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diagrams/data6.xml" ContentType="application/vnd.openxmlformats-officedocument.drawingml.diagramData+xml"/>
  <Override PartName="/ppt/diagrams/data5.xml" ContentType="application/vnd.openxmlformats-officedocument.drawingml.diagramData+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diagrams/data8.xml" ContentType="application/vnd.openxmlformats-officedocument.drawingml.diagramData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data13.xml" ContentType="application/vnd.openxmlformats-officedocument.drawingml.diagramData+xml"/>
  <Override PartName="/ppt/diagrams/data12.xml" ContentType="application/vnd.openxmlformats-officedocument.drawingml.diagramData+xml"/>
  <Override PartName="/ppt/diagrams/data11.xml" ContentType="application/vnd.openxmlformats-officedocument.drawingml.diagramData+xml"/>
  <Override PartName="/ppt/diagrams/data1.xml" ContentType="application/vnd.openxmlformats-officedocument.drawingml.diagramData+xml"/>
  <Override PartName="/ppt/diagrams/data7.xml" ContentType="application/vnd.openxmlformats-officedocument.drawingml.diagramData+xml"/>
  <Override PartName="/ppt/slides/slide45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46.xml" ContentType="application/vnd.openxmlformats-officedocument.presentationml.slide+xml"/>
  <Override PartName="/ppt/slides/slide25.xml" ContentType="application/vnd.openxmlformats-officedocument.presentationml.slide+xml"/>
  <Override PartName="/ppt/slides/slide11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1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36.xml" ContentType="application/vnd.openxmlformats-officedocument.presentationml.slide+xml"/>
  <Override PartName="/ppt/slides/slide44.xml" ContentType="application/vnd.openxmlformats-officedocument.presentationml.slide+xml"/>
  <Override PartName="/ppt/slides/slide35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2.xml" ContentType="application/vnd.openxmlformats-officedocument.presentationml.slide+xml"/>
  <Override PartName="/ppt/slides/slide34.xml" ContentType="application/vnd.openxmlformats-officedocument.presentationml.slide+xml"/>
  <Override PartName="/ppt/slides/slide31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notesSlides/notesSlide19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slideLayouts/slideLayout14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Masters/notesMaster1.xml" ContentType="application/vnd.openxmlformats-officedocument.presentationml.notesMaster+xml"/>
  <Override PartName="/ppt/diagrams/colors13.xml" ContentType="application/vnd.openxmlformats-officedocument.drawingml.diagramColors+xml"/>
  <Override PartName="/ppt/diagrams/drawing2.xml" ContentType="application/vnd.ms-office.drawingml.diagramDrawing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drawing13.xml" ContentType="application/vnd.ms-office.drawingml.diagramDrawing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media/image12.jpg" ContentType="image/jpg"/>
  <Override PartName="/ppt/media/image13.jpg" ContentType="image/jpg"/>
  <Override PartName="/ppt/theme/theme3.xml" ContentType="application/vnd.openxmlformats-officedocument.theme+xml"/>
  <Override PartName="/ppt/theme/theme2.xml" ContentType="application/vnd.openxmlformats-officedocument.theme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diagrams/drawing5.xml" ContentType="application/vnd.ms-office.drawingml.diagramDrawing+xml"/>
  <Override PartName="/ppt/diagrams/colors5.xml" ContentType="application/vnd.openxmlformats-officedocument.drawingml.diagramColors+xml"/>
  <Override PartName="/ppt/diagrams/layout6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layout11.xml" ContentType="application/vnd.openxmlformats-officedocument.drawingml.diagramLayout+xml"/>
  <Override PartName="/ppt/diagrams/drawing10.xml" ContentType="application/vnd.ms-office.drawingml.diagramDrawing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quickStyle12.xml" ContentType="application/vnd.openxmlformats-officedocument.drawingml.diagramStyle+xml"/>
  <Override PartName="/ppt/diagrams/layout12.xml" ContentType="application/vnd.openxmlformats-officedocument.drawingml.diagramLayout+xml"/>
  <Override PartName="/ppt/diagrams/colors10.xml" ContentType="application/vnd.openxmlformats-officedocument.drawingml.diagramColors+xml"/>
  <Override PartName="/ppt/diagrams/layout10.xml" ContentType="application/vnd.openxmlformats-officedocument.drawingml.diagramLayout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quickStyle10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quickStyle9.xml" ContentType="application/vnd.openxmlformats-officedocument.drawingml.diagramStyle+xml"/>
  <Override PartName="/ppt/diagrams/drawing8.xml" ContentType="application/vnd.ms-office.drawingml.diagramDrawing+xml"/>
  <Override PartName="/ppt/diagrams/layout9.xml" ContentType="application/vnd.openxmlformats-officedocument.drawingml.diagramLayout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85" r:id="rId2"/>
  </p:sldMasterIdLst>
  <p:notesMasterIdLst>
    <p:notesMasterId r:id="rId49"/>
  </p:notesMasterIdLst>
  <p:sldIdLst>
    <p:sldId id="1327" r:id="rId3"/>
    <p:sldId id="268" r:id="rId4"/>
    <p:sldId id="1032" r:id="rId5"/>
    <p:sldId id="1062" r:id="rId6"/>
    <p:sldId id="1197" r:id="rId7"/>
    <p:sldId id="1386" r:id="rId8"/>
    <p:sldId id="1199" r:id="rId9"/>
    <p:sldId id="1236" r:id="rId10"/>
    <p:sldId id="269" r:id="rId11"/>
    <p:sldId id="403" r:id="rId12"/>
    <p:sldId id="402" r:id="rId13"/>
    <p:sldId id="1242" r:id="rId14"/>
    <p:sldId id="1243" r:id="rId15"/>
    <p:sldId id="1244" r:id="rId16"/>
    <p:sldId id="1263" r:id="rId17"/>
    <p:sldId id="1264" r:id="rId18"/>
    <p:sldId id="1265" r:id="rId19"/>
    <p:sldId id="1266" r:id="rId20"/>
    <p:sldId id="1267" r:id="rId21"/>
    <p:sldId id="1278" r:id="rId22"/>
    <p:sldId id="1247" r:id="rId23"/>
    <p:sldId id="261" r:id="rId24"/>
    <p:sldId id="1272" r:id="rId25"/>
    <p:sldId id="1273" r:id="rId26"/>
    <p:sldId id="1274" r:id="rId27"/>
    <p:sldId id="1339" r:id="rId28"/>
    <p:sldId id="1357" r:id="rId29"/>
    <p:sldId id="1358" r:id="rId30"/>
    <p:sldId id="1359" r:id="rId31"/>
    <p:sldId id="1335" r:id="rId32"/>
    <p:sldId id="1363" r:id="rId33"/>
    <p:sldId id="1365" r:id="rId34"/>
    <p:sldId id="1383" r:id="rId35"/>
    <p:sldId id="1385" r:id="rId36"/>
    <p:sldId id="1253" r:id="rId37"/>
    <p:sldId id="1384" r:id="rId38"/>
    <p:sldId id="1270" r:id="rId39"/>
    <p:sldId id="1269" r:id="rId40"/>
    <p:sldId id="297" r:id="rId41"/>
    <p:sldId id="1279" r:id="rId42"/>
    <p:sldId id="1280" r:id="rId43"/>
    <p:sldId id="1268" r:id="rId44"/>
    <p:sldId id="1275" r:id="rId45"/>
    <p:sldId id="1276" r:id="rId46"/>
    <p:sldId id="1277" r:id="rId47"/>
    <p:sldId id="1322" r:id="rId48"/>
  </p:sldIdLst>
  <p:sldSz cx="9144000" cy="5143500" type="screen16x9"/>
  <p:notesSz cx="9144000" cy="5143500"/>
  <p:embeddedFontLst>
    <p:embeddedFont>
      <p:font typeface="Arial Rounded MT Bold" panose="020F0704030504030204" pitchFamily="34" charset="0"/>
      <p:regular r:id="rId50"/>
    </p:embeddedFont>
    <p:embeddedFont>
      <p:font typeface="Calibri" panose="020F0502020204030204" pitchFamily="34" charset="0"/>
      <p:regular r:id="rId51"/>
      <p:bold r:id="rId52"/>
      <p:italic r:id="rId53"/>
      <p:boldItalic r:id="rId54"/>
    </p:embeddedFont>
    <p:embeddedFont>
      <p:font typeface="Calibri Light" panose="020F0302020204030204" pitchFamily="34" charset="0"/>
      <p:regular r:id="rId55"/>
      <p:italic r:id="rId56"/>
    </p:embeddedFont>
    <p:embeddedFont>
      <p:font typeface="Fira Sans" panose="020B0604020202020204" charset="0"/>
      <p:regular r:id="rId57"/>
      <p:bold r:id="rId58"/>
      <p:italic r:id="rId59"/>
      <p:boldItalic r:id="rId60"/>
    </p:embeddedFont>
    <p:embeddedFont>
      <p:font typeface="Fira Sans Extra Condensed" panose="020B0604020202020204" charset="0"/>
      <p:regular r:id="rId61"/>
      <p:bold r:id="rId62"/>
      <p:italic r:id="rId63"/>
      <p:boldItalic r:id="rId64"/>
    </p:embeddedFont>
    <p:embeddedFont>
      <p:font typeface="Gill Sans MT" panose="020B0502020104020203" pitchFamily="34" charset="0"/>
      <p:regular r:id="rId65"/>
      <p:bold r:id="rId66"/>
      <p:italic r:id="rId67"/>
      <p:boldItalic r:id="rId68"/>
    </p:embeddedFont>
    <p:embeddedFont>
      <p:font typeface="Modern Love" panose="04090805081005020601" pitchFamily="82" charset="0"/>
      <p:regular r:id="rId69"/>
    </p:embeddedFont>
    <p:embeddedFont>
      <p:font typeface="Roboto" panose="020B0604020202020204" charset="0"/>
      <p:regular r:id="rId70"/>
      <p:bold r:id="rId71"/>
      <p:italic r:id="rId72"/>
      <p:boldItalic r:id="rId73"/>
    </p:embeddedFont>
    <p:embeddedFont>
      <p:font typeface="Tahoma" panose="020B0604030504040204" pitchFamily="34" charset="0"/>
      <p:regular r:id="rId74"/>
      <p:bold r:id="rId75"/>
    </p:embeddedFont>
    <p:embeddedFont>
      <p:font typeface="Work Sans" panose="020B0604020202020204" charset="0"/>
      <p:regular r:id="rId76"/>
      <p:bold r:id="rId77"/>
      <p:italic r:id="rId78"/>
      <p:boldItalic r:id="rId79"/>
    </p:embeddedFont>
    <p:embeddedFont>
      <p:font typeface="Work Sans Light" panose="020B0604020202020204" charset="0"/>
      <p:regular r:id="rId80"/>
      <p:bold r:id="rId81"/>
      <p:italic r:id="rId82"/>
    </p:embeddedFont>
    <p:embeddedFont>
      <p:font typeface="Work Sans Regular" panose="020B0604020202020204" charset="0"/>
      <p:regular r:id="rId83"/>
      <p:bold r:id="rId84"/>
      <p:italic r:id="rId85"/>
      <p:boldItalic r:id="rId86"/>
    </p:embeddedFont>
    <p:embeddedFont>
      <p:font typeface="Work Sans SemiBold" panose="020B0604020202020204" charset="0"/>
      <p:regular r:id="rId87"/>
      <p:bold r:id="rId88"/>
      <p:italic r:id="rId89"/>
      <p:boldItalic r:id="rId9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58" roundtripDataSignature="AMtx7mgvzz88BSWl67LWC+RInRc4d8+mS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therine Garzon" initials="CG" lastIdx="3" clrIdx="0">
    <p:extLst>
      <p:ext uri="{19B8F6BF-5375-455C-9EA6-DF929625EA0E}">
        <p15:presenceInfo xmlns:p15="http://schemas.microsoft.com/office/powerpoint/2012/main" userId="453c96a422be399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3EDBA94-1EB0-4BFE-A919-4E06960B28E6}">
  <a:tblStyle styleId="{53EDBA94-1EB0-4BFE-A919-4E06960B28E6}" styleName="Table_0">
    <a:wholeTbl>
      <a:tcTxStyle b="off" i="off">
        <a:font>
          <a:latin typeface="Work Sans"/>
          <a:ea typeface="Work Sans"/>
          <a:cs typeface="Work Sans"/>
        </a:font>
        <a:schemeClr val="dk1"/>
      </a:tcTxStyle>
      <a:tcStyle>
        <a:tcBdr>
          <a:left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lt1"/>
          </a:solidFill>
        </a:fill>
      </a:tcStyle>
    </a:wholeTbl>
    <a:band1H>
      <a:tcTxStyle/>
      <a:tcStyle>
        <a:tcBdr/>
        <a:fill>
          <a:solidFill>
            <a:srgbClr val="E7EAF6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7EAF6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l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Work Sans"/>
          <a:ea typeface="Work Sans"/>
          <a:cs typeface="Work Sans"/>
        </a:font>
        <a:schemeClr val="lt1"/>
      </a:tcTxStyle>
      <a:tcStyle>
        <a:tcBdr/>
        <a:fill>
          <a:solidFill>
            <a:schemeClr val="accent2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A9ED4EC-8B9B-46ED-ADBE-C491EA1726A3}" styleName="Table_1">
    <a:wholeTbl>
      <a:tcTxStyle b="off" i="off">
        <a:font>
          <a:latin typeface="Work Sans"/>
          <a:ea typeface="Work Sans"/>
          <a:cs typeface="Work Sans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AF6"/>
          </a:solidFill>
        </a:fill>
      </a:tcStyle>
    </a:wholeTbl>
    <a:band1H>
      <a:tcTxStyle/>
      <a:tcStyle>
        <a:tcBdr/>
        <a:fill>
          <a:solidFill>
            <a:srgbClr val="CCD2EC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CD2EC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Work Sans"/>
          <a:ea typeface="Work Sans"/>
          <a:cs typeface="Work Sans"/>
        </a:font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 i="off">
        <a:font>
          <a:latin typeface="Work Sans"/>
          <a:ea typeface="Work Sans"/>
          <a:cs typeface="Work Sans"/>
        </a:font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 i="off">
        <a:font>
          <a:latin typeface="Work Sans"/>
          <a:ea typeface="Work Sans"/>
          <a:cs typeface="Work Sans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2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Work Sans"/>
          <a:ea typeface="Work Sans"/>
          <a:cs typeface="Work Sans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2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E424CBD-CC2E-4A87-8413-C588EB7694B2}" styleName="Table_2">
    <a:wholeTbl>
      <a:tcTxStyle b="off" i="off">
        <a:font>
          <a:latin typeface="Work Sans"/>
          <a:ea typeface="Work Sans"/>
          <a:cs typeface="Work Sans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EEA"/>
          </a:solidFill>
        </a:fill>
      </a:tcStyle>
    </a:wholeTbl>
    <a:band1H>
      <a:tcTxStyle/>
      <a:tcStyle>
        <a:tcBdr/>
        <a:fill>
          <a:solidFill>
            <a:srgbClr val="CADBD3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DBD3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Work Sans"/>
          <a:ea typeface="Work Sans"/>
          <a:cs typeface="Work Sans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Work Sans"/>
          <a:ea typeface="Work Sans"/>
          <a:cs typeface="Work Sans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Work Sans"/>
          <a:ea typeface="Work Sans"/>
          <a:cs typeface="Work Sans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Work Sans"/>
          <a:ea typeface="Work Sans"/>
          <a:cs typeface="Work Sans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04171D5-92FD-4178-AB5E-EB8AB8E71DAA}" styleName="Table_3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45" autoAdjust="0"/>
    <p:restoredTop sz="94737"/>
  </p:normalViewPr>
  <p:slideViewPr>
    <p:cSldViewPr snapToGrid="0">
      <p:cViewPr varScale="1">
        <p:scale>
          <a:sx n="143" d="100"/>
          <a:sy n="143" d="100"/>
        </p:scale>
        <p:origin x="1224" y="13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font" Target="fonts/font14.fntdata"/><Relationship Id="rId68" Type="http://schemas.openxmlformats.org/officeDocument/2006/relationships/font" Target="fonts/font19.fntdata"/><Relationship Id="rId84" Type="http://schemas.openxmlformats.org/officeDocument/2006/relationships/font" Target="fonts/font35.fntdata"/><Relationship Id="rId89" Type="http://schemas.openxmlformats.org/officeDocument/2006/relationships/font" Target="fonts/font40.fntdata"/><Relationship Id="rId159" Type="http://schemas.openxmlformats.org/officeDocument/2006/relationships/commentAuthors" Target="commentAuthors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font" Target="fonts/font4.fntdata"/><Relationship Id="rId58" Type="http://schemas.openxmlformats.org/officeDocument/2006/relationships/font" Target="fonts/font9.fntdata"/><Relationship Id="rId74" Type="http://schemas.openxmlformats.org/officeDocument/2006/relationships/font" Target="fonts/font25.fntdata"/><Relationship Id="rId79" Type="http://schemas.openxmlformats.org/officeDocument/2006/relationships/font" Target="fonts/font30.fntdata"/><Relationship Id="rId5" Type="http://schemas.openxmlformats.org/officeDocument/2006/relationships/slide" Target="slides/slide3.xml"/><Relationship Id="rId90" Type="http://schemas.openxmlformats.org/officeDocument/2006/relationships/font" Target="fonts/font41.fntdata"/><Relationship Id="rId160" Type="http://schemas.openxmlformats.org/officeDocument/2006/relationships/presProps" Target="presProps.xml"/><Relationship Id="rId165" Type="http://schemas.openxmlformats.org/officeDocument/2006/relationships/customXml" Target="../customXml/item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font" Target="fonts/font15.fntdata"/><Relationship Id="rId69" Type="http://schemas.openxmlformats.org/officeDocument/2006/relationships/font" Target="fonts/font20.fntdata"/><Relationship Id="rId80" Type="http://schemas.openxmlformats.org/officeDocument/2006/relationships/font" Target="fonts/font31.fntdata"/><Relationship Id="rId85" Type="http://schemas.openxmlformats.org/officeDocument/2006/relationships/font" Target="fonts/font36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10.fntdata"/><Relationship Id="rId67" Type="http://schemas.openxmlformats.org/officeDocument/2006/relationships/font" Target="fonts/font18.fntdata"/><Relationship Id="rId158" Type="http://customschemas.google.com/relationships/presentationmetadata" Target="meta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5.fntdata"/><Relationship Id="rId62" Type="http://schemas.openxmlformats.org/officeDocument/2006/relationships/font" Target="fonts/font13.fntdata"/><Relationship Id="rId70" Type="http://schemas.openxmlformats.org/officeDocument/2006/relationships/font" Target="fonts/font21.fntdata"/><Relationship Id="rId75" Type="http://schemas.openxmlformats.org/officeDocument/2006/relationships/font" Target="fonts/font26.fntdata"/><Relationship Id="rId83" Type="http://schemas.openxmlformats.org/officeDocument/2006/relationships/font" Target="fonts/font34.fntdata"/><Relationship Id="rId88" Type="http://schemas.openxmlformats.org/officeDocument/2006/relationships/font" Target="fonts/font39.fntdata"/><Relationship Id="rId161" Type="http://schemas.openxmlformats.org/officeDocument/2006/relationships/viewProps" Target="viewProps.xml"/><Relationship Id="rId16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57" Type="http://schemas.openxmlformats.org/officeDocument/2006/relationships/font" Target="fonts/font8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3.fntdata"/><Relationship Id="rId60" Type="http://schemas.openxmlformats.org/officeDocument/2006/relationships/font" Target="fonts/font11.fntdata"/><Relationship Id="rId65" Type="http://schemas.openxmlformats.org/officeDocument/2006/relationships/font" Target="fonts/font16.fntdata"/><Relationship Id="rId73" Type="http://schemas.openxmlformats.org/officeDocument/2006/relationships/font" Target="fonts/font24.fntdata"/><Relationship Id="rId78" Type="http://schemas.openxmlformats.org/officeDocument/2006/relationships/font" Target="fonts/font29.fntdata"/><Relationship Id="rId81" Type="http://schemas.openxmlformats.org/officeDocument/2006/relationships/font" Target="fonts/font32.fntdata"/><Relationship Id="rId86" Type="http://schemas.openxmlformats.org/officeDocument/2006/relationships/font" Target="fonts/font37.fntdata"/><Relationship Id="rId164" Type="http://schemas.openxmlformats.org/officeDocument/2006/relationships/customXml" Target="../customXml/item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76" Type="http://schemas.openxmlformats.org/officeDocument/2006/relationships/font" Target="fonts/font27.fntdata"/><Relationship Id="rId167" Type="http://schemas.openxmlformats.org/officeDocument/2006/relationships/customXml" Target="../customXml/item4.xml"/><Relationship Id="rId7" Type="http://schemas.openxmlformats.org/officeDocument/2006/relationships/slide" Target="slides/slide5.xml"/><Relationship Id="rId71" Type="http://schemas.openxmlformats.org/officeDocument/2006/relationships/font" Target="fonts/font22.fntdata"/><Relationship Id="rId16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font" Target="fonts/font17.fntdata"/><Relationship Id="rId87" Type="http://schemas.openxmlformats.org/officeDocument/2006/relationships/font" Target="fonts/font38.fntdata"/><Relationship Id="rId61" Type="http://schemas.openxmlformats.org/officeDocument/2006/relationships/font" Target="fonts/font12.fntdata"/><Relationship Id="rId82" Type="http://schemas.openxmlformats.org/officeDocument/2006/relationships/font" Target="fonts/font33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font" Target="fonts/font7.fntdata"/><Relationship Id="rId77" Type="http://schemas.openxmlformats.org/officeDocument/2006/relationships/font" Target="fonts/font28.fntdata"/><Relationship Id="rId8" Type="http://schemas.openxmlformats.org/officeDocument/2006/relationships/slide" Target="slides/slide6.xml"/><Relationship Id="rId51" Type="http://schemas.openxmlformats.org/officeDocument/2006/relationships/font" Target="fonts/font2.fntdata"/><Relationship Id="rId72" Type="http://schemas.openxmlformats.org/officeDocument/2006/relationships/font" Target="fonts/font23.fntdata"/><Relationship Id="rId163" Type="http://schemas.openxmlformats.org/officeDocument/2006/relationships/tableStyles" Target="tableStyles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Relationship Id="rId4" Type="http://schemas.openxmlformats.org/officeDocument/2006/relationships/image" Target="../media/image38.pn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3.pn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4.pn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Relationship Id="rId4" Type="http://schemas.openxmlformats.org/officeDocument/2006/relationships/image" Target="../media/image38.pn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3.pn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4.pn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A25865-37D0-47C8-AE60-19FAE1491B13}" type="doc">
      <dgm:prSet loTypeId="urn:microsoft.com/office/officeart/2005/8/layout/list1" loCatId="list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s-ES"/>
        </a:p>
      </dgm:t>
    </dgm:pt>
    <dgm:pt modelId="{991587CB-8AEA-4BA1-AC79-498A2F758D8C}">
      <dgm:prSet/>
      <dgm:spPr/>
      <dgm:t>
        <a:bodyPr/>
        <a:lstStyle/>
        <a:p>
          <a:pPr rtl="0"/>
          <a:r>
            <a:rPr lang="es-ES" dirty="0"/>
            <a:t>Desigualdades</a:t>
          </a:r>
        </a:p>
      </dgm:t>
    </dgm:pt>
    <dgm:pt modelId="{C73E0A55-62A1-4810-9120-A2876DF2D559}" type="parTrans" cxnId="{814D9587-726F-406B-9A61-FFF873FEC4C9}">
      <dgm:prSet/>
      <dgm:spPr/>
      <dgm:t>
        <a:bodyPr/>
        <a:lstStyle/>
        <a:p>
          <a:endParaRPr lang="es-ES"/>
        </a:p>
      </dgm:t>
    </dgm:pt>
    <dgm:pt modelId="{6C327566-BC93-43E6-B6BC-894F888BF169}" type="sibTrans" cxnId="{814D9587-726F-406B-9A61-FFF873FEC4C9}">
      <dgm:prSet/>
      <dgm:spPr/>
      <dgm:t>
        <a:bodyPr/>
        <a:lstStyle/>
        <a:p>
          <a:endParaRPr lang="es-ES"/>
        </a:p>
      </dgm:t>
    </dgm:pt>
    <dgm:pt modelId="{16B9624D-836F-40C1-B142-8F6DB2BBA7C8}">
      <dgm:prSet/>
      <dgm:spPr/>
      <dgm:t>
        <a:bodyPr/>
        <a:lstStyle/>
        <a:p>
          <a:pPr rtl="0"/>
          <a:r>
            <a:rPr lang="es-ES" dirty="0"/>
            <a:t>Discriminaciones</a:t>
          </a:r>
        </a:p>
      </dgm:t>
    </dgm:pt>
    <dgm:pt modelId="{03F99002-749C-41E8-9B0C-B95712CF3A26}" type="parTrans" cxnId="{A5B99AA0-5F1F-43D5-9CED-905BB75CC68E}">
      <dgm:prSet/>
      <dgm:spPr/>
      <dgm:t>
        <a:bodyPr/>
        <a:lstStyle/>
        <a:p>
          <a:endParaRPr lang="es-ES"/>
        </a:p>
      </dgm:t>
    </dgm:pt>
    <dgm:pt modelId="{7FFD76E8-CC8F-49A3-906E-3AEEDE083CBF}" type="sibTrans" cxnId="{A5B99AA0-5F1F-43D5-9CED-905BB75CC68E}">
      <dgm:prSet/>
      <dgm:spPr/>
      <dgm:t>
        <a:bodyPr/>
        <a:lstStyle/>
        <a:p>
          <a:endParaRPr lang="es-ES"/>
        </a:p>
      </dgm:t>
    </dgm:pt>
    <dgm:pt modelId="{DE5DC0D7-E3F4-49AB-9868-5656A37A6292}">
      <dgm:prSet/>
      <dgm:spPr/>
      <dgm:t>
        <a:bodyPr/>
        <a:lstStyle/>
        <a:p>
          <a:pPr rtl="0"/>
          <a:r>
            <a:rPr lang="es-ES" dirty="0"/>
            <a:t>Inequidades </a:t>
          </a:r>
        </a:p>
      </dgm:t>
    </dgm:pt>
    <dgm:pt modelId="{F69BC5A7-3070-4659-A7D1-9AC142EB1AD3}" type="parTrans" cxnId="{AFBCAC74-3939-4D77-9205-811E9DEBAB02}">
      <dgm:prSet/>
      <dgm:spPr/>
      <dgm:t>
        <a:bodyPr/>
        <a:lstStyle/>
        <a:p>
          <a:endParaRPr lang="es-ES"/>
        </a:p>
      </dgm:t>
    </dgm:pt>
    <dgm:pt modelId="{AE4F562B-4E23-4244-8289-6CE9B61EF8D3}" type="sibTrans" cxnId="{AFBCAC74-3939-4D77-9205-811E9DEBAB02}">
      <dgm:prSet/>
      <dgm:spPr/>
      <dgm:t>
        <a:bodyPr/>
        <a:lstStyle/>
        <a:p>
          <a:endParaRPr lang="es-ES"/>
        </a:p>
      </dgm:t>
    </dgm:pt>
    <dgm:pt modelId="{6866E1BC-A3EC-49ED-A1D7-2CA8F4E5913B}">
      <dgm:prSet/>
      <dgm:spPr/>
      <dgm:t>
        <a:bodyPr/>
        <a:lstStyle/>
        <a:p>
          <a:pPr rtl="0"/>
          <a:r>
            <a:rPr lang="es-ES" dirty="0"/>
            <a:t>Violencias</a:t>
          </a:r>
        </a:p>
      </dgm:t>
    </dgm:pt>
    <dgm:pt modelId="{482DE3C5-A85A-45A7-AEBB-B93A1EAB9992}" type="parTrans" cxnId="{FE2C78CA-4A85-43B3-A425-8FD35D530759}">
      <dgm:prSet/>
      <dgm:spPr/>
      <dgm:t>
        <a:bodyPr/>
        <a:lstStyle/>
        <a:p>
          <a:endParaRPr lang="es-ES"/>
        </a:p>
      </dgm:t>
    </dgm:pt>
    <dgm:pt modelId="{61CC12D4-9F34-43B5-AE85-579DD893CA8B}" type="sibTrans" cxnId="{FE2C78CA-4A85-43B3-A425-8FD35D530759}">
      <dgm:prSet/>
      <dgm:spPr/>
      <dgm:t>
        <a:bodyPr/>
        <a:lstStyle/>
        <a:p>
          <a:endParaRPr lang="es-ES"/>
        </a:p>
      </dgm:t>
    </dgm:pt>
    <dgm:pt modelId="{ECF82C3D-50A2-4F46-8875-15EDAB5B328B}" type="pres">
      <dgm:prSet presAssocID="{25A25865-37D0-47C8-AE60-19FAE1491B13}" presName="linear" presStyleCnt="0">
        <dgm:presLayoutVars>
          <dgm:dir/>
          <dgm:animLvl val="lvl"/>
          <dgm:resizeHandles val="exact"/>
        </dgm:presLayoutVars>
      </dgm:prSet>
      <dgm:spPr/>
    </dgm:pt>
    <dgm:pt modelId="{F9EF53BD-1475-4B1B-8F42-D6D4E88E74CE}" type="pres">
      <dgm:prSet presAssocID="{991587CB-8AEA-4BA1-AC79-498A2F758D8C}" presName="parentLin" presStyleCnt="0"/>
      <dgm:spPr/>
    </dgm:pt>
    <dgm:pt modelId="{A91DCE17-B099-40FE-A2CB-BAD6BDF89873}" type="pres">
      <dgm:prSet presAssocID="{991587CB-8AEA-4BA1-AC79-498A2F758D8C}" presName="parentLeftMargin" presStyleLbl="node1" presStyleIdx="0" presStyleCnt="4"/>
      <dgm:spPr/>
    </dgm:pt>
    <dgm:pt modelId="{6B92CFA5-5190-4755-AD20-AEE1DCD13370}" type="pres">
      <dgm:prSet presAssocID="{991587CB-8AEA-4BA1-AC79-498A2F758D8C}" presName="parentText" presStyleLbl="node1" presStyleIdx="0" presStyleCnt="4" custLinFactNeighborX="-8620" custLinFactNeighborY="-1334">
        <dgm:presLayoutVars>
          <dgm:chMax val="0"/>
          <dgm:bulletEnabled val="1"/>
        </dgm:presLayoutVars>
      </dgm:prSet>
      <dgm:spPr/>
    </dgm:pt>
    <dgm:pt modelId="{927C1B99-FDA6-44FF-A51E-00FB9FF0E6B2}" type="pres">
      <dgm:prSet presAssocID="{991587CB-8AEA-4BA1-AC79-498A2F758D8C}" presName="negativeSpace" presStyleCnt="0"/>
      <dgm:spPr/>
    </dgm:pt>
    <dgm:pt modelId="{E0BB03A0-5197-490C-B12B-85166566B91A}" type="pres">
      <dgm:prSet presAssocID="{991587CB-8AEA-4BA1-AC79-498A2F758D8C}" presName="childText" presStyleLbl="conFgAcc1" presStyleIdx="0" presStyleCnt="4">
        <dgm:presLayoutVars>
          <dgm:bulletEnabled val="1"/>
        </dgm:presLayoutVars>
      </dgm:prSet>
      <dgm:spPr/>
    </dgm:pt>
    <dgm:pt modelId="{535A76FC-9DBD-4A45-A96B-9B03A7D26FC4}" type="pres">
      <dgm:prSet presAssocID="{6C327566-BC93-43E6-B6BC-894F888BF169}" presName="spaceBetweenRectangles" presStyleCnt="0"/>
      <dgm:spPr/>
    </dgm:pt>
    <dgm:pt modelId="{C02B50AF-6525-48E7-8286-1BC34B372262}" type="pres">
      <dgm:prSet presAssocID="{16B9624D-836F-40C1-B142-8F6DB2BBA7C8}" presName="parentLin" presStyleCnt="0"/>
      <dgm:spPr/>
    </dgm:pt>
    <dgm:pt modelId="{603983A2-3BF3-4C79-B64C-42485CCEA9C0}" type="pres">
      <dgm:prSet presAssocID="{16B9624D-836F-40C1-B142-8F6DB2BBA7C8}" presName="parentLeftMargin" presStyleLbl="node1" presStyleIdx="0" presStyleCnt="4"/>
      <dgm:spPr/>
    </dgm:pt>
    <dgm:pt modelId="{DB0ABD79-8B5F-4DB6-AFFE-4617F672912E}" type="pres">
      <dgm:prSet presAssocID="{16B9624D-836F-40C1-B142-8F6DB2BBA7C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5D16F3F-7FDA-4196-998A-E814CDAE35F2}" type="pres">
      <dgm:prSet presAssocID="{16B9624D-836F-40C1-B142-8F6DB2BBA7C8}" presName="negativeSpace" presStyleCnt="0"/>
      <dgm:spPr/>
    </dgm:pt>
    <dgm:pt modelId="{5ACCFCF5-A042-4020-9677-84A0428484B8}" type="pres">
      <dgm:prSet presAssocID="{16B9624D-836F-40C1-B142-8F6DB2BBA7C8}" presName="childText" presStyleLbl="conFgAcc1" presStyleIdx="1" presStyleCnt="4">
        <dgm:presLayoutVars>
          <dgm:bulletEnabled val="1"/>
        </dgm:presLayoutVars>
      </dgm:prSet>
      <dgm:spPr/>
    </dgm:pt>
    <dgm:pt modelId="{4113F759-18A6-417E-AD00-78D090A7B21F}" type="pres">
      <dgm:prSet presAssocID="{7FFD76E8-CC8F-49A3-906E-3AEEDE083CBF}" presName="spaceBetweenRectangles" presStyleCnt="0"/>
      <dgm:spPr/>
    </dgm:pt>
    <dgm:pt modelId="{3050A5B3-DE46-4D9D-8914-CF5EF51C6D2C}" type="pres">
      <dgm:prSet presAssocID="{DE5DC0D7-E3F4-49AB-9868-5656A37A6292}" presName="parentLin" presStyleCnt="0"/>
      <dgm:spPr/>
    </dgm:pt>
    <dgm:pt modelId="{AAD3BD39-5CD8-4BC3-A115-293E14136203}" type="pres">
      <dgm:prSet presAssocID="{DE5DC0D7-E3F4-49AB-9868-5656A37A6292}" presName="parentLeftMargin" presStyleLbl="node1" presStyleIdx="1" presStyleCnt="4"/>
      <dgm:spPr/>
    </dgm:pt>
    <dgm:pt modelId="{BDB6AC59-B9BF-4F2B-ADB1-5D6FBC1ACA1E}" type="pres">
      <dgm:prSet presAssocID="{DE5DC0D7-E3F4-49AB-9868-5656A37A629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89FBBB77-EAAA-4387-865E-C5D59E0788DD}" type="pres">
      <dgm:prSet presAssocID="{DE5DC0D7-E3F4-49AB-9868-5656A37A6292}" presName="negativeSpace" presStyleCnt="0"/>
      <dgm:spPr/>
    </dgm:pt>
    <dgm:pt modelId="{33B70D77-FD42-4537-B6AE-D8943426A621}" type="pres">
      <dgm:prSet presAssocID="{DE5DC0D7-E3F4-49AB-9868-5656A37A6292}" presName="childText" presStyleLbl="conFgAcc1" presStyleIdx="2" presStyleCnt="4">
        <dgm:presLayoutVars>
          <dgm:bulletEnabled val="1"/>
        </dgm:presLayoutVars>
      </dgm:prSet>
      <dgm:spPr/>
    </dgm:pt>
    <dgm:pt modelId="{C4337D43-371E-46B9-AF28-3F572E77F003}" type="pres">
      <dgm:prSet presAssocID="{AE4F562B-4E23-4244-8289-6CE9B61EF8D3}" presName="spaceBetweenRectangles" presStyleCnt="0"/>
      <dgm:spPr/>
    </dgm:pt>
    <dgm:pt modelId="{54D22BFB-03E2-4C20-AE6D-66522EECAD67}" type="pres">
      <dgm:prSet presAssocID="{6866E1BC-A3EC-49ED-A1D7-2CA8F4E5913B}" presName="parentLin" presStyleCnt="0"/>
      <dgm:spPr/>
    </dgm:pt>
    <dgm:pt modelId="{FE5B12C9-AD03-49D3-B5F1-EE59528EF50E}" type="pres">
      <dgm:prSet presAssocID="{6866E1BC-A3EC-49ED-A1D7-2CA8F4E5913B}" presName="parentLeftMargin" presStyleLbl="node1" presStyleIdx="2" presStyleCnt="4"/>
      <dgm:spPr/>
    </dgm:pt>
    <dgm:pt modelId="{1708D691-2DDA-4477-8B61-8A1820DDC14F}" type="pres">
      <dgm:prSet presAssocID="{6866E1BC-A3EC-49ED-A1D7-2CA8F4E5913B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09888C0B-81BF-4E52-B05A-AE217E2A044D}" type="pres">
      <dgm:prSet presAssocID="{6866E1BC-A3EC-49ED-A1D7-2CA8F4E5913B}" presName="negativeSpace" presStyleCnt="0"/>
      <dgm:spPr/>
    </dgm:pt>
    <dgm:pt modelId="{686EC2CF-B9DA-4E7A-B464-3BB2AB693DB4}" type="pres">
      <dgm:prSet presAssocID="{6866E1BC-A3EC-49ED-A1D7-2CA8F4E5913B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DD95DA13-A236-4512-BF73-682D3B589465}" type="presOf" srcId="{16B9624D-836F-40C1-B142-8F6DB2BBA7C8}" destId="{603983A2-3BF3-4C79-B64C-42485CCEA9C0}" srcOrd="0" destOrd="0" presId="urn:microsoft.com/office/officeart/2005/8/layout/list1"/>
    <dgm:cxn modelId="{9B211D24-695B-4CE9-971F-5B4052FCCFD5}" type="presOf" srcId="{25A25865-37D0-47C8-AE60-19FAE1491B13}" destId="{ECF82C3D-50A2-4F46-8875-15EDAB5B328B}" srcOrd="0" destOrd="0" presId="urn:microsoft.com/office/officeart/2005/8/layout/list1"/>
    <dgm:cxn modelId="{37A4896D-1A8D-4373-8B56-25592EFE9C64}" type="presOf" srcId="{DE5DC0D7-E3F4-49AB-9868-5656A37A6292}" destId="{AAD3BD39-5CD8-4BC3-A115-293E14136203}" srcOrd="0" destOrd="0" presId="urn:microsoft.com/office/officeart/2005/8/layout/list1"/>
    <dgm:cxn modelId="{AFBCAC74-3939-4D77-9205-811E9DEBAB02}" srcId="{25A25865-37D0-47C8-AE60-19FAE1491B13}" destId="{DE5DC0D7-E3F4-49AB-9868-5656A37A6292}" srcOrd="2" destOrd="0" parTransId="{F69BC5A7-3070-4659-A7D1-9AC142EB1AD3}" sibTransId="{AE4F562B-4E23-4244-8289-6CE9B61EF8D3}"/>
    <dgm:cxn modelId="{E5A9F975-6EA6-49C5-AA0C-A60BC472948A}" type="presOf" srcId="{16B9624D-836F-40C1-B142-8F6DB2BBA7C8}" destId="{DB0ABD79-8B5F-4DB6-AFFE-4617F672912E}" srcOrd="1" destOrd="0" presId="urn:microsoft.com/office/officeart/2005/8/layout/list1"/>
    <dgm:cxn modelId="{814D9587-726F-406B-9A61-FFF873FEC4C9}" srcId="{25A25865-37D0-47C8-AE60-19FAE1491B13}" destId="{991587CB-8AEA-4BA1-AC79-498A2F758D8C}" srcOrd="0" destOrd="0" parTransId="{C73E0A55-62A1-4810-9120-A2876DF2D559}" sibTransId="{6C327566-BC93-43E6-B6BC-894F888BF169}"/>
    <dgm:cxn modelId="{A5B99AA0-5F1F-43D5-9CED-905BB75CC68E}" srcId="{25A25865-37D0-47C8-AE60-19FAE1491B13}" destId="{16B9624D-836F-40C1-B142-8F6DB2BBA7C8}" srcOrd="1" destOrd="0" parTransId="{03F99002-749C-41E8-9B0C-B95712CF3A26}" sibTransId="{7FFD76E8-CC8F-49A3-906E-3AEEDE083CBF}"/>
    <dgm:cxn modelId="{B8AF27B1-0A3C-45ED-8085-6D06AE85C4C9}" type="presOf" srcId="{991587CB-8AEA-4BA1-AC79-498A2F758D8C}" destId="{A91DCE17-B099-40FE-A2CB-BAD6BDF89873}" srcOrd="0" destOrd="0" presId="urn:microsoft.com/office/officeart/2005/8/layout/list1"/>
    <dgm:cxn modelId="{FE2C78CA-4A85-43B3-A425-8FD35D530759}" srcId="{25A25865-37D0-47C8-AE60-19FAE1491B13}" destId="{6866E1BC-A3EC-49ED-A1D7-2CA8F4E5913B}" srcOrd="3" destOrd="0" parTransId="{482DE3C5-A85A-45A7-AEBB-B93A1EAB9992}" sibTransId="{61CC12D4-9F34-43B5-AE85-579DD893CA8B}"/>
    <dgm:cxn modelId="{EB81BACC-9655-4D06-B4FC-DA483667FC3B}" type="presOf" srcId="{DE5DC0D7-E3F4-49AB-9868-5656A37A6292}" destId="{BDB6AC59-B9BF-4F2B-ADB1-5D6FBC1ACA1E}" srcOrd="1" destOrd="0" presId="urn:microsoft.com/office/officeart/2005/8/layout/list1"/>
    <dgm:cxn modelId="{81565CE5-46EF-43EE-82C5-D4282A4C766D}" type="presOf" srcId="{6866E1BC-A3EC-49ED-A1D7-2CA8F4E5913B}" destId="{FE5B12C9-AD03-49D3-B5F1-EE59528EF50E}" srcOrd="0" destOrd="0" presId="urn:microsoft.com/office/officeart/2005/8/layout/list1"/>
    <dgm:cxn modelId="{A6D182E6-3ED8-4E71-87A1-6673712910B9}" type="presOf" srcId="{991587CB-8AEA-4BA1-AC79-498A2F758D8C}" destId="{6B92CFA5-5190-4755-AD20-AEE1DCD13370}" srcOrd="1" destOrd="0" presId="urn:microsoft.com/office/officeart/2005/8/layout/list1"/>
    <dgm:cxn modelId="{466205EC-711E-4D40-9875-9D92CF63A46C}" type="presOf" srcId="{6866E1BC-A3EC-49ED-A1D7-2CA8F4E5913B}" destId="{1708D691-2DDA-4477-8B61-8A1820DDC14F}" srcOrd="1" destOrd="0" presId="urn:microsoft.com/office/officeart/2005/8/layout/list1"/>
    <dgm:cxn modelId="{EBD75B36-FC37-421C-A076-017CCC9E2CA4}" type="presParOf" srcId="{ECF82C3D-50A2-4F46-8875-15EDAB5B328B}" destId="{F9EF53BD-1475-4B1B-8F42-D6D4E88E74CE}" srcOrd="0" destOrd="0" presId="urn:microsoft.com/office/officeart/2005/8/layout/list1"/>
    <dgm:cxn modelId="{D4716E04-06C9-4045-AF94-C583EE0BC0E3}" type="presParOf" srcId="{F9EF53BD-1475-4B1B-8F42-D6D4E88E74CE}" destId="{A91DCE17-B099-40FE-A2CB-BAD6BDF89873}" srcOrd="0" destOrd="0" presId="urn:microsoft.com/office/officeart/2005/8/layout/list1"/>
    <dgm:cxn modelId="{BFC1A5AE-DDC9-4B07-9AF6-F4DF48A14F78}" type="presParOf" srcId="{F9EF53BD-1475-4B1B-8F42-D6D4E88E74CE}" destId="{6B92CFA5-5190-4755-AD20-AEE1DCD13370}" srcOrd="1" destOrd="0" presId="urn:microsoft.com/office/officeart/2005/8/layout/list1"/>
    <dgm:cxn modelId="{095E74A9-DCBE-458C-AE8E-10489555BA1A}" type="presParOf" srcId="{ECF82C3D-50A2-4F46-8875-15EDAB5B328B}" destId="{927C1B99-FDA6-44FF-A51E-00FB9FF0E6B2}" srcOrd="1" destOrd="0" presId="urn:microsoft.com/office/officeart/2005/8/layout/list1"/>
    <dgm:cxn modelId="{B2815A57-6291-4135-8E6F-89EE5A88BA66}" type="presParOf" srcId="{ECF82C3D-50A2-4F46-8875-15EDAB5B328B}" destId="{E0BB03A0-5197-490C-B12B-85166566B91A}" srcOrd="2" destOrd="0" presId="urn:microsoft.com/office/officeart/2005/8/layout/list1"/>
    <dgm:cxn modelId="{C67D10CD-DC49-4DAC-9943-10A3A5B0F969}" type="presParOf" srcId="{ECF82C3D-50A2-4F46-8875-15EDAB5B328B}" destId="{535A76FC-9DBD-4A45-A96B-9B03A7D26FC4}" srcOrd="3" destOrd="0" presId="urn:microsoft.com/office/officeart/2005/8/layout/list1"/>
    <dgm:cxn modelId="{87EB1B04-F9DE-41A4-9777-2EAD5D5B0121}" type="presParOf" srcId="{ECF82C3D-50A2-4F46-8875-15EDAB5B328B}" destId="{C02B50AF-6525-48E7-8286-1BC34B372262}" srcOrd="4" destOrd="0" presId="urn:microsoft.com/office/officeart/2005/8/layout/list1"/>
    <dgm:cxn modelId="{7437D9C2-3B77-4726-ACC7-47A862BB94FD}" type="presParOf" srcId="{C02B50AF-6525-48E7-8286-1BC34B372262}" destId="{603983A2-3BF3-4C79-B64C-42485CCEA9C0}" srcOrd="0" destOrd="0" presId="urn:microsoft.com/office/officeart/2005/8/layout/list1"/>
    <dgm:cxn modelId="{1D186478-A62C-4BED-B713-13CD9D0B3FA9}" type="presParOf" srcId="{C02B50AF-6525-48E7-8286-1BC34B372262}" destId="{DB0ABD79-8B5F-4DB6-AFFE-4617F672912E}" srcOrd="1" destOrd="0" presId="urn:microsoft.com/office/officeart/2005/8/layout/list1"/>
    <dgm:cxn modelId="{7ECE4AD6-10CE-45F1-89A5-665C245C4CFF}" type="presParOf" srcId="{ECF82C3D-50A2-4F46-8875-15EDAB5B328B}" destId="{65D16F3F-7FDA-4196-998A-E814CDAE35F2}" srcOrd="5" destOrd="0" presId="urn:microsoft.com/office/officeart/2005/8/layout/list1"/>
    <dgm:cxn modelId="{64BD7531-8EA4-4C88-A668-8374D1C0D52D}" type="presParOf" srcId="{ECF82C3D-50A2-4F46-8875-15EDAB5B328B}" destId="{5ACCFCF5-A042-4020-9677-84A0428484B8}" srcOrd="6" destOrd="0" presId="urn:microsoft.com/office/officeart/2005/8/layout/list1"/>
    <dgm:cxn modelId="{A10C23C7-1C71-4235-888A-8F6DFFEE750E}" type="presParOf" srcId="{ECF82C3D-50A2-4F46-8875-15EDAB5B328B}" destId="{4113F759-18A6-417E-AD00-78D090A7B21F}" srcOrd="7" destOrd="0" presId="urn:microsoft.com/office/officeart/2005/8/layout/list1"/>
    <dgm:cxn modelId="{C9BE34B0-FEFE-4475-B8D9-B010D65F1571}" type="presParOf" srcId="{ECF82C3D-50A2-4F46-8875-15EDAB5B328B}" destId="{3050A5B3-DE46-4D9D-8914-CF5EF51C6D2C}" srcOrd="8" destOrd="0" presId="urn:microsoft.com/office/officeart/2005/8/layout/list1"/>
    <dgm:cxn modelId="{BF9AF06F-D7C5-4D40-B055-C64180DCC9BB}" type="presParOf" srcId="{3050A5B3-DE46-4D9D-8914-CF5EF51C6D2C}" destId="{AAD3BD39-5CD8-4BC3-A115-293E14136203}" srcOrd="0" destOrd="0" presId="urn:microsoft.com/office/officeart/2005/8/layout/list1"/>
    <dgm:cxn modelId="{D2B17B4C-CE93-452B-AFD0-4E72BAF158D5}" type="presParOf" srcId="{3050A5B3-DE46-4D9D-8914-CF5EF51C6D2C}" destId="{BDB6AC59-B9BF-4F2B-ADB1-5D6FBC1ACA1E}" srcOrd="1" destOrd="0" presId="urn:microsoft.com/office/officeart/2005/8/layout/list1"/>
    <dgm:cxn modelId="{7B89A7D7-EB4A-43D5-A6A1-EFD8D91FF374}" type="presParOf" srcId="{ECF82C3D-50A2-4F46-8875-15EDAB5B328B}" destId="{89FBBB77-EAAA-4387-865E-C5D59E0788DD}" srcOrd="9" destOrd="0" presId="urn:microsoft.com/office/officeart/2005/8/layout/list1"/>
    <dgm:cxn modelId="{4D416816-D2F8-43E5-B23F-BEE64EE69551}" type="presParOf" srcId="{ECF82C3D-50A2-4F46-8875-15EDAB5B328B}" destId="{33B70D77-FD42-4537-B6AE-D8943426A621}" srcOrd="10" destOrd="0" presId="urn:microsoft.com/office/officeart/2005/8/layout/list1"/>
    <dgm:cxn modelId="{D704FDE6-646D-4D13-9F8F-3CA2B9F22C81}" type="presParOf" srcId="{ECF82C3D-50A2-4F46-8875-15EDAB5B328B}" destId="{C4337D43-371E-46B9-AF28-3F572E77F003}" srcOrd="11" destOrd="0" presId="urn:microsoft.com/office/officeart/2005/8/layout/list1"/>
    <dgm:cxn modelId="{C38241CA-E504-491B-833F-0D429E4EF656}" type="presParOf" srcId="{ECF82C3D-50A2-4F46-8875-15EDAB5B328B}" destId="{54D22BFB-03E2-4C20-AE6D-66522EECAD67}" srcOrd="12" destOrd="0" presId="urn:microsoft.com/office/officeart/2005/8/layout/list1"/>
    <dgm:cxn modelId="{79CA720B-9B0F-4BD4-85D2-4311D7EBCFEE}" type="presParOf" srcId="{54D22BFB-03E2-4C20-AE6D-66522EECAD67}" destId="{FE5B12C9-AD03-49D3-B5F1-EE59528EF50E}" srcOrd="0" destOrd="0" presId="urn:microsoft.com/office/officeart/2005/8/layout/list1"/>
    <dgm:cxn modelId="{4E9E32FC-1BD8-40BB-916F-8092125FBC1F}" type="presParOf" srcId="{54D22BFB-03E2-4C20-AE6D-66522EECAD67}" destId="{1708D691-2DDA-4477-8B61-8A1820DDC14F}" srcOrd="1" destOrd="0" presId="urn:microsoft.com/office/officeart/2005/8/layout/list1"/>
    <dgm:cxn modelId="{FD635BFD-C474-46E4-9B84-0CB019E82D4D}" type="presParOf" srcId="{ECF82C3D-50A2-4F46-8875-15EDAB5B328B}" destId="{09888C0B-81BF-4E52-B05A-AE217E2A044D}" srcOrd="13" destOrd="0" presId="urn:microsoft.com/office/officeart/2005/8/layout/list1"/>
    <dgm:cxn modelId="{6FD15C02-96D2-46A1-A35B-C8D3BE1392E6}" type="presParOf" srcId="{ECF82C3D-50A2-4F46-8875-15EDAB5B328B}" destId="{686EC2CF-B9DA-4E7A-B464-3BB2AB693DB4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6595349-85DD-46F6-8CBE-BB085A723BDD}" type="doc">
      <dgm:prSet loTypeId="urn:microsoft.com/office/officeart/2005/8/layout/hList2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FE80972B-33E7-4006-9445-E378D132EEB0}">
      <dgm:prSet phldrT="[Texto]"/>
      <dgm:spPr/>
      <dgm:t>
        <a:bodyPr/>
        <a:lstStyle/>
        <a:p>
          <a:r>
            <a:rPr lang="es-ES" dirty="0"/>
            <a:t>Violencia Física mental  </a:t>
          </a:r>
          <a:endParaRPr lang="es-CO" dirty="0"/>
        </a:p>
      </dgm:t>
    </dgm:pt>
    <dgm:pt modelId="{E0E3A945-8EE7-4915-817F-632DFC41C152}" type="parTrans" cxnId="{A8E2D353-6F2B-42D3-86CF-E133C106C0B0}">
      <dgm:prSet/>
      <dgm:spPr/>
      <dgm:t>
        <a:bodyPr/>
        <a:lstStyle/>
        <a:p>
          <a:endParaRPr lang="es-CO"/>
        </a:p>
      </dgm:t>
    </dgm:pt>
    <dgm:pt modelId="{56E570C0-094E-4126-B2F6-D7C8A84E14DD}" type="sibTrans" cxnId="{A8E2D353-6F2B-42D3-86CF-E133C106C0B0}">
      <dgm:prSet/>
      <dgm:spPr/>
      <dgm:t>
        <a:bodyPr/>
        <a:lstStyle/>
        <a:p>
          <a:endParaRPr lang="es-CO"/>
        </a:p>
      </dgm:t>
    </dgm:pt>
    <dgm:pt modelId="{1479FB12-D9AC-4E53-820D-A6A3526A2CF1}">
      <dgm:prSet phldrT="[Texto]" custT="1"/>
      <dgm:spPr/>
      <dgm:t>
        <a:bodyPr/>
        <a:lstStyle/>
        <a:p>
          <a:r>
            <a:rPr lang="es-CO" sz="1600" dirty="0"/>
            <a:t>acudir al servicio de </a:t>
          </a:r>
          <a:r>
            <a:rPr lang="es-CO" sz="1600" u="sng" dirty="0"/>
            <a:t>urgencias de centros de salud,</a:t>
          </a:r>
          <a:r>
            <a:rPr lang="es-CO" sz="1600" dirty="0"/>
            <a:t> hospitales o clínicas</a:t>
          </a:r>
        </a:p>
      </dgm:t>
    </dgm:pt>
    <dgm:pt modelId="{6C1239F5-F901-4C18-96FC-F0959DB1C59F}" type="parTrans" cxnId="{F04E297E-9434-4730-AF0F-1254B44FC796}">
      <dgm:prSet/>
      <dgm:spPr/>
      <dgm:t>
        <a:bodyPr/>
        <a:lstStyle/>
        <a:p>
          <a:endParaRPr lang="es-CO"/>
        </a:p>
      </dgm:t>
    </dgm:pt>
    <dgm:pt modelId="{6BE1505E-2E47-4A85-9337-AA1A524C305A}" type="sibTrans" cxnId="{F04E297E-9434-4730-AF0F-1254B44FC796}">
      <dgm:prSet/>
      <dgm:spPr/>
      <dgm:t>
        <a:bodyPr/>
        <a:lstStyle/>
        <a:p>
          <a:endParaRPr lang="es-CO"/>
        </a:p>
      </dgm:t>
    </dgm:pt>
    <dgm:pt modelId="{4B80A196-B349-4ABC-BB6B-A6D6C8635FF0}">
      <dgm:prSet phldrT="[Texto]"/>
      <dgm:spPr/>
      <dgm:t>
        <a:bodyPr/>
        <a:lstStyle/>
        <a:p>
          <a:r>
            <a:rPr lang="es-CO" dirty="0"/>
            <a:t>violencia sexual </a:t>
          </a:r>
        </a:p>
      </dgm:t>
    </dgm:pt>
    <dgm:pt modelId="{01AA83B7-F8A4-4FD8-8ACA-102880E706AA}" type="parTrans" cxnId="{9AA24E78-D253-4B2D-8E99-90B4C090517F}">
      <dgm:prSet/>
      <dgm:spPr/>
      <dgm:t>
        <a:bodyPr/>
        <a:lstStyle/>
        <a:p>
          <a:endParaRPr lang="es-CO"/>
        </a:p>
      </dgm:t>
    </dgm:pt>
    <dgm:pt modelId="{82E256B9-8E32-473F-9B0B-F0D6453FC657}" type="sibTrans" cxnId="{9AA24E78-D253-4B2D-8E99-90B4C090517F}">
      <dgm:prSet/>
      <dgm:spPr/>
      <dgm:t>
        <a:bodyPr/>
        <a:lstStyle/>
        <a:p>
          <a:endParaRPr lang="es-CO"/>
        </a:p>
      </dgm:t>
    </dgm:pt>
    <dgm:pt modelId="{F451568F-A2A9-4B94-9606-7EB8C31CFCD8}">
      <dgm:prSet phldrT="[Texto]"/>
      <dgm:spPr/>
      <dgm:t>
        <a:bodyPr/>
        <a:lstStyle/>
        <a:p>
          <a:r>
            <a:rPr lang="es-CO" dirty="0"/>
            <a:t>Una </a:t>
          </a:r>
          <a:r>
            <a:rPr lang="es-CO" u="sng" dirty="0"/>
            <a:t>urgencia médica </a:t>
          </a:r>
          <a:r>
            <a:rPr lang="es-CO" dirty="0"/>
            <a:t>y recibir atención y medicamentos para evitar ETS o prevenir un embarazo</a:t>
          </a:r>
        </a:p>
      </dgm:t>
    </dgm:pt>
    <dgm:pt modelId="{A5EF3A1F-DAF6-41B0-981C-42049F59D722}" type="parTrans" cxnId="{E021FC5E-EB64-44D4-AECD-0BF37CC3E9DB}">
      <dgm:prSet/>
      <dgm:spPr/>
      <dgm:t>
        <a:bodyPr/>
        <a:lstStyle/>
        <a:p>
          <a:endParaRPr lang="es-CO"/>
        </a:p>
      </dgm:t>
    </dgm:pt>
    <dgm:pt modelId="{2885C81A-4886-4DA3-B5D6-9D571CD5046C}" type="sibTrans" cxnId="{E021FC5E-EB64-44D4-AECD-0BF37CC3E9DB}">
      <dgm:prSet/>
      <dgm:spPr/>
      <dgm:t>
        <a:bodyPr/>
        <a:lstStyle/>
        <a:p>
          <a:endParaRPr lang="es-CO"/>
        </a:p>
      </dgm:t>
    </dgm:pt>
    <dgm:pt modelId="{70082618-47C9-44CD-B2BC-C9D926F28986}">
      <dgm:prSet phldrT="[Texto]"/>
      <dgm:spPr/>
      <dgm:t>
        <a:bodyPr/>
        <a:lstStyle/>
        <a:p>
          <a:r>
            <a:rPr lang="es-ES" dirty="0"/>
            <a:t>Violencia intrafamiliar </a:t>
          </a:r>
          <a:endParaRPr lang="es-CO" dirty="0"/>
        </a:p>
      </dgm:t>
    </dgm:pt>
    <dgm:pt modelId="{1B3308EB-CC16-4E32-AF43-A3BC749E3BA1}" type="parTrans" cxnId="{CC0FC346-F3E4-4749-940B-9598F7594544}">
      <dgm:prSet/>
      <dgm:spPr/>
      <dgm:t>
        <a:bodyPr/>
        <a:lstStyle/>
        <a:p>
          <a:endParaRPr lang="es-CO"/>
        </a:p>
      </dgm:t>
    </dgm:pt>
    <dgm:pt modelId="{B4E3AFAC-BCEA-4254-AA86-A7827A0DF0EF}" type="sibTrans" cxnId="{CC0FC346-F3E4-4749-940B-9598F7594544}">
      <dgm:prSet/>
      <dgm:spPr/>
      <dgm:t>
        <a:bodyPr/>
        <a:lstStyle/>
        <a:p>
          <a:endParaRPr lang="es-CO"/>
        </a:p>
      </dgm:t>
    </dgm:pt>
    <dgm:pt modelId="{372E3034-6C51-4C5E-B787-1C2256B7DB3C}">
      <dgm:prSet phldrT="[Texto]"/>
      <dgm:spPr/>
      <dgm:t>
        <a:bodyPr/>
        <a:lstStyle/>
        <a:p>
          <a:r>
            <a:rPr lang="es-CO" dirty="0"/>
            <a:t>Acudir a la </a:t>
          </a:r>
          <a:r>
            <a:rPr lang="es-CO" u="sng" dirty="0"/>
            <a:t>Comisaria de Familia</a:t>
          </a:r>
        </a:p>
      </dgm:t>
    </dgm:pt>
    <dgm:pt modelId="{38D14C38-E777-45C9-8B77-F959A32D9313}" type="parTrans" cxnId="{B1A5211A-6E72-4949-B589-4F91907AA898}">
      <dgm:prSet/>
      <dgm:spPr/>
      <dgm:t>
        <a:bodyPr/>
        <a:lstStyle/>
        <a:p>
          <a:endParaRPr lang="es-CO"/>
        </a:p>
      </dgm:t>
    </dgm:pt>
    <dgm:pt modelId="{00F32F6C-2F73-4045-862A-C9E3427A00F6}" type="sibTrans" cxnId="{B1A5211A-6E72-4949-B589-4F91907AA898}">
      <dgm:prSet/>
      <dgm:spPr/>
      <dgm:t>
        <a:bodyPr/>
        <a:lstStyle/>
        <a:p>
          <a:endParaRPr lang="es-CO"/>
        </a:p>
      </dgm:t>
    </dgm:pt>
    <dgm:pt modelId="{770EE0E9-AC74-41CE-AB88-1B8C00ABEE88}">
      <dgm:prSet phldrT="[Texto]"/>
      <dgm:spPr/>
      <dgm:t>
        <a:bodyPr/>
        <a:lstStyle/>
        <a:p>
          <a:r>
            <a:rPr lang="es-CO" dirty="0"/>
            <a:t>Las Comisarías remiten el caso a la Fiscalía General de la Nación</a:t>
          </a:r>
        </a:p>
      </dgm:t>
    </dgm:pt>
    <dgm:pt modelId="{F65B1E03-F7FF-4FB9-8827-B9F0E739AC23}" type="parTrans" cxnId="{92230D7B-1F64-4905-BAF8-95A01F9B59DC}">
      <dgm:prSet/>
      <dgm:spPr/>
      <dgm:t>
        <a:bodyPr/>
        <a:lstStyle/>
        <a:p>
          <a:endParaRPr lang="es-CO"/>
        </a:p>
      </dgm:t>
    </dgm:pt>
    <dgm:pt modelId="{730F6D8E-F197-4390-9AA9-AFF93BB92DBB}" type="sibTrans" cxnId="{92230D7B-1F64-4905-BAF8-95A01F9B59DC}">
      <dgm:prSet/>
      <dgm:spPr/>
      <dgm:t>
        <a:bodyPr/>
        <a:lstStyle/>
        <a:p>
          <a:endParaRPr lang="es-CO"/>
        </a:p>
      </dgm:t>
    </dgm:pt>
    <dgm:pt modelId="{955FCB05-AE8D-4F59-9A18-2B877BA2D289}">
      <dgm:prSet phldrT="[Texto]"/>
      <dgm:spPr/>
      <dgm:t>
        <a:bodyPr/>
        <a:lstStyle/>
        <a:p>
          <a:r>
            <a:rPr lang="es-CO" dirty="0"/>
            <a:t>En caso de embarazo puede decidir su interrupción</a:t>
          </a:r>
        </a:p>
      </dgm:t>
    </dgm:pt>
    <dgm:pt modelId="{F7401BDC-D533-4FA3-BD92-5A02F009C605}" type="parTrans" cxnId="{AFCCF9ED-4A02-459F-B498-E70F42E3163F}">
      <dgm:prSet/>
      <dgm:spPr/>
      <dgm:t>
        <a:bodyPr/>
        <a:lstStyle/>
        <a:p>
          <a:endParaRPr lang="es-CO"/>
        </a:p>
      </dgm:t>
    </dgm:pt>
    <dgm:pt modelId="{BD11C13A-0D13-4E7B-B65A-45FFC482E29B}" type="sibTrans" cxnId="{AFCCF9ED-4A02-459F-B498-E70F42E3163F}">
      <dgm:prSet/>
      <dgm:spPr/>
      <dgm:t>
        <a:bodyPr/>
        <a:lstStyle/>
        <a:p>
          <a:endParaRPr lang="es-CO"/>
        </a:p>
      </dgm:t>
    </dgm:pt>
    <dgm:pt modelId="{687C5CC4-2933-48EC-964D-C1EE80EEE71A}">
      <dgm:prSet phldrT="[Texto]"/>
      <dgm:spPr/>
      <dgm:t>
        <a:bodyPr/>
        <a:lstStyle/>
        <a:p>
          <a:r>
            <a:rPr lang="es-ES" dirty="0"/>
            <a:t>Medida de protección</a:t>
          </a:r>
          <a:endParaRPr lang="es-CO" dirty="0"/>
        </a:p>
      </dgm:t>
    </dgm:pt>
    <dgm:pt modelId="{5E525D8B-4724-4B8F-8585-3BEA87A2B0C2}" type="parTrans" cxnId="{CB6A85F5-B690-4FF3-9044-6856B2750055}">
      <dgm:prSet/>
      <dgm:spPr/>
      <dgm:t>
        <a:bodyPr/>
        <a:lstStyle/>
        <a:p>
          <a:endParaRPr lang="es-CO"/>
        </a:p>
      </dgm:t>
    </dgm:pt>
    <dgm:pt modelId="{51BCF20D-161E-4D81-854D-6F35B69BF7A3}" type="sibTrans" cxnId="{CB6A85F5-B690-4FF3-9044-6856B2750055}">
      <dgm:prSet/>
      <dgm:spPr/>
      <dgm:t>
        <a:bodyPr/>
        <a:lstStyle/>
        <a:p>
          <a:endParaRPr lang="es-CO"/>
        </a:p>
      </dgm:t>
    </dgm:pt>
    <dgm:pt modelId="{31D58FFC-C10E-4E4D-AED4-130F35E41D33}">
      <dgm:prSet phldrT="[Texto]"/>
      <dgm:spPr/>
      <dgm:t>
        <a:bodyPr/>
        <a:lstStyle/>
        <a:p>
          <a:r>
            <a:rPr lang="es-ES" dirty="0"/>
            <a:t>Violencia fuera de familiar </a:t>
          </a:r>
          <a:endParaRPr lang="es-CO" dirty="0"/>
        </a:p>
      </dgm:t>
    </dgm:pt>
    <dgm:pt modelId="{1EE760A6-4B16-4A07-8211-FBE2DFEFE286}" type="parTrans" cxnId="{533729A1-D0A7-4FE0-9D2C-09728D47CB34}">
      <dgm:prSet/>
      <dgm:spPr/>
      <dgm:t>
        <a:bodyPr/>
        <a:lstStyle/>
        <a:p>
          <a:endParaRPr lang="es-CO"/>
        </a:p>
      </dgm:t>
    </dgm:pt>
    <dgm:pt modelId="{1D204BFA-DEC1-4119-8D46-FA1DB1BA8366}" type="sibTrans" cxnId="{533729A1-D0A7-4FE0-9D2C-09728D47CB34}">
      <dgm:prSet/>
      <dgm:spPr/>
      <dgm:t>
        <a:bodyPr/>
        <a:lstStyle/>
        <a:p>
          <a:endParaRPr lang="es-CO"/>
        </a:p>
      </dgm:t>
    </dgm:pt>
    <dgm:pt modelId="{C90B31C5-735E-448D-834A-2F1F7A11F414}" type="pres">
      <dgm:prSet presAssocID="{C6595349-85DD-46F6-8CBE-BB085A723BDD}" presName="linearFlow" presStyleCnt="0">
        <dgm:presLayoutVars>
          <dgm:dir/>
          <dgm:animLvl val="lvl"/>
          <dgm:resizeHandles/>
        </dgm:presLayoutVars>
      </dgm:prSet>
      <dgm:spPr/>
    </dgm:pt>
    <dgm:pt modelId="{8F99D09C-2374-40E9-B1FB-479962076CB5}" type="pres">
      <dgm:prSet presAssocID="{FE80972B-33E7-4006-9445-E378D132EEB0}" presName="compositeNode" presStyleCnt="0">
        <dgm:presLayoutVars>
          <dgm:bulletEnabled val="1"/>
        </dgm:presLayoutVars>
      </dgm:prSet>
      <dgm:spPr/>
    </dgm:pt>
    <dgm:pt modelId="{31BE7ED6-0D8D-4114-A63A-04674FB57154}" type="pres">
      <dgm:prSet presAssocID="{FE80972B-33E7-4006-9445-E378D132EEB0}" presName="image" presStyleLbl="fgImgPlace1" presStyleIdx="0" presStyleCnt="4"/>
      <dgm:spPr>
        <a:blipFill rotWithShape="1">
          <a:blip xmlns:r="http://schemas.openxmlformats.org/officeDocument/2006/relationships" r:embed="rId1"/>
          <a:srcRect/>
          <a:stretch>
            <a:fillRect l="-32000" r="-32000"/>
          </a:stretch>
        </a:blipFill>
      </dgm:spPr>
    </dgm:pt>
    <dgm:pt modelId="{7FA7B331-9450-4849-8467-C344ADFC2BF2}" type="pres">
      <dgm:prSet presAssocID="{FE80972B-33E7-4006-9445-E378D132EEB0}" presName="childNode" presStyleLbl="node1" presStyleIdx="0" presStyleCnt="4">
        <dgm:presLayoutVars>
          <dgm:bulletEnabled val="1"/>
        </dgm:presLayoutVars>
      </dgm:prSet>
      <dgm:spPr/>
    </dgm:pt>
    <dgm:pt modelId="{12306FD4-D4DE-4BBA-AD89-A7496688ACCC}" type="pres">
      <dgm:prSet presAssocID="{FE80972B-33E7-4006-9445-E378D132EEB0}" presName="parentNode" presStyleLbl="revTx" presStyleIdx="0" presStyleCnt="4">
        <dgm:presLayoutVars>
          <dgm:chMax val="0"/>
          <dgm:bulletEnabled val="1"/>
        </dgm:presLayoutVars>
      </dgm:prSet>
      <dgm:spPr/>
    </dgm:pt>
    <dgm:pt modelId="{6C2D7F6A-D7EB-45D0-BD4D-7F3684928EDB}" type="pres">
      <dgm:prSet presAssocID="{56E570C0-094E-4126-B2F6-D7C8A84E14DD}" presName="sibTrans" presStyleCnt="0"/>
      <dgm:spPr/>
    </dgm:pt>
    <dgm:pt modelId="{E1DE17D9-5C2E-45A5-A541-DF1FDE858BAD}" type="pres">
      <dgm:prSet presAssocID="{4B80A196-B349-4ABC-BB6B-A6D6C8635FF0}" presName="compositeNode" presStyleCnt="0">
        <dgm:presLayoutVars>
          <dgm:bulletEnabled val="1"/>
        </dgm:presLayoutVars>
      </dgm:prSet>
      <dgm:spPr/>
    </dgm:pt>
    <dgm:pt modelId="{D75CB331-1A25-4144-ACF8-70AB7B8999C3}" type="pres">
      <dgm:prSet presAssocID="{4B80A196-B349-4ABC-BB6B-A6D6C8635FF0}" presName="image" presStyleLbl="fgImgPlace1" presStyleIdx="1" presStyleCnt="4" custLinFactNeighborX="-6945" custLinFactNeighborY="-3246"/>
      <dgm:spPr>
        <a:blipFill rotWithShape="1">
          <a:blip xmlns:r="http://schemas.openxmlformats.org/officeDocument/2006/relationships" r:embed="rId2"/>
          <a:srcRect/>
          <a:stretch>
            <a:fillRect t="-19000" b="-19000"/>
          </a:stretch>
        </a:blipFill>
      </dgm:spPr>
    </dgm:pt>
    <dgm:pt modelId="{3081C4C7-870C-4804-8885-24C57A85C553}" type="pres">
      <dgm:prSet presAssocID="{4B80A196-B349-4ABC-BB6B-A6D6C8635FF0}" presName="childNode" presStyleLbl="node1" presStyleIdx="1" presStyleCnt="4">
        <dgm:presLayoutVars>
          <dgm:bulletEnabled val="1"/>
        </dgm:presLayoutVars>
      </dgm:prSet>
      <dgm:spPr/>
    </dgm:pt>
    <dgm:pt modelId="{E0DCEB2E-26B2-43D4-A3D5-43CC2CACA31B}" type="pres">
      <dgm:prSet presAssocID="{4B80A196-B349-4ABC-BB6B-A6D6C8635FF0}" presName="parentNode" presStyleLbl="revTx" presStyleIdx="1" presStyleCnt="4">
        <dgm:presLayoutVars>
          <dgm:chMax val="0"/>
          <dgm:bulletEnabled val="1"/>
        </dgm:presLayoutVars>
      </dgm:prSet>
      <dgm:spPr/>
    </dgm:pt>
    <dgm:pt modelId="{ECF25AF0-22AA-4A2B-A49B-AFD6CD03519E}" type="pres">
      <dgm:prSet presAssocID="{82E256B9-8E32-473F-9B0B-F0D6453FC657}" presName="sibTrans" presStyleCnt="0"/>
      <dgm:spPr/>
    </dgm:pt>
    <dgm:pt modelId="{48431C2B-2A15-4369-8F14-608B5F80CD45}" type="pres">
      <dgm:prSet presAssocID="{70082618-47C9-44CD-B2BC-C9D926F28986}" presName="compositeNode" presStyleCnt="0">
        <dgm:presLayoutVars>
          <dgm:bulletEnabled val="1"/>
        </dgm:presLayoutVars>
      </dgm:prSet>
      <dgm:spPr/>
    </dgm:pt>
    <dgm:pt modelId="{305FEF8D-672B-4C9F-81B8-6D59570FA894}" type="pres">
      <dgm:prSet presAssocID="{70082618-47C9-44CD-B2BC-C9D926F28986}" presName="image" presStyleLbl="fgImgPlace1" presStyleIdx="2" presStyleCnt="4"/>
      <dgm:spPr>
        <a:blipFill rotWithShape="1">
          <a:blip xmlns:r="http://schemas.openxmlformats.org/officeDocument/2006/relationships" r:embed="rId3"/>
          <a:srcRect/>
          <a:stretch>
            <a:fillRect l="-40000" r="-40000"/>
          </a:stretch>
        </a:blipFill>
      </dgm:spPr>
    </dgm:pt>
    <dgm:pt modelId="{6A255389-B650-4620-836E-1AFA7264F34C}" type="pres">
      <dgm:prSet presAssocID="{70082618-47C9-44CD-B2BC-C9D926F28986}" presName="childNode" presStyleLbl="node1" presStyleIdx="2" presStyleCnt="4">
        <dgm:presLayoutVars>
          <dgm:bulletEnabled val="1"/>
        </dgm:presLayoutVars>
      </dgm:prSet>
      <dgm:spPr/>
    </dgm:pt>
    <dgm:pt modelId="{EDCC7104-1805-4B18-A7A5-750F427E511C}" type="pres">
      <dgm:prSet presAssocID="{70082618-47C9-44CD-B2BC-C9D926F28986}" presName="parentNode" presStyleLbl="revTx" presStyleIdx="2" presStyleCnt="4">
        <dgm:presLayoutVars>
          <dgm:chMax val="0"/>
          <dgm:bulletEnabled val="1"/>
        </dgm:presLayoutVars>
      </dgm:prSet>
      <dgm:spPr/>
    </dgm:pt>
    <dgm:pt modelId="{980A12F9-A542-4840-B0E0-130FB5E465AE}" type="pres">
      <dgm:prSet presAssocID="{B4E3AFAC-BCEA-4254-AA86-A7827A0DF0EF}" presName="sibTrans" presStyleCnt="0"/>
      <dgm:spPr/>
    </dgm:pt>
    <dgm:pt modelId="{503506FE-0AA6-4DE5-A843-EBF8709A9A6A}" type="pres">
      <dgm:prSet presAssocID="{31D58FFC-C10E-4E4D-AED4-130F35E41D33}" presName="compositeNode" presStyleCnt="0">
        <dgm:presLayoutVars>
          <dgm:bulletEnabled val="1"/>
        </dgm:presLayoutVars>
      </dgm:prSet>
      <dgm:spPr/>
    </dgm:pt>
    <dgm:pt modelId="{74CD6731-7BB5-4325-BE2E-E6D721993F64}" type="pres">
      <dgm:prSet presAssocID="{31D58FFC-C10E-4E4D-AED4-130F35E41D33}" presName="image" presStyleLbl="fgImgPlace1" presStyleIdx="3" presStyleCnt="4"/>
      <dgm:spPr>
        <a:blipFill rotWithShape="1">
          <a:blip xmlns:r="http://schemas.openxmlformats.org/officeDocument/2006/relationships" r:embed="rId4"/>
          <a:srcRect/>
          <a:stretch>
            <a:fillRect l="-39000" r="-39000"/>
          </a:stretch>
        </a:blipFill>
      </dgm:spPr>
    </dgm:pt>
    <dgm:pt modelId="{2C3448B4-8C02-4177-B201-81F27A8F9695}" type="pres">
      <dgm:prSet presAssocID="{31D58FFC-C10E-4E4D-AED4-130F35E41D33}" presName="childNode" presStyleLbl="node1" presStyleIdx="3" presStyleCnt="4">
        <dgm:presLayoutVars>
          <dgm:bulletEnabled val="1"/>
        </dgm:presLayoutVars>
      </dgm:prSet>
      <dgm:spPr/>
    </dgm:pt>
    <dgm:pt modelId="{FF0452EB-8945-4F74-8775-8C3E38F87056}" type="pres">
      <dgm:prSet presAssocID="{31D58FFC-C10E-4E4D-AED4-130F35E41D33}" presName="parentNode" presStyleLbl="revTx" presStyleIdx="3" presStyleCnt="4">
        <dgm:presLayoutVars>
          <dgm:chMax val="0"/>
          <dgm:bulletEnabled val="1"/>
        </dgm:presLayoutVars>
      </dgm:prSet>
      <dgm:spPr/>
    </dgm:pt>
  </dgm:ptLst>
  <dgm:cxnLst>
    <dgm:cxn modelId="{B57D8B17-AAAD-4844-A984-D884369174F1}" type="presOf" srcId="{372E3034-6C51-4C5E-B787-1C2256B7DB3C}" destId="{6A255389-B650-4620-836E-1AFA7264F34C}" srcOrd="0" destOrd="0" presId="urn:microsoft.com/office/officeart/2005/8/layout/hList2"/>
    <dgm:cxn modelId="{B1A5211A-6E72-4949-B589-4F91907AA898}" srcId="{70082618-47C9-44CD-B2BC-C9D926F28986}" destId="{372E3034-6C51-4C5E-B787-1C2256B7DB3C}" srcOrd="0" destOrd="0" parTransId="{38D14C38-E777-45C9-8B77-F959A32D9313}" sibTransId="{00F32F6C-2F73-4045-862A-C9E3427A00F6}"/>
    <dgm:cxn modelId="{CDFBE81E-1817-405F-930E-9A426F276705}" type="presOf" srcId="{687C5CC4-2933-48EC-964D-C1EE80EEE71A}" destId="{6A255389-B650-4620-836E-1AFA7264F34C}" srcOrd="0" destOrd="1" presId="urn:microsoft.com/office/officeart/2005/8/layout/hList2"/>
    <dgm:cxn modelId="{6F355B3D-0E3A-4E37-AE2F-B5A0E4DDAB36}" type="presOf" srcId="{31D58FFC-C10E-4E4D-AED4-130F35E41D33}" destId="{FF0452EB-8945-4F74-8775-8C3E38F87056}" srcOrd="0" destOrd="0" presId="urn:microsoft.com/office/officeart/2005/8/layout/hList2"/>
    <dgm:cxn modelId="{E021FC5E-EB64-44D4-AECD-0BF37CC3E9DB}" srcId="{4B80A196-B349-4ABC-BB6B-A6D6C8635FF0}" destId="{F451568F-A2A9-4B94-9606-7EB8C31CFCD8}" srcOrd="0" destOrd="0" parTransId="{A5EF3A1F-DAF6-41B0-981C-42049F59D722}" sibTransId="{2885C81A-4886-4DA3-B5D6-9D571CD5046C}"/>
    <dgm:cxn modelId="{58ADC342-5E26-451B-B785-3AAAD86D1434}" type="presOf" srcId="{770EE0E9-AC74-41CE-AB88-1B8C00ABEE88}" destId="{6A255389-B650-4620-836E-1AFA7264F34C}" srcOrd="0" destOrd="2" presId="urn:microsoft.com/office/officeart/2005/8/layout/hList2"/>
    <dgm:cxn modelId="{CC0FC346-F3E4-4749-940B-9598F7594544}" srcId="{C6595349-85DD-46F6-8CBE-BB085A723BDD}" destId="{70082618-47C9-44CD-B2BC-C9D926F28986}" srcOrd="2" destOrd="0" parTransId="{1B3308EB-CC16-4E32-AF43-A3BC749E3BA1}" sibTransId="{B4E3AFAC-BCEA-4254-AA86-A7827A0DF0EF}"/>
    <dgm:cxn modelId="{6A572A4D-EA29-4001-8A3A-6E6952B2240E}" type="presOf" srcId="{955FCB05-AE8D-4F59-9A18-2B877BA2D289}" destId="{3081C4C7-870C-4804-8885-24C57A85C553}" srcOrd="0" destOrd="1" presId="urn:microsoft.com/office/officeart/2005/8/layout/hList2"/>
    <dgm:cxn modelId="{A8E2D353-6F2B-42D3-86CF-E133C106C0B0}" srcId="{C6595349-85DD-46F6-8CBE-BB085A723BDD}" destId="{FE80972B-33E7-4006-9445-E378D132EEB0}" srcOrd="0" destOrd="0" parTransId="{E0E3A945-8EE7-4915-817F-632DFC41C152}" sibTransId="{56E570C0-094E-4126-B2F6-D7C8A84E14DD}"/>
    <dgm:cxn modelId="{4ACB0277-695A-4AE7-9AB4-2679913F020E}" type="presOf" srcId="{C6595349-85DD-46F6-8CBE-BB085A723BDD}" destId="{C90B31C5-735E-448D-834A-2F1F7A11F414}" srcOrd="0" destOrd="0" presId="urn:microsoft.com/office/officeart/2005/8/layout/hList2"/>
    <dgm:cxn modelId="{9AA24E78-D253-4B2D-8E99-90B4C090517F}" srcId="{C6595349-85DD-46F6-8CBE-BB085A723BDD}" destId="{4B80A196-B349-4ABC-BB6B-A6D6C8635FF0}" srcOrd="1" destOrd="0" parTransId="{01AA83B7-F8A4-4FD8-8ACA-102880E706AA}" sibTransId="{82E256B9-8E32-473F-9B0B-F0D6453FC657}"/>
    <dgm:cxn modelId="{92230D7B-1F64-4905-BAF8-95A01F9B59DC}" srcId="{70082618-47C9-44CD-B2BC-C9D926F28986}" destId="{770EE0E9-AC74-41CE-AB88-1B8C00ABEE88}" srcOrd="2" destOrd="0" parTransId="{F65B1E03-F7FF-4FB9-8827-B9F0E739AC23}" sibTransId="{730F6D8E-F197-4390-9AA9-AFF93BB92DBB}"/>
    <dgm:cxn modelId="{F04E297E-9434-4730-AF0F-1254B44FC796}" srcId="{FE80972B-33E7-4006-9445-E378D132EEB0}" destId="{1479FB12-D9AC-4E53-820D-A6A3526A2CF1}" srcOrd="0" destOrd="0" parTransId="{6C1239F5-F901-4C18-96FC-F0959DB1C59F}" sibTransId="{6BE1505E-2E47-4A85-9337-AA1A524C305A}"/>
    <dgm:cxn modelId="{533729A1-D0A7-4FE0-9D2C-09728D47CB34}" srcId="{C6595349-85DD-46F6-8CBE-BB085A723BDD}" destId="{31D58FFC-C10E-4E4D-AED4-130F35E41D33}" srcOrd="3" destOrd="0" parTransId="{1EE760A6-4B16-4A07-8211-FBE2DFEFE286}" sibTransId="{1D204BFA-DEC1-4119-8D46-FA1DB1BA8366}"/>
    <dgm:cxn modelId="{F715A5C0-8B5C-44AB-AAD7-F5C186D2A4B8}" type="presOf" srcId="{F451568F-A2A9-4B94-9606-7EB8C31CFCD8}" destId="{3081C4C7-870C-4804-8885-24C57A85C553}" srcOrd="0" destOrd="0" presId="urn:microsoft.com/office/officeart/2005/8/layout/hList2"/>
    <dgm:cxn modelId="{1193BDD4-2FBA-4C9F-9C38-2FD350686439}" type="presOf" srcId="{70082618-47C9-44CD-B2BC-C9D926F28986}" destId="{EDCC7104-1805-4B18-A7A5-750F427E511C}" srcOrd="0" destOrd="0" presId="urn:microsoft.com/office/officeart/2005/8/layout/hList2"/>
    <dgm:cxn modelId="{5404DAE7-F2C9-4567-97EC-E44E793B2410}" type="presOf" srcId="{1479FB12-D9AC-4E53-820D-A6A3526A2CF1}" destId="{7FA7B331-9450-4849-8467-C344ADFC2BF2}" srcOrd="0" destOrd="0" presId="urn:microsoft.com/office/officeart/2005/8/layout/hList2"/>
    <dgm:cxn modelId="{AFCCF9ED-4A02-459F-B498-E70F42E3163F}" srcId="{4B80A196-B349-4ABC-BB6B-A6D6C8635FF0}" destId="{955FCB05-AE8D-4F59-9A18-2B877BA2D289}" srcOrd="1" destOrd="0" parTransId="{F7401BDC-D533-4FA3-BD92-5A02F009C605}" sibTransId="{BD11C13A-0D13-4E7B-B65A-45FFC482E29B}"/>
    <dgm:cxn modelId="{342311F0-9E3D-4833-8B0B-1E0503946704}" type="presOf" srcId="{FE80972B-33E7-4006-9445-E378D132EEB0}" destId="{12306FD4-D4DE-4BBA-AD89-A7496688ACCC}" srcOrd="0" destOrd="0" presId="urn:microsoft.com/office/officeart/2005/8/layout/hList2"/>
    <dgm:cxn modelId="{CB6A85F5-B690-4FF3-9044-6856B2750055}" srcId="{70082618-47C9-44CD-B2BC-C9D926F28986}" destId="{687C5CC4-2933-48EC-964D-C1EE80EEE71A}" srcOrd="1" destOrd="0" parTransId="{5E525D8B-4724-4B8F-8585-3BEA87A2B0C2}" sibTransId="{51BCF20D-161E-4D81-854D-6F35B69BF7A3}"/>
    <dgm:cxn modelId="{A8A023FC-C66F-49CC-BA0E-F45C59F7FC70}" type="presOf" srcId="{4B80A196-B349-4ABC-BB6B-A6D6C8635FF0}" destId="{E0DCEB2E-26B2-43D4-A3D5-43CC2CACA31B}" srcOrd="0" destOrd="0" presId="urn:microsoft.com/office/officeart/2005/8/layout/hList2"/>
    <dgm:cxn modelId="{22EAFCCF-1580-4A8D-AC58-1D3B7BFA3A06}" type="presParOf" srcId="{C90B31C5-735E-448D-834A-2F1F7A11F414}" destId="{8F99D09C-2374-40E9-B1FB-479962076CB5}" srcOrd="0" destOrd="0" presId="urn:microsoft.com/office/officeart/2005/8/layout/hList2"/>
    <dgm:cxn modelId="{43F51974-71D2-43D7-8E0A-66EE942F307C}" type="presParOf" srcId="{8F99D09C-2374-40E9-B1FB-479962076CB5}" destId="{31BE7ED6-0D8D-4114-A63A-04674FB57154}" srcOrd="0" destOrd="0" presId="urn:microsoft.com/office/officeart/2005/8/layout/hList2"/>
    <dgm:cxn modelId="{832D3F15-2480-4062-B993-6C9AA5FDBDE2}" type="presParOf" srcId="{8F99D09C-2374-40E9-B1FB-479962076CB5}" destId="{7FA7B331-9450-4849-8467-C344ADFC2BF2}" srcOrd="1" destOrd="0" presId="urn:microsoft.com/office/officeart/2005/8/layout/hList2"/>
    <dgm:cxn modelId="{004DE309-BECF-4DE6-B507-F42E71A1841E}" type="presParOf" srcId="{8F99D09C-2374-40E9-B1FB-479962076CB5}" destId="{12306FD4-D4DE-4BBA-AD89-A7496688ACCC}" srcOrd="2" destOrd="0" presId="urn:microsoft.com/office/officeart/2005/8/layout/hList2"/>
    <dgm:cxn modelId="{A0D39D6C-90A4-4730-8205-A6343063D357}" type="presParOf" srcId="{C90B31C5-735E-448D-834A-2F1F7A11F414}" destId="{6C2D7F6A-D7EB-45D0-BD4D-7F3684928EDB}" srcOrd="1" destOrd="0" presId="urn:microsoft.com/office/officeart/2005/8/layout/hList2"/>
    <dgm:cxn modelId="{AA4A10FC-0E8E-4194-88A6-A4DC0D608985}" type="presParOf" srcId="{C90B31C5-735E-448D-834A-2F1F7A11F414}" destId="{E1DE17D9-5C2E-45A5-A541-DF1FDE858BAD}" srcOrd="2" destOrd="0" presId="urn:microsoft.com/office/officeart/2005/8/layout/hList2"/>
    <dgm:cxn modelId="{EB3A3DF5-CD02-4927-86C7-004CD15B7538}" type="presParOf" srcId="{E1DE17D9-5C2E-45A5-A541-DF1FDE858BAD}" destId="{D75CB331-1A25-4144-ACF8-70AB7B8999C3}" srcOrd="0" destOrd="0" presId="urn:microsoft.com/office/officeart/2005/8/layout/hList2"/>
    <dgm:cxn modelId="{20C07A57-BFAE-463D-B498-546ADA1B235D}" type="presParOf" srcId="{E1DE17D9-5C2E-45A5-A541-DF1FDE858BAD}" destId="{3081C4C7-870C-4804-8885-24C57A85C553}" srcOrd="1" destOrd="0" presId="urn:microsoft.com/office/officeart/2005/8/layout/hList2"/>
    <dgm:cxn modelId="{F1FB789D-AABB-4EB3-AB44-3B43629E3741}" type="presParOf" srcId="{E1DE17D9-5C2E-45A5-A541-DF1FDE858BAD}" destId="{E0DCEB2E-26B2-43D4-A3D5-43CC2CACA31B}" srcOrd="2" destOrd="0" presId="urn:microsoft.com/office/officeart/2005/8/layout/hList2"/>
    <dgm:cxn modelId="{ABB65043-3C0A-42CD-AC1A-A7B84FBCFAFF}" type="presParOf" srcId="{C90B31C5-735E-448D-834A-2F1F7A11F414}" destId="{ECF25AF0-22AA-4A2B-A49B-AFD6CD03519E}" srcOrd="3" destOrd="0" presId="urn:microsoft.com/office/officeart/2005/8/layout/hList2"/>
    <dgm:cxn modelId="{D2A8680B-332F-492F-8AE3-97EDC9C5FD3A}" type="presParOf" srcId="{C90B31C5-735E-448D-834A-2F1F7A11F414}" destId="{48431C2B-2A15-4369-8F14-608B5F80CD45}" srcOrd="4" destOrd="0" presId="urn:microsoft.com/office/officeart/2005/8/layout/hList2"/>
    <dgm:cxn modelId="{AD2357F4-3CB4-4C31-B5FA-404D49708CB5}" type="presParOf" srcId="{48431C2B-2A15-4369-8F14-608B5F80CD45}" destId="{305FEF8D-672B-4C9F-81B8-6D59570FA894}" srcOrd="0" destOrd="0" presId="urn:microsoft.com/office/officeart/2005/8/layout/hList2"/>
    <dgm:cxn modelId="{4AF28CBC-F0F3-494A-8B3C-E0CCAA27EDB1}" type="presParOf" srcId="{48431C2B-2A15-4369-8F14-608B5F80CD45}" destId="{6A255389-B650-4620-836E-1AFA7264F34C}" srcOrd="1" destOrd="0" presId="urn:microsoft.com/office/officeart/2005/8/layout/hList2"/>
    <dgm:cxn modelId="{3A12DD16-4BBB-42F7-B47B-788EAB473279}" type="presParOf" srcId="{48431C2B-2A15-4369-8F14-608B5F80CD45}" destId="{EDCC7104-1805-4B18-A7A5-750F427E511C}" srcOrd="2" destOrd="0" presId="urn:microsoft.com/office/officeart/2005/8/layout/hList2"/>
    <dgm:cxn modelId="{4642DCAF-910B-48A4-A08C-7BC326E26E8C}" type="presParOf" srcId="{C90B31C5-735E-448D-834A-2F1F7A11F414}" destId="{980A12F9-A542-4840-B0E0-130FB5E465AE}" srcOrd="5" destOrd="0" presId="urn:microsoft.com/office/officeart/2005/8/layout/hList2"/>
    <dgm:cxn modelId="{E7D98EA2-3A13-46AB-B9EC-1912BC865EB7}" type="presParOf" srcId="{C90B31C5-735E-448D-834A-2F1F7A11F414}" destId="{503506FE-0AA6-4DE5-A843-EBF8709A9A6A}" srcOrd="6" destOrd="0" presId="urn:microsoft.com/office/officeart/2005/8/layout/hList2"/>
    <dgm:cxn modelId="{89CA2710-5A01-4BB6-A986-9256AB13E718}" type="presParOf" srcId="{503506FE-0AA6-4DE5-A843-EBF8709A9A6A}" destId="{74CD6731-7BB5-4325-BE2E-E6D721993F64}" srcOrd="0" destOrd="0" presId="urn:microsoft.com/office/officeart/2005/8/layout/hList2"/>
    <dgm:cxn modelId="{A753DDEC-1344-4E0A-809E-BCB4F7868E64}" type="presParOf" srcId="{503506FE-0AA6-4DE5-A843-EBF8709A9A6A}" destId="{2C3448B4-8C02-4177-B201-81F27A8F9695}" srcOrd="1" destOrd="0" presId="urn:microsoft.com/office/officeart/2005/8/layout/hList2"/>
    <dgm:cxn modelId="{F5E16BFA-9C5B-4421-A03A-6F1127A1D044}" type="presParOf" srcId="{503506FE-0AA6-4DE5-A843-EBF8709A9A6A}" destId="{FF0452EB-8945-4F74-8775-8C3E38F87056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9966466-1115-4AE0-B353-5B1A8EFDF557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es-CO"/>
        </a:p>
      </dgm:t>
    </dgm:pt>
    <dgm:pt modelId="{95F28407-A865-4834-A38D-94A573569F66}">
      <dgm:prSet phldrT="[Texto]"/>
      <dgm:spPr/>
      <dgm:t>
        <a:bodyPr/>
        <a:lstStyle/>
        <a:p>
          <a:r>
            <a:rPr lang="es-ES" dirty="0"/>
            <a:t>Sensibilización y prevención </a:t>
          </a:r>
          <a:endParaRPr lang="es-CO" dirty="0"/>
        </a:p>
      </dgm:t>
    </dgm:pt>
    <dgm:pt modelId="{4E680324-7909-4FCE-B980-889505972DCE}" type="parTrans" cxnId="{9626DDFD-E69D-492F-9AC6-6A385190F03A}">
      <dgm:prSet/>
      <dgm:spPr/>
      <dgm:t>
        <a:bodyPr/>
        <a:lstStyle/>
        <a:p>
          <a:endParaRPr lang="es-CO"/>
        </a:p>
      </dgm:t>
    </dgm:pt>
    <dgm:pt modelId="{C31704FA-00C3-4DA9-9D75-04EC38FDBB2D}" type="sibTrans" cxnId="{9626DDFD-E69D-492F-9AC6-6A385190F03A}">
      <dgm:prSet/>
      <dgm:spPr/>
      <dgm:t>
        <a:bodyPr/>
        <a:lstStyle/>
        <a:p>
          <a:endParaRPr lang="es-CO"/>
        </a:p>
      </dgm:t>
    </dgm:pt>
    <dgm:pt modelId="{965920C0-31DB-4152-8F35-B8434C3C14FA}">
      <dgm:prSet phldrT="[Texto]"/>
      <dgm:spPr/>
      <dgm:t>
        <a:bodyPr/>
        <a:lstStyle/>
        <a:p>
          <a:r>
            <a:rPr lang="es-ES" dirty="0"/>
            <a:t>Prevención </a:t>
          </a:r>
        </a:p>
        <a:p>
          <a:r>
            <a:rPr lang="es-ES" dirty="0"/>
            <a:t>Formación </a:t>
          </a:r>
        </a:p>
        <a:p>
          <a:r>
            <a:rPr lang="es-ES" dirty="0"/>
            <a:t>Salud </a:t>
          </a:r>
        </a:p>
        <a:p>
          <a:r>
            <a:rPr lang="es-ES" dirty="0"/>
            <a:t>Educación </a:t>
          </a:r>
        </a:p>
        <a:p>
          <a:r>
            <a:rPr lang="es-ES" dirty="0"/>
            <a:t>Laboral.</a:t>
          </a:r>
          <a:endParaRPr lang="es-CO" dirty="0"/>
        </a:p>
      </dgm:t>
    </dgm:pt>
    <dgm:pt modelId="{DDD9566F-3BEE-450F-8683-1AF54090FBC7}" type="parTrans" cxnId="{175A8BB9-8FDF-48B4-B13C-27712343108D}">
      <dgm:prSet/>
      <dgm:spPr/>
      <dgm:t>
        <a:bodyPr/>
        <a:lstStyle/>
        <a:p>
          <a:endParaRPr lang="es-CO"/>
        </a:p>
      </dgm:t>
    </dgm:pt>
    <dgm:pt modelId="{81DD6E27-6E85-4F4B-9A58-BF8CDF395DAA}" type="sibTrans" cxnId="{175A8BB9-8FDF-48B4-B13C-27712343108D}">
      <dgm:prSet/>
      <dgm:spPr/>
      <dgm:t>
        <a:bodyPr/>
        <a:lstStyle/>
        <a:p>
          <a:endParaRPr lang="es-CO"/>
        </a:p>
      </dgm:t>
    </dgm:pt>
    <dgm:pt modelId="{E855780B-84F7-461A-A2B0-D5DB9C9300C3}">
      <dgm:prSet phldrT="[Texto]"/>
      <dgm:spPr/>
      <dgm:t>
        <a:bodyPr/>
        <a:lstStyle/>
        <a:p>
          <a:r>
            <a:rPr lang="es-ES" dirty="0"/>
            <a:t>Protección </a:t>
          </a:r>
          <a:endParaRPr lang="es-CO" dirty="0"/>
        </a:p>
      </dgm:t>
    </dgm:pt>
    <dgm:pt modelId="{A8303C34-B45B-43ED-9F69-59D803D497A0}" type="parTrans" cxnId="{E0E20D58-766D-4C89-A758-9CB68BC88548}">
      <dgm:prSet/>
      <dgm:spPr/>
      <dgm:t>
        <a:bodyPr/>
        <a:lstStyle/>
        <a:p>
          <a:endParaRPr lang="es-CO"/>
        </a:p>
      </dgm:t>
    </dgm:pt>
    <dgm:pt modelId="{EBD7219E-1F41-4A1F-869F-2BCC3E4DF2D6}" type="sibTrans" cxnId="{E0E20D58-766D-4C89-A758-9CB68BC88548}">
      <dgm:prSet/>
      <dgm:spPr/>
      <dgm:t>
        <a:bodyPr/>
        <a:lstStyle/>
        <a:p>
          <a:endParaRPr lang="es-CO"/>
        </a:p>
      </dgm:t>
    </dgm:pt>
    <dgm:pt modelId="{435630F0-3F00-4F11-8118-E0A58433B4B1}">
      <dgm:prSet phldrT="[Texto]"/>
      <dgm:spPr/>
      <dgm:t>
        <a:bodyPr/>
        <a:lstStyle/>
        <a:p>
          <a:r>
            <a:rPr lang="es-ES" dirty="0"/>
            <a:t>Violencia</a:t>
          </a:r>
        </a:p>
        <a:p>
          <a:r>
            <a:rPr lang="es-ES" dirty="0"/>
            <a:t>Intrafamiliar</a:t>
          </a:r>
        </a:p>
        <a:p>
          <a:endParaRPr lang="es-ES" dirty="0"/>
        </a:p>
        <a:p>
          <a:r>
            <a:rPr lang="es-ES" dirty="0"/>
            <a:t>Violencia diferente </a:t>
          </a:r>
        </a:p>
        <a:p>
          <a:r>
            <a:rPr lang="es-ES" dirty="0"/>
            <a:t>al familiar  </a:t>
          </a:r>
        </a:p>
        <a:p>
          <a:endParaRPr lang="es-CO" dirty="0"/>
        </a:p>
      </dgm:t>
    </dgm:pt>
    <dgm:pt modelId="{20B89751-49E8-4E3A-93EA-5D82571604CA}" type="parTrans" cxnId="{2716A81C-B340-4DD6-8473-98FAF346DD38}">
      <dgm:prSet/>
      <dgm:spPr/>
      <dgm:t>
        <a:bodyPr/>
        <a:lstStyle/>
        <a:p>
          <a:endParaRPr lang="es-CO"/>
        </a:p>
      </dgm:t>
    </dgm:pt>
    <dgm:pt modelId="{F50A57D3-CB6F-4A55-BFE8-E5ED7DC02C7B}" type="sibTrans" cxnId="{2716A81C-B340-4DD6-8473-98FAF346DD38}">
      <dgm:prSet/>
      <dgm:spPr/>
      <dgm:t>
        <a:bodyPr/>
        <a:lstStyle/>
        <a:p>
          <a:endParaRPr lang="es-CO"/>
        </a:p>
      </dgm:t>
    </dgm:pt>
    <dgm:pt modelId="{FA2F24C6-87AC-4D09-8520-50DB186B2C30}">
      <dgm:prSet phldrT="[Texto]"/>
      <dgm:spPr/>
      <dgm:t>
        <a:bodyPr/>
        <a:lstStyle/>
        <a:p>
          <a:r>
            <a:rPr lang="es-CO" dirty="0"/>
            <a:t>Atención</a:t>
          </a:r>
        </a:p>
      </dgm:t>
    </dgm:pt>
    <dgm:pt modelId="{9968056D-550C-4D1E-88CA-ADC57AEDA4BB}" type="parTrans" cxnId="{EEB6A0BB-02E5-4EBE-AF7B-04EB5B6846F1}">
      <dgm:prSet/>
      <dgm:spPr/>
      <dgm:t>
        <a:bodyPr/>
        <a:lstStyle/>
        <a:p>
          <a:endParaRPr lang="es-CO"/>
        </a:p>
      </dgm:t>
    </dgm:pt>
    <dgm:pt modelId="{DD276847-C17A-4769-999C-E37694FF0D8A}" type="sibTrans" cxnId="{EEB6A0BB-02E5-4EBE-AF7B-04EB5B6846F1}">
      <dgm:prSet/>
      <dgm:spPr/>
      <dgm:t>
        <a:bodyPr/>
        <a:lstStyle/>
        <a:p>
          <a:endParaRPr lang="es-CO"/>
        </a:p>
      </dgm:t>
    </dgm:pt>
    <dgm:pt modelId="{4273FCC0-CEAC-4A75-9E81-D474BB1F1F35}">
      <dgm:prSet phldrT="[Texto]"/>
      <dgm:spPr/>
      <dgm:t>
        <a:bodyPr/>
        <a:lstStyle/>
        <a:p>
          <a:r>
            <a:rPr lang="es-CO" dirty="0"/>
            <a:t>Habitación y alimentación</a:t>
          </a:r>
        </a:p>
        <a:p>
          <a:endParaRPr lang="es-CO" dirty="0"/>
        </a:p>
        <a:p>
          <a:r>
            <a:rPr lang="es-CO" dirty="0"/>
            <a:t>Servicios médicos, sicológica y siquiátrica</a:t>
          </a:r>
        </a:p>
        <a:p>
          <a:r>
            <a:rPr lang="es-ES" dirty="0"/>
            <a:t>Información de oferta.</a:t>
          </a:r>
          <a:endParaRPr lang="es-CO" dirty="0"/>
        </a:p>
      </dgm:t>
    </dgm:pt>
    <dgm:pt modelId="{4680DAB3-EF77-484D-A516-63AE7BEBC696}" type="parTrans" cxnId="{A814DF82-A69F-4309-A391-C78C8212AB5D}">
      <dgm:prSet/>
      <dgm:spPr/>
      <dgm:t>
        <a:bodyPr/>
        <a:lstStyle/>
        <a:p>
          <a:endParaRPr lang="es-CO"/>
        </a:p>
      </dgm:t>
    </dgm:pt>
    <dgm:pt modelId="{396CFCB6-03EE-4FF2-948B-E71A155C63BC}" type="sibTrans" cxnId="{A814DF82-A69F-4309-A391-C78C8212AB5D}">
      <dgm:prSet/>
      <dgm:spPr/>
      <dgm:t>
        <a:bodyPr/>
        <a:lstStyle/>
        <a:p>
          <a:endParaRPr lang="es-CO"/>
        </a:p>
      </dgm:t>
    </dgm:pt>
    <dgm:pt modelId="{9572458B-7DA8-4798-99EC-8F757917F4D1}" type="pres">
      <dgm:prSet presAssocID="{19966466-1115-4AE0-B353-5B1A8EFDF557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130499B1-544F-4370-8330-AF0AE67289D2}" type="pres">
      <dgm:prSet presAssocID="{95F28407-A865-4834-A38D-94A573569F66}" presName="parentText1" presStyleLbl="node1" presStyleIdx="0" presStyleCnt="3">
        <dgm:presLayoutVars>
          <dgm:chMax/>
          <dgm:chPref val="3"/>
          <dgm:bulletEnabled val="1"/>
        </dgm:presLayoutVars>
      </dgm:prSet>
      <dgm:spPr/>
    </dgm:pt>
    <dgm:pt modelId="{13BB2BF5-D356-4C99-A3DB-B81838921676}" type="pres">
      <dgm:prSet presAssocID="{95F28407-A865-4834-A38D-94A573569F66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</dgm:pt>
    <dgm:pt modelId="{B708D3E4-012C-46D1-9E8A-2A8A1C898876}" type="pres">
      <dgm:prSet presAssocID="{E855780B-84F7-461A-A2B0-D5DB9C9300C3}" presName="parentText2" presStyleLbl="node1" presStyleIdx="1" presStyleCnt="3">
        <dgm:presLayoutVars>
          <dgm:chMax/>
          <dgm:chPref val="3"/>
          <dgm:bulletEnabled val="1"/>
        </dgm:presLayoutVars>
      </dgm:prSet>
      <dgm:spPr/>
    </dgm:pt>
    <dgm:pt modelId="{3ED45011-17E8-482F-9025-622DC0BB24BE}" type="pres">
      <dgm:prSet presAssocID="{E855780B-84F7-461A-A2B0-D5DB9C9300C3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</dgm:pt>
    <dgm:pt modelId="{705AB33B-426B-4C72-81EE-5B7A9C634D4B}" type="pres">
      <dgm:prSet presAssocID="{FA2F24C6-87AC-4D09-8520-50DB186B2C30}" presName="parentText3" presStyleLbl="node1" presStyleIdx="2" presStyleCnt="3">
        <dgm:presLayoutVars>
          <dgm:chMax/>
          <dgm:chPref val="3"/>
          <dgm:bulletEnabled val="1"/>
        </dgm:presLayoutVars>
      </dgm:prSet>
      <dgm:spPr/>
    </dgm:pt>
    <dgm:pt modelId="{08A00C77-64A7-446C-BFE1-88BA23DF0EC4}" type="pres">
      <dgm:prSet presAssocID="{FA2F24C6-87AC-4D09-8520-50DB186B2C30}" presName="childText3" presStyleLbl="solidAlignAcc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2716A81C-B340-4DD6-8473-98FAF346DD38}" srcId="{E855780B-84F7-461A-A2B0-D5DB9C9300C3}" destId="{435630F0-3F00-4F11-8118-E0A58433B4B1}" srcOrd="0" destOrd="0" parTransId="{20B89751-49E8-4E3A-93EA-5D82571604CA}" sibTransId="{F50A57D3-CB6F-4A55-BFE8-E5ED7DC02C7B}"/>
    <dgm:cxn modelId="{5DACAA2E-651D-45BE-9688-A0A5B5A3CCF3}" type="presOf" srcId="{4273FCC0-CEAC-4A75-9E81-D474BB1F1F35}" destId="{08A00C77-64A7-446C-BFE1-88BA23DF0EC4}" srcOrd="0" destOrd="0" presId="urn:microsoft.com/office/officeart/2009/3/layout/IncreasingArrowsProcess"/>
    <dgm:cxn modelId="{13A04460-2F7D-45C5-8469-026B683B5F51}" type="presOf" srcId="{95F28407-A865-4834-A38D-94A573569F66}" destId="{130499B1-544F-4370-8330-AF0AE67289D2}" srcOrd="0" destOrd="0" presId="urn:microsoft.com/office/officeart/2009/3/layout/IncreasingArrowsProcess"/>
    <dgm:cxn modelId="{999A5074-07F0-4513-A1C6-C8C08659E054}" type="presOf" srcId="{E855780B-84F7-461A-A2B0-D5DB9C9300C3}" destId="{B708D3E4-012C-46D1-9E8A-2A8A1C898876}" srcOrd="0" destOrd="0" presId="urn:microsoft.com/office/officeart/2009/3/layout/IncreasingArrowsProcess"/>
    <dgm:cxn modelId="{AA2ACE75-96E7-4865-9F6B-E0C0A39D1E53}" type="presOf" srcId="{19966466-1115-4AE0-B353-5B1A8EFDF557}" destId="{9572458B-7DA8-4798-99EC-8F757917F4D1}" srcOrd="0" destOrd="0" presId="urn:microsoft.com/office/officeart/2009/3/layout/IncreasingArrowsProcess"/>
    <dgm:cxn modelId="{E0E20D58-766D-4C89-A758-9CB68BC88548}" srcId="{19966466-1115-4AE0-B353-5B1A8EFDF557}" destId="{E855780B-84F7-461A-A2B0-D5DB9C9300C3}" srcOrd="1" destOrd="0" parTransId="{A8303C34-B45B-43ED-9F69-59D803D497A0}" sibTransId="{EBD7219E-1F41-4A1F-869F-2BCC3E4DF2D6}"/>
    <dgm:cxn modelId="{A814DF82-A69F-4309-A391-C78C8212AB5D}" srcId="{FA2F24C6-87AC-4D09-8520-50DB186B2C30}" destId="{4273FCC0-CEAC-4A75-9E81-D474BB1F1F35}" srcOrd="0" destOrd="0" parTransId="{4680DAB3-EF77-484D-A516-63AE7BEBC696}" sibTransId="{396CFCB6-03EE-4FF2-948B-E71A155C63BC}"/>
    <dgm:cxn modelId="{365F3990-0E89-45F7-BD5C-73E2E16FB2D5}" type="presOf" srcId="{FA2F24C6-87AC-4D09-8520-50DB186B2C30}" destId="{705AB33B-426B-4C72-81EE-5B7A9C634D4B}" srcOrd="0" destOrd="0" presId="urn:microsoft.com/office/officeart/2009/3/layout/IncreasingArrowsProcess"/>
    <dgm:cxn modelId="{A4235DA1-050F-4D59-8692-1F9529C45D97}" type="presOf" srcId="{435630F0-3F00-4F11-8118-E0A58433B4B1}" destId="{3ED45011-17E8-482F-9025-622DC0BB24BE}" srcOrd="0" destOrd="0" presId="urn:microsoft.com/office/officeart/2009/3/layout/IncreasingArrowsProcess"/>
    <dgm:cxn modelId="{215C8DA1-C52D-40C4-9CD6-23436B979B59}" type="presOf" srcId="{965920C0-31DB-4152-8F35-B8434C3C14FA}" destId="{13BB2BF5-D356-4C99-A3DB-B81838921676}" srcOrd="0" destOrd="0" presId="urn:microsoft.com/office/officeart/2009/3/layout/IncreasingArrowsProcess"/>
    <dgm:cxn modelId="{175A8BB9-8FDF-48B4-B13C-27712343108D}" srcId="{95F28407-A865-4834-A38D-94A573569F66}" destId="{965920C0-31DB-4152-8F35-B8434C3C14FA}" srcOrd="0" destOrd="0" parTransId="{DDD9566F-3BEE-450F-8683-1AF54090FBC7}" sibTransId="{81DD6E27-6E85-4F4B-9A58-BF8CDF395DAA}"/>
    <dgm:cxn modelId="{EEB6A0BB-02E5-4EBE-AF7B-04EB5B6846F1}" srcId="{19966466-1115-4AE0-B353-5B1A8EFDF557}" destId="{FA2F24C6-87AC-4D09-8520-50DB186B2C30}" srcOrd="2" destOrd="0" parTransId="{9968056D-550C-4D1E-88CA-ADC57AEDA4BB}" sibTransId="{DD276847-C17A-4769-999C-E37694FF0D8A}"/>
    <dgm:cxn modelId="{9626DDFD-E69D-492F-9AC6-6A385190F03A}" srcId="{19966466-1115-4AE0-B353-5B1A8EFDF557}" destId="{95F28407-A865-4834-A38D-94A573569F66}" srcOrd="0" destOrd="0" parTransId="{4E680324-7909-4FCE-B980-889505972DCE}" sibTransId="{C31704FA-00C3-4DA9-9D75-04EC38FDBB2D}"/>
    <dgm:cxn modelId="{2E651FB0-986D-454F-B507-353F6294AFDB}" type="presParOf" srcId="{9572458B-7DA8-4798-99EC-8F757917F4D1}" destId="{130499B1-544F-4370-8330-AF0AE67289D2}" srcOrd="0" destOrd="0" presId="urn:microsoft.com/office/officeart/2009/3/layout/IncreasingArrowsProcess"/>
    <dgm:cxn modelId="{03F02AEA-B662-43D6-ADFB-1FC057603FC1}" type="presParOf" srcId="{9572458B-7DA8-4798-99EC-8F757917F4D1}" destId="{13BB2BF5-D356-4C99-A3DB-B81838921676}" srcOrd="1" destOrd="0" presId="urn:microsoft.com/office/officeart/2009/3/layout/IncreasingArrowsProcess"/>
    <dgm:cxn modelId="{63B5B868-0A15-4FBB-B405-573B47988115}" type="presParOf" srcId="{9572458B-7DA8-4798-99EC-8F757917F4D1}" destId="{B708D3E4-012C-46D1-9E8A-2A8A1C898876}" srcOrd="2" destOrd="0" presId="urn:microsoft.com/office/officeart/2009/3/layout/IncreasingArrowsProcess"/>
    <dgm:cxn modelId="{1B518DC6-241B-4562-89AA-F5EF2C6FE136}" type="presParOf" srcId="{9572458B-7DA8-4798-99EC-8F757917F4D1}" destId="{3ED45011-17E8-482F-9025-622DC0BB24BE}" srcOrd="3" destOrd="0" presId="urn:microsoft.com/office/officeart/2009/3/layout/IncreasingArrowsProcess"/>
    <dgm:cxn modelId="{4628808E-AD3A-4185-968D-2488BFE3A5FC}" type="presParOf" srcId="{9572458B-7DA8-4798-99EC-8F757917F4D1}" destId="{705AB33B-426B-4C72-81EE-5B7A9C634D4B}" srcOrd="4" destOrd="0" presId="urn:microsoft.com/office/officeart/2009/3/layout/IncreasingArrowsProcess"/>
    <dgm:cxn modelId="{664D48E0-C015-4AB5-9A55-6C8D752D6C2A}" type="presParOf" srcId="{9572458B-7DA8-4798-99EC-8F757917F4D1}" destId="{08A00C77-64A7-446C-BFE1-88BA23DF0EC4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6BDCDCF-9F9A-40BB-A455-0F156D6A7A38}" type="doc">
      <dgm:prSet loTypeId="urn:microsoft.com/office/officeart/2005/8/layout/radial2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80EB0246-E162-4986-9110-0636427BB592}">
      <dgm:prSet phldrT="[Texto]"/>
      <dgm:spPr/>
      <dgm:t>
        <a:bodyPr/>
        <a:lstStyle/>
        <a:p>
          <a:r>
            <a:rPr lang="es-ES" dirty="0"/>
            <a:t>Sensibilización y prevención </a:t>
          </a:r>
          <a:endParaRPr lang="es-CO" dirty="0"/>
        </a:p>
      </dgm:t>
    </dgm:pt>
    <dgm:pt modelId="{1A6F0F04-3983-47A0-9CCB-AD337AFA0FBE}" type="parTrans" cxnId="{FAB2AB6C-7A0D-4720-9582-51B7F3C3FA9A}">
      <dgm:prSet/>
      <dgm:spPr/>
      <dgm:t>
        <a:bodyPr/>
        <a:lstStyle/>
        <a:p>
          <a:endParaRPr lang="es-CO"/>
        </a:p>
      </dgm:t>
    </dgm:pt>
    <dgm:pt modelId="{7D2E1678-546D-48BC-A0B3-1E374E9504D6}" type="sibTrans" cxnId="{FAB2AB6C-7A0D-4720-9582-51B7F3C3FA9A}">
      <dgm:prSet/>
      <dgm:spPr/>
      <dgm:t>
        <a:bodyPr/>
        <a:lstStyle/>
        <a:p>
          <a:endParaRPr lang="es-CO"/>
        </a:p>
      </dgm:t>
    </dgm:pt>
    <dgm:pt modelId="{558AFFF1-DBC3-4DC3-A090-BD29558D4438}">
      <dgm:prSet phldrT="[Texto]"/>
      <dgm:spPr/>
      <dgm:t>
        <a:bodyPr/>
        <a:lstStyle/>
        <a:p>
          <a:r>
            <a:rPr lang="es-CO" dirty="0"/>
            <a:t>Formulará, aplicará, actualizará estrategias, planes y programas</a:t>
          </a:r>
        </a:p>
      </dgm:t>
    </dgm:pt>
    <dgm:pt modelId="{B7A4C1E9-D05E-4378-B441-D1CA9C455DF3}" type="parTrans" cxnId="{6EC14C37-0F51-4F30-AC8A-3DBF6BE1CC5A}">
      <dgm:prSet/>
      <dgm:spPr/>
      <dgm:t>
        <a:bodyPr/>
        <a:lstStyle/>
        <a:p>
          <a:endParaRPr lang="es-CO"/>
        </a:p>
      </dgm:t>
    </dgm:pt>
    <dgm:pt modelId="{BFD66DD5-D1E3-4513-AA73-25081988F67F}" type="sibTrans" cxnId="{6EC14C37-0F51-4F30-AC8A-3DBF6BE1CC5A}">
      <dgm:prSet/>
      <dgm:spPr/>
      <dgm:t>
        <a:bodyPr/>
        <a:lstStyle/>
        <a:p>
          <a:endParaRPr lang="es-CO"/>
        </a:p>
      </dgm:t>
    </dgm:pt>
    <dgm:pt modelId="{DAC0FEF6-A169-48E7-BADF-CB6482AFA562}">
      <dgm:prSet phldrT="[Texto]"/>
      <dgm:spPr/>
      <dgm:t>
        <a:bodyPr/>
        <a:lstStyle/>
        <a:p>
          <a:r>
            <a:rPr lang="es-ES" dirty="0"/>
            <a:t>Educativas 	</a:t>
          </a:r>
          <a:endParaRPr lang="es-CO" dirty="0"/>
        </a:p>
      </dgm:t>
    </dgm:pt>
    <dgm:pt modelId="{EDBC5308-65B2-45C8-98CB-1D3E428B563B}" type="parTrans" cxnId="{D6792D5C-E3F6-40A9-BA36-FC46DA59F259}">
      <dgm:prSet/>
      <dgm:spPr/>
      <dgm:t>
        <a:bodyPr/>
        <a:lstStyle/>
        <a:p>
          <a:endParaRPr lang="es-CO"/>
        </a:p>
      </dgm:t>
    </dgm:pt>
    <dgm:pt modelId="{DC953786-3A53-4AA6-A252-D5BF382D1895}" type="sibTrans" cxnId="{D6792D5C-E3F6-40A9-BA36-FC46DA59F259}">
      <dgm:prSet/>
      <dgm:spPr/>
      <dgm:t>
        <a:bodyPr/>
        <a:lstStyle/>
        <a:p>
          <a:endParaRPr lang="es-CO"/>
        </a:p>
      </dgm:t>
    </dgm:pt>
    <dgm:pt modelId="{2FE6D454-3AA8-4D8A-94E3-98EE18D71C0C}">
      <dgm:prSet phldrT="[Texto]"/>
      <dgm:spPr/>
      <dgm:t>
        <a:bodyPr/>
        <a:lstStyle/>
        <a:p>
          <a:r>
            <a:rPr lang="es-CO" dirty="0"/>
            <a:t>formación igualdad- cátedra en Derechos Humanos.</a:t>
          </a:r>
        </a:p>
      </dgm:t>
    </dgm:pt>
    <dgm:pt modelId="{05EF657F-A8D9-4468-AC59-B69B893B1B0E}" type="parTrans" cxnId="{F0496B93-6FB9-4824-9041-AFC7B271695F}">
      <dgm:prSet/>
      <dgm:spPr/>
      <dgm:t>
        <a:bodyPr/>
        <a:lstStyle/>
        <a:p>
          <a:endParaRPr lang="es-CO"/>
        </a:p>
      </dgm:t>
    </dgm:pt>
    <dgm:pt modelId="{D9A76DF9-6B07-44EA-8048-671ECA61AC57}" type="sibTrans" cxnId="{F0496B93-6FB9-4824-9041-AFC7B271695F}">
      <dgm:prSet/>
      <dgm:spPr/>
      <dgm:t>
        <a:bodyPr/>
        <a:lstStyle/>
        <a:p>
          <a:endParaRPr lang="es-CO"/>
        </a:p>
      </dgm:t>
    </dgm:pt>
    <dgm:pt modelId="{BE83303A-AD61-463C-AF7C-07FCC543E279}">
      <dgm:prSet phldrT="[Texto]"/>
      <dgm:spPr/>
      <dgm:t>
        <a:bodyPr/>
        <a:lstStyle/>
        <a:p>
          <a:r>
            <a:rPr lang="es-ES" dirty="0"/>
            <a:t>Laboral </a:t>
          </a:r>
          <a:endParaRPr lang="es-CO" dirty="0"/>
        </a:p>
      </dgm:t>
    </dgm:pt>
    <dgm:pt modelId="{469CF2FF-546D-4241-8C7A-9756BB7A7E45}" type="parTrans" cxnId="{F43C5F9F-2A16-4C1B-90E9-E7CC99E3622B}">
      <dgm:prSet/>
      <dgm:spPr/>
      <dgm:t>
        <a:bodyPr/>
        <a:lstStyle/>
        <a:p>
          <a:endParaRPr lang="es-CO"/>
        </a:p>
      </dgm:t>
    </dgm:pt>
    <dgm:pt modelId="{0BD788DC-780A-4D61-892A-2238D2DB6E02}" type="sibTrans" cxnId="{F43C5F9F-2A16-4C1B-90E9-E7CC99E3622B}">
      <dgm:prSet/>
      <dgm:spPr/>
      <dgm:t>
        <a:bodyPr/>
        <a:lstStyle/>
        <a:p>
          <a:endParaRPr lang="es-CO"/>
        </a:p>
      </dgm:t>
    </dgm:pt>
    <dgm:pt modelId="{55948725-F32B-4304-B3B3-0DB62062CBB6}">
      <dgm:prSet phldrT="[Texto]"/>
      <dgm:spPr/>
      <dgm:t>
        <a:bodyPr/>
        <a:lstStyle/>
        <a:p>
          <a:r>
            <a:rPr lang="es-CO" dirty="0"/>
            <a:t>reconocimiento social y económico del trabajo de las mujeres</a:t>
          </a:r>
        </a:p>
      </dgm:t>
    </dgm:pt>
    <dgm:pt modelId="{1756BDDE-A651-4063-8429-92232DA6235D}" type="parTrans" cxnId="{7BB7B153-5DDD-4E9D-BC75-8BB86E7B5BEE}">
      <dgm:prSet/>
      <dgm:spPr/>
      <dgm:t>
        <a:bodyPr/>
        <a:lstStyle/>
        <a:p>
          <a:endParaRPr lang="es-CO"/>
        </a:p>
      </dgm:t>
    </dgm:pt>
    <dgm:pt modelId="{E8B07279-C867-490F-A448-C955839BB715}" type="sibTrans" cxnId="{7BB7B153-5DDD-4E9D-BC75-8BB86E7B5BEE}">
      <dgm:prSet/>
      <dgm:spPr/>
      <dgm:t>
        <a:bodyPr/>
        <a:lstStyle/>
        <a:p>
          <a:endParaRPr lang="es-CO"/>
        </a:p>
      </dgm:t>
    </dgm:pt>
    <dgm:pt modelId="{573E71DF-A27C-4A60-A437-1AE7F6C3F9A4}">
      <dgm:prSet phldrT="[Texto]"/>
      <dgm:spPr/>
      <dgm:t>
        <a:bodyPr/>
        <a:lstStyle/>
        <a:p>
          <a:r>
            <a:rPr lang="es-CO" dirty="0"/>
            <a:t>espacios productivos no tradicionales</a:t>
          </a:r>
        </a:p>
      </dgm:t>
    </dgm:pt>
    <dgm:pt modelId="{BA19246A-FE77-49D9-9F4A-EFE7CE5456F8}" type="parTrans" cxnId="{4204C5BE-F444-4215-B0F7-BE69D3D44F35}">
      <dgm:prSet/>
      <dgm:spPr/>
      <dgm:t>
        <a:bodyPr/>
        <a:lstStyle/>
        <a:p>
          <a:endParaRPr lang="es-CO"/>
        </a:p>
      </dgm:t>
    </dgm:pt>
    <dgm:pt modelId="{7AB570FB-AE1E-4D91-9C03-26EDAE6E929C}" type="sibTrans" cxnId="{4204C5BE-F444-4215-B0F7-BE69D3D44F35}">
      <dgm:prSet/>
      <dgm:spPr/>
      <dgm:t>
        <a:bodyPr/>
        <a:lstStyle/>
        <a:p>
          <a:endParaRPr lang="es-CO"/>
        </a:p>
      </dgm:t>
    </dgm:pt>
    <dgm:pt modelId="{200F37B5-6E35-4FD8-B48D-912842C5511A}">
      <dgm:prSet phldrT="[Texto]"/>
      <dgm:spPr/>
      <dgm:t>
        <a:bodyPr/>
        <a:lstStyle/>
        <a:p>
          <a:r>
            <a:rPr lang="es-ES" dirty="0"/>
            <a:t>Formación </a:t>
          </a:r>
          <a:endParaRPr lang="es-CO" dirty="0"/>
        </a:p>
      </dgm:t>
    </dgm:pt>
    <dgm:pt modelId="{05EE3F9C-729D-4E1C-8164-9A72B62E7B93}" type="parTrans" cxnId="{C211C8D5-E0B4-4967-A3CA-8E0BD18CD037}">
      <dgm:prSet/>
      <dgm:spPr/>
      <dgm:t>
        <a:bodyPr/>
        <a:lstStyle/>
        <a:p>
          <a:endParaRPr lang="es-CO"/>
        </a:p>
      </dgm:t>
    </dgm:pt>
    <dgm:pt modelId="{BFC2BC6B-1DD7-4561-8121-1BE0EB8DE511}" type="sibTrans" cxnId="{C211C8D5-E0B4-4967-A3CA-8E0BD18CD037}">
      <dgm:prSet/>
      <dgm:spPr/>
      <dgm:t>
        <a:bodyPr/>
        <a:lstStyle/>
        <a:p>
          <a:endParaRPr lang="es-CO"/>
        </a:p>
      </dgm:t>
    </dgm:pt>
    <dgm:pt modelId="{FB17DF12-7FCC-4F57-B683-F1AAB895624F}">
      <dgm:prSet phldrT="[Texto]"/>
      <dgm:spPr/>
      <dgm:t>
        <a:bodyPr/>
        <a:lstStyle/>
        <a:p>
          <a:r>
            <a:rPr lang="es-ES" dirty="0"/>
            <a:t>Investigación </a:t>
          </a:r>
          <a:endParaRPr lang="es-CO" dirty="0"/>
        </a:p>
      </dgm:t>
    </dgm:pt>
    <dgm:pt modelId="{0FFE4D23-BAEE-4543-B7E1-F67E872D87F2}" type="parTrans" cxnId="{36309DF7-9C14-41AB-AC64-E51249DBD9D7}">
      <dgm:prSet/>
      <dgm:spPr/>
      <dgm:t>
        <a:bodyPr/>
        <a:lstStyle/>
        <a:p>
          <a:endParaRPr lang="es-CO"/>
        </a:p>
      </dgm:t>
    </dgm:pt>
    <dgm:pt modelId="{18D87A67-995A-4D5E-8C00-2FC9C9D91BBA}" type="sibTrans" cxnId="{36309DF7-9C14-41AB-AC64-E51249DBD9D7}">
      <dgm:prSet/>
      <dgm:spPr/>
      <dgm:t>
        <a:bodyPr/>
        <a:lstStyle/>
        <a:p>
          <a:endParaRPr lang="es-CO"/>
        </a:p>
      </dgm:t>
    </dgm:pt>
    <dgm:pt modelId="{85477289-7DEE-48F4-AD96-FA25FFF63B68}">
      <dgm:prSet phldrT="[Texto]"/>
      <dgm:spPr/>
      <dgm:t>
        <a:bodyPr/>
        <a:lstStyle/>
        <a:p>
          <a:r>
            <a:rPr lang="es-ES" dirty="0"/>
            <a:t>Políticas para la sensibilización. </a:t>
          </a:r>
          <a:endParaRPr lang="es-CO" dirty="0"/>
        </a:p>
      </dgm:t>
    </dgm:pt>
    <dgm:pt modelId="{43C6DA9E-B534-4D95-8E82-57BCC0497E73}" type="parTrans" cxnId="{4EC91600-F579-41FF-809C-3517FD10108D}">
      <dgm:prSet/>
      <dgm:spPr/>
      <dgm:t>
        <a:bodyPr/>
        <a:lstStyle/>
        <a:p>
          <a:endParaRPr lang="es-CO"/>
        </a:p>
      </dgm:t>
    </dgm:pt>
    <dgm:pt modelId="{15C810DE-0CD2-431A-8980-D27280EDF086}" type="sibTrans" cxnId="{4EC91600-F579-41FF-809C-3517FD10108D}">
      <dgm:prSet/>
      <dgm:spPr/>
      <dgm:t>
        <a:bodyPr/>
        <a:lstStyle/>
        <a:p>
          <a:endParaRPr lang="es-CO"/>
        </a:p>
      </dgm:t>
    </dgm:pt>
    <dgm:pt modelId="{34996A01-3C57-4E24-B681-EEF238B117F6}">
      <dgm:prSet phldrT="[Texto]"/>
      <dgm:spPr/>
      <dgm:t>
        <a:bodyPr/>
        <a:lstStyle/>
        <a:p>
          <a:r>
            <a:rPr lang="es-ES" dirty="0"/>
            <a:t>Frentes a la  </a:t>
          </a:r>
          <a:r>
            <a:rPr lang="es-ES" dirty="0" err="1"/>
            <a:t>descolarización</a:t>
          </a:r>
          <a:endParaRPr lang="es-CO" dirty="0"/>
        </a:p>
      </dgm:t>
    </dgm:pt>
    <dgm:pt modelId="{E9A99496-36F0-4DC4-BCE0-F0AB69E41A22}" type="parTrans" cxnId="{B2786015-42A6-4F42-92CE-6EF7D630BF50}">
      <dgm:prSet/>
      <dgm:spPr/>
      <dgm:t>
        <a:bodyPr/>
        <a:lstStyle/>
        <a:p>
          <a:endParaRPr lang="es-CO"/>
        </a:p>
      </dgm:t>
    </dgm:pt>
    <dgm:pt modelId="{5D5CA3E0-73D3-468B-8679-5170636AEF7B}" type="sibTrans" cxnId="{B2786015-42A6-4F42-92CE-6EF7D630BF50}">
      <dgm:prSet/>
      <dgm:spPr/>
      <dgm:t>
        <a:bodyPr/>
        <a:lstStyle/>
        <a:p>
          <a:endParaRPr lang="es-CO"/>
        </a:p>
      </dgm:t>
    </dgm:pt>
    <dgm:pt modelId="{F4FA0AAA-00DD-4A45-A7EE-6F632B99A242}">
      <dgm:prSet phldrT="[Texto]"/>
      <dgm:spPr/>
      <dgm:t>
        <a:bodyPr/>
        <a:lstStyle/>
        <a:p>
          <a:r>
            <a:rPr lang="es-ES" dirty="0"/>
            <a:t>Participación. Ocupacional </a:t>
          </a:r>
          <a:endParaRPr lang="es-CO" dirty="0"/>
        </a:p>
      </dgm:t>
    </dgm:pt>
    <dgm:pt modelId="{2D63A49F-F49D-4A16-9E06-77AA5EE17115}" type="parTrans" cxnId="{294A8454-2E1C-49AC-925A-E3DCE046F3AC}">
      <dgm:prSet/>
      <dgm:spPr/>
      <dgm:t>
        <a:bodyPr/>
        <a:lstStyle/>
        <a:p>
          <a:endParaRPr lang="es-CO"/>
        </a:p>
      </dgm:t>
    </dgm:pt>
    <dgm:pt modelId="{3F20B530-05C7-4A86-9395-9788CBCC8A1F}" type="sibTrans" cxnId="{294A8454-2E1C-49AC-925A-E3DCE046F3AC}">
      <dgm:prSet/>
      <dgm:spPr/>
      <dgm:t>
        <a:bodyPr/>
        <a:lstStyle/>
        <a:p>
          <a:endParaRPr lang="es-CO"/>
        </a:p>
      </dgm:t>
    </dgm:pt>
    <dgm:pt modelId="{393E4C1E-AD54-4F2A-A0C4-46346E02D520}">
      <dgm:prSet phldrT="[Texto]"/>
      <dgm:spPr/>
      <dgm:t>
        <a:bodyPr/>
        <a:lstStyle/>
        <a:p>
          <a:r>
            <a:rPr lang="es-CO" dirty="0"/>
            <a:t>campañas para erradicar todo acto de discriminación </a:t>
          </a:r>
        </a:p>
      </dgm:t>
    </dgm:pt>
    <dgm:pt modelId="{C2E3E6CC-85BA-4DC5-84A5-C1430E6CD00B}" type="parTrans" cxnId="{F523DF4D-E2DB-4549-B93F-C6A1DDD07AA1}">
      <dgm:prSet/>
      <dgm:spPr/>
      <dgm:t>
        <a:bodyPr/>
        <a:lstStyle/>
        <a:p>
          <a:endParaRPr lang="es-CO"/>
        </a:p>
      </dgm:t>
    </dgm:pt>
    <dgm:pt modelId="{D9F75BB0-ABA4-401C-ABE5-54069C9661E7}" type="sibTrans" cxnId="{F523DF4D-E2DB-4549-B93F-C6A1DDD07AA1}">
      <dgm:prSet/>
      <dgm:spPr/>
      <dgm:t>
        <a:bodyPr/>
        <a:lstStyle/>
        <a:p>
          <a:endParaRPr lang="es-CO"/>
        </a:p>
      </dgm:t>
    </dgm:pt>
    <dgm:pt modelId="{DDB7CE7B-2069-437B-A446-0B227BC5FEE1}" type="pres">
      <dgm:prSet presAssocID="{26BDCDCF-9F9A-40BB-A455-0F156D6A7A38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9CF607F-E406-48C9-BB58-C03E4E027646}" type="pres">
      <dgm:prSet presAssocID="{26BDCDCF-9F9A-40BB-A455-0F156D6A7A38}" presName="cycle" presStyleCnt="0"/>
      <dgm:spPr/>
    </dgm:pt>
    <dgm:pt modelId="{5F18AECC-F0E5-4DDD-8CEB-AE2C67461876}" type="pres">
      <dgm:prSet presAssocID="{26BDCDCF-9F9A-40BB-A455-0F156D6A7A38}" presName="centerShape" presStyleCnt="0"/>
      <dgm:spPr/>
    </dgm:pt>
    <dgm:pt modelId="{714A6C4B-A01F-45D0-8E5C-00781004304D}" type="pres">
      <dgm:prSet presAssocID="{26BDCDCF-9F9A-40BB-A455-0F156D6A7A38}" presName="connSite" presStyleLbl="node1" presStyleIdx="0" presStyleCnt="4"/>
      <dgm:spPr/>
    </dgm:pt>
    <dgm:pt modelId="{972E5E38-C739-475B-AC1A-49B00AA2FF38}" type="pres">
      <dgm:prSet presAssocID="{26BDCDCF-9F9A-40BB-A455-0F156D6A7A38}" presName="visible" presStyleLbl="node1" presStyleIdx="0" presStyleCnt="4"/>
      <dgm:spPr>
        <a:blipFill rotWithShape="1">
          <a:blip xmlns:r="http://schemas.openxmlformats.org/officeDocument/2006/relationships" r:embed="rId1"/>
          <a:srcRect/>
          <a:stretch>
            <a:fillRect l="-6000" r="-6000"/>
          </a:stretch>
        </a:blipFill>
      </dgm:spPr>
    </dgm:pt>
    <dgm:pt modelId="{9AE64754-DDF8-4DC1-8587-CED0226FE970}" type="pres">
      <dgm:prSet presAssocID="{1A6F0F04-3983-47A0-9CCB-AD337AFA0FBE}" presName="Name25" presStyleLbl="parChTrans1D1" presStyleIdx="0" presStyleCnt="3"/>
      <dgm:spPr/>
    </dgm:pt>
    <dgm:pt modelId="{764C0EE9-16A3-4F95-9A69-470C29294A74}" type="pres">
      <dgm:prSet presAssocID="{80EB0246-E162-4986-9110-0636427BB592}" presName="node" presStyleCnt="0"/>
      <dgm:spPr/>
    </dgm:pt>
    <dgm:pt modelId="{92275C4C-6E0E-4D5A-A0D5-3455DA15CD8B}" type="pres">
      <dgm:prSet presAssocID="{80EB0246-E162-4986-9110-0636427BB592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787163D5-9053-4CB4-8961-41815D688E02}" type="pres">
      <dgm:prSet presAssocID="{80EB0246-E162-4986-9110-0636427BB592}" presName="childNode" presStyleLbl="revTx" presStyleIdx="0" presStyleCnt="3">
        <dgm:presLayoutVars>
          <dgm:bulletEnabled val="1"/>
        </dgm:presLayoutVars>
      </dgm:prSet>
      <dgm:spPr/>
    </dgm:pt>
    <dgm:pt modelId="{490B61C6-2402-447D-B7E0-0DA4D77C6C48}" type="pres">
      <dgm:prSet presAssocID="{EDBC5308-65B2-45C8-98CB-1D3E428B563B}" presName="Name25" presStyleLbl="parChTrans1D1" presStyleIdx="1" presStyleCnt="3"/>
      <dgm:spPr/>
    </dgm:pt>
    <dgm:pt modelId="{E7194E1F-88E3-4877-A72A-5C817142CEDA}" type="pres">
      <dgm:prSet presAssocID="{DAC0FEF6-A169-48E7-BADF-CB6482AFA562}" presName="node" presStyleCnt="0"/>
      <dgm:spPr/>
    </dgm:pt>
    <dgm:pt modelId="{5DE2A021-F399-4BFD-A672-F41BD6DE3790}" type="pres">
      <dgm:prSet presAssocID="{DAC0FEF6-A169-48E7-BADF-CB6482AFA562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1CF342F2-F43A-487D-A8D1-3649DEF33ED3}" type="pres">
      <dgm:prSet presAssocID="{DAC0FEF6-A169-48E7-BADF-CB6482AFA562}" presName="childNode" presStyleLbl="revTx" presStyleIdx="1" presStyleCnt="3">
        <dgm:presLayoutVars>
          <dgm:bulletEnabled val="1"/>
        </dgm:presLayoutVars>
      </dgm:prSet>
      <dgm:spPr/>
    </dgm:pt>
    <dgm:pt modelId="{6B8D7986-2096-444E-BD73-3C71B4EE7184}" type="pres">
      <dgm:prSet presAssocID="{469CF2FF-546D-4241-8C7A-9756BB7A7E45}" presName="Name25" presStyleLbl="parChTrans1D1" presStyleIdx="2" presStyleCnt="3"/>
      <dgm:spPr/>
    </dgm:pt>
    <dgm:pt modelId="{EE37C492-D5BB-425F-AB02-B5F9BE5943E8}" type="pres">
      <dgm:prSet presAssocID="{BE83303A-AD61-463C-AF7C-07FCC543E279}" presName="node" presStyleCnt="0"/>
      <dgm:spPr/>
    </dgm:pt>
    <dgm:pt modelId="{017C8BE2-B045-4F66-8596-3CA65925C95C}" type="pres">
      <dgm:prSet presAssocID="{BE83303A-AD61-463C-AF7C-07FCC543E279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96467511-F766-4F96-B198-43847312997B}" type="pres">
      <dgm:prSet presAssocID="{BE83303A-AD61-463C-AF7C-07FCC543E279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4EC91600-F579-41FF-809C-3517FD10108D}" srcId="{DAC0FEF6-A169-48E7-BADF-CB6482AFA562}" destId="{85477289-7DEE-48F4-AD96-FA25FFF63B68}" srcOrd="1" destOrd="0" parTransId="{43C6DA9E-B534-4D95-8E82-57BCC0497E73}" sibTransId="{15C810DE-0CD2-431A-8980-D27280EDF086}"/>
    <dgm:cxn modelId="{FCAAA613-1B1D-4E13-9B5C-5EBBEDA3380B}" type="presOf" srcId="{DAC0FEF6-A169-48E7-BADF-CB6482AFA562}" destId="{5DE2A021-F399-4BFD-A672-F41BD6DE3790}" srcOrd="0" destOrd="0" presId="urn:microsoft.com/office/officeart/2005/8/layout/radial2"/>
    <dgm:cxn modelId="{B2786015-42A6-4F42-92CE-6EF7D630BF50}" srcId="{DAC0FEF6-A169-48E7-BADF-CB6482AFA562}" destId="{34996A01-3C57-4E24-B681-EEF238B117F6}" srcOrd="2" destOrd="0" parTransId="{E9A99496-36F0-4DC4-BCE0-F0AB69E41A22}" sibTransId="{5D5CA3E0-73D3-468B-8679-5170636AEF7B}"/>
    <dgm:cxn modelId="{88052E1C-63FD-497E-B4FC-78E3FD07B025}" type="presOf" srcId="{558AFFF1-DBC3-4DC3-A090-BD29558D4438}" destId="{787163D5-9053-4CB4-8961-41815D688E02}" srcOrd="0" destOrd="0" presId="urn:microsoft.com/office/officeart/2005/8/layout/radial2"/>
    <dgm:cxn modelId="{2CBE731C-C948-46E2-87ED-002DEB0B97A8}" type="presOf" srcId="{1A6F0F04-3983-47A0-9CCB-AD337AFA0FBE}" destId="{9AE64754-DDF8-4DC1-8587-CED0226FE970}" srcOrd="0" destOrd="0" presId="urn:microsoft.com/office/officeart/2005/8/layout/radial2"/>
    <dgm:cxn modelId="{16221C2E-DB97-4952-95D8-96E132D94002}" type="presOf" srcId="{26BDCDCF-9F9A-40BB-A455-0F156D6A7A38}" destId="{DDB7CE7B-2069-437B-A446-0B227BC5FEE1}" srcOrd="0" destOrd="0" presId="urn:microsoft.com/office/officeart/2005/8/layout/radial2"/>
    <dgm:cxn modelId="{6EC14C37-0F51-4F30-AC8A-3DBF6BE1CC5A}" srcId="{80EB0246-E162-4986-9110-0636427BB592}" destId="{558AFFF1-DBC3-4DC3-A090-BD29558D4438}" srcOrd="0" destOrd="0" parTransId="{B7A4C1E9-D05E-4378-B441-D1CA9C455DF3}" sibTransId="{BFD66DD5-D1E3-4513-AA73-25081988F67F}"/>
    <dgm:cxn modelId="{D6792D5C-E3F6-40A9-BA36-FC46DA59F259}" srcId="{26BDCDCF-9F9A-40BB-A455-0F156D6A7A38}" destId="{DAC0FEF6-A169-48E7-BADF-CB6482AFA562}" srcOrd="1" destOrd="0" parTransId="{EDBC5308-65B2-45C8-98CB-1D3E428B563B}" sibTransId="{DC953786-3A53-4AA6-A252-D5BF382D1895}"/>
    <dgm:cxn modelId="{5F471245-6169-4E4F-9E02-3281A8E6F4CA}" type="presOf" srcId="{BE83303A-AD61-463C-AF7C-07FCC543E279}" destId="{017C8BE2-B045-4F66-8596-3CA65925C95C}" srcOrd="0" destOrd="0" presId="urn:microsoft.com/office/officeart/2005/8/layout/radial2"/>
    <dgm:cxn modelId="{FF1BBE49-A82B-4CC2-A4F3-696A65772080}" type="presOf" srcId="{200F37B5-6E35-4FD8-B48D-912842C5511A}" destId="{787163D5-9053-4CB4-8961-41815D688E02}" srcOrd="0" destOrd="1" presId="urn:microsoft.com/office/officeart/2005/8/layout/radial2"/>
    <dgm:cxn modelId="{FAB2AB6C-7A0D-4720-9582-51B7F3C3FA9A}" srcId="{26BDCDCF-9F9A-40BB-A455-0F156D6A7A38}" destId="{80EB0246-E162-4986-9110-0636427BB592}" srcOrd="0" destOrd="0" parTransId="{1A6F0F04-3983-47A0-9CCB-AD337AFA0FBE}" sibTransId="{7D2E1678-546D-48BC-A0B3-1E374E9504D6}"/>
    <dgm:cxn modelId="{638AE46C-B23A-4837-A0E6-8CDF6C548F99}" type="presOf" srcId="{80EB0246-E162-4986-9110-0636427BB592}" destId="{92275C4C-6E0E-4D5A-A0D5-3455DA15CD8B}" srcOrd="0" destOrd="0" presId="urn:microsoft.com/office/officeart/2005/8/layout/radial2"/>
    <dgm:cxn modelId="{F523DF4D-E2DB-4549-B93F-C6A1DDD07AA1}" srcId="{BE83303A-AD61-463C-AF7C-07FCC543E279}" destId="{393E4C1E-AD54-4F2A-A0C4-46346E02D520}" srcOrd="1" destOrd="0" parTransId="{C2E3E6CC-85BA-4DC5-84A5-C1430E6CD00B}" sibTransId="{D9F75BB0-ABA4-401C-ABE5-54069C9661E7}"/>
    <dgm:cxn modelId="{BB7EF372-B8BB-405D-8B03-1D4D453A608A}" type="presOf" srcId="{EDBC5308-65B2-45C8-98CB-1D3E428B563B}" destId="{490B61C6-2402-447D-B7E0-0DA4D77C6C48}" srcOrd="0" destOrd="0" presId="urn:microsoft.com/office/officeart/2005/8/layout/radial2"/>
    <dgm:cxn modelId="{7BB7B153-5DDD-4E9D-BC75-8BB86E7B5BEE}" srcId="{BE83303A-AD61-463C-AF7C-07FCC543E279}" destId="{55948725-F32B-4304-B3B3-0DB62062CBB6}" srcOrd="0" destOrd="0" parTransId="{1756BDDE-A651-4063-8429-92232DA6235D}" sibTransId="{E8B07279-C867-490F-A448-C955839BB715}"/>
    <dgm:cxn modelId="{294A8454-2E1C-49AC-925A-E3DCE046F3AC}" srcId="{DAC0FEF6-A169-48E7-BADF-CB6482AFA562}" destId="{F4FA0AAA-00DD-4A45-A7EE-6F632B99A242}" srcOrd="3" destOrd="0" parTransId="{2D63A49F-F49D-4A16-9E06-77AA5EE17115}" sibTransId="{3F20B530-05C7-4A86-9395-9788CBCC8A1F}"/>
    <dgm:cxn modelId="{352A8E7F-04EB-48FF-8AFA-ED23D044A98D}" type="presOf" srcId="{FB17DF12-7FCC-4F57-B683-F1AAB895624F}" destId="{787163D5-9053-4CB4-8961-41815D688E02}" srcOrd="0" destOrd="2" presId="urn:microsoft.com/office/officeart/2005/8/layout/radial2"/>
    <dgm:cxn modelId="{A4004681-CFDB-439F-B6B9-03BD000ACBE1}" type="presOf" srcId="{469CF2FF-546D-4241-8C7A-9756BB7A7E45}" destId="{6B8D7986-2096-444E-BD73-3C71B4EE7184}" srcOrd="0" destOrd="0" presId="urn:microsoft.com/office/officeart/2005/8/layout/radial2"/>
    <dgm:cxn modelId="{14545184-3C3D-4F3E-BB2A-1FB278BA971B}" type="presOf" srcId="{85477289-7DEE-48F4-AD96-FA25FFF63B68}" destId="{1CF342F2-F43A-487D-A8D1-3649DEF33ED3}" srcOrd="0" destOrd="1" presId="urn:microsoft.com/office/officeart/2005/8/layout/radial2"/>
    <dgm:cxn modelId="{42D1F687-CC39-4FB9-B636-66223B2E040A}" type="presOf" srcId="{55948725-F32B-4304-B3B3-0DB62062CBB6}" destId="{96467511-F766-4F96-B198-43847312997B}" srcOrd="0" destOrd="0" presId="urn:microsoft.com/office/officeart/2005/8/layout/radial2"/>
    <dgm:cxn modelId="{F0496B93-6FB9-4824-9041-AFC7B271695F}" srcId="{DAC0FEF6-A169-48E7-BADF-CB6482AFA562}" destId="{2FE6D454-3AA8-4D8A-94E3-98EE18D71C0C}" srcOrd="0" destOrd="0" parTransId="{05EF657F-A8D9-4468-AC59-B69B893B1B0E}" sibTransId="{D9A76DF9-6B07-44EA-8048-671ECA61AC57}"/>
    <dgm:cxn modelId="{71B9B894-3895-43F4-B483-251083598ACC}" type="presOf" srcId="{34996A01-3C57-4E24-B681-EEF238B117F6}" destId="{1CF342F2-F43A-487D-A8D1-3649DEF33ED3}" srcOrd="0" destOrd="2" presId="urn:microsoft.com/office/officeart/2005/8/layout/radial2"/>
    <dgm:cxn modelId="{F43C5F9F-2A16-4C1B-90E9-E7CC99E3622B}" srcId="{26BDCDCF-9F9A-40BB-A455-0F156D6A7A38}" destId="{BE83303A-AD61-463C-AF7C-07FCC543E279}" srcOrd="2" destOrd="0" parTransId="{469CF2FF-546D-4241-8C7A-9756BB7A7E45}" sibTransId="{0BD788DC-780A-4D61-892A-2238D2DB6E02}"/>
    <dgm:cxn modelId="{125674A5-CFD2-4F8B-9854-A7902C911548}" type="presOf" srcId="{2FE6D454-3AA8-4D8A-94E3-98EE18D71C0C}" destId="{1CF342F2-F43A-487D-A8D1-3649DEF33ED3}" srcOrd="0" destOrd="0" presId="urn:microsoft.com/office/officeart/2005/8/layout/radial2"/>
    <dgm:cxn modelId="{4204C5BE-F444-4215-B0F7-BE69D3D44F35}" srcId="{BE83303A-AD61-463C-AF7C-07FCC543E279}" destId="{573E71DF-A27C-4A60-A437-1AE7F6C3F9A4}" srcOrd="2" destOrd="0" parTransId="{BA19246A-FE77-49D9-9F4A-EFE7CE5456F8}" sibTransId="{7AB570FB-AE1E-4D91-9C03-26EDAE6E929C}"/>
    <dgm:cxn modelId="{669797D1-3541-42A9-BA65-52A81B768532}" type="presOf" srcId="{573E71DF-A27C-4A60-A437-1AE7F6C3F9A4}" destId="{96467511-F766-4F96-B198-43847312997B}" srcOrd="0" destOrd="2" presId="urn:microsoft.com/office/officeart/2005/8/layout/radial2"/>
    <dgm:cxn modelId="{C211C8D5-E0B4-4967-A3CA-8E0BD18CD037}" srcId="{80EB0246-E162-4986-9110-0636427BB592}" destId="{200F37B5-6E35-4FD8-B48D-912842C5511A}" srcOrd="1" destOrd="0" parTransId="{05EE3F9C-729D-4E1C-8164-9A72B62E7B93}" sibTransId="{BFC2BC6B-1DD7-4561-8121-1BE0EB8DE511}"/>
    <dgm:cxn modelId="{74FCE4D7-FDCF-4154-8383-F7BC07F78A23}" type="presOf" srcId="{F4FA0AAA-00DD-4A45-A7EE-6F632B99A242}" destId="{1CF342F2-F43A-487D-A8D1-3649DEF33ED3}" srcOrd="0" destOrd="3" presId="urn:microsoft.com/office/officeart/2005/8/layout/radial2"/>
    <dgm:cxn modelId="{36309DF7-9C14-41AB-AC64-E51249DBD9D7}" srcId="{80EB0246-E162-4986-9110-0636427BB592}" destId="{FB17DF12-7FCC-4F57-B683-F1AAB895624F}" srcOrd="2" destOrd="0" parTransId="{0FFE4D23-BAEE-4543-B7E1-F67E872D87F2}" sibTransId="{18D87A67-995A-4D5E-8C00-2FC9C9D91BBA}"/>
    <dgm:cxn modelId="{7851B4F9-1F9C-4747-AF99-D60A39ED0DA4}" type="presOf" srcId="{393E4C1E-AD54-4F2A-A0C4-46346E02D520}" destId="{96467511-F766-4F96-B198-43847312997B}" srcOrd="0" destOrd="1" presId="urn:microsoft.com/office/officeart/2005/8/layout/radial2"/>
    <dgm:cxn modelId="{168A421F-3FF6-4176-8A2D-75BA8E758A31}" type="presParOf" srcId="{DDB7CE7B-2069-437B-A446-0B227BC5FEE1}" destId="{F9CF607F-E406-48C9-BB58-C03E4E027646}" srcOrd="0" destOrd="0" presId="urn:microsoft.com/office/officeart/2005/8/layout/radial2"/>
    <dgm:cxn modelId="{A87BC0B3-614E-4FFA-8876-689896A37057}" type="presParOf" srcId="{F9CF607F-E406-48C9-BB58-C03E4E027646}" destId="{5F18AECC-F0E5-4DDD-8CEB-AE2C67461876}" srcOrd="0" destOrd="0" presId="urn:microsoft.com/office/officeart/2005/8/layout/radial2"/>
    <dgm:cxn modelId="{E67186A1-F7FF-4129-B392-2093C671F8FE}" type="presParOf" srcId="{5F18AECC-F0E5-4DDD-8CEB-AE2C67461876}" destId="{714A6C4B-A01F-45D0-8E5C-00781004304D}" srcOrd="0" destOrd="0" presId="urn:microsoft.com/office/officeart/2005/8/layout/radial2"/>
    <dgm:cxn modelId="{2CDFF69A-EBFE-4832-AF1D-5AEC2BDCAB09}" type="presParOf" srcId="{5F18AECC-F0E5-4DDD-8CEB-AE2C67461876}" destId="{972E5E38-C739-475B-AC1A-49B00AA2FF38}" srcOrd="1" destOrd="0" presId="urn:microsoft.com/office/officeart/2005/8/layout/radial2"/>
    <dgm:cxn modelId="{3A9D646A-74BF-4D0E-A311-30894A13AFBB}" type="presParOf" srcId="{F9CF607F-E406-48C9-BB58-C03E4E027646}" destId="{9AE64754-DDF8-4DC1-8587-CED0226FE970}" srcOrd="1" destOrd="0" presId="urn:microsoft.com/office/officeart/2005/8/layout/radial2"/>
    <dgm:cxn modelId="{0A738CE9-362E-4099-B438-36F619A6F198}" type="presParOf" srcId="{F9CF607F-E406-48C9-BB58-C03E4E027646}" destId="{764C0EE9-16A3-4F95-9A69-470C29294A74}" srcOrd="2" destOrd="0" presId="urn:microsoft.com/office/officeart/2005/8/layout/radial2"/>
    <dgm:cxn modelId="{A7CF0E95-9029-479A-9C60-A955B1574077}" type="presParOf" srcId="{764C0EE9-16A3-4F95-9A69-470C29294A74}" destId="{92275C4C-6E0E-4D5A-A0D5-3455DA15CD8B}" srcOrd="0" destOrd="0" presId="urn:microsoft.com/office/officeart/2005/8/layout/radial2"/>
    <dgm:cxn modelId="{F8B039FE-4541-4C7F-B32A-97E74A429EE5}" type="presParOf" srcId="{764C0EE9-16A3-4F95-9A69-470C29294A74}" destId="{787163D5-9053-4CB4-8961-41815D688E02}" srcOrd="1" destOrd="0" presId="urn:microsoft.com/office/officeart/2005/8/layout/radial2"/>
    <dgm:cxn modelId="{DC2F3C8A-9714-4B30-972E-EB52CADD3261}" type="presParOf" srcId="{F9CF607F-E406-48C9-BB58-C03E4E027646}" destId="{490B61C6-2402-447D-B7E0-0DA4D77C6C48}" srcOrd="3" destOrd="0" presId="urn:microsoft.com/office/officeart/2005/8/layout/radial2"/>
    <dgm:cxn modelId="{85E22846-D3AA-4A75-A839-0BCE44F5345F}" type="presParOf" srcId="{F9CF607F-E406-48C9-BB58-C03E4E027646}" destId="{E7194E1F-88E3-4877-A72A-5C817142CEDA}" srcOrd="4" destOrd="0" presId="urn:microsoft.com/office/officeart/2005/8/layout/radial2"/>
    <dgm:cxn modelId="{C1D65B1A-F74D-4A8E-B616-C35BED9BD1BD}" type="presParOf" srcId="{E7194E1F-88E3-4877-A72A-5C817142CEDA}" destId="{5DE2A021-F399-4BFD-A672-F41BD6DE3790}" srcOrd="0" destOrd="0" presId="urn:microsoft.com/office/officeart/2005/8/layout/radial2"/>
    <dgm:cxn modelId="{CBA94480-6F87-4507-894A-E61CDB98F28E}" type="presParOf" srcId="{E7194E1F-88E3-4877-A72A-5C817142CEDA}" destId="{1CF342F2-F43A-487D-A8D1-3649DEF33ED3}" srcOrd="1" destOrd="0" presId="urn:microsoft.com/office/officeart/2005/8/layout/radial2"/>
    <dgm:cxn modelId="{8A8F14B6-853D-4841-99FB-E554254B9646}" type="presParOf" srcId="{F9CF607F-E406-48C9-BB58-C03E4E027646}" destId="{6B8D7986-2096-444E-BD73-3C71B4EE7184}" srcOrd="5" destOrd="0" presId="urn:microsoft.com/office/officeart/2005/8/layout/radial2"/>
    <dgm:cxn modelId="{08F17AC6-D6C2-4717-8E70-4807741D659E}" type="presParOf" srcId="{F9CF607F-E406-48C9-BB58-C03E4E027646}" destId="{EE37C492-D5BB-425F-AB02-B5F9BE5943E8}" srcOrd="6" destOrd="0" presId="urn:microsoft.com/office/officeart/2005/8/layout/radial2"/>
    <dgm:cxn modelId="{E09A7EC4-4D17-4D1D-856C-F65BAD374CA7}" type="presParOf" srcId="{EE37C492-D5BB-425F-AB02-B5F9BE5943E8}" destId="{017C8BE2-B045-4F66-8596-3CA65925C95C}" srcOrd="0" destOrd="0" presId="urn:microsoft.com/office/officeart/2005/8/layout/radial2"/>
    <dgm:cxn modelId="{B90FFB9B-75B6-4C01-813B-A3B40B3EE63E}" type="presParOf" srcId="{EE37C492-D5BB-425F-AB02-B5F9BE5943E8}" destId="{96467511-F766-4F96-B198-43847312997B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6BDCDCF-9F9A-40BB-A455-0F156D6A7A38}" type="doc">
      <dgm:prSet loTypeId="urn:microsoft.com/office/officeart/2005/8/layout/radial2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CO"/>
        </a:p>
      </dgm:t>
    </dgm:pt>
    <dgm:pt modelId="{80EB0246-E162-4986-9110-0636427BB592}">
      <dgm:prSet phldrT="[Texto]"/>
      <dgm:spPr/>
      <dgm:t>
        <a:bodyPr/>
        <a:lstStyle/>
        <a:p>
          <a:r>
            <a:rPr lang="es-ES" dirty="0"/>
            <a:t>Salud </a:t>
          </a:r>
          <a:endParaRPr lang="es-CO" dirty="0"/>
        </a:p>
      </dgm:t>
    </dgm:pt>
    <dgm:pt modelId="{1A6F0F04-3983-47A0-9CCB-AD337AFA0FBE}" type="parTrans" cxnId="{FAB2AB6C-7A0D-4720-9582-51B7F3C3FA9A}">
      <dgm:prSet/>
      <dgm:spPr/>
      <dgm:t>
        <a:bodyPr/>
        <a:lstStyle/>
        <a:p>
          <a:endParaRPr lang="es-CO"/>
        </a:p>
      </dgm:t>
    </dgm:pt>
    <dgm:pt modelId="{7D2E1678-546D-48BC-A0B3-1E374E9504D6}" type="sibTrans" cxnId="{FAB2AB6C-7A0D-4720-9582-51B7F3C3FA9A}">
      <dgm:prSet/>
      <dgm:spPr/>
      <dgm:t>
        <a:bodyPr/>
        <a:lstStyle/>
        <a:p>
          <a:endParaRPr lang="es-CO"/>
        </a:p>
      </dgm:t>
    </dgm:pt>
    <dgm:pt modelId="{558AFFF1-DBC3-4DC3-A090-BD29558D4438}">
      <dgm:prSet phldrT="[Texto]"/>
      <dgm:spPr/>
      <dgm:t>
        <a:bodyPr/>
        <a:lstStyle/>
        <a:p>
          <a:r>
            <a:rPr lang="es-CO" dirty="0"/>
            <a:t>protocolos y guías de actuación de las instituciones y de su personal</a:t>
          </a:r>
        </a:p>
      </dgm:t>
    </dgm:pt>
    <dgm:pt modelId="{B7A4C1E9-D05E-4378-B441-D1CA9C455DF3}" type="parTrans" cxnId="{6EC14C37-0F51-4F30-AC8A-3DBF6BE1CC5A}">
      <dgm:prSet/>
      <dgm:spPr/>
      <dgm:t>
        <a:bodyPr/>
        <a:lstStyle/>
        <a:p>
          <a:endParaRPr lang="es-CO"/>
        </a:p>
      </dgm:t>
    </dgm:pt>
    <dgm:pt modelId="{BFD66DD5-D1E3-4513-AA73-25081988F67F}" type="sibTrans" cxnId="{6EC14C37-0F51-4F30-AC8A-3DBF6BE1CC5A}">
      <dgm:prSet/>
      <dgm:spPr/>
      <dgm:t>
        <a:bodyPr/>
        <a:lstStyle/>
        <a:p>
          <a:endParaRPr lang="es-CO"/>
        </a:p>
      </dgm:t>
    </dgm:pt>
    <dgm:pt modelId="{DAC0FEF6-A169-48E7-BADF-CB6482AFA562}">
      <dgm:prSet phldrT="[Texto]"/>
      <dgm:spPr/>
      <dgm:t>
        <a:bodyPr/>
        <a:lstStyle/>
        <a:p>
          <a:r>
            <a:rPr lang="es-ES" dirty="0"/>
            <a:t>Deberes Familia 	</a:t>
          </a:r>
          <a:endParaRPr lang="es-CO" dirty="0"/>
        </a:p>
      </dgm:t>
    </dgm:pt>
    <dgm:pt modelId="{EDBC5308-65B2-45C8-98CB-1D3E428B563B}" type="parTrans" cxnId="{D6792D5C-E3F6-40A9-BA36-FC46DA59F259}">
      <dgm:prSet/>
      <dgm:spPr/>
      <dgm:t>
        <a:bodyPr/>
        <a:lstStyle/>
        <a:p>
          <a:endParaRPr lang="es-CO"/>
        </a:p>
      </dgm:t>
    </dgm:pt>
    <dgm:pt modelId="{DC953786-3A53-4AA6-A252-D5BF382D1895}" type="sibTrans" cxnId="{D6792D5C-E3F6-40A9-BA36-FC46DA59F259}">
      <dgm:prSet/>
      <dgm:spPr/>
      <dgm:t>
        <a:bodyPr/>
        <a:lstStyle/>
        <a:p>
          <a:endParaRPr lang="es-CO"/>
        </a:p>
      </dgm:t>
    </dgm:pt>
    <dgm:pt modelId="{2FE6D454-3AA8-4D8A-94E3-98EE18D71C0C}">
      <dgm:prSet phldrT="[Texto]"/>
      <dgm:spPr/>
      <dgm:t>
        <a:bodyPr/>
        <a:lstStyle/>
        <a:p>
          <a:r>
            <a:rPr lang="es-CO" dirty="0"/>
            <a:t>promover los derechos de las mujeres en todas sus etapas vitales </a:t>
          </a:r>
        </a:p>
      </dgm:t>
    </dgm:pt>
    <dgm:pt modelId="{05EF657F-A8D9-4468-AC59-B69B893B1B0E}" type="parTrans" cxnId="{F0496B93-6FB9-4824-9041-AFC7B271695F}">
      <dgm:prSet/>
      <dgm:spPr/>
      <dgm:t>
        <a:bodyPr/>
        <a:lstStyle/>
        <a:p>
          <a:endParaRPr lang="es-CO"/>
        </a:p>
      </dgm:t>
    </dgm:pt>
    <dgm:pt modelId="{D9A76DF9-6B07-44EA-8048-671ECA61AC57}" type="sibTrans" cxnId="{F0496B93-6FB9-4824-9041-AFC7B271695F}">
      <dgm:prSet/>
      <dgm:spPr/>
      <dgm:t>
        <a:bodyPr/>
        <a:lstStyle/>
        <a:p>
          <a:endParaRPr lang="es-CO"/>
        </a:p>
      </dgm:t>
    </dgm:pt>
    <dgm:pt modelId="{BE83303A-AD61-463C-AF7C-07FCC543E279}">
      <dgm:prSet phldrT="[Texto]"/>
      <dgm:spPr/>
      <dgm:t>
        <a:bodyPr/>
        <a:lstStyle/>
        <a:p>
          <a:r>
            <a:rPr lang="es-ES" dirty="0"/>
            <a:t>Deberes sociedad </a:t>
          </a:r>
          <a:endParaRPr lang="es-CO" dirty="0"/>
        </a:p>
      </dgm:t>
    </dgm:pt>
    <dgm:pt modelId="{469CF2FF-546D-4241-8C7A-9756BB7A7E45}" type="parTrans" cxnId="{F43C5F9F-2A16-4C1B-90E9-E7CC99E3622B}">
      <dgm:prSet/>
      <dgm:spPr/>
      <dgm:t>
        <a:bodyPr/>
        <a:lstStyle/>
        <a:p>
          <a:endParaRPr lang="es-CO"/>
        </a:p>
      </dgm:t>
    </dgm:pt>
    <dgm:pt modelId="{0BD788DC-780A-4D61-892A-2238D2DB6E02}" type="sibTrans" cxnId="{F43C5F9F-2A16-4C1B-90E9-E7CC99E3622B}">
      <dgm:prSet/>
      <dgm:spPr/>
      <dgm:t>
        <a:bodyPr/>
        <a:lstStyle/>
        <a:p>
          <a:endParaRPr lang="es-CO"/>
        </a:p>
      </dgm:t>
    </dgm:pt>
    <dgm:pt modelId="{55948725-F32B-4304-B3B3-0DB62062CBB6}">
      <dgm:prSet phldrT="[Texto]"/>
      <dgm:spPr/>
      <dgm:t>
        <a:bodyPr/>
        <a:lstStyle/>
        <a:p>
          <a:r>
            <a:rPr lang="es-CO" dirty="0"/>
            <a:t>corresponsabilidad las organizaciones de la sociedad civil, las asociaciones, las empresas, el comercio, los gremios y  personas jurídicas y naturales, tienen la responsabilidad de tomar parte en el logro de la eliminación de la violencia y la discriminación contra las mujeres</a:t>
          </a:r>
        </a:p>
      </dgm:t>
    </dgm:pt>
    <dgm:pt modelId="{1756BDDE-A651-4063-8429-92232DA6235D}" type="parTrans" cxnId="{7BB7B153-5DDD-4E9D-BC75-8BB86E7B5BEE}">
      <dgm:prSet/>
      <dgm:spPr/>
      <dgm:t>
        <a:bodyPr/>
        <a:lstStyle/>
        <a:p>
          <a:endParaRPr lang="es-CO"/>
        </a:p>
      </dgm:t>
    </dgm:pt>
    <dgm:pt modelId="{E8B07279-C867-490F-A448-C955839BB715}" type="sibTrans" cxnId="{7BB7B153-5DDD-4E9D-BC75-8BB86E7B5BEE}">
      <dgm:prSet/>
      <dgm:spPr/>
      <dgm:t>
        <a:bodyPr/>
        <a:lstStyle/>
        <a:p>
          <a:endParaRPr lang="es-CO"/>
        </a:p>
      </dgm:t>
    </dgm:pt>
    <dgm:pt modelId="{11C00362-CD8C-4BCE-BF06-A48CD8EA053F}">
      <dgm:prSet phldrT="[Texto]"/>
      <dgm:spPr/>
      <dgm:t>
        <a:bodyPr/>
        <a:lstStyle/>
        <a:p>
          <a:endParaRPr lang="es-CO" dirty="0"/>
        </a:p>
      </dgm:t>
    </dgm:pt>
    <dgm:pt modelId="{383A96BE-4043-4671-8341-06C7A80F7060}" type="parTrans" cxnId="{02F2E739-DECA-4662-91B6-DEB4B8F8B259}">
      <dgm:prSet/>
      <dgm:spPr/>
      <dgm:t>
        <a:bodyPr/>
        <a:lstStyle/>
        <a:p>
          <a:endParaRPr lang="es-CO"/>
        </a:p>
      </dgm:t>
    </dgm:pt>
    <dgm:pt modelId="{735B13C3-D0DC-488C-90DD-094A72FE59EF}" type="sibTrans" cxnId="{02F2E739-DECA-4662-91B6-DEB4B8F8B259}">
      <dgm:prSet/>
      <dgm:spPr/>
      <dgm:t>
        <a:bodyPr/>
        <a:lstStyle/>
        <a:p>
          <a:endParaRPr lang="es-CO"/>
        </a:p>
      </dgm:t>
    </dgm:pt>
    <dgm:pt modelId="{525C0348-B343-4F96-A780-239CBC3DABD9}">
      <dgm:prSet phldrT="[Texto]"/>
      <dgm:spPr/>
      <dgm:t>
        <a:bodyPr/>
        <a:lstStyle/>
        <a:p>
          <a:r>
            <a:rPr lang="es-CO" dirty="0"/>
            <a:t>Reglamentará el Plan Obligatorio de Salud</a:t>
          </a:r>
        </a:p>
      </dgm:t>
    </dgm:pt>
    <dgm:pt modelId="{704909F1-92A6-41AB-A990-D81F87B992B7}" type="parTrans" cxnId="{8D1E48FA-3E12-44F5-A6C6-3E60D513E93C}">
      <dgm:prSet/>
      <dgm:spPr/>
      <dgm:t>
        <a:bodyPr/>
        <a:lstStyle/>
        <a:p>
          <a:endParaRPr lang="es-CO"/>
        </a:p>
      </dgm:t>
    </dgm:pt>
    <dgm:pt modelId="{66822FDA-4777-43F8-824A-6674CC2EB275}" type="sibTrans" cxnId="{8D1E48FA-3E12-44F5-A6C6-3E60D513E93C}">
      <dgm:prSet/>
      <dgm:spPr/>
      <dgm:t>
        <a:bodyPr/>
        <a:lstStyle/>
        <a:p>
          <a:endParaRPr lang="es-CO"/>
        </a:p>
      </dgm:t>
    </dgm:pt>
    <dgm:pt modelId="{77766923-D419-463A-AF8F-179E64C241F2}">
      <dgm:prSet phldrT="[Texto]"/>
      <dgm:spPr/>
      <dgm:t>
        <a:bodyPr/>
        <a:lstStyle/>
        <a:p>
          <a:r>
            <a:rPr lang="es-CO" dirty="0"/>
            <a:t>planes nacionales y territoriales de salud</a:t>
          </a:r>
        </a:p>
      </dgm:t>
    </dgm:pt>
    <dgm:pt modelId="{C5B3F983-C7F7-41D0-97BB-94DF8C01DAEF}" type="parTrans" cxnId="{7A266939-ED69-42CF-A5E7-D6DFC66F4305}">
      <dgm:prSet/>
      <dgm:spPr/>
      <dgm:t>
        <a:bodyPr/>
        <a:lstStyle/>
        <a:p>
          <a:endParaRPr lang="es-CO"/>
        </a:p>
      </dgm:t>
    </dgm:pt>
    <dgm:pt modelId="{BC5F1035-1D63-4A64-8AB5-9E427C314225}" type="sibTrans" cxnId="{7A266939-ED69-42CF-A5E7-D6DFC66F4305}">
      <dgm:prSet/>
      <dgm:spPr/>
      <dgm:t>
        <a:bodyPr/>
        <a:lstStyle/>
        <a:p>
          <a:endParaRPr lang="es-CO"/>
        </a:p>
      </dgm:t>
    </dgm:pt>
    <dgm:pt modelId="{9A052EAE-C81C-4BAD-AC6C-E39CB7B2877D}">
      <dgm:prSet phldrT="[Texto]"/>
      <dgm:spPr/>
      <dgm:t>
        <a:bodyPr/>
        <a:lstStyle/>
        <a:p>
          <a:r>
            <a:rPr lang="es-CO" dirty="0"/>
            <a:t>Promoverá el respeto a las decisiones  </a:t>
          </a:r>
        </a:p>
      </dgm:t>
    </dgm:pt>
    <dgm:pt modelId="{4DC26BE7-2750-455C-96D1-54FD21B7F0E0}" type="parTrans" cxnId="{3FBC7DD7-6A6E-4FB1-92A3-F1A17FBA109D}">
      <dgm:prSet/>
      <dgm:spPr/>
      <dgm:t>
        <a:bodyPr/>
        <a:lstStyle/>
        <a:p>
          <a:endParaRPr lang="es-CO"/>
        </a:p>
      </dgm:t>
    </dgm:pt>
    <dgm:pt modelId="{5F5C15C2-F08E-42AB-82F6-13E1A4620FAB}" type="sibTrans" cxnId="{3FBC7DD7-6A6E-4FB1-92A3-F1A17FBA109D}">
      <dgm:prSet/>
      <dgm:spPr/>
      <dgm:t>
        <a:bodyPr/>
        <a:lstStyle/>
        <a:p>
          <a:endParaRPr lang="es-CO"/>
        </a:p>
      </dgm:t>
    </dgm:pt>
    <dgm:pt modelId="{5CF13E81-83E1-467A-B497-B0198727F23B}">
      <dgm:prSet phldrT="[Texto]"/>
      <dgm:spPr/>
      <dgm:t>
        <a:bodyPr/>
        <a:lstStyle/>
        <a:p>
          <a:r>
            <a:rPr lang="es-CO" dirty="0"/>
            <a:t>eliminación de todas las formas de violencia y desigualdad contra la mujer</a:t>
          </a:r>
        </a:p>
      </dgm:t>
    </dgm:pt>
    <dgm:pt modelId="{F7E3D61E-BF79-4A46-AF09-B2FF21AC28EF}" type="parTrans" cxnId="{18D6B4C7-6CDF-4814-A9AE-AAC735A98260}">
      <dgm:prSet/>
      <dgm:spPr/>
      <dgm:t>
        <a:bodyPr/>
        <a:lstStyle/>
        <a:p>
          <a:endParaRPr lang="es-CO"/>
        </a:p>
      </dgm:t>
    </dgm:pt>
    <dgm:pt modelId="{33EF2469-39E6-4152-857D-88AE3B8C22A6}" type="sibTrans" cxnId="{18D6B4C7-6CDF-4814-A9AE-AAC735A98260}">
      <dgm:prSet/>
      <dgm:spPr/>
      <dgm:t>
        <a:bodyPr/>
        <a:lstStyle/>
        <a:p>
          <a:endParaRPr lang="es-CO"/>
        </a:p>
      </dgm:t>
    </dgm:pt>
    <dgm:pt modelId="{DDB7CE7B-2069-437B-A446-0B227BC5FEE1}" type="pres">
      <dgm:prSet presAssocID="{26BDCDCF-9F9A-40BB-A455-0F156D6A7A38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9CF607F-E406-48C9-BB58-C03E4E027646}" type="pres">
      <dgm:prSet presAssocID="{26BDCDCF-9F9A-40BB-A455-0F156D6A7A38}" presName="cycle" presStyleCnt="0"/>
      <dgm:spPr/>
    </dgm:pt>
    <dgm:pt modelId="{5F18AECC-F0E5-4DDD-8CEB-AE2C67461876}" type="pres">
      <dgm:prSet presAssocID="{26BDCDCF-9F9A-40BB-A455-0F156D6A7A38}" presName="centerShape" presStyleCnt="0"/>
      <dgm:spPr/>
    </dgm:pt>
    <dgm:pt modelId="{714A6C4B-A01F-45D0-8E5C-00781004304D}" type="pres">
      <dgm:prSet presAssocID="{26BDCDCF-9F9A-40BB-A455-0F156D6A7A38}" presName="connSite" presStyleLbl="node1" presStyleIdx="0" presStyleCnt="4"/>
      <dgm:spPr/>
    </dgm:pt>
    <dgm:pt modelId="{972E5E38-C739-475B-AC1A-49B00AA2FF38}" type="pres">
      <dgm:prSet presAssocID="{26BDCDCF-9F9A-40BB-A455-0F156D6A7A38}" presName="visible" presStyleLbl="node1" presStyleIdx="0" presStyleCnt="4" custLinFactNeighborX="8632" custLinFactNeighborY="2049"/>
      <dgm:spPr>
        <a:blipFill rotWithShape="1">
          <a:blip xmlns:r="http://schemas.openxmlformats.org/officeDocument/2006/relationships" r:embed="rId1"/>
          <a:srcRect/>
          <a:stretch>
            <a:fillRect t="-25000" b="-25000"/>
          </a:stretch>
        </a:blipFill>
      </dgm:spPr>
    </dgm:pt>
    <dgm:pt modelId="{9AE64754-DDF8-4DC1-8587-CED0226FE970}" type="pres">
      <dgm:prSet presAssocID="{1A6F0F04-3983-47A0-9CCB-AD337AFA0FBE}" presName="Name25" presStyleLbl="parChTrans1D1" presStyleIdx="0" presStyleCnt="3"/>
      <dgm:spPr/>
    </dgm:pt>
    <dgm:pt modelId="{764C0EE9-16A3-4F95-9A69-470C29294A74}" type="pres">
      <dgm:prSet presAssocID="{80EB0246-E162-4986-9110-0636427BB592}" presName="node" presStyleCnt="0"/>
      <dgm:spPr/>
    </dgm:pt>
    <dgm:pt modelId="{92275C4C-6E0E-4D5A-A0D5-3455DA15CD8B}" type="pres">
      <dgm:prSet presAssocID="{80EB0246-E162-4986-9110-0636427BB592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787163D5-9053-4CB4-8961-41815D688E02}" type="pres">
      <dgm:prSet presAssocID="{80EB0246-E162-4986-9110-0636427BB592}" presName="childNode" presStyleLbl="revTx" presStyleIdx="0" presStyleCnt="3">
        <dgm:presLayoutVars>
          <dgm:bulletEnabled val="1"/>
        </dgm:presLayoutVars>
      </dgm:prSet>
      <dgm:spPr/>
    </dgm:pt>
    <dgm:pt modelId="{490B61C6-2402-447D-B7E0-0DA4D77C6C48}" type="pres">
      <dgm:prSet presAssocID="{EDBC5308-65B2-45C8-98CB-1D3E428B563B}" presName="Name25" presStyleLbl="parChTrans1D1" presStyleIdx="1" presStyleCnt="3"/>
      <dgm:spPr/>
    </dgm:pt>
    <dgm:pt modelId="{E7194E1F-88E3-4877-A72A-5C817142CEDA}" type="pres">
      <dgm:prSet presAssocID="{DAC0FEF6-A169-48E7-BADF-CB6482AFA562}" presName="node" presStyleCnt="0"/>
      <dgm:spPr/>
    </dgm:pt>
    <dgm:pt modelId="{5DE2A021-F399-4BFD-A672-F41BD6DE3790}" type="pres">
      <dgm:prSet presAssocID="{DAC0FEF6-A169-48E7-BADF-CB6482AFA562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1CF342F2-F43A-487D-A8D1-3649DEF33ED3}" type="pres">
      <dgm:prSet presAssocID="{DAC0FEF6-A169-48E7-BADF-CB6482AFA562}" presName="childNode" presStyleLbl="revTx" presStyleIdx="1" presStyleCnt="3">
        <dgm:presLayoutVars>
          <dgm:bulletEnabled val="1"/>
        </dgm:presLayoutVars>
      </dgm:prSet>
      <dgm:spPr/>
    </dgm:pt>
    <dgm:pt modelId="{6B8D7986-2096-444E-BD73-3C71B4EE7184}" type="pres">
      <dgm:prSet presAssocID="{469CF2FF-546D-4241-8C7A-9756BB7A7E45}" presName="Name25" presStyleLbl="parChTrans1D1" presStyleIdx="2" presStyleCnt="3"/>
      <dgm:spPr/>
    </dgm:pt>
    <dgm:pt modelId="{EE37C492-D5BB-425F-AB02-B5F9BE5943E8}" type="pres">
      <dgm:prSet presAssocID="{BE83303A-AD61-463C-AF7C-07FCC543E279}" presName="node" presStyleCnt="0"/>
      <dgm:spPr/>
    </dgm:pt>
    <dgm:pt modelId="{017C8BE2-B045-4F66-8596-3CA65925C95C}" type="pres">
      <dgm:prSet presAssocID="{BE83303A-AD61-463C-AF7C-07FCC543E279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96467511-F766-4F96-B198-43847312997B}" type="pres">
      <dgm:prSet presAssocID="{BE83303A-AD61-463C-AF7C-07FCC543E279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FCAAA613-1B1D-4E13-9B5C-5EBBEDA3380B}" type="presOf" srcId="{DAC0FEF6-A169-48E7-BADF-CB6482AFA562}" destId="{5DE2A021-F399-4BFD-A672-F41BD6DE3790}" srcOrd="0" destOrd="0" presId="urn:microsoft.com/office/officeart/2005/8/layout/radial2"/>
    <dgm:cxn modelId="{88052E1C-63FD-497E-B4FC-78E3FD07B025}" type="presOf" srcId="{558AFFF1-DBC3-4DC3-A090-BD29558D4438}" destId="{787163D5-9053-4CB4-8961-41815D688E02}" srcOrd="0" destOrd="0" presId="urn:microsoft.com/office/officeart/2005/8/layout/radial2"/>
    <dgm:cxn modelId="{2CBE731C-C948-46E2-87ED-002DEB0B97A8}" type="presOf" srcId="{1A6F0F04-3983-47A0-9CCB-AD337AFA0FBE}" destId="{9AE64754-DDF8-4DC1-8587-CED0226FE970}" srcOrd="0" destOrd="0" presId="urn:microsoft.com/office/officeart/2005/8/layout/radial2"/>
    <dgm:cxn modelId="{16221C2E-DB97-4952-95D8-96E132D94002}" type="presOf" srcId="{26BDCDCF-9F9A-40BB-A455-0F156D6A7A38}" destId="{DDB7CE7B-2069-437B-A446-0B227BC5FEE1}" srcOrd="0" destOrd="0" presId="urn:microsoft.com/office/officeart/2005/8/layout/radial2"/>
    <dgm:cxn modelId="{6EC14C37-0F51-4F30-AC8A-3DBF6BE1CC5A}" srcId="{80EB0246-E162-4986-9110-0636427BB592}" destId="{558AFFF1-DBC3-4DC3-A090-BD29558D4438}" srcOrd="0" destOrd="0" parTransId="{B7A4C1E9-D05E-4378-B441-D1CA9C455DF3}" sibTransId="{BFD66DD5-D1E3-4513-AA73-25081988F67F}"/>
    <dgm:cxn modelId="{7A266939-ED69-42CF-A5E7-D6DFC66F4305}" srcId="{80EB0246-E162-4986-9110-0636427BB592}" destId="{77766923-D419-463A-AF8F-179E64C241F2}" srcOrd="2" destOrd="0" parTransId="{C5B3F983-C7F7-41D0-97BB-94DF8C01DAEF}" sibTransId="{BC5F1035-1D63-4A64-8AB5-9E427C314225}"/>
    <dgm:cxn modelId="{02F2E739-DECA-4662-91B6-DEB4B8F8B259}" srcId="{BE83303A-AD61-463C-AF7C-07FCC543E279}" destId="{11C00362-CD8C-4BCE-BF06-A48CD8EA053F}" srcOrd="1" destOrd="0" parTransId="{383A96BE-4043-4671-8341-06C7A80F7060}" sibTransId="{735B13C3-D0DC-488C-90DD-094A72FE59EF}"/>
    <dgm:cxn modelId="{D6792D5C-E3F6-40A9-BA36-FC46DA59F259}" srcId="{26BDCDCF-9F9A-40BB-A455-0F156D6A7A38}" destId="{DAC0FEF6-A169-48E7-BADF-CB6482AFA562}" srcOrd="1" destOrd="0" parTransId="{EDBC5308-65B2-45C8-98CB-1D3E428B563B}" sibTransId="{DC953786-3A53-4AA6-A252-D5BF382D1895}"/>
    <dgm:cxn modelId="{5F471245-6169-4E4F-9E02-3281A8E6F4CA}" type="presOf" srcId="{BE83303A-AD61-463C-AF7C-07FCC543E279}" destId="{017C8BE2-B045-4F66-8596-3CA65925C95C}" srcOrd="0" destOrd="0" presId="urn:microsoft.com/office/officeart/2005/8/layout/radial2"/>
    <dgm:cxn modelId="{D34A4249-F0AF-47A5-9597-F21D9111BEB7}" type="presOf" srcId="{11C00362-CD8C-4BCE-BF06-A48CD8EA053F}" destId="{96467511-F766-4F96-B198-43847312997B}" srcOrd="0" destOrd="1" presId="urn:microsoft.com/office/officeart/2005/8/layout/radial2"/>
    <dgm:cxn modelId="{FAB2AB6C-7A0D-4720-9582-51B7F3C3FA9A}" srcId="{26BDCDCF-9F9A-40BB-A455-0F156D6A7A38}" destId="{80EB0246-E162-4986-9110-0636427BB592}" srcOrd="0" destOrd="0" parTransId="{1A6F0F04-3983-47A0-9CCB-AD337AFA0FBE}" sibTransId="{7D2E1678-546D-48BC-A0B3-1E374E9504D6}"/>
    <dgm:cxn modelId="{638AE46C-B23A-4837-A0E6-8CDF6C548F99}" type="presOf" srcId="{80EB0246-E162-4986-9110-0636427BB592}" destId="{92275C4C-6E0E-4D5A-A0D5-3455DA15CD8B}" srcOrd="0" destOrd="0" presId="urn:microsoft.com/office/officeart/2005/8/layout/radial2"/>
    <dgm:cxn modelId="{2D17E051-83C2-4EE9-9C97-C9C3CA3821BC}" type="presOf" srcId="{77766923-D419-463A-AF8F-179E64C241F2}" destId="{787163D5-9053-4CB4-8961-41815D688E02}" srcOrd="0" destOrd="2" presId="urn:microsoft.com/office/officeart/2005/8/layout/radial2"/>
    <dgm:cxn modelId="{BB7EF372-B8BB-405D-8B03-1D4D453A608A}" type="presOf" srcId="{EDBC5308-65B2-45C8-98CB-1D3E428B563B}" destId="{490B61C6-2402-447D-B7E0-0DA4D77C6C48}" srcOrd="0" destOrd="0" presId="urn:microsoft.com/office/officeart/2005/8/layout/radial2"/>
    <dgm:cxn modelId="{7BB7B153-5DDD-4E9D-BC75-8BB86E7B5BEE}" srcId="{BE83303A-AD61-463C-AF7C-07FCC543E279}" destId="{55948725-F32B-4304-B3B3-0DB62062CBB6}" srcOrd="0" destOrd="0" parTransId="{1756BDDE-A651-4063-8429-92232DA6235D}" sibTransId="{E8B07279-C867-490F-A448-C955839BB715}"/>
    <dgm:cxn modelId="{A4004681-CFDB-439F-B6B9-03BD000ACBE1}" type="presOf" srcId="{469CF2FF-546D-4241-8C7A-9756BB7A7E45}" destId="{6B8D7986-2096-444E-BD73-3C71B4EE7184}" srcOrd="0" destOrd="0" presId="urn:microsoft.com/office/officeart/2005/8/layout/radial2"/>
    <dgm:cxn modelId="{42D1F687-CC39-4FB9-B636-66223B2E040A}" type="presOf" srcId="{55948725-F32B-4304-B3B3-0DB62062CBB6}" destId="{96467511-F766-4F96-B198-43847312997B}" srcOrd="0" destOrd="0" presId="urn:microsoft.com/office/officeart/2005/8/layout/radial2"/>
    <dgm:cxn modelId="{F0496B93-6FB9-4824-9041-AFC7B271695F}" srcId="{DAC0FEF6-A169-48E7-BADF-CB6482AFA562}" destId="{2FE6D454-3AA8-4D8A-94E3-98EE18D71C0C}" srcOrd="0" destOrd="0" parTransId="{05EF657F-A8D9-4468-AC59-B69B893B1B0E}" sibTransId="{D9A76DF9-6B07-44EA-8048-671ECA61AC57}"/>
    <dgm:cxn modelId="{F43C5F9F-2A16-4C1B-90E9-E7CC99E3622B}" srcId="{26BDCDCF-9F9A-40BB-A455-0F156D6A7A38}" destId="{BE83303A-AD61-463C-AF7C-07FCC543E279}" srcOrd="2" destOrd="0" parTransId="{469CF2FF-546D-4241-8C7A-9756BB7A7E45}" sibTransId="{0BD788DC-780A-4D61-892A-2238D2DB6E02}"/>
    <dgm:cxn modelId="{125674A5-CFD2-4F8B-9854-A7902C911548}" type="presOf" srcId="{2FE6D454-3AA8-4D8A-94E3-98EE18D71C0C}" destId="{1CF342F2-F43A-487D-A8D1-3649DEF33ED3}" srcOrd="0" destOrd="0" presId="urn:microsoft.com/office/officeart/2005/8/layout/radial2"/>
    <dgm:cxn modelId="{E2BC84AF-9996-49F3-B02B-03DAD684330D}" type="presOf" srcId="{9A052EAE-C81C-4BAD-AC6C-E39CB7B2877D}" destId="{787163D5-9053-4CB4-8961-41815D688E02}" srcOrd="0" destOrd="3" presId="urn:microsoft.com/office/officeart/2005/8/layout/radial2"/>
    <dgm:cxn modelId="{9D2F28B2-27C1-4E5F-8809-B6B19A9CF854}" type="presOf" srcId="{5CF13E81-83E1-467A-B497-B0198727F23B}" destId="{1CF342F2-F43A-487D-A8D1-3649DEF33ED3}" srcOrd="0" destOrd="1" presId="urn:microsoft.com/office/officeart/2005/8/layout/radial2"/>
    <dgm:cxn modelId="{CF38C3BF-2CC0-4C64-894B-F4C38D4DA2C8}" type="presOf" srcId="{525C0348-B343-4F96-A780-239CBC3DABD9}" destId="{787163D5-9053-4CB4-8961-41815D688E02}" srcOrd="0" destOrd="1" presId="urn:microsoft.com/office/officeart/2005/8/layout/radial2"/>
    <dgm:cxn modelId="{18D6B4C7-6CDF-4814-A9AE-AAC735A98260}" srcId="{DAC0FEF6-A169-48E7-BADF-CB6482AFA562}" destId="{5CF13E81-83E1-467A-B497-B0198727F23B}" srcOrd="1" destOrd="0" parTransId="{F7E3D61E-BF79-4A46-AF09-B2FF21AC28EF}" sibTransId="{33EF2469-39E6-4152-857D-88AE3B8C22A6}"/>
    <dgm:cxn modelId="{3FBC7DD7-6A6E-4FB1-92A3-F1A17FBA109D}" srcId="{80EB0246-E162-4986-9110-0636427BB592}" destId="{9A052EAE-C81C-4BAD-AC6C-E39CB7B2877D}" srcOrd="3" destOrd="0" parTransId="{4DC26BE7-2750-455C-96D1-54FD21B7F0E0}" sibTransId="{5F5C15C2-F08E-42AB-82F6-13E1A4620FAB}"/>
    <dgm:cxn modelId="{8D1E48FA-3E12-44F5-A6C6-3E60D513E93C}" srcId="{80EB0246-E162-4986-9110-0636427BB592}" destId="{525C0348-B343-4F96-A780-239CBC3DABD9}" srcOrd="1" destOrd="0" parTransId="{704909F1-92A6-41AB-A990-D81F87B992B7}" sibTransId="{66822FDA-4777-43F8-824A-6674CC2EB275}"/>
    <dgm:cxn modelId="{168A421F-3FF6-4176-8A2D-75BA8E758A31}" type="presParOf" srcId="{DDB7CE7B-2069-437B-A446-0B227BC5FEE1}" destId="{F9CF607F-E406-48C9-BB58-C03E4E027646}" srcOrd="0" destOrd="0" presId="urn:microsoft.com/office/officeart/2005/8/layout/radial2"/>
    <dgm:cxn modelId="{A87BC0B3-614E-4FFA-8876-689896A37057}" type="presParOf" srcId="{F9CF607F-E406-48C9-BB58-C03E4E027646}" destId="{5F18AECC-F0E5-4DDD-8CEB-AE2C67461876}" srcOrd="0" destOrd="0" presId="urn:microsoft.com/office/officeart/2005/8/layout/radial2"/>
    <dgm:cxn modelId="{E67186A1-F7FF-4129-B392-2093C671F8FE}" type="presParOf" srcId="{5F18AECC-F0E5-4DDD-8CEB-AE2C67461876}" destId="{714A6C4B-A01F-45D0-8E5C-00781004304D}" srcOrd="0" destOrd="0" presId="urn:microsoft.com/office/officeart/2005/8/layout/radial2"/>
    <dgm:cxn modelId="{2CDFF69A-EBFE-4832-AF1D-5AEC2BDCAB09}" type="presParOf" srcId="{5F18AECC-F0E5-4DDD-8CEB-AE2C67461876}" destId="{972E5E38-C739-475B-AC1A-49B00AA2FF38}" srcOrd="1" destOrd="0" presId="urn:microsoft.com/office/officeart/2005/8/layout/radial2"/>
    <dgm:cxn modelId="{3A9D646A-74BF-4D0E-A311-30894A13AFBB}" type="presParOf" srcId="{F9CF607F-E406-48C9-BB58-C03E4E027646}" destId="{9AE64754-DDF8-4DC1-8587-CED0226FE970}" srcOrd="1" destOrd="0" presId="urn:microsoft.com/office/officeart/2005/8/layout/radial2"/>
    <dgm:cxn modelId="{0A738CE9-362E-4099-B438-36F619A6F198}" type="presParOf" srcId="{F9CF607F-E406-48C9-BB58-C03E4E027646}" destId="{764C0EE9-16A3-4F95-9A69-470C29294A74}" srcOrd="2" destOrd="0" presId="urn:microsoft.com/office/officeart/2005/8/layout/radial2"/>
    <dgm:cxn modelId="{A7CF0E95-9029-479A-9C60-A955B1574077}" type="presParOf" srcId="{764C0EE9-16A3-4F95-9A69-470C29294A74}" destId="{92275C4C-6E0E-4D5A-A0D5-3455DA15CD8B}" srcOrd="0" destOrd="0" presId="urn:microsoft.com/office/officeart/2005/8/layout/radial2"/>
    <dgm:cxn modelId="{F8B039FE-4541-4C7F-B32A-97E74A429EE5}" type="presParOf" srcId="{764C0EE9-16A3-4F95-9A69-470C29294A74}" destId="{787163D5-9053-4CB4-8961-41815D688E02}" srcOrd="1" destOrd="0" presId="urn:microsoft.com/office/officeart/2005/8/layout/radial2"/>
    <dgm:cxn modelId="{DC2F3C8A-9714-4B30-972E-EB52CADD3261}" type="presParOf" srcId="{F9CF607F-E406-48C9-BB58-C03E4E027646}" destId="{490B61C6-2402-447D-B7E0-0DA4D77C6C48}" srcOrd="3" destOrd="0" presId="urn:microsoft.com/office/officeart/2005/8/layout/radial2"/>
    <dgm:cxn modelId="{85E22846-D3AA-4A75-A839-0BCE44F5345F}" type="presParOf" srcId="{F9CF607F-E406-48C9-BB58-C03E4E027646}" destId="{E7194E1F-88E3-4877-A72A-5C817142CEDA}" srcOrd="4" destOrd="0" presId="urn:microsoft.com/office/officeart/2005/8/layout/radial2"/>
    <dgm:cxn modelId="{C1D65B1A-F74D-4A8E-B616-C35BED9BD1BD}" type="presParOf" srcId="{E7194E1F-88E3-4877-A72A-5C817142CEDA}" destId="{5DE2A021-F399-4BFD-A672-F41BD6DE3790}" srcOrd="0" destOrd="0" presId="urn:microsoft.com/office/officeart/2005/8/layout/radial2"/>
    <dgm:cxn modelId="{CBA94480-6F87-4507-894A-E61CDB98F28E}" type="presParOf" srcId="{E7194E1F-88E3-4877-A72A-5C817142CEDA}" destId="{1CF342F2-F43A-487D-A8D1-3649DEF33ED3}" srcOrd="1" destOrd="0" presId="urn:microsoft.com/office/officeart/2005/8/layout/radial2"/>
    <dgm:cxn modelId="{8A8F14B6-853D-4841-99FB-E554254B9646}" type="presParOf" srcId="{F9CF607F-E406-48C9-BB58-C03E4E027646}" destId="{6B8D7986-2096-444E-BD73-3C71B4EE7184}" srcOrd="5" destOrd="0" presId="urn:microsoft.com/office/officeart/2005/8/layout/radial2"/>
    <dgm:cxn modelId="{08F17AC6-D6C2-4717-8E70-4807741D659E}" type="presParOf" srcId="{F9CF607F-E406-48C9-BB58-C03E4E027646}" destId="{EE37C492-D5BB-425F-AB02-B5F9BE5943E8}" srcOrd="6" destOrd="0" presId="urn:microsoft.com/office/officeart/2005/8/layout/radial2"/>
    <dgm:cxn modelId="{E09A7EC4-4D17-4D1D-856C-F65BAD374CA7}" type="presParOf" srcId="{EE37C492-D5BB-425F-AB02-B5F9BE5943E8}" destId="{017C8BE2-B045-4F66-8596-3CA65925C95C}" srcOrd="0" destOrd="0" presId="urn:microsoft.com/office/officeart/2005/8/layout/radial2"/>
    <dgm:cxn modelId="{B90FFB9B-75B6-4C01-813B-A3B40B3EE63E}" type="presParOf" srcId="{EE37C492-D5BB-425F-AB02-B5F9BE5943E8}" destId="{96467511-F766-4F96-B198-43847312997B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DB2ABB-77AB-45BF-92B9-F74D6B424B43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18083C6C-5D7A-457A-AA01-DD6A21A93A8E}">
      <dgm:prSet phldrT="[Texto]"/>
      <dgm:spPr/>
      <dgm:t>
        <a:bodyPr/>
        <a:lstStyle/>
        <a:p>
          <a:r>
            <a:rPr lang="es-CO" b="1" i="0" dirty="0"/>
            <a:t>1. </a:t>
          </a:r>
          <a:r>
            <a:rPr lang="es-CO" b="1" i="0" dirty="0" err="1"/>
            <a:t>Mansplaining</a:t>
          </a:r>
          <a:endParaRPr lang="es-CO" dirty="0"/>
        </a:p>
      </dgm:t>
    </dgm:pt>
    <dgm:pt modelId="{27DF9E91-22B5-4008-A6D9-22DF9D675946}" type="parTrans" cxnId="{F561A683-DE9F-4747-995A-1978D622FB29}">
      <dgm:prSet/>
      <dgm:spPr/>
      <dgm:t>
        <a:bodyPr/>
        <a:lstStyle/>
        <a:p>
          <a:endParaRPr lang="es-CO"/>
        </a:p>
      </dgm:t>
    </dgm:pt>
    <dgm:pt modelId="{003A0067-FB91-4351-A249-FA3DF08199C0}" type="sibTrans" cxnId="{F561A683-DE9F-4747-995A-1978D622FB29}">
      <dgm:prSet/>
      <dgm:spPr/>
      <dgm:t>
        <a:bodyPr/>
        <a:lstStyle/>
        <a:p>
          <a:endParaRPr lang="es-CO"/>
        </a:p>
      </dgm:t>
    </dgm:pt>
    <dgm:pt modelId="{72151E2A-059A-4B96-85FF-8773BBD3543B}">
      <dgm:prSet phldrT="[Texto]"/>
      <dgm:spPr/>
      <dgm:t>
        <a:bodyPr/>
        <a:lstStyle/>
        <a:p>
          <a:r>
            <a:rPr lang="es-ES" b="1" i="0" dirty="0"/>
            <a:t>Incrédulo cuestiona tu conocimiento e intenta iluminar tu discurso con su sabiduría</a:t>
          </a:r>
          <a:r>
            <a:rPr lang="es-ES" b="0" i="0" dirty="0"/>
            <a:t>.</a:t>
          </a:r>
          <a:endParaRPr lang="es-CO" dirty="0"/>
        </a:p>
      </dgm:t>
    </dgm:pt>
    <dgm:pt modelId="{74AF3EE1-2124-4A90-A6F9-693C0FD97150}" type="parTrans" cxnId="{FBED7409-BDC8-4EFF-A577-68100E7C76BD}">
      <dgm:prSet/>
      <dgm:spPr/>
      <dgm:t>
        <a:bodyPr/>
        <a:lstStyle/>
        <a:p>
          <a:endParaRPr lang="es-CO"/>
        </a:p>
      </dgm:t>
    </dgm:pt>
    <dgm:pt modelId="{8CFBDB4C-0CA1-4122-A47C-230AE3EA992C}" type="sibTrans" cxnId="{FBED7409-BDC8-4EFF-A577-68100E7C76BD}">
      <dgm:prSet/>
      <dgm:spPr/>
      <dgm:t>
        <a:bodyPr/>
        <a:lstStyle/>
        <a:p>
          <a:endParaRPr lang="es-CO"/>
        </a:p>
      </dgm:t>
    </dgm:pt>
    <dgm:pt modelId="{3495494A-88DB-43DC-A6D4-A9C7EE8715A5}">
      <dgm:prSet phldrT="[Texto]"/>
      <dgm:spPr/>
      <dgm:t>
        <a:bodyPr/>
        <a:lstStyle/>
        <a:p>
          <a:r>
            <a:rPr lang="es-CO" b="1" i="0" dirty="0"/>
            <a:t>2. </a:t>
          </a:r>
          <a:r>
            <a:rPr lang="es-CO" b="1" i="0" dirty="0" err="1"/>
            <a:t>Gaslighting</a:t>
          </a:r>
          <a:endParaRPr lang="es-CO" dirty="0"/>
        </a:p>
      </dgm:t>
    </dgm:pt>
    <dgm:pt modelId="{242DE16B-A606-4B8D-B7A2-CBF51BD52572}" type="parTrans" cxnId="{F18BA035-29CB-4AEA-8CA9-731F2D43CC76}">
      <dgm:prSet/>
      <dgm:spPr/>
      <dgm:t>
        <a:bodyPr/>
        <a:lstStyle/>
        <a:p>
          <a:endParaRPr lang="es-CO"/>
        </a:p>
      </dgm:t>
    </dgm:pt>
    <dgm:pt modelId="{A26DC462-1820-4CE2-8BBD-6BA00632734E}" type="sibTrans" cxnId="{F18BA035-29CB-4AEA-8CA9-731F2D43CC76}">
      <dgm:prSet/>
      <dgm:spPr/>
      <dgm:t>
        <a:bodyPr/>
        <a:lstStyle/>
        <a:p>
          <a:endParaRPr lang="es-CO"/>
        </a:p>
      </dgm:t>
    </dgm:pt>
    <dgm:pt modelId="{371CDB28-680A-4246-B12B-DF8A64C440E7}">
      <dgm:prSet phldrT="[Texto]"/>
      <dgm:spPr/>
      <dgm:t>
        <a:bodyPr/>
        <a:lstStyle/>
        <a:p>
          <a:r>
            <a:rPr lang="es-ES" b="1" i="0" dirty="0"/>
            <a:t>Hacerle creer a una mujer, de forma muy sutil, que está loca</a:t>
          </a:r>
          <a:r>
            <a:rPr lang="es-ES" b="0" i="0" dirty="0"/>
            <a:t>. </a:t>
          </a:r>
          <a:endParaRPr lang="es-CO" dirty="0"/>
        </a:p>
      </dgm:t>
    </dgm:pt>
    <dgm:pt modelId="{DF27D124-C973-4019-84D9-171766B6B3BC}" type="parTrans" cxnId="{1A3C9A0F-BCC3-458C-BC5D-02E888E0F9D4}">
      <dgm:prSet/>
      <dgm:spPr/>
      <dgm:t>
        <a:bodyPr/>
        <a:lstStyle/>
        <a:p>
          <a:endParaRPr lang="es-CO"/>
        </a:p>
      </dgm:t>
    </dgm:pt>
    <dgm:pt modelId="{51D34C61-D52D-4BC2-A802-E12D9B68A3C7}" type="sibTrans" cxnId="{1A3C9A0F-BCC3-458C-BC5D-02E888E0F9D4}">
      <dgm:prSet/>
      <dgm:spPr/>
      <dgm:t>
        <a:bodyPr/>
        <a:lstStyle/>
        <a:p>
          <a:endParaRPr lang="es-CO"/>
        </a:p>
      </dgm:t>
    </dgm:pt>
    <dgm:pt modelId="{DDEAA8CB-C119-46CD-ACD2-0A3845FAF5CA}">
      <dgm:prSet phldrT="[Texto]"/>
      <dgm:spPr/>
      <dgm:t>
        <a:bodyPr/>
        <a:lstStyle/>
        <a:p>
          <a:r>
            <a:rPr lang="es-CO" b="1" i="0" dirty="0"/>
            <a:t>3. </a:t>
          </a:r>
          <a:r>
            <a:rPr lang="es-CO" b="1" i="0" dirty="0" err="1"/>
            <a:t>Manterrupting</a:t>
          </a:r>
          <a:endParaRPr lang="es-CO" dirty="0"/>
        </a:p>
      </dgm:t>
    </dgm:pt>
    <dgm:pt modelId="{8E9572F8-C486-413C-8962-5CBBFAC731F7}" type="parTrans" cxnId="{F5ACC363-5E2F-410C-AA10-152E7AECE4EF}">
      <dgm:prSet/>
      <dgm:spPr/>
      <dgm:t>
        <a:bodyPr/>
        <a:lstStyle/>
        <a:p>
          <a:endParaRPr lang="es-CO"/>
        </a:p>
      </dgm:t>
    </dgm:pt>
    <dgm:pt modelId="{7ADB509A-131F-4FE3-B011-09F35C2DF9FC}" type="sibTrans" cxnId="{F5ACC363-5E2F-410C-AA10-152E7AECE4EF}">
      <dgm:prSet/>
      <dgm:spPr/>
      <dgm:t>
        <a:bodyPr/>
        <a:lstStyle/>
        <a:p>
          <a:endParaRPr lang="es-CO"/>
        </a:p>
      </dgm:t>
    </dgm:pt>
    <dgm:pt modelId="{0DAE8017-0AF4-4BBD-81AD-8D4C63FDE200}">
      <dgm:prSet phldrT="[Texto]"/>
      <dgm:spPr/>
      <dgm:t>
        <a:bodyPr/>
        <a:lstStyle/>
        <a:p>
          <a:r>
            <a:rPr lang="es-ES" b="1" i="0" dirty="0"/>
            <a:t>Interrupción innecesaria del discurso por parte de un hombre a una mujer</a:t>
          </a:r>
          <a:r>
            <a:rPr lang="es-ES" b="0" i="0" dirty="0"/>
            <a:t>. </a:t>
          </a:r>
          <a:endParaRPr lang="es-CO" dirty="0"/>
        </a:p>
      </dgm:t>
    </dgm:pt>
    <dgm:pt modelId="{947CE7B3-81BD-4E67-8A97-EC4C9C9FBA87}" type="parTrans" cxnId="{F86DCF12-9255-4EBB-ADAB-0CB36E0A278E}">
      <dgm:prSet/>
      <dgm:spPr/>
      <dgm:t>
        <a:bodyPr/>
        <a:lstStyle/>
        <a:p>
          <a:endParaRPr lang="es-CO"/>
        </a:p>
      </dgm:t>
    </dgm:pt>
    <dgm:pt modelId="{B2BF9853-19F4-41A6-9BE4-70E4F06907E5}" type="sibTrans" cxnId="{F86DCF12-9255-4EBB-ADAB-0CB36E0A278E}">
      <dgm:prSet/>
      <dgm:spPr/>
      <dgm:t>
        <a:bodyPr/>
        <a:lstStyle/>
        <a:p>
          <a:endParaRPr lang="es-CO"/>
        </a:p>
      </dgm:t>
    </dgm:pt>
    <dgm:pt modelId="{6AF3C65C-FEF1-4964-A9B7-25907B164C88}">
      <dgm:prSet phldrT="[Texto]" custT="1"/>
      <dgm:spPr/>
      <dgm:t>
        <a:bodyPr/>
        <a:lstStyle/>
        <a:p>
          <a:r>
            <a:rPr lang="es-CO" sz="1800" b="1" i="0" dirty="0"/>
            <a:t>4. </a:t>
          </a:r>
          <a:r>
            <a:rPr lang="es-CO" sz="1800" b="1" i="0" dirty="0" err="1"/>
            <a:t>Bropiating</a:t>
          </a:r>
          <a:endParaRPr lang="es-CO" sz="1800" b="1" i="0" dirty="0"/>
        </a:p>
        <a:p>
          <a:r>
            <a:rPr lang="es-ES" sz="1200" b="0" i="0" dirty="0"/>
            <a:t>Hace referencia a la situación en que un hombre se apropia de una idea originalmente propuesta por una mujer y se lleva el crédito. </a:t>
          </a:r>
          <a:endParaRPr lang="es-CO" sz="1200" dirty="0"/>
        </a:p>
      </dgm:t>
    </dgm:pt>
    <dgm:pt modelId="{318436AC-EA46-43D1-A62C-3D4FBC090080}" type="parTrans" cxnId="{A7A37A7D-5146-4510-BA27-CCC0EEE19D96}">
      <dgm:prSet/>
      <dgm:spPr/>
      <dgm:t>
        <a:bodyPr/>
        <a:lstStyle/>
        <a:p>
          <a:endParaRPr lang="es-CO"/>
        </a:p>
      </dgm:t>
    </dgm:pt>
    <dgm:pt modelId="{C7F4A929-2DD2-4FDC-90E3-38D32D190D4F}" type="sibTrans" cxnId="{A7A37A7D-5146-4510-BA27-CCC0EEE19D96}">
      <dgm:prSet/>
      <dgm:spPr/>
      <dgm:t>
        <a:bodyPr/>
        <a:lstStyle/>
        <a:p>
          <a:endParaRPr lang="es-CO"/>
        </a:p>
      </dgm:t>
    </dgm:pt>
    <dgm:pt modelId="{D806C86F-25A0-423F-B906-CFF32A22599E}" type="pres">
      <dgm:prSet presAssocID="{6EDB2ABB-77AB-45BF-92B9-F74D6B424B43}" presName="linear" presStyleCnt="0">
        <dgm:presLayoutVars>
          <dgm:dir/>
          <dgm:resizeHandles val="exact"/>
        </dgm:presLayoutVars>
      </dgm:prSet>
      <dgm:spPr/>
    </dgm:pt>
    <dgm:pt modelId="{C49F0CE3-CC7B-4F97-A189-D2E130B6760C}" type="pres">
      <dgm:prSet presAssocID="{18083C6C-5D7A-457A-AA01-DD6A21A93A8E}" presName="comp" presStyleCnt="0"/>
      <dgm:spPr/>
    </dgm:pt>
    <dgm:pt modelId="{337CEC54-4D5D-47C5-91D2-B5CE93A86ABD}" type="pres">
      <dgm:prSet presAssocID="{18083C6C-5D7A-457A-AA01-DD6A21A93A8E}" presName="box" presStyleLbl="node1" presStyleIdx="0" presStyleCnt="4"/>
      <dgm:spPr/>
    </dgm:pt>
    <dgm:pt modelId="{CD837E48-2C28-48C4-8EE6-3C3EB972E35B}" type="pres">
      <dgm:prSet presAssocID="{18083C6C-5D7A-457A-AA01-DD6A21A93A8E}" presName="img" presStyleLbl="fgImgPlace1" presStyleIdx="0" presStyleCnt="4"/>
      <dgm:spPr/>
    </dgm:pt>
    <dgm:pt modelId="{B62D5E03-7A3B-482C-8F00-A2EF4A770933}" type="pres">
      <dgm:prSet presAssocID="{18083C6C-5D7A-457A-AA01-DD6A21A93A8E}" presName="text" presStyleLbl="node1" presStyleIdx="0" presStyleCnt="4">
        <dgm:presLayoutVars>
          <dgm:bulletEnabled val="1"/>
        </dgm:presLayoutVars>
      </dgm:prSet>
      <dgm:spPr/>
    </dgm:pt>
    <dgm:pt modelId="{FA0E36CA-37DA-4692-8746-A070D772E6D5}" type="pres">
      <dgm:prSet presAssocID="{003A0067-FB91-4351-A249-FA3DF08199C0}" presName="spacer" presStyleCnt="0"/>
      <dgm:spPr/>
    </dgm:pt>
    <dgm:pt modelId="{85901572-AAD9-415F-98B3-18B48CD68290}" type="pres">
      <dgm:prSet presAssocID="{3495494A-88DB-43DC-A6D4-A9C7EE8715A5}" presName="comp" presStyleCnt="0"/>
      <dgm:spPr/>
    </dgm:pt>
    <dgm:pt modelId="{BBD8BA8E-6862-4070-B154-E5AE3C95199E}" type="pres">
      <dgm:prSet presAssocID="{3495494A-88DB-43DC-A6D4-A9C7EE8715A5}" presName="box" presStyleLbl="node1" presStyleIdx="1" presStyleCnt="4"/>
      <dgm:spPr/>
    </dgm:pt>
    <dgm:pt modelId="{6C15660D-8A84-4CDE-B665-12ACD75BC827}" type="pres">
      <dgm:prSet presAssocID="{3495494A-88DB-43DC-A6D4-A9C7EE8715A5}" presName="img" presStyleLbl="fgImgPlace1" presStyleIdx="1" presStyleCnt="4"/>
      <dgm:spPr/>
    </dgm:pt>
    <dgm:pt modelId="{8088239F-B84F-405E-9184-3B066652AD39}" type="pres">
      <dgm:prSet presAssocID="{3495494A-88DB-43DC-A6D4-A9C7EE8715A5}" presName="text" presStyleLbl="node1" presStyleIdx="1" presStyleCnt="4">
        <dgm:presLayoutVars>
          <dgm:bulletEnabled val="1"/>
        </dgm:presLayoutVars>
      </dgm:prSet>
      <dgm:spPr/>
    </dgm:pt>
    <dgm:pt modelId="{FA31904C-4EA1-4162-A6BE-18698CD7CC65}" type="pres">
      <dgm:prSet presAssocID="{A26DC462-1820-4CE2-8BBD-6BA00632734E}" presName="spacer" presStyleCnt="0"/>
      <dgm:spPr/>
    </dgm:pt>
    <dgm:pt modelId="{86F00AB6-7E6C-4263-8E90-D639B182C3A1}" type="pres">
      <dgm:prSet presAssocID="{DDEAA8CB-C119-46CD-ACD2-0A3845FAF5CA}" presName="comp" presStyleCnt="0"/>
      <dgm:spPr/>
    </dgm:pt>
    <dgm:pt modelId="{5B1ECCB0-73C5-4F2B-98C7-A6F80F37D66A}" type="pres">
      <dgm:prSet presAssocID="{DDEAA8CB-C119-46CD-ACD2-0A3845FAF5CA}" presName="box" presStyleLbl="node1" presStyleIdx="2" presStyleCnt="4"/>
      <dgm:spPr/>
    </dgm:pt>
    <dgm:pt modelId="{1E8D94AF-D816-4456-BEF5-B22EFDC88814}" type="pres">
      <dgm:prSet presAssocID="{DDEAA8CB-C119-46CD-ACD2-0A3845FAF5CA}" presName="img" presStyleLbl="fgImgPlace1" presStyleIdx="2" presStyleCnt="4"/>
      <dgm:spPr/>
    </dgm:pt>
    <dgm:pt modelId="{9A3E6CBF-1E34-4FA8-8BA3-3B76014698D9}" type="pres">
      <dgm:prSet presAssocID="{DDEAA8CB-C119-46CD-ACD2-0A3845FAF5CA}" presName="text" presStyleLbl="node1" presStyleIdx="2" presStyleCnt="4">
        <dgm:presLayoutVars>
          <dgm:bulletEnabled val="1"/>
        </dgm:presLayoutVars>
      </dgm:prSet>
      <dgm:spPr/>
    </dgm:pt>
    <dgm:pt modelId="{17A9635D-F1C9-4A9D-AFB2-27B2B8955A21}" type="pres">
      <dgm:prSet presAssocID="{7ADB509A-131F-4FE3-B011-09F35C2DF9FC}" presName="spacer" presStyleCnt="0"/>
      <dgm:spPr/>
    </dgm:pt>
    <dgm:pt modelId="{BD48C596-7EAA-4CA5-A181-8920B91E80C9}" type="pres">
      <dgm:prSet presAssocID="{6AF3C65C-FEF1-4964-A9B7-25907B164C88}" presName="comp" presStyleCnt="0"/>
      <dgm:spPr/>
    </dgm:pt>
    <dgm:pt modelId="{6F991C7E-4988-47DE-9954-769A67E1B584}" type="pres">
      <dgm:prSet presAssocID="{6AF3C65C-FEF1-4964-A9B7-25907B164C88}" presName="box" presStyleLbl="node1" presStyleIdx="3" presStyleCnt="4"/>
      <dgm:spPr/>
    </dgm:pt>
    <dgm:pt modelId="{FF772AA4-79F9-4FC8-AD61-89CE04FC72E7}" type="pres">
      <dgm:prSet presAssocID="{6AF3C65C-FEF1-4964-A9B7-25907B164C88}" presName="img" presStyleLbl="fgImgPlace1" presStyleIdx="3" presStyleCnt="4"/>
      <dgm:spPr/>
    </dgm:pt>
    <dgm:pt modelId="{284CDF5B-EBBF-4289-B03A-A22BC5BABF22}" type="pres">
      <dgm:prSet presAssocID="{6AF3C65C-FEF1-4964-A9B7-25907B164C88}" presName="text" presStyleLbl="node1" presStyleIdx="3" presStyleCnt="4">
        <dgm:presLayoutVars>
          <dgm:bulletEnabled val="1"/>
        </dgm:presLayoutVars>
      </dgm:prSet>
      <dgm:spPr/>
    </dgm:pt>
  </dgm:ptLst>
  <dgm:cxnLst>
    <dgm:cxn modelId="{FBED7409-BDC8-4EFF-A577-68100E7C76BD}" srcId="{18083C6C-5D7A-457A-AA01-DD6A21A93A8E}" destId="{72151E2A-059A-4B96-85FF-8773BBD3543B}" srcOrd="0" destOrd="0" parTransId="{74AF3EE1-2124-4A90-A6F9-693C0FD97150}" sibTransId="{8CFBDB4C-0CA1-4122-A47C-230AE3EA992C}"/>
    <dgm:cxn modelId="{1A3C9A0F-BCC3-458C-BC5D-02E888E0F9D4}" srcId="{3495494A-88DB-43DC-A6D4-A9C7EE8715A5}" destId="{371CDB28-680A-4246-B12B-DF8A64C440E7}" srcOrd="0" destOrd="0" parTransId="{DF27D124-C973-4019-84D9-171766B6B3BC}" sibTransId="{51D34C61-D52D-4BC2-A802-E12D9B68A3C7}"/>
    <dgm:cxn modelId="{F86DCF12-9255-4EBB-ADAB-0CB36E0A278E}" srcId="{DDEAA8CB-C119-46CD-ACD2-0A3845FAF5CA}" destId="{0DAE8017-0AF4-4BBD-81AD-8D4C63FDE200}" srcOrd="0" destOrd="0" parTransId="{947CE7B3-81BD-4E67-8A97-EC4C9C9FBA87}" sibTransId="{B2BF9853-19F4-41A6-9BE4-70E4F06907E5}"/>
    <dgm:cxn modelId="{E58A6231-A3CA-4860-BBBB-D9DD6409367E}" type="presOf" srcId="{DDEAA8CB-C119-46CD-ACD2-0A3845FAF5CA}" destId="{9A3E6CBF-1E34-4FA8-8BA3-3B76014698D9}" srcOrd="1" destOrd="0" presId="urn:microsoft.com/office/officeart/2005/8/layout/vList4"/>
    <dgm:cxn modelId="{F18BA035-29CB-4AEA-8CA9-731F2D43CC76}" srcId="{6EDB2ABB-77AB-45BF-92B9-F74D6B424B43}" destId="{3495494A-88DB-43DC-A6D4-A9C7EE8715A5}" srcOrd="1" destOrd="0" parTransId="{242DE16B-A606-4B8D-B7A2-CBF51BD52572}" sibTransId="{A26DC462-1820-4CE2-8BBD-6BA00632734E}"/>
    <dgm:cxn modelId="{EC25CC40-8FEB-4875-BC05-3D578CA25EC7}" type="presOf" srcId="{72151E2A-059A-4B96-85FF-8773BBD3543B}" destId="{337CEC54-4D5D-47C5-91D2-B5CE93A86ABD}" srcOrd="0" destOrd="1" presId="urn:microsoft.com/office/officeart/2005/8/layout/vList4"/>
    <dgm:cxn modelId="{80A8F65B-4B7C-45C1-BB36-C1F4892F506D}" type="presOf" srcId="{6AF3C65C-FEF1-4964-A9B7-25907B164C88}" destId="{284CDF5B-EBBF-4289-B03A-A22BC5BABF22}" srcOrd="1" destOrd="0" presId="urn:microsoft.com/office/officeart/2005/8/layout/vList4"/>
    <dgm:cxn modelId="{F5ACC363-5E2F-410C-AA10-152E7AECE4EF}" srcId="{6EDB2ABB-77AB-45BF-92B9-F74D6B424B43}" destId="{DDEAA8CB-C119-46CD-ACD2-0A3845FAF5CA}" srcOrd="2" destOrd="0" parTransId="{8E9572F8-C486-413C-8962-5CBBFAC731F7}" sibTransId="{7ADB509A-131F-4FE3-B011-09F35C2DF9FC}"/>
    <dgm:cxn modelId="{B890DD63-AC1F-4AB1-857A-093C2EC46436}" type="presOf" srcId="{18083C6C-5D7A-457A-AA01-DD6A21A93A8E}" destId="{B62D5E03-7A3B-482C-8F00-A2EF4A770933}" srcOrd="1" destOrd="0" presId="urn:microsoft.com/office/officeart/2005/8/layout/vList4"/>
    <dgm:cxn modelId="{C810014E-1194-4CC6-A736-AEA62FE4B50E}" type="presOf" srcId="{6AF3C65C-FEF1-4964-A9B7-25907B164C88}" destId="{6F991C7E-4988-47DE-9954-769A67E1B584}" srcOrd="0" destOrd="0" presId="urn:microsoft.com/office/officeart/2005/8/layout/vList4"/>
    <dgm:cxn modelId="{840B9554-CCF3-4F39-992F-11741005918E}" type="presOf" srcId="{6EDB2ABB-77AB-45BF-92B9-F74D6B424B43}" destId="{D806C86F-25A0-423F-B906-CFF32A22599E}" srcOrd="0" destOrd="0" presId="urn:microsoft.com/office/officeart/2005/8/layout/vList4"/>
    <dgm:cxn modelId="{09600155-CBB6-4A8D-80A9-E3AEB50A4A1A}" type="presOf" srcId="{DDEAA8CB-C119-46CD-ACD2-0A3845FAF5CA}" destId="{5B1ECCB0-73C5-4F2B-98C7-A6F80F37D66A}" srcOrd="0" destOrd="0" presId="urn:microsoft.com/office/officeart/2005/8/layout/vList4"/>
    <dgm:cxn modelId="{A7A37A7D-5146-4510-BA27-CCC0EEE19D96}" srcId="{6EDB2ABB-77AB-45BF-92B9-F74D6B424B43}" destId="{6AF3C65C-FEF1-4964-A9B7-25907B164C88}" srcOrd="3" destOrd="0" parTransId="{318436AC-EA46-43D1-A62C-3D4FBC090080}" sibTransId="{C7F4A929-2DD2-4FDC-90E3-38D32D190D4F}"/>
    <dgm:cxn modelId="{F561A683-DE9F-4747-995A-1978D622FB29}" srcId="{6EDB2ABB-77AB-45BF-92B9-F74D6B424B43}" destId="{18083C6C-5D7A-457A-AA01-DD6A21A93A8E}" srcOrd="0" destOrd="0" parTransId="{27DF9E91-22B5-4008-A6D9-22DF9D675946}" sibTransId="{003A0067-FB91-4351-A249-FA3DF08199C0}"/>
    <dgm:cxn modelId="{AE9F8A96-0F8E-4708-A096-FF40FE5198E7}" type="presOf" srcId="{0DAE8017-0AF4-4BBD-81AD-8D4C63FDE200}" destId="{9A3E6CBF-1E34-4FA8-8BA3-3B76014698D9}" srcOrd="1" destOrd="1" presId="urn:microsoft.com/office/officeart/2005/8/layout/vList4"/>
    <dgm:cxn modelId="{2EA3499E-F9EB-4447-B3A8-DBD8CB6E5777}" type="presOf" srcId="{3495494A-88DB-43DC-A6D4-A9C7EE8715A5}" destId="{BBD8BA8E-6862-4070-B154-E5AE3C95199E}" srcOrd="0" destOrd="0" presId="urn:microsoft.com/office/officeart/2005/8/layout/vList4"/>
    <dgm:cxn modelId="{901945A3-27C4-4580-84E1-EF98BACC654C}" type="presOf" srcId="{18083C6C-5D7A-457A-AA01-DD6A21A93A8E}" destId="{337CEC54-4D5D-47C5-91D2-B5CE93A86ABD}" srcOrd="0" destOrd="0" presId="urn:microsoft.com/office/officeart/2005/8/layout/vList4"/>
    <dgm:cxn modelId="{BA100CB5-A415-42C1-87AA-3DF12B5E65D8}" type="presOf" srcId="{371CDB28-680A-4246-B12B-DF8A64C440E7}" destId="{8088239F-B84F-405E-9184-3B066652AD39}" srcOrd="1" destOrd="1" presId="urn:microsoft.com/office/officeart/2005/8/layout/vList4"/>
    <dgm:cxn modelId="{093C50BD-EA89-4BBF-8957-968AC14C637E}" type="presOf" srcId="{0DAE8017-0AF4-4BBD-81AD-8D4C63FDE200}" destId="{5B1ECCB0-73C5-4F2B-98C7-A6F80F37D66A}" srcOrd="0" destOrd="1" presId="urn:microsoft.com/office/officeart/2005/8/layout/vList4"/>
    <dgm:cxn modelId="{0BE4C5DE-53BE-4813-ABFF-25BBB98F0D8E}" type="presOf" srcId="{72151E2A-059A-4B96-85FF-8773BBD3543B}" destId="{B62D5E03-7A3B-482C-8F00-A2EF4A770933}" srcOrd="1" destOrd="1" presId="urn:microsoft.com/office/officeart/2005/8/layout/vList4"/>
    <dgm:cxn modelId="{442E5FFB-41C7-4088-9D2A-F47F0E9838B6}" type="presOf" srcId="{371CDB28-680A-4246-B12B-DF8A64C440E7}" destId="{BBD8BA8E-6862-4070-B154-E5AE3C95199E}" srcOrd="0" destOrd="1" presId="urn:microsoft.com/office/officeart/2005/8/layout/vList4"/>
    <dgm:cxn modelId="{1A8CABFE-44C1-4A6A-BCBF-6AD706918FAF}" type="presOf" srcId="{3495494A-88DB-43DC-A6D4-A9C7EE8715A5}" destId="{8088239F-B84F-405E-9184-3B066652AD39}" srcOrd="1" destOrd="0" presId="urn:microsoft.com/office/officeart/2005/8/layout/vList4"/>
    <dgm:cxn modelId="{28DD2F70-B760-4E94-B6D3-D6872C2894CD}" type="presParOf" srcId="{D806C86F-25A0-423F-B906-CFF32A22599E}" destId="{C49F0CE3-CC7B-4F97-A189-D2E130B6760C}" srcOrd="0" destOrd="0" presId="urn:microsoft.com/office/officeart/2005/8/layout/vList4"/>
    <dgm:cxn modelId="{B106C835-E8C6-442A-84FD-38F588114000}" type="presParOf" srcId="{C49F0CE3-CC7B-4F97-A189-D2E130B6760C}" destId="{337CEC54-4D5D-47C5-91D2-B5CE93A86ABD}" srcOrd="0" destOrd="0" presId="urn:microsoft.com/office/officeart/2005/8/layout/vList4"/>
    <dgm:cxn modelId="{F2FE0A53-8F75-474B-A7CC-598D5CDFDE18}" type="presParOf" srcId="{C49F0CE3-CC7B-4F97-A189-D2E130B6760C}" destId="{CD837E48-2C28-48C4-8EE6-3C3EB972E35B}" srcOrd="1" destOrd="0" presId="urn:microsoft.com/office/officeart/2005/8/layout/vList4"/>
    <dgm:cxn modelId="{604A1A87-A3A9-443E-ACF2-5D5D5F34026C}" type="presParOf" srcId="{C49F0CE3-CC7B-4F97-A189-D2E130B6760C}" destId="{B62D5E03-7A3B-482C-8F00-A2EF4A770933}" srcOrd="2" destOrd="0" presId="urn:microsoft.com/office/officeart/2005/8/layout/vList4"/>
    <dgm:cxn modelId="{01A5F90A-4F14-4CBF-A149-2FF50911CEDE}" type="presParOf" srcId="{D806C86F-25A0-423F-B906-CFF32A22599E}" destId="{FA0E36CA-37DA-4692-8746-A070D772E6D5}" srcOrd="1" destOrd="0" presId="urn:microsoft.com/office/officeart/2005/8/layout/vList4"/>
    <dgm:cxn modelId="{0E9D8667-6764-42D1-96E1-A24EF78B2AD6}" type="presParOf" srcId="{D806C86F-25A0-423F-B906-CFF32A22599E}" destId="{85901572-AAD9-415F-98B3-18B48CD68290}" srcOrd="2" destOrd="0" presId="urn:microsoft.com/office/officeart/2005/8/layout/vList4"/>
    <dgm:cxn modelId="{2D1D5857-0176-41DC-B792-90A47CE5D7D2}" type="presParOf" srcId="{85901572-AAD9-415F-98B3-18B48CD68290}" destId="{BBD8BA8E-6862-4070-B154-E5AE3C95199E}" srcOrd="0" destOrd="0" presId="urn:microsoft.com/office/officeart/2005/8/layout/vList4"/>
    <dgm:cxn modelId="{51B74717-7790-46CA-8C2E-42E00B266F23}" type="presParOf" srcId="{85901572-AAD9-415F-98B3-18B48CD68290}" destId="{6C15660D-8A84-4CDE-B665-12ACD75BC827}" srcOrd="1" destOrd="0" presId="urn:microsoft.com/office/officeart/2005/8/layout/vList4"/>
    <dgm:cxn modelId="{7B161C4C-D21C-4E80-8B0A-5B311E57F79F}" type="presParOf" srcId="{85901572-AAD9-415F-98B3-18B48CD68290}" destId="{8088239F-B84F-405E-9184-3B066652AD39}" srcOrd="2" destOrd="0" presId="urn:microsoft.com/office/officeart/2005/8/layout/vList4"/>
    <dgm:cxn modelId="{2A530FBF-4DE1-40A9-9DE2-AD7169D0FFD7}" type="presParOf" srcId="{D806C86F-25A0-423F-B906-CFF32A22599E}" destId="{FA31904C-4EA1-4162-A6BE-18698CD7CC65}" srcOrd="3" destOrd="0" presId="urn:microsoft.com/office/officeart/2005/8/layout/vList4"/>
    <dgm:cxn modelId="{0302253D-52AB-4619-BDC1-9BEAB4182DD0}" type="presParOf" srcId="{D806C86F-25A0-423F-B906-CFF32A22599E}" destId="{86F00AB6-7E6C-4263-8E90-D639B182C3A1}" srcOrd="4" destOrd="0" presId="urn:microsoft.com/office/officeart/2005/8/layout/vList4"/>
    <dgm:cxn modelId="{3E05C57B-EFF6-4EE8-89A2-AEC26AC99BBE}" type="presParOf" srcId="{86F00AB6-7E6C-4263-8E90-D639B182C3A1}" destId="{5B1ECCB0-73C5-4F2B-98C7-A6F80F37D66A}" srcOrd="0" destOrd="0" presId="urn:microsoft.com/office/officeart/2005/8/layout/vList4"/>
    <dgm:cxn modelId="{EC5169EA-26CB-46E6-865C-0C498FD118DB}" type="presParOf" srcId="{86F00AB6-7E6C-4263-8E90-D639B182C3A1}" destId="{1E8D94AF-D816-4456-BEF5-B22EFDC88814}" srcOrd="1" destOrd="0" presId="urn:microsoft.com/office/officeart/2005/8/layout/vList4"/>
    <dgm:cxn modelId="{9CDBF901-A937-45E0-8337-9CEFDFED9398}" type="presParOf" srcId="{86F00AB6-7E6C-4263-8E90-D639B182C3A1}" destId="{9A3E6CBF-1E34-4FA8-8BA3-3B76014698D9}" srcOrd="2" destOrd="0" presId="urn:microsoft.com/office/officeart/2005/8/layout/vList4"/>
    <dgm:cxn modelId="{79852953-CE58-4E1B-B5FD-934DB26AEEC2}" type="presParOf" srcId="{D806C86F-25A0-423F-B906-CFF32A22599E}" destId="{17A9635D-F1C9-4A9D-AFB2-27B2B8955A21}" srcOrd="5" destOrd="0" presId="urn:microsoft.com/office/officeart/2005/8/layout/vList4"/>
    <dgm:cxn modelId="{00378557-2F78-452D-B2A6-97411B984C4D}" type="presParOf" srcId="{D806C86F-25A0-423F-B906-CFF32A22599E}" destId="{BD48C596-7EAA-4CA5-A181-8920B91E80C9}" srcOrd="6" destOrd="0" presId="urn:microsoft.com/office/officeart/2005/8/layout/vList4"/>
    <dgm:cxn modelId="{21BC7003-5B21-4A01-B4B4-0D950AC8C9E2}" type="presParOf" srcId="{BD48C596-7EAA-4CA5-A181-8920B91E80C9}" destId="{6F991C7E-4988-47DE-9954-769A67E1B584}" srcOrd="0" destOrd="0" presId="urn:microsoft.com/office/officeart/2005/8/layout/vList4"/>
    <dgm:cxn modelId="{1584228A-C158-45A5-8D5E-EFD23AE7930B}" type="presParOf" srcId="{BD48C596-7EAA-4CA5-A181-8920B91E80C9}" destId="{FF772AA4-79F9-4FC8-AD61-89CE04FC72E7}" srcOrd="1" destOrd="0" presId="urn:microsoft.com/office/officeart/2005/8/layout/vList4"/>
    <dgm:cxn modelId="{2622B85F-DDF1-4DAE-B7D8-348822B89369}" type="presParOf" srcId="{BD48C596-7EAA-4CA5-A181-8920B91E80C9}" destId="{284CDF5B-EBBF-4289-B03A-A22BC5BABF22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89CD4D4-3B56-A946-B549-8D15935A9656}" type="doc">
      <dgm:prSet loTypeId="urn:microsoft.com/office/officeart/2005/8/layout/defaul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CC2AB37-F03D-F449-8568-22811DA0CCBA}">
      <dgm:prSet phldrT="[Texto]" custT="1"/>
      <dgm:spPr/>
      <dgm:t>
        <a:bodyPr/>
        <a:lstStyle/>
        <a:p>
          <a:r>
            <a:rPr lang="es-ES" sz="1800" dirty="0">
              <a:latin typeface="Arial Rounded MT Bold"/>
              <a:cs typeface="Arial Rounded MT Bold"/>
            </a:rPr>
            <a:t>Física</a:t>
          </a:r>
        </a:p>
      </dgm:t>
    </dgm:pt>
    <dgm:pt modelId="{0860FC98-1400-F246-B636-0737E7342A25}" type="parTrans" cxnId="{8C1EE988-996A-194E-9C6D-D6D0C3F1BAE4}">
      <dgm:prSet/>
      <dgm:spPr/>
      <dgm:t>
        <a:bodyPr/>
        <a:lstStyle/>
        <a:p>
          <a:endParaRPr lang="es-ES" sz="1800">
            <a:latin typeface="Arial Rounded MT Bold"/>
            <a:cs typeface="Arial Rounded MT Bold"/>
          </a:endParaRPr>
        </a:p>
      </dgm:t>
    </dgm:pt>
    <dgm:pt modelId="{8432AC49-45FB-714D-9370-A8C9BD920FA7}" type="sibTrans" cxnId="{8C1EE988-996A-194E-9C6D-D6D0C3F1BAE4}">
      <dgm:prSet/>
      <dgm:spPr/>
      <dgm:t>
        <a:bodyPr/>
        <a:lstStyle/>
        <a:p>
          <a:endParaRPr lang="es-ES" sz="1800">
            <a:latin typeface="Arial Rounded MT Bold"/>
            <a:cs typeface="Arial Rounded MT Bold"/>
          </a:endParaRPr>
        </a:p>
      </dgm:t>
    </dgm:pt>
    <dgm:pt modelId="{EA047DEB-13D2-234B-B886-ADA5B2BC9D08}">
      <dgm:prSet phldrT="[Texto]" custT="1"/>
      <dgm:spPr/>
      <dgm:t>
        <a:bodyPr/>
        <a:lstStyle/>
        <a:p>
          <a:r>
            <a:rPr lang="es-ES" sz="1800" dirty="0">
              <a:latin typeface="Arial Rounded MT Bold"/>
              <a:cs typeface="Arial Rounded MT Bold"/>
            </a:rPr>
            <a:t>Psicológica</a:t>
          </a:r>
        </a:p>
      </dgm:t>
    </dgm:pt>
    <dgm:pt modelId="{E968F640-5806-F24F-8C69-E5401803A355}" type="parTrans" cxnId="{F3103A89-45B6-274B-875B-BAE172277671}">
      <dgm:prSet/>
      <dgm:spPr/>
      <dgm:t>
        <a:bodyPr/>
        <a:lstStyle/>
        <a:p>
          <a:endParaRPr lang="es-ES" sz="1800">
            <a:latin typeface="Arial Rounded MT Bold"/>
            <a:cs typeface="Arial Rounded MT Bold"/>
          </a:endParaRPr>
        </a:p>
      </dgm:t>
    </dgm:pt>
    <dgm:pt modelId="{EA207312-4F81-2E47-9F6B-2CE5B0CCFC79}" type="sibTrans" cxnId="{F3103A89-45B6-274B-875B-BAE172277671}">
      <dgm:prSet/>
      <dgm:spPr/>
      <dgm:t>
        <a:bodyPr/>
        <a:lstStyle/>
        <a:p>
          <a:endParaRPr lang="es-ES" sz="1800">
            <a:latin typeface="Arial Rounded MT Bold"/>
            <a:cs typeface="Arial Rounded MT Bold"/>
          </a:endParaRPr>
        </a:p>
      </dgm:t>
    </dgm:pt>
    <dgm:pt modelId="{1BCA2BD9-E8DD-FE45-8900-368A71CF9C59}">
      <dgm:prSet phldrT="[Texto]" custT="1"/>
      <dgm:spPr/>
      <dgm:t>
        <a:bodyPr/>
        <a:lstStyle/>
        <a:p>
          <a:r>
            <a:rPr lang="es-ES" sz="1800" dirty="0">
              <a:latin typeface="Arial Rounded MT Bold"/>
              <a:cs typeface="Arial Rounded MT Bold"/>
            </a:rPr>
            <a:t>Sexual</a:t>
          </a:r>
        </a:p>
      </dgm:t>
    </dgm:pt>
    <dgm:pt modelId="{BD39A00F-EBE2-7645-B821-C5AEFF0C4F62}" type="parTrans" cxnId="{218DF582-3CD5-834E-BAE4-1E1BD68D807D}">
      <dgm:prSet/>
      <dgm:spPr/>
      <dgm:t>
        <a:bodyPr/>
        <a:lstStyle/>
        <a:p>
          <a:endParaRPr lang="es-ES" sz="1800">
            <a:latin typeface="Arial Rounded MT Bold"/>
            <a:cs typeface="Arial Rounded MT Bold"/>
          </a:endParaRPr>
        </a:p>
      </dgm:t>
    </dgm:pt>
    <dgm:pt modelId="{88771DCC-D536-6B48-AF44-250FFB7483BC}" type="sibTrans" cxnId="{218DF582-3CD5-834E-BAE4-1E1BD68D807D}">
      <dgm:prSet/>
      <dgm:spPr/>
      <dgm:t>
        <a:bodyPr/>
        <a:lstStyle/>
        <a:p>
          <a:endParaRPr lang="es-ES" sz="1800">
            <a:latin typeface="Arial Rounded MT Bold"/>
            <a:cs typeface="Arial Rounded MT Bold"/>
          </a:endParaRPr>
        </a:p>
      </dgm:t>
    </dgm:pt>
    <dgm:pt modelId="{5F207E96-033E-6E45-AE2F-8D3E71BE6DE9}">
      <dgm:prSet phldrT="[Texto]" custT="1"/>
      <dgm:spPr/>
      <dgm:t>
        <a:bodyPr/>
        <a:lstStyle/>
        <a:p>
          <a:r>
            <a:rPr lang="es-ES" sz="1800" dirty="0">
              <a:latin typeface="Arial Rounded MT Bold"/>
              <a:cs typeface="Arial Rounded MT Bold"/>
            </a:rPr>
            <a:t>Económica</a:t>
          </a:r>
        </a:p>
      </dgm:t>
    </dgm:pt>
    <dgm:pt modelId="{86B78387-BAD6-884C-9348-634420B7CCE5}" type="parTrans" cxnId="{C37CDC0E-206F-8442-9301-9694A3AC015E}">
      <dgm:prSet/>
      <dgm:spPr/>
      <dgm:t>
        <a:bodyPr/>
        <a:lstStyle/>
        <a:p>
          <a:endParaRPr lang="es-ES" sz="1800">
            <a:latin typeface="Arial Rounded MT Bold"/>
            <a:cs typeface="Arial Rounded MT Bold"/>
          </a:endParaRPr>
        </a:p>
      </dgm:t>
    </dgm:pt>
    <dgm:pt modelId="{9308AD82-3D08-6C4A-9618-2A9B8AFF91C1}" type="sibTrans" cxnId="{C37CDC0E-206F-8442-9301-9694A3AC015E}">
      <dgm:prSet/>
      <dgm:spPr/>
      <dgm:t>
        <a:bodyPr/>
        <a:lstStyle/>
        <a:p>
          <a:endParaRPr lang="es-ES" sz="1800">
            <a:latin typeface="Arial Rounded MT Bold"/>
            <a:cs typeface="Arial Rounded MT Bold"/>
          </a:endParaRPr>
        </a:p>
      </dgm:t>
    </dgm:pt>
    <dgm:pt modelId="{D44E941B-B72C-6A4E-BC12-A9C19A3FD382}">
      <dgm:prSet phldrT="[Texto]" custT="1"/>
      <dgm:spPr/>
      <dgm:t>
        <a:bodyPr/>
        <a:lstStyle/>
        <a:p>
          <a:r>
            <a:rPr lang="es-ES" sz="1800" dirty="0">
              <a:latin typeface="Arial Rounded MT Bold"/>
              <a:cs typeface="Arial Rounded MT Bold"/>
            </a:rPr>
            <a:t>Obstétrica </a:t>
          </a:r>
        </a:p>
      </dgm:t>
    </dgm:pt>
    <dgm:pt modelId="{2F2051BD-0B1C-0449-8793-5A9464A38248}" type="parTrans" cxnId="{2EB9F725-B8D5-124B-9033-3A4AB48DF2A0}">
      <dgm:prSet/>
      <dgm:spPr/>
      <dgm:t>
        <a:bodyPr/>
        <a:lstStyle/>
        <a:p>
          <a:endParaRPr lang="es-ES" sz="1800">
            <a:latin typeface="Arial Rounded MT Bold"/>
            <a:cs typeface="Arial Rounded MT Bold"/>
          </a:endParaRPr>
        </a:p>
      </dgm:t>
    </dgm:pt>
    <dgm:pt modelId="{018389C1-A787-2F45-9FD0-28CA72E9FF31}" type="sibTrans" cxnId="{2EB9F725-B8D5-124B-9033-3A4AB48DF2A0}">
      <dgm:prSet/>
      <dgm:spPr/>
      <dgm:t>
        <a:bodyPr/>
        <a:lstStyle/>
        <a:p>
          <a:endParaRPr lang="es-ES" sz="1800">
            <a:latin typeface="Arial Rounded MT Bold"/>
            <a:cs typeface="Arial Rounded MT Bold"/>
          </a:endParaRPr>
        </a:p>
      </dgm:t>
    </dgm:pt>
    <dgm:pt modelId="{4C4E4677-8279-C74F-8024-7FB169341C69}">
      <dgm:prSet custT="1"/>
      <dgm:spPr/>
      <dgm:t>
        <a:bodyPr/>
        <a:lstStyle/>
        <a:p>
          <a:r>
            <a:rPr lang="es-ES" sz="1800" dirty="0">
              <a:latin typeface="Arial Rounded MT Bold"/>
              <a:cs typeface="Arial Rounded MT Bold"/>
            </a:rPr>
            <a:t>Violencia en línea o digital </a:t>
          </a:r>
        </a:p>
      </dgm:t>
    </dgm:pt>
    <dgm:pt modelId="{7397344F-824D-C34F-9857-A6249EC871E4}" type="parTrans" cxnId="{C27691D1-FFCD-7541-A96F-26AB17402083}">
      <dgm:prSet/>
      <dgm:spPr/>
      <dgm:t>
        <a:bodyPr/>
        <a:lstStyle/>
        <a:p>
          <a:endParaRPr lang="es-ES" sz="1800">
            <a:latin typeface="Arial Rounded MT Bold"/>
            <a:cs typeface="Arial Rounded MT Bold"/>
          </a:endParaRPr>
        </a:p>
      </dgm:t>
    </dgm:pt>
    <dgm:pt modelId="{99DA2193-BA28-5C47-BE4D-C08039C25038}" type="sibTrans" cxnId="{C27691D1-FFCD-7541-A96F-26AB17402083}">
      <dgm:prSet/>
      <dgm:spPr/>
      <dgm:t>
        <a:bodyPr/>
        <a:lstStyle/>
        <a:p>
          <a:endParaRPr lang="es-ES" sz="1800">
            <a:latin typeface="Arial Rounded MT Bold"/>
            <a:cs typeface="Arial Rounded MT Bold"/>
          </a:endParaRPr>
        </a:p>
      </dgm:t>
    </dgm:pt>
    <dgm:pt modelId="{CFBE9D0E-EDB3-2C4B-AE58-50F6BC4B6CC3}">
      <dgm:prSet custT="1"/>
      <dgm:spPr/>
      <dgm:t>
        <a:bodyPr/>
        <a:lstStyle/>
        <a:p>
          <a:r>
            <a:rPr lang="es-ES" sz="1800" dirty="0">
              <a:latin typeface="Arial Rounded MT Bold"/>
              <a:cs typeface="Arial Rounded MT Bold"/>
            </a:rPr>
            <a:t>Matrimonio infantil</a:t>
          </a:r>
        </a:p>
      </dgm:t>
    </dgm:pt>
    <dgm:pt modelId="{C5822489-9C43-2A46-8976-334BCCE024FB}" type="parTrans" cxnId="{23A3C527-9D78-B74D-9D48-B0E89D9253D7}">
      <dgm:prSet/>
      <dgm:spPr/>
      <dgm:t>
        <a:bodyPr/>
        <a:lstStyle/>
        <a:p>
          <a:endParaRPr lang="es-ES" sz="1800">
            <a:latin typeface="Arial Rounded MT Bold"/>
            <a:cs typeface="Arial Rounded MT Bold"/>
          </a:endParaRPr>
        </a:p>
      </dgm:t>
    </dgm:pt>
    <dgm:pt modelId="{79061CB4-C3FB-9849-AF14-C05E7EC8CEBC}" type="sibTrans" cxnId="{23A3C527-9D78-B74D-9D48-B0E89D9253D7}">
      <dgm:prSet/>
      <dgm:spPr/>
      <dgm:t>
        <a:bodyPr/>
        <a:lstStyle/>
        <a:p>
          <a:endParaRPr lang="es-ES" sz="1800">
            <a:latin typeface="Arial Rounded MT Bold"/>
            <a:cs typeface="Arial Rounded MT Bold"/>
          </a:endParaRPr>
        </a:p>
      </dgm:t>
    </dgm:pt>
    <dgm:pt modelId="{4AA4C097-5096-4E48-BE44-9753026F9751}">
      <dgm:prSet custT="1"/>
      <dgm:spPr/>
      <dgm:t>
        <a:bodyPr/>
        <a:lstStyle/>
        <a:p>
          <a:r>
            <a:rPr lang="es-ES" sz="1800" dirty="0">
              <a:latin typeface="Arial Rounded MT Bold"/>
              <a:cs typeface="Arial Rounded MT Bold"/>
            </a:rPr>
            <a:t>Trata de Personas</a:t>
          </a:r>
        </a:p>
      </dgm:t>
    </dgm:pt>
    <dgm:pt modelId="{49C3165E-0210-9E4D-94D9-377C704C3025}" type="parTrans" cxnId="{1DEE7E09-5B36-FC47-A3A9-84C5636F724F}">
      <dgm:prSet/>
      <dgm:spPr/>
      <dgm:t>
        <a:bodyPr/>
        <a:lstStyle/>
        <a:p>
          <a:endParaRPr lang="es-ES" sz="1800">
            <a:latin typeface="Arial Rounded MT Bold"/>
            <a:cs typeface="Arial Rounded MT Bold"/>
          </a:endParaRPr>
        </a:p>
      </dgm:t>
    </dgm:pt>
    <dgm:pt modelId="{2F63E60E-5B6A-FF45-97EC-7B96BF20F3DF}" type="sibTrans" cxnId="{1DEE7E09-5B36-FC47-A3A9-84C5636F724F}">
      <dgm:prSet/>
      <dgm:spPr/>
      <dgm:t>
        <a:bodyPr/>
        <a:lstStyle/>
        <a:p>
          <a:endParaRPr lang="es-ES" sz="1800">
            <a:latin typeface="Arial Rounded MT Bold"/>
            <a:cs typeface="Arial Rounded MT Bold"/>
          </a:endParaRPr>
        </a:p>
      </dgm:t>
    </dgm:pt>
    <dgm:pt modelId="{19A91982-70F1-C744-B963-B4EF80D504D7}">
      <dgm:prSet custT="1"/>
      <dgm:spPr/>
      <dgm:t>
        <a:bodyPr/>
        <a:lstStyle/>
        <a:p>
          <a:r>
            <a:rPr lang="es-ES" sz="1800" dirty="0">
              <a:latin typeface="Arial Rounded MT Bold"/>
              <a:cs typeface="Arial Rounded MT Bold"/>
            </a:rPr>
            <a:t>Estatal</a:t>
          </a:r>
        </a:p>
      </dgm:t>
    </dgm:pt>
    <dgm:pt modelId="{8CF81467-2CCE-6D45-AD99-4315C614A8BD}" type="parTrans" cxnId="{5A980499-CBA0-FB47-865F-9E001943B801}">
      <dgm:prSet/>
      <dgm:spPr/>
      <dgm:t>
        <a:bodyPr/>
        <a:lstStyle/>
        <a:p>
          <a:endParaRPr lang="es-ES" sz="1800">
            <a:latin typeface="Arial Rounded MT Bold"/>
            <a:cs typeface="Arial Rounded MT Bold"/>
          </a:endParaRPr>
        </a:p>
      </dgm:t>
    </dgm:pt>
    <dgm:pt modelId="{A439E23E-859E-0847-B7B6-349B3DD62B50}" type="sibTrans" cxnId="{5A980499-CBA0-FB47-865F-9E001943B801}">
      <dgm:prSet/>
      <dgm:spPr/>
      <dgm:t>
        <a:bodyPr/>
        <a:lstStyle/>
        <a:p>
          <a:endParaRPr lang="es-ES" sz="1800">
            <a:latin typeface="Arial Rounded MT Bold"/>
            <a:cs typeface="Arial Rounded MT Bold"/>
          </a:endParaRPr>
        </a:p>
      </dgm:t>
    </dgm:pt>
    <dgm:pt modelId="{D66CDA3D-7B6A-1745-9B43-2E13910A30BC}" type="pres">
      <dgm:prSet presAssocID="{389CD4D4-3B56-A946-B549-8D15935A9656}" presName="diagram" presStyleCnt="0">
        <dgm:presLayoutVars>
          <dgm:dir/>
          <dgm:resizeHandles val="exact"/>
        </dgm:presLayoutVars>
      </dgm:prSet>
      <dgm:spPr/>
    </dgm:pt>
    <dgm:pt modelId="{11DAAFD2-F824-3346-A406-B2CAE675C24E}" type="pres">
      <dgm:prSet presAssocID="{4CC2AB37-F03D-F449-8568-22811DA0CCBA}" presName="node" presStyleLbl="node1" presStyleIdx="0" presStyleCnt="9">
        <dgm:presLayoutVars>
          <dgm:bulletEnabled val="1"/>
        </dgm:presLayoutVars>
      </dgm:prSet>
      <dgm:spPr/>
    </dgm:pt>
    <dgm:pt modelId="{55E18ADD-6690-1940-AF53-95249573C134}" type="pres">
      <dgm:prSet presAssocID="{8432AC49-45FB-714D-9370-A8C9BD920FA7}" presName="sibTrans" presStyleCnt="0"/>
      <dgm:spPr/>
    </dgm:pt>
    <dgm:pt modelId="{CE401050-9186-D74B-ACBB-13A6DFDB61DB}" type="pres">
      <dgm:prSet presAssocID="{EA047DEB-13D2-234B-B886-ADA5B2BC9D08}" presName="node" presStyleLbl="node1" presStyleIdx="1" presStyleCnt="9">
        <dgm:presLayoutVars>
          <dgm:bulletEnabled val="1"/>
        </dgm:presLayoutVars>
      </dgm:prSet>
      <dgm:spPr/>
    </dgm:pt>
    <dgm:pt modelId="{392903A6-3CC3-CD4A-BD62-E427E5ADFAFE}" type="pres">
      <dgm:prSet presAssocID="{EA207312-4F81-2E47-9F6B-2CE5B0CCFC79}" presName="sibTrans" presStyleCnt="0"/>
      <dgm:spPr/>
    </dgm:pt>
    <dgm:pt modelId="{2090DAF9-5B87-4A40-AA21-110C219DFD82}" type="pres">
      <dgm:prSet presAssocID="{1BCA2BD9-E8DD-FE45-8900-368A71CF9C59}" presName="node" presStyleLbl="node1" presStyleIdx="2" presStyleCnt="9">
        <dgm:presLayoutVars>
          <dgm:bulletEnabled val="1"/>
        </dgm:presLayoutVars>
      </dgm:prSet>
      <dgm:spPr/>
    </dgm:pt>
    <dgm:pt modelId="{D02FF3E3-1904-A048-98D0-0BB9D855CA40}" type="pres">
      <dgm:prSet presAssocID="{88771DCC-D536-6B48-AF44-250FFB7483BC}" presName="sibTrans" presStyleCnt="0"/>
      <dgm:spPr/>
    </dgm:pt>
    <dgm:pt modelId="{8BC668D1-0537-DA4E-9394-548D4B5297D8}" type="pres">
      <dgm:prSet presAssocID="{19A91982-70F1-C744-B963-B4EF80D504D7}" presName="node" presStyleLbl="node1" presStyleIdx="3" presStyleCnt="9">
        <dgm:presLayoutVars>
          <dgm:bulletEnabled val="1"/>
        </dgm:presLayoutVars>
      </dgm:prSet>
      <dgm:spPr/>
    </dgm:pt>
    <dgm:pt modelId="{4AFF239C-1086-2440-B387-167D8FD1FC8C}" type="pres">
      <dgm:prSet presAssocID="{A439E23E-859E-0847-B7B6-349B3DD62B50}" presName="sibTrans" presStyleCnt="0"/>
      <dgm:spPr/>
    </dgm:pt>
    <dgm:pt modelId="{61DF2F8A-99E1-2146-8812-10EC43E85F5E}" type="pres">
      <dgm:prSet presAssocID="{5F207E96-033E-6E45-AE2F-8D3E71BE6DE9}" presName="node" presStyleLbl="node1" presStyleIdx="4" presStyleCnt="9">
        <dgm:presLayoutVars>
          <dgm:bulletEnabled val="1"/>
        </dgm:presLayoutVars>
      </dgm:prSet>
      <dgm:spPr/>
    </dgm:pt>
    <dgm:pt modelId="{2BB59787-4B9E-154A-8330-9159A7A2EB4E}" type="pres">
      <dgm:prSet presAssocID="{9308AD82-3D08-6C4A-9618-2A9B8AFF91C1}" presName="sibTrans" presStyleCnt="0"/>
      <dgm:spPr/>
    </dgm:pt>
    <dgm:pt modelId="{55B5359E-B51A-D540-AE8E-CDA0E48040B2}" type="pres">
      <dgm:prSet presAssocID="{D44E941B-B72C-6A4E-BC12-A9C19A3FD382}" presName="node" presStyleLbl="node1" presStyleIdx="5" presStyleCnt="9">
        <dgm:presLayoutVars>
          <dgm:bulletEnabled val="1"/>
        </dgm:presLayoutVars>
      </dgm:prSet>
      <dgm:spPr/>
    </dgm:pt>
    <dgm:pt modelId="{A3EE3285-6862-9346-8DBE-3B899054605E}" type="pres">
      <dgm:prSet presAssocID="{018389C1-A787-2F45-9FD0-28CA72E9FF31}" presName="sibTrans" presStyleCnt="0"/>
      <dgm:spPr/>
    </dgm:pt>
    <dgm:pt modelId="{7A525F50-5FE5-5B43-9325-1799736A2C88}" type="pres">
      <dgm:prSet presAssocID="{CFBE9D0E-EDB3-2C4B-AE58-50F6BC4B6CC3}" presName="node" presStyleLbl="node1" presStyleIdx="6" presStyleCnt="9">
        <dgm:presLayoutVars>
          <dgm:bulletEnabled val="1"/>
        </dgm:presLayoutVars>
      </dgm:prSet>
      <dgm:spPr/>
    </dgm:pt>
    <dgm:pt modelId="{DC2F0027-76FB-864D-813C-BE6FB1E9B684}" type="pres">
      <dgm:prSet presAssocID="{79061CB4-C3FB-9849-AF14-C05E7EC8CEBC}" presName="sibTrans" presStyleCnt="0"/>
      <dgm:spPr/>
    </dgm:pt>
    <dgm:pt modelId="{32DDD210-AA7E-F941-AF10-732506DEEB83}" type="pres">
      <dgm:prSet presAssocID="{4C4E4677-8279-C74F-8024-7FB169341C69}" presName="node" presStyleLbl="node1" presStyleIdx="7" presStyleCnt="9">
        <dgm:presLayoutVars>
          <dgm:bulletEnabled val="1"/>
        </dgm:presLayoutVars>
      </dgm:prSet>
      <dgm:spPr/>
    </dgm:pt>
    <dgm:pt modelId="{4935B941-CFB4-474C-A8A8-4DC47BE82CD3}" type="pres">
      <dgm:prSet presAssocID="{99DA2193-BA28-5C47-BE4D-C08039C25038}" presName="sibTrans" presStyleCnt="0"/>
      <dgm:spPr/>
    </dgm:pt>
    <dgm:pt modelId="{D5E2C5DC-161A-394B-B4D6-9B746CC30770}" type="pres">
      <dgm:prSet presAssocID="{4AA4C097-5096-4E48-BE44-9753026F9751}" presName="node" presStyleLbl="node1" presStyleIdx="8" presStyleCnt="9">
        <dgm:presLayoutVars>
          <dgm:bulletEnabled val="1"/>
        </dgm:presLayoutVars>
      </dgm:prSet>
      <dgm:spPr/>
    </dgm:pt>
  </dgm:ptLst>
  <dgm:cxnLst>
    <dgm:cxn modelId="{1DEE7E09-5B36-FC47-A3A9-84C5636F724F}" srcId="{389CD4D4-3B56-A946-B549-8D15935A9656}" destId="{4AA4C097-5096-4E48-BE44-9753026F9751}" srcOrd="8" destOrd="0" parTransId="{49C3165E-0210-9E4D-94D9-377C704C3025}" sibTransId="{2F63E60E-5B6A-FF45-97EC-7B96BF20F3DF}"/>
    <dgm:cxn modelId="{C37CDC0E-206F-8442-9301-9694A3AC015E}" srcId="{389CD4D4-3B56-A946-B549-8D15935A9656}" destId="{5F207E96-033E-6E45-AE2F-8D3E71BE6DE9}" srcOrd="4" destOrd="0" parTransId="{86B78387-BAD6-884C-9348-634420B7CCE5}" sibTransId="{9308AD82-3D08-6C4A-9618-2A9B8AFF91C1}"/>
    <dgm:cxn modelId="{2EB9F725-B8D5-124B-9033-3A4AB48DF2A0}" srcId="{389CD4D4-3B56-A946-B549-8D15935A9656}" destId="{D44E941B-B72C-6A4E-BC12-A9C19A3FD382}" srcOrd="5" destOrd="0" parTransId="{2F2051BD-0B1C-0449-8793-5A9464A38248}" sibTransId="{018389C1-A787-2F45-9FD0-28CA72E9FF31}"/>
    <dgm:cxn modelId="{23A3C527-9D78-B74D-9D48-B0E89D9253D7}" srcId="{389CD4D4-3B56-A946-B549-8D15935A9656}" destId="{CFBE9D0E-EDB3-2C4B-AE58-50F6BC4B6CC3}" srcOrd="6" destOrd="0" parTransId="{C5822489-9C43-2A46-8976-334BCCE024FB}" sibTransId="{79061CB4-C3FB-9849-AF14-C05E7EC8CEBC}"/>
    <dgm:cxn modelId="{B86D112A-AC57-E943-B526-5D04CE365DD4}" type="presOf" srcId="{5F207E96-033E-6E45-AE2F-8D3E71BE6DE9}" destId="{61DF2F8A-99E1-2146-8812-10EC43E85F5E}" srcOrd="0" destOrd="0" presId="urn:microsoft.com/office/officeart/2005/8/layout/default"/>
    <dgm:cxn modelId="{E402A438-3F58-AD43-B1D6-1B2F2BF1A275}" type="presOf" srcId="{D44E941B-B72C-6A4E-BC12-A9C19A3FD382}" destId="{55B5359E-B51A-D540-AE8E-CDA0E48040B2}" srcOrd="0" destOrd="0" presId="urn:microsoft.com/office/officeart/2005/8/layout/default"/>
    <dgm:cxn modelId="{FB7CB047-DB44-0448-9F27-06D7DB668D05}" type="presOf" srcId="{EA047DEB-13D2-234B-B886-ADA5B2BC9D08}" destId="{CE401050-9186-D74B-ACBB-13A6DFDB61DB}" srcOrd="0" destOrd="0" presId="urn:microsoft.com/office/officeart/2005/8/layout/default"/>
    <dgm:cxn modelId="{35A6E76C-6551-B24E-8838-EA4ED17A9FCA}" type="presOf" srcId="{4CC2AB37-F03D-F449-8568-22811DA0CCBA}" destId="{11DAAFD2-F824-3346-A406-B2CAE675C24E}" srcOrd="0" destOrd="0" presId="urn:microsoft.com/office/officeart/2005/8/layout/default"/>
    <dgm:cxn modelId="{F4835859-894C-7F46-B2F3-DA5BAD79AEB1}" type="presOf" srcId="{1BCA2BD9-E8DD-FE45-8900-368A71CF9C59}" destId="{2090DAF9-5B87-4A40-AA21-110C219DFD82}" srcOrd="0" destOrd="0" presId="urn:microsoft.com/office/officeart/2005/8/layout/default"/>
    <dgm:cxn modelId="{218DF582-3CD5-834E-BAE4-1E1BD68D807D}" srcId="{389CD4D4-3B56-A946-B549-8D15935A9656}" destId="{1BCA2BD9-E8DD-FE45-8900-368A71CF9C59}" srcOrd="2" destOrd="0" parTransId="{BD39A00F-EBE2-7645-B821-C5AEFF0C4F62}" sibTransId="{88771DCC-D536-6B48-AF44-250FFB7483BC}"/>
    <dgm:cxn modelId="{8C1EE988-996A-194E-9C6D-D6D0C3F1BAE4}" srcId="{389CD4D4-3B56-A946-B549-8D15935A9656}" destId="{4CC2AB37-F03D-F449-8568-22811DA0CCBA}" srcOrd="0" destOrd="0" parTransId="{0860FC98-1400-F246-B636-0737E7342A25}" sibTransId="{8432AC49-45FB-714D-9370-A8C9BD920FA7}"/>
    <dgm:cxn modelId="{F3103A89-45B6-274B-875B-BAE172277671}" srcId="{389CD4D4-3B56-A946-B549-8D15935A9656}" destId="{EA047DEB-13D2-234B-B886-ADA5B2BC9D08}" srcOrd="1" destOrd="0" parTransId="{E968F640-5806-F24F-8C69-E5401803A355}" sibTransId="{EA207312-4F81-2E47-9F6B-2CE5B0CCFC79}"/>
    <dgm:cxn modelId="{5A980499-CBA0-FB47-865F-9E001943B801}" srcId="{389CD4D4-3B56-A946-B549-8D15935A9656}" destId="{19A91982-70F1-C744-B963-B4EF80D504D7}" srcOrd="3" destOrd="0" parTransId="{8CF81467-2CCE-6D45-AD99-4315C614A8BD}" sibTransId="{A439E23E-859E-0847-B7B6-349B3DD62B50}"/>
    <dgm:cxn modelId="{ED2CC599-A9C6-BC47-A0D2-2F7812402CC4}" type="presOf" srcId="{19A91982-70F1-C744-B963-B4EF80D504D7}" destId="{8BC668D1-0537-DA4E-9394-548D4B5297D8}" srcOrd="0" destOrd="0" presId="urn:microsoft.com/office/officeart/2005/8/layout/default"/>
    <dgm:cxn modelId="{7DFFEBC4-EEBE-2E48-8A26-7AD5A7CCC640}" type="presOf" srcId="{4AA4C097-5096-4E48-BE44-9753026F9751}" destId="{D5E2C5DC-161A-394B-B4D6-9B746CC30770}" srcOrd="0" destOrd="0" presId="urn:microsoft.com/office/officeart/2005/8/layout/default"/>
    <dgm:cxn modelId="{C27691D1-FFCD-7541-A96F-26AB17402083}" srcId="{389CD4D4-3B56-A946-B549-8D15935A9656}" destId="{4C4E4677-8279-C74F-8024-7FB169341C69}" srcOrd="7" destOrd="0" parTransId="{7397344F-824D-C34F-9857-A6249EC871E4}" sibTransId="{99DA2193-BA28-5C47-BE4D-C08039C25038}"/>
    <dgm:cxn modelId="{AB8431D6-C026-474D-9184-A7A4B42E22CA}" type="presOf" srcId="{389CD4D4-3B56-A946-B549-8D15935A9656}" destId="{D66CDA3D-7B6A-1745-9B43-2E13910A30BC}" srcOrd="0" destOrd="0" presId="urn:microsoft.com/office/officeart/2005/8/layout/default"/>
    <dgm:cxn modelId="{B63338F5-78E6-E343-BB40-665B17FFA8F1}" type="presOf" srcId="{CFBE9D0E-EDB3-2C4B-AE58-50F6BC4B6CC3}" destId="{7A525F50-5FE5-5B43-9325-1799736A2C88}" srcOrd="0" destOrd="0" presId="urn:microsoft.com/office/officeart/2005/8/layout/default"/>
    <dgm:cxn modelId="{CEAFD6FB-FE83-F349-82FC-D165CD5212DE}" type="presOf" srcId="{4C4E4677-8279-C74F-8024-7FB169341C69}" destId="{32DDD210-AA7E-F941-AF10-732506DEEB83}" srcOrd="0" destOrd="0" presId="urn:microsoft.com/office/officeart/2005/8/layout/default"/>
    <dgm:cxn modelId="{F22B9FDC-6942-694F-A7DA-E09EA4ECF452}" type="presParOf" srcId="{D66CDA3D-7B6A-1745-9B43-2E13910A30BC}" destId="{11DAAFD2-F824-3346-A406-B2CAE675C24E}" srcOrd="0" destOrd="0" presId="urn:microsoft.com/office/officeart/2005/8/layout/default"/>
    <dgm:cxn modelId="{9AF66DA6-9438-DB40-9DC1-2A61DBAEDF1D}" type="presParOf" srcId="{D66CDA3D-7B6A-1745-9B43-2E13910A30BC}" destId="{55E18ADD-6690-1940-AF53-95249573C134}" srcOrd="1" destOrd="0" presId="urn:microsoft.com/office/officeart/2005/8/layout/default"/>
    <dgm:cxn modelId="{F1F1EB7A-8DF0-C046-A712-6DE074B37557}" type="presParOf" srcId="{D66CDA3D-7B6A-1745-9B43-2E13910A30BC}" destId="{CE401050-9186-D74B-ACBB-13A6DFDB61DB}" srcOrd="2" destOrd="0" presId="urn:microsoft.com/office/officeart/2005/8/layout/default"/>
    <dgm:cxn modelId="{1522B541-CDA9-4E4B-B438-B89EC4C029D3}" type="presParOf" srcId="{D66CDA3D-7B6A-1745-9B43-2E13910A30BC}" destId="{392903A6-3CC3-CD4A-BD62-E427E5ADFAFE}" srcOrd="3" destOrd="0" presId="urn:microsoft.com/office/officeart/2005/8/layout/default"/>
    <dgm:cxn modelId="{88B79E11-FD32-B441-8876-8802F3861EEE}" type="presParOf" srcId="{D66CDA3D-7B6A-1745-9B43-2E13910A30BC}" destId="{2090DAF9-5B87-4A40-AA21-110C219DFD82}" srcOrd="4" destOrd="0" presId="urn:microsoft.com/office/officeart/2005/8/layout/default"/>
    <dgm:cxn modelId="{5BACCDB4-9F41-5C4D-8A85-F059CCFF8993}" type="presParOf" srcId="{D66CDA3D-7B6A-1745-9B43-2E13910A30BC}" destId="{D02FF3E3-1904-A048-98D0-0BB9D855CA40}" srcOrd="5" destOrd="0" presId="urn:microsoft.com/office/officeart/2005/8/layout/default"/>
    <dgm:cxn modelId="{8065B43B-5F72-1B48-9440-245B7B7A236B}" type="presParOf" srcId="{D66CDA3D-7B6A-1745-9B43-2E13910A30BC}" destId="{8BC668D1-0537-DA4E-9394-548D4B5297D8}" srcOrd="6" destOrd="0" presId="urn:microsoft.com/office/officeart/2005/8/layout/default"/>
    <dgm:cxn modelId="{8ADB989D-774B-2441-86FB-E6B3C8EED53C}" type="presParOf" srcId="{D66CDA3D-7B6A-1745-9B43-2E13910A30BC}" destId="{4AFF239C-1086-2440-B387-167D8FD1FC8C}" srcOrd="7" destOrd="0" presId="urn:microsoft.com/office/officeart/2005/8/layout/default"/>
    <dgm:cxn modelId="{E65AE629-2323-DE4F-8C7B-A5B39FCF7822}" type="presParOf" srcId="{D66CDA3D-7B6A-1745-9B43-2E13910A30BC}" destId="{61DF2F8A-99E1-2146-8812-10EC43E85F5E}" srcOrd="8" destOrd="0" presId="urn:microsoft.com/office/officeart/2005/8/layout/default"/>
    <dgm:cxn modelId="{5214B918-AE16-FD49-8D2C-986EE17526A5}" type="presParOf" srcId="{D66CDA3D-7B6A-1745-9B43-2E13910A30BC}" destId="{2BB59787-4B9E-154A-8330-9159A7A2EB4E}" srcOrd="9" destOrd="0" presId="urn:microsoft.com/office/officeart/2005/8/layout/default"/>
    <dgm:cxn modelId="{D4E4A92A-DBA4-FE49-9CE3-83643B05C0A7}" type="presParOf" srcId="{D66CDA3D-7B6A-1745-9B43-2E13910A30BC}" destId="{55B5359E-B51A-D540-AE8E-CDA0E48040B2}" srcOrd="10" destOrd="0" presId="urn:microsoft.com/office/officeart/2005/8/layout/default"/>
    <dgm:cxn modelId="{69F266D2-E580-0F4F-AE1A-5186BFBA539A}" type="presParOf" srcId="{D66CDA3D-7B6A-1745-9B43-2E13910A30BC}" destId="{A3EE3285-6862-9346-8DBE-3B899054605E}" srcOrd="11" destOrd="0" presId="urn:microsoft.com/office/officeart/2005/8/layout/default"/>
    <dgm:cxn modelId="{8EE43118-3208-CD4C-96ED-79204E77C6B8}" type="presParOf" srcId="{D66CDA3D-7B6A-1745-9B43-2E13910A30BC}" destId="{7A525F50-5FE5-5B43-9325-1799736A2C88}" srcOrd="12" destOrd="0" presId="urn:microsoft.com/office/officeart/2005/8/layout/default"/>
    <dgm:cxn modelId="{31A00C24-E828-A04B-AAC6-203E78AF246F}" type="presParOf" srcId="{D66CDA3D-7B6A-1745-9B43-2E13910A30BC}" destId="{DC2F0027-76FB-864D-813C-BE6FB1E9B684}" srcOrd="13" destOrd="0" presId="urn:microsoft.com/office/officeart/2005/8/layout/default"/>
    <dgm:cxn modelId="{DF76AD07-4F10-AC4B-898A-BBCBC043825D}" type="presParOf" srcId="{D66CDA3D-7B6A-1745-9B43-2E13910A30BC}" destId="{32DDD210-AA7E-F941-AF10-732506DEEB83}" srcOrd="14" destOrd="0" presId="urn:microsoft.com/office/officeart/2005/8/layout/default"/>
    <dgm:cxn modelId="{D6A62F01-D42D-8749-8DFE-2A41EB0F83C5}" type="presParOf" srcId="{D66CDA3D-7B6A-1745-9B43-2E13910A30BC}" destId="{4935B941-CFB4-474C-A8A8-4DC47BE82CD3}" srcOrd="15" destOrd="0" presId="urn:microsoft.com/office/officeart/2005/8/layout/default"/>
    <dgm:cxn modelId="{ACA01C12-0F0E-8F40-B240-DF7FA717B95D}" type="presParOf" srcId="{D66CDA3D-7B6A-1745-9B43-2E13910A30BC}" destId="{D5E2C5DC-161A-394B-B4D6-9B746CC30770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7E5F3BF-77DF-4929-B628-A46A4F2E145B}" type="doc">
      <dgm:prSet loTypeId="urn:microsoft.com/office/officeart/2005/8/layout/matrix1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98152072-BB56-4778-B9BD-D4E027B71B81}">
      <dgm:prSet phldrT="[Texto]"/>
      <dgm:spPr/>
      <dgm:t>
        <a:bodyPr/>
        <a:lstStyle/>
        <a:p>
          <a:r>
            <a:rPr lang="es-US" dirty="0">
              <a:latin typeface="Arial Rounded MT Bold" panose="020F0704030504030204" pitchFamily="34" charset="0"/>
            </a:rPr>
            <a:t>VBG</a:t>
          </a:r>
          <a:endParaRPr lang="es-ES" dirty="0">
            <a:latin typeface="Arial Rounded MT Bold" panose="020F0704030504030204" pitchFamily="34" charset="0"/>
          </a:endParaRPr>
        </a:p>
      </dgm:t>
    </dgm:pt>
    <dgm:pt modelId="{4EC77C74-DA95-4EC2-8BE2-298C42F4DCD7}" type="parTrans" cxnId="{6F8A0BE9-4220-4B6B-A449-C26C252D8ED6}">
      <dgm:prSet/>
      <dgm:spPr/>
      <dgm:t>
        <a:bodyPr/>
        <a:lstStyle/>
        <a:p>
          <a:endParaRPr lang="es-ES"/>
        </a:p>
      </dgm:t>
    </dgm:pt>
    <dgm:pt modelId="{5F39390B-3FA1-473B-B518-3CDDE931518E}" type="sibTrans" cxnId="{6F8A0BE9-4220-4B6B-A449-C26C252D8ED6}">
      <dgm:prSet/>
      <dgm:spPr/>
      <dgm:t>
        <a:bodyPr/>
        <a:lstStyle/>
        <a:p>
          <a:endParaRPr lang="es-ES"/>
        </a:p>
      </dgm:t>
    </dgm:pt>
    <dgm:pt modelId="{8FA13E59-859F-43DC-B45A-D9C93F5FE36B}">
      <dgm:prSet phldrT="[Texto]"/>
      <dgm:spPr/>
      <dgm:t>
        <a:bodyPr/>
        <a:lstStyle/>
        <a:p>
          <a:r>
            <a:rPr lang="es-US" dirty="0">
              <a:latin typeface="Arial Rounded MT Bold" panose="020F0704030504030204" pitchFamily="34" charset="0"/>
            </a:rPr>
            <a:t>Familiar y relaciones socio afectivas</a:t>
          </a:r>
          <a:endParaRPr lang="es-ES" dirty="0">
            <a:latin typeface="Arial Rounded MT Bold" panose="020F0704030504030204" pitchFamily="34" charset="0"/>
          </a:endParaRPr>
        </a:p>
      </dgm:t>
    </dgm:pt>
    <dgm:pt modelId="{843807EA-16CE-49A8-9190-ED1C99B5BD8F}" type="parTrans" cxnId="{31B6B5F0-2384-4E3B-8AF3-1C34B669F433}">
      <dgm:prSet/>
      <dgm:spPr/>
      <dgm:t>
        <a:bodyPr/>
        <a:lstStyle/>
        <a:p>
          <a:endParaRPr lang="es-ES"/>
        </a:p>
      </dgm:t>
    </dgm:pt>
    <dgm:pt modelId="{743FED18-7524-463F-8C11-2E80B72E3183}" type="sibTrans" cxnId="{31B6B5F0-2384-4E3B-8AF3-1C34B669F433}">
      <dgm:prSet/>
      <dgm:spPr/>
      <dgm:t>
        <a:bodyPr/>
        <a:lstStyle/>
        <a:p>
          <a:endParaRPr lang="es-ES"/>
        </a:p>
      </dgm:t>
    </dgm:pt>
    <dgm:pt modelId="{DE84538F-554B-4658-A462-9FB32BDDAB01}">
      <dgm:prSet phldrT="[Texto]"/>
      <dgm:spPr/>
      <dgm:t>
        <a:bodyPr/>
        <a:lstStyle/>
        <a:p>
          <a:r>
            <a:rPr lang="es-US" dirty="0">
              <a:latin typeface="Arial Rounded MT Bold" panose="020F0704030504030204" pitchFamily="34" charset="0"/>
            </a:rPr>
            <a:t>Laboral y educativo</a:t>
          </a:r>
          <a:endParaRPr lang="es-ES" dirty="0">
            <a:latin typeface="Arial Rounded MT Bold" panose="020F0704030504030204" pitchFamily="34" charset="0"/>
          </a:endParaRPr>
        </a:p>
      </dgm:t>
    </dgm:pt>
    <dgm:pt modelId="{37387961-EECB-408F-8914-FED1B27BAAAE}" type="parTrans" cxnId="{042FED65-F192-4F84-B9F9-E178A1E6F1D5}">
      <dgm:prSet/>
      <dgm:spPr/>
      <dgm:t>
        <a:bodyPr/>
        <a:lstStyle/>
        <a:p>
          <a:endParaRPr lang="es-ES"/>
        </a:p>
      </dgm:t>
    </dgm:pt>
    <dgm:pt modelId="{F3EFCF5D-E817-41E1-87E0-6ACF35D20DDF}" type="sibTrans" cxnId="{042FED65-F192-4F84-B9F9-E178A1E6F1D5}">
      <dgm:prSet/>
      <dgm:spPr/>
      <dgm:t>
        <a:bodyPr/>
        <a:lstStyle/>
        <a:p>
          <a:endParaRPr lang="es-ES"/>
        </a:p>
      </dgm:t>
    </dgm:pt>
    <dgm:pt modelId="{9952AD00-DF75-425F-BD0B-6FDC169E49EF}">
      <dgm:prSet phldrT="[Texto]"/>
      <dgm:spPr/>
      <dgm:t>
        <a:bodyPr/>
        <a:lstStyle/>
        <a:p>
          <a:r>
            <a:rPr lang="es-US" dirty="0">
              <a:latin typeface="Arial Rounded MT Bold" panose="020F0704030504030204" pitchFamily="34" charset="0"/>
            </a:rPr>
            <a:t>Sociedad</a:t>
          </a:r>
          <a:endParaRPr lang="es-ES" dirty="0">
            <a:latin typeface="Arial Rounded MT Bold" panose="020F0704030504030204" pitchFamily="34" charset="0"/>
          </a:endParaRPr>
        </a:p>
      </dgm:t>
    </dgm:pt>
    <dgm:pt modelId="{F9B114B2-502A-4EAA-BD91-E11E4EEB1524}" type="parTrans" cxnId="{1D4E901C-A420-42A6-BD97-22FE399D6C4C}">
      <dgm:prSet/>
      <dgm:spPr/>
      <dgm:t>
        <a:bodyPr/>
        <a:lstStyle/>
        <a:p>
          <a:endParaRPr lang="es-ES"/>
        </a:p>
      </dgm:t>
    </dgm:pt>
    <dgm:pt modelId="{623CE557-444D-464E-9D60-F14F760CA367}" type="sibTrans" cxnId="{1D4E901C-A420-42A6-BD97-22FE399D6C4C}">
      <dgm:prSet/>
      <dgm:spPr/>
      <dgm:t>
        <a:bodyPr/>
        <a:lstStyle/>
        <a:p>
          <a:endParaRPr lang="es-ES"/>
        </a:p>
      </dgm:t>
    </dgm:pt>
    <dgm:pt modelId="{23F218D5-0F53-4B7A-B096-5D086A121AD0}">
      <dgm:prSet phldrT="[Texto]"/>
      <dgm:spPr/>
      <dgm:t>
        <a:bodyPr/>
        <a:lstStyle/>
        <a:p>
          <a:r>
            <a:rPr lang="es-US" dirty="0">
              <a:latin typeface="Arial Rounded MT Bold" panose="020F0704030504030204" pitchFamily="34" charset="0"/>
            </a:rPr>
            <a:t>Institucional (Estado)</a:t>
          </a:r>
          <a:endParaRPr lang="es-ES" dirty="0">
            <a:latin typeface="Arial Rounded MT Bold" panose="020F0704030504030204" pitchFamily="34" charset="0"/>
          </a:endParaRPr>
        </a:p>
      </dgm:t>
    </dgm:pt>
    <dgm:pt modelId="{C52CA2B3-9265-40B7-8BDB-9853125754C5}" type="parTrans" cxnId="{F5A7DFC3-A61F-44B4-B06D-69A900938DA5}">
      <dgm:prSet/>
      <dgm:spPr/>
      <dgm:t>
        <a:bodyPr/>
        <a:lstStyle/>
        <a:p>
          <a:endParaRPr lang="es-ES"/>
        </a:p>
      </dgm:t>
    </dgm:pt>
    <dgm:pt modelId="{99A82062-A025-49FE-B525-4DB016F4E1EC}" type="sibTrans" cxnId="{F5A7DFC3-A61F-44B4-B06D-69A900938DA5}">
      <dgm:prSet/>
      <dgm:spPr/>
      <dgm:t>
        <a:bodyPr/>
        <a:lstStyle/>
        <a:p>
          <a:endParaRPr lang="es-ES"/>
        </a:p>
      </dgm:t>
    </dgm:pt>
    <dgm:pt modelId="{0C9DE680-9286-4496-B05B-9352EE4F321D}" type="pres">
      <dgm:prSet presAssocID="{27E5F3BF-77DF-4929-B628-A46A4F2E145B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CCABCE0-ECDF-480E-9E0B-8CFB2AC34296}" type="pres">
      <dgm:prSet presAssocID="{27E5F3BF-77DF-4929-B628-A46A4F2E145B}" presName="matrix" presStyleCnt="0"/>
      <dgm:spPr/>
    </dgm:pt>
    <dgm:pt modelId="{5E9D4A37-506A-4902-BE5A-C701A83DE286}" type="pres">
      <dgm:prSet presAssocID="{27E5F3BF-77DF-4929-B628-A46A4F2E145B}" presName="tile1" presStyleLbl="node1" presStyleIdx="0" presStyleCnt="4"/>
      <dgm:spPr/>
    </dgm:pt>
    <dgm:pt modelId="{D1E71CF3-04E4-4234-A63A-A1333479F7C1}" type="pres">
      <dgm:prSet presAssocID="{27E5F3BF-77DF-4929-B628-A46A4F2E145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65631D0-DF91-4CAC-B1CF-4B7F0631E617}" type="pres">
      <dgm:prSet presAssocID="{27E5F3BF-77DF-4929-B628-A46A4F2E145B}" presName="tile2" presStyleLbl="node1" presStyleIdx="1" presStyleCnt="4"/>
      <dgm:spPr/>
    </dgm:pt>
    <dgm:pt modelId="{C5784323-CFB5-4A23-AB25-9E670DB7CA58}" type="pres">
      <dgm:prSet presAssocID="{27E5F3BF-77DF-4929-B628-A46A4F2E145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7CD7569-F508-4FE7-AF90-7285C20B8F13}" type="pres">
      <dgm:prSet presAssocID="{27E5F3BF-77DF-4929-B628-A46A4F2E145B}" presName="tile3" presStyleLbl="node1" presStyleIdx="2" presStyleCnt="4" custLinFactNeighborY="0"/>
      <dgm:spPr/>
    </dgm:pt>
    <dgm:pt modelId="{127A8B33-F92B-4059-BD3D-9DCF2687D485}" type="pres">
      <dgm:prSet presAssocID="{27E5F3BF-77DF-4929-B628-A46A4F2E145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1743FCC-4968-4C37-BB89-0F746B664FD8}" type="pres">
      <dgm:prSet presAssocID="{27E5F3BF-77DF-4929-B628-A46A4F2E145B}" presName="tile4" presStyleLbl="node1" presStyleIdx="3" presStyleCnt="4"/>
      <dgm:spPr/>
    </dgm:pt>
    <dgm:pt modelId="{427C2499-2271-4C06-9F60-4E4DA4A74210}" type="pres">
      <dgm:prSet presAssocID="{27E5F3BF-77DF-4929-B628-A46A4F2E145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81300EE8-B5BF-48FE-A244-C85898105771}" type="pres">
      <dgm:prSet presAssocID="{27E5F3BF-77DF-4929-B628-A46A4F2E145B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50B3A304-0187-5545-AAA8-3FEC819C78C5}" type="presOf" srcId="{27E5F3BF-77DF-4929-B628-A46A4F2E145B}" destId="{0C9DE680-9286-4496-B05B-9352EE4F321D}" srcOrd="0" destOrd="0" presId="urn:microsoft.com/office/officeart/2005/8/layout/matrix1"/>
    <dgm:cxn modelId="{58E1290F-A370-B641-AA55-344EC50F866C}" type="presOf" srcId="{23F218D5-0F53-4B7A-B096-5D086A121AD0}" destId="{427C2499-2271-4C06-9F60-4E4DA4A74210}" srcOrd="1" destOrd="0" presId="urn:microsoft.com/office/officeart/2005/8/layout/matrix1"/>
    <dgm:cxn modelId="{1D4E901C-A420-42A6-BD97-22FE399D6C4C}" srcId="{98152072-BB56-4778-B9BD-D4E027B71B81}" destId="{9952AD00-DF75-425F-BD0B-6FDC169E49EF}" srcOrd="2" destOrd="0" parTransId="{F9B114B2-502A-4EAA-BD91-E11E4EEB1524}" sibTransId="{623CE557-444D-464E-9D60-F14F760CA367}"/>
    <dgm:cxn modelId="{042FED65-F192-4F84-B9F9-E178A1E6F1D5}" srcId="{98152072-BB56-4778-B9BD-D4E027B71B81}" destId="{DE84538F-554B-4658-A462-9FB32BDDAB01}" srcOrd="1" destOrd="0" parTransId="{37387961-EECB-408F-8914-FED1B27BAAAE}" sibTransId="{F3EFCF5D-E817-41E1-87E0-6ACF35D20DDF}"/>
    <dgm:cxn modelId="{D408F766-F220-D945-A409-C9616CF4C11C}" type="presOf" srcId="{DE84538F-554B-4658-A462-9FB32BDDAB01}" destId="{C5784323-CFB5-4A23-AB25-9E670DB7CA58}" srcOrd="1" destOrd="0" presId="urn:microsoft.com/office/officeart/2005/8/layout/matrix1"/>
    <dgm:cxn modelId="{F3EF6F4C-E2F8-924D-8C2B-71590A457CD1}" type="presOf" srcId="{98152072-BB56-4778-B9BD-D4E027B71B81}" destId="{81300EE8-B5BF-48FE-A244-C85898105771}" srcOrd="0" destOrd="0" presId="urn:microsoft.com/office/officeart/2005/8/layout/matrix1"/>
    <dgm:cxn modelId="{B9889C80-EE1C-7C47-9219-8A5EACF119FF}" type="presOf" srcId="{23F218D5-0F53-4B7A-B096-5D086A121AD0}" destId="{51743FCC-4968-4C37-BB89-0F746B664FD8}" srcOrd="0" destOrd="0" presId="urn:microsoft.com/office/officeart/2005/8/layout/matrix1"/>
    <dgm:cxn modelId="{8E1462A1-0DA7-2543-A6EC-D336F97A1DCD}" type="presOf" srcId="{9952AD00-DF75-425F-BD0B-6FDC169E49EF}" destId="{127A8B33-F92B-4059-BD3D-9DCF2687D485}" srcOrd="1" destOrd="0" presId="urn:microsoft.com/office/officeart/2005/8/layout/matrix1"/>
    <dgm:cxn modelId="{510C05B9-062A-7C4F-B14A-740F021031A2}" type="presOf" srcId="{8FA13E59-859F-43DC-B45A-D9C93F5FE36B}" destId="{5E9D4A37-506A-4902-BE5A-C701A83DE286}" srcOrd="0" destOrd="0" presId="urn:microsoft.com/office/officeart/2005/8/layout/matrix1"/>
    <dgm:cxn modelId="{F5A7DFC3-A61F-44B4-B06D-69A900938DA5}" srcId="{98152072-BB56-4778-B9BD-D4E027B71B81}" destId="{23F218D5-0F53-4B7A-B096-5D086A121AD0}" srcOrd="3" destOrd="0" parTransId="{C52CA2B3-9265-40B7-8BDB-9853125754C5}" sibTransId="{99A82062-A025-49FE-B525-4DB016F4E1EC}"/>
    <dgm:cxn modelId="{3164E8E3-6F99-5141-B24F-FAEC22B04967}" type="presOf" srcId="{8FA13E59-859F-43DC-B45A-D9C93F5FE36B}" destId="{D1E71CF3-04E4-4234-A63A-A1333479F7C1}" srcOrd="1" destOrd="0" presId="urn:microsoft.com/office/officeart/2005/8/layout/matrix1"/>
    <dgm:cxn modelId="{6F8A0BE9-4220-4B6B-A449-C26C252D8ED6}" srcId="{27E5F3BF-77DF-4929-B628-A46A4F2E145B}" destId="{98152072-BB56-4778-B9BD-D4E027B71B81}" srcOrd="0" destOrd="0" parTransId="{4EC77C74-DA95-4EC2-8BE2-298C42F4DCD7}" sibTransId="{5F39390B-3FA1-473B-B518-3CDDE931518E}"/>
    <dgm:cxn modelId="{F3B7D3EE-A2E6-D74A-B476-157ADE2C9BC2}" type="presOf" srcId="{DE84538F-554B-4658-A462-9FB32BDDAB01}" destId="{F65631D0-DF91-4CAC-B1CF-4B7F0631E617}" srcOrd="0" destOrd="0" presId="urn:microsoft.com/office/officeart/2005/8/layout/matrix1"/>
    <dgm:cxn modelId="{4501A5F0-A435-D442-BF6D-82B75B7C85F1}" type="presOf" srcId="{9952AD00-DF75-425F-BD0B-6FDC169E49EF}" destId="{07CD7569-F508-4FE7-AF90-7285C20B8F13}" srcOrd="0" destOrd="0" presId="urn:microsoft.com/office/officeart/2005/8/layout/matrix1"/>
    <dgm:cxn modelId="{31B6B5F0-2384-4E3B-8AF3-1C34B669F433}" srcId="{98152072-BB56-4778-B9BD-D4E027B71B81}" destId="{8FA13E59-859F-43DC-B45A-D9C93F5FE36B}" srcOrd="0" destOrd="0" parTransId="{843807EA-16CE-49A8-9190-ED1C99B5BD8F}" sibTransId="{743FED18-7524-463F-8C11-2E80B72E3183}"/>
    <dgm:cxn modelId="{03409508-8A3A-474B-9A7A-A5038C7872CC}" type="presParOf" srcId="{0C9DE680-9286-4496-B05B-9352EE4F321D}" destId="{ECCABCE0-ECDF-480E-9E0B-8CFB2AC34296}" srcOrd="0" destOrd="0" presId="urn:microsoft.com/office/officeart/2005/8/layout/matrix1"/>
    <dgm:cxn modelId="{A6FFA74F-9599-B64E-8BD2-0C5E04874B0A}" type="presParOf" srcId="{ECCABCE0-ECDF-480E-9E0B-8CFB2AC34296}" destId="{5E9D4A37-506A-4902-BE5A-C701A83DE286}" srcOrd="0" destOrd="0" presId="urn:microsoft.com/office/officeart/2005/8/layout/matrix1"/>
    <dgm:cxn modelId="{69FB1DB6-ED72-1D46-BDF7-C938A147D4BD}" type="presParOf" srcId="{ECCABCE0-ECDF-480E-9E0B-8CFB2AC34296}" destId="{D1E71CF3-04E4-4234-A63A-A1333479F7C1}" srcOrd="1" destOrd="0" presId="urn:microsoft.com/office/officeart/2005/8/layout/matrix1"/>
    <dgm:cxn modelId="{9F35A1F0-020A-C24C-AC9D-270438EFB9CD}" type="presParOf" srcId="{ECCABCE0-ECDF-480E-9E0B-8CFB2AC34296}" destId="{F65631D0-DF91-4CAC-B1CF-4B7F0631E617}" srcOrd="2" destOrd="0" presId="urn:microsoft.com/office/officeart/2005/8/layout/matrix1"/>
    <dgm:cxn modelId="{097D4773-AEBC-3544-9FFB-CE2981F3904F}" type="presParOf" srcId="{ECCABCE0-ECDF-480E-9E0B-8CFB2AC34296}" destId="{C5784323-CFB5-4A23-AB25-9E670DB7CA58}" srcOrd="3" destOrd="0" presId="urn:microsoft.com/office/officeart/2005/8/layout/matrix1"/>
    <dgm:cxn modelId="{07A34387-5A0B-A84F-B3C6-314DD20E210E}" type="presParOf" srcId="{ECCABCE0-ECDF-480E-9E0B-8CFB2AC34296}" destId="{07CD7569-F508-4FE7-AF90-7285C20B8F13}" srcOrd="4" destOrd="0" presId="urn:microsoft.com/office/officeart/2005/8/layout/matrix1"/>
    <dgm:cxn modelId="{22508D2F-B8F0-2D4D-9D1B-FCC689C9345D}" type="presParOf" srcId="{ECCABCE0-ECDF-480E-9E0B-8CFB2AC34296}" destId="{127A8B33-F92B-4059-BD3D-9DCF2687D485}" srcOrd="5" destOrd="0" presId="urn:microsoft.com/office/officeart/2005/8/layout/matrix1"/>
    <dgm:cxn modelId="{0843BCF0-1866-4C42-B56D-D4A9F62D9235}" type="presParOf" srcId="{ECCABCE0-ECDF-480E-9E0B-8CFB2AC34296}" destId="{51743FCC-4968-4C37-BB89-0F746B664FD8}" srcOrd="6" destOrd="0" presId="urn:microsoft.com/office/officeart/2005/8/layout/matrix1"/>
    <dgm:cxn modelId="{63078BC7-E484-CF45-A6EA-76918FA9824E}" type="presParOf" srcId="{ECCABCE0-ECDF-480E-9E0B-8CFB2AC34296}" destId="{427C2499-2271-4C06-9F60-4E4DA4A74210}" srcOrd="7" destOrd="0" presId="urn:microsoft.com/office/officeart/2005/8/layout/matrix1"/>
    <dgm:cxn modelId="{6D1005F4-6F36-D34E-8B21-167B7847FDDF}" type="presParOf" srcId="{0C9DE680-9286-4496-B05B-9352EE4F321D}" destId="{81300EE8-B5BF-48FE-A244-C85898105771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90E96B9-F11B-4C40-9A2F-8D27932190AB}" type="doc">
      <dgm:prSet loTypeId="urn:microsoft.com/office/officeart/2005/8/layout/chart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8475642B-1701-47F4-AF36-FB51025D74D7}">
      <dgm:prSet phldrT="[Texto]"/>
      <dgm:spPr/>
      <dgm:t>
        <a:bodyPr/>
        <a:lstStyle/>
        <a:p>
          <a:r>
            <a:rPr lang="es-CO" b="0" i="0" dirty="0"/>
            <a:t>Instancia técnica operativa del orden nacional</a:t>
          </a:r>
          <a:endParaRPr lang="es-CO" dirty="0"/>
        </a:p>
      </dgm:t>
    </dgm:pt>
    <dgm:pt modelId="{39478D60-51F0-41B9-B3AC-04EE2CD007FD}" type="parTrans" cxnId="{1F82DBE7-3C8F-4F92-806C-4040DB4AF09C}">
      <dgm:prSet/>
      <dgm:spPr/>
      <dgm:t>
        <a:bodyPr/>
        <a:lstStyle/>
        <a:p>
          <a:endParaRPr lang="es-CO"/>
        </a:p>
      </dgm:t>
    </dgm:pt>
    <dgm:pt modelId="{22B7DC9C-9D4B-4EC1-A6AE-162F90DDD39B}" type="sibTrans" cxnId="{1F82DBE7-3C8F-4F92-806C-4040DB4AF09C}">
      <dgm:prSet/>
      <dgm:spPr/>
      <dgm:t>
        <a:bodyPr/>
        <a:lstStyle/>
        <a:p>
          <a:endParaRPr lang="es-CO"/>
        </a:p>
      </dgm:t>
    </dgm:pt>
    <dgm:pt modelId="{3265151A-8C65-439D-B772-DE127BC8094D}">
      <dgm:prSet phldrT="[Texto]"/>
      <dgm:spPr/>
      <dgm:t>
        <a:bodyPr/>
        <a:lstStyle/>
        <a:p>
          <a:r>
            <a:rPr lang="es-CO" b="0" i="0" dirty="0"/>
            <a:t>Comités del orden territorial</a:t>
          </a:r>
          <a:endParaRPr lang="es-CO" dirty="0"/>
        </a:p>
      </dgm:t>
    </dgm:pt>
    <dgm:pt modelId="{9FCE271B-F01D-4C42-9828-F5F17E6ACC8D}" type="parTrans" cxnId="{7437430F-2EF7-4A5E-8594-FD3108B577BD}">
      <dgm:prSet/>
      <dgm:spPr/>
      <dgm:t>
        <a:bodyPr/>
        <a:lstStyle/>
        <a:p>
          <a:endParaRPr lang="es-CO"/>
        </a:p>
      </dgm:t>
    </dgm:pt>
    <dgm:pt modelId="{C8083287-D530-4FC2-80D4-90AF93BD8BFF}" type="sibTrans" cxnId="{7437430F-2EF7-4A5E-8594-FD3108B577BD}">
      <dgm:prSet/>
      <dgm:spPr/>
      <dgm:t>
        <a:bodyPr/>
        <a:lstStyle/>
        <a:p>
          <a:endParaRPr lang="es-CO"/>
        </a:p>
      </dgm:t>
    </dgm:pt>
    <dgm:pt modelId="{FDFF66B6-AC5B-42FA-B9A3-5E25A129BB1E}">
      <dgm:prSet phldrT="[Texto]"/>
      <dgm:spPr/>
      <dgm:t>
        <a:bodyPr/>
        <a:lstStyle/>
        <a:p>
          <a:r>
            <a:rPr lang="es-ES" b="0" i="0" dirty="0"/>
            <a:t>Instancia de coordinación y gestión del orden nacional</a:t>
          </a:r>
          <a:endParaRPr lang="es-CO" dirty="0"/>
        </a:p>
      </dgm:t>
    </dgm:pt>
    <dgm:pt modelId="{5E890BB6-B964-4C3A-92FA-C321DA0BCF70}" type="parTrans" cxnId="{166608D7-0C1D-4AFE-A0E1-405A308726CB}">
      <dgm:prSet/>
      <dgm:spPr/>
      <dgm:t>
        <a:bodyPr/>
        <a:lstStyle/>
        <a:p>
          <a:endParaRPr lang="es-CO"/>
        </a:p>
      </dgm:t>
    </dgm:pt>
    <dgm:pt modelId="{997F98AE-5B47-4D17-A857-3A0144A6FF59}" type="sibTrans" cxnId="{166608D7-0C1D-4AFE-A0E1-405A308726CB}">
      <dgm:prSet/>
      <dgm:spPr/>
      <dgm:t>
        <a:bodyPr/>
        <a:lstStyle/>
        <a:p>
          <a:endParaRPr lang="es-CO"/>
        </a:p>
      </dgm:t>
    </dgm:pt>
    <dgm:pt modelId="{DD809EFE-5950-424D-874C-E3CC6F4D3579}" type="pres">
      <dgm:prSet presAssocID="{790E96B9-F11B-4C40-9A2F-8D27932190AB}" presName="compositeShape" presStyleCnt="0">
        <dgm:presLayoutVars>
          <dgm:chMax val="7"/>
          <dgm:dir/>
          <dgm:resizeHandles val="exact"/>
        </dgm:presLayoutVars>
      </dgm:prSet>
      <dgm:spPr/>
    </dgm:pt>
    <dgm:pt modelId="{31EE45D0-4140-4EB6-97C9-49077F41BD7E}" type="pres">
      <dgm:prSet presAssocID="{790E96B9-F11B-4C40-9A2F-8D27932190AB}" presName="wedge1" presStyleLbl="node1" presStyleIdx="0" presStyleCnt="3"/>
      <dgm:spPr/>
    </dgm:pt>
    <dgm:pt modelId="{113897AA-0C9C-459B-961F-8C7AD3E842BE}" type="pres">
      <dgm:prSet presAssocID="{790E96B9-F11B-4C40-9A2F-8D27932190AB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C81D11DC-AEA0-47E3-B7DB-45DA9CAD396D}" type="pres">
      <dgm:prSet presAssocID="{790E96B9-F11B-4C40-9A2F-8D27932190AB}" presName="wedge2" presStyleLbl="node1" presStyleIdx="1" presStyleCnt="3"/>
      <dgm:spPr/>
    </dgm:pt>
    <dgm:pt modelId="{5D290DDC-5F3E-483C-A188-3DAE43293CA2}" type="pres">
      <dgm:prSet presAssocID="{790E96B9-F11B-4C40-9A2F-8D27932190AB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5BB68403-C077-456B-9228-0B0C89B55248}" type="pres">
      <dgm:prSet presAssocID="{790E96B9-F11B-4C40-9A2F-8D27932190AB}" presName="wedge3" presStyleLbl="node1" presStyleIdx="2" presStyleCnt="3"/>
      <dgm:spPr/>
    </dgm:pt>
    <dgm:pt modelId="{7B57C865-264F-4182-AFA9-6F4F27B96D3F}" type="pres">
      <dgm:prSet presAssocID="{790E96B9-F11B-4C40-9A2F-8D27932190AB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7437430F-2EF7-4A5E-8594-FD3108B577BD}" srcId="{790E96B9-F11B-4C40-9A2F-8D27932190AB}" destId="{3265151A-8C65-439D-B772-DE127BC8094D}" srcOrd="1" destOrd="0" parTransId="{9FCE271B-F01D-4C42-9828-F5F17E6ACC8D}" sibTransId="{C8083287-D530-4FC2-80D4-90AF93BD8BFF}"/>
    <dgm:cxn modelId="{AFCE151D-E04A-434A-8358-A4B6922C7FFB}" type="presOf" srcId="{790E96B9-F11B-4C40-9A2F-8D27932190AB}" destId="{DD809EFE-5950-424D-874C-E3CC6F4D3579}" srcOrd="0" destOrd="0" presId="urn:microsoft.com/office/officeart/2005/8/layout/chart3"/>
    <dgm:cxn modelId="{37748C2C-B79F-4B6C-8FAC-F8BCACABD527}" type="presOf" srcId="{3265151A-8C65-439D-B772-DE127BC8094D}" destId="{C81D11DC-AEA0-47E3-B7DB-45DA9CAD396D}" srcOrd="0" destOrd="0" presId="urn:microsoft.com/office/officeart/2005/8/layout/chart3"/>
    <dgm:cxn modelId="{B919AC3D-9B29-4147-B8DA-3A46D4D19627}" type="presOf" srcId="{3265151A-8C65-439D-B772-DE127BC8094D}" destId="{5D290DDC-5F3E-483C-A188-3DAE43293CA2}" srcOrd="1" destOrd="0" presId="urn:microsoft.com/office/officeart/2005/8/layout/chart3"/>
    <dgm:cxn modelId="{44739C98-554C-432F-A7AC-738435BCA674}" type="presOf" srcId="{FDFF66B6-AC5B-42FA-B9A3-5E25A129BB1E}" destId="{7B57C865-264F-4182-AFA9-6F4F27B96D3F}" srcOrd="1" destOrd="0" presId="urn:microsoft.com/office/officeart/2005/8/layout/chart3"/>
    <dgm:cxn modelId="{E4D22BAA-C744-4372-A460-8B7C0BF7CB92}" type="presOf" srcId="{8475642B-1701-47F4-AF36-FB51025D74D7}" destId="{31EE45D0-4140-4EB6-97C9-49077F41BD7E}" srcOrd="0" destOrd="0" presId="urn:microsoft.com/office/officeart/2005/8/layout/chart3"/>
    <dgm:cxn modelId="{2F60C3C1-D591-423D-A6BA-370162670C5E}" type="presOf" srcId="{FDFF66B6-AC5B-42FA-B9A3-5E25A129BB1E}" destId="{5BB68403-C077-456B-9228-0B0C89B55248}" srcOrd="0" destOrd="0" presId="urn:microsoft.com/office/officeart/2005/8/layout/chart3"/>
    <dgm:cxn modelId="{D3D523D6-42DE-4E8F-B3B1-C5166F56E758}" type="presOf" srcId="{8475642B-1701-47F4-AF36-FB51025D74D7}" destId="{113897AA-0C9C-459B-961F-8C7AD3E842BE}" srcOrd="1" destOrd="0" presId="urn:microsoft.com/office/officeart/2005/8/layout/chart3"/>
    <dgm:cxn modelId="{166608D7-0C1D-4AFE-A0E1-405A308726CB}" srcId="{790E96B9-F11B-4C40-9A2F-8D27932190AB}" destId="{FDFF66B6-AC5B-42FA-B9A3-5E25A129BB1E}" srcOrd="2" destOrd="0" parTransId="{5E890BB6-B964-4C3A-92FA-C321DA0BCF70}" sibTransId="{997F98AE-5B47-4D17-A857-3A0144A6FF59}"/>
    <dgm:cxn modelId="{1F82DBE7-3C8F-4F92-806C-4040DB4AF09C}" srcId="{790E96B9-F11B-4C40-9A2F-8D27932190AB}" destId="{8475642B-1701-47F4-AF36-FB51025D74D7}" srcOrd="0" destOrd="0" parTransId="{39478D60-51F0-41B9-B3AC-04EE2CD007FD}" sibTransId="{22B7DC9C-9D4B-4EC1-A6AE-162F90DDD39B}"/>
    <dgm:cxn modelId="{DB0CE0BB-FDBB-4683-B4A5-70A4FA6710AF}" type="presParOf" srcId="{DD809EFE-5950-424D-874C-E3CC6F4D3579}" destId="{31EE45D0-4140-4EB6-97C9-49077F41BD7E}" srcOrd="0" destOrd="0" presId="urn:microsoft.com/office/officeart/2005/8/layout/chart3"/>
    <dgm:cxn modelId="{3379A815-1D94-49BB-9BDE-C5BECF64AE9F}" type="presParOf" srcId="{DD809EFE-5950-424D-874C-E3CC6F4D3579}" destId="{113897AA-0C9C-459B-961F-8C7AD3E842BE}" srcOrd="1" destOrd="0" presId="urn:microsoft.com/office/officeart/2005/8/layout/chart3"/>
    <dgm:cxn modelId="{35B91715-FB82-44FF-B08B-5C506A64A41F}" type="presParOf" srcId="{DD809EFE-5950-424D-874C-E3CC6F4D3579}" destId="{C81D11DC-AEA0-47E3-B7DB-45DA9CAD396D}" srcOrd="2" destOrd="0" presId="urn:microsoft.com/office/officeart/2005/8/layout/chart3"/>
    <dgm:cxn modelId="{175A20C3-4A16-44FF-A907-203ACCD570E7}" type="presParOf" srcId="{DD809EFE-5950-424D-874C-E3CC6F4D3579}" destId="{5D290DDC-5F3E-483C-A188-3DAE43293CA2}" srcOrd="3" destOrd="0" presId="urn:microsoft.com/office/officeart/2005/8/layout/chart3"/>
    <dgm:cxn modelId="{82393B54-7273-4BAD-8713-5BC5E64C9211}" type="presParOf" srcId="{DD809EFE-5950-424D-874C-E3CC6F4D3579}" destId="{5BB68403-C077-456B-9228-0B0C89B55248}" srcOrd="4" destOrd="0" presId="urn:microsoft.com/office/officeart/2005/8/layout/chart3"/>
    <dgm:cxn modelId="{188E3FD1-C68F-4D0B-B4B7-F12D2C50346C}" type="presParOf" srcId="{DD809EFE-5950-424D-874C-E3CC6F4D3579}" destId="{7B57C865-264F-4182-AFA9-6F4F27B96D3F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90E96B9-F11B-4C40-9A2F-8D27932190AB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8475642B-1701-47F4-AF36-FB51025D74D7}">
      <dgm:prSet phldrT="[Texto]"/>
      <dgm:spPr/>
      <dgm:t>
        <a:bodyPr/>
        <a:lstStyle/>
        <a:p>
          <a:r>
            <a:rPr lang="es-ES" b="1" i="1" u="sng" dirty="0"/>
            <a:t>Ministerio de Salud y Protección Social</a:t>
          </a:r>
          <a:endParaRPr lang="es-CO" b="1" i="1" u="sng" dirty="0"/>
        </a:p>
      </dgm:t>
    </dgm:pt>
    <dgm:pt modelId="{39478D60-51F0-41B9-B3AC-04EE2CD007FD}" type="parTrans" cxnId="{1F82DBE7-3C8F-4F92-806C-4040DB4AF09C}">
      <dgm:prSet/>
      <dgm:spPr/>
      <dgm:t>
        <a:bodyPr/>
        <a:lstStyle/>
        <a:p>
          <a:endParaRPr lang="es-CO"/>
        </a:p>
      </dgm:t>
    </dgm:pt>
    <dgm:pt modelId="{22B7DC9C-9D4B-4EC1-A6AE-162F90DDD39B}" type="sibTrans" cxnId="{1F82DBE7-3C8F-4F92-806C-4040DB4AF09C}">
      <dgm:prSet/>
      <dgm:spPr/>
      <dgm:t>
        <a:bodyPr/>
        <a:lstStyle/>
        <a:p>
          <a:endParaRPr lang="es-CO"/>
        </a:p>
      </dgm:t>
    </dgm:pt>
    <dgm:pt modelId="{5BA3DA1D-1628-4D8B-AFE6-F1386FCE9DF1}">
      <dgm:prSet phldrT="[Texto]"/>
      <dgm:spPr/>
      <dgm:t>
        <a:bodyPr/>
        <a:lstStyle/>
        <a:p>
          <a:r>
            <a:rPr lang="es-CO" b="0" i="0"/>
            <a:t>Ministerio del Interior</a:t>
          </a:r>
          <a:endParaRPr lang="es-CO" dirty="0"/>
        </a:p>
      </dgm:t>
    </dgm:pt>
    <dgm:pt modelId="{AB4A70BE-DF4C-4FC7-906D-4FD7A9871989}" type="parTrans" cxnId="{0FAB0D74-2C8F-442B-A5D0-87911CC39927}">
      <dgm:prSet/>
      <dgm:spPr/>
      <dgm:t>
        <a:bodyPr/>
        <a:lstStyle/>
        <a:p>
          <a:endParaRPr lang="es-CO"/>
        </a:p>
      </dgm:t>
    </dgm:pt>
    <dgm:pt modelId="{CDFE98A2-5DEA-4BA4-B631-C657436645FB}" type="sibTrans" cxnId="{0FAB0D74-2C8F-442B-A5D0-87911CC39927}">
      <dgm:prSet/>
      <dgm:spPr/>
      <dgm:t>
        <a:bodyPr/>
        <a:lstStyle/>
        <a:p>
          <a:endParaRPr lang="es-CO"/>
        </a:p>
      </dgm:t>
    </dgm:pt>
    <dgm:pt modelId="{CA70AE75-F79E-4701-9486-8BA09F3C9E5C}">
      <dgm:prSet phldrT="[Texto]"/>
      <dgm:spPr/>
      <dgm:t>
        <a:bodyPr/>
        <a:lstStyle/>
        <a:p>
          <a:r>
            <a:rPr lang="es-ES" b="0" i="0" dirty="0"/>
            <a:t>Ministerio de Justicia y el Derecho</a:t>
          </a:r>
          <a:endParaRPr lang="es-CO" dirty="0"/>
        </a:p>
      </dgm:t>
    </dgm:pt>
    <dgm:pt modelId="{24067CAC-25BC-403B-9BA9-BEA4928375A0}" type="parTrans" cxnId="{D0D6CD3E-1A9F-4646-886B-6BE0DFC0C5EA}">
      <dgm:prSet/>
      <dgm:spPr/>
      <dgm:t>
        <a:bodyPr/>
        <a:lstStyle/>
        <a:p>
          <a:endParaRPr lang="es-CO"/>
        </a:p>
      </dgm:t>
    </dgm:pt>
    <dgm:pt modelId="{44F6116B-8B86-403F-9D9C-5C1FC21F34BD}" type="sibTrans" cxnId="{D0D6CD3E-1A9F-4646-886B-6BE0DFC0C5EA}">
      <dgm:prSet/>
      <dgm:spPr/>
      <dgm:t>
        <a:bodyPr/>
        <a:lstStyle/>
        <a:p>
          <a:endParaRPr lang="es-CO"/>
        </a:p>
      </dgm:t>
    </dgm:pt>
    <dgm:pt modelId="{B9A0F6F1-B05C-4BD0-A7D3-7247461E1660}">
      <dgm:prSet phldrT="[Texto]"/>
      <dgm:spPr/>
      <dgm:t>
        <a:bodyPr/>
        <a:lstStyle/>
        <a:p>
          <a:r>
            <a:rPr lang="es-CO" b="0" i="0"/>
            <a:t>Departamento Administrativo para la Prosperidad Social.</a:t>
          </a:r>
          <a:endParaRPr lang="es-CO" dirty="0"/>
        </a:p>
      </dgm:t>
    </dgm:pt>
    <dgm:pt modelId="{54BA0C6E-BA4A-46F3-861D-B1135BA5E7DA}" type="parTrans" cxnId="{995094C3-3F33-4F9B-B91B-B71CD27700FA}">
      <dgm:prSet/>
      <dgm:spPr/>
      <dgm:t>
        <a:bodyPr/>
        <a:lstStyle/>
        <a:p>
          <a:endParaRPr lang="es-CO"/>
        </a:p>
      </dgm:t>
    </dgm:pt>
    <dgm:pt modelId="{F1F92431-1B87-4405-B537-04E3A1D9097A}" type="sibTrans" cxnId="{995094C3-3F33-4F9B-B91B-B71CD27700FA}">
      <dgm:prSet/>
      <dgm:spPr/>
      <dgm:t>
        <a:bodyPr/>
        <a:lstStyle/>
        <a:p>
          <a:endParaRPr lang="es-CO"/>
        </a:p>
      </dgm:t>
    </dgm:pt>
    <dgm:pt modelId="{F356D43C-EAA9-4303-8EF0-859AED70C297}">
      <dgm:prSet phldrT="[Texto]"/>
      <dgm:spPr/>
      <dgm:t>
        <a:bodyPr/>
        <a:lstStyle/>
        <a:p>
          <a:r>
            <a:rPr lang="es-ES" b="0" i="0" dirty="0"/>
            <a:t>Consejería para la Niñez y la Adolescencia. </a:t>
          </a:r>
          <a:endParaRPr lang="es-CO" dirty="0"/>
        </a:p>
      </dgm:t>
    </dgm:pt>
    <dgm:pt modelId="{B36CDDF3-DED9-4FA8-B894-8151B941A4EE}" type="parTrans" cxnId="{FC056BA3-4A28-4DD7-A931-469CE1C4CB71}">
      <dgm:prSet/>
      <dgm:spPr/>
      <dgm:t>
        <a:bodyPr/>
        <a:lstStyle/>
        <a:p>
          <a:endParaRPr lang="es-CO"/>
        </a:p>
      </dgm:t>
    </dgm:pt>
    <dgm:pt modelId="{E8C5E67B-3805-4033-8A0C-4133FCA2ABA4}" type="sibTrans" cxnId="{FC056BA3-4A28-4DD7-A931-469CE1C4CB71}">
      <dgm:prSet/>
      <dgm:spPr/>
      <dgm:t>
        <a:bodyPr/>
        <a:lstStyle/>
        <a:p>
          <a:endParaRPr lang="es-CO"/>
        </a:p>
      </dgm:t>
    </dgm:pt>
    <dgm:pt modelId="{6315D0A7-43E6-4525-997C-E1965E902057}">
      <dgm:prSet phldrT="[Texto]"/>
      <dgm:spPr/>
      <dgm:t>
        <a:bodyPr/>
        <a:lstStyle/>
        <a:p>
          <a:r>
            <a:rPr lang="es-ES" b="0" i="0" dirty="0"/>
            <a:t>Fiscalía General de la Nación.</a:t>
          </a:r>
          <a:endParaRPr lang="es-CO" dirty="0"/>
        </a:p>
      </dgm:t>
    </dgm:pt>
    <dgm:pt modelId="{95D954B5-33EE-435A-A98E-22BEE0093F16}" type="parTrans" cxnId="{15128FC9-07DA-4AF5-98B1-2C76467AFF02}">
      <dgm:prSet/>
      <dgm:spPr/>
      <dgm:t>
        <a:bodyPr/>
        <a:lstStyle/>
        <a:p>
          <a:endParaRPr lang="es-CO"/>
        </a:p>
      </dgm:t>
    </dgm:pt>
    <dgm:pt modelId="{29312FCF-2E9B-42D4-AAAA-C3D8F8AA22DF}" type="sibTrans" cxnId="{15128FC9-07DA-4AF5-98B1-2C76467AFF02}">
      <dgm:prSet/>
      <dgm:spPr/>
      <dgm:t>
        <a:bodyPr/>
        <a:lstStyle/>
        <a:p>
          <a:endParaRPr lang="es-CO"/>
        </a:p>
      </dgm:t>
    </dgm:pt>
    <dgm:pt modelId="{99E5351F-F42D-48DD-9D90-DE48F141F9FC}">
      <dgm:prSet phldrT="[Texto]"/>
      <dgm:spPr/>
      <dgm:t>
        <a:bodyPr/>
        <a:lstStyle/>
        <a:p>
          <a:r>
            <a:rPr lang="es-ES" b="1" i="1" u="sng" dirty="0"/>
            <a:t>Instituto Colombiano de Bienestar Familiar</a:t>
          </a:r>
          <a:endParaRPr lang="es-CO" b="1" i="1" u="sng" dirty="0"/>
        </a:p>
      </dgm:t>
    </dgm:pt>
    <dgm:pt modelId="{E03E2846-5656-4C93-A3F2-21836E22C73B}" type="parTrans" cxnId="{AA77A573-E10D-4775-93BE-506A9A4AF63C}">
      <dgm:prSet/>
      <dgm:spPr/>
      <dgm:t>
        <a:bodyPr/>
        <a:lstStyle/>
        <a:p>
          <a:endParaRPr lang="es-CO"/>
        </a:p>
      </dgm:t>
    </dgm:pt>
    <dgm:pt modelId="{A8A1B548-F11F-44D1-8B98-9F499E953537}" type="sibTrans" cxnId="{AA77A573-E10D-4775-93BE-506A9A4AF63C}">
      <dgm:prSet/>
      <dgm:spPr/>
      <dgm:t>
        <a:bodyPr/>
        <a:lstStyle/>
        <a:p>
          <a:endParaRPr lang="es-CO"/>
        </a:p>
      </dgm:t>
    </dgm:pt>
    <dgm:pt modelId="{237F4505-A3FC-44E8-AEBF-59AFA645DEDC}">
      <dgm:prSet phldrT="[Texto]"/>
      <dgm:spPr/>
      <dgm:t>
        <a:bodyPr/>
        <a:lstStyle/>
        <a:p>
          <a:r>
            <a:rPr lang="es-ES" b="1" i="1" u="sng" dirty="0"/>
            <a:t> Consejería para la Equidad de la Mujer,</a:t>
          </a:r>
          <a:endParaRPr lang="es-CO" b="1" i="1" u="sng" dirty="0"/>
        </a:p>
      </dgm:t>
    </dgm:pt>
    <dgm:pt modelId="{BA1E4EEB-2A9C-42FF-ACFC-07E11CD6D4A4}" type="parTrans" cxnId="{788C911B-5D3A-4B86-9C6B-62D310BF8D30}">
      <dgm:prSet/>
      <dgm:spPr/>
      <dgm:t>
        <a:bodyPr/>
        <a:lstStyle/>
        <a:p>
          <a:endParaRPr lang="es-CO"/>
        </a:p>
      </dgm:t>
    </dgm:pt>
    <dgm:pt modelId="{BDD6BBB0-20AE-40BE-B286-BDED83A6D52F}" type="sibTrans" cxnId="{788C911B-5D3A-4B86-9C6B-62D310BF8D30}">
      <dgm:prSet/>
      <dgm:spPr/>
      <dgm:t>
        <a:bodyPr/>
        <a:lstStyle/>
        <a:p>
          <a:endParaRPr lang="es-CO"/>
        </a:p>
      </dgm:t>
    </dgm:pt>
    <dgm:pt modelId="{44915935-2C6D-42DD-9023-C6BBD5285B67}">
      <dgm:prSet phldrT="[Texto]"/>
      <dgm:spPr/>
      <dgm:t>
        <a:bodyPr/>
        <a:lstStyle/>
        <a:p>
          <a:r>
            <a:rPr lang="es-ES" b="0" i="0" dirty="0"/>
            <a:t>Consejo Superior de la Judicatura</a:t>
          </a:r>
          <a:endParaRPr lang="es-CO" dirty="0"/>
        </a:p>
      </dgm:t>
    </dgm:pt>
    <dgm:pt modelId="{60C738F6-E5AB-4A51-9BE7-625EE6B4568B}" type="parTrans" cxnId="{9F620939-2DC2-4E5C-89E2-695B163E3E68}">
      <dgm:prSet/>
      <dgm:spPr/>
      <dgm:t>
        <a:bodyPr/>
        <a:lstStyle/>
        <a:p>
          <a:endParaRPr lang="es-CO"/>
        </a:p>
      </dgm:t>
    </dgm:pt>
    <dgm:pt modelId="{2A203F83-EBF3-41AE-8405-0D6B93B4BB76}" type="sibTrans" cxnId="{9F620939-2DC2-4E5C-89E2-695B163E3E68}">
      <dgm:prSet/>
      <dgm:spPr/>
      <dgm:t>
        <a:bodyPr/>
        <a:lstStyle/>
        <a:p>
          <a:endParaRPr lang="es-CO"/>
        </a:p>
      </dgm:t>
    </dgm:pt>
    <dgm:pt modelId="{65A6C0B6-D0BE-4BEC-9C5B-22E09B0D68B2}" type="pres">
      <dgm:prSet presAssocID="{790E96B9-F11B-4C40-9A2F-8D27932190AB}" presName="Name0" presStyleCnt="0">
        <dgm:presLayoutVars>
          <dgm:dir/>
          <dgm:resizeHandles val="exact"/>
        </dgm:presLayoutVars>
      </dgm:prSet>
      <dgm:spPr/>
    </dgm:pt>
    <dgm:pt modelId="{7351D5C8-F4CA-43A3-949C-596E25DE4B1E}" type="pres">
      <dgm:prSet presAssocID="{8475642B-1701-47F4-AF36-FB51025D74D7}" presName="composite" presStyleCnt="0"/>
      <dgm:spPr/>
    </dgm:pt>
    <dgm:pt modelId="{80F83B34-BDBF-4AC0-9330-096C96969584}" type="pres">
      <dgm:prSet presAssocID="{8475642B-1701-47F4-AF36-FB51025D74D7}" presName="rect1" presStyleLbl="trAlignAcc1" presStyleIdx="0" presStyleCnt="9">
        <dgm:presLayoutVars>
          <dgm:bulletEnabled val="1"/>
        </dgm:presLayoutVars>
      </dgm:prSet>
      <dgm:spPr/>
    </dgm:pt>
    <dgm:pt modelId="{4D05DC3A-E2DE-45CE-AEE6-A413E3F0AE46}" type="pres">
      <dgm:prSet presAssocID="{8475642B-1701-47F4-AF36-FB51025D74D7}" presName="rect2" presStyleLbl="fgImgPlace1" presStyleIdx="0" presStyleCnt="9"/>
      <dgm:spPr>
        <a:blipFill rotWithShape="1">
          <a:blip xmlns:r="http://schemas.openxmlformats.org/officeDocument/2006/relationships" r:embed="rId1"/>
          <a:srcRect/>
          <a:stretch>
            <a:fillRect l="-116000" r="-116000"/>
          </a:stretch>
        </a:blipFill>
      </dgm:spPr>
    </dgm:pt>
    <dgm:pt modelId="{E9E57C62-FD8F-4E1A-80F6-9D428B627CD3}" type="pres">
      <dgm:prSet presAssocID="{22B7DC9C-9D4B-4EC1-A6AE-162F90DDD39B}" presName="sibTrans" presStyleCnt="0"/>
      <dgm:spPr/>
    </dgm:pt>
    <dgm:pt modelId="{57050359-DAA8-4F14-A220-9C68530972D5}" type="pres">
      <dgm:prSet presAssocID="{99E5351F-F42D-48DD-9D90-DE48F141F9FC}" presName="composite" presStyleCnt="0"/>
      <dgm:spPr/>
    </dgm:pt>
    <dgm:pt modelId="{5B57D9BD-B82E-458A-8DA3-E7409F6C14E5}" type="pres">
      <dgm:prSet presAssocID="{99E5351F-F42D-48DD-9D90-DE48F141F9FC}" presName="rect1" presStyleLbl="trAlignAcc1" presStyleIdx="1" presStyleCnt="9">
        <dgm:presLayoutVars>
          <dgm:bulletEnabled val="1"/>
        </dgm:presLayoutVars>
      </dgm:prSet>
      <dgm:spPr/>
    </dgm:pt>
    <dgm:pt modelId="{F2FFFC06-77A4-419C-B2E6-FD27D4EAD868}" type="pres">
      <dgm:prSet presAssocID="{99E5351F-F42D-48DD-9D90-DE48F141F9FC}" presName="rect2" presStyleLbl="fgImgPlace1" presStyleIdx="1" presStyleCnt="9"/>
      <dgm:spPr>
        <a:blipFill rotWithShape="1">
          <a:blip xmlns:r="http://schemas.openxmlformats.org/officeDocument/2006/relationships" r:embed="rId2"/>
          <a:srcRect/>
          <a:stretch>
            <a:fillRect l="-63000" r="-63000"/>
          </a:stretch>
        </a:blipFill>
      </dgm:spPr>
    </dgm:pt>
    <dgm:pt modelId="{BBA1FD1D-0BD6-41BF-8A17-33C5366CC44C}" type="pres">
      <dgm:prSet presAssocID="{A8A1B548-F11F-44D1-8B98-9F499E953537}" presName="sibTrans" presStyleCnt="0"/>
      <dgm:spPr/>
    </dgm:pt>
    <dgm:pt modelId="{F708754A-1534-46FE-B7A1-36DE0E95A8D3}" type="pres">
      <dgm:prSet presAssocID="{237F4505-A3FC-44E8-AEBF-59AFA645DEDC}" presName="composite" presStyleCnt="0"/>
      <dgm:spPr/>
    </dgm:pt>
    <dgm:pt modelId="{72FE987B-0EB4-4E00-8733-F2542842F270}" type="pres">
      <dgm:prSet presAssocID="{237F4505-A3FC-44E8-AEBF-59AFA645DEDC}" presName="rect1" presStyleLbl="trAlignAcc1" presStyleIdx="2" presStyleCnt="9">
        <dgm:presLayoutVars>
          <dgm:bulletEnabled val="1"/>
        </dgm:presLayoutVars>
      </dgm:prSet>
      <dgm:spPr/>
    </dgm:pt>
    <dgm:pt modelId="{920D90F7-E790-454B-8917-1FDBC082DB94}" type="pres">
      <dgm:prSet presAssocID="{237F4505-A3FC-44E8-AEBF-59AFA645DEDC}" presName="rect2" presStyleLbl="fgImgPlace1" presStyleIdx="2" presStyleCnt="9"/>
      <dgm:spPr>
        <a:blipFill rotWithShape="1">
          <a:blip xmlns:r="http://schemas.openxmlformats.org/officeDocument/2006/relationships" r:embed="rId3"/>
          <a:srcRect/>
          <a:stretch>
            <a:fillRect l="-50000" r="-50000"/>
          </a:stretch>
        </a:blipFill>
      </dgm:spPr>
    </dgm:pt>
    <dgm:pt modelId="{3C2FE154-A0B4-4DFB-9DB6-0C38F8DAF027}" type="pres">
      <dgm:prSet presAssocID="{BDD6BBB0-20AE-40BE-B286-BDED83A6D52F}" presName="sibTrans" presStyleCnt="0"/>
      <dgm:spPr/>
    </dgm:pt>
    <dgm:pt modelId="{52CD37C3-D96F-4D42-A8DD-0418DAF7D6E0}" type="pres">
      <dgm:prSet presAssocID="{5BA3DA1D-1628-4D8B-AFE6-F1386FCE9DF1}" presName="composite" presStyleCnt="0"/>
      <dgm:spPr/>
    </dgm:pt>
    <dgm:pt modelId="{A0E1D010-5D81-414A-BDAC-9ACEE5D7CD5E}" type="pres">
      <dgm:prSet presAssocID="{5BA3DA1D-1628-4D8B-AFE6-F1386FCE9DF1}" presName="rect1" presStyleLbl="trAlignAcc1" presStyleIdx="3" presStyleCnt="9">
        <dgm:presLayoutVars>
          <dgm:bulletEnabled val="1"/>
        </dgm:presLayoutVars>
      </dgm:prSet>
      <dgm:spPr/>
    </dgm:pt>
    <dgm:pt modelId="{95372BAE-4E37-485C-B2D2-33FDBCB416D3}" type="pres">
      <dgm:prSet presAssocID="{5BA3DA1D-1628-4D8B-AFE6-F1386FCE9DF1}" presName="rect2" presStyleLbl="fgImgPlace1" presStyleIdx="3" presStyleCnt="9" custLinFactNeighborX="-12247" custLinFactNeighborY="-6992"/>
      <dgm:spPr>
        <a:blipFill rotWithShape="1">
          <a:blip xmlns:r="http://schemas.openxmlformats.org/officeDocument/2006/relationships" r:embed="rId4"/>
          <a:srcRect/>
          <a:stretch>
            <a:fillRect l="-84000" r="-84000"/>
          </a:stretch>
        </a:blipFill>
      </dgm:spPr>
    </dgm:pt>
    <dgm:pt modelId="{01549B57-315F-40CE-B9DA-82AEDAF41556}" type="pres">
      <dgm:prSet presAssocID="{CDFE98A2-5DEA-4BA4-B631-C657436645FB}" presName="sibTrans" presStyleCnt="0"/>
      <dgm:spPr/>
    </dgm:pt>
    <dgm:pt modelId="{1F0946EB-7AFC-484D-A156-B364173FC57D}" type="pres">
      <dgm:prSet presAssocID="{CA70AE75-F79E-4701-9486-8BA09F3C9E5C}" presName="composite" presStyleCnt="0"/>
      <dgm:spPr/>
    </dgm:pt>
    <dgm:pt modelId="{4BB6A9B5-FAEB-483E-9213-C04130D9A40B}" type="pres">
      <dgm:prSet presAssocID="{CA70AE75-F79E-4701-9486-8BA09F3C9E5C}" presName="rect1" presStyleLbl="trAlignAcc1" presStyleIdx="4" presStyleCnt="9">
        <dgm:presLayoutVars>
          <dgm:bulletEnabled val="1"/>
        </dgm:presLayoutVars>
      </dgm:prSet>
      <dgm:spPr/>
    </dgm:pt>
    <dgm:pt modelId="{B25DA9F0-D440-48B4-B66B-AFEEA27B73B5}" type="pres">
      <dgm:prSet presAssocID="{CA70AE75-F79E-4701-9486-8BA09F3C9E5C}" presName="rect2" presStyleLbl="fgImgPlace1" presStyleIdx="4" presStyleCnt="9"/>
      <dgm:spPr>
        <a:blipFill rotWithShape="1">
          <a:blip xmlns:r="http://schemas.openxmlformats.org/officeDocument/2006/relationships" r:embed="rId5"/>
          <a:srcRect/>
          <a:stretch>
            <a:fillRect l="-25000" r="-25000"/>
          </a:stretch>
        </a:blipFill>
      </dgm:spPr>
    </dgm:pt>
    <dgm:pt modelId="{51F005ED-4377-40D0-8BAD-1D36C4C4600F}" type="pres">
      <dgm:prSet presAssocID="{44F6116B-8B86-403F-9D9C-5C1FC21F34BD}" presName="sibTrans" presStyleCnt="0"/>
      <dgm:spPr/>
    </dgm:pt>
    <dgm:pt modelId="{D2B5F77D-31C3-4131-9585-6A61CD8501D5}" type="pres">
      <dgm:prSet presAssocID="{B9A0F6F1-B05C-4BD0-A7D3-7247461E1660}" presName="composite" presStyleCnt="0"/>
      <dgm:spPr/>
    </dgm:pt>
    <dgm:pt modelId="{62F48A48-3633-4A6D-A314-6EB4D89C109E}" type="pres">
      <dgm:prSet presAssocID="{B9A0F6F1-B05C-4BD0-A7D3-7247461E1660}" presName="rect1" presStyleLbl="trAlignAcc1" presStyleIdx="5" presStyleCnt="9">
        <dgm:presLayoutVars>
          <dgm:bulletEnabled val="1"/>
        </dgm:presLayoutVars>
      </dgm:prSet>
      <dgm:spPr/>
    </dgm:pt>
    <dgm:pt modelId="{1AE1D0DB-0104-48B2-BFE0-0BA91529E70F}" type="pres">
      <dgm:prSet presAssocID="{B9A0F6F1-B05C-4BD0-A7D3-7247461E1660}" presName="rect2" presStyleLbl="fgImgPlace1" presStyleIdx="5" presStyleCnt="9"/>
      <dgm:spPr>
        <a:blipFill rotWithShape="1">
          <a:blip xmlns:r="http://schemas.openxmlformats.org/officeDocument/2006/relationships" r:embed="rId6"/>
          <a:srcRect/>
          <a:stretch>
            <a:fillRect l="-6000" r="-6000"/>
          </a:stretch>
        </a:blipFill>
      </dgm:spPr>
    </dgm:pt>
    <dgm:pt modelId="{C538C550-E3DF-463B-89BC-3C952E5F8C29}" type="pres">
      <dgm:prSet presAssocID="{F1F92431-1B87-4405-B537-04E3A1D9097A}" presName="sibTrans" presStyleCnt="0"/>
      <dgm:spPr/>
    </dgm:pt>
    <dgm:pt modelId="{86CFDEE3-AD47-451B-92F7-053548C60354}" type="pres">
      <dgm:prSet presAssocID="{F356D43C-EAA9-4303-8EF0-859AED70C297}" presName="composite" presStyleCnt="0"/>
      <dgm:spPr/>
    </dgm:pt>
    <dgm:pt modelId="{9AB5AD5D-6D84-4502-9622-E5E6A08BCAF0}" type="pres">
      <dgm:prSet presAssocID="{F356D43C-EAA9-4303-8EF0-859AED70C297}" presName="rect1" presStyleLbl="trAlignAcc1" presStyleIdx="6" presStyleCnt="9">
        <dgm:presLayoutVars>
          <dgm:bulletEnabled val="1"/>
        </dgm:presLayoutVars>
      </dgm:prSet>
      <dgm:spPr/>
    </dgm:pt>
    <dgm:pt modelId="{CC67864B-8E99-462F-9A74-B26B8CCC17ED}" type="pres">
      <dgm:prSet presAssocID="{F356D43C-EAA9-4303-8EF0-859AED70C297}" presName="rect2" presStyleLbl="fgImgPlace1" presStyleIdx="6" presStyleCnt="9"/>
      <dgm:spPr>
        <a:blipFill rotWithShape="1">
          <a:blip xmlns:r="http://schemas.openxmlformats.org/officeDocument/2006/relationships" r:embed="rId7"/>
          <a:srcRect/>
          <a:stretch>
            <a:fillRect l="-84000" r="-84000"/>
          </a:stretch>
        </a:blipFill>
      </dgm:spPr>
    </dgm:pt>
    <dgm:pt modelId="{8F4A0409-8A18-4C6C-88CA-4ED7866DE96C}" type="pres">
      <dgm:prSet presAssocID="{E8C5E67B-3805-4033-8A0C-4133FCA2ABA4}" presName="sibTrans" presStyleCnt="0"/>
      <dgm:spPr/>
    </dgm:pt>
    <dgm:pt modelId="{B23BC6E6-C6E8-48DB-8A84-F03B8AC92EEB}" type="pres">
      <dgm:prSet presAssocID="{6315D0A7-43E6-4525-997C-E1965E902057}" presName="composite" presStyleCnt="0"/>
      <dgm:spPr/>
    </dgm:pt>
    <dgm:pt modelId="{62DA3231-E370-4133-9B32-40F9F06F5BDF}" type="pres">
      <dgm:prSet presAssocID="{6315D0A7-43E6-4525-997C-E1965E902057}" presName="rect1" presStyleLbl="trAlignAcc1" presStyleIdx="7" presStyleCnt="9">
        <dgm:presLayoutVars>
          <dgm:bulletEnabled val="1"/>
        </dgm:presLayoutVars>
      </dgm:prSet>
      <dgm:spPr/>
    </dgm:pt>
    <dgm:pt modelId="{D67C3C34-C40E-49B2-8420-4BB70A05DD0D}" type="pres">
      <dgm:prSet presAssocID="{6315D0A7-43E6-4525-997C-E1965E902057}" presName="rect2" presStyleLbl="fgImgPlace1" presStyleIdx="7" presStyleCnt="9"/>
      <dgm:spPr>
        <a:blipFill rotWithShape="1">
          <a:blip xmlns:r="http://schemas.openxmlformats.org/officeDocument/2006/relationships" r:embed="rId8"/>
          <a:srcRect/>
          <a:stretch>
            <a:fillRect l="-6000" r="-6000"/>
          </a:stretch>
        </a:blipFill>
      </dgm:spPr>
    </dgm:pt>
    <dgm:pt modelId="{8E110770-407A-460F-A424-DD16B5D660BE}" type="pres">
      <dgm:prSet presAssocID="{29312FCF-2E9B-42D4-AAAA-C3D8F8AA22DF}" presName="sibTrans" presStyleCnt="0"/>
      <dgm:spPr/>
    </dgm:pt>
    <dgm:pt modelId="{D58A03F8-0132-4635-A236-3E55FCF1AFC1}" type="pres">
      <dgm:prSet presAssocID="{44915935-2C6D-42DD-9023-C6BBD5285B67}" presName="composite" presStyleCnt="0"/>
      <dgm:spPr/>
    </dgm:pt>
    <dgm:pt modelId="{2BE6310D-EBB9-4120-B2A1-FB215B3D287D}" type="pres">
      <dgm:prSet presAssocID="{44915935-2C6D-42DD-9023-C6BBD5285B67}" presName="rect1" presStyleLbl="trAlignAcc1" presStyleIdx="8" presStyleCnt="9">
        <dgm:presLayoutVars>
          <dgm:bulletEnabled val="1"/>
        </dgm:presLayoutVars>
      </dgm:prSet>
      <dgm:spPr/>
    </dgm:pt>
    <dgm:pt modelId="{E7E07E20-7181-4E6F-B46F-2E39A4805947}" type="pres">
      <dgm:prSet presAssocID="{44915935-2C6D-42DD-9023-C6BBD5285B67}" presName="rect2" presStyleLbl="fgImgPlace1" presStyleIdx="8" presStyleCnt="9"/>
      <dgm:spPr>
        <a:blipFill rotWithShape="1">
          <a:blip xmlns:r="http://schemas.openxmlformats.org/officeDocument/2006/relationships" r:embed="rId9"/>
          <a:srcRect/>
          <a:stretch>
            <a:fillRect l="-63000" r="-63000"/>
          </a:stretch>
        </a:blipFill>
      </dgm:spPr>
    </dgm:pt>
  </dgm:ptLst>
  <dgm:cxnLst>
    <dgm:cxn modelId="{BDF94C08-0C08-4CA4-89C4-8728252BA5E1}" type="presOf" srcId="{237F4505-A3FC-44E8-AEBF-59AFA645DEDC}" destId="{72FE987B-0EB4-4E00-8733-F2542842F270}" srcOrd="0" destOrd="0" presId="urn:microsoft.com/office/officeart/2008/layout/PictureStrips"/>
    <dgm:cxn modelId="{2D08F615-AC88-4F81-A95F-B98ED2EB9538}" type="presOf" srcId="{44915935-2C6D-42DD-9023-C6BBD5285B67}" destId="{2BE6310D-EBB9-4120-B2A1-FB215B3D287D}" srcOrd="0" destOrd="0" presId="urn:microsoft.com/office/officeart/2008/layout/PictureStrips"/>
    <dgm:cxn modelId="{788C911B-5D3A-4B86-9C6B-62D310BF8D30}" srcId="{790E96B9-F11B-4C40-9A2F-8D27932190AB}" destId="{237F4505-A3FC-44E8-AEBF-59AFA645DEDC}" srcOrd="2" destOrd="0" parTransId="{BA1E4EEB-2A9C-42FF-ACFC-07E11CD6D4A4}" sibTransId="{BDD6BBB0-20AE-40BE-B286-BDED83A6D52F}"/>
    <dgm:cxn modelId="{9F620939-2DC2-4E5C-89E2-695B163E3E68}" srcId="{790E96B9-F11B-4C40-9A2F-8D27932190AB}" destId="{44915935-2C6D-42DD-9023-C6BBD5285B67}" srcOrd="8" destOrd="0" parTransId="{60C738F6-E5AB-4A51-9BE7-625EE6B4568B}" sibTransId="{2A203F83-EBF3-41AE-8405-0D6B93B4BB76}"/>
    <dgm:cxn modelId="{D0D6CD3E-1A9F-4646-886B-6BE0DFC0C5EA}" srcId="{790E96B9-F11B-4C40-9A2F-8D27932190AB}" destId="{CA70AE75-F79E-4701-9486-8BA09F3C9E5C}" srcOrd="4" destOrd="0" parTransId="{24067CAC-25BC-403B-9BA9-BEA4928375A0}" sibTransId="{44F6116B-8B86-403F-9D9C-5C1FC21F34BD}"/>
    <dgm:cxn modelId="{D96D5565-80A0-42F8-BA6C-D8883DAB5E5F}" type="presOf" srcId="{99E5351F-F42D-48DD-9D90-DE48F141F9FC}" destId="{5B57D9BD-B82E-458A-8DA3-E7409F6C14E5}" srcOrd="0" destOrd="0" presId="urn:microsoft.com/office/officeart/2008/layout/PictureStrips"/>
    <dgm:cxn modelId="{6DD1B96D-5DD3-48E3-BA16-B9096207AB2D}" type="presOf" srcId="{790E96B9-F11B-4C40-9A2F-8D27932190AB}" destId="{65A6C0B6-D0BE-4BEC-9C5B-22E09B0D68B2}" srcOrd="0" destOrd="0" presId="urn:microsoft.com/office/officeart/2008/layout/PictureStrips"/>
    <dgm:cxn modelId="{AA77A573-E10D-4775-93BE-506A9A4AF63C}" srcId="{790E96B9-F11B-4C40-9A2F-8D27932190AB}" destId="{99E5351F-F42D-48DD-9D90-DE48F141F9FC}" srcOrd="1" destOrd="0" parTransId="{E03E2846-5656-4C93-A3F2-21836E22C73B}" sibTransId="{A8A1B548-F11F-44D1-8B98-9F499E953537}"/>
    <dgm:cxn modelId="{0FAB0D74-2C8F-442B-A5D0-87911CC39927}" srcId="{790E96B9-F11B-4C40-9A2F-8D27932190AB}" destId="{5BA3DA1D-1628-4D8B-AFE6-F1386FCE9DF1}" srcOrd="3" destOrd="0" parTransId="{AB4A70BE-DF4C-4FC7-906D-4FD7A9871989}" sibTransId="{CDFE98A2-5DEA-4BA4-B631-C657436645FB}"/>
    <dgm:cxn modelId="{05A79376-C58B-4761-BB8C-28FB12DA7E57}" type="presOf" srcId="{8475642B-1701-47F4-AF36-FB51025D74D7}" destId="{80F83B34-BDBF-4AC0-9330-096C96969584}" srcOrd="0" destOrd="0" presId="urn:microsoft.com/office/officeart/2008/layout/PictureStrips"/>
    <dgm:cxn modelId="{FC056BA3-4A28-4DD7-A931-469CE1C4CB71}" srcId="{790E96B9-F11B-4C40-9A2F-8D27932190AB}" destId="{F356D43C-EAA9-4303-8EF0-859AED70C297}" srcOrd="6" destOrd="0" parTransId="{B36CDDF3-DED9-4FA8-B894-8151B941A4EE}" sibTransId="{E8C5E67B-3805-4033-8A0C-4133FCA2ABA4}"/>
    <dgm:cxn modelId="{25AC84B7-8141-4751-BF4D-960FE5748D90}" type="presOf" srcId="{F356D43C-EAA9-4303-8EF0-859AED70C297}" destId="{9AB5AD5D-6D84-4502-9622-E5E6A08BCAF0}" srcOrd="0" destOrd="0" presId="urn:microsoft.com/office/officeart/2008/layout/PictureStrips"/>
    <dgm:cxn modelId="{995094C3-3F33-4F9B-B91B-B71CD27700FA}" srcId="{790E96B9-F11B-4C40-9A2F-8D27932190AB}" destId="{B9A0F6F1-B05C-4BD0-A7D3-7247461E1660}" srcOrd="5" destOrd="0" parTransId="{54BA0C6E-BA4A-46F3-861D-B1135BA5E7DA}" sibTransId="{F1F92431-1B87-4405-B537-04E3A1D9097A}"/>
    <dgm:cxn modelId="{01B747C6-8913-448D-833A-23F7F2834B8A}" type="presOf" srcId="{B9A0F6F1-B05C-4BD0-A7D3-7247461E1660}" destId="{62F48A48-3633-4A6D-A314-6EB4D89C109E}" srcOrd="0" destOrd="0" presId="urn:microsoft.com/office/officeart/2008/layout/PictureStrips"/>
    <dgm:cxn modelId="{15128FC9-07DA-4AF5-98B1-2C76467AFF02}" srcId="{790E96B9-F11B-4C40-9A2F-8D27932190AB}" destId="{6315D0A7-43E6-4525-997C-E1965E902057}" srcOrd="7" destOrd="0" parTransId="{95D954B5-33EE-435A-A98E-22BEE0093F16}" sibTransId="{29312FCF-2E9B-42D4-AAAA-C3D8F8AA22DF}"/>
    <dgm:cxn modelId="{45C11CDD-FE07-42CE-8575-0B4339B3E93C}" type="presOf" srcId="{5BA3DA1D-1628-4D8B-AFE6-F1386FCE9DF1}" destId="{A0E1D010-5D81-414A-BDAC-9ACEE5D7CD5E}" srcOrd="0" destOrd="0" presId="urn:microsoft.com/office/officeart/2008/layout/PictureStrips"/>
    <dgm:cxn modelId="{1F82DBE7-3C8F-4F92-806C-4040DB4AF09C}" srcId="{790E96B9-F11B-4C40-9A2F-8D27932190AB}" destId="{8475642B-1701-47F4-AF36-FB51025D74D7}" srcOrd="0" destOrd="0" parTransId="{39478D60-51F0-41B9-B3AC-04EE2CD007FD}" sibTransId="{22B7DC9C-9D4B-4EC1-A6AE-162F90DDD39B}"/>
    <dgm:cxn modelId="{6C6B2DF6-26E0-4A74-9D70-8E77B898F148}" type="presOf" srcId="{CA70AE75-F79E-4701-9486-8BA09F3C9E5C}" destId="{4BB6A9B5-FAEB-483E-9213-C04130D9A40B}" srcOrd="0" destOrd="0" presId="urn:microsoft.com/office/officeart/2008/layout/PictureStrips"/>
    <dgm:cxn modelId="{D83A3EFC-25DA-4290-BAE5-DFE77FC9F6C7}" type="presOf" srcId="{6315D0A7-43E6-4525-997C-E1965E902057}" destId="{62DA3231-E370-4133-9B32-40F9F06F5BDF}" srcOrd="0" destOrd="0" presId="urn:microsoft.com/office/officeart/2008/layout/PictureStrips"/>
    <dgm:cxn modelId="{D7A8D145-664C-4883-80ED-FB4ECE4BBF8A}" type="presParOf" srcId="{65A6C0B6-D0BE-4BEC-9C5B-22E09B0D68B2}" destId="{7351D5C8-F4CA-43A3-949C-596E25DE4B1E}" srcOrd="0" destOrd="0" presId="urn:microsoft.com/office/officeart/2008/layout/PictureStrips"/>
    <dgm:cxn modelId="{5940E2D7-4785-4A0E-A078-D36EA74887B1}" type="presParOf" srcId="{7351D5C8-F4CA-43A3-949C-596E25DE4B1E}" destId="{80F83B34-BDBF-4AC0-9330-096C96969584}" srcOrd="0" destOrd="0" presId="urn:microsoft.com/office/officeart/2008/layout/PictureStrips"/>
    <dgm:cxn modelId="{08775D07-029F-492D-8391-CFF01234B57F}" type="presParOf" srcId="{7351D5C8-F4CA-43A3-949C-596E25DE4B1E}" destId="{4D05DC3A-E2DE-45CE-AEE6-A413E3F0AE46}" srcOrd="1" destOrd="0" presId="urn:microsoft.com/office/officeart/2008/layout/PictureStrips"/>
    <dgm:cxn modelId="{3050652D-F950-4C3C-B3E0-AF4541805412}" type="presParOf" srcId="{65A6C0B6-D0BE-4BEC-9C5B-22E09B0D68B2}" destId="{E9E57C62-FD8F-4E1A-80F6-9D428B627CD3}" srcOrd="1" destOrd="0" presId="urn:microsoft.com/office/officeart/2008/layout/PictureStrips"/>
    <dgm:cxn modelId="{1527ED8F-B79E-4BE8-AD9B-7706DB3A45FB}" type="presParOf" srcId="{65A6C0B6-D0BE-4BEC-9C5B-22E09B0D68B2}" destId="{57050359-DAA8-4F14-A220-9C68530972D5}" srcOrd="2" destOrd="0" presId="urn:microsoft.com/office/officeart/2008/layout/PictureStrips"/>
    <dgm:cxn modelId="{A48CA008-9E59-4373-80E5-962DA2D75A90}" type="presParOf" srcId="{57050359-DAA8-4F14-A220-9C68530972D5}" destId="{5B57D9BD-B82E-458A-8DA3-E7409F6C14E5}" srcOrd="0" destOrd="0" presId="urn:microsoft.com/office/officeart/2008/layout/PictureStrips"/>
    <dgm:cxn modelId="{AD09B15F-866C-4A66-8501-A9CAFA1DDE3F}" type="presParOf" srcId="{57050359-DAA8-4F14-A220-9C68530972D5}" destId="{F2FFFC06-77A4-419C-B2E6-FD27D4EAD868}" srcOrd="1" destOrd="0" presId="urn:microsoft.com/office/officeart/2008/layout/PictureStrips"/>
    <dgm:cxn modelId="{22A79B7E-8ECE-48F7-BA99-57441AECB2F4}" type="presParOf" srcId="{65A6C0B6-D0BE-4BEC-9C5B-22E09B0D68B2}" destId="{BBA1FD1D-0BD6-41BF-8A17-33C5366CC44C}" srcOrd="3" destOrd="0" presId="urn:microsoft.com/office/officeart/2008/layout/PictureStrips"/>
    <dgm:cxn modelId="{62A60D29-AD7D-4F1C-A1AF-8275B72469B0}" type="presParOf" srcId="{65A6C0B6-D0BE-4BEC-9C5B-22E09B0D68B2}" destId="{F708754A-1534-46FE-B7A1-36DE0E95A8D3}" srcOrd="4" destOrd="0" presId="urn:microsoft.com/office/officeart/2008/layout/PictureStrips"/>
    <dgm:cxn modelId="{000D97CF-F4A7-44C8-9851-DCC0C651EE0E}" type="presParOf" srcId="{F708754A-1534-46FE-B7A1-36DE0E95A8D3}" destId="{72FE987B-0EB4-4E00-8733-F2542842F270}" srcOrd="0" destOrd="0" presId="urn:microsoft.com/office/officeart/2008/layout/PictureStrips"/>
    <dgm:cxn modelId="{E7091A26-D94F-40F3-B046-F667ED387B9A}" type="presParOf" srcId="{F708754A-1534-46FE-B7A1-36DE0E95A8D3}" destId="{920D90F7-E790-454B-8917-1FDBC082DB94}" srcOrd="1" destOrd="0" presId="urn:microsoft.com/office/officeart/2008/layout/PictureStrips"/>
    <dgm:cxn modelId="{372B55A6-0114-4539-9763-4ECAC1C77823}" type="presParOf" srcId="{65A6C0B6-D0BE-4BEC-9C5B-22E09B0D68B2}" destId="{3C2FE154-A0B4-4DFB-9DB6-0C38F8DAF027}" srcOrd="5" destOrd="0" presId="urn:microsoft.com/office/officeart/2008/layout/PictureStrips"/>
    <dgm:cxn modelId="{8E71131D-EA57-4411-8023-7982AEECA12C}" type="presParOf" srcId="{65A6C0B6-D0BE-4BEC-9C5B-22E09B0D68B2}" destId="{52CD37C3-D96F-4D42-A8DD-0418DAF7D6E0}" srcOrd="6" destOrd="0" presId="urn:microsoft.com/office/officeart/2008/layout/PictureStrips"/>
    <dgm:cxn modelId="{1D286FE8-8F79-439A-BD7A-306493144EED}" type="presParOf" srcId="{52CD37C3-D96F-4D42-A8DD-0418DAF7D6E0}" destId="{A0E1D010-5D81-414A-BDAC-9ACEE5D7CD5E}" srcOrd="0" destOrd="0" presId="urn:microsoft.com/office/officeart/2008/layout/PictureStrips"/>
    <dgm:cxn modelId="{5715CF90-8F9F-4E18-972E-320E9935AE23}" type="presParOf" srcId="{52CD37C3-D96F-4D42-A8DD-0418DAF7D6E0}" destId="{95372BAE-4E37-485C-B2D2-33FDBCB416D3}" srcOrd="1" destOrd="0" presId="urn:microsoft.com/office/officeart/2008/layout/PictureStrips"/>
    <dgm:cxn modelId="{1A5099C7-FB5E-469E-ABB8-16B96563182B}" type="presParOf" srcId="{65A6C0B6-D0BE-4BEC-9C5B-22E09B0D68B2}" destId="{01549B57-315F-40CE-B9DA-82AEDAF41556}" srcOrd="7" destOrd="0" presId="urn:microsoft.com/office/officeart/2008/layout/PictureStrips"/>
    <dgm:cxn modelId="{C0A686F3-FD84-4A7D-AE13-907C050EE36D}" type="presParOf" srcId="{65A6C0B6-D0BE-4BEC-9C5B-22E09B0D68B2}" destId="{1F0946EB-7AFC-484D-A156-B364173FC57D}" srcOrd="8" destOrd="0" presId="urn:microsoft.com/office/officeart/2008/layout/PictureStrips"/>
    <dgm:cxn modelId="{D0EB0E66-9A4C-4B16-8813-209C6FF63490}" type="presParOf" srcId="{1F0946EB-7AFC-484D-A156-B364173FC57D}" destId="{4BB6A9B5-FAEB-483E-9213-C04130D9A40B}" srcOrd="0" destOrd="0" presId="urn:microsoft.com/office/officeart/2008/layout/PictureStrips"/>
    <dgm:cxn modelId="{D4D021FA-5257-461B-90CD-5DAD67AA3067}" type="presParOf" srcId="{1F0946EB-7AFC-484D-A156-B364173FC57D}" destId="{B25DA9F0-D440-48B4-B66B-AFEEA27B73B5}" srcOrd="1" destOrd="0" presId="urn:microsoft.com/office/officeart/2008/layout/PictureStrips"/>
    <dgm:cxn modelId="{A2F36D00-30A7-413C-ADB1-FC69B36FD0AA}" type="presParOf" srcId="{65A6C0B6-D0BE-4BEC-9C5B-22E09B0D68B2}" destId="{51F005ED-4377-40D0-8BAD-1D36C4C4600F}" srcOrd="9" destOrd="0" presId="urn:microsoft.com/office/officeart/2008/layout/PictureStrips"/>
    <dgm:cxn modelId="{51C7E0A2-2E0F-4871-AB49-0BE2A48D844C}" type="presParOf" srcId="{65A6C0B6-D0BE-4BEC-9C5B-22E09B0D68B2}" destId="{D2B5F77D-31C3-4131-9585-6A61CD8501D5}" srcOrd="10" destOrd="0" presId="urn:microsoft.com/office/officeart/2008/layout/PictureStrips"/>
    <dgm:cxn modelId="{C8900D9E-B427-4F41-B476-03C1CBA5A6CB}" type="presParOf" srcId="{D2B5F77D-31C3-4131-9585-6A61CD8501D5}" destId="{62F48A48-3633-4A6D-A314-6EB4D89C109E}" srcOrd="0" destOrd="0" presId="urn:microsoft.com/office/officeart/2008/layout/PictureStrips"/>
    <dgm:cxn modelId="{C8FB7AA7-1EDE-49B9-9C3F-D19E0BFEB2C3}" type="presParOf" srcId="{D2B5F77D-31C3-4131-9585-6A61CD8501D5}" destId="{1AE1D0DB-0104-48B2-BFE0-0BA91529E70F}" srcOrd="1" destOrd="0" presId="urn:microsoft.com/office/officeart/2008/layout/PictureStrips"/>
    <dgm:cxn modelId="{9CA6B84E-FE15-4EC6-B943-8870FE23AAA0}" type="presParOf" srcId="{65A6C0B6-D0BE-4BEC-9C5B-22E09B0D68B2}" destId="{C538C550-E3DF-463B-89BC-3C952E5F8C29}" srcOrd="11" destOrd="0" presId="urn:microsoft.com/office/officeart/2008/layout/PictureStrips"/>
    <dgm:cxn modelId="{0B2D907E-4EFA-4AD7-91C1-DC3AC0EB4478}" type="presParOf" srcId="{65A6C0B6-D0BE-4BEC-9C5B-22E09B0D68B2}" destId="{86CFDEE3-AD47-451B-92F7-053548C60354}" srcOrd="12" destOrd="0" presId="urn:microsoft.com/office/officeart/2008/layout/PictureStrips"/>
    <dgm:cxn modelId="{F6081060-C261-4658-BFD6-C40689D55978}" type="presParOf" srcId="{86CFDEE3-AD47-451B-92F7-053548C60354}" destId="{9AB5AD5D-6D84-4502-9622-E5E6A08BCAF0}" srcOrd="0" destOrd="0" presId="urn:microsoft.com/office/officeart/2008/layout/PictureStrips"/>
    <dgm:cxn modelId="{1A7CAEEE-6BA2-4A81-BB26-0CFE28B21591}" type="presParOf" srcId="{86CFDEE3-AD47-451B-92F7-053548C60354}" destId="{CC67864B-8E99-462F-9A74-B26B8CCC17ED}" srcOrd="1" destOrd="0" presId="urn:microsoft.com/office/officeart/2008/layout/PictureStrips"/>
    <dgm:cxn modelId="{12CA5B86-8747-4461-A815-61D4A78F5600}" type="presParOf" srcId="{65A6C0B6-D0BE-4BEC-9C5B-22E09B0D68B2}" destId="{8F4A0409-8A18-4C6C-88CA-4ED7866DE96C}" srcOrd="13" destOrd="0" presId="urn:microsoft.com/office/officeart/2008/layout/PictureStrips"/>
    <dgm:cxn modelId="{8A55A8CD-0921-441A-8BB3-CB7D5BE29B14}" type="presParOf" srcId="{65A6C0B6-D0BE-4BEC-9C5B-22E09B0D68B2}" destId="{B23BC6E6-C6E8-48DB-8A84-F03B8AC92EEB}" srcOrd="14" destOrd="0" presId="urn:microsoft.com/office/officeart/2008/layout/PictureStrips"/>
    <dgm:cxn modelId="{18D12B68-2389-4CC0-BBD4-5B076D188C83}" type="presParOf" srcId="{B23BC6E6-C6E8-48DB-8A84-F03B8AC92EEB}" destId="{62DA3231-E370-4133-9B32-40F9F06F5BDF}" srcOrd="0" destOrd="0" presId="urn:microsoft.com/office/officeart/2008/layout/PictureStrips"/>
    <dgm:cxn modelId="{2416017E-1034-4556-84CD-184347F7972F}" type="presParOf" srcId="{B23BC6E6-C6E8-48DB-8A84-F03B8AC92EEB}" destId="{D67C3C34-C40E-49B2-8420-4BB70A05DD0D}" srcOrd="1" destOrd="0" presId="urn:microsoft.com/office/officeart/2008/layout/PictureStrips"/>
    <dgm:cxn modelId="{FA27170C-BFFD-49E0-B8EB-AE598AFA16F2}" type="presParOf" srcId="{65A6C0B6-D0BE-4BEC-9C5B-22E09B0D68B2}" destId="{8E110770-407A-460F-A424-DD16B5D660BE}" srcOrd="15" destOrd="0" presId="urn:microsoft.com/office/officeart/2008/layout/PictureStrips"/>
    <dgm:cxn modelId="{C6DEA234-553B-4166-B172-2747EBCA27A1}" type="presParOf" srcId="{65A6C0B6-D0BE-4BEC-9C5B-22E09B0D68B2}" destId="{D58A03F8-0132-4635-A236-3E55FCF1AFC1}" srcOrd="16" destOrd="0" presId="urn:microsoft.com/office/officeart/2008/layout/PictureStrips"/>
    <dgm:cxn modelId="{666C05B4-9F31-4713-B02E-D94AA5DB1403}" type="presParOf" srcId="{D58A03F8-0132-4635-A236-3E55FCF1AFC1}" destId="{2BE6310D-EBB9-4120-B2A1-FB215B3D287D}" srcOrd="0" destOrd="0" presId="urn:microsoft.com/office/officeart/2008/layout/PictureStrips"/>
    <dgm:cxn modelId="{57CBBC41-6CE9-4AC4-99E8-6476AA4213B0}" type="presParOf" srcId="{D58A03F8-0132-4635-A236-3E55FCF1AFC1}" destId="{E7E07E20-7181-4E6F-B46F-2E39A4805947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90E96B9-F11B-4C40-9A2F-8D27932190AB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8475642B-1701-47F4-AF36-FB51025D74D7}">
      <dgm:prSet phldrT="[Texto]"/>
      <dgm:spPr/>
      <dgm:t>
        <a:bodyPr/>
        <a:lstStyle/>
        <a:p>
          <a:r>
            <a:rPr lang="es-CO" b="0" i="0" dirty="0"/>
            <a:t>Vicepresidencia de la República.</a:t>
          </a:r>
          <a:endParaRPr lang="es-CO" b="0" dirty="0"/>
        </a:p>
      </dgm:t>
    </dgm:pt>
    <dgm:pt modelId="{39478D60-51F0-41B9-B3AC-04EE2CD007FD}" type="parTrans" cxnId="{1F82DBE7-3C8F-4F92-806C-4040DB4AF09C}">
      <dgm:prSet/>
      <dgm:spPr/>
      <dgm:t>
        <a:bodyPr/>
        <a:lstStyle/>
        <a:p>
          <a:endParaRPr lang="es-CO"/>
        </a:p>
      </dgm:t>
    </dgm:pt>
    <dgm:pt modelId="{22B7DC9C-9D4B-4EC1-A6AE-162F90DDD39B}" type="sibTrans" cxnId="{1F82DBE7-3C8F-4F92-806C-4040DB4AF09C}">
      <dgm:prSet/>
      <dgm:spPr/>
      <dgm:t>
        <a:bodyPr/>
        <a:lstStyle/>
        <a:p>
          <a:endParaRPr lang="es-CO"/>
        </a:p>
      </dgm:t>
    </dgm:pt>
    <dgm:pt modelId="{5BA3DA1D-1628-4D8B-AFE6-F1386FCE9DF1}">
      <dgm:prSet phldrT="[Texto]"/>
      <dgm:spPr/>
      <dgm:t>
        <a:bodyPr/>
        <a:lstStyle/>
        <a:p>
          <a:r>
            <a:rPr lang="es-CO" b="0" i="0" dirty="0"/>
            <a:t>Ministerio del Trabajo</a:t>
          </a:r>
          <a:endParaRPr lang="es-CO" dirty="0"/>
        </a:p>
      </dgm:t>
    </dgm:pt>
    <dgm:pt modelId="{AB4A70BE-DF4C-4FC7-906D-4FD7A9871989}" type="parTrans" cxnId="{0FAB0D74-2C8F-442B-A5D0-87911CC39927}">
      <dgm:prSet/>
      <dgm:spPr/>
      <dgm:t>
        <a:bodyPr/>
        <a:lstStyle/>
        <a:p>
          <a:endParaRPr lang="es-CO"/>
        </a:p>
      </dgm:t>
    </dgm:pt>
    <dgm:pt modelId="{CDFE98A2-5DEA-4BA4-B631-C657436645FB}" type="sibTrans" cxnId="{0FAB0D74-2C8F-442B-A5D0-87911CC39927}">
      <dgm:prSet/>
      <dgm:spPr/>
      <dgm:t>
        <a:bodyPr/>
        <a:lstStyle/>
        <a:p>
          <a:endParaRPr lang="es-CO"/>
        </a:p>
      </dgm:t>
    </dgm:pt>
    <dgm:pt modelId="{CA70AE75-F79E-4701-9486-8BA09F3C9E5C}">
      <dgm:prSet phldrT="[Texto]"/>
      <dgm:spPr/>
      <dgm:t>
        <a:bodyPr/>
        <a:lstStyle/>
        <a:p>
          <a:r>
            <a:rPr lang="es-ES" b="0" i="0" dirty="0"/>
            <a:t>Ministerio de Industria, Comercio y Turismo</a:t>
          </a:r>
          <a:endParaRPr lang="es-CO" dirty="0"/>
        </a:p>
      </dgm:t>
    </dgm:pt>
    <dgm:pt modelId="{24067CAC-25BC-403B-9BA9-BEA4928375A0}" type="parTrans" cxnId="{D0D6CD3E-1A9F-4646-886B-6BE0DFC0C5EA}">
      <dgm:prSet/>
      <dgm:spPr/>
      <dgm:t>
        <a:bodyPr/>
        <a:lstStyle/>
        <a:p>
          <a:endParaRPr lang="es-CO"/>
        </a:p>
      </dgm:t>
    </dgm:pt>
    <dgm:pt modelId="{44F6116B-8B86-403F-9D9C-5C1FC21F34BD}" type="sibTrans" cxnId="{D0D6CD3E-1A9F-4646-886B-6BE0DFC0C5EA}">
      <dgm:prSet/>
      <dgm:spPr/>
      <dgm:t>
        <a:bodyPr/>
        <a:lstStyle/>
        <a:p>
          <a:endParaRPr lang="es-CO"/>
        </a:p>
      </dgm:t>
    </dgm:pt>
    <dgm:pt modelId="{B9A0F6F1-B05C-4BD0-A7D3-7247461E1660}">
      <dgm:prSet phldrT="[Texto]"/>
      <dgm:spPr/>
      <dgm:t>
        <a:bodyPr/>
        <a:lstStyle/>
        <a:p>
          <a:r>
            <a:rPr lang="es-CO" b="0" i="0" dirty="0"/>
            <a:t>Ministerio de Educación Nacional</a:t>
          </a:r>
          <a:endParaRPr lang="es-CO" dirty="0"/>
        </a:p>
      </dgm:t>
    </dgm:pt>
    <dgm:pt modelId="{54BA0C6E-BA4A-46F3-861D-B1135BA5E7DA}" type="parTrans" cxnId="{995094C3-3F33-4F9B-B91B-B71CD27700FA}">
      <dgm:prSet/>
      <dgm:spPr/>
      <dgm:t>
        <a:bodyPr/>
        <a:lstStyle/>
        <a:p>
          <a:endParaRPr lang="es-CO"/>
        </a:p>
      </dgm:t>
    </dgm:pt>
    <dgm:pt modelId="{F1F92431-1B87-4405-B537-04E3A1D9097A}" type="sibTrans" cxnId="{995094C3-3F33-4F9B-B91B-B71CD27700FA}">
      <dgm:prSet/>
      <dgm:spPr/>
      <dgm:t>
        <a:bodyPr/>
        <a:lstStyle/>
        <a:p>
          <a:endParaRPr lang="es-CO"/>
        </a:p>
      </dgm:t>
    </dgm:pt>
    <dgm:pt modelId="{F356D43C-EAA9-4303-8EF0-859AED70C297}">
      <dgm:prSet phldrT="[Texto]"/>
      <dgm:spPr/>
      <dgm:t>
        <a:bodyPr/>
        <a:lstStyle/>
        <a:p>
          <a:r>
            <a:rPr lang="es-ES" b="0" i="0" dirty="0"/>
            <a:t>Ministerio de las Tecnologías de Información y Comunicación. </a:t>
          </a:r>
          <a:endParaRPr lang="es-CO" dirty="0"/>
        </a:p>
      </dgm:t>
    </dgm:pt>
    <dgm:pt modelId="{B36CDDF3-DED9-4FA8-B894-8151B941A4EE}" type="parTrans" cxnId="{FC056BA3-4A28-4DD7-A931-469CE1C4CB71}">
      <dgm:prSet/>
      <dgm:spPr/>
      <dgm:t>
        <a:bodyPr/>
        <a:lstStyle/>
        <a:p>
          <a:endParaRPr lang="es-CO"/>
        </a:p>
      </dgm:t>
    </dgm:pt>
    <dgm:pt modelId="{E8C5E67B-3805-4033-8A0C-4133FCA2ABA4}" type="sibTrans" cxnId="{FC056BA3-4A28-4DD7-A931-469CE1C4CB71}">
      <dgm:prSet/>
      <dgm:spPr/>
      <dgm:t>
        <a:bodyPr/>
        <a:lstStyle/>
        <a:p>
          <a:endParaRPr lang="es-CO"/>
        </a:p>
      </dgm:t>
    </dgm:pt>
    <dgm:pt modelId="{6315D0A7-43E6-4525-997C-E1965E902057}">
      <dgm:prSet phldrT="[Texto]"/>
      <dgm:spPr/>
      <dgm:t>
        <a:bodyPr/>
        <a:lstStyle/>
        <a:p>
          <a:r>
            <a:rPr lang="es-CO" b="0" i="0" dirty="0"/>
            <a:t>Ministerio de Cultura</a:t>
          </a:r>
          <a:endParaRPr lang="es-CO" dirty="0"/>
        </a:p>
      </dgm:t>
    </dgm:pt>
    <dgm:pt modelId="{95D954B5-33EE-435A-A98E-22BEE0093F16}" type="parTrans" cxnId="{15128FC9-07DA-4AF5-98B1-2C76467AFF02}">
      <dgm:prSet/>
      <dgm:spPr/>
      <dgm:t>
        <a:bodyPr/>
        <a:lstStyle/>
        <a:p>
          <a:endParaRPr lang="es-CO"/>
        </a:p>
      </dgm:t>
    </dgm:pt>
    <dgm:pt modelId="{29312FCF-2E9B-42D4-AAAA-C3D8F8AA22DF}" type="sibTrans" cxnId="{15128FC9-07DA-4AF5-98B1-2C76467AFF02}">
      <dgm:prSet/>
      <dgm:spPr/>
      <dgm:t>
        <a:bodyPr/>
        <a:lstStyle/>
        <a:p>
          <a:endParaRPr lang="es-CO"/>
        </a:p>
      </dgm:t>
    </dgm:pt>
    <dgm:pt modelId="{99E5351F-F42D-48DD-9D90-DE48F141F9FC}">
      <dgm:prSet phldrT="[Texto]"/>
      <dgm:spPr/>
      <dgm:t>
        <a:bodyPr/>
        <a:lstStyle/>
        <a:p>
          <a:r>
            <a:rPr lang="es-ES" b="0" i="0" dirty="0"/>
            <a:t>Procuraduría General de la Nación</a:t>
          </a:r>
          <a:endParaRPr lang="es-CO" b="0" dirty="0"/>
        </a:p>
      </dgm:t>
    </dgm:pt>
    <dgm:pt modelId="{E03E2846-5656-4C93-A3F2-21836E22C73B}" type="parTrans" cxnId="{AA77A573-E10D-4775-93BE-506A9A4AF63C}">
      <dgm:prSet/>
      <dgm:spPr/>
      <dgm:t>
        <a:bodyPr/>
        <a:lstStyle/>
        <a:p>
          <a:endParaRPr lang="es-CO"/>
        </a:p>
      </dgm:t>
    </dgm:pt>
    <dgm:pt modelId="{A8A1B548-F11F-44D1-8B98-9F499E953537}" type="sibTrans" cxnId="{AA77A573-E10D-4775-93BE-506A9A4AF63C}">
      <dgm:prSet/>
      <dgm:spPr/>
      <dgm:t>
        <a:bodyPr/>
        <a:lstStyle/>
        <a:p>
          <a:endParaRPr lang="es-CO"/>
        </a:p>
      </dgm:t>
    </dgm:pt>
    <dgm:pt modelId="{EB3B7318-0B41-494B-A841-0AE6E66B50C4}">
      <dgm:prSet phldrT="[Texto]"/>
      <dgm:spPr/>
      <dgm:t>
        <a:bodyPr/>
        <a:lstStyle/>
        <a:p>
          <a:r>
            <a:rPr lang="es-CO" b="0" i="0" dirty="0"/>
            <a:t>Ministerio de Defensa Nacional</a:t>
          </a:r>
          <a:endParaRPr lang="es-CO" b="0" dirty="0"/>
        </a:p>
      </dgm:t>
    </dgm:pt>
    <dgm:pt modelId="{43C6D8C8-29C2-44A4-B44C-21A09322B1DE}" type="parTrans" cxnId="{64D606F3-BC99-44A8-8F89-2C05C9244503}">
      <dgm:prSet/>
      <dgm:spPr/>
      <dgm:t>
        <a:bodyPr/>
        <a:lstStyle/>
        <a:p>
          <a:endParaRPr lang="es-CO"/>
        </a:p>
      </dgm:t>
    </dgm:pt>
    <dgm:pt modelId="{80C1DCF2-E07D-45BB-9C58-8AC328976522}" type="sibTrans" cxnId="{64D606F3-BC99-44A8-8F89-2C05C9244503}">
      <dgm:prSet/>
      <dgm:spPr/>
      <dgm:t>
        <a:bodyPr/>
        <a:lstStyle/>
        <a:p>
          <a:endParaRPr lang="es-CO"/>
        </a:p>
      </dgm:t>
    </dgm:pt>
    <dgm:pt modelId="{237F4505-A3FC-44E8-AEBF-59AFA645DEDC}">
      <dgm:prSet phldrT="[Texto]"/>
      <dgm:spPr/>
      <dgm:t>
        <a:bodyPr/>
        <a:lstStyle/>
        <a:p>
          <a:r>
            <a:rPr lang="es-ES" b="0" i="0" dirty="0"/>
            <a:t> </a:t>
          </a:r>
          <a:r>
            <a:rPr lang="es-CO" b="0" i="0" dirty="0"/>
            <a:t>Defensoría del Pueblo</a:t>
          </a:r>
          <a:endParaRPr lang="es-CO" b="0" dirty="0"/>
        </a:p>
      </dgm:t>
    </dgm:pt>
    <dgm:pt modelId="{BA1E4EEB-2A9C-42FF-ACFC-07E11CD6D4A4}" type="parTrans" cxnId="{788C911B-5D3A-4B86-9C6B-62D310BF8D30}">
      <dgm:prSet/>
      <dgm:spPr/>
      <dgm:t>
        <a:bodyPr/>
        <a:lstStyle/>
        <a:p>
          <a:endParaRPr lang="es-CO"/>
        </a:p>
      </dgm:t>
    </dgm:pt>
    <dgm:pt modelId="{BDD6BBB0-20AE-40BE-B286-BDED83A6D52F}" type="sibTrans" cxnId="{788C911B-5D3A-4B86-9C6B-62D310BF8D30}">
      <dgm:prSet/>
      <dgm:spPr/>
      <dgm:t>
        <a:bodyPr/>
        <a:lstStyle/>
        <a:p>
          <a:endParaRPr lang="es-CO"/>
        </a:p>
      </dgm:t>
    </dgm:pt>
    <dgm:pt modelId="{44915935-2C6D-42DD-9023-C6BBD5285B67}">
      <dgm:prSet phldrT="[Texto]"/>
      <dgm:spPr/>
      <dgm:t>
        <a:bodyPr/>
        <a:lstStyle/>
        <a:p>
          <a:r>
            <a:rPr lang="es-CO" b="0" i="0" dirty="0"/>
            <a:t>Policía Nacional</a:t>
          </a:r>
          <a:endParaRPr lang="es-CO" dirty="0"/>
        </a:p>
      </dgm:t>
    </dgm:pt>
    <dgm:pt modelId="{60C738F6-E5AB-4A51-9BE7-625EE6B4568B}" type="parTrans" cxnId="{9F620939-2DC2-4E5C-89E2-695B163E3E68}">
      <dgm:prSet/>
      <dgm:spPr/>
      <dgm:t>
        <a:bodyPr/>
        <a:lstStyle/>
        <a:p>
          <a:endParaRPr lang="es-CO"/>
        </a:p>
      </dgm:t>
    </dgm:pt>
    <dgm:pt modelId="{2A203F83-EBF3-41AE-8405-0D6B93B4BB76}" type="sibTrans" cxnId="{9F620939-2DC2-4E5C-89E2-695B163E3E68}">
      <dgm:prSet/>
      <dgm:spPr/>
      <dgm:t>
        <a:bodyPr/>
        <a:lstStyle/>
        <a:p>
          <a:endParaRPr lang="es-CO"/>
        </a:p>
      </dgm:t>
    </dgm:pt>
    <dgm:pt modelId="{434ECA86-6CB6-46A5-B083-6260D8F2E256}">
      <dgm:prSet phldrT="[Texto]"/>
      <dgm:spPr/>
      <dgm:t>
        <a:bodyPr/>
        <a:lstStyle/>
        <a:p>
          <a:r>
            <a:rPr lang="es-ES" b="0" i="0"/>
            <a:t>Agencia para la Reincorporación y la Normalización</a:t>
          </a:r>
          <a:endParaRPr lang="es-CO" dirty="0"/>
        </a:p>
      </dgm:t>
    </dgm:pt>
    <dgm:pt modelId="{67997616-0380-4076-B88F-EFBB6ED8F37F}" type="parTrans" cxnId="{C479BAFB-85D4-4F01-86E5-6B84A828988C}">
      <dgm:prSet/>
      <dgm:spPr/>
      <dgm:t>
        <a:bodyPr/>
        <a:lstStyle/>
        <a:p>
          <a:endParaRPr lang="es-CO"/>
        </a:p>
      </dgm:t>
    </dgm:pt>
    <dgm:pt modelId="{4673E872-3310-47FF-AFE0-7D34915305D3}" type="sibTrans" cxnId="{C479BAFB-85D4-4F01-86E5-6B84A828988C}">
      <dgm:prSet/>
      <dgm:spPr/>
      <dgm:t>
        <a:bodyPr/>
        <a:lstStyle/>
        <a:p>
          <a:endParaRPr lang="es-CO"/>
        </a:p>
      </dgm:t>
    </dgm:pt>
    <dgm:pt modelId="{B320D5CF-1B8A-4BE4-B1DE-05E5094619FC}">
      <dgm:prSet phldrT="[Texto]"/>
      <dgm:spPr/>
      <dgm:t>
        <a:bodyPr/>
        <a:lstStyle/>
        <a:p>
          <a:r>
            <a:rPr lang="es-ES" b="0" i="0" dirty="0"/>
            <a:t>Consejería Presidencial para la Niñez y Adolescencia. De derechos Humanos </a:t>
          </a:r>
          <a:endParaRPr lang="es-CO" dirty="0"/>
        </a:p>
      </dgm:t>
    </dgm:pt>
    <dgm:pt modelId="{B4A1427A-BA0C-48D7-A716-8A31C40F2E32}" type="parTrans" cxnId="{50F5E671-575C-4D8E-9114-D4B847D42A55}">
      <dgm:prSet/>
      <dgm:spPr/>
      <dgm:t>
        <a:bodyPr/>
        <a:lstStyle/>
        <a:p>
          <a:endParaRPr lang="es-CO"/>
        </a:p>
      </dgm:t>
    </dgm:pt>
    <dgm:pt modelId="{A76A68E9-53C9-4A6A-8E61-42D06A6A2696}" type="sibTrans" cxnId="{50F5E671-575C-4D8E-9114-D4B847D42A55}">
      <dgm:prSet/>
      <dgm:spPr/>
      <dgm:t>
        <a:bodyPr/>
        <a:lstStyle/>
        <a:p>
          <a:endParaRPr lang="es-CO"/>
        </a:p>
      </dgm:t>
    </dgm:pt>
    <dgm:pt modelId="{65A6C0B6-D0BE-4BEC-9C5B-22E09B0D68B2}" type="pres">
      <dgm:prSet presAssocID="{790E96B9-F11B-4C40-9A2F-8D27932190AB}" presName="Name0" presStyleCnt="0">
        <dgm:presLayoutVars>
          <dgm:dir/>
          <dgm:resizeHandles val="exact"/>
        </dgm:presLayoutVars>
      </dgm:prSet>
      <dgm:spPr/>
    </dgm:pt>
    <dgm:pt modelId="{7351D5C8-F4CA-43A3-949C-596E25DE4B1E}" type="pres">
      <dgm:prSet presAssocID="{8475642B-1701-47F4-AF36-FB51025D74D7}" presName="composite" presStyleCnt="0"/>
      <dgm:spPr/>
    </dgm:pt>
    <dgm:pt modelId="{80F83B34-BDBF-4AC0-9330-096C96969584}" type="pres">
      <dgm:prSet presAssocID="{8475642B-1701-47F4-AF36-FB51025D74D7}" presName="rect1" presStyleLbl="trAlignAcc1" presStyleIdx="0" presStyleCnt="12">
        <dgm:presLayoutVars>
          <dgm:bulletEnabled val="1"/>
        </dgm:presLayoutVars>
      </dgm:prSet>
      <dgm:spPr/>
    </dgm:pt>
    <dgm:pt modelId="{4D05DC3A-E2DE-45CE-AEE6-A413E3F0AE46}" type="pres">
      <dgm:prSet presAssocID="{8475642B-1701-47F4-AF36-FB51025D74D7}" presName="rect2" presStyleLbl="fgImgPlace1" presStyleIdx="0" presStyleCnt="12"/>
      <dgm:spPr/>
    </dgm:pt>
    <dgm:pt modelId="{E9E57C62-FD8F-4E1A-80F6-9D428B627CD3}" type="pres">
      <dgm:prSet presAssocID="{22B7DC9C-9D4B-4EC1-A6AE-162F90DDD39B}" presName="sibTrans" presStyleCnt="0"/>
      <dgm:spPr/>
    </dgm:pt>
    <dgm:pt modelId="{57050359-DAA8-4F14-A220-9C68530972D5}" type="pres">
      <dgm:prSet presAssocID="{99E5351F-F42D-48DD-9D90-DE48F141F9FC}" presName="composite" presStyleCnt="0"/>
      <dgm:spPr/>
    </dgm:pt>
    <dgm:pt modelId="{5B57D9BD-B82E-458A-8DA3-E7409F6C14E5}" type="pres">
      <dgm:prSet presAssocID="{99E5351F-F42D-48DD-9D90-DE48F141F9FC}" presName="rect1" presStyleLbl="trAlignAcc1" presStyleIdx="1" presStyleCnt="12">
        <dgm:presLayoutVars>
          <dgm:bulletEnabled val="1"/>
        </dgm:presLayoutVars>
      </dgm:prSet>
      <dgm:spPr/>
    </dgm:pt>
    <dgm:pt modelId="{F2FFFC06-77A4-419C-B2E6-FD27D4EAD868}" type="pres">
      <dgm:prSet presAssocID="{99E5351F-F42D-48DD-9D90-DE48F141F9FC}" presName="rect2" presStyleLbl="fgImgPlace1" presStyleIdx="1" presStyleCnt="12"/>
      <dgm:spPr/>
    </dgm:pt>
    <dgm:pt modelId="{BBA1FD1D-0BD6-41BF-8A17-33C5366CC44C}" type="pres">
      <dgm:prSet presAssocID="{A8A1B548-F11F-44D1-8B98-9F499E953537}" presName="sibTrans" presStyleCnt="0"/>
      <dgm:spPr/>
    </dgm:pt>
    <dgm:pt modelId="{F708754A-1534-46FE-B7A1-36DE0E95A8D3}" type="pres">
      <dgm:prSet presAssocID="{237F4505-A3FC-44E8-AEBF-59AFA645DEDC}" presName="composite" presStyleCnt="0"/>
      <dgm:spPr/>
    </dgm:pt>
    <dgm:pt modelId="{72FE987B-0EB4-4E00-8733-F2542842F270}" type="pres">
      <dgm:prSet presAssocID="{237F4505-A3FC-44E8-AEBF-59AFA645DEDC}" presName="rect1" presStyleLbl="trAlignAcc1" presStyleIdx="2" presStyleCnt="12">
        <dgm:presLayoutVars>
          <dgm:bulletEnabled val="1"/>
        </dgm:presLayoutVars>
      </dgm:prSet>
      <dgm:spPr/>
    </dgm:pt>
    <dgm:pt modelId="{920D90F7-E790-454B-8917-1FDBC082DB94}" type="pres">
      <dgm:prSet presAssocID="{237F4505-A3FC-44E8-AEBF-59AFA645DEDC}" presName="rect2" presStyleLbl="fgImgPlace1" presStyleIdx="2" presStyleCnt="12"/>
      <dgm:spPr/>
    </dgm:pt>
    <dgm:pt modelId="{3C2FE154-A0B4-4DFB-9DB6-0C38F8DAF027}" type="pres">
      <dgm:prSet presAssocID="{BDD6BBB0-20AE-40BE-B286-BDED83A6D52F}" presName="sibTrans" presStyleCnt="0"/>
      <dgm:spPr/>
    </dgm:pt>
    <dgm:pt modelId="{2D08851D-C5F1-4B2C-9FF6-CE7D862E03CF}" type="pres">
      <dgm:prSet presAssocID="{EB3B7318-0B41-494B-A841-0AE6E66B50C4}" presName="composite" presStyleCnt="0"/>
      <dgm:spPr/>
    </dgm:pt>
    <dgm:pt modelId="{90128EB7-CBC7-493A-8415-B64401977640}" type="pres">
      <dgm:prSet presAssocID="{EB3B7318-0B41-494B-A841-0AE6E66B50C4}" presName="rect1" presStyleLbl="trAlignAcc1" presStyleIdx="3" presStyleCnt="12">
        <dgm:presLayoutVars>
          <dgm:bulletEnabled val="1"/>
        </dgm:presLayoutVars>
      </dgm:prSet>
      <dgm:spPr/>
    </dgm:pt>
    <dgm:pt modelId="{6F64C78D-7BC8-4147-8694-9F56671E7415}" type="pres">
      <dgm:prSet presAssocID="{EB3B7318-0B41-494B-A841-0AE6E66B50C4}" presName="rect2" presStyleLbl="fgImgPlace1" presStyleIdx="3" presStyleCnt="12"/>
      <dgm:spPr/>
    </dgm:pt>
    <dgm:pt modelId="{1291259B-7490-467C-A41E-BCA10DE06930}" type="pres">
      <dgm:prSet presAssocID="{80C1DCF2-E07D-45BB-9C58-8AC328976522}" presName="sibTrans" presStyleCnt="0"/>
      <dgm:spPr/>
    </dgm:pt>
    <dgm:pt modelId="{52CD37C3-D96F-4D42-A8DD-0418DAF7D6E0}" type="pres">
      <dgm:prSet presAssocID="{5BA3DA1D-1628-4D8B-AFE6-F1386FCE9DF1}" presName="composite" presStyleCnt="0"/>
      <dgm:spPr/>
    </dgm:pt>
    <dgm:pt modelId="{A0E1D010-5D81-414A-BDAC-9ACEE5D7CD5E}" type="pres">
      <dgm:prSet presAssocID="{5BA3DA1D-1628-4D8B-AFE6-F1386FCE9DF1}" presName="rect1" presStyleLbl="trAlignAcc1" presStyleIdx="4" presStyleCnt="12">
        <dgm:presLayoutVars>
          <dgm:bulletEnabled val="1"/>
        </dgm:presLayoutVars>
      </dgm:prSet>
      <dgm:spPr/>
    </dgm:pt>
    <dgm:pt modelId="{95372BAE-4E37-485C-B2D2-33FDBCB416D3}" type="pres">
      <dgm:prSet presAssocID="{5BA3DA1D-1628-4D8B-AFE6-F1386FCE9DF1}" presName="rect2" presStyleLbl="fgImgPlace1" presStyleIdx="4" presStyleCnt="12"/>
      <dgm:spPr/>
    </dgm:pt>
    <dgm:pt modelId="{01549B57-315F-40CE-B9DA-82AEDAF41556}" type="pres">
      <dgm:prSet presAssocID="{CDFE98A2-5DEA-4BA4-B631-C657436645FB}" presName="sibTrans" presStyleCnt="0"/>
      <dgm:spPr/>
    </dgm:pt>
    <dgm:pt modelId="{1F0946EB-7AFC-484D-A156-B364173FC57D}" type="pres">
      <dgm:prSet presAssocID="{CA70AE75-F79E-4701-9486-8BA09F3C9E5C}" presName="composite" presStyleCnt="0"/>
      <dgm:spPr/>
    </dgm:pt>
    <dgm:pt modelId="{4BB6A9B5-FAEB-483E-9213-C04130D9A40B}" type="pres">
      <dgm:prSet presAssocID="{CA70AE75-F79E-4701-9486-8BA09F3C9E5C}" presName="rect1" presStyleLbl="trAlignAcc1" presStyleIdx="5" presStyleCnt="12">
        <dgm:presLayoutVars>
          <dgm:bulletEnabled val="1"/>
        </dgm:presLayoutVars>
      </dgm:prSet>
      <dgm:spPr/>
    </dgm:pt>
    <dgm:pt modelId="{B25DA9F0-D440-48B4-B66B-AFEEA27B73B5}" type="pres">
      <dgm:prSet presAssocID="{CA70AE75-F79E-4701-9486-8BA09F3C9E5C}" presName="rect2" presStyleLbl="fgImgPlace1" presStyleIdx="5" presStyleCnt="12"/>
      <dgm:spPr/>
    </dgm:pt>
    <dgm:pt modelId="{51F005ED-4377-40D0-8BAD-1D36C4C4600F}" type="pres">
      <dgm:prSet presAssocID="{44F6116B-8B86-403F-9D9C-5C1FC21F34BD}" presName="sibTrans" presStyleCnt="0"/>
      <dgm:spPr/>
    </dgm:pt>
    <dgm:pt modelId="{D2B5F77D-31C3-4131-9585-6A61CD8501D5}" type="pres">
      <dgm:prSet presAssocID="{B9A0F6F1-B05C-4BD0-A7D3-7247461E1660}" presName="composite" presStyleCnt="0"/>
      <dgm:spPr/>
    </dgm:pt>
    <dgm:pt modelId="{62F48A48-3633-4A6D-A314-6EB4D89C109E}" type="pres">
      <dgm:prSet presAssocID="{B9A0F6F1-B05C-4BD0-A7D3-7247461E1660}" presName="rect1" presStyleLbl="trAlignAcc1" presStyleIdx="6" presStyleCnt="12">
        <dgm:presLayoutVars>
          <dgm:bulletEnabled val="1"/>
        </dgm:presLayoutVars>
      </dgm:prSet>
      <dgm:spPr/>
    </dgm:pt>
    <dgm:pt modelId="{1AE1D0DB-0104-48B2-BFE0-0BA91529E70F}" type="pres">
      <dgm:prSet presAssocID="{B9A0F6F1-B05C-4BD0-A7D3-7247461E1660}" presName="rect2" presStyleLbl="fgImgPlace1" presStyleIdx="6" presStyleCnt="12"/>
      <dgm:spPr/>
    </dgm:pt>
    <dgm:pt modelId="{C538C550-E3DF-463B-89BC-3C952E5F8C29}" type="pres">
      <dgm:prSet presAssocID="{F1F92431-1B87-4405-B537-04E3A1D9097A}" presName="sibTrans" presStyleCnt="0"/>
      <dgm:spPr/>
    </dgm:pt>
    <dgm:pt modelId="{86CFDEE3-AD47-451B-92F7-053548C60354}" type="pres">
      <dgm:prSet presAssocID="{F356D43C-EAA9-4303-8EF0-859AED70C297}" presName="composite" presStyleCnt="0"/>
      <dgm:spPr/>
    </dgm:pt>
    <dgm:pt modelId="{9AB5AD5D-6D84-4502-9622-E5E6A08BCAF0}" type="pres">
      <dgm:prSet presAssocID="{F356D43C-EAA9-4303-8EF0-859AED70C297}" presName="rect1" presStyleLbl="trAlignAcc1" presStyleIdx="7" presStyleCnt="12">
        <dgm:presLayoutVars>
          <dgm:bulletEnabled val="1"/>
        </dgm:presLayoutVars>
      </dgm:prSet>
      <dgm:spPr/>
    </dgm:pt>
    <dgm:pt modelId="{CC67864B-8E99-462F-9A74-B26B8CCC17ED}" type="pres">
      <dgm:prSet presAssocID="{F356D43C-EAA9-4303-8EF0-859AED70C297}" presName="rect2" presStyleLbl="fgImgPlace1" presStyleIdx="7" presStyleCnt="12"/>
      <dgm:spPr/>
    </dgm:pt>
    <dgm:pt modelId="{8F4A0409-8A18-4C6C-88CA-4ED7866DE96C}" type="pres">
      <dgm:prSet presAssocID="{E8C5E67B-3805-4033-8A0C-4133FCA2ABA4}" presName="sibTrans" presStyleCnt="0"/>
      <dgm:spPr/>
    </dgm:pt>
    <dgm:pt modelId="{B23BC6E6-C6E8-48DB-8A84-F03B8AC92EEB}" type="pres">
      <dgm:prSet presAssocID="{6315D0A7-43E6-4525-997C-E1965E902057}" presName="composite" presStyleCnt="0"/>
      <dgm:spPr/>
    </dgm:pt>
    <dgm:pt modelId="{62DA3231-E370-4133-9B32-40F9F06F5BDF}" type="pres">
      <dgm:prSet presAssocID="{6315D0A7-43E6-4525-997C-E1965E902057}" presName="rect1" presStyleLbl="trAlignAcc1" presStyleIdx="8" presStyleCnt="12">
        <dgm:presLayoutVars>
          <dgm:bulletEnabled val="1"/>
        </dgm:presLayoutVars>
      </dgm:prSet>
      <dgm:spPr/>
    </dgm:pt>
    <dgm:pt modelId="{D67C3C34-C40E-49B2-8420-4BB70A05DD0D}" type="pres">
      <dgm:prSet presAssocID="{6315D0A7-43E6-4525-997C-E1965E902057}" presName="rect2" presStyleLbl="fgImgPlace1" presStyleIdx="8" presStyleCnt="12"/>
      <dgm:spPr/>
    </dgm:pt>
    <dgm:pt modelId="{8E110770-407A-460F-A424-DD16B5D660BE}" type="pres">
      <dgm:prSet presAssocID="{29312FCF-2E9B-42D4-AAAA-C3D8F8AA22DF}" presName="sibTrans" presStyleCnt="0"/>
      <dgm:spPr/>
    </dgm:pt>
    <dgm:pt modelId="{D58A03F8-0132-4635-A236-3E55FCF1AFC1}" type="pres">
      <dgm:prSet presAssocID="{44915935-2C6D-42DD-9023-C6BBD5285B67}" presName="composite" presStyleCnt="0"/>
      <dgm:spPr/>
    </dgm:pt>
    <dgm:pt modelId="{2BE6310D-EBB9-4120-B2A1-FB215B3D287D}" type="pres">
      <dgm:prSet presAssocID="{44915935-2C6D-42DD-9023-C6BBD5285B67}" presName="rect1" presStyleLbl="trAlignAcc1" presStyleIdx="9" presStyleCnt="12">
        <dgm:presLayoutVars>
          <dgm:bulletEnabled val="1"/>
        </dgm:presLayoutVars>
      </dgm:prSet>
      <dgm:spPr/>
    </dgm:pt>
    <dgm:pt modelId="{E7E07E20-7181-4E6F-B46F-2E39A4805947}" type="pres">
      <dgm:prSet presAssocID="{44915935-2C6D-42DD-9023-C6BBD5285B67}" presName="rect2" presStyleLbl="fgImgPlace1" presStyleIdx="9" presStyleCnt="12"/>
      <dgm:spPr/>
    </dgm:pt>
    <dgm:pt modelId="{52CAD4B9-B1C0-4B44-B0FF-CA73214CA279}" type="pres">
      <dgm:prSet presAssocID="{2A203F83-EBF3-41AE-8405-0D6B93B4BB76}" presName="sibTrans" presStyleCnt="0"/>
      <dgm:spPr/>
    </dgm:pt>
    <dgm:pt modelId="{E80A6CE3-0AD6-48C5-8820-BF7169E4BB2C}" type="pres">
      <dgm:prSet presAssocID="{434ECA86-6CB6-46A5-B083-6260D8F2E256}" presName="composite" presStyleCnt="0"/>
      <dgm:spPr/>
    </dgm:pt>
    <dgm:pt modelId="{30D1E850-F158-49A8-94EC-B48A9C57AEB5}" type="pres">
      <dgm:prSet presAssocID="{434ECA86-6CB6-46A5-B083-6260D8F2E256}" presName="rect1" presStyleLbl="trAlignAcc1" presStyleIdx="10" presStyleCnt="12">
        <dgm:presLayoutVars>
          <dgm:bulletEnabled val="1"/>
        </dgm:presLayoutVars>
      </dgm:prSet>
      <dgm:spPr/>
    </dgm:pt>
    <dgm:pt modelId="{B777CCD0-A058-4A91-913F-57A758A692E9}" type="pres">
      <dgm:prSet presAssocID="{434ECA86-6CB6-46A5-B083-6260D8F2E256}" presName="rect2" presStyleLbl="fgImgPlace1" presStyleIdx="10" presStyleCnt="12"/>
      <dgm:spPr/>
    </dgm:pt>
    <dgm:pt modelId="{F99D3BDF-2F5D-4A02-BEEB-8C9E889C8C0F}" type="pres">
      <dgm:prSet presAssocID="{4673E872-3310-47FF-AFE0-7D34915305D3}" presName="sibTrans" presStyleCnt="0"/>
      <dgm:spPr/>
    </dgm:pt>
    <dgm:pt modelId="{7B0EB573-15C2-48D0-B005-3C3F271B796D}" type="pres">
      <dgm:prSet presAssocID="{B320D5CF-1B8A-4BE4-B1DE-05E5094619FC}" presName="composite" presStyleCnt="0"/>
      <dgm:spPr/>
    </dgm:pt>
    <dgm:pt modelId="{1AF4CE0C-01C3-4EF5-946E-5C4F8978B0F0}" type="pres">
      <dgm:prSet presAssocID="{B320D5CF-1B8A-4BE4-B1DE-05E5094619FC}" presName="rect1" presStyleLbl="trAlignAcc1" presStyleIdx="11" presStyleCnt="12">
        <dgm:presLayoutVars>
          <dgm:bulletEnabled val="1"/>
        </dgm:presLayoutVars>
      </dgm:prSet>
      <dgm:spPr/>
    </dgm:pt>
    <dgm:pt modelId="{FB185A8B-0BBE-4B02-B7E1-EC0CFEF95FD0}" type="pres">
      <dgm:prSet presAssocID="{B320D5CF-1B8A-4BE4-B1DE-05E5094619FC}" presName="rect2" presStyleLbl="fgImgPlace1" presStyleIdx="11" presStyleCnt="12"/>
      <dgm:spPr/>
    </dgm:pt>
  </dgm:ptLst>
  <dgm:cxnLst>
    <dgm:cxn modelId="{BDF94C08-0C08-4CA4-89C4-8728252BA5E1}" type="presOf" srcId="{237F4505-A3FC-44E8-AEBF-59AFA645DEDC}" destId="{72FE987B-0EB4-4E00-8733-F2542842F270}" srcOrd="0" destOrd="0" presId="urn:microsoft.com/office/officeart/2008/layout/PictureStrips"/>
    <dgm:cxn modelId="{2D08F615-AC88-4F81-A95F-B98ED2EB9538}" type="presOf" srcId="{44915935-2C6D-42DD-9023-C6BBD5285B67}" destId="{2BE6310D-EBB9-4120-B2A1-FB215B3D287D}" srcOrd="0" destOrd="0" presId="urn:microsoft.com/office/officeart/2008/layout/PictureStrips"/>
    <dgm:cxn modelId="{788C911B-5D3A-4B86-9C6B-62D310BF8D30}" srcId="{790E96B9-F11B-4C40-9A2F-8D27932190AB}" destId="{237F4505-A3FC-44E8-AEBF-59AFA645DEDC}" srcOrd="2" destOrd="0" parTransId="{BA1E4EEB-2A9C-42FF-ACFC-07E11CD6D4A4}" sibTransId="{BDD6BBB0-20AE-40BE-B286-BDED83A6D52F}"/>
    <dgm:cxn modelId="{9F620939-2DC2-4E5C-89E2-695B163E3E68}" srcId="{790E96B9-F11B-4C40-9A2F-8D27932190AB}" destId="{44915935-2C6D-42DD-9023-C6BBD5285B67}" srcOrd="9" destOrd="0" parTransId="{60C738F6-E5AB-4A51-9BE7-625EE6B4568B}" sibTransId="{2A203F83-EBF3-41AE-8405-0D6B93B4BB76}"/>
    <dgm:cxn modelId="{D0D6CD3E-1A9F-4646-886B-6BE0DFC0C5EA}" srcId="{790E96B9-F11B-4C40-9A2F-8D27932190AB}" destId="{CA70AE75-F79E-4701-9486-8BA09F3C9E5C}" srcOrd="5" destOrd="0" parTransId="{24067CAC-25BC-403B-9BA9-BEA4928375A0}" sibTransId="{44F6116B-8B86-403F-9D9C-5C1FC21F34BD}"/>
    <dgm:cxn modelId="{D96D5565-80A0-42F8-BA6C-D8883DAB5E5F}" type="presOf" srcId="{99E5351F-F42D-48DD-9D90-DE48F141F9FC}" destId="{5B57D9BD-B82E-458A-8DA3-E7409F6C14E5}" srcOrd="0" destOrd="0" presId="urn:microsoft.com/office/officeart/2008/layout/PictureStrips"/>
    <dgm:cxn modelId="{6DD1B96D-5DD3-48E3-BA16-B9096207AB2D}" type="presOf" srcId="{790E96B9-F11B-4C40-9A2F-8D27932190AB}" destId="{65A6C0B6-D0BE-4BEC-9C5B-22E09B0D68B2}" srcOrd="0" destOrd="0" presId="urn:microsoft.com/office/officeart/2008/layout/PictureStrips"/>
    <dgm:cxn modelId="{50F5E671-575C-4D8E-9114-D4B847D42A55}" srcId="{790E96B9-F11B-4C40-9A2F-8D27932190AB}" destId="{B320D5CF-1B8A-4BE4-B1DE-05E5094619FC}" srcOrd="11" destOrd="0" parTransId="{B4A1427A-BA0C-48D7-A716-8A31C40F2E32}" sibTransId="{A76A68E9-53C9-4A6A-8E61-42D06A6A2696}"/>
    <dgm:cxn modelId="{AA77A573-E10D-4775-93BE-506A9A4AF63C}" srcId="{790E96B9-F11B-4C40-9A2F-8D27932190AB}" destId="{99E5351F-F42D-48DD-9D90-DE48F141F9FC}" srcOrd="1" destOrd="0" parTransId="{E03E2846-5656-4C93-A3F2-21836E22C73B}" sibTransId="{A8A1B548-F11F-44D1-8B98-9F499E953537}"/>
    <dgm:cxn modelId="{0FAB0D74-2C8F-442B-A5D0-87911CC39927}" srcId="{790E96B9-F11B-4C40-9A2F-8D27932190AB}" destId="{5BA3DA1D-1628-4D8B-AFE6-F1386FCE9DF1}" srcOrd="4" destOrd="0" parTransId="{AB4A70BE-DF4C-4FC7-906D-4FD7A9871989}" sibTransId="{CDFE98A2-5DEA-4BA4-B631-C657436645FB}"/>
    <dgm:cxn modelId="{05A79376-C58B-4761-BB8C-28FB12DA7E57}" type="presOf" srcId="{8475642B-1701-47F4-AF36-FB51025D74D7}" destId="{80F83B34-BDBF-4AC0-9330-096C96969584}" srcOrd="0" destOrd="0" presId="urn:microsoft.com/office/officeart/2008/layout/PictureStrips"/>
    <dgm:cxn modelId="{28874096-0C48-4B35-9053-4BE2B9937477}" type="presOf" srcId="{434ECA86-6CB6-46A5-B083-6260D8F2E256}" destId="{30D1E850-F158-49A8-94EC-B48A9C57AEB5}" srcOrd="0" destOrd="0" presId="urn:microsoft.com/office/officeart/2008/layout/PictureStrips"/>
    <dgm:cxn modelId="{22D33E9A-9F6D-4E23-B953-14F3C222EBA9}" type="presOf" srcId="{B320D5CF-1B8A-4BE4-B1DE-05E5094619FC}" destId="{1AF4CE0C-01C3-4EF5-946E-5C4F8978B0F0}" srcOrd="0" destOrd="0" presId="urn:microsoft.com/office/officeart/2008/layout/PictureStrips"/>
    <dgm:cxn modelId="{FC056BA3-4A28-4DD7-A931-469CE1C4CB71}" srcId="{790E96B9-F11B-4C40-9A2F-8D27932190AB}" destId="{F356D43C-EAA9-4303-8EF0-859AED70C297}" srcOrd="7" destOrd="0" parTransId="{B36CDDF3-DED9-4FA8-B894-8151B941A4EE}" sibTransId="{E8C5E67B-3805-4033-8A0C-4133FCA2ABA4}"/>
    <dgm:cxn modelId="{C70F4EAF-EE3A-4A8E-B495-D63067FD7CA3}" type="presOf" srcId="{EB3B7318-0B41-494B-A841-0AE6E66B50C4}" destId="{90128EB7-CBC7-493A-8415-B64401977640}" srcOrd="0" destOrd="0" presId="urn:microsoft.com/office/officeart/2008/layout/PictureStrips"/>
    <dgm:cxn modelId="{25AC84B7-8141-4751-BF4D-960FE5748D90}" type="presOf" srcId="{F356D43C-EAA9-4303-8EF0-859AED70C297}" destId="{9AB5AD5D-6D84-4502-9622-E5E6A08BCAF0}" srcOrd="0" destOrd="0" presId="urn:microsoft.com/office/officeart/2008/layout/PictureStrips"/>
    <dgm:cxn modelId="{995094C3-3F33-4F9B-B91B-B71CD27700FA}" srcId="{790E96B9-F11B-4C40-9A2F-8D27932190AB}" destId="{B9A0F6F1-B05C-4BD0-A7D3-7247461E1660}" srcOrd="6" destOrd="0" parTransId="{54BA0C6E-BA4A-46F3-861D-B1135BA5E7DA}" sibTransId="{F1F92431-1B87-4405-B537-04E3A1D9097A}"/>
    <dgm:cxn modelId="{01B747C6-8913-448D-833A-23F7F2834B8A}" type="presOf" srcId="{B9A0F6F1-B05C-4BD0-A7D3-7247461E1660}" destId="{62F48A48-3633-4A6D-A314-6EB4D89C109E}" srcOrd="0" destOrd="0" presId="urn:microsoft.com/office/officeart/2008/layout/PictureStrips"/>
    <dgm:cxn modelId="{15128FC9-07DA-4AF5-98B1-2C76467AFF02}" srcId="{790E96B9-F11B-4C40-9A2F-8D27932190AB}" destId="{6315D0A7-43E6-4525-997C-E1965E902057}" srcOrd="8" destOrd="0" parTransId="{95D954B5-33EE-435A-A98E-22BEE0093F16}" sibTransId="{29312FCF-2E9B-42D4-AAAA-C3D8F8AA22DF}"/>
    <dgm:cxn modelId="{45C11CDD-FE07-42CE-8575-0B4339B3E93C}" type="presOf" srcId="{5BA3DA1D-1628-4D8B-AFE6-F1386FCE9DF1}" destId="{A0E1D010-5D81-414A-BDAC-9ACEE5D7CD5E}" srcOrd="0" destOrd="0" presId="urn:microsoft.com/office/officeart/2008/layout/PictureStrips"/>
    <dgm:cxn modelId="{1F82DBE7-3C8F-4F92-806C-4040DB4AF09C}" srcId="{790E96B9-F11B-4C40-9A2F-8D27932190AB}" destId="{8475642B-1701-47F4-AF36-FB51025D74D7}" srcOrd="0" destOrd="0" parTransId="{39478D60-51F0-41B9-B3AC-04EE2CD007FD}" sibTransId="{22B7DC9C-9D4B-4EC1-A6AE-162F90DDD39B}"/>
    <dgm:cxn modelId="{64D606F3-BC99-44A8-8F89-2C05C9244503}" srcId="{790E96B9-F11B-4C40-9A2F-8D27932190AB}" destId="{EB3B7318-0B41-494B-A841-0AE6E66B50C4}" srcOrd="3" destOrd="0" parTransId="{43C6D8C8-29C2-44A4-B44C-21A09322B1DE}" sibTransId="{80C1DCF2-E07D-45BB-9C58-8AC328976522}"/>
    <dgm:cxn modelId="{6C6B2DF6-26E0-4A74-9D70-8E77B898F148}" type="presOf" srcId="{CA70AE75-F79E-4701-9486-8BA09F3C9E5C}" destId="{4BB6A9B5-FAEB-483E-9213-C04130D9A40B}" srcOrd="0" destOrd="0" presId="urn:microsoft.com/office/officeart/2008/layout/PictureStrips"/>
    <dgm:cxn modelId="{C479BAFB-85D4-4F01-86E5-6B84A828988C}" srcId="{790E96B9-F11B-4C40-9A2F-8D27932190AB}" destId="{434ECA86-6CB6-46A5-B083-6260D8F2E256}" srcOrd="10" destOrd="0" parTransId="{67997616-0380-4076-B88F-EFBB6ED8F37F}" sibTransId="{4673E872-3310-47FF-AFE0-7D34915305D3}"/>
    <dgm:cxn modelId="{D83A3EFC-25DA-4290-BAE5-DFE77FC9F6C7}" type="presOf" srcId="{6315D0A7-43E6-4525-997C-E1965E902057}" destId="{62DA3231-E370-4133-9B32-40F9F06F5BDF}" srcOrd="0" destOrd="0" presId="urn:microsoft.com/office/officeart/2008/layout/PictureStrips"/>
    <dgm:cxn modelId="{D7A8D145-664C-4883-80ED-FB4ECE4BBF8A}" type="presParOf" srcId="{65A6C0B6-D0BE-4BEC-9C5B-22E09B0D68B2}" destId="{7351D5C8-F4CA-43A3-949C-596E25DE4B1E}" srcOrd="0" destOrd="0" presId="urn:microsoft.com/office/officeart/2008/layout/PictureStrips"/>
    <dgm:cxn modelId="{5940E2D7-4785-4A0E-A078-D36EA74887B1}" type="presParOf" srcId="{7351D5C8-F4CA-43A3-949C-596E25DE4B1E}" destId="{80F83B34-BDBF-4AC0-9330-096C96969584}" srcOrd="0" destOrd="0" presId="urn:microsoft.com/office/officeart/2008/layout/PictureStrips"/>
    <dgm:cxn modelId="{08775D07-029F-492D-8391-CFF01234B57F}" type="presParOf" srcId="{7351D5C8-F4CA-43A3-949C-596E25DE4B1E}" destId="{4D05DC3A-E2DE-45CE-AEE6-A413E3F0AE46}" srcOrd="1" destOrd="0" presId="urn:microsoft.com/office/officeart/2008/layout/PictureStrips"/>
    <dgm:cxn modelId="{3050652D-F950-4C3C-B3E0-AF4541805412}" type="presParOf" srcId="{65A6C0B6-D0BE-4BEC-9C5B-22E09B0D68B2}" destId="{E9E57C62-FD8F-4E1A-80F6-9D428B627CD3}" srcOrd="1" destOrd="0" presId="urn:microsoft.com/office/officeart/2008/layout/PictureStrips"/>
    <dgm:cxn modelId="{1527ED8F-B79E-4BE8-AD9B-7706DB3A45FB}" type="presParOf" srcId="{65A6C0B6-D0BE-4BEC-9C5B-22E09B0D68B2}" destId="{57050359-DAA8-4F14-A220-9C68530972D5}" srcOrd="2" destOrd="0" presId="urn:microsoft.com/office/officeart/2008/layout/PictureStrips"/>
    <dgm:cxn modelId="{A48CA008-9E59-4373-80E5-962DA2D75A90}" type="presParOf" srcId="{57050359-DAA8-4F14-A220-9C68530972D5}" destId="{5B57D9BD-B82E-458A-8DA3-E7409F6C14E5}" srcOrd="0" destOrd="0" presId="urn:microsoft.com/office/officeart/2008/layout/PictureStrips"/>
    <dgm:cxn modelId="{AD09B15F-866C-4A66-8501-A9CAFA1DDE3F}" type="presParOf" srcId="{57050359-DAA8-4F14-A220-9C68530972D5}" destId="{F2FFFC06-77A4-419C-B2E6-FD27D4EAD868}" srcOrd="1" destOrd="0" presId="urn:microsoft.com/office/officeart/2008/layout/PictureStrips"/>
    <dgm:cxn modelId="{22A79B7E-8ECE-48F7-BA99-57441AECB2F4}" type="presParOf" srcId="{65A6C0B6-D0BE-4BEC-9C5B-22E09B0D68B2}" destId="{BBA1FD1D-0BD6-41BF-8A17-33C5366CC44C}" srcOrd="3" destOrd="0" presId="urn:microsoft.com/office/officeart/2008/layout/PictureStrips"/>
    <dgm:cxn modelId="{62A60D29-AD7D-4F1C-A1AF-8275B72469B0}" type="presParOf" srcId="{65A6C0B6-D0BE-4BEC-9C5B-22E09B0D68B2}" destId="{F708754A-1534-46FE-B7A1-36DE0E95A8D3}" srcOrd="4" destOrd="0" presId="urn:microsoft.com/office/officeart/2008/layout/PictureStrips"/>
    <dgm:cxn modelId="{000D97CF-F4A7-44C8-9851-DCC0C651EE0E}" type="presParOf" srcId="{F708754A-1534-46FE-B7A1-36DE0E95A8D3}" destId="{72FE987B-0EB4-4E00-8733-F2542842F270}" srcOrd="0" destOrd="0" presId="urn:microsoft.com/office/officeart/2008/layout/PictureStrips"/>
    <dgm:cxn modelId="{E7091A26-D94F-40F3-B046-F667ED387B9A}" type="presParOf" srcId="{F708754A-1534-46FE-B7A1-36DE0E95A8D3}" destId="{920D90F7-E790-454B-8917-1FDBC082DB94}" srcOrd="1" destOrd="0" presId="urn:microsoft.com/office/officeart/2008/layout/PictureStrips"/>
    <dgm:cxn modelId="{372B55A6-0114-4539-9763-4ECAC1C77823}" type="presParOf" srcId="{65A6C0B6-D0BE-4BEC-9C5B-22E09B0D68B2}" destId="{3C2FE154-A0B4-4DFB-9DB6-0C38F8DAF027}" srcOrd="5" destOrd="0" presId="urn:microsoft.com/office/officeart/2008/layout/PictureStrips"/>
    <dgm:cxn modelId="{682B6B82-8F27-4CC2-98DF-F07A139015CE}" type="presParOf" srcId="{65A6C0B6-D0BE-4BEC-9C5B-22E09B0D68B2}" destId="{2D08851D-C5F1-4B2C-9FF6-CE7D862E03CF}" srcOrd="6" destOrd="0" presId="urn:microsoft.com/office/officeart/2008/layout/PictureStrips"/>
    <dgm:cxn modelId="{3B90ED9A-57B1-4F69-ADFA-26437423D7D5}" type="presParOf" srcId="{2D08851D-C5F1-4B2C-9FF6-CE7D862E03CF}" destId="{90128EB7-CBC7-493A-8415-B64401977640}" srcOrd="0" destOrd="0" presId="urn:microsoft.com/office/officeart/2008/layout/PictureStrips"/>
    <dgm:cxn modelId="{3AD140AA-74E4-4A55-A21B-2C9B3A2DF140}" type="presParOf" srcId="{2D08851D-C5F1-4B2C-9FF6-CE7D862E03CF}" destId="{6F64C78D-7BC8-4147-8694-9F56671E7415}" srcOrd="1" destOrd="0" presId="urn:microsoft.com/office/officeart/2008/layout/PictureStrips"/>
    <dgm:cxn modelId="{ECB59CE1-9ABE-464D-92CA-31A148290CC6}" type="presParOf" srcId="{65A6C0B6-D0BE-4BEC-9C5B-22E09B0D68B2}" destId="{1291259B-7490-467C-A41E-BCA10DE06930}" srcOrd="7" destOrd="0" presId="urn:microsoft.com/office/officeart/2008/layout/PictureStrips"/>
    <dgm:cxn modelId="{8E71131D-EA57-4411-8023-7982AEECA12C}" type="presParOf" srcId="{65A6C0B6-D0BE-4BEC-9C5B-22E09B0D68B2}" destId="{52CD37C3-D96F-4D42-A8DD-0418DAF7D6E0}" srcOrd="8" destOrd="0" presId="urn:microsoft.com/office/officeart/2008/layout/PictureStrips"/>
    <dgm:cxn modelId="{1D286FE8-8F79-439A-BD7A-306493144EED}" type="presParOf" srcId="{52CD37C3-D96F-4D42-A8DD-0418DAF7D6E0}" destId="{A0E1D010-5D81-414A-BDAC-9ACEE5D7CD5E}" srcOrd="0" destOrd="0" presId="urn:microsoft.com/office/officeart/2008/layout/PictureStrips"/>
    <dgm:cxn modelId="{5715CF90-8F9F-4E18-972E-320E9935AE23}" type="presParOf" srcId="{52CD37C3-D96F-4D42-A8DD-0418DAF7D6E0}" destId="{95372BAE-4E37-485C-B2D2-33FDBCB416D3}" srcOrd="1" destOrd="0" presId="urn:microsoft.com/office/officeart/2008/layout/PictureStrips"/>
    <dgm:cxn modelId="{1A5099C7-FB5E-469E-ABB8-16B96563182B}" type="presParOf" srcId="{65A6C0B6-D0BE-4BEC-9C5B-22E09B0D68B2}" destId="{01549B57-315F-40CE-B9DA-82AEDAF41556}" srcOrd="9" destOrd="0" presId="urn:microsoft.com/office/officeart/2008/layout/PictureStrips"/>
    <dgm:cxn modelId="{C0A686F3-FD84-4A7D-AE13-907C050EE36D}" type="presParOf" srcId="{65A6C0B6-D0BE-4BEC-9C5B-22E09B0D68B2}" destId="{1F0946EB-7AFC-484D-A156-B364173FC57D}" srcOrd="10" destOrd="0" presId="urn:microsoft.com/office/officeart/2008/layout/PictureStrips"/>
    <dgm:cxn modelId="{D0EB0E66-9A4C-4B16-8813-209C6FF63490}" type="presParOf" srcId="{1F0946EB-7AFC-484D-A156-B364173FC57D}" destId="{4BB6A9B5-FAEB-483E-9213-C04130D9A40B}" srcOrd="0" destOrd="0" presId="urn:microsoft.com/office/officeart/2008/layout/PictureStrips"/>
    <dgm:cxn modelId="{D4D021FA-5257-461B-90CD-5DAD67AA3067}" type="presParOf" srcId="{1F0946EB-7AFC-484D-A156-B364173FC57D}" destId="{B25DA9F0-D440-48B4-B66B-AFEEA27B73B5}" srcOrd="1" destOrd="0" presId="urn:microsoft.com/office/officeart/2008/layout/PictureStrips"/>
    <dgm:cxn modelId="{A2F36D00-30A7-413C-ADB1-FC69B36FD0AA}" type="presParOf" srcId="{65A6C0B6-D0BE-4BEC-9C5B-22E09B0D68B2}" destId="{51F005ED-4377-40D0-8BAD-1D36C4C4600F}" srcOrd="11" destOrd="0" presId="urn:microsoft.com/office/officeart/2008/layout/PictureStrips"/>
    <dgm:cxn modelId="{51C7E0A2-2E0F-4871-AB49-0BE2A48D844C}" type="presParOf" srcId="{65A6C0B6-D0BE-4BEC-9C5B-22E09B0D68B2}" destId="{D2B5F77D-31C3-4131-9585-6A61CD8501D5}" srcOrd="12" destOrd="0" presId="urn:microsoft.com/office/officeart/2008/layout/PictureStrips"/>
    <dgm:cxn modelId="{C8900D9E-B427-4F41-B476-03C1CBA5A6CB}" type="presParOf" srcId="{D2B5F77D-31C3-4131-9585-6A61CD8501D5}" destId="{62F48A48-3633-4A6D-A314-6EB4D89C109E}" srcOrd="0" destOrd="0" presId="urn:microsoft.com/office/officeart/2008/layout/PictureStrips"/>
    <dgm:cxn modelId="{C8FB7AA7-1EDE-49B9-9C3F-D19E0BFEB2C3}" type="presParOf" srcId="{D2B5F77D-31C3-4131-9585-6A61CD8501D5}" destId="{1AE1D0DB-0104-48B2-BFE0-0BA91529E70F}" srcOrd="1" destOrd="0" presId="urn:microsoft.com/office/officeart/2008/layout/PictureStrips"/>
    <dgm:cxn modelId="{9CA6B84E-FE15-4EC6-B943-8870FE23AAA0}" type="presParOf" srcId="{65A6C0B6-D0BE-4BEC-9C5B-22E09B0D68B2}" destId="{C538C550-E3DF-463B-89BC-3C952E5F8C29}" srcOrd="13" destOrd="0" presId="urn:microsoft.com/office/officeart/2008/layout/PictureStrips"/>
    <dgm:cxn modelId="{0B2D907E-4EFA-4AD7-91C1-DC3AC0EB4478}" type="presParOf" srcId="{65A6C0B6-D0BE-4BEC-9C5B-22E09B0D68B2}" destId="{86CFDEE3-AD47-451B-92F7-053548C60354}" srcOrd="14" destOrd="0" presId="urn:microsoft.com/office/officeart/2008/layout/PictureStrips"/>
    <dgm:cxn modelId="{F6081060-C261-4658-BFD6-C40689D55978}" type="presParOf" srcId="{86CFDEE3-AD47-451B-92F7-053548C60354}" destId="{9AB5AD5D-6D84-4502-9622-E5E6A08BCAF0}" srcOrd="0" destOrd="0" presId="urn:microsoft.com/office/officeart/2008/layout/PictureStrips"/>
    <dgm:cxn modelId="{1A7CAEEE-6BA2-4A81-BB26-0CFE28B21591}" type="presParOf" srcId="{86CFDEE3-AD47-451B-92F7-053548C60354}" destId="{CC67864B-8E99-462F-9A74-B26B8CCC17ED}" srcOrd="1" destOrd="0" presId="urn:microsoft.com/office/officeart/2008/layout/PictureStrips"/>
    <dgm:cxn modelId="{12CA5B86-8747-4461-A815-61D4A78F5600}" type="presParOf" srcId="{65A6C0B6-D0BE-4BEC-9C5B-22E09B0D68B2}" destId="{8F4A0409-8A18-4C6C-88CA-4ED7866DE96C}" srcOrd="15" destOrd="0" presId="urn:microsoft.com/office/officeart/2008/layout/PictureStrips"/>
    <dgm:cxn modelId="{8A55A8CD-0921-441A-8BB3-CB7D5BE29B14}" type="presParOf" srcId="{65A6C0B6-D0BE-4BEC-9C5B-22E09B0D68B2}" destId="{B23BC6E6-C6E8-48DB-8A84-F03B8AC92EEB}" srcOrd="16" destOrd="0" presId="urn:microsoft.com/office/officeart/2008/layout/PictureStrips"/>
    <dgm:cxn modelId="{18D12B68-2389-4CC0-BBD4-5B076D188C83}" type="presParOf" srcId="{B23BC6E6-C6E8-48DB-8A84-F03B8AC92EEB}" destId="{62DA3231-E370-4133-9B32-40F9F06F5BDF}" srcOrd="0" destOrd="0" presId="urn:microsoft.com/office/officeart/2008/layout/PictureStrips"/>
    <dgm:cxn modelId="{2416017E-1034-4556-84CD-184347F7972F}" type="presParOf" srcId="{B23BC6E6-C6E8-48DB-8A84-F03B8AC92EEB}" destId="{D67C3C34-C40E-49B2-8420-4BB70A05DD0D}" srcOrd="1" destOrd="0" presId="urn:microsoft.com/office/officeart/2008/layout/PictureStrips"/>
    <dgm:cxn modelId="{FA27170C-BFFD-49E0-B8EB-AE598AFA16F2}" type="presParOf" srcId="{65A6C0B6-D0BE-4BEC-9C5B-22E09B0D68B2}" destId="{8E110770-407A-460F-A424-DD16B5D660BE}" srcOrd="17" destOrd="0" presId="urn:microsoft.com/office/officeart/2008/layout/PictureStrips"/>
    <dgm:cxn modelId="{C6DEA234-553B-4166-B172-2747EBCA27A1}" type="presParOf" srcId="{65A6C0B6-D0BE-4BEC-9C5B-22E09B0D68B2}" destId="{D58A03F8-0132-4635-A236-3E55FCF1AFC1}" srcOrd="18" destOrd="0" presId="urn:microsoft.com/office/officeart/2008/layout/PictureStrips"/>
    <dgm:cxn modelId="{666C05B4-9F31-4713-B02E-D94AA5DB1403}" type="presParOf" srcId="{D58A03F8-0132-4635-A236-3E55FCF1AFC1}" destId="{2BE6310D-EBB9-4120-B2A1-FB215B3D287D}" srcOrd="0" destOrd="0" presId="urn:microsoft.com/office/officeart/2008/layout/PictureStrips"/>
    <dgm:cxn modelId="{57CBBC41-6CE9-4AC4-99E8-6476AA4213B0}" type="presParOf" srcId="{D58A03F8-0132-4635-A236-3E55FCF1AFC1}" destId="{E7E07E20-7181-4E6F-B46F-2E39A4805947}" srcOrd="1" destOrd="0" presId="urn:microsoft.com/office/officeart/2008/layout/PictureStrips"/>
    <dgm:cxn modelId="{0A95F628-E274-4BCD-9255-15D05DE23DE5}" type="presParOf" srcId="{65A6C0B6-D0BE-4BEC-9C5B-22E09B0D68B2}" destId="{52CAD4B9-B1C0-4B44-B0FF-CA73214CA279}" srcOrd="19" destOrd="0" presId="urn:microsoft.com/office/officeart/2008/layout/PictureStrips"/>
    <dgm:cxn modelId="{976704F9-F717-41E4-A21C-7BA7486BE235}" type="presParOf" srcId="{65A6C0B6-D0BE-4BEC-9C5B-22E09B0D68B2}" destId="{E80A6CE3-0AD6-48C5-8820-BF7169E4BB2C}" srcOrd="20" destOrd="0" presId="urn:microsoft.com/office/officeart/2008/layout/PictureStrips"/>
    <dgm:cxn modelId="{BC90CA74-F07F-4280-8B26-BB623B6E2F8A}" type="presParOf" srcId="{E80A6CE3-0AD6-48C5-8820-BF7169E4BB2C}" destId="{30D1E850-F158-49A8-94EC-B48A9C57AEB5}" srcOrd="0" destOrd="0" presId="urn:microsoft.com/office/officeart/2008/layout/PictureStrips"/>
    <dgm:cxn modelId="{E9AFD83F-8670-4849-B8DF-1B095E1D8BC3}" type="presParOf" srcId="{E80A6CE3-0AD6-48C5-8820-BF7169E4BB2C}" destId="{B777CCD0-A058-4A91-913F-57A758A692E9}" srcOrd="1" destOrd="0" presId="urn:microsoft.com/office/officeart/2008/layout/PictureStrips"/>
    <dgm:cxn modelId="{17DB88C2-EA8F-45BD-B2EB-7D464ABDA4DD}" type="presParOf" srcId="{65A6C0B6-D0BE-4BEC-9C5B-22E09B0D68B2}" destId="{F99D3BDF-2F5D-4A02-BEEB-8C9E889C8C0F}" srcOrd="21" destOrd="0" presId="urn:microsoft.com/office/officeart/2008/layout/PictureStrips"/>
    <dgm:cxn modelId="{8FDC85D6-DC92-4A89-8BBF-F266F033B8B1}" type="presParOf" srcId="{65A6C0B6-D0BE-4BEC-9C5B-22E09B0D68B2}" destId="{7B0EB573-15C2-48D0-B005-3C3F271B796D}" srcOrd="22" destOrd="0" presId="urn:microsoft.com/office/officeart/2008/layout/PictureStrips"/>
    <dgm:cxn modelId="{DD6A04B4-41D7-4BB0-8592-795B05121581}" type="presParOf" srcId="{7B0EB573-15C2-48D0-B005-3C3F271B796D}" destId="{1AF4CE0C-01C3-4EF5-946E-5C4F8978B0F0}" srcOrd="0" destOrd="0" presId="urn:microsoft.com/office/officeart/2008/layout/PictureStrips"/>
    <dgm:cxn modelId="{ED75D259-3B3C-432C-99C0-4FB658F863B5}" type="presParOf" srcId="{7B0EB573-15C2-48D0-B005-3C3F271B796D}" destId="{FB185A8B-0BBE-4B02-B7E1-EC0CFEF95FD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90E96B9-F11B-4C40-9A2F-8D27932190AB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8475642B-1701-47F4-AF36-FB51025D74D7}">
      <dgm:prSet phldrT="[Texto]"/>
      <dgm:spPr/>
      <dgm:t>
        <a:bodyPr/>
        <a:lstStyle/>
        <a:p>
          <a:r>
            <a:rPr lang="es-CO" b="0" i="0" dirty="0"/>
            <a:t>Instituto Nacional de Medicina Legal y Ciencias Forenses</a:t>
          </a:r>
          <a:endParaRPr lang="es-CO" b="0" dirty="0"/>
        </a:p>
      </dgm:t>
    </dgm:pt>
    <dgm:pt modelId="{39478D60-51F0-41B9-B3AC-04EE2CD007FD}" type="parTrans" cxnId="{1F82DBE7-3C8F-4F92-806C-4040DB4AF09C}">
      <dgm:prSet/>
      <dgm:spPr/>
      <dgm:t>
        <a:bodyPr/>
        <a:lstStyle/>
        <a:p>
          <a:endParaRPr lang="es-CO"/>
        </a:p>
      </dgm:t>
    </dgm:pt>
    <dgm:pt modelId="{22B7DC9C-9D4B-4EC1-A6AE-162F90DDD39B}" type="sibTrans" cxnId="{1F82DBE7-3C8F-4F92-806C-4040DB4AF09C}">
      <dgm:prSet/>
      <dgm:spPr/>
      <dgm:t>
        <a:bodyPr/>
        <a:lstStyle/>
        <a:p>
          <a:endParaRPr lang="es-CO"/>
        </a:p>
      </dgm:t>
    </dgm:pt>
    <dgm:pt modelId="{99E5351F-F42D-48DD-9D90-DE48F141F9FC}">
      <dgm:prSet phldrT="[Texto]"/>
      <dgm:spPr/>
      <dgm:t>
        <a:bodyPr/>
        <a:lstStyle/>
        <a:p>
          <a:r>
            <a:rPr lang="es-ES" b="0" i="0" dirty="0"/>
            <a:t>Unidad para la Atención y Reparación Integral a las Víctimas</a:t>
          </a:r>
          <a:endParaRPr lang="es-CO" b="0" dirty="0"/>
        </a:p>
      </dgm:t>
    </dgm:pt>
    <dgm:pt modelId="{E03E2846-5656-4C93-A3F2-21836E22C73B}" type="parTrans" cxnId="{AA77A573-E10D-4775-93BE-506A9A4AF63C}">
      <dgm:prSet/>
      <dgm:spPr/>
      <dgm:t>
        <a:bodyPr/>
        <a:lstStyle/>
        <a:p>
          <a:endParaRPr lang="es-CO"/>
        </a:p>
      </dgm:t>
    </dgm:pt>
    <dgm:pt modelId="{A8A1B548-F11F-44D1-8B98-9F499E953537}" type="sibTrans" cxnId="{AA77A573-E10D-4775-93BE-506A9A4AF63C}">
      <dgm:prSet/>
      <dgm:spPr/>
      <dgm:t>
        <a:bodyPr/>
        <a:lstStyle/>
        <a:p>
          <a:endParaRPr lang="es-CO"/>
        </a:p>
      </dgm:t>
    </dgm:pt>
    <dgm:pt modelId="{EB3B7318-0B41-494B-A841-0AE6E66B50C4}">
      <dgm:prSet phldrT="[Texto]"/>
      <dgm:spPr/>
      <dgm:t>
        <a:bodyPr/>
        <a:lstStyle/>
        <a:p>
          <a:r>
            <a:rPr lang="es-CO" b="0" i="0" dirty="0"/>
            <a:t>Ministerio de Relaciones Exteriores</a:t>
          </a:r>
          <a:endParaRPr lang="es-CO" b="0" dirty="0"/>
        </a:p>
      </dgm:t>
    </dgm:pt>
    <dgm:pt modelId="{43C6D8C8-29C2-44A4-B44C-21A09322B1DE}" type="parTrans" cxnId="{64D606F3-BC99-44A8-8F89-2C05C9244503}">
      <dgm:prSet/>
      <dgm:spPr/>
      <dgm:t>
        <a:bodyPr/>
        <a:lstStyle/>
        <a:p>
          <a:endParaRPr lang="es-CO"/>
        </a:p>
      </dgm:t>
    </dgm:pt>
    <dgm:pt modelId="{80C1DCF2-E07D-45BB-9C58-8AC328976522}" type="sibTrans" cxnId="{64D606F3-BC99-44A8-8F89-2C05C9244503}">
      <dgm:prSet/>
      <dgm:spPr/>
      <dgm:t>
        <a:bodyPr/>
        <a:lstStyle/>
        <a:p>
          <a:endParaRPr lang="es-CO"/>
        </a:p>
      </dgm:t>
    </dgm:pt>
    <dgm:pt modelId="{237F4505-A3FC-44E8-AEBF-59AFA645DEDC}">
      <dgm:prSet phldrT="[Texto]"/>
      <dgm:spPr/>
      <dgm:t>
        <a:bodyPr/>
        <a:lstStyle/>
        <a:p>
          <a:r>
            <a:rPr lang="es-ES" b="0" i="0" dirty="0"/>
            <a:t> </a:t>
          </a:r>
          <a:r>
            <a:rPr lang="es-CO" b="0" i="0" dirty="0"/>
            <a:t>Superintendencia Nacional de Salud </a:t>
          </a:r>
          <a:endParaRPr lang="es-CO" b="0" dirty="0"/>
        </a:p>
      </dgm:t>
    </dgm:pt>
    <dgm:pt modelId="{BA1E4EEB-2A9C-42FF-ACFC-07E11CD6D4A4}" type="parTrans" cxnId="{788C911B-5D3A-4B86-9C6B-62D310BF8D30}">
      <dgm:prSet/>
      <dgm:spPr/>
      <dgm:t>
        <a:bodyPr/>
        <a:lstStyle/>
        <a:p>
          <a:endParaRPr lang="es-CO"/>
        </a:p>
      </dgm:t>
    </dgm:pt>
    <dgm:pt modelId="{BDD6BBB0-20AE-40BE-B286-BDED83A6D52F}" type="sibTrans" cxnId="{788C911B-5D3A-4B86-9C6B-62D310BF8D30}">
      <dgm:prSet/>
      <dgm:spPr/>
      <dgm:t>
        <a:bodyPr/>
        <a:lstStyle/>
        <a:p>
          <a:endParaRPr lang="es-CO"/>
        </a:p>
      </dgm:t>
    </dgm:pt>
    <dgm:pt modelId="{5BA3DA1D-1628-4D8B-AFE6-F1386FCE9DF1}">
      <dgm:prSet phldrT="[Texto]"/>
      <dgm:spPr/>
      <dgm:t>
        <a:bodyPr/>
        <a:lstStyle/>
        <a:p>
          <a:r>
            <a:rPr lang="es-CO" b="0" i="0" dirty="0"/>
            <a:t>Unidad Administrativa - Migración Colombia</a:t>
          </a:r>
          <a:endParaRPr lang="es-CO" dirty="0"/>
        </a:p>
      </dgm:t>
    </dgm:pt>
    <dgm:pt modelId="{CDFE98A2-5DEA-4BA4-B631-C657436645FB}" type="sibTrans" cxnId="{0FAB0D74-2C8F-442B-A5D0-87911CC39927}">
      <dgm:prSet/>
      <dgm:spPr/>
      <dgm:t>
        <a:bodyPr/>
        <a:lstStyle/>
        <a:p>
          <a:endParaRPr lang="es-CO"/>
        </a:p>
      </dgm:t>
    </dgm:pt>
    <dgm:pt modelId="{AB4A70BE-DF4C-4FC7-906D-4FD7A9871989}" type="parTrans" cxnId="{0FAB0D74-2C8F-442B-A5D0-87911CC39927}">
      <dgm:prSet/>
      <dgm:spPr/>
      <dgm:t>
        <a:bodyPr/>
        <a:lstStyle/>
        <a:p>
          <a:endParaRPr lang="es-CO"/>
        </a:p>
      </dgm:t>
    </dgm:pt>
    <dgm:pt modelId="{65A6C0B6-D0BE-4BEC-9C5B-22E09B0D68B2}" type="pres">
      <dgm:prSet presAssocID="{790E96B9-F11B-4C40-9A2F-8D27932190AB}" presName="Name0" presStyleCnt="0">
        <dgm:presLayoutVars>
          <dgm:dir/>
          <dgm:resizeHandles val="exact"/>
        </dgm:presLayoutVars>
      </dgm:prSet>
      <dgm:spPr/>
    </dgm:pt>
    <dgm:pt modelId="{7351D5C8-F4CA-43A3-949C-596E25DE4B1E}" type="pres">
      <dgm:prSet presAssocID="{8475642B-1701-47F4-AF36-FB51025D74D7}" presName="composite" presStyleCnt="0"/>
      <dgm:spPr/>
    </dgm:pt>
    <dgm:pt modelId="{80F83B34-BDBF-4AC0-9330-096C96969584}" type="pres">
      <dgm:prSet presAssocID="{8475642B-1701-47F4-AF36-FB51025D74D7}" presName="rect1" presStyleLbl="trAlignAcc1" presStyleIdx="0" presStyleCnt="5">
        <dgm:presLayoutVars>
          <dgm:bulletEnabled val="1"/>
        </dgm:presLayoutVars>
      </dgm:prSet>
      <dgm:spPr/>
    </dgm:pt>
    <dgm:pt modelId="{4D05DC3A-E2DE-45CE-AEE6-A413E3F0AE46}" type="pres">
      <dgm:prSet presAssocID="{8475642B-1701-47F4-AF36-FB51025D74D7}" presName="rect2" presStyleLbl="fgImgPlace1" presStyleIdx="0" presStyleCnt="5"/>
      <dgm:spPr/>
    </dgm:pt>
    <dgm:pt modelId="{E9E57C62-FD8F-4E1A-80F6-9D428B627CD3}" type="pres">
      <dgm:prSet presAssocID="{22B7DC9C-9D4B-4EC1-A6AE-162F90DDD39B}" presName="sibTrans" presStyleCnt="0"/>
      <dgm:spPr/>
    </dgm:pt>
    <dgm:pt modelId="{57050359-DAA8-4F14-A220-9C68530972D5}" type="pres">
      <dgm:prSet presAssocID="{99E5351F-F42D-48DD-9D90-DE48F141F9FC}" presName="composite" presStyleCnt="0"/>
      <dgm:spPr/>
    </dgm:pt>
    <dgm:pt modelId="{5B57D9BD-B82E-458A-8DA3-E7409F6C14E5}" type="pres">
      <dgm:prSet presAssocID="{99E5351F-F42D-48DD-9D90-DE48F141F9FC}" presName="rect1" presStyleLbl="trAlignAcc1" presStyleIdx="1" presStyleCnt="5">
        <dgm:presLayoutVars>
          <dgm:bulletEnabled val="1"/>
        </dgm:presLayoutVars>
      </dgm:prSet>
      <dgm:spPr/>
    </dgm:pt>
    <dgm:pt modelId="{F2FFFC06-77A4-419C-B2E6-FD27D4EAD868}" type="pres">
      <dgm:prSet presAssocID="{99E5351F-F42D-48DD-9D90-DE48F141F9FC}" presName="rect2" presStyleLbl="fgImgPlace1" presStyleIdx="1" presStyleCnt="5"/>
      <dgm:spPr/>
    </dgm:pt>
    <dgm:pt modelId="{BBA1FD1D-0BD6-41BF-8A17-33C5366CC44C}" type="pres">
      <dgm:prSet presAssocID="{A8A1B548-F11F-44D1-8B98-9F499E953537}" presName="sibTrans" presStyleCnt="0"/>
      <dgm:spPr/>
    </dgm:pt>
    <dgm:pt modelId="{F708754A-1534-46FE-B7A1-36DE0E95A8D3}" type="pres">
      <dgm:prSet presAssocID="{237F4505-A3FC-44E8-AEBF-59AFA645DEDC}" presName="composite" presStyleCnt="0"/>
      <dgm:spPr/>
    </dgm:pt>
    <dgm:pt modelId="{72FE987B-0EB4-4E00-8733-F2542842F270}" type="pres">
      <dgm:prSet presAssocID="{237F4505-A3FC-44E8-AEBF-59AFA645DEDC}" presName="rect1" presStyleLbl="trAlignAcc1" presStyleIdx="2" presStyleCnt="5">
        <dgm:presLayoutVars>
          <dgm:bulletEnabled val="1"/>
        </dgm:presLayoutVars>
      </dgm:prSet>
      <dgm:spPr/>
    </dgm:pt>
    <dgm:pt modelId="{920D90F7-E790-454B-8917-1FDBC082DB94}" type="pres">
      <dgm:prSet presAssocID="{237F4505-A3FC-44E8-AEBF-59AFA645DEDC}" presName="rect2" presStyleLbl="fgImgPlace1" presStyleIdx="2" presStyleCnt="5"/>
      <dgm:spPr/>
    </dgm:pt>
    <dgm:pt modelId="{3C2FE154-A0B4-4DFB-9DB6-0C38F8DAF027}" type="pres">
      <dgm:prSet presAssocID="{BDD6BBB0-20AE-40BE-B286-BDED83A6D52F}" presName="sibTrans" presStyleCnt="0"/>
      <dgm:spPr/>
    </dgm:pt>
    <dgm:pt modelId="{2D08851D-C5F1-4B2C-9FF6-CE7D862E03CF}" type="pres">
      <dgm:prSet presAssocID="{EB3B7318-0B41-494B-A841-0AE6E66B50C4}" presName="composite" presStyleCnt="0"/>
      <dgm:spPr/>
    </dgm:pt>
    <dgm:pt modelId="{90128EB7-CBC7-493A-8415-B64401977640}" type="pres">
      <dgm:prSet presAssocID="{EB3B7318-0B41-494B-A841-0AE6E66B50C4}" presName="rect1" presStyleLbl="trAlignAcc1" presStyleIdx="3" presStyleCnt="5">
        <dgm:presLayoutVars>
          <dgm:bulletEnabled val="1"/>
        </dgm:presLayoutVars>
      </dgm:prSet>
      <dgm:spPr/>
    </dgm:pt>
    <dgm:pt modelId="{6F64C78D-7BC8-4147-8694-9F56671E7415}" type="pres">
      <dgm:prSet presAssocID="{EB3B7318-0B41-494B-A841-0AE6E66B50C4}" presName="rect2" presStyleLbl="fgImgPlace1" presStyleIdx="3" presStyleCnt="5"/>
      <dgm:spPr/>
    </dgm:pt>
    <dgm:pt modelId="{1291259B-7490-467C-A41E-BCA10DE06930}" type="pres">
      <dgm:prSet presAssocID="{80C1DCF2-E07D-45BB-9C58-8AC328976522}" presName="sibTrans" presStyleCnt="0"/>
      <dgm:spPr/>
    </dgm:pt>
    <dgm:pt modelId="{52CD37C3-D96F-4D42-A8DD-0418DAF7D6E0}" type="pres">
      <dgm:prSet presAssocID="{5BA3DA1D-1628-4D8B-AFE6-F1386FCE9DF1}" presName="composite" presStyleCnt="0"/>
      <dgm:spPr/>
    </dgm:pt>
    <dgm:pt modelId="{A0E1D010-5D81-414A-BDAC-9ACEE5D7CD5E}" type="pres">
      <dgm:prSet presAssocID="{5BA3DA1D-1628-4D8B-AFE6-F1386FCE9DF1}" presName="rect1" presStyleLbl="trAlignAcc1" presStyleIdx="4" presStyleCnt="5">
        <dgm:presLayoutVars>
          <dgm:bulletEnabled val="1"/>
        </dgm:presLayoutVars>
      </dgm:prSet>
      <dgm:spPr/>
    </dgm:pt>
    <dgm:pt modelId="{95372BAE-4E37-485C-B2D2-33FDBCB416D3}" type="pres">
      <dgm:prSet presAssocID="{5BA3DA1D-1628-4D8B-AFE6-F1386FCE9DF1}" presName="rect2" presStyleLbl="fgImgPlace1" presStyleIdx="4" presStyleCnt="5"/>
      <dgm:spPr/>
    </dgm:pt>
  </dgm:ptLst>
  <dgm:cxnLst>
    <dgm:cxn modelId="{BDF94C08-0C08-4CA4-89C4-8728252BA5E1}" type="presOf" srcId="{237F4505-A3FC-44E8-AEBF-59AFA645DEDC}" destId="{72FE987B-0EB4-4E00-8733-F2542842F270}" srcOrd="0" destOrd="0" presId="urn:microsoft.com/office/officeart/2008/layout/PictureStrips"/>
    <dgm:cxn modelId="{788C911B-5D3A-4B86-9C6B-62D310BF8D30}" srcId="{790E96B9-F11B-4C40-9A2F-8D27932190AB}" destId="{237F4505-A3FC-44E8-AEBF-59AFA645DEDC}" srcOrd="2" destOrd="0" parTransId="{BA1E4EEB-2A9C-42FF-ACFC-07E11CD6D4A4}" sibTransId="{BDD6BBB0-20AE-40BE-B286-BDED83A6D52F}"/>
    <dgm:cxn modelId="{D96D5565-80A0-42F8-BA6C-D8883DAB5E5F}" type="presOf" srcId="{99E5351F-F42D-48DD-9D90-DE48F141F9FC}" destId="{5B57D9BD-B82E-458A-8DA3-E7409F6C14E5}" srcOrd="0" destOrd="0" presId="urn:microsoft.com/office/officeart/2008/layout/PictureStrips"/>
    <dgm:cxn modelId="{6DD1B96D-5DD3-48E3-BA16-B9096207AB2D}" type="presOf" srcId="{790E96B9-F11B-4C40-9A2F-8D27932190AB}" destId="{65A6C0B6-D0BE-4BEC-9C5B-22E09B0D68B2}" srcOrd="0" destOrd="0" presId="urn:microsoft.com/office/officeart/2008/layout/PictureStrips"/>
    <dgm:cxn modelId="{AA77A573-E10D-4775-93BE-506A9A4AF63C}" srcId="{790E96B9-F11B-4C40-9A2F-8D27932190AB}" destId="{99E5351F-F42D-48DD-9D90-DE48F141F9FC}" srcOrd="1" destOrd="0" parTransId="{E03E2846-5656-4C93-A3F2-21836E22C73B}" sibTransId="{A8A1B548-F11F-44D1-8B98-9F499E953537}"/>
    <dgm:cxn modelId="{0FAB0D74-2C8F-442B-A5D0-87911CC39927}" srcId="{790E96B9-F11B-4C40-9A2F-8D27932190AB}" destId="{5BA3DA1D-1628-4D8B-AFE6-F1386FCE9DF1}" srcOrd="4" destOrd="0" parTransId="{AB4A70BE-DF4C-4FC7-906D-4FD7A9871989}" sibTransId="{CDFE98A2-5DEA-4BA4-B631-C657436645FB}"/>
    <dgm:cxn modelId="{05A79376-C58B-4761-BB8C-28FB12DA7E57}" type="presOf" srcId="{8475642B-1701-47F4-AF36-FB51025D74D7}" destId="{80F83B34-BDBF-4AC0-9330-096C96969584}" srcOrd="0" destOrd="0" presId="urn:microsoft.com/office/officeart/2008/layout/PictureStrips"/>
    <dgm:cxn modelId="{C70F4EAF-EE3A-4A8E-B495-D63067FD7CA3}" type="presOf" srcId="{EB3B7318-0B41-494B-A841-0AE6E66B50C4}" destId="{90128EB7-CBC7-493A-8415-B64401977640}" srcOrd="0" destOrd="0" presId="urn:microsoft.com/office/officeart/2008/layout/PictureStrips"/>
    <dgm:cxn modelId="{45C11CDD-FE07-42CE-8575-0B4339B3E93C}" type="presOf" srcId="{5BA3DA1D-1628-4D8B-AFE6-F1386FCE9DF1}" destId="{A0E1D010-5D81-414A-BDAC-9ACEE5D7CD5E}" srcOrd="0" destOrd="0" presId="urn:microsoft.com/office/officeart/2008/layout/PictureStrips"/>
    <dgm:cxn modelId="{1F82DBE7-3C8F-4F92-806C-4040DB4AF09C}" srcId="{790E96B9-F11B-4C40-9A2F-8D27932190AB}" destId="{8475642B-1701-47F4-AF36-FB51025D74D7}" srcOrd="0" destOrd="0" parTransId="{39478D60-51F0-41B9-B3AC-04EE2CD007FD}" sibTransId="{22B7DC9C-9D4B-4EC1-A6AE-162F90DDD39B}"/>
    <dgm:cxn modelId="{64D606F3-BC99-44A8-8F89-2C05C9244503}" srcId="{790E96B9-F11B-4C40-9A2F-8D27932190AB}" destId="{EB3B7318-0B41-494B-A841-0AE6E66B50C4}" srcOrd="3" destOrd="0" parTransId="{43C6D8C8-29C2-44A4-B44C-21A09322B1DE}" sibTransId="{80C1DCF2-E07D-45BB-9C58-8AC328976522}"/>
    <dgm:cxn modelId="{D7A8D145-664C-4883-80ED-FB4ECE4BBF8A}" type="presParOf" srcId="{65A6C0B6-D0BE-4BEC-9C5B-22E09B0D68B2}" destId="{7351D5C8-F4CA-43A3-949C-596E25DE4B1E}" srcOrd="0" destOrd="0" presId="urn:microsoft.com/office/officeart/2008/layout/PictureStrips"/>
    <dgm:cxn modelId="{5940E2D7-4785-4A0E-A078-D36EA74887B1}" type="presParOf" srcId="{7351D5C8-F4CA-43A3-949C-596E25DE4B1E}" destId="{80F83B34-BDBF-4AC0-9330-096C96969584}" srcOrd="0" destOrd="0" presId="urn:microsoft.com/office/officeart/2008/layout/PictureStrips"/>
    <dgm:cxn modelId="{08775D07-029F-492D-8391-CFF01234B57F}" type="presParOf" srcId="{7351D5C8-F4CA-43A3-949C-596E25DE4B1E}" destId="{4D05DC3A-E2DE-45CE-AEE6-A413E3F0AE46}" srcOrd="1" destOrd="0" presId="urn:microsoft.com/office/officeart/2008/layout/PictureStrips"/>
    <dgm:cxn modelId="{3050652D-F950-4C3C-B3E0-AF4541805412}" type="presParOf" srcId="{65A6C0B6-D0BE-4BEC-9C5B-22E09B0D68B2}" destId="{E9E57C62-FD8F-4E1A-80F6-9D428B627CD3}" srcOrd="1" destOrd="0" presId="urn:microsoft.com/office/officeart/2008/layout/PictureStrips"/>
    <dgm:cxn modelId="{1527ED8F-B79E-4BE8-AD9B-7706DB3A45FB}" type="presParOf" srcId="{65A6C0B6-D0BE-4BEC-9C5B-22E09B0D68B2}" destId="{57050359-DAA8-4F14-A220-9C68530972D5}" srcOrd="2" destOrd="0" presId="urn:microsoft.com/office/officeart/2008/layout/PictureStrips"/>
    <dgm:cxn modelId="{A48CA008-9E59-4373-80E5-962DA2D75A90}" type="presParOf" srcId="{57050359-DAA8-4F14-A220-9C68530972D5}" destId="{5B57D9BD-B82E-458A-8DA3-E7409F6C14E5}" srcOrd="0" destOrd="0" presId="urn:microsoft.com/office/officeart/2008/layout/PictureStrips"/>
    <dgm:cxn modelId="{AD09B15F-866C-4A66-8501-A9CAFA1DDE3F}" type="presParOf" srcId="{57050359-DAA8-4F14-A220-9C68530972D5}" destId="{F2FFFC06-77A4-419C-B2E6-FD27D4EAD868}" srcOrd="1" destOrd="0" presId="urn:microsoft.com/office/officeart/2008/layout/PictureStrips"/>
    <dgm:cxn modelId="{22A79B7E-8ECE-48F7-BA99-57441AECB2F4}" type="presParOf" srcId="{65A6C0B6-D0BE-4BEC-9C5B-22E09B0D68B2}" destId="{BBA1FD1D-0BD6-41BF-8A17-33C5366CC44C}" srcOrd="3" destOrd="0" presId="urn:microsoft.com/office/officeart/2008/layout/PictureStrips"/>
    <dgm:cxn modelId="{62A60D29-AD7D-4F1C-A1AF-8275B72469B0}" type="presParOf" srcId="{65A6C0B6-D0BE-4BEC-9C5B-22E09B0D68B2}" destId="{F708754A-1534-46FE-B7A1-36DE0E95A8D3}" srcOrd="4" destOrd="0" presId="urn:microsoft.com/office/officeart/2008/layout/PictureStrips"/>
    <dgm:cxn modelId="{000D97CF-F4A7-44C8-9851-DCC0C651EE0E}" type="presParOf" srcId="{F708754A-1534-46FE-B7A1-36DE0E95A8D3}" destId="{72FE987B-0EB4-4E00-8733-F2542842F270}" srcOrd="0" destOrd="0" presId="urn:microsoft.com/office/officeart/2008/layout/PictureStrips"/>
    <dgm:cxn modelId="{E7091A26-D94F-40F3-B046-F667ED387B9A}" type="presParOf" srcId="{F708754A-1534-46FE-B7A1-36DE0E95A8D3}" destId="{920D90F7-E790-454B-8917-1FDBC082DB94}" srcOrd="1" destOrd="0" presId="urn:microsoft.com/office/officeart/2008/layout/PictureStrips"/>
    <dgm:cxn modelId="{372B55A6-0114-4539-9763-4ECAC1C77823}" type="presParOf" srcId="{65A6C0B6-D0BE-4BEC-9C5B-22E09B0D68B2}" destId="{3C2FE154-A0B4-4DFB-9DB6-0C38F8DAF027}" srcOrd="5" destOrd="0" presId="urn:microsoft.com/office/officeart/2008/layout/PictureStrips"/>
    <dgm:cxn modelId="{682B6B82-8F27-4CC2-98DF-F07A139015CE}" type="presParOf" srcId="{65A6C0B6-D0BE-4BEC-9C5B-22E09B0D68B2}" destId="{2D08851D-C5F1-4B2C-9FF6-CE7D862E03CF}" srcOrd="6" destOrd="0" presId="urn:microsoft.com/office/officeart/2008/layout/PictureStrips"/>
    <dgm:cxn modelId="{3B90ED9A-57B1-4F69-ADFA-26437423D7D5}" type="presParOf" srcId="{2D08851D-C5F1-4B2C-9FF6-CE7D862E03CF}" destId="{90128EB7-CBC7-493A-8415-B64401977640}" srcOrd="0" destOrd="0" presId="urn:microsoft.com/office/officeart/2008/layout/PictureStrips"/>
    <dgm:cxn modelId="{3AD140AA-74E4-4A55-A21B-2C9B3A2DF140}" type="presParOf" srcId="{2D08851D-C5F1-4B2C-9FF6-CE7D862E03CF}" destId="{6F64C78D-7BC8-4147-8694-9F56671E7415}" srcOrd="1" destOrd="0" presId="urn:microsoft.com/office/officeart/2008/layout/PictureStrips"/>
    <dgm:cxn modelId="{ECB59CE1-9ABE-464D-92CA-31A148290CC6}" type="presParOf" srcId="{65A6C0B6-D0BE-4BEC-9C5B-22E09B0D68B2}" destId="{1291259B-7490-467C-A41E-BCA10DE06930}" srcOrd="7" destOrd="0" presId="urn:microsoft.com/office/officeart/2008/layout/PictureStrips"/>
    <dgm:cxn modelId="{8E71131D-EA57-4411-8023-7982AEECA12C}" type="presParOf" srcId="{65A6C0B6-D0BE-4BEC-9C5B-22E09B0D68B2}" destId="{52CD37C3-D96F-4D42-A8DD-0418DAF7D6E0}" srcOrd="8" destOrd="0" presId="urn:microsoft.com/office/officeart/2008/layout/PictureStrips"/>
    <dgm:cxn modelId="{1D286FE8-8F79-439A-BD7A-306493144EED}" type="presParOf" srcId="{52CD37C3-D96F-4D42-A8DD-0418DAF7D6E0}" destId="{A0E1D010-5D81-414A-BDAC-9ACEE5D7CD5E}" srcOrd="0" destOrd="0" presId="urn:microsoft.com/office/officeart/2008/layout/PictureStrips"/>
    <dgm:cxn modelId="{5715CF90-8F9F-4E18-972E-320E9935AE23}" type="presParOf" srcId="{52CD37C3-D96F-4D42-A8DD-0418DAF7D6E0}" destId="{95372BAE-4E37-485C-B2D2-33FDBCB416D3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90E96B9-F11B-4C40-9A2F-8D27932190AB}" type="doc">
      <dgm:prSet loTypeId="urn:microsoft.com/office/officeart/2008/layout/PictureStrips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8475642B-1701-47F4-AF36-FB51025D74D7}">
      <dgm:prSet phldrT="[Texto]"/>
      <dgm:spPr/>
      <dgm:t>
        <a:bodyPr/>
        <a:lstStyle/>
        <a:p>
          <a:r>
            <a:rPr lang="es-CO" b="0" i="0" dirty="0"/>
            <a:t>Unidad Nacional de Protección</a:t>
          </a:r>
          <a:endParaRPr lang="es-CO" b="0" dirty="0"/>
        </a:p>
      </dgm:t>
    </dgm:pt>
    <dgm:pt modelId="{39478D60-51F0-41B9-B3AC-04EE2CD007FD}" type="parTrans" cxnId="{1F82DBE7-3C8F-4F92-806C-4040DB4AF09C}">
      <dgm:prSet/>
      <dgm:spPr/>
      <dgm:t>
        <a:bodyPr/>
        <a:lstStyle/>
        <a:p>
          <a:endParaRPr lang="es-CO"/>
        </a:p>
      </dgm:t>
    </dgm:pt>
    <dgm:pt modelId="{22B7DC9C-9D4B-4EC1-A6AE-162F90DDD39B}" type="sibTrans" cxnId="{1F82DBE7-3C8F-4F92-806C-4040DB4AF09C}">
      <dgm:prSet/>
      <dgm:spPr/>
      <dgm:t>
        <a:bodyPr/>
        <a:lstStyle/>
        <a:p>
          <a:endParaRPr lang="es-CO"/>
        </a:p>
      </dgm:t>
    </dgm:pt>
    <dgm:pt modelId="{99E5351F-F42D-48DD-9D90-DE48F141F9FC}">
      <dgm:prSet phldrT="[Texto]"/>
      <dgm:spPr/>
      <dgm:t>
        <a:bodyPr/>
        <a:lstStyle/>
        <a:p>
          <a:r>
            <a:rPr lang="es-ES" b="0" i="0" dirty="0"/>
            <a:t>Unidad para la Atención y Reparación Integral a las Víctimas</a:t>
          </a:r>
          <a:endParaRPr lang="es-CO" b="0" dirty="0"/>
        </a:p>
      </dgm:t>
    </dgm:pt>
    <dgm:pt modelId="{E03E2846-5656-4C93-A3F2-21836E22C73B}" type="parTrans" cxnId="{AA77A573-E10D-4775-93BE-506A9A4AF63C}">
      <dgm:prSet/>
      <dgm:spPr/>
      <dgm:t>
        <a:bodyPr/>
        <a:lstStyle/>
        <a:p>
          <a:endParaRPr lang="es-CO"/>
        </a:p>
      </dgm:t>
    </dgm:pt>
    <dgm:pt modelId="{A8A1B548-F11F-44D1-8B98-9F499E953537}" type="sibTrans" cxnId="{AA77A573-E10D-4775-93BE-506A9A4AF63C}">
      <dgm:prSet/>
      <dgm:spPr/>
      <dgm:t>
        <a:bodyPr/>
        <a:lstStyle/>
        <a:p>
          <a:endParaRPr lang="es-CO"/>
        </a:p>
      </dgm:t>
    </dgm:pt>
    <dgm:pt modelId="{EB3B7318-0B41-494B-A841-0AE6E66B50C4}">
      <dgm:prSet phldrT="[Texto]"/>
      <dgm:spPr/>
      <dgm:t>
        <a:bodyPr/>
        <a:lstStyle/>
        <a:p>
          <a:r>
            <a:rPr lang="es-CO" b="0" i="0" dirty="0"/>
            <a:t>Ministerio de Relaciones Exteriores</a:t>
          </a:r>
          <a:endParaRPr lang="es-CO" b="0" dirty="0"/>
        </a:p>
      </dgm:t>
    </dgm:pt>
    <dgm:pt modelId="{43C6D8C8-29C2-44A4-B44C-21A09322B1DE}" type="parTrans" cxnId="{64D606F3-BC99-44A8-8F89-2C05C9244503}">
      <dgm:prSet/>
      <dgm:spPr/>
      <dgm:t>
        <a:bodyPr/>
        <a:lstStyle/>
        <a:p>
          <a:endParaRPr lang="es-CO"/>
        </a:p>
      </dgm:t>
    </dgm:pt>
    <dgm:pt modelId="{80C1DCF2-E07D-45BB-9C58-8AC328976522}" type="sibTrans" cxnId="{64D606F3-BC99-44A8-8F89-2C05C9244503}">
      <dgm:prSet/>
      <dgm:spPr/>
      <dgm:t>
        <a:bodyPr/>
        <a:lstStyle/>
        <a:p>
          <a:endParaRPr lang="es-CO"/>
        </a:p>
      </dgm:t>
    </dgm:pt>
    <dgm:pt modelId="{237F4505-A3FC-44E8-AEBF-59AFA645DEDC}">
      <dgm:prSet phldrT="[Texto]"/>
      <dgm:spPr/>
      <dgm:t>
        <a:bodyPr/>
        <a:lstStyle/>
        <a:p>
          <a:r>
            <a:rPr lang="es-ES" b="0" i="0" dirty="0"/>
            <a:t> </a:t>
          </a:r>
          <a:r>
            <a:rPr lang="es-CO" b="0" i="0" dirty="0"/>
            <a:t>Superintendencia Nacional de Salud </a:t>
          </a:r>
          <a:endParaRPr lang="es-CO" b="0" dirty="0"/>
        </a:p>
      </dgm:t>
    </dgm:pt>
    <dgm:pt modelId="{BA1E4EEB-2A9C-42FF-ACFC-07E11CD6D4A4}" type="parTrans" cxnId="{788C911B-5D3A-4B86-9C6B-62D310BF8D30}">
      <dgm:prSet/>
      <dgm:spPr/>
      <dgm:t>
        <a:bodyPr/>
        <a:lstStyle/>
        <a:p>
          <a:endParaRPr lang="es-CO"/>
        </a:p>
      </dgm:t>
    </dgm:pt>
    <dgm:pt modelId="{BDD6BBB0-20AE-40BE-B286-BDED83A6D52F}" type="sibTrans" cxnId="{788C911B-5D3A-4B86-9C6B-62D310BF8D30}">
      <dgm:prSet/>
      <dgm:spPr/>
      <dgm:t>
        <a:bodyPr/>
        <a:lstStyle/>
        <a:p>
          <a:endParaRPr lang="es-CO"/>
        </a:p>
      </dgm:t>
    </dgm:pt>
    <dgm:pt modelId="{5BA3DA1D-1628-4D8B-AFE6-F1386FCE9DF1}">
      <dgm:prSet phldrT="[Texto]"/>
      <dgm:spPr/>
      <dgm:t>
        <a:bodyPr/>
        <a:lstStyle/>
        <a:p>
          <a:r>
            <a:rPr lang="es-CO" b="0" i="0" dirty="0"/>
            <a:t>Unidad Administrativa - Migración Colombia</a:t>
          </a:r>
          <a:endParaRPr lang="es-CO" dirty="0"/>
        </a:p>
      </dgm:t>
    </dgm:pt>
    <dgm:pt modelId="{CDFE98A2-5DEA-4BA4-B631-C657436645FB}" type="sibTrans" cxnId="{0FAB0D74-2C8F-442B-A5D0-87911CC39927}">
      <dgm:prSet/>
      <dgm:spPr/>
      <dgm:t>
        <a:bodyPr/>
        <a:lstStyle/>
        <a:p>
          <a:endParaRPr lang="es-CO"/>
        </a:p>
      </dgm:t>
    </dgm:pt>
    <dgm:pt modelId="{AB4A70BE-DF4C-4FC7-906D-4FD7A9871989}" type="parTrans" cxnId="{0FAB0D74-2C8F-442B-A5D0-87911CC39927}">
      <dgm:prSet/>
      <dgm:spPr/>
      <dgm:t>
        <a:bodyPr/>
        <a:lstStyle/>
        <a:p>
          <a:endParaRPr lang="es-CO"/>
        </a:p>
      </dgm:t>
    </dgm:pt>
    <dgm:pt modelId="{65A6C0B6-D0BE-4BEC-9C5B-22E09B0D68B2}" type="pres">
      <dgm:prSet presAssocID="{790E96B9-F11B-4C40-9A2F-8D27932190AB}" presName="Name0" presStyleCnt="0">
        <dgm:presLayoutVars>
          <dgm:dir/>
          <dgm:resizeHandles val="exact"/>
        </dgm:presLayoutVars>
      </dgm:prSet>
      <dgm:spPr/>
    </dgm:pt>
    <dgm:pt modelId="{7351D5C8-F4CA-43A3-949C-596E25DE4B1E}" type="pres">
      <dgm:prSet presAssocID="{8475642B-1701-47F4-AF36-FB51025D74D7}" presName="composite" presStyleCnt="0"/>
      <dgm:spPr/>
    </dgm:pt>
    <dgm:pt modelId="{80F83B34-BDBF-4AC0-9330-096C96969584}" type="pres">
      <dgm:prSet presAssocID="{8475642B-1701-47F4-AF36-FB51025D74D7}" presName="rect1" presStyleLbl="trAlignAcc1" presStyleIdx="0" presStyleCnt="5">
        <dgm:presLayoutVars>
          <dgm:bulletEnabled val="1"/>
        </dgm:presLayoutVars>
      </dgm:prSet>
      <dgm:spPr/>
    </dgm:pt>
    <dgm:pt modelId="{4D05DC3A-E2DE-45CE-AEE6-A413E3F0AE46}" type="pres">
      <dgm:prSet presAssocID="{8475642B-1701-47F4-AF36-FB51025D74D7}" presName="rect2" presStyleLbl="fgImgPlace1" presStyleIdx="0" presStyleCnt="5"/>
      <dgm:spPr/>
    </dgm:pt>
    <dgm:pt modelId="{E9E57C62-FD8F-4E1A-80F6-9D428B627CD3}" type="pres">
      <dgm:prSet presAssocID="{22B7DC9C-9D4B-4EC1-A6AE-162F90DDD39B}" presName="sibTrans" presStyleCnt="0"/>
      <dgm:spPr/>
    </dgm:pt>
    <dgm:pt modelId="{57050359-DAA8-4F14-A220-9C68530972D5}" type="pres">
      <dgm:prSet presAssocID="{99E5351F-F42D-48DD-9D90-DE48F141F9FC}" presName="composite" presStyleCnt="0"/>
      <dgm:spPr/>
    </dgm:pt>
    <dgm:pt modelId="{5B57D9BD-B82E-458A-8DA3-E7409F6C14E5}" type="pres">
      <dgm:prSet presAssocID="{99E5351F-F42D-48DD-9D90-DE48F141F9FC}" presName="rect1" presStyleLbl="trAlignAcc1" presStyleIdx="1" presStyleCnt="5">
        <dgm:presLayoutVars>
          <dgm:bulletEnabled val="1"/>
        </dgm:presLayoutVars>
      </dgm:prSet>
      <dgm:spPr/>
    </dgm:pt>
    <dgm:pt modelId="{F2FFFC06-77A4-419C-B2E6-FD27D4EAD868}" type="pres">
      <dgm:prSet presAssocID="{99E5351F-F42D-48DD-9D90-DE48F141F9FC}" presName="rect2" presStyleLbl="fgImgPlace1" presStyleIdx="1" presStyleCnt="5"/>
      <dgm:spPr/>
    </dgm:pt>
    <dgm:pt modelId="{BBA1FD1D-0BD6-41BF-8A17-33C5366CC44C}" type="pres">
      <dgm:prSet presAssocID="{A8A1B548-F11F-44D1-8B98-9F499E953537}" presName="sibTrans" presStyleCnt="0"/>
      <dgm:spPr/>
    </dgm:pt>
    <dgm:pt modelId="{F708754A-1534-46FE-B7A1-36DE0E95A8D3}" type="pres">
      <dgm:prSet presAssocID="{237F4505-A3FC-44E8-AEBF-59AFA645DEDC}" presName="composite" presStyleCnt="0"/>
      <dgm:spPr/>
    </dgm:pt>
    <dgm:pt modelId="{72FE987B-0EB4-4E00-8733-F2542842F270}" type="pres">
      <dgm:prSet presAssocID="{237F4505-A3FC-44E8-AEBF-59AFA645DEDC}" presName="rect1" presStyleLbl="trAlignAcc1" presStyleIdx="2" presStyleCnt="5">
        <dgm:presLayoutVars>
          <dgm:bulletEnabled val="1"/>
        </dgm:presLayoutVars>
      </dgm:prSet>
      <dgm:spPr/>
    </dgm:pt>
    <dgm:pt modelId="{920D90F7-E790-454B-8917-1FDBC082DB94}" type="pres">
      <dgm:prSet presAssocID="{237F4505-A3FC-44E8-AEBF-59AFA645DEDC}" presName="rect2" presStyleLbl="fgImgPlace1" presStyleIdx="2" presStyleCnt="5"/>
      <dgm:spPr/>
    </dgm:pt>
    <dgm:pt modelId="{3C2FE154-A0B4-4DFB-9DB6-0C38F8DAF027}" type="pres">
      <dgm:prSet presAssocID="{BDD6BBB0-20AE-40BE-B286-BDED83A6D52F}" presName="sibTrans" presStyleCnt="0"/>
      <dgm:spPr/>
    </dgm:pt>
    <dgm:pt modelId="{2D08851D-C5F1-4B2C-9FF6-CE7D862E03CF}" type="pres">
      <dgm:prSet presAssocID="{EB3B7318-0B41-494B-A841-0AE6E66B50C4}" presName="composite" presStyleCnt="0"/>
      <dgm:spPr/>
    </dgm:pt>
    <dgm:pt modelId="{90128EB7-CBC7-493A-8415-B64401977640}" type="pres">
      <dgm:prSet presAssocID="{EB3B7318-0B41-494B-A841-0AE6E66B50C4}" presName="rect1" presStyleLbl="trAlignAcc1" presStyleIdx="3" presStyleCnt="5">
        <dgm:presLayoutVars>
          <dgm:bulletEnabled val="1"/>
        </dgm:presLayoutVars>
      </dgm:prSet>
      <dgm:spPr/>
    </dgm:pt>
    <dgm:pt modelId="{6F64C78D-7BC8-4147-8694-9F56671E7415}" type="pres">
      <dgm:prSet presAssocID="{EB3B7318-0B41-494B-A841-0AE6E66B50C4}" presName="rect2" presStyleLbl="fgImgPlace1" presStyleIdx="3" presStyleCnt="5"/>
      <dgm:spPr/>
    </dgm:pt>
    <dgm:pt modelId="{1291259B-7490-467C-A41E-BCA10DE06930}" type="pres">
      <dgm:prSet presAssocID="{80C1DCF2-E07D-45BB-9C58-8AC328976522}" presName="sibTrans" presStyleCnt="0"/>
      <dgm:spPr/>
    </dgm:pt>
    <dgm:pt modelId="{52CD37C3-D96F-4D42-A8DD-0418DAF7D6E0}" type="pres">
      <dgm:prSet presAssocID="{5BA3DA1D-1628-4D8B-AFE6-F1386FCE9DF1}" presName="composite" presStyleCnt="0"/>
      <dgm:spPr/>
    </dgm:pt>
    <dgm:pt modelId="{A0E1D010-5D81-414A-BDAC-9ACEE5D7CD5E}" type="pres">
      <dgm:prSet presAssocID="{5BA3DA1D-1628-4D8B-AFE6-F1386FCE9DF1}" presName="rect1" presStyleLbl="trAlignAcc1" presStyleIdx="4" presStyleCnt="5">
        <dgm:presLayoutVars>
          <dgm:bulletEnabled val="1"/>
        </dgm:presLayoutVars>
      </dgm:prSet>
      <dgm:spPr/>
    </dgm:pt>
    <dgm:pt modelId="{95372BAE-4E37-485C-B2D2-33FDBCB416D3}" type="pres">
      <dgm:prSet presAssocID="{5BA3DA1D-1628-4D8B-AFE6-F1386FCE9DF1}" presName="rect2" presStyleLbl="fgImgPlace1" presStyleIdx="4" presStyleCnt="5"/>
      <dgm:spPr/>
    </dgm:pt>
  </dgm:ptLst>
  <dgm:cxnLst>
    <dgm:cxn modelId="{BDF94C08-0C08-4CA4-89C4-8728252BA5E1}" type="presOf" srcId="{237F4505-A3FC-44E8-AEBF-59AFA645DEDC}" destId="{72FE987B-0EB4-4E00-8733-F2542842F270}" srcOrd="0" destOrd="0" presId="urn:microsoft.com/office/officeart/2008/layout/PictureStrips"/>
    <dgm:cxn modelId="{788C911B-5D3A-4B86-9C6B-62D310BF8D30}" srcId="{790E96B9-F11B-4C40-9A2F-8D27932190AB}" destId="{237F4505-A3FC-44E8-AEBF-59AFA645DEDC}" srcOrd="2" destOrd="0" parTransId="{BA1E4EEB-2A9C-42FF-ACFC-07E11CD6D4A4}" sibTransId="{BDD6BBB0-20AE-40BE-B286-BDED83A6D52F}"/>
    <dgm:cxn modelId="{D96D5565-80A0-42F8-BA6C-D8883DAB5E5F}" type="presOf" srcId="{99E5351F-F42D-48DD-9D90-DE48F141F9FC}" destId="{5B57D9BD-B82E-458A-8DA3-E7409F6C14E5}" srcOrd="0" destOrd="0" presId="urn:microsoft.com/office/officeart/2008/layout/PictureStrips"/>
    <dgm:cxn modelId="{6DD1B96D-5DD3-48E3-BA16-B9096207AB2D}" type="presOf" srcId="{790E96B9-F11B-4C40-9A2F-8D27932190AB}" destId="{65A6C0B6-D0BE-4BEC-9C5B-22E09B0D68B2}" srcOrd="0" destOrd="0" presId="urn:microsoft.com/office/officeart/2008/layout/PictureStrips"/>
    <dgm:cxn modelId="{AA77A573-E10D-4775-93BE-506A9A4AF63C}" srcId="{790E96B9-F11B-4C40-9A2F-8D27932190AB}" destId="{99E5351F-F42D-48DD-9D90-DE48F141F9FC}" srcOrd="1" destOrd="0" parTransId="{E03E2846-5656-4C93-A3F2-21836E22C73B}" sibTransId="{A8A1B548-F11F-44D1-8B98-9F499E953537}"/>
    <dgm:cxn modelId="{0FAB0D74-2C8F-442B-A5D0-87911CC39927}" srcId="{790E96B9-F11B-4C40-9A2F-8D27932190AB}" destId="{5BA3DA1D-1628-4D8B-AFE6-F1386FCE9DF1}" srcOrd="4" destOrd="0" parTransId="{AB4A70BE-DF4C-4FC7-906D-4FD7A9871989}" sibTransId="{CDFE98A2-5DEA-4BA4-B631-C657436645FB}"/>
    <dgm:cxn modelId="{05A79376-C58B-4761-BB8C-28FB12DA7E57}" type="presOf" srcId="{8475642B-1701-47F4-AF36-FB51025D74D7}" destId="{80F83B34-BDBF-4AC0-9330-096C96969584}" srcOrd="0" destOrd="0" presId="urn:microsoft.com/office/officeart/2008/layout/PictureStrips"/>
    <dgm:cxn modelId="{C70F4EAF-EE3A-4A8E-B495-D63067FD7CA3}" type="presOf" srcId="{EB3B7318-0B41-494B-A841-0AE6E66B50C4}" destId="{90128EB7-CBC7-493A-8415-B64401977640}" srcOrd="0" destOrd="0" presId="urn:microsoft.com/office/officeart/2008/layout/PictureStrips"/>
    <dgm:cxn modelId="{45C11CDD-FE07-42CE-8575-0B4339B3E93C}" type="presOf" srcId="{5BA3DA1D-1628-4D8B-AFE6-F1386FCE9DF1}" destId="{A0E1D010-5D81-414A-BDAC-9ACEE5D7CD5E}" srcOrd="0" destOrd="0" presId="urn:microsoft.com/office/officeart/2008/layout/PictureStrips"/>
    <dgm:cxn modelId="{1F82DBE7-3C8F-4F92-806C-4040DB4AF09C}" srcId="{790E96B9-F11B-4C40-9A2F-8D27932190AB}" destId="{8475642B-1701-47F4-AF36-FB51025D74D7}" srcOrd="0" destOrd="0" parTransId="{39478D60-51F0-41B9-B3AC-04EE2CD007FD}" sibTransId="{22B7DC9C-9D4B-4EC1-A6AE-162F90DDD39B}"/>
    <dgm:cxn modelId="{64D606F3-BC99-44A8-8F89-2C05C9244503}" srcId="{790E96B9-F11B-4C40-9A2F-8D27932190AB}" destId="{EB3B7318-0B41-494B-A841-0AE6E66B50C4}" srcOrd="3" destOrd="0" parTransId="{43C6D8C8-29C2-44A4-B44C-21A09322B1DE}" sibTransId="{80C1DCF2-E07D-45BB-9C58-8AC328976522}"/>
    <dgm:cxn modelId="{D7A8D145-664C-4883-80ED-FB4ECE4BBF8A}" type="presParOf" srcId="{65A6C0B6-D0BE-4BEC-9C5B-22E09B0D68B2}" destId="{7351D5C8-F4CA-43A3-949C-596E25DE4B1E}" srcOrd="0" destOrd="0" presId="urn:microsoft.com/office/officeart/2008/layout/PictureStrips"/>
    <dgm:cxn modelId="{5940E2D7-4785-4A0E-A078-D36EA74887B1}" type="presParOf" srcId="{7351D5C8-F4CA-43A3-949C-596E25DE4B1E}" destId="{80F83B34-BDBF-4AC0-9330-096C96969584}" srcOrd="0" destOrd="0" presId="urn:microsoft.com/office/officeart/2008/layout/PictureStrips"/>
    <dgm:cxn modelId="{08775D07-029F-492D-8391-CFF01234B57F}" type="presParOf" srcId="{7351D5C8-F4CA-43A3-949C-596E25DE4B1E}" destId="{4D05DC3A-E2DE-45CE-AEE6-A413E3F0AE46}" srcOrd="1" destOrd="0" presId="urn:microsoft.com/office/officeart/2008/layout/PictureStrips"/>
    <dgm:cxn modelId="{3050652D-F950-4C3C-B3E0-AF4541805412}" type="presParOf" srcId="{65A6C0B6-D0BE-4BEC-9C5B-22E09B0D68B2}" destId="{E9E57C62-FD8F-4E1A-80F6-9D428B627CD3}" srcOrd="1" destOrd="0" presId="urn:microsoft.com/office/officeart/2008/layout/PictureStrips"/>
    <dgm:cxn modelId="{1527ED8F-B79E-4BE8-AD9B-7706DB3A45FB}" type="presParOf" srcId="{65A6C0B6-D0BE-4BEC-9C5B-22E09B0D68B2}" destId="{57050359-DAA8-4F14-A220-9C68530972D5}" srcOrd="2" destOrd="0" presId="urn:microsoft.com/office/officeart/2008/layout/PictureStrips"/>
    <dgm:cxn modelId="{A48CA008-9E59-4373-80E5-962DA2D75A90}" type="presParOf" srcId="{57050359-DAA8-4F14-A220-9C68530972D5}" destId="{5B57D9BD-B82E-458A-8DA3-E7409F6C14E5}" srcOrd="0" destOrd="0" presId="urn:microsoft.com/office/officeart/2008/layout/PictureStrips"/>
    <dgm:cxn modelId="{AD09B15F-866C-4A66-8501-A9CAFA1DDE3F}" type="presParOf" srcId="{57050359-DAA8-4F14-A220-9C68530972D5}" destId="{F2FFFC06-77A4-419C-B2E6-FD27D4EAD868}" srcOrd="1" destOrd="0" presId="urn:microsoft.com/office/officeart/2008/layout/PictureStrips"/>
    <dgm:cxn modelId="{22A79B7E-8ECE-48F7-BA99-57441AECB2F4}" type="presParOf" srcId="{65A6C0B6-D0BE-4BEC-9C5B-22E09B0D68B2}" destId="{BBA1FD1D-0BD6-41BF-8A17-33C5366CC44C}" srcOrd="3" destOrd="0" presId="urn:microsoft.com/office/officeart/2008/layout/PictureStrips"/>
    <dgm:cxn modelId="{62A60D29-AD7D-4F1C-A1AF-8275B72469B0}" type="presParOf" srcId="{65A6C0B6-D0BE-4BEC-9C5B-22E09B0D68B2}" destId="{F708754A-1534-46FE-B7A1-36DE0E95A8D3}" srcOrd="4" destOrd="0" presId="urn:microsoft.com/office/officeart/2008/layout/PictureStrips"/>
    <dgm:cxn modelId="{000D97CF-F4A7-44C8-9851-DCC0C651EE0E}" type="presParOf" srcId="{F708754A-1534-46FE-B7A1-36DE0E95A8D3}" destId="{72FE987B-0EB4-4E00-8733-F2542842F270}" srcOrd="0" destOrd="0" presId="urn:microsoft.com/office/officeart/2008/layout/PictureStrips"/>
    <dgm:cxn modelId="{E7091A26-D94F-40F3-B046-F667ED387B9A}" type="presParOf" srcId="{F708754A-1534-46FE-B7A1-36DE0E95A8D3}" destId="{920D90F7-E790-454B-8917-1FDBC082DB94}" srcOrd="1" destOrd="0" presId="urn:microsoft.com/office/officeart/2008/layout/PictureStrips"/>
    <dgm:cxn modelId="{372B55A6-0114-4539-9763-4ECAC1C77823}" type="presParOf" srcId="{65A6C0B6-D0BE-4BEC-9C5B-22E09B0D68B2}" destId="{3C2FE154-A0B4-4DFB-9DB6-0C38F8DAF027}" srcOrd="5" destOrd="0" presId="urn:microsoft.com/office/officeart/2008/layout/PictureStrips"/>
    <dgm:cxn modelId="{682B6B82-8F27-4CC2-98DF-F07A139015CE}" type="presParOf" srcId="{65A6C0B6-D0BE-4BEC-9C5B-22E09B0D68B2}" destId="{2D08851D-C5F1-4B2C-9FF6-CE7D862E03CF}" srcOrd="6" destOrd="0" presId="urn:microsoft.com/office/officeart/2008/layout/PictureStrips"/>
    <dgm:cxn modelId="{3B90ED9A-57B1-4F69-ADFA-26437423D7D5}" type="presParOf" srcId="{2D08851D-C5F1-4B2C-9FF6-CE7D862E03CF}" destId="{90128EB7-CBC7-493A-8415-B64401977640}" srcOrd="0" destOrd="0" presId="urn:microsoft.com/office/officeart/2008/layout/PictureStrips"/>
    <dgm:cxn modelId="{3AD140AA-74E4-4A55-A21B-2C9B3A2DF140}" type="presParOf" srcId="{2D08851D-C5F1-4B2C-9FF6-CE7D862E03CF}" destId="{6F64C78D-7BC8-4147-8694-9F56671E7415}" srcOrd="1" destOrd="0" presId="urn:microsoft.com/office/officeart/2008/layout/PictureStrips"/>
    <dgm:cxn modelId="{ECB59CE1-9ABE-464D-92CA-31A148290CC6}" type="presParOf" srcId="{65A6C0B6-D0BE-4BEC-9C5B-22E09B0D68B2}" destId="{1291259B-7490-467C-A41E-BCA10DE06930}" srcOrd="7" destOrd="0" presId="urn:microsoft.com/office/officeart/2008/layout/PictureStrips"/>
    <dgm:cxn modelId="{8E71131D-EA57-4411-8023-7982AEECA12C}" type="presParOf" srcId="{65A6C0B6-D0BE-4BEC-9C5B-22E09B0D68B2}" destId="{52CD37C3-D96F-4D42-A8DD-0418DAF7D6E0}" srcOrd="8" destOrd="0" presId="urn:microsoft.com/office/officeart/2008/layout/PictureStrips"/>
    <dgm:cxn modelId="{1D286FE8-8F79-439A-BD7A-306493144EED}" type="presParOf" srcId="{52CD37C3-D96F-4D42-A8DD-0418DAF7D6E0}" destId="{A0E1D010-5D81-414A-BDAC-9ACEE5D7CD5E}" srcOrd="0" destOrd="0" presId="urn:microsoft.com/office/officeart/2008/layout/PictureStrips"/>
    <dgm:cxn modelId="{5715CF90-8F9F-4E18-972E-320E9935AE23}" type="presParOf" srcId="{52CD37C3-D96F-4D42-A8DD-0418DAF7D6E0}" destId="{95372BAE-4E37-485C-B2D2-33FDBCB416D3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BB03A0-5197-490C-B12B-85166566B91A}">
      <dsp:nvSpPr>
        <dsp:cNvPr id="0" name=""/>
        <dsp:cNvSpPr/>
      </dsp:nvSpPr>
      <dsp:spPr>
        <a:xfrm>
          <a:off x="0" y="325210"/>
          <a:ext cx="4681555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92CFA5-5190-4755-AD20-AEE1DCD13370}">
      <dsp:nvSpPr>
        <dsp:cNvPr id="0" name=""/>
        <dsp:cNvSpPr/>
      </dsp:nvSpPr>
      <dsp:spPr>
        <a:xfrm>
          <a:off x="213900" y="37288"/>
          <a:ext cx="3277088" cy="5608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66" tIns="0" rIns="123866" bIns="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Desigualdades</a:t>
          </a:r>
        </a:p>
      </dsp:txBody>
      <dsp:txXfrm>
        <a:off x="241280" y="64668"/>
        <a:ext cx="3222328" cy="506120"/>
      </dsp:txXfrm>
    </dsp:sp>
    <dsp:sp modelId="{5ACCFCF5-A042-4020-9677-84A0428484B8}">
      <dsp:nvSpPr>
        <dsp:cNvPr id="0" name=""/>
        <dsp:cNvSpPr/>
      </dsp:nvSpPr>
      <dsp:spPr>
        <a:xfrm>
          <a:off x="0" y="1187051"/>
          <a:ext cx="4681555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0ABD79-8B5F-4DB6-AFFE-4617F672912E}">
      <dsp:nvSpPr>
        <dsp:cNvPr id="0" name=""/>
        <dsp:cNvSpPr/>
      </dsp:nvSpPr>
      <dsp:spPr>
        <a:xfrm>
          <a:off x="234077" y="906610"/>
          <a:ext cx="3277088" cy="5608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66" tIns="0" rIns="123866" bIns="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Discriminaciones</a:t>
          </a:r>
        </a:p>
      </dsp:txBody>
      <dsp:txXfrm>
        <a:off x="261457" y="933990"/>
        <a:ext cx="3222328" cy="506120"/>
      </dsp:txXfrm>
    </dsp:sp>
    <dsp:sp modelId="{33B70D77-FD42-4537-B6AE-D8943426A621}">
      <dsp:nvSpPr>
        <dsp:cNvPr id="0" name=""/>
        <dsp:cNvSpPr/>
      </dsp:nvSpPr>
      <dsp:spPr>
        <a:xfrm>
          <a:off x="0" y="2048891"/>
          <a:ext cx="4681555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B6AC59-B9BF-4F2B-ADB1-5D6FBC1ACA1E}">
      <dsp:nvSpPr>
        <dsp:cNvPr id="0" name=""/>
        <dsp:cNvSpPr/>
      </dsp:nvSpPr>
      <dsp:spPr>
        <a:xfrm>
          <a:off x="234077" y="1768451"/>
          <a:ext cx="3277088" cy="5608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66" tIns="0" rIns="123866" bIns="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Inequidades </a:t>
          </a:r>
        </a:p>
      </dsp:txBody>
      <dsp:txXfrm>
        <a:off x="261457" y="1795831"/>
        <a:ext cx="3222328" cy="506120"/>
      </dsp:txXfrm>
    </dsp:sp>
    <dsp:sp modelId="{686EC2CF-B9DA-4E7A-B464-3BB2AB693DB4}">
      <dsp:nvSpPr>
        <dsp:cNvPr id="0" name=""/>
        <dsp:cNvSpPr/>
      </dsp:nvSpPr>
      <dsp:spPr>
        <a:xfrm>
          <a:off x="0" y="2910731"/>
          <a:ext cx="4681555" cy="478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08D691-2DDA-4477-8B61-8A1820DDC14F}">
      <dsp:nvSpPr>
        <dsp:cNvPr id="0" name=""/>
        <dsp:cNvSpPr/>
      </dsp:nvSpPr>
      <dsp:spPr>
        <a:xfrm>
          <a:off x="234077" y="2630291"/>
          <a:ext cx="3277088" cy="5608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3866" tIns="0" rIns="123866" bIns="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/>
            <a:t>Violencias</a:t>
          </a:r>
        </a:p>
      </dsp:txBody>
      <dsp:txXfrm>
        <a:off x="261457" y="2657671"/>
        <a:ext cx="3222328" cy="50612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306FD4-D4DE-4BBA-AD89-A7496688ACCC}">
      <dsp:nvSpPr>
        <dsp:cNvPr id="0" name=""/>
        <dsp:cNvSpPr/>
      </dsp:nvSpPr>
      <dsp:spPr>
        <a:xfrm rot="16200000">
          <a:off x="-1357346" y="2030670"/>
          <a:ext cx="3096709" cy="285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51357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Violencia Física mental  </a:t>
          </a:r>
          <a:endParaRPr lang="es-CO" sz="2000" kern="1200" dirty="0"/>
        </a:p>
      </dsp:txBody>
      <dsp:txXfrm>
        <a:off x="-1357346" y="2030670"/>
        <a:ext cx="3096709" cy="285003"/>
      </dsp:txXfrm>
    </dsp:sp>
    <dsp:sp modelId="{7FA7B331-9450-4849-8467-C344ADFC2BF2}">
      <dsp:nvSpPr>
        <dsp:cNvPr id="0" name=""/>
        <dsp:cNvSpPr/>
      </dsp:nvSpPr>
      <dsp:spPr>
        <a:xfrm>
          <a:off x="333509" y="624817"/>
          <a:ext cx="1419617" cy="30967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251357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600" kern="1200" dirty="0"/>
            <a:t>acudir al servicio de </a:t>
          </a:r>
          <a:r>
            <a:rPr lang="es-CO" sz="1600" u="sng" kern="1200" dirty="0"/>
            <a:t>urgencias de centros de salud,</a:t>
          </a:r>
          <a:r>
            <a:rPr lang="es-CO" sz="1600" kern="1200" dirty="0"/>
            <a:t> hospitales o clínicas</a:t>
          </a:r>
        </a:p>
      </dsp:txBody>
      <dsp:txXfrm>
        <a:off x="333509" y="624817"/>
        <a:ext cx="1419617" cy="3096709"/>
      </dsp:txXfrm>
    </dsp:sp>
    <dsp:sp modelId="{31BE7ED6-0D8D-4114-A63A-04674FB57154}">
      <dsp:nvSpPr>
        <dsp:cNvPr id="0" name=""/>
        <dsp:cNvSpPr/>
      </dsp:nvSpPr>
      <dsp:spPr>
        <a:xfrm>
          <a:off x="48506" y="248613"/>
          <a:ext cx="570006" cy="570006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32000" r="-3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DCEB2E-26B2-43D4-A3D5-43CC2CACA31B}">
      <dsp:nvSpPr>
        <dsp:cNvPr id="0" name=""/>
        <dsp:cNvSpPr/>
      </dsp:nvSpPr>
      <dsp:spPr>
        <a:xfrm rot="16200000">
          <a:off x="718096" y="2030670"/>
          <a:ext cx="3096709" cy="285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51357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000" kern="1200" dirty="0"/>
            <a:t>violencia sexual </a:t>
          </a:r>
        </a:p>
      </dsp:txBody>
      <dsp:txXfrm>
        <a:off x="718096" y="2030670"/>
        <a:ext cx="3096709" cy="285003"/>
      </dsp:txXfrm>
    </dsp:sp>
    <dsp:sp modelId="{3081C4C7-870C-4804-8885-24C57A85C553}">
      <dsp:nvSpPr>
        <dsp:cNvPr id="0" name=""/>
        <dsp:cNvSpPr/>
      </dsp:nvSpPr>
      <dsp:spPr>
        <a:xfrm>
          <a:off x="2408952" y="624817"/>
          <a:ext cx="1419617" cy="30967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251357" rIns="120904" bIns="120904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300" kern="1200" dirty="0"/>
            <a:t>Una </a:t>
          </a:r>
          <a:r>
            <a:rPr lang="es-CO" sz="1300" u="sng" kern="1200" dirty="0"/>
            <a:t>urgencia médica </a:t>
          </a:r>
          <a:r>
            <a:rPr lang="es-CO" sz="1300" kern="1200" dirty="0"/>
            <a:t>y recibir atención y medicamentos para evitar ETS o prevenir un embarazo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300" kern="1200" dirty="0"/>
            <a:t>En caso de embarazo puede decidir su interrupción</a:t>
          </a:r>
        </a:p>
      </dsp:txBody>
      <dsp:txXfrm>
        <a:off x="2408952" y="624817"/>
        <a:ext cx="1419617" cy="3096709"/>
      </dsp:txXfrm>
    </dsp:sp>
    <dsp:sp modelId="{D75CB331-1A25-4144-ACF8-70AB7B8999C3}">
      <dsp:nvSpPr>
        <dsp:cNvPr id="0" name=""/>
        <dsp:cNvSpPr/>
      </dsp:nvSpPr>
      <dsp:spPr>
        <a:xfrm>
          <a:off x="2084362" y="230111"/>
          <a:ext cx="570006" cy="570006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t="-19000" b="-1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CC7104-1805-4B18-A7A5-750F427E511C}">
      <dsp:nvSpPr>
        <dsp:cNvPr id="0" name=""/>
        <dsp:cNvSpPr/>
      </dsp:nvSpPr>
      <dsp:spPr>
        <a:xfrm rot="16200000">
          <a:off x="2793539" y="2030670"/>
          <a:ext cx="3096709" cy="285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51357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Violencia intrafamiliar </a:t>
          </a:r>
          <a:endParaRPr lang="es-CO" sz="2000" kern="1200" dirty="0"/>
        </a:p>
      </dsp:txBody>
      <dsp:txXfrm>
        <a:off x="2793539" y="2030670"/>
        <a:ext cx="3096709" cy="285003"/>
      </dsp:txXfrm>
    </dsp:sp>
    <dsp:sp modelId="{6A255389-B650-4620-836E-1AFA7264F34C}">
      <dsp:nvSpPr>
        <dsp:cNvPr id="0" name=""/>
        <dsp:cNvSpPr/>
      </dsp:nvSpPr>
      <dsp:spPr>
        <a:xfrm>
          <a:off x="4484395" y="624817"/>
          <a:ext cx="1419617" cy="30967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251357" rIns="120904" bIns="120904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300" kern="1200" dirty="0"/>
            <a:t>Acudir a la </a:t>
          </a:r>
          <a:r>
            <a:rPr lang="es-CO" sz="1300" u="sng" kern="1200" dirty="0"/>
            <a:t>Comisaria de Familia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kern="1200" dirty="0"/>
            <a:t>Medida de protección</a:t>
          </a:r>
          <a:endParaRPr lang="es-CO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300" kern="1200" dirty="0"/>
            <a:t>Las Comisarías remiten el caso a la Fiscalía General de la Nación</a:t>
          </a:r>
        </a:p>
      </dsp:txBody>
      <dsp:txXfrm>
        <a:off x="4484395" y="624817"/>
        <a:ext cx="1419617" cy="3096709"/>
      </dsp:txXfrm>
    </dsp:sp>
    <dsp:sp modelId="{305FEF8D-672B-4C9F-81B8-6D59570FA894}">
      <dsp:nvSpPr>
        <dsp:cNvPr id="0" name=""/>
        <dsp:cNvSpPr/>
      </dsp:nvSpPr>
      <dsp:spPr>
        <a:xfrm>
          <a:off x="4199392" y="248613"/>
          <a:ext cx="570006" cy="570006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l="-40000" r="-4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0452EB-8945-4F74-8775-8C3E38F87056}">
      <dsp:nvSpPr>
        <dsp:cNvPr id="0" name=""/>
        <dsp:cNvSpPr/>
      </dsp:nvSpPr>
      <dsp:spPr>
        <a:xfrm rot="16200000">
          <a:off x="4868983" y="2030670"/>
          <a:ext cx="3096709" cy="285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51357" bIns="0" numCol="1" spcCol="1270" anchor="t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Violencia fuera de familiar </a:t>
          </a:r>
          <a:endParaRPr lang="es-CO" sz="2000" kern="1200" dirty="0"/>
        </a:p>
      </dsp:txBody>
      <dsp:txXfrm>
        <a:off x="4868983" y="2030670"/>
        <a:ext cx="3096709" cy="285003"/>
      </dsp:txXfrm>
    </dsp:sp>
    <dsp:sp modelId="{2C3448B4-8C02-4177-B201-81F27A8F9695}">
      <dsp:nvSpPr>
        <dsp:cNvPr id="0" name=""/>
        <dsp:cNvSpPr/>
      </dsp:nvSpPr>
      <dsp:spPr>
        <a:xfrm>
          <a:off x="6559839" y="624817"/>
          <a:ext cx="1419617" cy="30967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CD6731-7BB5-4325-BE2E-E6D721993F64}">
      <dsp:nvSpPr>
        <dsp:cNvPr id="0" name=""/>
        <dsp:cNvSpPr/>
      </dsp:nvSpPr>
      <dsp:spPr>
        <a:xfrm>
          <a:off x="6274836" y="248613"/>
          <a:ext cx="570006" cy="570006"/>
        </a:xfrm>
        <a:prstGeom prst="rect">
          <a:avLst/>
        </a:prstGeom>
        <a:blipFill rotWithShape="1">
          <a:blip xmlns:r="http://schemas.openxmlformats.org/officeDocument/2006/relationships" r:embed="rId4"/>
          <a:srcRect/>
          <a:stretch>
            <a:fillRect l="-39000" r="-3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0499B1-544F-4370-8330-AF0AE67289D2}">
      <dsp:nvSpPr>
        <dsp:cNvPr id="0" name=""/>
        <dsp:cNvSpPr/>
      </dsp:nvSpPr>
      <dsp:spPr>
        <a:xfrm>
          <a:off x="721458" y="8490"/>
          <a:ext cx="7548682" cy="1099375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254000" bIns="174526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Sensibilización y prevención </a:t>
          </a:r>
          <a:endParaRPr lang="es-CO" sz="2100" kern="1200" dirty="0"/>
        </a:p>
      </dsp:txBody>
      <dsp:txXfrm>
        <a:off x="721458" y="283334"/>
        <a:ext cx="7273838" cy="549687"/>
      </dsp:txXfrm>
    </dsp:sp>
    <dsp:sp modelId="{13BB2BF5-D356-4C99-A3DB-B81838921676}">
      <dsp:nvSpPr>
        <dsp:cNvPr id="0" name=""/>
        <dsp:cNvSpPr/>
      </dsp:nvSpPr>
      <dsp:spPr>
        <a:xfrm>
          <a:off x="721458" y="856267"/>
          <a:ext cx="2324994" cy="21178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Prevención 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Formación 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Salud 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Educación 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Laboral.</a:t>
          </a:r>
          <a:endParaRPr lang="es-CO" sz="1700" kern="1200" dirty="0"/>
        </a:p>
      </dsp:txBody>
      <dsp:txXfrm>
        <a:off x="721458" y="856267"/>
        <a:ext cx="2324994" cy="2117802"/>
      </dsp:txXfrm>
    </dsp:sp>
    <dsp:sp modelId="{B708D3E4-012C-46D1-9E8A-2A8A1C898876}">
      <dsp:nvSpPr>
        <dsp:cNvPr id="0" name=""/>
        <dsp:cNvSpPr/>
      </dsp:nvSpPr>
      <dsp:spPr>
        <a:xfrm>
          <a:off x="3046452" y="374948"/>
          <a:ext cx="5223688" cy="1099375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254000" bIns="174526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/>
            <a:t>Protección </a:t>
          </a:r>
          <a:endParaRPr lang="es-CO" sz="2100" kern="1200" dirty="0"/>
        </a:p>
      </dsp:txBody>
      <dsp:txXfrm>
        <a:off x="3046452" y="649792"/>
        <a:ext cx="4948844" cy="549687"/>
      </dsp:txXfrm>
    </dsp:sp>
    <dsp:sp modelId="{3ED45011-17E8-482F-9025-622DC0BB24BE}">
      <dsp:nvSpPr>
        <dsp:cNvPr id="0" name=""/>
        <dsp:cNvSpPr/>
      </dsp:nvSpPr>
      <dsp:spPr>
        <a:xfrm>
          <a:off x="3046452" y="1222725"/>
          <a:ext cx="2324994" cy="211780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Violencia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Intrafamiliar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700" kern="1200" dirty="0"/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Violencia diferente 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al familiar  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700" kern="1200" dirty="0"/>
        </a:p>
      </dsp:txBody>
      <dsp:txXfrm>
        <a:off x="3046452" y="1222725"/>
        <a:ext cx="2324994" cy="2117802"/>
      </dsp:txXfrm>
    </dsp:sp>
    <dsp:sp modelId="{705AB33B-426B-4C72-81EE-5B7A9C634D4B}">
      <dsp:nvSpPr>
        <dsp:cNvPr id="0" name=""/>
        <dsp:cNvSpPr/>
      </dsp:nvSpPr>
      <dsp:spPr>
        <a:xfrm>
          <a:off x="5371446" y="741407"/>
          <a:ext cx="2898693" cy="1099375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254000" bIns="174526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2100" kern="1200" dirty="0"/>
            <a:t>Atención</a:t>
          </a:r>
        </a:p>
      </dsp:txBody>
      <dsp:txXfrm>
        <a:off x="5371446" y="1016251"/>
        <a:ext cx="2623849" cy="549687"/>
      </dsp:txXfrm>
    </dsp:sp>
    <dsp:sp modelId="{08A00C77-64A7-446C-BFE1-88BA23DF0EC4}">
      <dsp:nvSpPr>
        <dsp:cNvPr id="0" name=""/>
        <dsp:cNvSpPr/>
      </dsp:nvSpPr>
      <dsp:spPr>
        <a:xfrm>
          <a:off x="5371446" y="1589184"/>
          <a:ext cx="2324994" cy="20868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kern="1200" dirty="0"/>
            <a:t>Habitación y alimentación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700" kern="1200" dirty="0"/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kern="1200" dirty="0"/>
            <a:t>Servicios médicos, sicológica y siquiátrica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Información de oferta.</a:t>
          </a:r>
          <a:endParaRPr lang="es-CO" sz="1700" kern="1200" dirty="0"/>
        </a:p>
      </dsp:txBody>
      <dsp:txXfrm>
        <a:off x="5371446" y="1589184"/>
        <a:ext cx="2324994" cy="208680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8D7986-2096-444E-BD73-3C71B4EE7184}">
      <dsp:nvSpPr>
        <dsp:cNvPr id="0" name=""/>
        <dsp:cNvSpPr/>
      </dsp:nvSpPr>
      <dsp:spPr>
        <a:xfrm rot="2535886">
          <a:off x="2527722" y="3405170"/>
          <a:ext cx="734187" cy="58095"/>
        </a:xfrm>
        <a:custGeom>
          <a:avLst/>
          <a:gdLst/>
          <a:ahLst/>
          <a:cxnLst/>
          <a:rect l="0" t="0" r="0" b="0"/>
          <a:pathLst>
            <a:path>
              <a:moveTo>
                <a:pt x="0" y="29047"/>
              </a:moveTo>
              <a:lnTo>
                <a:pt x="734187" y="29047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0B61C6-2402-447D-B7E0-0DA4D77C6C48}">
      <dsp:nvSpPr>
        <dsp:cNvPr id="0" name=""/>
        <dsp:cNvSpPr/>
      </dsp:nvSpPr>
      <dsp:spPr>
        <a:xfrm>
          <a:off x="2623150" y="2383084"/>
          <a:ext cx="828955" cy="58095"/>
        </a:xfrm>
        <a:custGeom>
          <a:avLst/>
          <a:gdLst/>
          <a:ahLst/>
          <a:cxnLst/>
          <a:rect l="0" t="0" r="0" b="0"/>
          <a:pathLst>
            <a:path>
              <a:moveTo>
                <a:pt x="0" y="29047"/>
              </a:moveTo>
              <a:lnTo>
                <a:pt x="828955" y="29047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E64754-DDF8-4DC1-8587-CED0226FE970}">
      <dsp:nvSpPr>
        <dsp:cNvPr id="0" name=""/>
        <dsp:cNvSpPr/>
      </dsp:nvSpPr>
      <dsp:spPr>
        <a:xfrm rot="19064114">
          <a:off x="2527722" y="1360998"/>
          <a:ext cx="734187" cy="58095"/>
        </a:xfrm>
        <a:custGeom>
          <a:avLst/>
          <a:gdLst/>
          <a:ahLst/>
          <a:cxnLst/>
          <a:rect l="0" t="0" r="0" b="0"/>
          <a:pathLst>
            <a:path>
              <a:moveTo>
                <a:pt x="0" y="29047"/>
              </a:moveTo>
              <a:lnTo>
                <a:pt x="734187" y="29047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2E5E38-C739-475B-AC1A-49B00AA2FF38}">
      <dsp:nvSpPr>
        <dsp:cNvPr id="0" name=""/>
        <dsp:cNvSpPr/>
      </dsp:nvSpPr>
      <dsp:spPr>
        <a:xfrm>
          <a:off x="551627" y="1193589"/>
          <a:ext cx="2437086" cy="2437086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l="-6000" r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275C4C-6E0E-4D5A-A0D5-3455DA15CD8B}">
      <dsp:nvSpPr>
        <dsp:cNvPr id="0" name=""/>
        <dsp:cNvSpPr/>
      </dsp:nvSpPr>
      <dsp:spPr>
        <a:xfrm>
          <a:off x="2989153" y="2220"/>
          <a:ext cx="1364299" cy="136429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Sensibilización y prevención </a:t>
          </a:r>
          <a:endParaRPr lang="es-CO" sz="1200" kern="1200" dirty="0"/>
        </a:p>
      </dsp:txBody>
      <dsp:txXfrm>
        <a:off x="3188950" y="202017"/>
        <a:ext cx="964705" cy="964705"/>
      </dsp:txXfrm>
    </dsp:sp>
    <dsp:sp modelId="{787163D5-9053-4CB4-8961-41815D688E02}">
      <dsp:nvSpPr>
        <dsp:cNvPr id="0" name=""/>
        <dsp:cNvSpPr/>
      </dsp:nvSpPr>
      <dsp:spPr>
        <a:xfrm>
          <a:off x="4489882" y="2220"/>
          <a:ext cx="2046448" cy="1364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300" kern="1200" dirty="0"/>
            <a:t>Formulará, aplicará, actualizará estrategias, planes y programas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kern="1200" dirty="0"/>
            <a:t>Formación </a:t>
          </a:r>
          <a:endParaRPr lang="es-CO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kern="1200" dirty="0"/>
            <a:t>Investigación </a:t>
          </a:r>
          <a:endParaRPr lang="es-CO" sz="1300" kern="1200" dirty="0"/>
        </a:p>
      </dsp:txBody>
      <dsp:txXfrm>
        <a:off x="4489882" y="2220"/>
        <a:ext cx="2046448" cy="1364299"/>
      </dsp:txXfrm>
    </dsp:sp>
    <dsp:sp modelId="{5DE2A021-F399-4BFD-A672-F41BD6DE3790}">
      <dsp:nvSpPr>
        <dsp:cNvPr id="0" name=""/>
        <dsp:cNvSpPr/>
      </dsp:nvSpPr>
      <dsp:spPr>
        <a:xfrm>
          <a:off x="3452105" y="1729982"/>
          <a:ext cx="1364299" cy="136429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Educativas 	</a:t>
          </a:r>
          <a:endParaRPr lang="es-CO" sz="1200" kern="1200" dirty="0"/>
        </a:p>
      </dsp:txBody>
      <dsp:txXfrm>
        <a:off x="3651902" y="1929779"/>
        <a:ext cx="964705" cy="964705"/>
      </dsp:txXfrm>
    </dsp:sp>
    <dsp:sp modelId="{1CF342F2-F43A-487D-A8D1-3649DEF33ED3}">
      <dsp:nvSpPr>
        <dsp:cNvPr id="0" name=""/>
        <dsp:cNvSpPr/>
      </dsp:nvSpPr>
      <dsp:spPr>
        <a:xfrm>
          <a:off x="4952835" y="1729982"/>
          <a:ext cx="2046448" cy="1364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300" kern="1200" dirty="0"/>
            <a:t>formación igualdad- cátedra en Derechos Humanos.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kern="1200" dirty="0"/>
            <a:t>Políticas para la sensibilización. </a:t>
          </a:r>
          <a:endParaRPr lang="es-CO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kern="1200" dirty="0"/>
            <a:t>Frentes a la  </a:t>
          </a:r>
          <a:r>
            <a:rPr lang="es-ES" sz="1300" kern="1200" dirty="0" err="1"/>
            <a:t>descolarización</a:t>
          </a:r>
          <a:endParaRPr lang="es-CO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300" kern="1200" dirty="0"/>
            <a:t>Participación. Ocupacional </a:t>
          </a:r>
          <a:endParaRPr lang="es-CO" sz="1300" kern="1200" dirty="0"/>
        </a:p>
      </dsp:txBody>
      <dsp:txXfrm>
        <a:off x="4952835" y="1729982"/>
        <a:ext cx="2046448" cy="1364299"/>
      </dsp:txXfrm>
    </dsp:sp>
    <dsp:sp modelId="{017C8BE2-B045-4F66-8596-3CA65925C95C}">
      <dsp:nvSpPr>
        <dsp:cNvPr id="0" name=""/>
        <dsp:cNvSpPr/>
      </dsp:nvSpPr>
      <dsp:spPr>
        <a:xfrm>
          <a:off x="2989153" y="3457745"/>
          <a:ext cx="1364299" cy="136429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kern="1200" dirty="0"/>
            <a:t>Laboral </a:t>
          </a:r>
          <a:endParaRPr lang="es-CO" sz="1200" kern="1200" dirty="0"/>
        </a:p>
      </dsp:txBody>
      <dsp:txXfrm>
        <a:off x="3188950" y="3657542"/>
        <a:ext cx="964705" cy="964705"/>
      </dsp:txXfrm>
    </dsp:sp>
    <dsp:sp modelId="{96467511-F766-4F96-B198-43847312997B}">
      <dsp:nvSpPr>
        <dsp:cNvPr id="0" name=""/>
        <dsp:cNvSpPr/>
      </dsp:nvSpPr>
      <dsp:spPr>
        <a:xfrm>
          <a:off x="4489882" y="3457745"/>
          <a:ext cx="2046448" cy="1364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300" kern="1200" dirty="0"/>
            <a:t>reconocimiento social y económico del trabajo de las mujeres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300" kern="1200" dirty="0"/>
            <a:t>campañas para erradicar todo acto de discriminación 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300" kern="1200" dirty="0"/>
            <a:t>espacios productivos no tradicionales</a:t>
          </a:r>
        </a:p>
      </dsp:txBody>
      <dsp:txXfrm>
        <a:off x="4489882" y="3457745"/>
        <a:ext cx="2046448" cy="136429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8D7986-2096-444E-BD73-3C71B4EE7184}">
      <dsp:nvSpPr>
        <dsp:cNvPr id="0" name=""/>
        <dsp:cNvSpPr/>
      </dsp:nvSpPr>
      <dsp:spPr>
        <a:xfrm rot="2563426">
          <a:off x="2762444" y="3368680"/>
          <a:ext cx="733823" cy="52207"/>
        </a:xfrm>
        <a:custGeom>
          <a:avLst/>
          <a:gdLst/>
          <a:ahLst/>
          <a:cxnLst/>
          <a:rect l="0" t="0" r="0" b="0"/>
          <a:pathLst>
            <a:path>
              <a:moveTo>
                <a:pt x="0" y="26103"/>
              </a:moveTo>
              <a:lnTo>
                <a:pt x="733823" y="2610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0B61C6-2402-447D-B7E0-0DA4D77C6C48}">
      <dsp:nvSpPr>
        <dsp:cNvPr id="0" name=""/>
        <dsp:cNvSpPr/>
      </dsp:nvSpPr>
      <dsp:spPr>
        <a:xfrm>
          <a:off x="2859810" y="2362489"/>
          <a:ext cx="939072" cy="52207"/>
        </a:xfrm>
        <a:custGeom>
          <a:avLst/>
          <a:gdLst/>
          <a:ahLst/>
          <a:cxnLst/>
          <a:rect l="0" t="0" r="0" b="0"/>
          <a:pathLst>
            <a:path>
              <a:moveTo>
                <a:pt x="0" y="26103"/>
              </a:moveTo>
              <a:lnTo>
                <a:pt x="939072" y="2610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E64754-DDF8-4DC1-8587-CED0226FE970}">
      <dsp:nvSpPr>
        <dsp:cNvPr id="0" name=""/>
        <dsp:cNvSpPr/>
      </dsp:nvSpPr>
      <dsp:spPr>
        <a:xfrm rot="19103929">
          <a:off x="2751815" y="1350186"/>
          <a:ext cx="856370" cy="52207"/>
        </a:xfrm>
        <a:custGeom>
          <a:avLst/>
          <a:gdLst/>
          <a:ahLst/>
          <a:cxnLst/>
          <a:rect l="0" t="0" r="0" b="0"/>
          <a:pathLst>
            <a:path>
              <a:moveTo>
                <a:pt x="0" y="26103"/>
              </a:moveTo>
              <a:lnTo>
                <a:pt x="856370" y="2610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2E5E38-C739-475B-AC1A-49B00AA2FF38}">
      <dsp:nvSpPr>
        <dsp:cNvPr id="0" name=""/>
        <dsp:cNvSpPr/>
      </dsp:nvSpPr>
      <dsp:spPr>
        <a:xfrm>
          <a:off x="1070734" y="1265243"/>
          <a:ext cx="2342703" cy="2342703"/>
        </a:xfrm>
        <a:prstGeom prst="ellipse">
          <a:avLst/>
        </a:prstGeom>
        <a:blipFill rotWithShape="1">
          <a:blip xmlns:r="http://schemas.openxmlformats.org/officeDocument/2006/relationships" r:embed="rId1"/>
          <a:srcRect/>
          <a:stretch>
            <a:fillRect t="-25000" b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275C4C-6E0E-4D5A-A0D5-3455DA15CD8B}">
      <dsp:nvSpPr>
        <dsp:cNvPr id="0" name=""/>
        <dsp:cNvSpPr/>
      </dsp:nvSpPr>
      <dsp:spPr>
        <a:xfrm>
          <a:off x="3334805" y="901"/>
          <a:ext cx="1311462" cy="1311462"/>
        </a:xfrm>
        <a:prstGeom prst="ellips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Salud </a:t>
          </a:r>
          <a:endParaRPr lang="es-CO" sz="2000" kern="1200" dirty="0"/>
        </a:p>
      </dsp:txBody>
      <dsp:txXfrm>
        <a:off x="3526864" y="192960"/>
        <a:ext cx="927344" cy="927344"/>
      </dsp:txXfrm>
    </dsp:sp>
    <dsp:sp modelId="{787163D5-9053-4CB4-8961-41815D688E02}">
      <dsp:nvSpPr>
        <dsp:cNvPr id="0" name=""/>
        <dsp:cNvSpPr/>
      </dsp:nvSpPr>
      <dsp:spPr>
        <a:xfrm>
          <a:off x="4777414" y="901"/>
          <a:ext cx="1967194" cy="1311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000" kern="1200" dirty="0"/>
            <a:t>protocolos y guías de actuación de las instituciones y de su personal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000" kern="1200" dirty="0"/>
            <a:t>Reglamentará el Plan Obligatorio de Salud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000" kern="1200" dirty="0"/>
            <a:t>planes nacionales y territoriales de salud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000" kern="1200" dirty="0"/>
            <a:t>Promoverá el respeto a las decisiones  </a:t>
          </a:r>
        </a:p>
      </dsp:txBody>
      <dsp:txXfrm>
        <a:off x="4777414" y="901"/>
        <a:ext cx="1967194" cy="1311462"/>
      </dsp:txXfrm>
    </dsp:sp>
    <dsp:sp modelId="{5DE2A021-F399-4BFD-A672-F41BD6DE3790}">
      <dsp:nvSpPr>
        <dsp:cNvPr id="0" name=""/>
        <dsp:cNvSpPr/>
      </dsp:nvSpPr>
      <dsp:spPr>
        <a:xfrm>
          <a:off x="3798882" y="1732861"/>
          <a:ext cx="1311462" cy="1311462"/>
        </a:xfrm>
        <a:prstGeom prst="ellips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Deberes Familia 	</a:t>
          </a:r>
          <a:endParaRPr lang="es-CO" sz="2000" kern="1200" dirty="0"/>
        </a:p>
      </dsp:txBody>
      <dsp:txXfrm>
        <a:off x="3990941" y="1924920"/>
        <a:ext cx="927344" cy="927344"/>
      </dsp:txXfrm>
    </dsp:sp>
    <dsp:sp modelId="{1CF342F2-F43A-487D-A8D1-3649DEF33ED3}">
      <dsp:nvSpPr>
        <dsp:cNvPr id="0" name=""/>
        <dsp:cNvSpPr/>
      </dsp:nvSpPr>
      <dsp:spPr>
        <a:xfrm>
          <a:off x="5241492" y="1732861"/>
          <a:ext cx="1967194" cy="1311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000" kern="1200" dirty="0"/>
            <a:t>promover los derechos de las mujeres en todas sus etapas vitales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000" kern="1200" dirty="0"/>
            <a:t>eliminación de todas las formas de violencia y desigualdad contra la mujer</a:t>
          </a:r>
        </a:p>
      </dsp:txBody>
      <dsp:txXfrm>
        <a:off x="5241492" y="1732861"/>
        <a:ext cx="1967194" cy="1311462"/>
      </dsp:txXfrm>
    </dsp:sp>
    <dsp:sp modelId="{017C8BE2-B045-4F66-8596-3CA65925C95C}">
      <dsp:nvSpPr>
        <dsp:cNvPr id="0" name=""/>
        <dsp:cNvSpPr/>
      </dsp:nvSpPr>
      <dsp:spPr>
        <a:xfrm>
          <a:off x="3212398" y="3417742"/>
          <a:ext cx="1405621" cy="1405621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Deberes sociedad </a:t>
          </a:r>
          <a:endParaRPr lang="es-CO" sz="2000" kern="1200" dirty="0"/>
        </a:p>
      </dsp:txBody>
      <dsp:txXfrm>
        <a:off x="3418246" y="3623590"/>
        <a:ext cx="993925" cy="993925"/>
      </dsp:txXfrm>
    </dsp:sp>
    <dsp:sp modelId="{96467511-F766-4F96-B198-43847312997B}">
      <dsp:nvSpPr>
        <dsp:cNvPr id="0" name=""/>
        <dsp:cNvSpPr/>
      </dsp:nvSpPr>
      <dsp:spPr>
        <a:xfrm>
          <a:off x="4758582" y="3417742"/>
          <a:ext cx="2108432" cy="14056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O" sz="1000" kern="1200" dirty="0"/>
            <a:t>corresponsabilidad las organizaciones de la sociedad civil, las asociaciones, las empresas, el comercio, los gremios y  personas jurídicas y naturales, tienen la responsabilidad de tomar parte en el logro de la eliminación de la violencia y la discriminación contra las mujeres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CO" sz="1000" kern="1200" dirty="0"/>
        </a:p>
      </dsp:txBody>
      <dsp:txXfrm>
        <a:off x="4758582" y="3417742"/>
        <a:ext cx="2108432" cy="14056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7CEC54-4D5D-47C5-91D2-B5CE93A86ABD}">
      <dsp:nvSpPr>
        <dsp:cNvPr id="0" name=""/>
        <dsp:cNvSpPr/>
      </dsp:nvSpPr>
      <dsp:spPr>
        <a:xfrm>
          <a:off x="0" y="0"/>
          <a:ext cx="7886700" cy="921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i="0" kern="1200" dirty="0"/>
            <a:t>1. </a:t>
          </a:r>
          <a:r>
            <a:rPr lang="es-CO" sz="1800" b="1" i="0" kern="1200" dirty="0" err="1"/>
            <a:t>Mansplaining</a:t>
          </a:r>
          <a:endParaRPr lang="es-CO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b="1" i="0" kern="1200" dirty="0"/>
            <a:t>Incrédulo cuestiona tu conocimiento e intenta iluminar tu discurso con su sabiduría</a:t>
          </a:r>
          <a:r>
            <a:rPr lang="es-ES" sz="1400" b="0" i="0" kern="1200" dirty="0"/>
            <a:t>.</a:t>
          </a:r>
          <a:endParaRPr lang="es-CO" sz="1400" kern="1200" dirty="0"/>
        </a:p>
      </dsp:txBody>
      <dsp:txXfrm>
        <a:off x="1669536" y="0"/>
        <a:ext cx="6217163" cy="921963"/>
      </dsp:txXfrm>
    </dsp:sp>
    <dsp:sp modelId="{CD837E48-2C28-48C4-8EE6-3C3EB972E35B}">
      <dsp:nvSpPr>
        <dsp:cNvPr id="0" name=""/>
        <dsp:cNvSpPr/>
      </dsp:nvSpPr>
      <dsp:spPr>
        <a:xfrm>
          <a:off x="92196" y="92196"/>
          <a:ext cx="1577340" cy="737571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D8BA8E-6862-4070-B154-E5AE3C95199E}">
      <dsp:nvSpPr>
        <dsp:cNvPr id="0" name=""/>
        <dsp:cNvSpPr/>
      </dsp:nvSpPr>
      <dsp:spPr>
        <a:xfrm>
          <a:off x="0" y="1014160"/>
          <a:ext cx="7886700" cy="921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i="0" kern="1200" dirty="0"/>
            <a:t>2. </a:t>
          </a:r>
          <a:r>
            <a:rPr lang="es-CO" sz="1800" b="1" i="0" kern="1200" dirty="0" err="1"/>
            <a:t>Gaslighting</a:t>
          </a:r>
          <a:endParaRPr lang="es-CO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b="1" i="0" kern="1200" dirty="0"/>
            <a:t>Hacerle creer a una mujer, de forma muy sutil, que está loca</a:t>
          </a:r>
          <a:r>
            <a:rPr lang="es-ES" sz="1400" b="0" i="0" kern="1200" dirty="0"/>
            <a:t>. </a:t>
          </a:r>
          <a:endParaRPr lang="es-CO" sz="1400" kern="1200" dirty="0"/>
        </a:p>
      </dsp:txBody>
      <dsp:txXfrm>
        <a:off x="1669536" y="1014160"/>
        <a:ext cx="6217163" cy="921963"/>
      </dsp:txXfrm>
    </dsp:sp>
    <dsp:sp modelId="{6C15660D-8A84-4CDE-B665-12ACD75BC827}">
      <dsp:nvSpPr>
        <dsp:cNvPr id="0" name=""/>
        <dsp:cNvSpPr/>
      </dsp:nvSpPr>
      <dsp:spPr>
        <a:xfrm>
          <a:off x="92196" y="1106356"/>
          <a:ext cx="1577340" cy="737571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1ECCB0-73C5-4F2B-98C7-A6F80F37D66A}">
      <dsp:nvSpPr>
        <dsp:cNvPr id="0" name=""/>
        <dsp:cNvSpPr/>
      </dsp:nvSpPr>
      <dsp:spPr>
        <a:xfrm>
          <a:off x="0" y="2028320"/>
          <a:ext cx="7886700" cy="921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i="0" kern="1200" dirty="0"/>
            <a:t>3. </a:t>
          </a:r>
          <a:r>
            <a:rPr lang="es-CO" sz="1800" b="1" i="0" kern="1200" dirty="0" err="1"/>
            <a:t>Manterrupting</a:t>
          </a:r>
          <a:endParaRPr lang="es-CO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b="1" i="0" kern="1200" dirty="0"/>
            <a:t>Interrupción innecesaria del discurso por parte de un hombre a una mujer</a:t>
          </a:r>
          <a:r>
            <a:rPr lang="es-ES" sz="1400" b="0" i="0" kern="1200" dirty="0"/>
            <a:t>. </a:t>
          </a:r>
          <a:endParaRPr lang="es-CO" sz="1400" kern="1200" dirty="0"/>
        </a:p>
      </dsp:txBody>
      <dsp:txXfrm>
        <a:off x="1669536" y="2028320"/>
        <a:ext cx="6217163" cy="921963"/>
      </dsp:txXfrm>
    </dsp:sp>
    <dsp:sp modelId="{1E8D94AF-D816-4456-BEF5-B22EFDC88814}">
      <dsp:nvSpPr>
        <dsp:cNvPr id="0" name=""/>
        <dsp:cNvSpPr/>
      </dsp:nvSpPr>
      <dsp:spPr>
        <a:xfrm>
          <a:off x="92196" y="2120516"/>
          <a:ext cx="1577340" cy="737571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991C7E-4988-47DE-9954-769A67E1B584}">
      <dsp:nvSpPr>
        <dsp:cNvPr id="0" name=""/>
        <dsp:cNvSpPr/>
      </dsp:nvSpPr>
      <dsp:spPr>
        <a:xfrm>
          <a:off x="0" y="3042480"/>
          <a:ext cx="7886700" cy="92196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800" b="1" i="0" kern="1200" dirty="0"/>
            <a:t>4. </a:t>
          </a:r>
          <a:r>
            <a:rPr lang="es-CO" sz="1800" b="1" i="0" kern="1200" dirty="0" err="1"/>
            <a:t>Bropiating</a:t>
          </a:r>
          <a:endParaRPr lang="es-CO" sz="1800" b="1" i="0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0" i="0" kern="1200" dirty="0"/>
            <a:t>Hace referencia a la situación en que un hombre se apropia de una idea originalmente propuesta por una mujer y se lleva el crédito. </a:t>
          </a:r>
          <a:endParaRPr lang="es-CO" sz="1200" kern="1200" dirty="0"/>
        </a:p>
      </dsp:txBody>
      <dsp:txXfrm>
        <a:off x="1669536" y="3042480"/>
        <a:ext cx="6217163" cy="921963"/>
      </dsp:txXfrm>
    </dsp:sp>
    <dsp:sp modelId="{FF772AA4-79F9-4FC8-AD61-89CE04FC72E7}">
      <dsp:nvSpPr>
        <dsp:cNvPr id="0" name=""/>
        <dsp:cNvSpPr/>
      </dsp:nvSpPr>
      <dsp:spPr>
        <a:xfrm>
          <a:off x="92196" y="3134677"/>
          <a:ext cx="1577340" cy="737571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DAAFD2-F824-3346-A406-B2CAE675C24E}">
      <dsp:nvSpPr>
        <dsp:cNvPr id="0" name=""/>
        <dsp:cNvSpPr/>
      </dsp:nvSpPr>
      <dsp:spPr>
        <a:xfrm>
          <a:off x="0" y="260598"/>
          <a:ext cx="1503895" cy="9023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Arial Rounded MT Bold"/>
              <a:cs typeface="Arial Rounded MT Bold"/>
            </a:rPr>
            <a:t>Física</a:t>
          </a:r>
        </a:p>
      </dsp:txBody>
      <dsp:txXfrm>
        <a:off x="0" y="260598"/>
        <a:ext cx="1503895" cy="902337"/>
      </dsp:txXfrm>
    </dsp:sp>
    <dsp:sp modelId="{CE401050-9186-D74B-ACBB-13A6DFDB61DB}">
      <dsp:nvSpPr>
        <dsp:cNvPr id="0" name=""/>
        <dsp:cNvSpPr/>
      </dsp:nvSpPr>
      <dsp:spPr>
        <a:xfrm>
          <a:off x="1654285" y="260598"/>
          <a:ext cx="1503895" cy="9023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Arial Rounded MT Bold"/>
              <a:cs typeface="Arial Rounded MT Bold"/>
            </a:rPr>
            <a:t>Psicológica</a:t>
          </a:r>
        </a:p>
      </dsp:txBody>
      <dsp:txXfrm>
        <a:off x="1654285" y="260598"/>
        <a:ext cx="1503895" cy="902337"/>
      </dsp:txXfrm>
    </dsp:sp>
    <dsp:sp modelId="{2090DAF9-5B87-4A40-AA21-110C219DFD82}">
      <dsp:nvSpPr>
        <dsp:cNvPr id="0" name=""/>
        <dsp:cNvSpPr/>
      </dsp:nvSpPr>
      <dsp:spPr>
        <a:xfrm>
          <a:off x="3308571" y="260598"/>
          <a:ext cx="1503895" cy="9023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Arial Rounded MT Bold"/>
              <a:cs typeface="Arial Rounded MT Bold"/>
            </a:rPr>
            <a:t>Sexual</a:t>
          </a:r>
        </a:p>
      </dsp:txBody>
      <dsp:txXfrm>
        <a:off x="3308571" y="260598"/>
        <a:ext cx="1503895" cy="902337"/>
      </dsp:txXfrm>
    </dsp:sp>
    <dsp:sp modelId="{8BC668D1-0537-DA4E-9394-548D4B5297D8}">
      <dsp:nvSpPr>
        <dsp:cNvPr id="0" name=""/>
        <dsp:cNvSpPr/>
      </dsp:nvSpPr>
      <dsp:spPr>
        <a:xfrm>
          <a:off x="0" y="1313325"/>
          <a:ext cx="1503895" cy="9023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Arial Rounded MT Bold"/>
              <a:cs typeface="Arial Rounded MT Bold"/>
            </a:rPr>
            <a:t>Estatal</a:t>
          </a:r>
        </a:p>
      </dsp:txBody>
      <dsp:txXfrm>
        <a:off x="0" y="1313325"/>
        <a:ext cx="1503895" cy="902337"/>
      </dsp:txXfrm>
    </dsp:sp>
    <dsp:sp modelId="{61DF2F8A-99E1-2146-8812-10EC43E85F5E}">
      <dsp:nvSpPr>
        <dsp:cNvPr id="0" name=""/>
        <dsp:cNvSpPr/>
      </dsp:nvSpPr>
      <dsp:spPr>
        <a:xfrm>
          <a:off x="1654285" y="1313325"/>
          <a:ext cx="1503895" cy="9023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Arial Rounded MT Bold"/>
              <a:cs typeface="Arial Rounded MT Bold"/>
            </a:rPr>
            <a:t>Económica</a:t>
          </a:r>
        </a:p>
      </dsp:txBody>
      <dsp:txXfrm>
        <a:off x="1654285" y="1313325"/>
        <a:ext cx="1503895" cy="902337"/>
      </dsp:txXfrm>
    </dsp:sp>
    <dsp:sp modelId="{55B5359E-B51A-D540-AE8E-CDA0E48040B2}">
      <dsp:nvSpPr>
        <dsp:cNvPr id="0" name=""/>
        <dsp:cNvSpPr/>
      </dsp:nvSpPr>
      <dsp:spPr>
        <a:xfrm>
          <a:off x="3308571" y="1313325"/>
          <a:ext cx="1503895" cy="9023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Arial Rounded MT Bold"/>
              <a:cs typeface="Arial Rounded MT Bold"/>
            </a:rPr>
            <a:t>Obstétrica </a:t>
          </a:r>
        </a:p>
      </dsp:txBody>
      <dsp:txXfrm>
        <a:off x="3308571" y="1313325"/>
        <a:ext cx="1503895" cy="902337"/>
      </dsp:txXfrm>
    </dsp:sp>
    <dsp:sp modelId="{7A525F50-5FE5-5B43-9325-1799736A2C88}">
      <dsp:nvSpPr>
        <dsp:cNvPr id="0" name=""/>
        <dsp:cNvSpPr/>
      </dsp:nvSpPr>
      <dsp:spPr>
        <a:xfrm>
          <a:off x="0" y="2366052"/>
          <a:ext cx="1503895" cy="9023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Arial Rounded MT Bold"/>
              <a:cs typeface="Arial Rounded MT Bold"/>
            </a:rPr>
            <a:t>Matrimonio infantil</a:t>
          </a:r>
        </a:p>
      </dsp:txBody>
      <dsp:txXfrm>
        <a:off x="0" y="2366052"/>
        <a:ext cx="1503895" cy="902337"/>
      </dsp:txXfrm>
    </dsp:sp>
    <dsp:sp modelId="{32DDD210-AA7E-F941-AF10-732506DEEB83}">
      <dsp:nvSpPr>
        <dsp:cNvPr id="0" name=""/>
        <dsp:cNvSpPr/>
      </dsp:nvSpPr>
      <dsp:spPr>
        <a:xfrm>
          <a:off x="1654285" y="2366052"/>
          <a:ext cx="1503895" cy="9023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Arial Rounded MT Bold"/>
              <a:cs typeface="Arial Rounded MT Bold"/>
            </a:rPr>
            <a:t>Violencia en línea o digital </a:t>
          </a:r>
        </a:p>
      </dsp:txBody>
      <dsp:txXfrm>
        <a:off x="1654285" y="2366052"/>
        <a:ext cx="1503895" cy="902337"/>
      </dsp:txXfrm>
    </dsp:sp>
    <dsp:sp modelId="{D5E2C5DC-161A-394B-B4D6-9B746CC30770}">
      <dsp:nvSpPr>
        <dsp:cNvPr id="0" name=""/>
        <dsp:cNvSpPr/>
      </dsp:nvSpPr>
      <dsp:spPr>
        <a:xfrm>
          <a:off x="3308571" y="2366052"/>
          <a:ext cx="1503895" cy="9023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>
              <a:latin typeface="Arial Rounded MT Bold"/>
              <a:cs typeface="Arial Rounded MT Bold"/>
            </a:rPr>
            <a:t>Trata de Personas</a:t>
          </a:r>
        </a:p>
      </dsp:txBody>
      <dsp:txXfrm>
        <a:off x="3308571" y="2366052"/>
        <a:ext cx="1503895" cy="90233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9D4A37-506A-4902-BE5A-C701A83DE286}">
      <dsp:nvSpPr>
        <dsp:cNvPr id="0" name=""/>
        <dsp:cNvSpPr/>
      </dsp:nvSpPr>
      <dsp:spPr>
        <a:xfrm rot="16200000">
          <a:off x="508000" y="-508000"/>
          <a:ext cx="2032000" cy="3048000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S" sz="2800" kern="1200" dirty="0">
              <a:latin typeface="Arial Rounded MT Bold" panose="020F0704030504030204" pitchFamily="34" charset="0"/>
            </a:rPr>
            <a:t>Familiar y relaciones socio afectivas</a:t>
          </a:r>
          <a:endParaRPr lang="es-ES" sz="2800" kern="1200" dirty="0">
            <a:latin typeface="Arial Rounded MT Bold" panose="020F0704030504030204" pitchFamily="34" charset="0"/>
          </a:endParaRPr>
        </a:p>
      </dsp:txBody>
      <dsp:txXfrm rot="5400000">
        <a:off x="0" y="0"/>
        <a:ext cx="3048000" cy="1524000"/>
      </dsp:txXfrm>
    </dsp:sp>
    <dsp:sp modelId="{F65631D0-DF91-4CAC-B1CF-4B7F0631E617}">
      <dsp:nvSpPr>
        <dsp:cNvPr id="0" name=""/>
        <dsp:cNvSpPr/>
      </dsp:nvSpPr>
      <dsp:spPr>
        <a:xfrm>
          <a:off x="3048000" y="0"/>
          <a:ext cx="3048000" cy="2032000"/>
        </a:xfrm>
        <a:prstGeom prst="round1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S" sz="2800" kern="1200" dirty="0">
              <a:latin typeface="Arial Rounded MT Bold" panose="020F0704030504030204" pitchFamily="34" charset="0"/>
            </a:rPr>
            <a:t>Laboral y educativo</a:t>
          </a:r>
          <a:endParaRPr lang="es-ES" sz="2800" kern="1200" dirty="0">
            <a:latin typeface="Arial Rounded MT Bold" panose="020F0704030504030204" pitchFamily="34" charset="0"/>
          </a:endParaRPr>
        </a:p>
      </dsp:txBody>
      <dsp:txXfrm>
        <a:off x="3048000" y="0"/>
        <a:ext cx="3048000" cy="1524000"/>
      </dsp:txXfrm>
    </dsp:sp>
    <dsp:sp modelId="{07CD7569-F508-4FE7-AF90-7285C20B8F13}">
      <dsp:nvSpPr>
        <dsp:cNvPr id="0" name=""/>
        <dsp:cNvSpPr/>
      </dsp:nvSpPr>
      <dsp:spPr>
        <a:xfrm rot="10800000">
          <a:off x="0" y="2032000"/>
          <a:ext cx="3048000" cy="2032000"/>
        </a:xfrm>
        <a:prstGeom prst="round1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S" sz="2800" kern="1200" dirty="0">
              <a:latin typeface="Arial Rounded MT Bold" panose="020F0704030504030204" pitchFamily="34" charset="0"/>
            </a:rPr>
            <a:t>Sociedad</a:t>
          </a:r>
          <a:endParaRPr lang="es-ES" sz="2800" kern="1200" dirty="0">
            <a:latin typeface="Arial Rounded MT Bold" panose="020F0704030504030204" pitchFamily="34" charset="0"/>
          </a:endParaRPr>
        </a:p>
      </dsp:txBody>
      <dsp:txXfrm rot="10800000">
        <a:off x="0" y="2539999"/>
        <a:ext cx="3048000" cy="1524000"/>
      </dsp:txXfrm>
    </dsp:sp>
    <dsp:sp modelId="{51743FCC-4968-4C37-BB89-0F746B664FD8}">
      <dsp:nvSpPr>
        <dsp:cNvPr id="0" name=""/>
        <dsp:cNvSpPr/>
      </dsp:nvSpPr>
      <dsp:spPr>
        <a:xfrm rot="5400000">
          <a:off x="3556000" y="1523999"/>
          <a:ext cx="2032000" cy="3048000"/>
        </a:xfrm>
        <a:prstGeom prst="round1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S" sz="2800" kern="1200" dirty="0">
              <a:latin typeface="Arial Rounded MT Bold" panose="020F0704030504030204" pitchFamily="34" charset="0"/>
            </a:rPr>
            <a:t>Institucional (Estado)</a:t>
          </a:r>
          <a:endParaRPr lang="es-ES" sz="2800" kern="1200" dirty="0">
            <a:latin typeface="Arial Rounded MT Bold" panose="020F0704030504030204" pitchFamily="34" charset="0"/>
          </a:endParaRPr>
        </a:p>
      </dsp:txBody>
      <dsp:txXfrm rot="-5400000">
        <a:off x="3048000" y="2539999"/>
        <a:ext cx="3048000" cy="1524000"/>
      </dsp:txXfrm>
    </dsp:sp>
    <dsp:sp modelId="{81300EE8-B5BF-48FE-A244-C85898105771}">
      <dsp:nvSpPr>
        <dsp:cNvPr id="0" name=""/>
        <dsp:cNvSpPr/>
      </dsp:nvSpPr>
      <dsp:spPr>
        <a:xfrm>
          <a:off x="2133600" y="1523999"/>
          <a:ext cx="1828800" cy="1016000"/>
        </a:xfrm>
        <a:prstGeom prst="roundRect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S" sz="2800" kern="1200" dirty="0">
              <a:latin typeface="Arial Rounded MT Bold" panose="020F0704030504030204" pitchFamily="34" charset="0"/>
            </a:rPr>
            <a:t>VBG</a:t>
          </a:r>
          <a:endParaRPr lang="es-ES" sz="2800" kern="1200" dirty="0">
            <a:latin typeface="Arial Rounded MT Bold" panose="020F0704030504030204" pitchFamily="34" charset="0"/>
          </a:endParaRPr>
        </a:p>
      </dsp:txBody>
      <dsp:txXfrm>
        <a:off x="2183197" y="1573596"/>
        <a:ext cx="1729606" cy="9168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EE45D0-4140-4EB6-97C9-49077F41BD7E}">
      <dsp:nvSpPr>
        <dsp:cNvPr id="0" name=""/>
        <dsp:cNvSpPr/>
      </dsp:nvSpPr>
      <dsp:spPr>
        <a:xfrm>
          <a:off x="2125946" y="240169"/>
          <a:ext cx="2988772" cy="2988772"/>
        </a:xfrm>
        <a:prstGeom prst="pie">
          <a:avLst>
            <a:gd name="adj1" fmla="val 16200000"/>
            <a:gd name="adj2" fmla="val 18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300" b="0" i="0" kern="1200" dirty="0"/>
            <a:t>Instancia técnica operativa del orden nacional</a:t>
          </a:r>
          <a:endParaRPr lang="es-CO" sz="1300" kern="1200" dirty="0"/>
        </a:p>
      </dsp:txBody>
      <dsp:txXfrm>
        <a:off x="3750912" y="791668"/>
        <a:ext cx="1014047" cy="996257"/>
      </dsp:txXfrm>
    </dsp:sp>
    <dsp:sp modelId="{C81D11DC-AEA0-47E3-B7DB-45DA9CAD396D}">
      <dsp:nvSpPr>
        <dsp:cNvPr id="0" name=""/>
        <dsp:cNvSpPr/>
      </dsp:nvSpPr>
      <dsp:spPr>
        <a:xfrm>
          <a:off x="1971881" y="329120"/>
          <a:ext cx="2988772" cy="2988772"/>
        </a:xfrm>
        <a:prstGeom prst="pie">
          <a:avLst>
            <a:gd name="adj1" fmla="val 1800000"/>
            <a:gd name="adj2" fmla="val 90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300" b="0" i="0" kern="1200" dirty="0"/>
            <a:t>Comités del orden territorial</a:t>
          </a:r>
          <a:endParaRPr lang="es-CO" sz="1300" kern="1200" dirty="0"/>
        </a:p>
      </dsp:txBody>
      <dsp:txXfrm>
        <a:off x="2790236" y="2214893"/>
        <a:ext cx="1352063" cy="925096"/>
      </dsp:txXfrm>
    </dsp:sp>
    <dsp:sp modelId="{5BB68403-C077-456B-9228-0B0C89B55248}">
      <dsp:nvSpPr>
        <dsp:cNvPr id="0" name=""/>
        <dsp:cNvSpPr/>
      </dsp:nvSpPr>
      <dsp:spPr>
        <a:xfrm>
          <a:off x="1971881" y="329120"/>
          <a:ext cx="2988772" cy="2988772"/>
        </a:xfrm>
        <a:prstGeom prst="pie">
          <a:avLst>
            <a:gd name="adj1" fmla="val 90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b="0" i="0" kern="1200" dirty="0"/>
            <a:t>Instancia de coordinación y gestión del orden nacional</a:t>
          </a:r>
          <a:endParaRPr lang="es-CO" sz="1300" kern="1200" dirty="0"/>
        </a:p>
      </dsp:txBody>
      <dsp:txXfrm>
        <a:off x="2292107" y="916200"/>
        <a:ext cx="1014047" cy="99625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F83B34-BDBF-4AC0-9330-096C96969584}">
      <dsp:nvSpPr>
        <dsp:cNvPr id="0" name=""/>
        <dsp:cNvSpPr/>
      </dsp:nvSpPr>
      <dsp:spPr>
        <a:xfrm>
          <a:off x="112380" y="367550"/>
          <a:ext cx="2649328" cy="82791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0775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i="1" u="sng" kern="1200" dirty="0"/>
            <a:t>Ministerio de Salud y Protección Social</a:t>
          </a:r>
          <a:endParaRPr lang="es-CO" sz="1600" b="1" i="1" u="sng" kern="1200" dirty="0"/>
        </a:p>
      </dsp:txBody>
      <dsp:txXfrm>
        <a:off x="112380" y="367550"/>
        <a:ext cx="2649328" cy="827915"/>
      </dsp:txXfrm>
    </dsp:sp>
    <dsp:sp modelId="{4D05DC3A-E2DE-45CE-AEE6-A413E3F0AE46}">
      <dsp:nvSpPr>
        <dsp:cNvPr id="0" name=""/>
        <dsp:cNvSpPr/>
      </dsp:nvSpPr>
      <dsp:spPr>
        <a:xfrm>
          <a:off x="1991" y="247963"/>
          <a:ext cx="579540" cy="869311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116000" r="-11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57D9BD-B82E-458A-8DA3-E7409F6C14E5}">
      <dsp:nvSpPr>
        <dsp:cNvPr id="0" name=""/>
        <dsp:cNvSpPr/>
      </dsp:nvSpPr>
      <dsp:spPr>
        <a:xfrm>
          <a:off x="2986479" y="367550"/>
          <a:ext cx="2649328" cy="82791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0775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i="1" u="sng" kern="1200" dirty="0"/>
            <a:t>Instituto Colombiano de Bienestar Familiar</a:t>
          </a:r>
          <a:endParaRPr lang="es-CO" sz="1600" b="1" i="1" u="sng" kern="1200" dirty="0"/>
        </a:p>
      </dsp:txBody>
      <dsp:txXfrm>
        <a:off x="2986479" y="367550"/>
        <a:ext cx="2649328" cy="827915"/>
      </dsp:txXfrm>
    </dsp:sp>
    <dsp:sp modelId="{F2FFFC06-77A4-419C-B2E6-FD27D4EAD868}">
      <dsp:nvSpPr>
        <dsp:cNvPr id="0" name=""/>
        <dsp:cNvSpPr/>
      </dsp:nvSpPr>
      <dsp:spPr>
        <a:xfrm>
          <a:off x="2876091" y="247963"/>
          <a:ext cx="579540" cy="869311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63000" r="-6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FE987B-0EB4-4E00-8733-F2542842F270}">
      <dsp:nvSpPr>
        <dsp:cNvPr id="0" name=""/>
        <dsp:cNvSpPr/>
      </dsp:nvSpPr>
      <dsp:spPr>
        <a:xfrm>
          <a:off x="5860579" y="367550"/>
          <a:ext cx="2649328" cy="82791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0775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i="1" u="sng" kern="1200" dirty="0"/>
            <a:t> Consejería para la Equidad de la Mujer,</a:t>
          </a:r>
          <a:endParaRPr lang="es-CO" sz="1600" b="1" i="1" u="sng" kern="1200" dirty="0"/>
        </a:p>
      </dsp:txBody>
      <dsp:txXfrm>
        <a:off x="5860579" y="367550"/>
        <a:ext cx="2649328" cy="827915"/>
      </dsp:txXfrm>
    </dsp:sp>
    <dsp:sp modelId="{920D90F7-E790-454B-8917-1FDBC082DB94}">
      <dsp:nvSpPr>
        <dsp:cNvPr id="0" name=""/>
        <dsp:cNvSpPr/>
      </dsp:nvSpPr>
      <dsp:spPr>
        <a:xfrm>
          <a:off x="5750191" y="247963"/>
          <a:ext cx="579540" cy="869311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l="-50000" r="-5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E1D010-5D81-414A-BDAC-9ACEE5D7CD5E}">
      <dsp:nvSpPr>
        <dsp:cNvPr id="0" name=""/>
        <dsp:cNvSpPr/>
      </dsp:nvSpPr>
      <dsp:spPr>
        <a:xfrm>
          <a:off x="112380" y="1409804"/>
          <a:ext cx="2649328" cy="82791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0775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0" i="0" kern="1200"/>
            <a:t>Ministerio del Interior</a:t>
          </a:r>
          <a:endParaRPr lang="es-CO" sz="1600" kern="1200" dirty="0"/>
        </a:p>
      </dsp:txBody>
      <dsp:txXfrm>
        <a:off x="112380" y="1409804"/>
        <a:ext cx="2649328" cy="827915"/>
      </dsp:txXfrm>
    </dsp:sp>
    <dsp:sp modelId="{95372BAE-4E37-485C-B2D2-33FDBCB416D3}">
      <dsp:nvSpPr>
        <dsp:cNvPr id="0" name=""/>
        <dsp:cNvSpPr/>
      </dsp:nvSpPr>
      <dsp:spPr>
        <a:xfrm>
          <a:off x="0" y="1229434"/>
          <a:ext cx="579540" cy="869311"/>
        </a:xfrm>
        <a:prstGeom prst="rect">
          <a:avLst/>
        </a:prstGeom>
        <a:blipFill rotWithShape="1">
          <a:blip xmlns:r="http://schemas.openxmlformats.org/officeDocument/2006/relationships" r:embed="rId4"/>
          <a:srcRect/>
          <a:stretch>
            <a:fillRect l="-84000" r="-8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B6A9B5-FAEB-483E-9213-C04130D9A40B}">
      <dsp:nvSpPr>
        <dsp:cNvPr id="0" name=""/>
        <dsp:cNvSpPr/>
      </dsp:nvSpPr>
      <dsp:spPr>
        <a:xfrm>
          <a:off x="2986479" y="1409804"/>
          <a:ext cx="2649328" cy="82791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0775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i="0" kern="1200" dirty="0"/>
            <a:t>Ministerio de Justicia y el Derecho</a:t>
          </a:r>
          <a:endParaRPr lang="es-CO" sz="1600" kern="1200" dirty="0"/>
        </a:p>
      </dsp:txBody>
      <dsp:txXfrm>
        <a:off x="2986479" y="1409804"/>
        <a:ext cx="2649328" cy="827915"/>
      </dsp:txXfrm>
    </dsp:sp>
    <dsp:sp modelId="{B25DA9F0-D440-48B4-B66B-AFEEA27B73B5}">
      <dsp:nvSpPr>
        <dsp:cNvPr id="0" name=""/>
        <dsp:cNvSpPr/>
      </dsp:nvSpPr>
      <dsp:spPr>
        <a:xfrm>
          <a:off x="2876091" y="1290216"/>
          <a:ext cx="579540" cy="869311"/>
        </a:xfrm>
        <a:prstGeom prst="rect">
          <a:avLst/>
        </a:prstGeom>
        <a:blipFill rotWithShape="1">
          <a:blip xmlns:r="http://schemas.openxmlformats.org/officeDocument/2006/relationships" r:embed="rId5"/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F48A48-3633-4A6D-A314-6EB4D89C109E}">
      <dsp:nvSpPr>
        <dsp:cNvPr id="0" name=""/>
        <dsp:cNvSpPr/>
      </dsp:nvSpPr>
      <dsp:spPr>
        <a:xfrm>
          <a:off x="5860579" y="1409804"/>
          <a:ext cx="2649328" cy="82791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0775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600" b="0" i="0" kern="1200"/>
            <a:t>Departamento Administrativo para la Prosperidad Social.</a:t>
          </a:r>
          <a:endParaRPr lang="es-CO" sz="1600" kern="1200" dirty="0"/>
        </a:p>
      </dsp:txBody>
      <dsp:txXfrm>
        <a:off x="5860579" y="1409804"/>
        <a:ext cx="2649328" cy="827915"/>
      </dsp:txXfrm>
    </dsp:sp>
    <dsp:sp modelId="{1AE1D0DB-0104-48B2-BFE0-0BA91529E70F}">
      <dsp:nvSpPr>
        <dsp:cNvPr id="0" name=""/>
        <dsp:cNvSpPr/>
      </dsp:nvSpPr>
      <dsp:spPr>
        <a:xfrm>
          <a:off x="5750191" y="1290216"/>
          <a:ext cx="579540" cy="869311"/>
        </a:xfrm>
        <a:prstGeom prst="rect">
          <a:avLst/>
        </a:prstGeom>
        <a:blipFill rotWithShape="1">
          <a:blip xmlns:r="http://schemas.openxmlformats.org/officeDocument/2006/relationships" r:embed="rId6"/>
          <a:srcRect/>
          <a:stretch>
            <a:fillRect l="-6000" r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B5AD5D-6D84-4502-9622-E5E6A08BCAF0}">
      <dsp:nvSpPr>
        <dsp:cNvPr id="0" name=""/>
        <dsp:cNvSpPr/>
      </dsp:nvSpPr>
      <dsp:spPr>
        <a:xfrm>
          <a:off x="112380" y="2452057"/>
          <a:ext cx="2649328" cy="82791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0775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i="0" kern="1200" dirty="0"/>
            <a:t>Consejería para la Niñez y la Adolescencia. </a:t>
          </a:r>
          <a:endParaRPr lang="es-CO" sz="1600" kern="1200" dirty="0"/>
        </a:p>
      </dsp:txBody>
      <dsp:txXfrm>
        <a:off x="112380" y="2452057"/>
        <a:ext cx="2649328" cy="827915"/>
      </dsp:txXfrm>
    </dsp:sp>
    <dsp:sp modelId="{CC67864B-8E99-462F-9A74-B26B8CCC17ED}">
      <dsp:nvSpPr>
        <dsp:cNvPr id="0" name=""/>
        <dsp:cNvSpPr/>
      </dsp:nvSpPr>
      <dsp:spPr>
        <a:xfrm>
          <a:off x="1991" y="2332469"/>
          <a:ext cx="579540" cy="869311"/>
        </a:xfrm>
        <a:prstGeom prst="rect">
          <a:avLst/>
        </a:prstGeom>
        <a:blipFill rotWithShape="1">
          <a:blip xmlns:r="http://schemas.openxmlformats.org/officeDocument/2006/relationships" r:embed="rId7"/>
          <a:srcRect/>
          <a:stretch>
            <a:fillRect l="-84000" r="-8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DA3231-E370-4133-9B32-40F9F06F5BDF}">
      <dsp:nvSpPr>
        <dsp:cNvPr id="0" name=""/>
        <dsp:cNvSpPr/>
      </dsp:nvSpPr>
      <dsp:spPr>
        <a:xfrm>
          <a:off x="2986479" y="2452057"/>
          <a:ext cx="2649328" cy="82791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0775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i="0" kern="1200" dirty="0"/>
            <a:t>Fiscalía General de la Nación.</a:t>
          </a:r>
          <a:endParaRPr lang="es-CO" sz="1600" kern="1200" dirty="0"/>
        </a:p>
      </dsp:txBody>
      <dsp:txXfrm>
        <a:off x="2986479" y="2452057"/>
        <a:ext cx="2649328" cy="827915"/>
      </dsp:txXfrm>
    </dsp:sp>
    <dsp:sp modelId="{D67C3C34-C40E-49B2-8420-4BB70A05DD0D}">
      <dsp:nvSpPr>
        <dsp:cNvPr id="0" name=""/>
        <dsp:cNvSpPr/>
      </dsp:nvSpPr>
      <dsp:spPr>
        <a:xfrm>
          <a:off x="2876091" y="2332469"/>
          <a:ext cx="579540" cy="869311"/>
        </a:xfrm>
        <a:prstGeom prst="rect">
          <a:avLst/>
        </a:prstGeom>
        <a:blipFill rotWithShape="1">
          <a:blip xmlns:r="http://schemas.openxmlformats.org/officeDocument/2006/relationships" r:embed="rId8"/>
          <a:srcRect/>
          <a:stretch>
            <a:fillRect l="-6000" r="-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E6310D-EBB9-4120-B2A1-FB215B3D287D}">
      <dsp:nvSpPr>
        <dsp:cNvPr id="0" name=""/>
        <dsp:cNvSpPr/>
      </dsp:nvSpPr>
      <dsp:spPr>
        <a:xfrm>
          <a:off x="5860579" y="2452057"/>
          <a:ext cx="2649328" cy="82791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0775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0" i="0" kern="1200" dirty="0"/>
            <a:t>Consejo Superior de la Judicatura</a:t>
          </a:r>
          <a:endParaRPr lang="es-CO" sz="1600" kern="1200" dirty="0"/>
        </a:p>
      </dsp:txBody>
      <dsp:txXfrm>
        <a:off x="5860579" y="2452057"/>
        <a:ext cx="2649328" cy="827915"/>
      </dsp:txXfrm>
    </dsp:sp>
    <dsp:sp modelId="{E7E07E20-7181-4E6F-B46F-2E39A4805947}">
      <dsp:nvSpPr>
        <dsp:cNvPr id="0" name=""/>
        <dsp:cNvSpPr/>
      </dsp:nvSpPr>
      <dsp:spPr>
        <a:xfrm>
          <a:off x="5750191" y="2332469"/>
          <a:ext cx="579540" cy="869311"/>
        </a:xfrm>
        <a:prstGeom prst="rect">
          <a:avLst/>
        </a:prstGeom>
        <a:blipFill rotWithShape="1">
          <a:blip xmlns:r="http://schemas.openxmlformats.org/officeDocument/2006/relationships" r:embed="rId9"/>
          <a:srcRect/>
          <a:stretch>
            <a:fillRect l="-63000" r="-6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F83B34-BDBF-4AC0-9330-096C96969584}">
      <dsp:nvSpPr>
        <dsp:cNvPr id="0" name=""/>
        <dsp:cNvSpPr/>
      </dsp:nvSpPr>
      <dsp:spPr>
        <a:xfrm>
          <a:off x="281795" y="82788"/>
          <a:ext cx="1817574" cy="56799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472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b="0" i="0" kern="1200" dirty="0"/>
            <a:t>Vicepresidencia de la República.</a:t>
          </a:r>
          <a:endParaRPr lang="es-CO" sz="900" b="0" kern="1200" dirty="0"/>
        </a:p>
      </dsp:txBody>
      <dsp:txXfrm>
        <a:off x="281795" y="82788"/>
        <a:ext cx="1817574" cy="567992"/>
      </dsp:txXfrm>
    </dsp:sp>
    <dsp:sp modelId="{4D05DC3A-E2DE-45CE-AEE6-A413E3F0AE46}">
      <dsp:nvSpPr>
        <dsp:cNvPr id="0" name=""/>
        <dsp:cNvSpPr/>
      </dsp:nvSpPr>
      <dsp:spPr>
        <a:xfrm>
          <a:off x="206062" y="745"/>
          <a:ext cx="397594" cy="59639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57D9BD-B82E-458A-8DA3-E7409F6C14E5}">
      <dsp:nvSpPr>
        <dsp:cNvPr id="0" name=""/>
        <dsp:cNvSpPr/>
      </dsp:nvSpPr>
      <dsp:spPr>
        <a:xfrm>
          <a:off x="2240105" y="82788"/>
          <a:ext cx="1817574" cy="56799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472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b="0" i="0" kern="1200" dirty="0"/>
            <a:t>Procuraduría General de la Nación</a:t>
          </a:r>
          <a:endParaRPr lang="es-CO" sz="900" b="0" kern="1200" dirty="0"/>
        </a:p>
      </dsp:txBody>
      <dsp:txXfrm>
        <a:off x="2240105" y="82788"/>
        <a:ext cx="1817574" cy="567992"/>
      </dsp:txXfrm>
    </dsp:sp>
    <dsp:sp modelId="{F2FFFC06-77A4-419C-B2E6-FD27D4EAD868}">
      <dsp:nvSpPr>
        <dsp:cNvPr id="0" name=""/>
        <dsp:cNvSpPr/>
      </dsp:nvSpPr>
      <dsp:spPr>
        <a:xfrm>
          <a:off x="2164373" y="745"/>
          <a:ext cx="397594" cy="59639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FE987B-0EB4-4E00-8733-F2542842F270}">
      <dsp:nvSpPr>
        <dsp:cNvPr id="0" name=""/>
        <dsp:cNvSpPr/>
      </dsp:nvSpPr>
      <dsp:spPr>
        <a:xfrm>
          <a:off x="4198415" y="82788"/>
          <a:ext cx="1817574" cy="56799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472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b="0" i="0" kern="1200" dirty="0"/>
            <a:t> </a:t>
          </a:r>
          <a:r>
            <a:rPr lang="es-CO" sz="900" b="0" i="0" kern="1200" dirty="0"/>
            <a:t>Defensoría del Pueblo</a:t>
          </a:r>
          <a:endParaRPr lang="es-CO" sz="900" b="0" kern="1200" dirty="0"/>
        </a:p>
      </dsp:txBody>
      <dsp:txXfrm>
        <a:off x="4198415" y="82788"/>
        <a:ext cx="1817574" cy="567992"/>
      </dsp:txXfrm>
    </dsp:sp>
    <dsp:sp modelId="{920D90F7-E790-454B-8917-1FDBC082DB94}">
      <dsp:nvSpPr>
        <dsp:cNvPr id="0" name=""/>
        <dsp:cNvSpPr/>
      </dsp:nvSpPr>
      <dsp:spPr>
        <a:xfrm>
          <a:off x="4122683" y="745"/>
          <a:ext cx="397594" cy="59639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128EB7-CBC7-493A-8415-B64401977640}">
      <dsp:nvSpPr>
        <dsp:cNvPr id="0" name=""/>
        <dsp:cNvSpPr/>
      </dsp:nvSpPr>
      <dsp:spPr>
        <a:xfrm>
          <a:off x="6156725" y="82788"/>
          <a:ext cx="1817574" cy="56799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472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b="0" i="0" kern="1200" dirty="0"/>
            <a:t>Ministerio de Defensa Nacional</a:t>
          </a:r>
          <a:endParaRPr lang="es-CO" sz="900" b="0" kern="1200" dirty="0"/>
        </a:p>
      </dsp:txBody>
      <dsp:txXfrm>
        <a:off x="6156725" y="82788"/>
        <a:ext cx="1817574" cy="567992"/>
      </dsp:txXfrm>
    </dsp:sp>
    <dsp:sp modelId="{6F64C78D-7BC8-4147-8694-9F56671E7415}">
      <dsp:nvSpPr>
        <dsp:cNvPr id="0" name=""/>
        <dsp:cNvSpPr/>
      </dsp:nvSpPr>
      <dsp:spPr>
        <a:xfrm>
          <a:off x="6080993" y="745"/>
          <a:ext cx="397594" cy="59639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E1D010-5D81-414A-BDAC-9ACEE5D7CD5E}">
      <dsp:nvSpPr>
        <dsp:cNvPr id="0" name=""/>
        <dsp:cNvSpPr/>
      </dsp:nvSpPr>
      <dsp:spPr>
        <a:xfrm>
          <a:off x="281795" y="797827"/>
          <a:ext cx="1817574" cy="56799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472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b="0" i="0" kern="1200" dirty="0"/>
            <a:t>Ministerio del Trabajo</a:t>
          </a:r>
          <a:endParaRPr lang="es-CO" sz="900" kern="1200" dirty="0"/>
        </a:p>
      </dsp:txBody>
      <dsp:txXfrm>
        <a:off x="281795" y="797827"/>
        <a:ext cx="1817574" cy="567992"/>
      </dsp:txXfrm>
    </dsp:sp>
    <dsp:sp modelId="{95372BAE-4E37-485C-B2D2-33FDBCB416D3}">
      <dsp:nvSpPr>
        <dsp:cNvPr id="0" name=""/>
        <dsp:cNvSpPr/>
      </dsp:nvSpPr>
      <dsp:spPr>
        <a:xfrm>
          <a:off x="206062" y="715783"/>
          <a:ext cx="397594" cy="59639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B6A9B5-FAEB-483E-9213-C04130D9A40B}">
      <dsp:nvSpPr>
        <dsp:cNvPr id="0" name=""/>
        <dsp:cNvSpPr/>
      </dsp:nvSpPr>
      <dsp:spPr>
        <a:xfrm>
          <a:off x="2240105" y="797827"/>
          <a:ext cx="1817574" cy="56799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472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b="0" i="0" kern="1200" dirty="0"/>
            <a:t>Ministerio de Industria, Comercio y Turismo</a:t>
          </a:r>
          <a:endParaRPr lang="es-CO" sz="900" kern="1200" dirty="0"/>
        </a:p>
      </dsp:txBody>
      <dsp:txXfrm>
        <a:off x="2240105" y="797827"/>
        <a:ext cx="1817574" cy="567992"/>
      </dsp:txXfrm>
    </dsp:sp>
    <dsp:sp modelId="{B25DA9F0-D440-48B4-B66B-AFEEA27B73B5}">
      <dsp:nvSpPr>
        <dsp:cNvPr id="0" name=""/>
        <dsp:cNvSpPr/>
      </dsp:nvSpPr>
      <dsp:spPr>
        <a:xfrm>
          <a:off x="2164373" y="715783"/>
          <a:ext cx="397594" cy="59639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F48A48-3633-4A6D-A314-6EB4D89C109E}">
      <dsp:nvSpPr>
        <dsp:cNvPr id="0" name=""/>
        <dsp:cNvSpPr/>
      </dsp:nvSpPr>
      <dsp:spPr>
        <a:xfrm>
          <a:off x="4198415" y="797827"/>
          <a:ext cx="1817574" cy="56799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472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b="0" i="0" kern="1200" dirty="0"/>
            <a:t>Ministerio de Educación Nacional</a:t>
          </a:r>
          <a:endParaRPr lang="es-CO" sz="900" kern="1200" dirty="0"/>
        </a:p>
      </dsp:txBody>
      <dsp:txXfrm>
        <a:off x="4198415" y="797827"/>
        <a:ext cx="1817574" cy="567992"/>
      </dsp:txXfrm>
    </dsp:sp>
    <dsp:sp modelId="{1AE1D0DB-0104-48B2-BFE0-0BA91529E70F}">
      <dsp:nvSpPr>
        <dsp:cNvPr id="0" name=""/>
        <dsp:cNvSpPr/>
      </dsp:nvSpPr>
      <dsp:spPr>
        <a:xfrm>
          <a:off x="4122683" y="715783"/>
          <a:ext cx="397594" cy="59639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B5AD5D-6D84-4502-9622-E5E6A08BCAF0}">
      <dsp:nvSpPr>
        <dsp:cNvPr id="0" name=""/>
        <dsp:cNvSpPr/>
      </dsp:nvSpPr>
      <dsp:spPr>
        <a:xfrm>
          <a:off x="6156725" y="797827"/>
          <a:ext cx="1817574" cy="56799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472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b="0" i="0" kern="1200" dirty="0"/>
            <a:t>Ministerio de las Tecnologías de Información y Comunicación. </a:t>
          </a:r>
          <a:endParaRPr lang="es-CO" sz="900" kern="1200" dirty="0"/>
        </a:p>
      </dsp:txBody>
      <dsp:txXfrm>
        <a:off x="6156725" y="797827"/>
        <a:ext cx="1817574" cy="567992"/>
      </dsp:txXfrm>
    </dsp:sp>
    <dsp:sp modelId="{CC67864B-8E99-462F-9A74-B26B8CCC17ED}">
      <dsp:nvSpPr>
        <dsp:cNvPr id="0" name=""/>
        <dsp:cNvSpPr/>
      </dsp:nvSpPr>
      <dsp:spPr>
        <a:xfrm>
          <a:off x="6080993" y="715783"/>
          <a:ext cx="397594" cy="59639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DA3231-E370-4133-9B32-40F9F06F5BDF}">
      <dsp:nvSpPr>
        <dsp:cNvPr id="0" name=""/>
        <dsp:cNvSpPr/>
      </dsp:nvSpPr>
      <dsp:spPr>
        <a:xfrm>
          <a:off x="307161" y="1519942"/>
          <a:ext cx="1764635" cy="55144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3514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b="0" i="0" kern="1200" dirty="0"/>
            <a:t>Ministerio de Cultura</a:t>
          </a:r>
          <a:endParaRPr lang="es-CO" sz="900" kern="1200" dirty="0"/>
        </a:p>
      </dsp:txBody>
      <dsp:txXfrm>
        <a:off x="307161" y="1519942"/>
        <a:ext cx="1764635" cy="551448"/>
      </dsp:txXfrm>
    </dsp:sp>
    <dsp:sp modelId="{D67C3C34-C40E-49B2-8420-4BB70A05DD0D}">
      <dsp:nvSpPr>
        <dsp:cNvPr id="0" name=""/>
        <dsp:cNvSpPr/>
      </dsp:nvSpPr>
      <dsp:spPr>
        <a:xfrm>
          <a:off x="233635" y="1440289"/>
          <a:ext cx="386013" cy="57902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E6310D-EBB9-4120-B2A1-FB215B3D287D}">
      <dsp:nvSpPr>
        <dsp:cNvPr id="0" name=""/>
        <dsp:cNvSpPr/>
      </dsp:nvSpPr>
      <dsp:spPr>
        <a:xfrm>
          <a:off x="2212532" y="1512865"/>
          <a:ext cx="1817574" cy="56799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472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b="0" i="0" kern="1200" dirty="0"/>
            <a:t>Policía Nacional</a:t>
          </a:r>
          <a:endParaRPr lang="es-CO" sz="900" kern="1200" dirty="0"/>
        </a:p>
      </dsp:txBody>
      <dsp:txXfrm>
        <a:off x="2212532" y="1512865"/>
        <a:ext cx="1817574" cy="567992"/>
      </dsp:txXfrm>
    </dsp:sp>
    <dsp:sp modelId="{E7E07E20-7181-4E6F-B46F-2E39A4805947}">
      <dsp:nvSpPr>
        <dsp:cNvPr id="0" name=""/>
        <dsp:cNvSpPr/>
      </dsp:nvSpPr>
      <dsp:spPr>
        <a:xfrm>
          <a:off x="2136800" y="1430822"/>
          <a:ext cx="397594" cy="59639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D1E850-F158-49A8-94EC-B48A9C57AEB5}">
      <dsp:nvSpPr>
        <dsp:cNvPr id="0" name=""/>
        <dsp:cNvSpPr/>
      </dsp:nvSpPr>
      <dsp:spPr>
        <a:xfrm>
          <a:off x="4170843" y="1512865"/>
          <a:ext cx="1817574" cy="56799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472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b="0" i="0" kern="1200"/>
            <a:t>Agencia para la Reincorporación y la Normalización</a:t>
          </a:r>
          <a:endParaRPr lang="es-CO" sz="900" kern="1200" dirty="0"/>
        </a:p>
      </dsp:txBody>
      <dsp:txXfrm>
        <a:off x="4170843" y="1512865"/>
        <a:ext cx="1817574" cy="567992"/>
      </dsp:txXfrm>
    </dsp:sp>
    <dsp:sp modelId="{B777CCD0-A058-4A91-913F-57A758A692E9}">
      <dsp:nvSpPr>
        <dsp:cNvPr id="0" name=""/>
        <dsp:cNvSpPr/>
      </dsp:nvSpPr>
      <dsp:spPr>
        <a:xfrm>
          <a:off x="4095110" y="1430822"/>
          <a:ext cx="397594" cy="59639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F4CE0C-01C3-4EF5-946E-5C4F8978B0F0}">
      <dsp:nvSpPr>
        <dsp:cNvPr id="0" name=""/>
        <dsp:cNvSpPr/>
      </dsp:nvSpPr>
      <dsp:spPr>
        <a:xfrm>
          <a:off x="6129153" y="1512865"/>
          <a:ext cx="1817574" cy="56799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4720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b="0" i="0" kern="1200" dirty="0"/>
            <a:t>Consejería Presidencial para la Niñez y Adolescencia. De derechos Humanos </a:t>
          </a:r>
          <a:endParaRPr lang="es-CO" sz="900" kern="1200" dirty="0"/>
        </a:p>
      </dsp:txBody>
      <dsp:txXfrm>
        <a:off x="6129153" y="1512865"/>
        <a:ext cx="1817574" cy="567992"/>
      </dsp:txXfrm>
    </dsp:sp>
    <dsp:sp modelId="{FB185A8B-0BBE-4B02-B7E1-EC0CFEF95FD0}">
      <dsp:nvSpPr>
        <dsp:cNvPr id="0" name=""/>
        <dsp:cNvSpPr/>
      </dsp:nvSpPr>
      <dsp:spPr>
        <a:xfrm>
          <a:off x="6053421" y="1430822"/>
          <a:ext cx="397594" cy="59639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F83B34-BDBF-4AC0-9330-096C96969584}">
      <dsp:nvSpPr>
        <dsp:cNvPr id="0" name=""/>
        <dsp:cNvSpPr/>
      </dsp:nvSpPr>
      <dsp:spPr>
        <a:xfrm>
          <a:off x="346886" y="273990"/>
          <a:ext cx="1426353" cy="44573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1911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b="0" i="0" kern="1200" dirty="0"/>
            <a:t>Instituto Nacional de Medicina Legal y Ciencias Forenses</a:t>
          </a:r>
          <a:endParaRPr lang="es-CO" sz="900" b="0" kern="1200" dirty="0"/>
        </a:p>
      </dsp:txBody>
      <dsp:txXfrm>
        <a:off x="346886" y="273990"/>
        <a:ext cx="1426353" cy="445735"/>
      </dsp:txXfrm>
    </dsp:sp>
    <dsp:sp modelId="{4D05DC3A-E2DE-45CE-AEE6-A413E3F0AE46}">
      <dsp:nvSpPr>
        <dsp:cNvPr id="0" name=""/>
        <dsp:cNvSpPr/>
      </dsp:nvSpPr>
      <dsp:spPr>
        <a:xfrm>
          <a:off x="287454" y="209606"/>
          <a:ext cx="312014" cy="468022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57D9BD-B82E-458A-8DA3-E7409F6C14E5}">
      <dsp:nvSpPr>
        <dsp:cNvPr id="0" name=""/>
        <dsp:cNvSpPr/>
      </dsp:nvSpPr>
      <dsp:spPr>
        <a:xfrm>
          <a:off x="1885672" y="274111"/>
          <a:ext cx="1425452" cy="44545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1721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b="0" i="0" kern="1200" dirty="0"/>
            <a:t>Unidad para la Atención y Reparación Integral a las Víctimas</a:t>
          </a:r>
          <a:endParaRPr lang="es-CO" sz="900" b="0" kern="1200" dirty="0"/>
        </a:p>
      </dsp:txBody>
      <dsp:txXfrm>
        <a:off x="1885672" y="274111"/>
        <a:ext cx="1425452" cy="445453"/>
      </dsp:txXfrm>
    </dsp:sp>
    <dsp:sp modelId="{F2FFFC06-77A4-419C-B2E6-FD27D4EAD868}">
      <dsp:nvSpPr>
        <dsp:cNvPr id="0" name=""/>
        <dsp:cNvSpPr/>
      </dsp:nvSpPr>
      <dsp:spPr>
        <a:xfrm>
          <a:off x="1826278" y="209767"/>
          <a:ext cx="311817" cy="467726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FE987B-0EB4-4E00-8733-F2542842F270}">
      <dsp:nvSpPr>
        <dsp:cNvPr id="0" name=""/>
        <dsp:cNvSpPr/>
      </dsp:nvSpPr>
      <dsp:spPr>
        <a:xfrm>
          <a:off x="3423333" y="274833"/>
          <a:ext cx="1420051" cy="44376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0578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900" b="0" i="0" kern="1200" dirty="0"/>
            <a:t> </a:t>
          </a:r>
          <a:r>
            <a:rPr lang="es-CO" sz="900" b="0" i="0" kern="1200" dirty="0"/>
            <a:t>Superintendencia Nacional de Salud </a:t>
          </a:r>
          <a:endParaRPr lang="es-CO" sz="900" b="0" kern="1200" dirty="0"/>
        </a:p>
      </dsp:txBody>
      <dsp:txXfrm>
        <a:off x="3423333" y="274833"/>
        <a:ext cx="1420051" cy="443766"/>
      </dsp:txXfrm>
    </dsp:sp>
    <dsp:sp modelId="{920D90F7-E790-454B-8917-1FDBC082DB94}">
      <dsp:nvSpPr>
        <dsp:cNvPr id="0" name=""/>
        <dsp:cNvSpPr/>
      </dsp:nvSpPr>
      <dsp:spPr>
        <a:xfrm>
          <a:off x="3364164" y="210733"/>
          <a:ext cx="310636" cy="465954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128EB7-CBC7-493A-8415-B64401977640}">
      <dsp:nvSpPr>
        <dsp:cNvPr id="0" name=""/>
        <dsp:cNvSpPr/>
      </dsp:nvSpPr>
      <dsp:spPr>
        <a:xfrm>
          <a:off x="4955593" y="274833"/>
          <a:ext cx="1420051" cy="44376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0578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b="0" i="0" kern="1200" dirty="0"/>
            <a:t>Ministerio de Relaciones Exteriores</a:t>
          </a:r>
          <a:endParaRPr lang="es-CO" sz="900" b="0" kern="1200" dirty="0"/>
        </a:p>
      </dsp:txBody>
      <dsp:txXfrm>
        <a:off x="4955593" y="274833"/>
        <a:ext cx="1420051" cy="443766"/>
      </dsp:txXfrm>
    </dsp:sp>
    <dsp:sp modelId="{6F64C78D-7BC8-4147-8694-9F56671E7415}">
      <dsp:nvSpPr>
        <dsp:cNvPr id="0" name=""/>
        <dsp:cNvSpPr/>
      </dsp:nvSpPr>
      <dsp:spPr>
        <a:xfrm>
          <a:off x="4896425" y="210733"/>
          <a:ext cx="310636" cy="465954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E1D010-5D81-414A-BDAC-9ACEE5D7CD5E}">
      <dsp:nvSpPr>
        <dsp:cNvPr id="0" name=""/>
        <dsp:cNvSpPr/>
      </dsp:nvSpPr>
      <dsp:spPr>
        <a:xfrm>
          <a:off x="6487854" y="274833"/>
          <a:ext cx="1420051" cy="44376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0578" tIns="34290" rIns="34290" bIns="3429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900" b="0" i="0" kern="1200" dirty="0"/>
            <a:t>Unidad Administrativa - Migración Colombia</a:t>
          </a:r>
          <a:endParaRPr lang="es-CO" sz="900" kern="1200" dirty="0"/>
        </a:p>
      </dsp:txBody>
      <dsp:txXfrm>
        <a:off x="6487854" y="274833"/>
        <a:ext cx="1420051" cy="443766"/>
      </dsp:txXfrm>
    </dsp:sp>
    <dsp:sp modelId="{95372BAE-4E37-485C-B2D2-33FDBCB416D3}">
      <dsp:nvSpPr>
        <dsp:cNvPr id="0" name=""/>
        <dsp:cNvSpPr/>
      </dsp:nvSpPr>
      <dsp:spPr>
        <a:xfrm>
          <a:off x="6428685" y="210733"/>
          <a:ext cx="310636" cy="465954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F83B34-BDBF-4AC0-9330-096C96969584}">
      <dsp:nvSpPr>
        <dsp:cNvPr id="0" name=""/>
        <dsp:cNvSpPr/>
      </dsp:nvSpPr>
      <dsp:spPr>
        <a:xfrm>
          <a:off x="347283" y="274392"/>
          <a:ext cx="1423350" cy="44479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1276" tIns="30480" rIns="30480" bIns="30480" numCol="1" spcCol="1270" anchor="ctr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b="0" i="0" kern="1200" dirty="0"/>
            <a:t>Unidad Nacional de Protección</a:t>
          </a:r>
          <a:endParaRPr lang="es-CO" sz="800" b="0" kern="1200" dirty="0"/>
        </a:p>
      </dsp:txBody>
      <dsp:txXfrm>
        <a:off x="347283" y="274392"/>
        <a:ext cx="1423350" cy="444796"/>
      </dsp:txXfrm>
    </dsp:sp>
    <dsp:sp modelId="{4D05DC3A-E2DE-45CE-AEE6-A413E3F0AE46}">
      <dsp:nvSpPr>
        <dsp:cNvPr id="0" name=""/>
        <dsp:cNvSpPr/>
      </dsp:nvSpPr>
      <dsp:spPr>
        <a:xfrm>
          <a:off x="287977" y="210143"/>
          <a:ext cx="311357" cy="467036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57D9BD-B82E-458A-8DA3-E7409F6C14E5}">
      <dsp:nvSpPr>
        <dsp:cNvPr id="0" name=""/>
        <dsp:cNvSpPr/>
      </dsp:nvSpPr>
      <dsp:spPr>
        <a:xfrm>
          <a:off x="1882830" y="274512"/>
          <a:ext cx="1422451" cy="44451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1086" tIns="30480" rIns="30480" bIns="30480" numCol="1" spcCol="1270" anchor="ctr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00" b="0" i="0" kern="1200" dirty="0"/>
            <a:t>Unidad para la Atención y Reparación Integral a las Víctimas</a:t>
          </a:r>
          <a:endParaRPr lang="es-CO" sz="800" b="0" kern="1200" dirty="0"/>
        </a:p>
      </dsp:txBody>
      <dsp:txXfrm>
        <a:off x="1882830" y="274512"/>
        <a:ext cx="1422451" cy="444516"/>
      </dsp:txXfrm>
    </dsp:sp>
    <dsp:sp modelId="{F2FFFC06-77A4-419C-B2E6-FD27D4EAD868}">
      <dsp:nvSpPr>
        <dsp:cNvPr id="0" name=""/>
        <dsp:cNvSpPr/>
      </dsp:nvSpPr>
      <dsp:spPr>
        <a:xfrm>
          <a:off x="1823561" y="210304"/>
          <a:ext cx="311161" cy="46674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FE987B-0EB4-4E00-8733-F2542842F270}">
      <dsp:nvSpPr>
        <dsp:cNvPr id="0" name=""/>
        <dsp:cNvSpPr/>
      </dsp:nvSpPr>
      <dsp:spPr>
        <a:xfrm>
          <a:off x="3417254" y="275232"/>
          <a:ext cx="1417062" cy="44283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9945" tIns="30480" rIns="30480" bIns="30480" numCol="1" spcCol="1270" anchor="ctr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800" b="0" i="0" kern="1200" dirty="0"/>
            <a:t> </a:t>
          </a:r>
          <a:r>
            <a:rPr lang="es-CO" sz="800" b="0" i="0" kern="1200" dirty="0"/>
            <a:t>Superintendencia Nacional de Salud </a:t>
          </a:r>
          <a:endParaRPr lang="es-CO" sz="800" b="0" kern="1200" dirty="0"/>
        </a:p>
      </dsp:txBody>
      <dsp:txXfrm>
        <a:off x="3417254" y="275232"/>
        <a:ext cx="1417062" cy="442832"/>
      </dsp:txXfrm>
    </dsp:sp>
    <dsp:sp modelId="{920D90F7-E790-454B-8917-1FDBC082DB94}">
      <dsp:nvSpPr>
        <dsp:cNvPr id="0" name=""/>
        <dsp:cNvSpPr/>
      </dsp:nvSpPr>
      <dsp:spPr>
        <a:xfrm>
          <a:off x="3358209" y="211268"/>
          <a:ext cx="309982" cy="46497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128EB7-CBC7-493A-8415-B64401977640}">
      <dsp:nvSpPr>
        <dsp:cNvPr id="0" name=""/>
        <dsp:cNvSpPr/>
      </dsp:nvSpPr>
      <dsp:spPr>
        <a:xfrm>
          <a:off x="4946288" y="275232"/>
          <a:ext cx="1417062" cy="44283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9945" tIns="30480" rIns="30480" bIns="30480" numCol="1" spcCol="1270" anchor="ctr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b="0" i="0" kern="1200" dirty="0"/>
            <a:t>Ministerio de Relaciones Exteriores</a:t>
          </a:r>
          <a:endParaRPr lang="es-CO" sz="800" b="0" kern="1200" dirty="0"/>
        </a:p>
      </dsp:txBody>
      <dsp:txXfrm>
        <a:off x="4946288" y="275232"/>
        <a:ext cx="1417062" cy="442832"/>
      </dsp:txXfrm>
    </dsp:sp>
    <dsp:sp modelId="{6F64C78D-7BC8-4147-8694-9F56671E7415}">
      <dsp:nvSpPr>
        <dsp:cNvPr id="0" name=""/>
        <dsp:cNvSpPr/>
      </dsp:nvSpPr>
      <dsp:spPr>
        <a:xfrm>
          <a:off x="4887244" y="211268"/>
          <a:ext cx="309982" cy="46497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E1D010-5D81-414A-BDAC-9ACEE5D7CD5E}">
      <dsp:nvSpPr>
        <dsp:cNvPr id="0" name=""/>
        <dsp:cNvSpPr/>
      </dsp:nvSpPr>
      <dsp:spPr>
        <a:xfrm>
          <a:off x="6475323" y="275232"/>
          <a:ext cx="1417062" cy="44283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9945" tIns="30480" rIns="30480" bIns="30480" numCol="1" spcCol="1270" anchor="ctr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800" b="0" i="0" kern="1200" dirty="0"/>
            <a:t>Unidad Administrativa - Migración Colombia</a:t>
          </a:r>
          <a:endParaRPr lang="es-CO" sz="800" kern="1200" dirty="0"/>
        </a:p>
      </dsp:txBody>
      <dsp:txXfrm>
        <a:off x="6475323" y="275232"/>
        <a:ext cx="1417062" cy="442832"/>
      </dsp:txXfrm>
    </dsp:sp>
    <dsp:sp modelId="{95372BAE-4E37-485C-B2D2-33FDBCB416D3}">
      <dsp:nvSpPr>
        <dsp:cNvPr id="0" name=""/>
        <dsp:cNvSpPr/>
      </dsp:nvSpPr>
      <dsp:spPr>
        <a:xfrm>
          <a:off x="6416279" y="211268"/>
          <a:ext cx="309982" cy="46497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96240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180013" y="0"/>
            <a:ext cx="396240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028950" y="642938"/>
            <a:ext cx="3086100" cy="1736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4886325"/>
            <a:ext cx="396240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:notes"/>
          <p:cNvSpPr txBox="1">
            <a:spLocks noGrp="1"/>
          </p:cNvSpPr>
          <p:nvPr>
            <p:ph type="body" idx="1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649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CBADA2-C419-4F62-B231-49A202A82937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2154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204913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1E9337-9457-4885-8E9F-046775B6A990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fdvvdf</a:t>
            </a: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encabezado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vfgd</a:t>
            </a: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80155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:notes"/>
          <p:cNvSpPr txBox="1">
            <a:spLocks noGrp="1"/>
          </p:cNvSpPr>
          <p:nvPr>
            <p:ph type="body" idx="1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:notes"/>
          <p:cNvSpPr txBox="1">
            <a:spLocks noGrp="1"/>
          </p:cNvSpPr>
          <p:nvPr>
            <p:ph type="body" idx="1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4:notes"/>
          <p:cNvSpPr txBox="1">
            <a:spLocks noGrp="1"/>
          </p:cNvSpPr>
          <p:nvPr>
            <p:ph type="body" idx="1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:notes"/>
          <p:cNvSpPr txBox="1">
            <a:spLocks noGrp="1"/>
          </p:cNvSpPr>
          <p:nvPr>
            <p:ph type="body" idx="1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74738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:notes"/>
          <p:cNvSpPr txBox="1">
            <a:spLocks noGrp="1"/>
          </p:cNvSpPr>
          <p:nvPr>
            <p:ph type="body" idx="1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85898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98ad614686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98ad614686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94236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204913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1E9337-9457-4885-8E9F-046775B6A990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fdvvdf</a:t>
            </a: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encabezado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vfgd</a:t>
            </a: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65132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204913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1E9337-9457-4885-8E9F-046775B6A990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fdvvdf</a:t>
            </a: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encabezado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vfgd</a:t>
            </a: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384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3:notes"/>
          <p:cNvSpPr txBox="1">
            <a:spLocks noGrp="1"/>
          </p:cNvSpPr>
          <p:nvPr>
            <p:ph type="body" idx="1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204913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1E9337-9457-4885-8E9F-046775B6A990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fdvvdf</a:t>
            </a: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encabezado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vfgd</a:t>
            </a: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78235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Google Shape;1128;g9811b2b24e_1_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9" name="Google Shape;1129;g9811b2b24e_1_3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272379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g91d46f3cf3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5" name="Google Shape;865;g91d46f3cf3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29063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204913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1E9337-9457-4885-8E9F-046775B6A990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fdvvdf</a:t>
            </a: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encabezado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vfgd</a:t>
            </a: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5220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204913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1E9337-9457-4885-8E9F-046775B6A990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fdvvdf</a:t>
            </a: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encabezado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vfgd</a:t>
            </a: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74335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14:notes"/>
          <p:cNvSpPr txBox="1">
            <a:spLocks noGrp="1"/>
          </p:cNvSpPr>
          <p:nvPr>
            <p:ph type="body" idx="1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95979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BB0F49-A141-4C79-B4B1-0DC20779DE53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79407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5" name="Google Shape;15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9740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3673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5" name="Google Shape;15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8720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4:notes"/>
          <p:cNvSpPr txBox="1">
            <a:spLocks noGrp="1"/>
          </p:cNvSpPr>
          <p:nvPr>
            <p:ph type="body" idx="1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3739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14:notes"/>
          <p:cNvSpPr txBox="1">
            <a:spLocks noGrp="1"/>
          </p:cNvSpPr>
          <p:nvPr>
            <p:ph type="body" idx="1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/>
              <a:t>Debido a sus causas materiales y culturales, muchas formas de violencia basada en género ha sido aceptada como algo natural y suele ser justificada por la sociedad, por lo que es común que en muchos casos no sea reportada.</a:t>
            </a:r>
          </a:p>
          <a:p>
            <a:endParaRPr lang="es-CO" dirty="0"/>
          </a:p>
          <a:p>
            <a:r>
              <a:rPr lang="es-CO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Física:</a:t>
            </a:r>
            <a:r>
              <a:rPr lang="es-CO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son todas las agresiones que atentan contra el cuerpo de una persona, ya sea a través de golpes, lanzamiento de objetos, encierro, sacudidas o estrujones, entre otras conductas que puedan ocasionar daños físicos.</a:t>
            </a:r>
          </a:p>
          <a:p>
            <a:r>
              <a:rPr lang="es-CO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s-CO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Psicológica o emocional:</a:t>
            </a:r>
            <a:r>
              <a:rPr lang="es-CO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es toda acción u omisión destinada a degradar o controlar las acciones, comportamientos, creencias y decisiones de otras personas por medio de intimidación, manipulación, amenaza, humillación, aislamiento, o cualquier conducta que implique un perjuicio en la salud psicológica. Este tipo de violencia es de las más comunes y naturalizadas de la sociedad, por lo que es necesario aprender a reconocerla y denunciar. </a:t>
            </a:r>
          </a:p>
          <a:p>
            <a:r>
              <a:rPr lang="es-CO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s-CO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Sexual: </a:t>
            </a:r>
            <a:r>
              <a:rPr lang="es-CO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ella se incluyen todas las relaciones o actos sexuales, físicos o verbales, no deseados ni aceptados por la otra persona. La violencia sexual puede presentarse hacia hombres o mujeres utilizando la fuerza o la coacción física, psicológica o cualquier otro mecanismo que anule o limite la voluntad personal. </a:t>
            </a:r>
          </a:p>
          <a:p>
            <a:r>
              <a:rPr lang="es-CO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s-C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Violencia patrimonial: </a:t>
            </a:r>
            <a:r>
              <a:rPr lang="es-C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 que ocasiona pérdida, transformación, sustracción, destrucción, retención o distracción de objetos, instrumentos de trabajo, documentos personales, bienes, valores o derechos económicos destinados a satisfacer las necesidades de la mujer. </a:t>
            </a:r>
          </a:p>
          <a:p>
            <a:endParaRPr lang="es-CO" b="1" dirty="0"/>
          </a:p>
          <a:p>
            <a:r>
              <a:rPr lang="es-CO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Violencia Económica: </a:t>
            </a:r>
            <a:r>
              <a:rPr lang="es-C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Cualquier acción u omisión orientada al abuso económico, el control abusivo de las finanzas, recompensas o castigos monetarios a las mujeres por razón de su condición social, económica o política. Esta forma de violencia puede consolidarse en las relaciones de pareja, en las familiares, en las laborales o en las económicas. </a:t>
            </a:r>
          </a:p>
          <a:p>
            <a:endParaRPr lang="es-C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CO" dirty="0"/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39482B-AB8B-4B61-894D-D4A31795CA22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8848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7"/>
          <p:cNvSpPr txBox="1">
            <a:spLocks noGrp="1"/>
          </p:cNvSpPr>
          <p:nvPr>
            <p:ph type="body" idx="1"/>
          </p:nvPr>
        </p:nvSpPr>
        <p:spPr>
          <a:xfrm>
            <a:off x="1871665" y="981075"/>
            <a:ext cx="5400671" cy="3743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557212" algn="l">
              <a:lnSpc>
                <a:spcPct val="100000"/>
              </a:lnSpc>
              <a:spcBef>
                <a:spcPts val="3750"/>
              </a:spcBef>
              <a:spcAft>
                <a:spcPts val="0"/>
              </a:spcAft>
              <a:buClr>
                <a:schemeClr val="lt1"/>
              </a:buClr>
              <a:buSzPts val="5175"/>
              <a:buFont typeface="Work Sans Regular"/>
              <a:buAutoNum type="arabicPeriod"/>
              <a:defRPr sz="2250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L="914400" lvl="1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Work Sans Regular"/>
              <a:buAutoNum type="arabicPeriod"/>
              <a:defRPr>
                <a:solidFill>
                  <a:schemeClr val="lt1"/>
                </a:solidFill>
              </a:defRPr>
            </a:lvl2pPr>
            <a:lvl3pPr marL="1371600" lvl="2" indent="-32385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Work Sans Regular"/>
              <a:buAutoNum type="arabicPeriod"/>
              <a:defRPr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Work Sans Regular"/>
              <a:buAutoNum type="arabicPeriod"/>
              <a:defRPr>
                <a:solidFill>
                  <a:schemeClr val="lt1"/>
                </a:solidFill>
              </a:defRPr>
            </a:lvl4pPr>
            <a:lvl5pPr marL="2286000" lvl="4" indent="-314325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Work Sans Regular"/>
              <a:buAutoNum type="arabicPeriod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27"/>
          <p:cNvSpPr txBox="1"/>
          <p:nvPr/>
        </p:nvSpPr>
        <p:spPr>
          <a:xfrm>
            <a:off x="8712994" y="142489"/>
            <a:ext cx="2714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6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6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8" name="Google Shape;18;p27"/>
          <p:cNvSpPr txBox="1"/>
          <p:nvPr/>
        </p:nvSpPr>
        <p:spPr>
          <a:xfrm>
            <a:off x="8712994" y="142489"/>
            <a:ext cx="2714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600" b="0" i="0" u="none" strike="noStrike" cap="none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600" b="0" i="0" u="none" strike="noStrike" cap="none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19" name="Google Shape;19;p27" descr="Logo Ministerio del Interior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47648" y="4729162"/>
            <a:ext cx="1996352" cy="414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- Comparación 2">
  <p:cSld name="Contenido - Comparación 2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43"/>
          <p:cNvSpPr txBox="1">
            <a:spLocks noGrp="1"/>
          </p:cNvSpPr>
          <p:nvPr>
            <p:ph type="body" idx="1"/>
          </p:nvPr>
        </p:nvSpPr>
        <p:spPr>
          <a:xfrm>
            <a:off x="3308420" y="1525734"/>
            <a:ext cx="2508110" cy="433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50"/>
              <a:buNone/>
              <a:defRPr sz="1350" b="1">
                <a:solidFill>
                  <a:schemeClr val="lt2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5" name="Google Shape;145;p43"/>
          <p:cNvSpPr txBox="1">
            <a:spLocks noGrp="1"/>
          </p:cNvSpPr>
          <p:nvPr>
            <p:ph type="body" idx="2"/>
          </p:nvPr>
        </p:nvSpPr>
        <p:spPr>
          <a:xfrm>
            <a:off x="742362" y="1525734"/>
            <a:ext cx="2508110" cy="4333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50"/>
              <a:buNone/>
              <a:defRPr sz="1350" b="1">
                <a:solidFill>
                  <a:schemeClr val="lt2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43"/>
          <p:cNvSpPr txBox="1">
            <a:spLocks noGrp="1"/>
          </p:cNvSpPr>
          <p:nvPr>
            <p:ph type="body" idx="3"/>
          </p:nvPr>
        </p:nvSpPr>
        <p:spPr>
          <a:xfrm>
            <a:off x="5874478" y="1525734"/>
            <a:ext cx="2508110" cy="4333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50"/>
              <a:buNone/>
              <a:defRPr sz="1350" b="1">
                <a:solidFill>
                  <a:schemeClr val="lt2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43"/>
          <p:cNvSpPr txBox="1">
            <a:spLocks noGrp="1"/>
          </p:cNvSpPr>
          <p:nvPr>
            <p:ph type="body" idx="4"/>
          </p:nvPr>
        </p:nvSpPr>
        <p:spPr>
          <a:xfrm>
            <a:off x="3308421" y="1959121"/>
            <a:ext cx="2508110" cy="2736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432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350"/>
              <a:buFont typeface="Arial"/>
              <a:buChar char="•"/>
              <a:defRPr sz="135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1350"/>
              <a:buFont typeface="Noto Sans Symbols"/>
              <a:buChar char="✔"/>
              <a:defRPr sz="1350"/>
            </a:lvl2pPr>
            <a:lvl3pPr marL="1371600" lvl="2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1350"/>
              <a:buFont typeface="Courier New"/>
              <a:buChar char="o"/>
              <a:defRPr sz="1350"/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1350"/>
              <a:buFont typeface="Noto Sans Symbols"/>
              <a:buChar char="▪"/>
              <a:defRPr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8" name="Google Shape;148;p43"/>
          <p:cNvSpPr txBox="1">
            <a:spLocks noGrp="1"/>
          </p:cNvSpPr>
          <p:nvPr>
            <p:ph type="body" idx="5"/>
          </p:nvPr>
        </p:nvSpPr>
        <p:spPr>
          <a:xfrm>
            <a:off x="742363" y="1959121"/>
            <a:ext cx="2508110" cy="2736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432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Char char="•"/>
              <a:defRPr sz="135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350"/>
              <a:buFont typeface="Noto Sans Symbols"/>
              <a:buChar char="✔"/>
              <a:defRPr sz="1350"/>
            </a:lvl2pPr>
            <a:lvl3pPr marL="1371600" lvl="2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urier New"/>
              <a:buChar char="o"/>
              <a:defRPr sz="1350"/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350"/>
              <a:buFont typeface="Noto Sans Symbols"/>
              <a:buChar char="▪"/>
              <a:defRPr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9" name="Google Shape;149;p43"/>
          <p:cNvSpPr txBox="1">
            <a:spLocks noGrp="1"/>
          </p:cNvSpPr>
          <p:nvPr>
            <p:ph type="body" idx="6"/>
          </p:nvPr>
        </p:nvSpPr>
        <p:spPr>
          <a:xfrm>
            <a:off x="5871192" y="1959121"/>
            <a:ext cx="2508110" cy="2736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432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1350"/>
              <a:buFont typeface="Arial"/>
              <a:buChar char="•"/>
              <a:defRPr sz="135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3"/>
              </a:buClr>
              <a:buSzPts val="1350"/>
              <a:buFont typeface="Noto Sans Symbols"/>
              <a:buChar char="✔"/>
              <a:defRPr sz="1350"/>
            </a:lvl2pPr>
            <a:lvl3pPr marL="1371600" lvl="2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3"/>
              </a:buClr>
              <a:buSzPts val="1350"/>
              <a:buFont typeface="Courier New"/>
              <a:buChar char="o"/>
              <a:defRPr sz="1350"/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3"/>
              </a:buClr>
              <a:buSzPts val="1350"/>
              <a:buFont typeface="Noto Sans Symbols"/>
              <a:buChar char="▪"/>
              <a:defRPr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43"/>
          <p:cNvSpPr txBox="1">
            <a:spLocks noGrp="1"/>
          </p:cNvSpPr>
          <p:nvPr>
            <p:ph type="title"/>
          </p:nvPr>
        </p:nvSpPr>
        <p:spPr>
          <a:xfrm>
            <a:off x="218899" y="536857"/>
            <a:ext cx="8710197" cy="419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Work Sans"/>
              <a:buNone/>
              <a:defRPr sz="2700" b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43"/>
          <p:cNvSpPr txBox="1">
            <a:spLocks noGrp="1"/>
          </p:cNvSpPr>
          <p:nvPr>
            <p:ph type="body" idx="7"/>
          </p:nvPr>
        </p:nvSpPr>
        <p:spPr>
          <a:xfrm>
            <a:off x="218900" y="1027115"/>
            <a:ext cx="8710788" cy="270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43"/>
          <p:cNvSpPr txBox="1">
            <a:spLocks noGrp="1"/>
          </p:cNvSpPr>
          <p:nvPr>
            <p:ph type="body" idx="8"/>
          </p:nvPr>
        </p:nvSpPr>
        <p:spPr>
          <a:xfrm>
            <a:off x="218899" y="4731507"/>
            <a:ext cx="4357097" cy="273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3" name="Google Shape;153;p43"/>
          <p:cNvSpPr txBox="1"/>
          <p:nvPr/>
        </p:nvSpPr>
        <p:spPr>
          <a:xfrm>
            <a:off x="8712994" y="142489"/>
            <a:ext cx="2714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6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54" name="Google Shape;154;p43"/>
          <p:cNvSpPr txBox="1"/>
          <p:nvPr/>
        </p:nvSpPr>
        <p:spPr>
          <a:xfrm>
            <a:off x="8712994" y="142489"/>
            <a:ext cx="2714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6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155" name="Google Shape;155;p43" descr="Logo Ministerio del Interior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47648" y="4729162"/>
            <a:ext cx="1996352" cy="414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- Comparación 3">
  <p:cSld name="Contenido - Comparación 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4"/>
          <p:cNvSpPr txBox="1">
            <a:spLocks noGrp="1"/>
          </p:cNvSpPr>
          <p:nvPr>
            <p:ph type="body" idx="1"/>
          </p:nvPr>
        </p:nvSpPr>
        <p:spPr>
          <a:xfrm>
            <a:off x="4694933" y="1448565"/>
            <a:ext cx="3651044" cy="2960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50"/>
              <a:buNone/>
              <a:defRPr sz="1350" b="1">
                <a:solidFill>
                  <a:schemeClr val="lt2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p44"/>
          <p:cNvSpPr txBox="1">
            <a:spLocks noGrp="1"/>
          </p:cNvSpPr>
          <p:nvPr>
            <p:ph type="body" idx="2"/>
          </p:nvPr>
        </p:nvSpPr>
        <p:spPr>
          <a:xfrm>
            <a:off x="939031" y="1448565"/>
            <a:ext cx="3651044" cy="2960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50"/>
              <a:buNone/>
              <a:defRPr sz="1350" b="1">
                <a:solidFill>
                  <a:schemeClr val="lt2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9" name="Google Shape;159;p44"/>
          <p:cNvSpPr txBox="1">
            <a:spLocks noGrp="1"/>
          </p:cNvSpPr>
          <p:nvPr>
            <p:ph type="body" idx="3"/>
          </p:nvPr>
        </p:nvSpPr>
        <p:spPr>
          <a:xfrm>
            <a:off x="4695625" y="3094684"/>
            <a:ext cx="3651044" cy="2960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50"/>
              <a:buNone/>
              <a:defRPr sz="1350" b="1">
                <a:solidFill>
                  <a:schemeClr val="lt2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44"/>
          <p:cNvSpPr txBox="1">
            <a:spLocks noGrp="1"/>
          </p:cNvSpPr>
          <p:nvPr>
            <p:ph type="body" idx="4"/>
          </p:nvPr>
        </p:nvSpPr>
        <p:spPr>
          <a:xfrm>
            <a:off x="939031" y="3094684"/>
            <a:ext cx="3651044" cy="29600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50"/>
              <a:buNone/>
              <a:defRPr sz="1350" b="1">
                <a:solidFill>
                  <a:schemeClr val="lt2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44"/>
          <p:cNvSpPr txBox="1">
            <a:spLocks noGrp="1"/>
          </p:cNvSpPr>
          <p:nvPr>
            <p:ph type="body" idx="5"/>
          </p:nvPr>
        </p:nvSpPr>
        <p:spPr>
          <a:xfrm>
            <a:off x="4695625" y="1745217"/>
            <a:ext cx="3651044" cy="1297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43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50"/>
              <a:buFont typeface="Arial"/>
              <a:buChar char="•"/>
              <a:defRPr sz="135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1350"/>
              <a:buFont typeface="Noto Sans Symbols"/>
              <a:buChar char="✔"/>
              <a:defRPr sz="1350"/>
            </a:lvl2pPr>
            <a:lvl3pPr marL="1371600" lvl="2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1350"/>
              <a:buFont typeface="Courier New"/>
              <a:buChar char="o"/>
              <a:defRPr sz="1350"/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1350"/>
              <a:buFont typeface="Noto Sans Symbols"/>
              <a:buChar char="▪"/>
              <a:defRPr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2" name="Google Shape;162;p44"/>
          <p:cNvSpPr txBox="1">
            <a:spLocks noGrp="1"/>
          </p:cNvSpPr>
          <p:nvPr>
            <p:ph type="body" idx="6"/>
          </p:nvPr>
        </p:nvSpPr>
        <p:spPr>
          <a:xfrm>
            <a:off x="939031" y="1745217"/>
            <a:ext cx="3651044" cy="12974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43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Char char="•"/>
              <a:defRPr sz="135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350"/>
              <a:buFont typeface="Noto Sans Symbols"/>
              <a:buChar char="✔"/>
              <a:defRPr sz="1350"/>
            </a:lvl2pPr>
            <a:lvl3pPr marL="1371600" lvl="2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urier New"/>
              <a:buChar char="o"/>
              <a:defRPr sz="1350"/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350"/>
              <a:buFont typeface="Noto Sans Symbols"/>
              <a:buChar char="▪"/>
              <a:defRPr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3" name="Google Shape;163;p44"/>
          <p:cNvSpPr txBox="1">
            <a:spLocks noGrp="1"/>
          </p:cNvSpPr>
          <p:nvPr>
            <p:ph type="body" idx="7"/>
          </p:nvPr>
        </p:nvSpPr>
        <p:spPr>
          <a:xfrm>
            <a:off x="4695625" y="3390692"/>
            <a:ext cx="3651044" cy="1309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43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350"/>
              <a:buFont typeface="Arial"/>
              <a:buChar char="•"/>
              <a:defRPr sz="135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3"/>
              </a:buClr>
              <a:buSzPts val="1350"/>
              <a:buFont typeface="Noto Sans Symbols"/>
              <a:buChar char="✔"/>
              <a:defRPr sz="1350"/>
            </a:lvl2pPr>
            <a:lvl3pPr marL="1371600" lvl="2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3"/>
              </a:buClr>
              <a:buSzPts val="1350"/>
              <a:buFont typeface="Courier New"/>
              <a:buChar char="o"/>
              <a:defRPr sz="1350"/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3"/>
              </a:buClr>
              <a:buSzPts val="1350"/>
              <a:buFont typeface="Noto Sans Symbols"/>
              <a:buChar char="▪"/>
              <a:defRPr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p44"/>
          <p:cNvSpPr txBox="1">
            <a:spLocks noGrp="1"/>
          </p:cNvSpPr>
          <p:nvPr>
            <p:ph type="body" idx="8"/>
          </p:nvPr>
        </p:nvSpPr>
        <p:spPr>
          <a:xfrm>
            <a:off x="939031" y="3390692"/>
            <a:ext cx="3651044" cy="1309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43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50"/>
              <a:buFont typeface="Arial"/>
              <a:buChar char="•"/>
              <a:defRPr sz="135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7DE2"/>
              </a:buClr>
              <a:buSzPts val="1350"/>
              <a:buFont typeface="Noto Sans Symbols"/>
              <a:buChar char="✔"/>
              <a:defRPr sz="1350"/>
            </a:lvl2pPr>
            <a:lvl3pPr marL="1371600" lvl="2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7DE2"/>
              </a:buClr>
              <a:buSzPts val="1350"/>
              <a:buFont typeface="Courier New"/>
              <a:buChar char="o"/>
              <a:defRPr sz="1350"/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007DE2"/>
              </a:buClr>
              <a:buSzPts val="1350"/>
              <a:buFont typeface="Noto Sans Symbols"/>
              <a:buChar char="▪"/>
              <a:defRPr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5" name="Google Shape;165;p44"/>
          <p:cNvSpPr txBox="1">
            <a:spLocks noGrp="1"/>
          </p:cNvSpPr>
          <p:nvPr>
            <p:ph type="title"/>
          </p:nvPr>
        </p:nvSpPr>
        <p:spPr>
          <a:xfrm>
            <a:off x="218899" y="536857"/>
            <a:ext cx="8710197" cy="419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Work Sans"/>
              <a:buNone/>
              <a:defRPr sz="2700" b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44"/>
          <p:cNvSpPr txBox="1">
            <a:spLocks noGrp="1"/>
          </p:cNvSpPr>
          <p:nvPr>
            <p:ph type="body" idx="9"/>
          </p:nvPr>
        </p:nvSpPr>
        <p:spPr>
          <a:xfrm>
            <a:off x="218900" y="1027115"/>
            <a:ext cx="8710788" cy="270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44"/>
          <p:cNvSpPr txBox="1">
            <a:spLocks noGrp="1"/>
          </p:cNvSpPr>
          <p:nvPr>
            <p:ph type="body" idx="13"/>
          </p:nvPr>
        </p:nvSpPr>
        <p:spPr>
          <a:xfrm>
            <a:off x="218899" y="4731507"/>
            <a:ext cx="4357097" cy="273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8" name="Google Shape;168;p44"/>
          <p:cNvSpPr txBox="1"/>
          <p:nvPr/>
        </p:nvSpPr>
        <p:spPr>
          <a:xfrm>
            <a:off x="8712994" y="142489"/>
            <a:ext cx="2714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6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69" name="Google Shape;169;p44"/>
          <p:cNvSpPr txBox="1"/>
          <p:nvPr/>
        </p:nvSpPr>
        <p:spPr>
          <a:xfrm>
            <a:off x="8712994" y="142489"/>
            <a:ext cx="2714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6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170" name="Google Shape;170;p44" descr="Logo Ministerio del Interior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47648" y="4729162"/>
            <a:ext cx="1996352" cy="414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clusiones">
  <p:cSld name="Conclusiones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5"/>
          <p:cNvSpPr/>
          <p:nvPr/>
        </p:nvSpPr>
        <p:spPr>
          <a:xfrm>
            <a:off x="-1" y="522337"/>
            <a:ext cx="2986549" cy="18827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7000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73" name="Google Shape;173;p45"/>
          <p:cNvSpPr txBox="1">
            <a:spLocks noGrp="1"/>
          </p:cNvSpPr>
          <p:nvPr>
            <p:ph type="body" idx="1"/>
          </p:nvPr>
        </p:nvSpPr>
        <p:spPr>
          <a:xfrm>
            <a:off x="218898" y="615017"/>
            <a:ext cx="2610256" cy="961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4" name="Google Shape;174;p45"/>
          <p:cNvSpPr txBox="1">
            <a:spLocks noGrp="1"/>
          </p:cNvSpPr>
          <p:nvPr>
            <p:ph type="body" idx="2"/>
          </p:nvPr>
        </p:nvSpPr>
        <p:spPr>
          <a:xfrm>
            <a:off x="2986548" y="615017"/>
            <a:ext cx="894334" cy="661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2000" rIns="108000" bIns="0" anchor="b" anchorCtr="0">
            <a:noAutofit/>
          </a:bodyPr>
          <a:lstStyle>
            <a:lvl1pPr marL="457200" lvl="0" indent="-228600" algn="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300" b="1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5" name="Google Shape;175;p45"/>
          <p:cNvSpPr txBox="1">
            <a:spLocks noGrp="1"/>
          </p:cNvSpPr>
          <p:nvPr>
            <p:ph type="body" idx="3"/>
          </p:nvPr>
        </p:nvSpPr>
        <p:spPr>
          <a:xfrm>
            <a:off x="3880882" y="981075"/>
            <a:ext cx="4663043" cy="357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None/>
              <a:defRPr sz="135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Char char="•"/>
              <a:defRPr sz="1350"/>
            </a:lvl2pPr>
            <a:lvl3pPr marL="1371600" lvl="2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Char char="•"/>
              <a:defRPr sz="1350"/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Char char="•"/>
              <a:defRPr sz="13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6" name="Google Shape;176;p45"/>
          <p:cNvSpPr txBox="1">
            <a:spLocks noGrp="1"/>
          </p:cNvSpPr>
          <p:nvPr>
            <p:ph type="body" idx="4"/>
          </p:nvPr>
        </p:nvSpPr>
        <p:spPr>
          <a:xfrm>
            <a:off x="218899" y="4731507"/>
            <a:ext cx="4357097" cy="273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75"/>
              <a:buNone/>
              <a:defRPr sz="675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7" name="Google Shape;177;p45"/>
          <p:cNvSpPr txBox="1"/>
          <p:nvPr/>
        </p:nvSpPr>
        <p:spPr>
          <a:xfrm>
            <a:off x="8712994" y="142489"/>
            <a:ext cx="2714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6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6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178" name="Google Shape;178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6909" y="2233620"/>
            <a:ext cx="1454232" cy="1454232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45"/>
          <p:cNvSpPr txBox="1"/>
          <p:nvPr/>
        </p:nvSpPr>
        <p:spPr>
          <a:xfrm>
            <a:off x="8712994" y="142489"/>
            <a:ext cx="2714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6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6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180" name="Google Shape;180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6909" y="2233620"/>
            <a:ext cx="1454232" cy="1454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45" descr="Logo Ministerio del Interio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47648" y="4729162"/>
            <a:ext cx="1996352" cy="414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657221-B6D0-C44D-8EEC-C4FB476B5C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10F561-A3B7-E548-8527-63B43E0A9C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EDEFCF55-D2CC-B84C-B8D6-D13149B25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CC231-72D6-6A48-BA6E-F25044D5816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30/08/2021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1E581D0E-21D9-D14B-B04D-496B49B00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0A3B82EE-AC7C-8F48-BA65-FD4A3B8AB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B371-872A-3D40-AD3A-0FA4CE80F7EB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5124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FA9BAF-FBE6-5148-98DE-0C83D99F6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E11623-79D1-874E-8360-43E8154B7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4022F1DB-BEEB-7747-A493-A2A18D0CB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CC231-72D6-6A48-BA6E-F25044D5816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30/08/2021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511FFF6F-4EE6-C743-A250-6EDBA31D9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3B8BD95A-A69F-1349-82F4-20A0EDD0F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B371-872A-3D40-AD3A-0FA4CE80F7EB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1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51123D-524A-0547-AFD9-82785A7D8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1DB7FB35-3E00-3048-AFA9-6AE20A0DF3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A9BC1414-43BC-3F41-9B14-040889718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CC231-72D6-6A48-BA6E-F25044D5816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30/08/2021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F3569CE7-E817-384C-B4C7-6B8EDDA8B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5276F49E-99E3-BC4A-8B47-64EB9D36B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B371-872A-3D40-AD3A-0FA4CE80F7EB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736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conteni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0074AB-8B2A-DF48-9005-F0E5ECF1A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353E8A-32B6-5E43-BC9B-4DD1D8A6B7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C073333-54B7-3D42-A1E1-A68C0972B1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posición de fecha 4">
            <a:extLst>
              <a:ext uri="{FF2B5EF4-FFF2-40B4-BE49-F238E27FC236}">
                <a16:creationId xmlns:a16="http://schemas.microsoft.com/office/drawing/2014/main" id="{107F7327-109D-C94A-9D20-8E2332353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CC231-72D6-6A48-BA6E-F25044D5816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30/08/2021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ción de pie de página 5">
            <a:extLst>
              <a:ext uri="{FF2B5EF4-FFF2-40B4-BE49-F238E27FC236}">
                <a16:creationId xmlns:a16="http://schemas.microsoft.com/office/drawing/2014/main" id="{3C152E5A-7A3C-604C-BD46-F9731E81F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id="{E6E831C7-A00A-1B46-895E-4C295EBC7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B371-872A-3D40-AD3A-0FA4CE80F7EB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7754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02C56D-3B7A-6F4B-9897-DBA7161FC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A6CFD91C-33A0-8C42-A1AC-C3C824C84B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E989DCF-1E4E-D040-B627-027B2B7AAE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posición de texto 4">
            <a:extLst>
              <a:ext uri="{FF2B5EF4-FFF2-40B4-BE49-F238E27FC236}">
                <a16:creationId xmlns:a16="http://schemas.microsoft.com/office/drawing/2014/main" id="{9F80F0B5-C451-CB4D-8DF3-137057D593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EF7331C-E4C5-7949-8117-EE0DFE5683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posición de fecha 6">
            <a:extLst>
              <a:ext uri="{FF2B5EF4-FFF2-40B4-BE49-F238E27FC236}">
                <a16:creationId xmlns:a16="http://schemas.microsoft.com/office/drawing/2014/main" id="{359710D7-2777-FA49-9B31-18BCA1226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CC231-72D6-6A48-BA6E-F25044D5816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30/08/2021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osición de pie de página 7">
            <a:extLst>
              <a:ext uri="{FF2B5EF4-FFF2-40B4-BE49-F238E27FC236}">
                <a16:creationId xmlns:a16="http://schemas.microsoft.com/office/drawing/2014/main" id="{AC41EEC1-CC94-B142-8E8A-F8267B213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posición de número de diapositiva 8">
            <a:extLst>
              <a:ext uri="{FF2B5EF4-FFF2-40B4-BE49-F238E27FC236}">
                <a16:creationId xmlns:a16="http://schemas.microsoft.com/office/drawing/2014/main" id="{F31D22C4-7CE3-3A4C-AD25-A9662A927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B371-872A-3D40-AD3A-0FA4CE80F7EB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8693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201220-96DD-9446-8F36-2FD37A87E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fecha 2">
            <a:extLst>
              <a:ext uri="{FF2B5EF4-FFF2-40B4-BE49-F238E27FC236}">
                <a16:creationId xmlns:a16="http://schemas.microsoft.com/office/drawing/2014/main" id="{3E1C1CA5-E700-CA40-9386-88BC90385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CC231-72D6-6A48-BA6E-F25044D5816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30/08/2021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osición de pie de página 3">
            <a:extLst>
              <a:ext uri="{FF2B5EF4-FFF2-40B4-BE49-F238E27FC236}">
                <a16:creationId xmlns:a16="http://schemas.microsoft.com/office/drawing/2014/main" id="{83958120-7C15-474C-A4E6-430CE847D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20FBB4F1-8471-8843-8623-CAA34C88B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B371-872A-3D40-AD3A-0FA4CE80F7EB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9321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>
            <a:extLst>
              <a:ext uri="{FF2B5EF4-FFF2-40B4-BE49-F238E27FC236}">
                <a16:creationId xmlns:a16="http://schemas.microsoft.com/office/drawing/2014/main" id="{DDE48E98-3416-BE4B-B75D-55D1FAC82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CC231-72D6-6A48-BA6E-F25044D5816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30/08/2021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osición de pie de página 2">
            <a:extLst>
              <a:ext uri="{FF2B5EF4-FFF2-40B4-BE49-F238E27FC236}">
                <a16:creationId xmlns:a16="http://schemas.microsoft.com/office/drawing/2014/main" id="{E5DF293E-A467-9747-916E-E39D0B500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osición de número de diapositiva 3">
            <a:extLst>
              <a:ext uri="{FF2B5EF4-FFF2-40B4-BE49-F238E27FC236}">
                <a16:creationId xmlns:a16="http://schemas.microsoft.com/office/drawing/2014/main" id="{21CA71CD-FA75-CD49-B7C9-B2856BEAF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B371-872A-3D40-AD3A-0FA4CE80F7EB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555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- Solo Texto - Viñetas">
  <p:cSld name="Contenido - Solo Texto - Viñeta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5"/>
          <p:cNvSpPr txBox="1">
            <a:spLocks noGrp="1"/>
          </p:cNvSpPr>
          <p:nvPr>
            <p:ph type="body" idx="1"/>
          </p:nvPr>
        </p:nvSpPr>
        <p:spPr>
          <a:xfrm>
            <a:off x="1279381" y="1501822"/>
            <a:ext cx="6585239" cy="1535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14325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Char char="•"/>
              <a:defRPr sz="135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14325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Noto Sans Symbols"/>
              <a:buChar char="✔"/>
              <a:defRPr sz="1350"/>
            </a:lvl2pPr>
            <a:lvl3pPr marL="1371600" lvl="2" indent="-314325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urier New"/>
              <a:buChar char="o"/>
              <a:defRPr sz="1350"/>
            </a:lvl3pPr>
            <a:lvl4pPr marL="1828800" lvl="3" indent="-314325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Noto Sans Symbols"/>
              <a:buChar char="▪"/>
              <a:defRPr sz="13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35"/>
          <p:cNvSpPr txBox="1">
            <a:spLocks noGrp="1"/>
          </p:cNvSpPr>
          <p:nvPr>
            <p:ph type="body" idx="2"/>
          </p:nvPr>
        </p:nvSpPr>
        <p:spPr>
          <a:xfrm>
            <a:off x="1279381" y="3108495"/>
            <a:ext cx="6585239" cy="1535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14325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Work Sans Regular"/>
              <a:buAutoNum type="arabicPeriod"/>
              <a:defRPr sz="135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14325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Work Sans Regular"/>
              <a:buAutoNum type="alphaUcPeriod"/>
              <a:defRPr sz="1350"/>
            </a:lvl2pPr>
            <a:lvl3pPr marL="1371600" lvl="2" indent="-314325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Work Sans Regular"/>
              <a:buAutoNum type="romanUcPeriod"/>
              <a:defRPr sz="1350"/>
            </a:lvl3pPr>
            <a:lvl4pPr marL="1828800" lvl="3" indent="-314325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Work Sans Regular"/>
              <a:buAutoNum type="romanLcPeriod"/>
              <a:defRPr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35"/>
          <p:cNvSpPr txBox="1">
            <a:spLocks noGrp="1"/>
          </p:cNvSpPr>
          <p:nvPr>
            <p:ph type="title"/>
          </p:nvPr>
        </p:nvSpPr>
        <p:spPr>
          <a:xfrm>
            <a:off x="218899" y="536857"/>
            <a:ext cx="8710197" cy="419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Work Sans"/>
              <a:buNone/>
              <a:defRPr sz="2700" b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5"/>
          <p:cNvSpPr txBox="1">
            <a:spLocks noGrp="1"/>
          </p:cNvSpPr>
          <p:nvPr>
            <p:ph type="body" idx="3"/>
          </p:nvPr>
        </p:nvSpPr>
        <p:spPr>
          <a:xfrm>
            <a:off x="218900" y="1027115"/>
            <a:ext cx="8710788" cy="270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35"/>
          <p:cNvSpPr txBox="1"/>
          <p:nvPr/>
        </p:nvSpPr>
        <p:spPr>
          <a:xfrm>
            <a:off x="8712994" y="142489"/>
            <a:ext cx="2714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6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71" name="Google Shape;71;p35"/>
          <p:cNvSpPr txBox="1"/>
          <p:nvPr/>
        </p:nvSpPr>
        <p:spPr>
          <a:xfrm>
            <a:off x="8712994" y="142489"/>
            <a:ext cx="2714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6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72" name="Google Shape;72;p35" descr="Logo Ministerio del Interior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47648" y="4729162"/>
            <a:ext cx="1996352" cy="414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464D22-1FC8-324C-AB0D-335F6AA83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37CDB93-DC07-4643-A0E1-721AB5B3D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id="{AEE0E7F3-BDF3-D849-BF66-0458D2CEF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posición de fecha 4">
            <a:extLst>
              <a:ext uri="{FF2B5EF4-FFF2-40B4-BE49-F238E27FC236}">
                <a16:creationId xmlns:a16="http://schemas.microsoft.com/office/drawing/2014/main" id="{45B02A52-A840-7948-AE0F-D7D021C01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CC231-72D6-6A48-BA6E-F25044D5816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30/08/2021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ción de pie de página 5">
            <a:extLst>
              <a:ext uri="{FF2B5EF4-FFF2-40B4-BE49-F238E27FC236}">
                <a16:creationId xmlns:a16="http://schemas.microsoft.com/office/drawing/2014/main" id="{D1494D7C-3459-7C45-A3A4-690D6981C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id="{B0736352-D7F1-EA40-9412-C8B4021FA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B371-872A-3D40-AD3A-0FA4CE80F7EB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171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BEB13E-2211-7349-A82C-0E84D844F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D90664B-751A-BA4F-9939-409289E701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s-CO"/>
          </a:p>
        </p:txBody>
      </p:sp>
      <p:sp>
        <p:nvSpPr>
          <p:cNvPr id="4" name="Marcador de posición de texto 3">
            <a:extLst>
              <a:ext uri="{FF2B5EF4-FFF2-40B4-BE49-F238E27FC236}">
                <a16:creationId xmlns:a16="http://schemas.microsoft.com/office/drawing/2014/main" id="{F11AB36C-8F11-EB47-9BFD-2386CEB24F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92" indent="0">
              <a:buNone/>
              <a:defRPr sz="1050"/>
            </a:lvl2pPr>
            <a:lvl3pPr marL="685783" indent="0">
              <a:buNone/>
              <a:defRPr sz="900"/>
            </a:lvl3pPr>
            <a:lvl4pPr marL="1028675" indent="0">
              <a:buNone/>
              <a:defRPr sz="750"/>
            </a:lvl4pPr>
            <a:lvl5pPr marL="1371566" indent="0">
              <a:buNone/>
              <a:defRPr sz="750"/>
            </a:lvl5pPr>
            <a:lvl6pPr marL="1714457" indent="0">
              <a:buNone/>
              <a:defRPr sz="750"/>
            </a:lvl6pPr>
            <a:lvl7pPr marL="2057348" indent="0">
              <a:buNone/>
              <a:defRPr sz="750"/>
            </a:lvl7pPr>
            <a:lvl8pPr marL="2400240" indent="0">
              <a:buNone/>
              <a:defRPr sz="750"/>
            </a:lvl8pPr>
            <a:lvl9pPr marL="2743132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posición de fecha 4">
            <a:extLst>
              <a:ext uri="{FF2B5EF4-FFF2-40B4-BE49-F238E27FC236}">
                <a16:creationId xmlns:a16="http://schemas.microsoft.com/office/drawing/2014/main" id="{2187D5F1-C119-154C-99A1-0DC1E1F8E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CC231-72D6-6A48-BA6E-F25044D5816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30/08/2021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ción de pie de página 5">
            <a:extLst>
              <a:ext uri="{FF2B5EF4-FFF2-40B4-BE49-F238E27FC236}">
                <a16:creationId xmlns:a16="http://schemas.microsoft.com/office/drawing/2014/main" id="{3269DE1F-444B-7549-8E40-0C31E936E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:a16="http://schemas.microsoft.com/office/drawing/2014/main" id="{181DB751-58CF-D847-B54B-4B66F2223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B371-872A-3D40-AD3A-0FA4CE80F7EB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8313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841948-43BD-EB4A-827F-CE3599F6F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texto vertical 2">
            <a:extLst>
              <a:ext uri="{FF2B5EF4-FFF2-40B4-BE49-F238E27FC236}">
                <a16:creationId xmlns:a16="http://schemas.microsoft.com/office/drawing/2014/main" id="{1DBF1232-C313-F248-BC0B-F16FEBFFCC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CE3C9BE0-E125-F247-98AE-80013F6F6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CC231-72D6-6A48-BA6E-F25044D5816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30/08/2021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293B2BF8-6239-AA4C-93A8-C941344A6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19D5EE94-2743-F947-AD06-D51617C91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B371-872A-3D40-AD3A-0FA4CE80F7EB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582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95F27C4-52D7-FF47-A196-B643C62EA7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texto vertical 2">
            <a:extLst>
              <a:ext uri="{FF2B5EF4-FFF2-40B4-BE49-F238E27FC236}">
                <a16:creationId xmlns:a16="http://schemas.microsoft.com/office/drawing/2014/main" id="{E3C23C4A-2F8B-AE47-A8D4-7C81FFD941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273845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030234C0-02A6-5340-963D-84574B8E3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CC231-72D6-6A48-BA6E-F25044D58163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30/08/2021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BD728ACD-AF6C-8940-B89B-64AF03F7C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89A43B8C-B6B7-3D40-A270-22DAC8A2D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B371-872A-3D40-AD3A-0FA4CE80F7EB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6109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">
  <p:cSld name="Título y texto">
    <p:bg>
      <p:bgPr>
        <a:solidFill>
          <a:srgbClr val="2D6DF3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3768725" y="1733025"/>
            <a:ext cx="47526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  <a:defRPr sz="3000">
                <a:solidFill>
                  <a:srgbClr val="FFFFFF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3761127" y="2553350"/>
            <a:ext cx="4760200" cy="13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178" lvl="0" indent="-228588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 sz="1500">
                <a:solidFill>
                  <a:srgbClr val="FFFFFF"/>
                </a:solidFill>
              </a:defRPr>
            </a:lvl1pPr>
            <a:lvl2pPr marL="914355" lvl="1" indent="-31748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2pPr>
            <a:lvl3pPr marL="1371532" lvl="2" indent="-31748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3pPr>
            <a:lvl4pPr marL="1828709" lvl="3" indent="-31748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4pPr>
            <a:lvl5pPr marL="2285886" lvl="4" indent="-31748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5pPr>
            <a:lvl6pPr marL="2743064" lvl="5" indent="-31748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6pPr>
            <a:lvl7pPr marL="3200240" lvl="6" indent="-31748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7pPr>
            <a:lvl8pPr marL="3657418" lvl="7" indent="-31748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8pPr>
            <a:lvl9pPr marL="4114595" lvl="8" indent="-31748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400"/>
              <a:buChar char="•"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75527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 1">
  <p:cSld name="Imagen con título 1">
    <p:bg>
      <p:bgPr>
        <a:solidFill>
          <a:srgbClr val="DCEAFB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3768726" y="2553350"/>
            <a:ext cx="2352000" cy="20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178" lvl="0" indent="-228588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Font typeface="Work Sans Light"/>
              <a:buNone/>
              <a:defRPr sz="1000">
                <a:solidFill>
                  <a:srgbClr val="0066C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355" lvl="1" indent="-29843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Work Sans Light"/>
              <a:buChar char="•"/>
              <a:defRPr sz="1100">
                <a:latin typeface="Work Sans Light"/>
                <a:ea typeface="Work Sans Light"/>
                <a:cs typeface="Work Sans Light"/>
                <a:sym typeface="Work Sans Light"/>
              </a:defRPr>
            </a:lvl2pPr>
            <a:lvl3pPr marL="1371532" lvl="2" indent="-29843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Work Sans Light"/>
              <a:buChar char="•"/>
              <a:defRPr sz="1100">
                <a:latin typeface="Work Sans Light"/>
                <a:ea typeface="Work Sans Light"/>
                <a:cs typeface="Work Sans Light"/>
                <a:sym typeface="Work Sans Light"/>
              </a:defRPr>
            </a:lvl3pPr>
            <a:lvl4pPr marL="1828709" lvl="3" indent="-29843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Work Sans Light"/>
              <a:buChar char="•"/>
              <a:defRPr sz="1100">
                <a:latin typeface="Work Sans Light"/>
                <a:ea typeface="Work Sans Light"/>
                <a:cs typeface="Work Sans Light"/>
                <a:sym typeface="Work Sans Light"/>
              </a:defRPr>
            </a:lvl4pPr>
            <a:lvl5pPr marL="2285886" lvl="4" indent="-29843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Work Sans Light"/>
              <a:buChar char="•"/>
              <a:defRPr sz="1100">
                <a:latin typeface="Work Sans Light"/>
                <a:ea typeface="Work Sans Light"/>
                <a:cs typeface="Work Sans Light"/>
                <a:sym typeface="Work Sans Light"/>
              </a:defRPr>
            </a:lvl5pPr>
            <a:lvl6pPr marL="2743064" lvl="5" indent="-29843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Work Sans Light"/>
              <a:buChar char="•"/>
              <a:defRPr sz="1100">
                <a:latin typeface="Work Sans Light"/>
                <a:ea typeface="Work Sans Light"/>
                <a:cs typeface="Work Sans Light"/>
                <a:sym typeface="Work Sans Light"/>
              </a:defRPr>
            </a:lvl6pPr>
            <a:lvl7pPr marL="3200240" lvl="6" indent="-29843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Work Sans Light"/>
              <a:buChar char="•"/>
              <a:defRPr sz="1100">
                <a:latin typeface="Work Sans Light"/>
                <a:ea typeface="Work Sans Light"/>
                <a:cs typeface="Work Sans Light"/>
                <a:sym typeface="Work Sans Light"/>
              </a:defRPr>
            </a:lvl7pPr>
            <a:lvl8pPr marL="3657418" lvl="7" indent="-29843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Work Sans Light"/>
              <a:buChar char="•"/>
              <a:defRPr sz="1100">
                <a:latin typeface="Work Sans Light"/>
                <a:ea typeface="Work Sans Light"/>
                <a:cs typeface="Work Sans Light"/>
                <a:sym typeface="Work Sans Light"/>
              </a:defRPr>
            </a:lvl8pPr>
            <a:lvl9pPr marL="4114595" lvl="8" indent="-29843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Font typeface="Work Sans Light"/>
              <a:buChar char="•"/>
              <a:defRPr sz="1100">
                <a:latin typeface="Work Sans Light"/>
                <a:ea typeface="Work Sans Light"/>
                <a:cs typeface="Work Sans Light"/>
                <a:sym typeface="Work Sans Light"/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>
            <a:spLocks noGrp="1"/>
          </p:cNvSpPr>
          <p:nvPr>
            <p:ph type="pic" idx="2"/>
          </p:nvPr>
        </p:nvSpPr>
        <p:spPr>
          <a:xfrm>
            <a:off x="0" y="0"/>
            <a:ext cx="3423000" cy="51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 dirty="0"/>
          </a:p>
        </p:txBody>
      </p:sp>
      <p:sp>
        <p:nvSpPr>
          <p:cNvPr id="81" name="Google Shape;81;p11"/>
          <p:cNvSpPr txBox="1">
            <a:spLocks noGrp="1"/>
          </p:cNvSpPr>
          <p:nvPr>
            <p:ph type="title"/>
          </p:nvPr>
        </p:nvSpPr>
        <p:spPr>
          <a:xfrm>
            <a:off x="3768724" y="1733025"/>
            <a:ext cx="4307700" cy="6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Work Sans SemiBold"/>
              <a:buNone/>
              <a:defRPr sz="3000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699616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">
  <p:cSld name="1_Título y texto">
    <p:bg>
      <p:bgPr>
        <a:solidFill>
          <a:srgbClr val="DCEAFB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367470" y="1733025"/>
            <a:ext cx="3264880" cy="640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/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400"/>
              <a:buFont typeface="Work Sans SemiBold"/>
              <a:buNone/>
              <a:defRPr sz="3000">
                <a:solidFill>
                  <a:srgbClr val="0054BC"/>
                </a:solidFill>
                <a:latin typeface="Work Sans Light"/>
                <a:ea typeface="Work Sans Light"/>
                <a:cs typeface="Work Sans Light"/>
                <a:sym typeface="Work Sans Ligh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4BC"/>
              </a:buClr>
              <a:buSzPts val="1100"/>
              <a:buNone/>
              <a:defRPr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1"/>
          </p:nvPr>
        </p:nvSpPr>
        <p:spPr>
          <a:xfrm>
            <a:off x="3768725" y="3001742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178" lvl="0" indent="-228588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355" lvl="1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532" lvl="2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709" lvl="3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5886" lvl="4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064" lvl="5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240" lvl="6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418" lvl="7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595" lvl="8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8"/>
          <p:cNvSpPr txBox="1"/>
          <p:nvPr/>
        </p:nvSpPr>
        <p:spPr>
          <a:xfrm>
            <a:off x="367470" y="98782"/>
            <a:ext cx="2136835" cy="18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>
              <a:buClr>
                <a:srgbClr val="000000"/>
              </a:buClr>
              <a:buSzPts val="1100"/>
              <a:buFont typeface="Arial"/>
              <a:buNone/>
            </a:pPr>
            <a:r>
              <a:rPr lang="es-CO" sz="600" dirty="0">
                <a:solidFill>
                  <a:srgbClr val="0066CD"/>
                </a:solidFill>
                <a:latin typeface="Work Sans Light"/>
                <a:ea typeface="Work Sans Light"/>
                <a:cs typeface="Work Sans Light"/>
                <a:sym typeface="Work Sans Light"/>
              </a:rPr>
              <a:t>Ministerio de Salud y Protección Social de Colombia</a:t>
            </a:r>
            <a:endParaRPr sz="600" dirty="0">
              <a:solidFill>
                <a:srgbClr val="0066CD"/>
              </a:solidFill>
              <a:latin typeface="Work Sans Light"/>
              <a:ea typeface="Work Sans Light"/>
              <a:cs typeface="Work Sans Light"/>
              <a:sym typeface="Work Sans Light"/>
            </a:endParaRPr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2"/>
          </p:nvPr>
        </p:nvSpPr>
        <p:spPr>
          <a:xfrm>
            <a:off x="3768286" y="2553350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178" lvl="0" indent="-228588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355" lvl="1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532" lvl="2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709" lvl="3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5886" lvl="4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064" lvl="5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240" lvl="6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418" lvl="7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595" lvl="8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3"/>
          </p:nvPr>
        </p:nvSpPr>
        <p:spPr>
          <a:xfrm>
            <a:off x="3768725" y="3440778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178" lvl="0" indent="-228588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355" lvl="1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532" lvl="2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709" lvl="3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5886" lvl="4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064" lvl="5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240" lvl="6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418" lvl="7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595" lvl="8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4"/>
          </p:nvPr>
        </p:nvSpPr>
        <p:spPr>
          <a:xfrm>
            <a:off x="3768725" y="3922005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178" lvl="0" indent="-228588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355" lvl="1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532" lvl="2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709" lvl="3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5886" lvl="4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064" lvl="5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240" lvl="6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418" lvl="7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595" lvl="8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5"/>
          </p:nvPr>
        </p:nvSpPr>
        <p:spPr>
          <a:xfrm>
            <a:off x="3123123" y="2620030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178" lvl="0" indent="-228588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355" lvl="1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532" lvl="2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709" lvl="3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5886" lvl="4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064" lvl="5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240" lvl="6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418" lvl="7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595" lvl="8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6"/>
          </p:nvPr>
        </p:nvSpPr>
        <p:spPr>
          <a:xfrm>
            <a:off x="6366376" y="3001742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178" lvl="0" indent="-228588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355" lvl="1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532" lvl="2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709" lvl="3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5886" lvl="4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064" lvl="5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240" lvl="6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418" lvl="7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595" lvl="8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7"/>
          </p:nvPr>
        </p:nvSpPr>
        <p:spPr>
          <a:xfrm>
            <a:off x="3123122" y="3089695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178" lvl="0" indent="-228588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355" lvl="1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532" lvl="2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709" lvl="3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5886" lvl="4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064" lvl="5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240" lvl="6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418" lvl="7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595" lvl="8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8"/>
          </p:nvPr>
        </p:nvSpPr>
        <p:spPr>
          <a:xfrm>
            <a:off x="3123849" y="3525020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178" lvl="0" indent="-228588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355" lvl="1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532" lvl="2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709" lvl="3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5886" lvl="4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064" lvl="5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240" lvl="6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418" lvl="7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595" lvl="8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body" idx="9"/>
          </p:nvPr>
        </p:nvSpPr>
        <p:spPr>
          <a:xfrm>
            <a:off x="3123849" y="4007466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178" lvl="0" indent="-228588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4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355" lvl="1" indent="-31748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2pPr>
            <a:lvl3pPr marL="1371532" lvl="2" indent="-31748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3pPr>
            <a:lvl4pPr marL="1828709" lvl="3" indent="-31748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4pPr>
            <a:lvl5pPr marL="2285886" lvl="4" indent="-31748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5pPr>
            <a:lvl6pPr marL="2743064" lvl="5" indent="-31748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6pPr>
            <a:lvl7pPr marL="3200240" lvl="6" indent="-31748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7pPr>
            <a:lvl8pPr marL="3657418" lvl="7" indent="-31748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8pPr>
            <a:lvl9pPr marL="4114595" lvl="8" indent="-317484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400"/>
              <a:buChar char="•"/>
              <a:defRPr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13"/>
          </p:nvPr>
        </p:nvSpPr>
        <p:spPr>
          <a:xfrm>
            <a:off x="6365937" y="2558192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178" lvl="0" indent="-228588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355" lvl="1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532" lvl="2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709" lvl="3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5886" lvl="4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064" lvl="5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240" lvl="6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418" lvl="7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595" lvl="8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14"/>
          </p:nvPr>
        </p:nvSpPr>
        <p:spPr>
          <a:xfrm>
            <a:off x="6366376" y="3445620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178" lvl="0" indent="-228588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355" lvl="1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532" lvl="2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709" lvl="3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5886" lvl="4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064" lvl="5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240" lvl="6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418" lvl="7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595" lvl="8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body" idx="15"/>
          </p:nvPr>
        </p:nvSpPr>
        <p:spPr>
          <a:xfrm>
            <a:off x="6365489" y="3926847"/>
            <a:ext cx="1883400" cy="4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178" lvl="0" indent="-228588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>
                <a:solidFill>
                  <a:srgbClr val="0054BC"/>
                </a:solidFill>
              </a:defRPr>
            </a:lvl1pPr>
            <a:lvl2pPr marL="914355" lvl="1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532" lvl="2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709" lvl="3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5886" lvl="4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064" lvl="5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240" lvl="6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418" lvl="7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595" lvl="8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body" idx="16"/>
          </p:nvPr>
        </p:nvSpPr>
        <p:spPr>
          <a:xfrm>
            <a:off x="5720774" y="2624872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178" lvl="0" indent="-228588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355" lvl="1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532" lvl="2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709" lvl="3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5886" lvl="4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064" lvl="5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240" lvl="6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418" lvl="7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595" lvl="8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body" idx="17"/>
          </p:nvPr>
        </p:nvSpPr>
        <p:spPr>
          <a:xfrm>
            <a:off x="5720773" y="3094537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178" lvl="0" indent="-228588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355" lvl="1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532" lvl="2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709" lvl="3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5886" lvl="4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064" lvl="5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240" lvl="6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418" lvl="7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595" lvl="8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body" idx="18"/>
          </p:nvPr>
        </p:nvSpPr>
        <p:spPr>
          <a:xfrm>
            <a:off x="5721500" y="3529862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178" lvl="0" indent="-228588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355" lvl="1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532" lvl="2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709" lvl="3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5886" lvl="4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064" lvl="5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240" lvl="6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418" lvl="7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595" lvl="8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body" idx="19"/>
          </p:nvPr>
        </p:nvSpPr>
        <p:spPr>
          <a:xfrm>
            <a:off x="5721500" y="4012308"/>
            <a:ext cx="574800" cy="2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L="457178" lvl="0" indent="-228588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54BC"/>
              </a:buClr>
              <a:buSzPts val="1000"/>
              <a:buNone/>
              <a:defRPr sz="1000" b="1">
                <a:solidFill>
                  <a:srgbClr val="0054BC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355" lvl="1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2pPr>
            <a:lvl3pPr marL="1371532" lvl="2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3pPr>
            <a:lvl4pPr marL="1828709" lvl="3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4pPr>
            <a:lvl5pPr marL="2285886" lvl="4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5pPr>
            <a:lvl6pPr marL="2743064" lvl="5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6pPr>
            <a:lvl7pPr marL="3200240" lvl="6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7pPr>
            <a:lvl8pPr marL="3657418" lvl="7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8pPr>
            <a:lvl9pPr marL="4114595" lvl="8" indent="-292086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54BC"/>
              </a:buClr>
              <a:buSzPts val="1000"/>
              <a:buChar char="•"/>
              <a:defRPr sz="1000">
                <a:solidFill>
                  <a:srgbClr val="0054BC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45197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- Solo Texto - Una Columna">
  <p:cSld name="1_Contenido - Solo Texto - Una Columna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8"/>
          <p:cNvSpPr txBox="1">
            <a:spLocks noGrp="1"/>
          </p:cNvSpPr>
          <p:nvPr>
            <p:ph type="title"/>
          </p:nvPr>
        </p:nvSpPr>
        <p:spPr>
          <a:xfrm>
            <a:off x="218899" y="536857"/>
            <a:ext cx="8710197" cy="419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Work Sans"/>
              <a:buNone/>
              <a:defRPr sz="2700" b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body" idx="1"/>
          </p:nvPr>
        </p:nvSpPr>
        <p:spPr>
          <a:xfrm>
            <a:off x="218900" y="1027115"/>
            <a:ext cx="8710788" cy="270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body" idx="2"/>
          </p:nvPr>
        </p:nvSpPr>
        <p:spPr>
          <a:xfrm>
            <a:off x="1511061" y="1673981"/>
            <a:ext cx="6121880" cy="3038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None/>
              <a:defRPr sz="135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Char char="•"/>
              <a:defRPr sz="1350"/>
            </a:lvl2pPr>
            <a:lvl3pPr marL="1371600" lvl="2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Char char="•"/>
              <a:defRPr sz="1350"/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Char char="•"/>
              <a:defRPr sz="13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/>
          <p:nvPr/>
        </p:nvSpPr>
        <p:spPr>
          <a:xfrm>
            <a:off x="8712994" y="142489"/>
            <a:ext cx="2714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6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5" name="Google Shape;25;p18"/>
          <p:cNvSpPr txBox="1"/>
          <p:nvPr/>
        </p:nvSpPr>
        <p:spPr>
          <a:xfrm>
            <a:off x="8712994" y="142489"/>
            <a:ext cx="2714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6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26" name="Google Shape;26;p18" descr="Logo Ministerio del Interior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47648" y="4729162"/>
            <a:ext cx="1996352" cy="414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116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ido - Solo Texto - Una Column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4"/>
          <p:cNvSpPr>
            <a:spLocks noGrp="1"/>
          </p:cNvSpPr>
          <p:nvPr>
            <p:ph type="title" hasCustomPrompt="1"/>
          </p:nvPr>
        </p:nvSpPr>
        <p:spPr>
          <a:xfrm>
            <a:off x="218899" y="536857"/>
            <a:ext cx="8710197" cy="41954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2700" b="0" spc="-113">
                <a:solidFill>
                  <a:schemeClr val="tx1"/>
                </a:solidFill>
                <a:latin typeface="Work Sans" panose="00000500000000000000" pitchFamily="2" charset="0"/>
              </a:defRPr>
            </a:lvl1pPr>
          </a:lstStyle>
          <a:p>
            <a:r>
              <a:rPr lang="es-CO" noProof="0" dirty="0"/>
              <a:t>Título de la diapositiva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 hasCustomPrompt="1"/>
          </p:nvPr>
        </p:nvSpPr>
        <p:spPr>
          <a:xfrm>
            <a:off x="218900" y="1027115"/>
            <a:ext cx="8710788" cy="27070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  <a:latin typeface="Work Sans" panose="00000500000000000000" pitchFamily="2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s-CO" noProof="0" dirty="0"/>
              <a:t>Subtítulo de la diapositiva</a:t>
            </a:r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1A42CDCE-22F1-430F-8FEA-A47335056F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8899" y="4731507"/>
            <a:ext cx="4357097" cy="27358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675">
                <a:solidFill>
                  <a:schemeClr val="tx1"/>
                </a:solidFill>
                <a:latin typeface="Work Sans" panose="00000500000000000000" pitchFamily="2" charset="0"/>
              </a:defRPr>
            </a:lvl1pPr>
          </a:lstStyle>
          <a:p>
            <a:pPr lvl="0"/>
            <a:r>
              <a:rPr lang="es-CO" noProof="0" dirty="0"/>
              <a:t>Fuente y/o notas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D3CD0703-B726-4601-A460-3C1A4B1D8A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11061" y="1673981"/>
            <a:ext cx="6121880" cy="30384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450"/>
              </a:spcBef>
              <a:buClr>
                <a:schemeClr val="tx2"/>
              </a:buClr>
              <a:buFont typeface="Arial" panose="020B0604020202020204" pitchFamily="34" charset="0"/>
              <a:buNone/>
              <a:defRPr sz="1350">
                <a:solidFill>
                  <a:schemeClr val="tx1"/>
                </a:solidFill>
                <a:latin typeface="Work Sans" panose="00000500000000000000" pitchFamily="2" charset="0"/>
              </a:defRPr>
            </a:lvl1pPr>
            <a:lvl2pPr marL="557213" indent="-214313">
              <a:buClr>
                <a:schemeClr val="tx2"/>
              </a:buClr>
              <a:buFont typeface="Arial" panose="020B0604020202020204" pitchFamily="34" charset="0"/>
              <a:buChar char="•"/>
              <a:defRPr sz="1350"/>
            </a:lvl2pPr>
            <a:lvl3pPr marL="900113" indent="-214313">
              <a:buClr>
                <a:schemeClr val="tx2"/>
              </a:buClr>
              <a:buFont typeface="Arial" panose="020B0604020202020204" pitchFamily="34" charset="0"/>
              <a:buChar char="•"/>
              <a:defRPr sz="1350"/>
            </a:lvl3pPr>
            <a:lvl4pPr marL="1243013" indent="-214313">
              <a:buClr>
                <a:schemeClr val="tx2"/>
              </a:buClr>
              <a:buFont typeface="Arial" panose="020B0604020202020204" pitchFamily="34" charset="0"/>
              <a:buChar char="•"/>
              <a:defRPr sz="1350"/>
            </a:lvl4pPr>
            <a:lvl5pPr marL="1371600" indent="0">
              <a:buNone/>
              <a:defRPr/>
            </a:lvl5pPr>
          </a:lstStyle>
          <a:p>
            <a:pPr lvl="0"/>
            <a:r>
              <a:rPr lang="es-CO" noProof="0" dirty="0"/>
              <a:t>Texto de párrafo o viñetas en tamaño mínimo de 18 puntos negro.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5592FF0-D4BF-4ADA-9C5E-7E707CF0AD6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4807" y="176213"/>
            <a:ext cx="8031956" cy="2095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00">
                <a:solidFill>
                  <a:schemeClr val="tx1"/>
                </a:solidFill>
                <a:latin typeface="Work Sans" panose="00000500000000000000" pitchFamily="2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s-CO" noProof="0" dirty="0"/>
              <a:t>Nombre de la presentación		DNP - Departamento Nacional de Planeación		Tema o Sección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3D1D45-84BF-4109-A344-194FC60A25E6}"/>
              </a:ext>
            </a:extLst>
          </p:cNvPr>
          <p:cNvSpPr txBox="1"/>
          <p:nvPr/>
        </p:nvSpPr>
        <p:spPr>
          <a:xfrm>
            <a:off x="8712994" y="142489"/>
            <a:ext cx="27146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450"/>
              </a:spcBef>
            </a:pPr>
            <a:fld id="{75C7898C-BA7D-4DD1-B648-10E044C0935B}" type="slidenum">
              <a:rPr lang="es-CO" sz="600" smtClean="0">
                <a:solidFill>
                  <a:schemeClr val="tx1"/>
                </a:solidFill>
              </a:rPr>
              <a:pPr algn="ctr">
                <a:spcBef>
                  <a:spcPts val="450"/>
                </a:spcBef>
              </a:pPr>
              <a:t>‹Nº›</a:t>
            </a:fld>
            <a:endParaRPr lang="es-CO" sz="600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4EFE42-DCDC-492C-86CB-FA9BEE632ECC}"/>
              </a:ext>
            </a:extLst>
          </p:cNvPr>
          <p:cNvSpPr txBox="1"/>
          <p:nvPr userDrawn="1"/>
        </p:nvSpPr>
        <p:spPr>
          <a:xfrm>
            <a:off x="8712994" y="142489"/>
            <a:ext cx="27146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450"/>
              </a:spcBef>
            </a:pPr>
            <a:fld id="{75C7898C-BA7D-4DD1-B648-10E044C0935B}" type="slidenum">
              <a:rPr lang="es-CO" sz="600" smtClean="0">
                <a:solidFill>
                  <a:schemeClr val="tx1"/>
                </a:solidFill>
              </a:rPr>
              <a:pPr algn="ctr">
                <a:spcBef>
                  <a:spcPts val="450"/>
                </a:spcBef>
              </a:pPr>
              <a:t>‹Nº›</a:t>
            </a:fld>
            <a:endParaRPr lang="es-CO" sz="600" dirty="0">
              <a:solidFill>
                <a:schemeClr val="tx1"/>
              </a:solidFill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A7141D1D-81BC-45CB-933F-BD304BE4AA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265" y="4770078"/>
            <a:ext cx="1374736" cy="241416"/>
          </a:xfrm>
          <a:prstGeom prst="rect">
            <a:avLst/>
          </a:prstGeom>
        </p:spPr>
      </p:pic>
      <p:sp>
        <p:nvSpPr>
          <p:cNvPr id="5" name="Marcador de fecha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3F61C21-EA5C-4542-B0FF-93A6F57B09DF}" type="datetimeFigureOut">
              <a:rPr lang="es-CO" smtClean="0"/>
              <a:t>30/08/2021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DED1BC1-4E7A-49AC-9932-5FB93800EC8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4473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>
            <a:spLocks noGrp="1"/>
          </p:cNvSpPr>
          <p:nvPr>
            <p:ph type="body" idx="1"/>
          </p:nvPr>
        </p:nvSpPr>
        <p:spPr>
          <a:xfrm>
            <a:off x="1871665" y="981075"/>
            <a:ext cx="5400671" cy="3743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557212" algn="l">
              <a:lnSpc>
                <a:spcPct val="100000"/>
              </a:lnSpc>
              <a:spcBef>
                <a:spcPts val="3750"/>
              </a:spcBef>
              <a:spcAft>
                <a:spcPts val="0"/>
              </a:spcAft>
              <a:buClr>
                <a:schemeClr val="lt1"/>
              </a:buClr>
              <a:buSzPts val="5175"/>
              <a:buFont typeface="Work Sans Regular"/>
              <a:buAutoNum type="arabicPeriod"/>
              <a:defRPr sz="2250"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L="914400" lvl="1" indent="-3429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Work Sans Regular"/>
              <a:buAutoNum type="arabicPeriod"/>
              <a:defRPr>
                <a:solidFill>
                  <a:schemeClr val="lt1"/>
                </a:solidFill>
              </a:defRPr>
            </a:lvl2pPr>
            <a:lvl3pPr marL="1371600" lvl="2" indent="-32385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Work Sans Regular"/>
              <a:buAutoNum type="arabicPeriod"/>
              <a:defRPr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Work Sans Regular"/>
              <a:buAutoNum type="arabicPeriod"/>
              <a:defRPr>
                <a:solidFill>
                  <a:schemeClr val="lt1"/>
                </a:solidFill>
              </a:defRPr>
            </a:lvl4pPr>
            <a:lvl5pPr marL="2286000" lvl="4" indent="-314325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Work Sans Regular"/>
              <a:buAutoNum type="arabicPeriod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700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- Cifras">
  <p:cSld name="Contenido - Cifra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6"/>
          <p:cNvSpPr txBox="1">
            <a:spLocks noGrp="1"/>
          </p:cNvSpPr>
          <p:nvPr>
            <p:ph type="title"/>
          </p:nvPr>
        </p:nvSpPr>
        <p:spPr>
          <a:xfrm>
            <a:off x="218899" y="536857"/>
            <a:ext cx="8710197" cy="419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Work Sans"/>
              <a:buNone/>
              <a:defRPr sz="2700" b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6"/>
          <p:cNvSpPr txBox="1">
            <a:spLocks noGrp="1"/>
          </p:cNvSpPr>
          <p:nvPr>
            <p:ph type="body" idx="1"/>
          </p:nvPr>
        </p:nvSpPr>
        <p:spPr>
          <a:xfrm>
            <a:off x="218900" y="1027115"/>
            <a:ext cx="8710788" cy="270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36"/>
          <p:cNvSpPr txBox="1">
            <a:spLocks noGrp="1"/>
          </p:cNvSpPr>
          <p:nvPr>
            <p:ph type="body" idx="2"/>
          </p:nvPr>
        </p:nvSpPr>
        <p:spPr>
          <a:xfrm>
            <a:off x="218899" y="4731507"/>
            <a:ext cx="4357097" cy="273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6"/>
          <p:cNvSpPr txBox="1"/>
          <p:nvPr/>
        </p:nvSpPr>
        <p:spPr>
          <a:xfrm>
            <a:off x="8712994" y="142489"/>
            <a:ext cx="2714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6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78" name="Google Shape;78;p36"/>
          <p:cNvSpPr txBox="1">
            <a:spLocks noGrp="1"/>
          </p:cNvSpPr>
          <p:nvPr>
            <p:ph type="body" idx="3"/>
          </p:nvPr>
        </p:nvSpPr>
        <p:spPr>
          <a:xfrm>
            <a:off x="682467" y="2182230"/>
            <a:ext cx="2560796" cy="875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>
                <a:latin typeface="Work Sans"/>
                <a:ea typeface="Work Sans"/>
                <a:cs typeface="Work Sans"/>
                <a:sym typeface="Work Sans"/>
              </a:defRPr>
            </a:lvl2pPr>
            <a:lvl3pPr marL="1371600" lvl="2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>
                <a:latin typeface="Work Sans"/>
                <a:ea typeface="Work Sans"/>
                <a:cs typeface="Work Sans"/>
                <a:sym typeface="Work Sans"/>
              </a:defRPr>
            </a:lvl3pPr>
            <a:lvl4pPr marL="1828800" lvl="3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>
                <a:latin typeface="Work Sans"/>
                <a:ea typeface="Work Sans"/>
                <a:cs typeface="Work Sans"/>
                <a:sym typeface="Work Sans"/>
              </a:defRPr>
            </a:lvl4pPr>
            <a:lvl5pPr marL="2286000" lvl="4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>
                <a:latin typeface="Work Sans"/>
                <a:ea typeface="Work Sans"/>
                <a:cs typeface="Work Sans"/>
                <a:sym typeface="Work Sans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36"/>
          <p:cNvSpPr txBox="1">
            <a:spLocks noGrp="1"/>
          </p:cNvSpPr>
          <p:nvPr>
            <p:ph type="body" idx="4"/>
          </p:nvPr>
        </p:nvSpPr>
        <p:spPr>
          <a:xfrm>
            <a:off x="682467" y="3057525"/>
            <a:ext cx="2560796" cy="914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None/>
              <a:defRPr sz="135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Char char="•"/>
              <a:defRPr sz="1350"/>
            </a:lvl2pPr>
            <a:lvl3pPr marL="1371600" lvl="2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Char char="•"/>
              <a:defRPr sz="1350"/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Char char="•"/>
              <a:defRPr sz="13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5"/>
          </p:nvPr>
        </p:nvSpPr>
        <p:spPr>
          <a:xfrm>
            <a:off x="3339943" y="2182230"/>
            <a:ext cx="2560796" cy="875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>
                <a:latin typeface="Work Sans"/>
                <a:ea typeface="Work Sans"/>
                <a:cs typeface="Work Sans"/>
                <a:sym typeface="Work Sans"/>
              </a:defRPr>
            </a:lvl2pPr>
            <a:lvl3pPr marL="1371600" lvl="2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>
                <a:latin typeface="Work Sans"/>
                <a:ea typeface="Work Sans"/>
                <a:cs typeface="Work Sans"/>
                <a:sym typeface="Work Sans"/>
              </a:defRPr>
            </a:lvl3pPr>
            <a:lvl4pPr marL="1828800" lvl="3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>
                <a:latin typeface="Work Sans"/>
                <a:ea typeface="Work Sans"/>
                <a:cs typeface="Work Sans"/>
                <a:sym typeface="Work Sans"/>
              </a:defRPr>
            </a:lvl4pPr>
            <a:lvl5pPr marL="2286000" lvl="4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>
                <a:latin typeface="Work Sans"/>
                <a:ea typeface="Work Sans"/>
                <a:cs typeface="Work Sans"/>
                <a:sym typeface="Work Sans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body" idx="6"/>
          </p:nvPr>
        </p:nvSpPr>
        <p:spPr>
          <a:xfrm>
            <a:off x="3339943" y="3057525"/>
            <a:ext cx="2560796" cy="914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None/>
              <a:defRPr sz="135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Char char="•"/>
              <a:defRPr sz="1350"/>
            </a:lvl2pPr>
            <a:lvl3pPr marL="1371600" lvl="2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Char char="•"/>
              <a:defRPr sz="1350"/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Char char="•"/>
              <a:defRPr sz="13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body" idx="7"/>
          </p:nvPr>
        </p:nvSpPr>
        <p:spPr>
          <a:xfrm>
            <a:off x="5997420" y="2182230"/>
            <a:ext cx="2560796" cy="875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5400"/>
              <a:buNone/>
              <a:defRPr sz="5400"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>
                <a:latin typeface="Work Sans"/>
                <a:ea typeface="Work Sans"/>
                <a:cs typeface="Work Sans"/>
                <a:sym typeface="Work Sans"/>
              </a:defRPr>
            </a:lvl2pPr>
            <a:lvl3pPr marL="1371600" lvl="2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>
                <a:latin typeface="Work Sans"/>
                <a:ea typeface="Work Sans"/>
                <a:cs typeface="Work Sans"/>
                <a:sym typeface="Work Sans"/>
              </a:defRPr>
            </a:lvl3pPr>
            <a:lvl4pPr marL="1828800" lvl="3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>
                <a:latin typeface="Work Sans"/>
                <a:ea typeface="Work Sans"/>
                <a:cs typeface="Work Sans"/>
                <a:sym typeface="Work Sans"/>
              </a:defRPr>
            </a:lvl4pPr>
            <a:lvl5pPr marL="2286000" lvl="4" indent="-228600" algn="ctr">
              <a:lnSpc>
                <a:spcPct val="10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>
                <a:latin typeface="Work Sans"/>
                <a:ea typeface="Work Sans"/>
                <a:cs typeface="Work Sans"/>
                <a:sym typeface="Work Sans"/>
              </a:defRPr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body" idx="8"/>
          </p:nvPr>
        </p:nvSpPr>
        <p:spPr>
          <a:xfrm>
            <a:off x="5997420" y="3057525"/>
            <a:ext cx="2560796" cy="914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None/>
              <a:defRPr sz="135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Char char="•"/>
              <a:defRPr sz="1350"/>
            </a:lvl2pPr>
            <a:lvl3pPr marL="1371600" lvl="2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Char char="•"/>
              <a:defRPr sz="1350"/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Char char="•"/>
              <a:defRPr sz="13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36"/>
          <p:cNvSpPr txBox="1"/>
          <p:nvPr/>
        </p:nvSpPr>
        <p:spPr>
          <a:xfrm>
            <a:off x="8712994" y="142489"/>
            <a:ext cx="2714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6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85" name="Google Shape;85;p36" descr="Logo Ministerio del Interior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47648" y="4729162"/>
            <a:ext cx="1996352" cy="414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- Tabla">
  <p:cSld name="Contenido - Tabla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8"/>
          <p:cNvSpPr>
            <a:spLocks noGrp="1"/>
          </p:cNvSpPr>
          <p:nvPr>
            <p:ph type="tbl" idx="2"/>
          </p:nvPr>
        </p:nvSpPr>
        <p:spPr>
          <a:xfrm>
            <a:off x="1432185" y="1726323"/>
            <a:ext cx="6279630" cy="2966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Work Sans"/>
              <a:buNone/>
              <a:defRPr sz="135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22" name="Google Shape;22;p28"/>
          <p:cNvSpPr txBox="1">
            <a:spLocks noGrp="1"/>
          </p:cNvSpPr>
          <p:nvPr>
            <p:ph type="title"/>
          </p:nvPr>
        </p:nvSpPr>
        <p:spPr>
          <a:xfrm>
            <a:off x="218899" y="536857"/>
            <a:ext cx="8710197" cy="419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Work Sans"/>
              <a:buNone/>
              <a:defRPr sz="2700" b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8"/>
          <p:cNvSpPr txBox="1">
            <a:spLocks noGrp="1"/>
          </p:cNvSpPr>
          <p:nvPr>
            <p:ph type="body" idx="1"/>
          </p:nvPr>
        </p:nvSpPr>
        <p:spPr>
          <a:xfrm>
            <a:off x="218900" y="1027115"/>
            <a:ext cx="8710788" cy="270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8"/>
          <p:cNvSpPr txBox="1">
            <a:spLocks noGrp="1"/>
          </p:cNvSpPr>
          <p:nvPr>
            <p:ph type="body" idx="3"/>
          </p:nvPr>
        </p:nvSpPr>
        <p:spPr>
          <a:xfrm>
            <a:off x="218899" y="4731507"/>
            <a:ext cx="4357097" cy="273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28"/>
          <p:cNvSpPr txBox="1"/>
          <p:nvPr/>
        </p:nvSpPr>
        <p:spPr>
          <a:xfrm>
            <a:off x="8712994" y="142489"/>
            <a:ext cx="2714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6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6" name="Google Shape;26;p28"/>
          <p:cNvSpPr txBox="1"/>
          <p:nvPr/>
        </p:nvSpPr>
        <p:spPr>
          <a:xfrm>
            <a:off x="8712994" y="142489"/>
            <a:ext cx="2714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6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27" name="Google Shape;27;p28" descr="Logo Ministerio del Interior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47648" y="4729162"/>
            <a:ext cx="1996352" cy="414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278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Contenido - Texto y Gráfic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9B7A07-02CF-4788-AAE6-ABB457979B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56884" y="1979039"/>
            <a:ext cx="3593306" cy="23431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450"/>
              </a:spcBef>
              <a:buFont typeface="Arial" panose="020B0604020202020204" pitchFamily="34" charset="0"/>
              <a:buNone/>
              <a:defRPr sz="1350">
                <a:solidFill>
                  <a:schemeClr val="tx1"/>
                </a:solidFill>
                <a:latin typeface="Work Sans" panose="00000500000000000000" pitchFamily="2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s-CO" noProof="0" dirty="0"/>
              <a:t>Texto corto en tamaño mínimo de 18 puntos negro.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F80955C4-FC34-4E86-A3C3-809D890A2766}"/>
              </a:ext>
            </a:extLst>
          </p:cNvPr>
          <p:cNvSpPr>
            <a:spLocks noGrp="1"/>
          </p:cNvSpPr>
          <p:nvPr>
            <p:ph type="chart" sz="quarter" idx="13" hasCustomPrompt="1"/>
          </p:nvPr>
        </p:nvSpPr>
        <p:spPr>
          <a:xfrm>
            <a:off x="693811" y="1694583"/>
            <a:ext cx="4002015" cy="2912061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  <a:latin typeface="Work Sans" panose="00000500000000000000" pitchFamily="2" charset="0"/>
              </a:defRPr>
            </a:lvl1pPr>
          </a:lstStyle>
          <a:p>
            <a:r>
              <a:rPr lang="es-CO" dirty="0"/>
              <a:t>CLICK EN ÍCONO PARA INSERTAR GRÁFICO con etiquetas de valores en tamaño 18 mínimo y color negro.</a:t>
            </a:r>
          </a:p>
        </p:txBody>
      </p:sp>
      <p:sp>
        <p:nvSpPr>
          <p:cNvPr id="17" name="Title 14">
            <a:extLst>
              <a:ext uri="{FF2B5EF4-FFF2-40B4-BE49-F238E27FC236}">
                <a16:creationId xmlns:a16="http://schemas.microsoft.com/office/drawing/2014/main" id="{EDC6F7D6-9AD8-4DB4-BE57-E217C156D5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8899" y="536857"/>
            <a:ext cx="8710197" cy="41954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2700" b="0" spc="-113">
                <a:solidFill>
                  <a:schemeClr val="tx1"/>
                </a:solidFill>
                <a:latin typeface="Work Sans" panose="00000500000000000000" pitchFamily="2" charset="0"/>
              </a:defRPr>
            </a:lvl1pPr>
          </a:lstStyle>
          <a:p>
            <a:r>
              <a:rPr lang="es-CO" noProof="0" dirty="0"/>
              <a:t>Título de la diapositiva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20DD03A-4C03-4B3C-A493-9E670FAC41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8900" y="1027115"/>
            <a:ext cx="8710788" cy="27070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  <a:latin typeface="Work Sans" panose="00000500000000000000" pitchFamily="2" charset="0"/>
              </a:defRPr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s-CO" noProof="0" dirty="0"/>
              <a:t>Subtítulo de la diapositiva</a:t>
            </a:r>
          </a:p>
        </p:txBody>
      </p: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B5170861-91C6-4124-AD9A-E59C2434F0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18899" y="4731507"/>
            <a:ext cx="4357097" cy="27358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675">
                <a:solidFill>
                  <a:schemeClr val="tx1"/>
                </a:solidFill>
                <a:latin typeface="Work Sans" panose="00000500000000000000" pitchFamily="2" charset="0"/>
              </a:defRPr>
            </a:lvl1pPr>
          </a:lstStyle>
          <a:p>
            <a:pPr lvl="0"/>
            <a:r>
              <a:rPr lang="es-CO" noProof="0" dirty="0"/>
              <a:t>Fuente y/o notas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FD972314-56B5-4723-A35C-7CCA0E0B61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4807" y="176213"/>
            <a:ext cx="8031956" cy="2095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600">
                <a:solidFill>
                  <a:schemeClr val="tx1"/>
                </a:solidFill>
                <a:latin typeface="Work Sans" panose="00000500000000000000" pitchFamily="2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s-CO" noProof="0" dirty="0"/>
              <a:t>Nombre de la presentación		DNP - Departamento Nacional de Planeación		Tema o Sección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590A612-DFD6-44DB-8CC9-60AB60798D3B}"/>
              </a:ext>
            </a:extLst>
          </p:cNvPr>
          <p:cNvSpPr txBox="1"/>
          <p:nvPr/>
        </p:nvSpPr>
        <p:spPr>
          <a:xfrm>
            <a:off x="8712994" y="142489"/>
            <a:ext cx="27146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450"/>
              </a:spcBef>
            </a:pPr>
            <a:fld id="{75C7898C-BA7D-4DD1-B648-10E044C0935B}" type="slidenum">
              <a:rPr lang="es-CO" sz="600" smtClean="0">
                <a:solidFill>
                  <a:schemeClr val="tx1"/>
                </a:solidFill>
              </a:rPr>
              <a:pPr algn="ctr">
                <a:spcBef>
                  <a:spcPts val="450"/>
                </a:spcBef>
              </a:pPr>
              <a:t>‹Nº›</a:t>
            </a:fld>
            <a:endParaRPr lang="es-CO" sz="6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79232C-3855-4FCF-8E7F-BC4552A1F4DC}"/>
              </a:ext>
            </a:extLst>
          </p:cNvPr>
          <p:cNvSpPr txBox="1"/>
          <p:nvPr userDrawn="1"/>
        </p:nvSpPr>
        <p:spPr>
          <a:xfrm>
            <a:off x="8712994" y="142489"/>
            <a:ext cx="27146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spcBef>
                <a:spcPts val="450"/>
              </a:spcBef>
            </a:pPr>
            <a:fld id="{75C7898C-BA7D-4DD1-B648-10E044C0935B}" type="slidenum">
              <a:rPr lang="es-CO" sz="600" smtClean="0">
                <a:solidFill>
                  <a:schemeClr val="tx1"/>
                </a:solidFill>
              </a:rPr>
              <a:pPr algn="ctr">
                <a:spcBef>
                  <a:spcPts val="450"/>
                </a:spcBef>
              </a:pPr>
              <a:t>‹Nº›</a:t>
            </a:fld>
            <a:endParaRPr lang="es-CO" sz="600" dirty="0">
              <a:solidFill>
                <a:schemeClr val="tx1"/>
              </a:solidFill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A7141D1D-81BC-45CB-933F-BD304BE4AA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265" y="4770078"/>
            <a:ext cx="1374736" cy="24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31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- Texto y Tabla">
  <p:cSld name="Contenido - Texto y Tabla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0"/>
          <p:cNvSpPr>
            <a:spLocks noGrp="1"/>
          </p:cNvSpPr>
          <p:nvPr>
            <p:ph type="tbl" idx="2"/>
          </p:nvPr>
        </p:nvSpPr>
        <p:spPr>
          <a:xfrm>
            <a:off x="693810" y="1694583"/>
            <a:ext cx="4002015" cy="291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Work Sans"/>
              <a:buNone/>
              <a:defRPr sz="135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title"/>
          </p:nvPr>
        </p:nvSpPr>
        <p:spPr>
          <a:xfrm>
            <a:off x="218899" y="536857"/>
            <a:ext cx="8710197" cy="419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Work Sans"/>
              <a:buNone/>
              <a:defRPr sz="2700" b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body" idx="1"/>
          </p:nvPr>
        </p:nvSpPr>
        <p:spPr>
          <a:xfrm>
            <a:off x="218900" y="1027115"/>
            <a:ext cx="8710788" cy="270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body" idx="3"/>
          </p:nvPr>
        </p:nvSpPr>
        <p:spPr>
          <a:xfrm>
            <a:off x="218899" y="4731507"/>
            <a:ext cx="4357097" cy="273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0"/>
          <p:cNvSpPr txBox="1"/>
          <p:nvPr/>
        </p:nvSpPr>
        <p:spPr>
          <a:xfrm>
            <a:off x="8712994" y="142489"/>
            <a:ext cx="2714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6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37" name="Google Shape;37;p20"/>
          <p:cNvSpPr txBox="1">
            <a:spLocks noGrp="1"/>
          </p:cNvSpPr>
          <p:nvPr>
            <p:ph type="body" idx="4"/>
          </p:nvPr>
        </p:nvSpPr>
        <p:spPr>
          <a:xfrm>
            <a:off x="4856884" y="1979039"/>
            <a:ext cx="3593306" cy="2343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20"/>
          <p:cNvSpPr txBox="1"/>
          <p:nvPr/>
        </p:nvSpPr>
        <p:spPr>
          <a:xfrm>
            <a:off x="8712994" y="142489"/>
            <a:ext cx="2714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6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39" name="Google Shape;39;p20" descr="Logo Ministerio del Interior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47648" y="4729162"/>
            <a:ext cx="1996352" cy="414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527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9429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- Gráfico">
  <p:cSld name="Contenido - Gráfico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7"/>
          <p:cNvSpPr>
            <a:spLocks noGrp="1"/>
          </p:cNvSpPr>
          <p:nvPr>
            <p:ph type="chart" idx="2"/>
          </p:nvPr>
        </p:nvSpPr>
        <p:spPr>
          <a:xfrm>
            <a:off x="1522113" y="1708207"/>
            <a:ext cx="6099775" cy="2989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88" name="Google Shape;88;p37"/>
          <p:cNvSpPr txBox="1">
            <a:spLocks noGrp="1"/>
          </p:cNvSpPr>
          <p:nvPr>
            <p:ph type="title"/>
          </p:nvPr>
        </p:nvSpPr>
        <p:spPr>
          <a:xfrm>
            <a:off x="218899" y="536857"/>
            <a:ext cx="8710197" cy="419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Work Sans"/>
              <a:buNone/>
              <a:defRPr sz="2700" b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7"/>
          <p:cNvSpPr txBox="1">
            <a:spLocks noGrp="1"/>
          </p:cNvSpPr>
          <p:nvPr>
            <p:ph type="body" idx="1"/>
          </p:nvPr>
        </p:nvSpPr>
        <p:spPr>
          <a:xfrm>
            <a:off x="218900" y="1027115"/>
            <a:ext cx="8710788" cy="270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37"/>
          <p:cNvSpPr txBox="1">
            <a:spLocks noGrp="1"/>
          </p:cNvSpPr>
          <p:nvPr>
            <p:ph type="body" idx="3"/>
          </p:nvPr>
        </p:nvSpPr>
        <p:spPr>
          <a:xfrm>
            <a:off x="218899" y="4731507"/>
            <a:ext cx="4357097" cy="273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37"/>
          <p:cNvSpPr txBox="1"/>
          <p:nvPr/>
        </p:nvSpPr>
        <p:spPr>
          <a:xfrm>
            <a:off x="8712994" y="142489"/>
            <a:ext cx="2714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6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92" name="Google Shape;92;p37"/>
          <p:cNvSpPr txBox="1"/>
          <p:nvPr/>
        </p:nvSpPr>
        <p:spPr>
          <a:xfrm>
            <a:off x="8712994" y="142489"/>
            <a:ext cx="2714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6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93" name="Google Shape;93;p37" descr="Logo Ministerio del Interior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47648" y="4729162"/>
            <a:ext cx="1996352" cy="414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- Texto y Gráfico">
  <p:cSld name="Contenido - Texto y Gráfico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8"/>
          <p:cNvSpPr txBox="1">
            <a:spLocks noGrp="1"/>
          </p:cNvSpPr>
          <p:nvPr>
            <p:ph type="body" idx="1"/>
          </p:nvPr>
        </p:nvSpPr>
        <p:spPr>
          <a:xfrm>
            <a:off x="4856884" y="1979039"/>
            <a:ext cx="3593306" cy="2343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35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38"/>
          <p:cNvSpPr>
            <a:spLocks noGrp="1"/>
          </p:cNvSpPr>
          <p:nvPr>
            <p:ph type="chart" idx="2"/>
          </p:nvPr>
        </p:nvSpPr>
        <p:spPr>
          <a:xfrm>
            <a:off x="693811" y="1694583"/>
            <a:ext cx="4002015" cy="291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97" name="Google Shape;97;p38"/>
          <p:cNvSpPr txBox="1">
            <a:spLocks noGrp="1"/>
          </p:cNvSpPr>
          <p:nvPr>
            <p:ph type="title"/>
          </p:nvPr>
        </p:nvSpPr>
        <p:spPr>
          <a:xfrm>
            <a:off x="218899" y="536857"/>
            <a:ext cx="8710197" cy="419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Work Sans"/>
              <a:buNone/>
              <a:defRPr sz="2700" b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8"/>
          <p:cNvSpPr txBox="1">
            <a:spLocks noGrp="1"/>
          </p:cNvSpPr>
          <p:nvPr>
            <p:ph type="body" idx="3"/>
          </p:nvPr>
        </p:nvSpPr>
        <p:spPr>
          <a:xfrm>
            <a:off x="218900" y="1027115"/>
            <a:ext cx="8710788" cy="270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38"/>
          <p:cNvSpPr txBox="1">
            <a:spLocks noGrp="1"/>
          </p:cNvSpPr>
          <p:nvPr>
            <p:ph type="body" idx="4"/>
          </p:nvPr>
        </p:nvSpPr>
        <p:spPr>
          <a:xfrm>
            <a:off x="218899" y="4731507"/>
            <a:ext cx="4357097" cy="273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38"/>
          <p:cNvSpPr txBox="1"/>
          <p:nvPr/>
        </p:nvSpPr>
        <p:spPr>
          <a:xfrm>
            <a:off x="8712994" y="142489"/>
            <a:ext cx="2714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6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01" name="Google Shape;101;p38"/>
          <p:cNvSpPr txBox="1"/>
          <p:nvPr/>
        </p:nvSpPr>
        <p:spPr>
          <a:xfrm>
            <a:off x="8712994" y="142489"/>
            <a:ext cx="2714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6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102" name="Google Shape;102;p38" descr="Logo Ministerio del Interior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47648" y="4729162"/>
            <a:ext cx="1996352" cy="414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- Viñetas y Gráfico">
  <p:cSld name="Contenido - Viñetas y Gráfico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9"/>
          <p:cNvSpPr txBox="1">
            <a:spLocks noGrp="1"/>
          </p:cNvSpPr>
          <p:nvPr>
            <p:ph type="body" idx="1"/>
          </p:nvPr>
        </p:nvSpPr>
        <p:spPr>
          <a:xfrm>
            <a:off x="4856885" y="1979039"/>
            <a:ext cx="3593305" cy="2343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14325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Char char="•"/>
              <a:defRPr sz="135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Char char="•"/>
              <a:defRPr sz="1350"/>
            </a:lvl2pPr>
            <a:lvl3pPr marL="1371600" lvl="2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Char char="•"/>
              <a:defRPr sz="1350"/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Char char="•"/>
              <a:defRPr sz="13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39"/>
          <p:cNvSpPr txBox="1">
            <a:spLocks noGrp="1"/>
          </p:cNvSpPr>
          <p:nvPr>
            <p:ph type="title"/>
          </p:nvPr>
        </p:nvSpPr>
        <p:spPr>
          <a:xfrm>
            <a:off x="218899" y="536857"/>
            <a:ext cx="8710197" cy="419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Work Sans"/>
              <a:buNone/>
              <a:defRPr sz="2700" b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9"/>
          <p:cNvSpPr txBox="1">
            <a:spLocks noGrp="1"/>
          </p:cNvSpPr>
          <p:nvPr>
            <p:ph type="body" idx="2"/>
          </p:nvPr>
        </p:nvSpPr>
        <p:spPr>
          <a:xfrm>
            <a:off x="218900" y="1027115"/>
            <a:ext cx="8710788" cy="270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39"/>
          <p:cNvSpPr txBox="1">
            <a:spLocks noGrp="1"/>
          </p:cNvSpPr>
          <p:nvPr>
            <p:ph type="body" idx="3"/>
          </p:nvPr>
        </p:nvSpPr>
        <p:spPr>
          <a:xfrm>
            <a:off x="218899" y="4731507"/>
            <a:ext cx="4357097" cy="273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39"/>
          <p:cNvSpPr txBox="1"/>
          <p:nvPr/>
        </p:nvSpPr>
        <p:spPr>
          <a:xfrm>
            <a:off x="8712994" y="142489"/>
            <a:ext cx="2714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6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09" name="Google Shape;109;p39"/>
          <p:cNvSpPr>
            <a:spLocks noGrp="1"/>
          </p:cNvSpPr>
          <p:nvPr>
            <p:ph type="chart" idx="4"/>
          </p:nvPr>
        </p:nvSpPr>
        <p:spPr>
          <a:xfrm>
            <a:off x="693811" y="1694583"/>
            <a:ext cx="4002015" cy="291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110" name="Google Shape;110;p39"/>
          <p:cNvSpPr txBox="1"/>
          <p:nvPr/>
        </p:nvSpPr>
        <p:spPr>
          <a:xfrm>
            <a:off x="8712994" y="142489"/>
            <a:ext cx="2714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6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111" name="Google Shape;111;p39" descr="Logo Ministerio del Interior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47648" y="4729162"/>
            <a:ext cx="1996352" cy="414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- Viñetas y Tabla">
  <p:cSld name="Contenido - Viñetas y Tabla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0"/>
          <p:cNvSpPr>
            <a:spLocks noGrp="1"/>
          </p:cNvSpPr>
          <p:nvPr>
            <p:ph type="tbl" idx="2"/>
          </p:nvPr>
        </p:nvSpPr>
        <p:spPr>
          <a:xfrm>
            <a:off x="693810" y="1694583"/>
            <a:ext cx="4002015" cy="291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Work Sans"/>
              <a:buNone/>
              <a:defRPr sz="135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5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114" name="Google Shape;114;p40"/>
          <p:cNvSpPr txBox="1">
            <a:spLocks noGrp="1"/>
          </p:cNvSpPr>
          <p:nvPr>
            <p:ph type="title"/>
          </p:nvPr>
        </p:nvSpPr>
        <p:spPr>
          <a:xfrm>
            <a:off x="218899" y="536857"/>
            <a:ext cx="8710197" cy="419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Work Sans"/>
              <a:buNone/>
              <a:defRPr sz="2700" b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40"/>
          <p:cNvSpPr txBox="1">
            <a:spLocks noGrp="1"/>
          </p:cNvSpPr>
          <p:nvPr>
            <p:ph type="body" idx="1"/>
          </p:nvPr>
        </p:nvSpPr>
        <p:spPr>
          <a:xfrm>
            <a:off x="218900" y="1027115"/>
            <a:ext cx="8710788" cy="270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40"/>
          <p:cNvSpPr txBox="1">
            <a:spLocks noGrp="1"/>
          </p:cNvSpPr>
          <p:nvPr>
            <p:ph type="body" idx="3"/>
          </p:nvPr>
        </p:nvSpPr>
        <p:spPr>
          <a:xfrm>
            <a:off x="218899" y="4731507"/>
            <a:ext cx="4357097" cy="273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40"/>
          <p:cNvSpPr txBox="1"/>
          <p:nvPr/>
        </p:nvSpPr>
        <p:spPr>
          <a:xfrm>
            <a:off x="8712994" y="142489"/>
            <a:ext cx="2714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6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18" name="Google Shape;118;p40"/>
          <p:cNvSpPr txBox="1">
            <a:spLocks noGrp="1"/>
          </p:cNvSpPr>
          <p:nvPr>
            <p:ph type="body" idx="4"/>
          </p:nvPr>
        </p:nvSpPr>
        <p:spPr>
          <a:xfrm>
            <a:off x="4856885" y="1979039"/>
            <a:ext cx="3593305" cy="2343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14325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Char char="•"/>
              <a:defRPr sz="135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Char char="•"/>
              <a:defRPr sz="1350"/>
            </a:lvl2pPr>
            <a:lvl3pPr marL="1371600" lvl="2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Char char="•"/>
              <a:defRPr sz="1350"/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Char char="•"/>
              <a:defRPr sz="13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40"/>
          <p:cNvSpPr txBox="1"/>
          <p:nvPr/>
        </p:nvSpPr>
        <p:spPr>
          <a:xfrm>
            <a:off x="8712994" y="142489"/>
            <a:ext cx="2714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6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120" name="Google Shape;120;p40" descr="Logo Ministerio del Interior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47648" y="4729162"/>
            <a:ext cx="1996352" cy="414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- Metas / Objetivos">
  <p:cSld name="Contenido - Metas / Objetivos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1"/>
          <p:cNvSpPr txBox="1">
            <a:spLocks noGrp="1"/>
          </p:cNvSpPr>
          <p:nvPr>
            <p:ph type="body" idx="1"/>
          </p:nvPr>
        </p:nvSpPr>
        <p:spPr>
          <a:xfrm>
            <a:off x="774556" y="2108146"/>
            <a:ext cx="4578494" cy="1535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14325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Arial"/>
              <a:buChar char="•"/>
              <a:defRPr sz="135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14325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Noto Sans Symbols"/>
              <a:buChar char="✔"/>
              <a:defRPr sz="1350"/>
            </a:lvl2pPr>
            <a:lvl3pPr marL="1371600" lvl="2" indent="-314325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urier New"/>
              <a:buChar char="o"/>
              <a:defRPr sz="1350"/>
            </a:lvl3pPr>
            <a:lvl4pPr marL="1828800" lvl="3" indent="-314325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Noto Sans Symbols"/>
              <a:buChar char="▪"/>
              <a:defRPr sz="13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41"/>
          <p:cNvSpPr txBox="1">
            <a:spLocks noGrp="1"/>
          </p:cNvSpPr>
          <p:nvPr>
            <p:ph type="title"/>
          </p:nvPr>
        </p:nvSpPr>
        <p:spPr>
          <a:xfrm>
            <a:off x="218899" y="536857"/>
            <a:ext cx="6220001" cy="358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Work Sans"/>
              <a:buNone/>
              <a:defRPr sz="2100" b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41"/>
          <p:cNvSpPr txBox="1">
            <a:spLocks noGrp="1"/>
          </p:cNvSpPr>
          <p:nvPr>
            <p:ph type="body" idx="2"/>
          </p:nvPr>
        </p:nvSpPr>
        <p:spPr>
          <a:xfrm>
            <a:off x="218900" y="979490"/>
            <a:ext cx="6220424" cy="270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41"/>
          <p:cNvSpPr txBox="1">
            <a:spLocks noGrp="1"/>
          </p:cNvSpPr>
          <p:nvPr>
            <p:ph type="body" idx="3"/>
          </p:nvPr>
        </p:nvSpPr>
        <p:spPr>
          <a:xfrm>
            <a:off x="218899" y="4731507"/>
            <a:ext cx="4357097" cy="273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41"/>
          <p:cNvSpPr txBox="1"/>
          <p:nvPr/>
        </p:nvSpPr>
        <p:spPr>
          <a:xfrm>
            <a:off x="6167437" y="142489"/>
            <a:ext cx="2714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6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27" name="Google Shape;127;p41"/>
          <p:cNvSpPr/>
          <p:nvPr/>
        </p:nvSpPr>
        <p:spPr>
          <a:xfrm rot="5400000">
            <a:off x="5298281" y="1297786"/>
            <a:ext cx="5143501" cy="25479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28" name="Google Shape;128;p41"/>
          <p:cNvSpPr txBox="1">
            <a:spLocks noGrp="1"/>
          </p:cNvSpPr>
          <p:nvPr>
            <p:ph type="body" idx="4"/>
          </p:nvPr>
        </p:nvSpPr>
        <p:spPr>
          <a:xfrm>
            <a:off x="6727429" y="145636"/>
            <a:ext cx="2295127" cy="270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 b="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41"/>
          <p:cNvSpPr txBox="1">
            <a:spLocks noGrp="1"/>
          </p:cNvSpPr>
          <p:nvPr>
            <p:ph type="body" idx="5"/>
          </p:nvPr>
        </p:nvSpPr>
        <p:spPr>
          <a:xfrm>
            <a:off x="6727429" y="527333"/>
            <a:ext cx="2295127" cy="414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5275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Arial"/>
              <a:buChar char="•"/>
              <a:defRPr sz="105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14325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Noto Sans Symbols"/>
              <a:buChar char="✔"/>
              <a:defRPr sz="1350"/>
            </a:lvl2pPr>
            <a:lvl3pPr marL="1371600" lvl="2" indent="-314325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urier New"/>
              <a:buChar char="o"/>
              <a:defRPr sz="1350"/>
            </a:lvl3pPr>
            <a:lvl4pPr marL="1828800" lvl="3" indent="-314325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Noto Sans Symbols"/>
              <a:buChar char="▪"/>
              <a:defRPr sz="13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41"/>
          <p:cNvSpPr txBox="1"/>
          <p:nvPr/>
        </p:nvSpPr>
        <p:spPr>
          <a:xfrm>
            <a:off x="6167437" y="142489"/>
            <a:ext cx="2714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6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131" name="Google Shape;131;p41" descr="Logo Ministerio del Interior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47648" y="4729162"/>
            <a:ext cx="1996352" cy="414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- Comparación 1">
  <p:cSld name="Contenido - Comparación 1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2"/>
          <p:cNvSpPr txBox="1">
            <a:spLocks noGrp="1"/>
          </p:cNvSpPr>
          <p:nvPr>
            <p:ph type="body" idx="1"/>
          </p:nvPr>
        </p:nvSpPr>
        <p:spPr>
          <a:xfrm>
            <a:off x="4724294" y="1654510"/>
            <a:ext cx="3620553" cy="433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None/>
              <a:defRPr sz="1500" b="1">
                <a:solidFill>
                  <a:schemeClr val="lt2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42"/>
          <p:cNvSpPr txBox="1">
            <a:spLocks noGrp="1"/>
          </p:cNvSpPr>
          <p:nvPr>
            <p:ph type="body" idx="2"/>
          </p:nvPr>
        </p:nvSpPr>
        <p:spPr>
          <a:xfrm>
            <a:off x="4724294" y="2101722"/>
            <a:ext cx="3620553" cy="257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4325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SzPts val="1350"/>
              <a:buFont typeface="Arial"/>
              <a:buChar char="•"/>
              <a:defRPr sz="135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1350"/>
              <a:buFont typeface="Noto Sans Symbols"/>
              <a:buChar char="✔"/>
              <a:defRPr sz="1350"/>
            </a:lvl2pPr>
            <a:lvl3pPr marL="1371600" lvl="2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1350"/>
              <a:buFont typeface="Courier New"/>
              <a:buChar char="o"/>
              <a:defRPr sz="1350"/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accent2"/>
              </a:buClr>
              <a:buSzPts val="1350"/>
              <a:buFont typeface="Noto Sans Symbols"/>
              <a:buChar char="▪"/>
              <a:defRPr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42"/>
          <p:cNvSpPr txBox="1">
            <a:spLocks noGrp="1"/>
          </p:cNvSpPr>
          <p:nvPr>
            <p:ph type="body" idx="3"/>
          </p:nvPr>
        </p:nvSpPr>
        <p:spPr>
          <a:xfrm>
            <a:off x="946685" y="1654510"/>
            <a:ext cx="3620553" cy="4333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None/>
              <a:defRPr sz="1500" b="1">
                <a:solidFill>
                  <a:schemeClr val="lt2"/>
                </a:solidFill>
                <a:latin typeface="Work Sans Regular"/>
                <a:ea typeface="Work Sans Regular"/>
                <a:cs typeface="Work Sans Regular"/>
                <a:sym typeface="Work Sans Regular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42"/>
          <p:cNvSpPr txBox="1">
            <a:spLocks noGrp="1"/>
          </p:cNvSpPr>
          <p:nvPr>
            <p:ph type="body" idx="4"/>
          </p:nvPr>
        </p:nvSpPr>
        <p:spPr>
          <a:xfrm>
            <a:off x="946685" y="2101722"/>
            <a:ext cx="3620553" cy="257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4325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ts val="1350"/>
              <a:buFont typeface="Arial"/>
              <a:buChar char="•"/>
              <a:defRPr sz="135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350"/>
              <a:buFont typeface="Noto Sans Symbols"/>
              <a:buChar char="✔"/>
              <a:defRPr sz="1350"/>
            </a:lvl2pPr>
            <a:lvl3pPr marL="1371600" lvl="2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urier New"/>
              <a:buChar char="o"/>
              <a:defRPr sz="1350"/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2"/>
              </a:buClr>
              <a:buSzPts val="1350"/>
              <a:buFont typeface="Noto Sans Symbols"/>
              <a:buChar char="▪"/>
              <a:defRPr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42"/>
          <p:cNvSpPr txBox="1">
            <a:spLocks noGrp="1"/>
          </p:cNvSpPr>
          <p:nvPr>
            <p:ph type="title"/>
          </p:nvPr>
        </p:nvSpPr>
        <p:spPr>
          <a:xfrm>
            <a:off x="218899" y="536857"/>
            <a:ext cx="8710197" cy="419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Work Sans"/>
              <a:buNone/>
              <a:defRPr sz="2700" b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42"/>
          <p:cNvSpPr txBox="1">
            <a:spLocks noGrp="1"/>
          </p:cNvSpPr>
          <p:nvPr>
            <p:ph type="body" idx="5"/>
          </p:nvPr>
        </p:nvSpPr>
        <p:spPr>
          <a:xfrm>
            <a:off x="218900" y="1027115"/>
            <a:ext cx="8710788" cy="270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42"/>
          <p:cNvSpPr txBox="1">
            <a:spLocks noGrp="1"/>
          </p:cNvSpPr>
          <p:nvPr>
            <p:ph type="body" idx="6"/>
          </p:nvPr>
        </p:nvSpPr>
        <p:spPr>
          <a:xfrm>
            <a:off x="218899" y="4731507"/>
            <a:ext cx="4357097" cy="273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0" name="Google Shape;140;p42"/>
          <p:cNvSpPr txBox="1"/>
          <p:nvPr/>
        </p:nvSpPr>
        <p:spPr>
          <a:xfrm>
            <a:off x="8712994" y="142489"/>
            <a:ext cx="2714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6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41" name="Google Shape;141;p42"/>
          <p:cNvSpPr txBox="1"/>
          <p:nvPr/>
        </p:nvSpPr>
        <p:spPr>
          <a:xfrm>
            <a:off x="8712994" y="142489"/>
            <a:ext cx="27146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6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rPr>
              <a:t>‹Nº›</a:t>
            </a:fld>
            <a:endParaRPr sz="600">
              <a:solidFill>
                <a:schemeClr val="dk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142" name="Google Shape;142;p42" descr="Logo Ministerio del Interior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47648" y="4729162"/>
            <a:ext cx="1996352" cy="414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5CEF9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Work Sans"/>
              <a:buNone/>
              <a:defRPr sz="33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12" name="Google Shape;12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93A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13" name="Google Shape;13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93A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endParaRPr/>
          </a:p>
        </p:txBody>
      </p:sp>
      <p:sp>
        <p:nvSpPr>
          <p:cNvPr id="14" name="Google Shape;14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93AD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93AD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93AD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93AD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93AD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93AD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93AD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93AD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93AD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>
            <a:extLst>
              <a:ext uri="{FF2B5EF4-FFF2-40B4-BE49-F238E27FC236}">
                <a16:creationId xmlns:a16="http://schemas.microsoft.com/office/drawing/2014/main" id="{4DC40C6A-A330-EB4B-B166-7EE0729E0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794EAF57-15C8-8C43-9479-665FF1D21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posición de fecha 3">
            <a:extLst>
              <a:ext uri="{FF2B5EF4-FFF2-40B4-BE49-F238E27FC236}">
                <a16:creationId xmlns:a16="http://schemas.microsoft.com/office/drawing/2014/main" id="{E180224A-81D6-5C43-A87D-D84B168347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CC231-72D6-6A48-BA6E-F25044D58163}" type="datetimeFigureOut">
              <a:rPr lang="es-CO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/>
              <a:t>30/08/2021</a:t>
            </a:fld>
            <a:endParaRPr lang="es-CO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28D9B2F7-E46B-0B4C-AF4F-4BDF79572F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46909010-2E6C-7C41-A382-6279275F4A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3B371-872A-3D40-AD3A-0FA4CE80F7EB}" type="slidenum">
              <a:rPr lang="es-CO" smtClean="0">
                <a:solidFill>
                  <a:prstClr val="black">
                    <a:tint val="75000"/>
                  </a:prstClr>
                </a:solidFill>
                <a:cs typeface="Arial"/>
                <a:sym typeface="Arial"/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4410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18" r:id="rId15"/>
    <p:sldLayoutId id="2147483720" r:id="rId16"/>
    <p:sldLayoutId id="2147483721" r:id="rId17"/>
    <p:sldLayoutId id="2147483722" r:id="rId18"/>
    <p:sldLayoutId id="2147483723" r:id="rId19"/>
    <p:sldLayoutId id="2147483747" r:id="rId20"/>
    <p:sldLayoutId id="2147483748" r:id="rId21"/>
  </p:sldLayoutIdLst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diagramData" Target="../diagrams/data9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17" Type="http://schemas.microsoft.com/office/2007/relationships/diagramDrawing" Target="../diagrams/drawing9.xml"/><Relationship Id="rId2" Type="http://schemas.openxmlformats.org/officeDocument/2006/relationships/notesSlide" Target="../notesSlides/notesSlide20.xml"/><Relationship Id="rId16" Type="http://schemas.openxmlformats.org/officeDocument/2006/relationships/diagramColors" Target="../diagrams/colors9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Relationship Id="rId14" Type="http://schemas.openxmlformats.org/officeDocument/2006/relationships/diagramLayout" Target="../diagrams/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8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6.svg"/><Relationship Id="rId18" Type="http://schemas.openxmlformats.org/officeDocument/2006/relationships/image" Target="../media/image51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openxmlformats.org/officeDocument/2006/relationships/image" Target="../media/image45.png"/><Relationship Id="rId17" Type="http://schemas.openxmlformats.org/officeDocument/2006/relationships/image" Target="../media/image50.svg"/><Relationship Id="rId2" Type="http://schemas.openxmlformats.org/officeDocument/2006/relationships/image" Target="../media/image13.jpg"/><Relationship Id="rId16" Type="http://schemas.openxmlformats.org/officeDocument/2006/relationships/image" Target="../media/image49.pn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1.xml"/><Relationship Id="rId11" Type="http://schemas.openxmlformats.org/officeDocument/2006/relationships/image" Target="../media/image44.svg"/><Relationship Id="rId5" Type="http://schemas.openxmlformats.org/officeDocument/2006/relationships/diagramQuickStyle" Target="../diagrams/quickStyle11.xml"/><Relationship Id="rId15" Type="http://schemas.openxmlformats.org/officeDocument/2006/relationships/image" Target="../media/image48.svg"/><Relationship Id="rId10" Type="http://schemas.openxmlformats.org/officeDocument/2006/relationships/image" Target="../media/image43.png"/><Relationship Id="rId19" Type="http://schemas.openxmlformats.org/officeDocument/2006/relationships/image" Target="../media/image52.svg"/><Relationship Id="rId4" Type="http://schemas.openxmlformats.org/officeDocument/2006/relationships/diagramLayout" Target="../diagrams/layout11.xml"/><Relationship Id="rId9" Type="http://schemas.openxmlformats.org/officeDocument/2006/relationships/image" Target="../media/image42.svg"/><Relationship Id="rId1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svg"/><Relationship Id="rId18" Type="http://schemas.openxmlformats.org/officeDocument/2006/relationships/image" Target="../media/image71.png"/><Relationship Id="rId3" Type="http://schemas.openxmlformats.org/officeDocument/2006/relationships/image" Target="../media/image56.svg"/><Relationship Id="rId7" Type="http://schemas.openxmlformats.org/officeDocument/2006/relationships/image" Target="../media/image60.svg"/><Relationship Id="rId12" Type="http://schemas.openxmlformats.org/officeDocument/2006/relationships/image" Target="../media/image65.png"/><Relationship Id="rId17" Type="http://schemas.openxmlformats.org/officeDocument/2006/relationships/image" Target="../media/image70.svg"/><Relationship Id="rId2" Type="http://schemas.openxmlformats.org/officeDocument/2006/relationships/image" Target="../media/image55.png"/><Relationship Id="rId16" Type="http://schemas.openxmlformats.org/officeDocument/2006/relationships/image" Target="../media/image69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59.png"/><Relationship Id="rId11" Type="http://schemas.openxmlformats.org/officeDocument/2006/relationships/image" Target="../media/image64.svg"/><Relationship Id="rId5" Type="http://schemas.openxmlformats.org/officeDocument/2006/relationships/image" Target="../media/image58.svg"/><Relationship Id="rId15" Type="http://schemas.openxmlformats.org/officeDocument/2006/relationships/image" Target="../media/image68.svg"/><Relationship Id="rId10" Type="http://schemas.openxmlformats.org/officeDocument/2006/relationships/image" Target="../media/image63.png"/><Relationship Id="rId19" Type="http://schemas.openxmlformats.org/officeDocument/2006/relationships/image" Target="../media/image72.svg"/><Relationship Id="rId4" Type="http://schemas.openxmlformats.org/officeDocument/2006/relationships/image" Target="../media/image57.png"/><Relationship Id="rId9" Type="http://schemas.openxmlformats.org/officeDocument/2006/relationships/image" Target="../media/image62.svg"/><Relationship Id="rId14" Type="http://schemas.openxmlformats.org/officeDocument/2006/relationships/image" Target="../media/image67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2.svg"/><Relationship Id="rId7" Type="http://schemas.openxmlformats.org/officeDocument/2006/relationships/image" Target="../media/image64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63.png"/><Relationship Id="rId5" Type="http://schemas.openxmlformats.org/officeDocument/2006/relationships/image" Target="../media/image60.svg"/><Relationship Id="rId4" Type="http://schemas.openxmlformats.org/officeDocument/2006/relationships/image" Target="../media/image59.png"/><Relationship Id="rId9" Type="http://schemas.openxmlformats.org/officeDocument/2006/relationships/image" Target="../media/image74.sv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62.svg"/><Relationship Id="rId7" Type="http://schemas.openxmlformats.org/officeDocument/2006/relationships/image" Target="../media/image76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75.png"/><Relationship Id="rId5" Type="http://schemas.openxmlformats.org/officeDocument/2006/relationships/image" Target="../media/image60.svg"/><Relationship Id="rId4" Type="http://schemas.openxmlformats.org/officeDocument/2006/relationships/image" Target="../media/image59.png"/><Relationship Id="rId9" Type="http://schemas.openxmlformats.org/officeDocument/2006/relationships/image" Target="../media/image78.sv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2.svg"/><Relationship Id="rId7" Type="http://schemas.openxmlformats.org/officeDocument/2006/relationships/image" Target="../media/image80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79.png"/><Relationship Id="rId5" Type="http://schemas.openxmlformats.org/officeDocument/2006/relationships/image" Target="../media/image60.svg"/><Relationship Id="rId4" Type="http://schemas.openxmlformats.org/officeDocument/2006/relationships/image" Target="../media/image59.png"/><Relationship Id="rId9" Type="http://schemas.openxmlformats.org/officeDocument/2006/relationships/image" Target="../media/image66.sv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7.xml"/><Relationship Id="rId5" Type="http://schemas.openxmlformats.org/officeDocument/2006/relationships/hyperlink" Target="mailto:seguridadterritorial@mininterior.gov.co" TargetMode="External"/><Relationship Id="rId4" Type="http://schemas.openxmlformats.org/officeDocument/2006/relationships/hyperlink" Target="mailto:catherine.garzon@mininterior.gov.co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"/>
          <p:cNvSpPr/>
          <p:nvPr/>
        </p:nvSpPr>
        <p:spPr>
          <a:xfrm>
            <a:off x="219666" y="178870"/>
            <a:ext cx="5244156" cy="4339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s-ES" sz="3600" dirty="0">
                <a:solidFill>
                  <a:srgbClr val="0070C0"/>
                </a:solidFill>
                <a:latin typeface="Modern Love" panose="04090805081005020601" pitchFamily="82" charset="0"/>
                <a:ea typeface="Work Sans Regular"/>
                <a:cs typeface="Work Sans Regular"/>
                <a:sym typeface="Work Sans Regular"/>
              </a:rPr>
              <a:t>Asistencia técnica en prevención de violencia contra la mujer</a:t>
            </a:r>
          </a:p>
          <a:p>
            <a:pPr lvl="0" algn="ctr"/>
            <a:endParaRPr lang="es-ES" sz="3600" dirty="0">
              <a:solidFill>
                <a:srgbClr val="0070C0"/>
              </a:solidFill>
              <a:latin typeface="Modern Love" panose="04090805081005020601" pitchFamily="82" charset="0"/>
              <a:sym typeface="Work Sans Regular"/>
            </a:endParaRPr>
          </a:p>
          <a:p>
            <a:pPr lvl="0" algn="ctr"/>
            <a:r>
              <a:rPr lang="es-ES" sz="2800" dirty="0">
                <a:solidFill>
                  <a:srgbClr val="0070C0"/>
                </a:solidFill>
                <a:latin typeface="Modern Love" panose="04090805081005020601" pitchFamily="82" charset="0"/>
                <a:sym typeface="Work Sans Regular"/>
              </a:rPr>
              <a:t>Ministerio </a:t>
            </a:r>
          </a:p>
          <a:p>
            <a:pPr lvl="0" algn="ctr"/>
            <a:r>
              <a:rPr lang="es-ES" sz="2800" dirty="0">
                <a:solidFill>
                  <a:srgbClr val="0070C0"/>
                </a:solidFill>
                <a:latin typeface="Modern Love" panose="04090805081005020601" pitchFamily="82" charset="0"/>
                <a:sym typeface="Work Sans Regular"/>
              </a:rPr>
              <a:t>de Cultura </a:t>
            </a:r>
          </a:p>
          <a:p>
            <a:pPr lvl="0" algn="ctr"/>
            <a:r>
              <a:rPr lang="es-ES" sz="2000" dirty="0">
                <a:solidFill>
                  <a:srgbClr val="0070C0"/>
                </a:solidFill>
                <a:latin typeface="Modern Love" panose="04090805081005020601" pitchFamily="82" charset="0"/>
                <a:sym typeface="Work Sans Regular"/>
              </a:rPr>
              <a:t>08,09,201</a:t>
            </a:r>
            <a:endParaRPr lang="es-ES" sz="1800" dirty="0">
              <a:latin typeface="Modern Love" panose="04090805081005020601" pitchFamily="82" charset="0"/>
            </a:endParaRPr>
          </a:p>
          <a:p>
            <a:pPr lvl="0" algn="ctr"/>
            <a:endParaRPr lang="es-MX" sz="2800" b="0" i="0" u="none" strike="noStrike" cap="none" dirty="0">
              <a:solidFill>
                <a:srgbClr val="0070C0"/>
              </a:solidFill>
              <a:latin typeface="Modern Love" panose="04090805081005020601" pitchFamily="82" charset="0"/>
              <a:ea typeface="Work Sans Regular"/>
              <a:cs typeface="Work Sans Regular"/>
              <a:sym typeface="Work Sans Regular"/>
            </a:endParaRPr>
          </a:p>
          <a:p>
            <a:pPr lvl="0" algn="ctr"/>
            <a:endParaRPr lang="es-MX" sz="2800" b="0" i="0" u="none" strike="noStrike" cap="none" dirty="0">
              <a:solidFill>
                <a:srgbClr val="0070C0"/>
              </a:solidFill>
              <a:latin typeface="Modern Love" panose="04090805081005020601" pitchFamily="82" charset="0"/>
              <a:ea typeface="Work Sans Regular"/>
              <a:cs typeface="Work Sans Regular"/>
              <a:sym typeface="Work Sans Regular"/>
            </a:endParaRPr>
          </a:p>
        </p:txBody>
      </p:sp>
      <p:sp>
        <p:nvSpPr>
          <p:cNvPr id="187" name="Google Shape;187;p1"/>
          <p:cNvSpPr/>
          <p:nvPr/>
        </p:nvSpPr>
        <p:spPr>
          <a:xfrm>
            <a:off x="329136" y="735747"/>
            <a:ext cx="76201" cy="7682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CC66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88" name="Google Shape;188;p1"/>
          <p:cNvSpPr/>
          <p:nvPr/>
        </p:nvSpPr>
        <p:spPr>
          <a:xfrm flipH="1" flipV="1">
            <a:off x="950386" y="4445731"/>
            <a:ext cx="99003" cy="14549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CC66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89" name="Google Shape;189;p1"/>
          <p:cNvSpPr/>
          <p:nvPr/>
        </p:nvSpPr>
        <p:spPr>
          <a:xfrm>
            <a:off x="1045302" y="4318299"/>
            <a:ext cx="312658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200" b="1" dirty="0">
                <a:solidFill>
                  <a:srgbClr val="0070C0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Subdirección para la Seguridad y la Convivencia Ciudadana - Grupo de Prevención de Violencia contra la Mujer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7050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47987" y="273844"/>
            <a:ext cx="4229246" cy="994172"/>
          </a:xfrm>
        </p:spPr>
        <p:txBody>
          <a:bodyPr>
            <a:normAutofit/>
          </a:bodyPr>
          <a:lstStyle/>
          <a:p>
            <a:pPr algn="ctr"/>
            <a:r>
              <a:rPr lang="es-CO" b="1" spc="-113" dirty="0">
                <a:solidFill>
                  <a:srgbClr val="242758"/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Tipos de violencia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333636" cy="5143500"/>
          </a:xfrm>
          <a:prstGeom prst="rect">
            <a:avLst/>
          </a:prstGeom>
        </p:spPr>
      </p:pic>
      <p:graphicFrame>
        <p:nvGraphicFramePr>
          <p:cNvPr id="3" name="Diagrama 2"/>
          <p:cNvGraphicFramePr/>
          <p:nvPr>
            <p:extLst/>
          </p:nvPr>
        </p:nvGraphicFramePr>
        <p:xfrm>
          <a:off x="3621883" y="1268017"/>
          <a:ext cx="4812467" cy="3528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08382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BECBCF-3E6C-914E-A750-6BB8BEE46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601"/>
            <a:ext cx="4614863" cy="671146"/>
          </a:xfr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es-CO" sz="3600" b="1" spc="-113" dirty="0">
                <a:solidFill>
                  <a:srgbClr val="242758"/>
                </a:solidFill>
                <a:latin typeface="Arial Rounded MT Bold" panose="020F0704030504030204" pitchFamily="34" charset="0"/>
                <a:ea typeface="+mn-ea"/>
                <a:cs typeface="Calibri" panose="020F0502020204030204" pitchFamily="34" charset="0"/>
              </a:rPr>
              <a:t>Ámbitos ocurrencia</a:t>
            </a:r>
          </a:p>
        </p:txBody>
      </p:sp>
      <p:sp>
        <p:nvSpPr>
          <p:cNvPr id="5" name="Rectángulo 4"/>
          <p:cNvSpPr/>
          <p:nvPr/>
        </p:nvSpPr>
        <p:spPr>
          <a:xfrm>
            <a:off x="3528633" y="1318825"/>
            <a:ext cx="1410964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US" sz="2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Obstétrica</a:t>
            </a:r>
            <a:endParaRPr lang="es-ES" sz="2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643308" y="3130079"/>
            <a:ext cx="1452642" cy="3924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US" sz="19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Psicológica</a:t>
            </a:r>
            <a:endParaRPr lang="es-ES" sz="19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5143120" y="4033451"/>
            <a:ext cx="1557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Económica</a:t>
            </a:r>
            <a:endParaRPr lang="es-E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a 3"/>
          <p:cNvGraphicFramePr/>
          <p:nvPr>
            <p:extLst/>
          </p:nvPr>
        </p:nvGraphicFramePr>
        <p:xfrm>
          <a:off x="1585913" y="8255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Elipse 7"/>
          <p:cNvSpPr/>
          <p:nvPr/>
        </p:nvSpPr>
        <p:spPr>
          <a:xfrm>
            <a:off x="792766" y="3314744"/>
            <a:ext cx="1214438" cy="1214438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50"/>
          </a:p>
        </p:txBody>
      </p:sp>
      <p:sp>
        <p:nvSpPr>
          <p:cNvPr id="11" name="CuadroTexto 10"/>
          <p:cNvSpPr txBox="1"/>
          <p:nvPr/>
        </p:nvSpPr>
        <p:spPr>
          <a:xfrm>
            <a:off x="792766" y="3610339"/>
            <a:ext cx="1214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US" sz="1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Conflicto armado</a:t>
            </a:r>
            <a:endParaRPr lang="es-ES" sz="1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278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3999" cy="51434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821039" y="219583"/>
            <a:ext cx="55244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00" b="0" i="0" u="none" strike="noStrike" kern="1200" cap="none" spc="-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1</a:t>
            </a:r>
            <a:endParaRPr kumimoji="0" sz="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29184" y="736091"/>
            <a:ext cx="8815070" cy="4407535"/>
            <a:chOff x="329184" y="736091"/>
            <a:chExt cx="8815070" cy="4407535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147560" y="4728971"/>
              <a:ext cx="1996440" cy="41452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9184" y="736091"/>
              <a:ext cx="76200" cy="762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70203" y="3948684"/>
              <a:ext cx="76200" cy="77724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 rot="10800000" flipV="1">
            <a:off x="377794" y="112112"/>
            <a:ext cx="4257878" cy="33368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es-ES" sz="3600" b="1" spc="200" dirty="0">
                <a:solidFill>
                  <a:srgbClr val="006FC0"/>
                </a:solidFill>
                <a:latin typeface="Modern Love" panose="04090805081005020601" pitchFamily="82" charset="0"/>
                <a:cs typeface="Tahoma"/>
              </a:rPr>
              <a:t>Políticas publicas-  Medidas para la prevención de violencia contra la mujer-</a:t>
            </a:r>
            <a:endParaRPr sz="3600" dirty="0">
              <a:latin typeface="Modern Love" panose="04090805081005020601" pitchFamily="82" charset="0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38200" y="3562349"/>
            <a:ext cx="3905504" cy="11047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Tahoma"/>
            </a:endParaRPr>
          </a:p>
          <a:p>
            <a:pPr marL="12700" marR="635635" lvl="0" indent="0" algn="l" defTabSz="914400" rtl="0" eaLnBrk="1" fontAlgn="auto" latinLnBrk="0" hangingPunct="1">
              <a:lnSpc>
                <a:spcPct val="1004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1" i="0" u="none" strike="noStrike" kern="1200" cap="none" spc="1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Subdirección</a:t>
            </a:r>
            <a:r>
              <a:rPr kumimoji="0" sz="1200" b="1" i="0" u="none" strike="noStrike" kern="1200" cap="none" spc="1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 </a:t>
            </a:r>
            <a:r>
              <a:rPr kumimoji="0" sz="1200" b="1" i="0" u="none" strike="noStrike" kern="1200" cap="none" spc="1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para</a:t>
            </a:r>
            <a:r>
              <a:rPr kumimoji="0" sz="1200" b="1" i="0" u="none" strike="noStrike" kern="1200" cap="none" spc="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 </a:t>
            </a:r>
            <a:r>
              <a:rPr kumimoji="0" sz="1200" b="1" i="0" u="none" strike="noStrike" kern="1200" cap="none" spc="4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la </a:t>
            </a:r>
            <a:r>
              <a:rPr kumimoji="0" sz="1200" b="1" i="0" u="none" strike="noStrike" kern="1200" cap="none" spc="1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Seguridad </a:t>
            </a:r>
            <a:r>
              <a:rPr kumimoji="0" sz="1200" b="1" i="0" u="none" strike="noStrike" kern="1200" cap="none" spc="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y</a:t>
            </a:r>
            <a:r>
              <a:rPr kumimoji="0" sz="1200" b="1" i="0" u="none" strike="noStrike" kern="1200" cap="none" spc="6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 </a:t>
            </a:r>
            <a:r>
              <a:rPr kumimoji="0" sz="1200" b="1" i="0" u="none" strike="noStrike" kern="1200" cap="none" spc="4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la </a:t>
            </a:r>
            <a:r>
              <a:rPr kumimoji="0" sz="1200" b="1" i="0" u="none" strike="noStrike" kern="1200" cap="none" spc="4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Convivencia </a:t>
            </a:r>
            <a:r>
              <a:rPr kumimoji="0" sz="1200" b="1" i="0" u="none" strike="noStrike" kern="1200" cap="none" spc="1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Ciudadana </a:t>
            </a:r>
            <a:r>
              <a:rPr kumimoji="0" sz="1200" b="1" i="0" u="none" strike="noStrike" kern="1200" cap="none" spc="21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- </a:t>
            </a:r>
            <a:r>
              <a:rPr kumimoji="0" sz="1200" b="1" i="0" u="none" strike="noStrike" kern="1200" cap="none" spc="-2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Grupo </a:t>
            </a:r>
            <a:r>
              <a:rPr kumimoji="0" sz="1200" b="1" i="0" u="none" strike="noStrike" kern="1200" cap="none" spc="4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de </a:t>
            </a:r>
            <a:r>
              <a:rPr kumimoji="0" sz="1200" b="1" i="0" u="none" strike="noStrike" kern="1200" cap="none" spc="4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 </a:t>
            </a:r>
            <a:r>
              <a:rPr kumimoji="0" sz="1200" b="1" i="0" u="none" strike="noStrike" kern="1200" cap="none" spc="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Prevención</a:t>
            </a:r>
            <a:r>
              <a:rPr kumimoji="0" sz="1200" b="1" i="0" u="none" strike="noStrike" kern="1200" cap="none" spc="1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 </a:t>
            </a:r>
            <a:r>
              <a:rPr kumimoji="0" sz="1200" b="1" i="0" u="none" strike="noStrike" kern="1200" cap="none" spc="4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de</a:t>
            </a:r>
            <a:r>
              <a:rPr kumimoji="0" sz="1200" b="1" i="0" u="none" strike="noStrike" kern="1200" cap="none" spc="3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 </a:t>
            </a:r>
            <a:r>
              <a:rPr kumimoji="0" sz="1200" b="1" i="0" u="none" strike="noStrike" kern="1200" cap="none" spc="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Violencia</a:t>
            </a:r>
            <a:r>
              <a:rPr kumimoji="0" sz="1200" b="1" i="0" u="none" strike="noStrike" kern="1200" cap="none" spc="15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 contra</a:t>
            </a:r>
            <a:r>
              <a:rPr kumimoji="0" sz="1200" b="1" i="0" u="none" strike="noStrike" kern="1200" cap="none" spc="2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 </a:t>
            </a:r>
            <a:r>
              <a:rPr kumimoji="0" sz="1200" b="1" i="0" u="none" strike="noStrike" kern="1200" cap="none" spc="4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la </a:t>
            </a:r>
            <a:r>
              <a:rPr kumimoji="0" sz="1200" b="1" i="0" u="none" strike="noStrike" kern="1200" cap="none" spc="-1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Mujer</a:t>
            </a: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Gill Sans M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7623F7-2088-491F-B602-B422FB8AD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1842"/>
            <a:ext cx="8710197" cy="419540"/>
          </a:xfrm>
        </p:spPr>
        <p:txBody>
          <a:bodyPr/>
          <a:lstStyle/>
          <a:p>
            <a:r>
              <a:rPr lang="es-ES" dirty="0">
                <a:solidFill>
                  <a:schemeClr val="tx2"/>
                </a:solidFill>
                <a:latin typeface="Modern Love" panose="04090805081005020601" pitchFamily="82" charset="0"/>
              </a:rPr>
              <a:t>Cómo prevenir la violencia en espacios familiares 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57151EE-C25E-4AA3-AAD3-C98B48A664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/>
              <a:t>RUTAS DE PREVENCIÓN DE VIOLENCIA CONTRA LAS MUJERES  </a:t>
            </a:r>
            <a:r>
              <a:rPr lang="es-ES" dirty="0" err="1"/>
              <a:t>Viceprecidencia</a:t>
            </a:r>
            <a:r>
              <a:rPr lang="es-ES" dirty="0"/>
              <a:t>. </a:t>
            </a: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6C676024-E259-44B3-B021-AC18F4CAB926}"/>
              </a:ext>
            </a:extLst>
          </p:cNvPr>
          <p:cNvSpPr/>
          <p:nvPr/>
        </p:nvSpPr>
        <p:spPr>
          <a:xfrm>
            <a:off x="506437" y="1529672"/>
            <a:ext cx="3766625" cy="297185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5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DD00B08-78C6-4349-81C3-D1F90ACE244A}"/>
              </a:ext>
            </a:extLst>
          </p:cNvPr>
          <p:cNvSpPr txBox="1"/>
          <p:nvPr/>
        </p:nvSpPr>
        <p:spPr>
          <a:xfrm>
            <a:off x="2866435" y="980052"/>
            <a:ext cx="576310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Cambiando las ideas preconcebidas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sobre lo que puede/debe y no puede/no debe hacer un hombre o una mujer o una persona.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 </a:t>
            </a:r>
            <a:r>
              <a:rPr kumimoji="0" lang="es-E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redes familiares o sociales que apoyen 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 sepan cómo actuar y a dónde acudir cuando se presente un hecho de violencia.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Work Sans" panose="020B060402020202020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Work Sans" panose="020B0604020202020204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Identifica y ubica </a:t>
            </a: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 el territorio las entidades que tienen la obligación de atender estas violencias.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Work Sans" panose="020B0604020202020204" charset="0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CCF9C92-BAA7-483D-B318-E536D45849FE}"/>
              </a:ext>
            </a:extLst>
          </p:cNvPr>
          <p:cNvSpPr txBox="1"/>
          <p:nvPr/>
        </p:nvSpPr>
        <p:spPr>
          <a:xfrm>
            <a:off x="2352790" y="1296624"/>
            <a:ext cx="941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</a:t>
            </a:r>
            <a:endParaRPr kumimoji="0" lang="es-CO" sz="40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F3F33BB1-667E-4209-A94F-B9310B7052DF}"/>
              </a:ext>
            </a:extLst>
          </p:cNvPr>
          <p:cNvSpPr txBox="1"/>
          <p:nvPr/>
        </p:nvSpPr>
        <p:spPr>
          <a:xfrm>
            <a:off x="2365190" y="2477445"/>
            <a:ext cx="941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</a:t>
            </a:r>
            <a:endParaRPr kumimoji="0" lang="es-CO" sz="40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D5DC173F-1047-47E4-9AAF-CF09BE6E1E50}"/>
              </a:ext>
            </a:extLst>
          </p:cNvPr>
          <p:cNvSpPr txBox="1"/>
          <p:nvPr/>
        </p:nvSpPr>
        <p:spPr>
          <a:xfrm>
            <a:off x="2325712" y="3750041"/>
            <a:ext cx="9412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srgbClr val="C0504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 </a:t>
            </a:r>
            <a:endParaRPr kumimoji="0" lang="es-CO" sz="40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50" name="Picture 2" descr="Derecho a una vida libre de violencia - Derechos de la Mujer">
            <a:extLst>
              <a:ext uri="{FF2B5EF4-FFF2-40B4-BE49-F238E27FC236}">
                <a16:creationId xmlns:a16="http://schemas.microsoft.com/office/drawing/2014/main" id="{76547D93-2E60-4FA7-AEF2-A8B26D622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1" y="1429255"/>
            <a:ext cx="1819275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"/>
          <p:cNvSpPr/>
          <p:nvPr/>
        </p:nvSpPr>
        <p:spPr>
          <a:xfrm>
            <a:off x="-152400" y="285750"/>
            <a:ext cx="3276600" cy="48013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195" name="Google Shape;195;p2"/>
          <p:cNvSpPr/>
          <p:nvPr/>
        </p:nvSpPr>
        <p:spPr>
          <a:xfrm>
            <a:off x="341667" y="308616"/>
            <a:ext cx="2668231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1B9AFF"/>
                </a:solidFill>
                <a:effectLst/>
                <a:uLnTx/>
                <a:uFillTx/>
                <a:latin typeface="Work Sans Regular"/>
                <a:ea typeface="Work Sans Regular"/>
                <a:cs typeface="Work Sans Regular"/>
                <a:sym typeface="Work Sans Regular"/>
              </a:rPr>
              <a:t>Contextualización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6" name="Google Shape;196;p2"/>
          <p:cNvSpPr/>
          <p:nvPr/>
        </p:nvSpPr>
        <p:spPr>
          <a:xfrm>
            <a:off x="1855737" y="1349510"/>
            <a:ext cx="280891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Work Sans Regular"/>
                <a:ea typeface="Work Sans Regular"/>
                <a:cs typeface="Work Sans Regular"/>
                <a:sym typeface="Work Sans Regular"/>
              </a:rPr>
              <a:t>Mujeres como sujeto 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Work Sans Regular"/>
                <a:ea typeface="Work Sans Regular"/>
                <a:cs typeface="Work Sans Regular"/>
                <a:sym typeface="Work Sans Regular"/>
              </a:rPr>
              <a:t>de especial protección 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Work Sans Regular"/>
                <a:ea typeface="Work Sans Regular"/>
                <a:cs typeface="Work Sans Regular"/>
                <a:sym typeface="Work Sans Regular"/>
              </a:rPr>
              <a:t>constitucional 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7" name="Google Shape;197;p2"/>
          <p:cNvSpPr/>
          <p:nvPr/>
        </p:nvSpPr>
        <p:spPr>
          <a:xfrm>
            <a:off x="5943600" y="1039894"/>
            <a:ext cx="3365241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Work Sans"/>
              <a:ea typeface="Work Sans"/>
              <a:cs typeface="Work Sans"/>
              <a:sym typeface="Work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Work Sans Regular"/>
                <a:ea typeface="Work Sans Regular"/>
                <a:cs typeface="Work Sans Regular"/>
                <a:sym typeface="Work Sans Regular"/>
              </a:rPr>
              <a:t>Sentencia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Work Sans Regular"/>
                <a:ea typeface="Work Sans Regular"/>
                <a:cs typeface="Work Sans Regular"/>
                <a:sym typeface="Work Sans Regular"/>
              </a:rPr>
              <a:t>T-434 de 2014 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Work Sans Regular"/>
              <a:ea typeface="Work Sans Regular"/>
              <a:cs typeface="Work Sans Regular"/>
              <a:sym typeface="Work Sans Regular"/>
            </a:endParaRPr>
          </a:p>
        </p:txBody>
      </p:sp>
      <p:sp>
        <p:nvSpPr>
          <p:cNvPr id="198" name="Google Shape;198;p2"/>
          <p:cNvSpPr/>
          <p:nvPr/>
        </p:nvSpPr>
        <p:spPr>
          <a:xfrm>
            <a:off x="303567" y="482572"/>
            <a:ext cx="76201" cy="76821"/>
          </a:xfrm>
          <a:prstGeom prst="ellipse">
            <a:avLst/>
          </a:prstGeom>
          <a:solidFill>
            <a:srgbClr val="FC9E1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5354"/>
              </a:solidFill>
              <a:effectLst/>
              <a:uLnTx/>
              <a:uFillTx/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199" name="Google Shape;19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9046" y="1657350"/>
            <a:ext cx="1607257" cy="1870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35229" y="2427956"/>
            <a:ext cx="1498627" cy="174399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1" name="Google Shape;201;p2"/>
          <p:cNvCxnSpPr/>
          <p:nvPr/>
        </p:nvCxnSpPr>
        <p:spPr>
          <a:xfrm>
            <a:off x="2895600" y="2932669"/>
            <a:ext cx="2959500" cy="697800"/>
          </a:xfrm>
          <a:prstGeom prst="bentConnector3">
            <a:avLst>
              <a:gd name="adj1" fmla="val 49998"/>
            </a:avLst>
          </a:prstGeom>
          <a:noFill/>
          <a:ln w="38100" cap="flat" cmpd="sng">
            <a:solidFill>
              <a:srgbClr val="0C5DFF"/>
            </a:solidFill>
            <a:prstDash val="solid"/>
            <a:miter lim="800000"/>
            <a:headEnd type="none" w="sm" len="sm"/>
            <a:tailEnd type="triangle" w="med" len="med"/>
          </a:ln>
          <a:effectLst>
            <a:outerShdw blurRad="76200" sy="23000" kx="-1200000" algn="bl" rotWithShape="0">
              <a:srgbClr val="000000">
                <a:alpha val="20000"/>
              </a:srgbClr>
            </a:outerShdw>
          </a:effectLst>
        </p:spPr>
      </p:cxnSp>
      <p:sp>
        <p:nvSpPr>
          <p:cNvPr id="202" name="Google Shape;202;p2"/>
          <p:cNvSpPr/>
          <p:nvPr/>
        </p:nvSpPr>
        <p:spPr>
          <a:xfrm>
            <a:off x="2844402" y="2856469"/>
            <a:ext cx="152400" cy="152400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rgbClr val="0C5D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203" name="Google Shape;203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29312" y="2057400"/>
            <a:ext cx="2224088" cy="211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A42820-014E-45DE-A802-987591120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427905"/>
          </a:xfrm>
        </p:spPr>
        <p:txBody>
          <a:bodyPr>
            <a:normAutofit fontScale="90000"/>
          </a:bodyPr>
          <a:lstStyle/>
          <a:p>
            <a:r>
              <a:rPr lang="es-ES" spc="-113" dirty="0">
                <a:solidFill>
                  <a:schemeClr val="tx2"/>
                </a:solidFill>
                <a:latin typeface="Modern Love" panose="04090805081005020601" pitchFamily="82" charset="0"/>
              </a:rPr>
              <a:t>Sustento legal y marco normativo</a:t>
            </a:r>
            <a:endParaRPr lang="es-CO" spc="-113" dirty="0">
              <a:solidFill>
                <a:schemeClr val="tx2"/>
              </a:solidFill>
              <a:latin typeface="Modern Love" panose="04090805081005020601" pitchFamily="82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75A9658-D3A5-424A-8C3F-39A413F67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690962"/>
            <a:ext cx="5324475" cy="372427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B0F8C75-D80A-48A4-94ED-9A1D19DEE6B1}"/>
              </a:ext>
            </a:extLst>
          </p:cNvPr>
          <p:cNvSpPr txBox="1"/>
          <p:nvPr/>
        </p:nvSpPr>
        <p:spPr>
          <a:xfrm>
            <a:off x="7620000" y="1041936"/>
            <a:ext cx="30424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Modern Love" panose="04090805081005020601" pitchFamily="82" charset="0"/>
                <a:ea typeface="+mn-ea"/>
                <a:cs typeface="+mn-cs"/>
              </a:rPr>
              <a:t>INTERNACIONAL</a:t>
            </a:r>
            <a:endParaRPr kumimoji="0" lang="es-CO" sz="16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Modern Love" panose="04090805081005020601" pitchFamily="82" charset="0"/>
              <a:ea typeface="+mn-ea"/>
              <a:cs typeface="+mn-cs"/>
            </a:endParaRP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16EEE109-D654-43DD-A554-BD24677328B7}"/>
              </a:ext>
            </a:extLst>
          </p:cNvPr>
          <p:cNvSpPr txBox="1">
            <a:spLocks/>
          </p:cNvSpPr>
          <p:nvPr/>
        </p:nvSpPr>
        <p:spPr>
          <a:xfrm>
            <a:off x="214903" y="4469853"/>
            <a:ext cx="6109697" cy="27358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Tomado de la Guía para el diálogo entre el gobierno y organizaciones sociales. La Consejería Presidencial para la Equidad de la Mujer de la Presidencia de la República de Colombia -CPEM</a:t>
            </a:r>
            <a:endParaRPr kumimoji="0" lang="es-CO" sz="10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7786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"/>
          <p:cNvSpPr/>
          <p:nvPr/>
        </p:nvSpPr>
        <p:spPr>
          <a:xfrm>
            <a:off x="381000" y="590550"/>
            <a:ext cx="7848600" cy="4038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09" name="Google Shape;209;p3"/>
          <p:cNvSpPr txBox="1"/>
          <p:nvPr/>
        </p:nvSpPr>
        <p:spPr>
          <a:xfrm>
            <a:off x="1110151" y="829114"/>
            <a:ext cx="5976449" cy="815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/>
                <a:ea typeface="Work Sans"/>
                <a:cs typeface="Work Sans"/>
                <a:sym typeface="Work Sans"/>
              </a:rPr>
              <a:t>Convención sobre Eliminación de todas las formas de Discriminación contra las Mujeres </a:t>
            </a:r>
            <a:r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 Regular"/>
                <a:ea typeface="Work Sans Regular"/>
                <a:cs typeface="Work Sans Regular"/>
                <a:sym typeface="Work Sans Regular"/>
              </a:rPr>
              <a:t>(1979)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10" name="Google Shape;210;p3"/>
          <p:cNvSpPr txBox="1"/>
          <p:nvPr/>
        </p:nvSpPr>
        <p:spPr>
          <a:xfrm>
            <a:off x="1110151" y="1425773"/>
            <a:ext cx="4909650" cy="815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/>
                <a:ea typeface="Work Sans"/>
                <a:cs typeface="Work Sans"/>
                <a:sym typeface="Work Sans"/>
              </a:rPr>
              <a:t>Plataforma de Acción de la Conferencia Mundial de Viena </a:t>
            </a:r>
            <a:r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 Regular"/>
                <a:ea typeface="Work Sans Regular"/>
                <a:cs typeface="Work Sans Regular"/>
                <a:sym typeface="Work Sans Regular"/>
              </a:rPr>
              <a:t>(1993)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11" name="Google Shape;211;p3"/>
          <p:cNvSpPr txBox="1"/>
          <p:nvPr/>
        </p:nvSpPr>
        <p:spPr>
          <a:xfrm>
            <a:off x="1110151" y="2035373"/>
            <a:ext cx="4909650" cy="815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/>
                <a:ea typeface="Work Sans"/>
                <a:cs typeface="Work Sans"/>
                <a:sym typeface="Work Sans"/>
              </a:rPr>
              <a:t>Plataforma de Acción de la Conferencia Mundial de la Mujer en Beijing </a:t>
            </a:r>
            <a:r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 Regular"/>
                <a:ea typeface="Work Sans Regular"/>
                <a:cs typeface="Work Sans Regular"/>
                <a:sym typeface="Work Sans Regular"/>
              </a:rPr>
              <a:t>(1995)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12" name="Google Shape;212;p3"/>
          <p:cNvSpPr txBox="1"/>
          <p:nvPr/>
        </p:nvSpPr>
        <p:spPr>
          <a:xfrm>
            <a:off x="1127871" y="2644973"/>
            <a:ext cx="489192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/>
                <a:ea typeface="Work Sans"/>
                <a:cs typeface="Work Sans"/>
                <a:sym typeface="Work Sans"/>
              </a:rPr>
              <a:t>Plataforma de Acción de la Conferencia Mundial de la Mujer en el Cairo </a:t>
            </a:r>
            <a:r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 Regular"/>
                <a:ea typeface="Work Sans Regular"/>
                <a:cs typeface="Work Sans Regular"/>
                <a:sym typeface="Work Sans Regular"/>
              </a:rPr>
              <a:t>(1995)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3" name="Google Shape;213;p3"/>
          <p:cNvSpPr txBox="1"/>
          <p:nvPr/>
        </p:nvSpPr>
        <p:spPr>
          <a:xfrm>
            <a:off x="1127872" y="3254573"/>
            <a:ext cx="4891928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/>
                <a:ea typeface="Work Sans"/>
                <a:cs typeface="Work Sans"/>
                <a:sym typeface="Work Sans"/>
              </a:rPr>
              <a:t>Informe sobre Causas y Consecuencias de la Violencia de la Relatora Especial sobre Violencia contra la Mujer </a:t>
            </a:r>
            <a:r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 Regular"/>
                <a:ea typeface="Work Sans Regular"/>
                <a:cs typeface="Work Sans Regular"/>
                <a:sym typeface="Work Sans Regular"/>
              </a:rPr>
              <a:t>(1998-2000)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4" name="Google Shape;214;p3"/>
          <p:cNvSpPr txBox="1"/>
          <p:nvPr/>
        </p:nvSpPr>
        <p:spPr>
          <a:xfrm>
            <a:off x="1127872" y="4092773"/>
            <a:ext cx="50292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/>
                <a:ea typeface="Work Sans"/>
                <a:cs typeface="Work Sans"/>
                <a:sym typeface="Work Sans"/>
              </a:rPr>
              <a:t>Convención </a:t>
            </a:r>
            <a:r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 Regular"/>
                <a:ea typeface="Work Sans Regular"/>
                <a:cs typeface="Work Sans Regular"/>
                <a:sym typeface="Work Sans Regular"/>
              </a:rPr>
              <a:t>“Belem do Pará”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5" name="Google Shape;215;p3"/>
          <p:cNvSpPr txBox="1"/>
          <p:nvPr/>
        </p:nvSpPr>
        <p:spPr>
          <a:xfrm>
            <a:off x="744033" y="829114"/>
            <a:ext cx="40267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Work Sans Regular"/>
                <a:ea typeface="Work Sans Regular"/>
                <a:cs typeface="Work Sans Regular"/>
                <a:sym typeface="Work Sans Regular"/>
              </a:rPr>
              <a:t>1.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4BACC6"/>
              </a:solidFill>
              <a:effectLst/>
              <a:uLnTx/>
              <a:uFillTx/>
              <a:latin typeface="Work Sans Regular"/>
              <a:ea typeface="Work Sans Regular"/>
              <a:cs typeface="Work Sans Regular"/>
              <a:sym typeface="Work Sans Regular"/>
            </a:endParaRPr>
          </a:p>
        </p:txBody>
      </p:sp>
      <p:sp>
        <p:nvSpPr>
          <p:cNvPr id="216" name="Google Shape;216;p3"/>
          <p:cNvSpPr txBox="1"/>
          <p:nvPr/>
        </p:nvSpPr>
        <p:spPr>
          <a:xfrm>
            <a:off x="740326" y="1424285"/>
            <a:ext cx="45236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Work Sans Regular"/>
                <a:ea typeface="Work Sans Regular"/>
                <a:cs typeface="Work Sans Regular"/>
                <a:sym typeface="Work Sans Regular"/>
              </a:rPr>
              <a:t>2.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4BACC6"/>
              </a:solidFill>
              <a:effectLst/>
              <a:uLnTx/>
              <a:uFillTx/>
              <a:latin typeface="Work Sans Regular"/>
              <a:ea typeface="Work Sans Regular"/>
              <a:cs typeface="Work Sans Regular"/>
              <a:sym typeface="Work Sans Regular"/>
            </a:endParaRPr>
          </a:p>
        </p:txBody>
      </p:sp>
      <p:sp>
        <p:nvSpPr>
          <p:cNvPr id="217" name="Google Shape;217;p3"/>
          <p:cNvSpPr txBox="1"/>
          <p:nvPr/>
        </p:nvSpPr>
        <p:spPr>
          <a:xfrm>
            <a:off x="740326" y="2037938"/>
            <a:ext cx="45236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Work Sans Regular"/>
                <a:ea typeface="Work Sans Regular"/>
                <a:cs typeface="Work Sans Regular"/>
                <a:sym typeface="Work Sans Regular"/>
              </a:rPr>
              <a:t>3.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4BACC6"/>
              </a:solidFill>
              <a:effectLst/>
              <a:uLnTx/>
              <a:uFillTx/>
              <a:latin typeface="Work Sans Regular"/>
              <a:ea typeface="Work Sans Regular"/>
              <a:cs typeface="Work Sans Regular"/>
              <a:sym typeface="Work Sans Regular"/>
            </a:endParaRPr>
          </a:p>
        </p:txBody>
      </p:sp>
      <p:sp>
        <p:nvSpPr>
          <p:cNvPr id="218" name="Google Shape;218;p3"/>
          <p:cNvSpPr txBox="1"/>
          <p:nvPr/>
        </p:nvSpPr>
        <p:spPr>
          <a:xfrm>
            <a:off x="740326" y="2689862"/>
            <a:ext cx="46679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Work Sans Regular"/>
                <a:ea typeface="Work Sans Regular"/>
                <a:cs typeface="Work Sans Regular"/>
                <a:sym typeface="Work Sans Regular"/>
              </a:rPr>
              <a:t>4.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4BACC6"/>
              </a:solidFill>
              <a:effectLst/>
              <a:uLnTx/>
              <a:uFillTx/>
              <a:latin typeface="Work Sans Regular"/>
              <a:ea typeface="Work Sans Regular"/>
              <a:cs typeface="Work Sans Regular"/>
              <a:sym typeface="Work Sans Regular"/>
            </a:endParaRPr>
          </a:p>
        </p:txBody>
      </p:sp>
      <p:sp>
        <p:nvSpPr>
          <p:cNvPr id="219" name="Google Shape;219;p3"/>
          <p:cNvSpPr txBox="1"/>
          <p:nvPr/>
        </p:nvSpPr>
        <p:spPr>
          <a:xfrm>
            <a:off x="733113" y="3340952"/>
            <a:ext cx="46679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Work Sans Regular"/>
                <a:ea typeface="Work Sans Regular"/>
                <a:cs typeface="Work Sans Regular"/>
                <a:sym typeface="Work Sans Regular"/>
              </a:rPr>
              <a:t>5.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4BACC6"/>
              </a:solidFill>
              <a:effectLst/>
              <a:uLnTx/>
              <a:uFillTx/>
              <a:latin typeface="Work Sans Regular"/>
              <a:ea typeface="Work Sans Regular"/>
              <a:cs typeface="Work Sans Regular"/>
              <a:sym typeface="Work Sans Regular"/>
            </a:endParaRPr>
          </a:p>
        </p:txBody>
      </p:sp>
      <p:sp>
        <p:nvSpPr>
          <p:cNvPr id="220" name="Google Shape;220;p3"/>
          <p:cNvSpPr txBox="1"/>
          <p:nvPr/>
        </p:nvSpPr>
        <p:spPr>
          <a:xfrm>
            <a:off x="709825" y="3936123"/>
            <a:ext cx="46679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Work Sans Regular"/>
                <a:ea typeface="Work Sans Regular"/>
                <a:cs typeface="Work Sans Regular"/>
                <a:sym typeface="Work Sans Regular"/>
              </a:rPr>
              <a:t>6.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4BACC6"/>
              </a:solidFill>
              <a:effectLst/>
              <a:uLnTx/>
              <a:uFillTx/>
              <a:latin typeface="Work Sans Regular"/>
              <a:ea typeface="Work Sans Regular"/>
              <a:cs typeface="Work Sans Regular"/>
              <a:sym typeface="Work Sans Regular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" name="Google Shape;225;p4"/>
          <p:cNvGraphicFramePr/>
          <p:nvPr/>
        </p:nvGraphicFramePr>
        <p:xfrm>
          <a:off x="685800" y="1200150"/>
          <a:ext cx="2838125" cy="3227750"/>
        </p:xfrm>
        <a:graphic>
          <a:graphicData uri="http://schemas.openxmlformats.org/drawingml/2006/table">
            <a:tbl>
              <a:tblPr firstRow="1" firstCol="1" bandRow="1">
                <a:noFill/>
              </a:tblPr>
              <a:tblGrid>
                <a:gridCol w="2838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639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b="0" u="none" strike="noStrike" cap="none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Constitución Política Nacional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b="0" u="none" strike="noStrike" cap="none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(1991) Artículos 43,48 y 49</a:t>
                      </a:r>
                      <a:endParaRPr sz="1400" b="0" u="none" strike="noStrike" cap="none">
                        <a:solidFill>
                          <a:schemeClr val="dk1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51425" marR="51425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5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0" u="none" strike="noStrike" cap="none">
                          <a:solidFill>
                            <a:srgbClr val="0070C0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Ley 581 de 2000</a:t>
                      </a:r>
                      <a:endParaRPr sz="1200" b="0" u="none" strike="noStrike" cap="none">
                        <a:solidFill>
                          <a:srgbClr val="0070C0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51425" marR="5142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0" u="none" strike="noStrike" cap="none">
                          <a:solidFill>
                            <a:srgbClr val="0070C0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Ley 679 de 2001</a:t>
                      </a:r>
                      <a:endParaRPr sz="1200" b="0" u="none" strike="noStrike" cap="none">
                        <a:solidFill>
                          <a:srgbClr val="0070C0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51425" marR="5142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5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0" u="none" strike="noStrike" cap="none">
                          <a:solidFill>
                            <a:srgbClr val="0070C0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Ley 731 de 2002</a:t>
                      </a:r>
                      <a:endParaRPr sz="1200" b="0" u="none" strike="noStrike" cap="none">
                        <a:solidFill>
                          <a:srgbClr val="0070C0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51425" marR="5142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55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0" u="none" strike="noStrike" cap="none">
                          <a:solidFill>
                            <a:srgbClr val="0070C0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Ley 823 de 2003</a:t>
                      </a:r>
                      <a:endParaRPr sz="1200" b="0" u="none" strike="noStrike" cap="none">
                        <a:solidFill>
                          <a:srgbClr val="0070C0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51425" marR="5142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26" name="Google Shape;226;p4"/>
          <p:cNvGraphicFramePr/>
          <p:nvPr/>
        </p:nvGraphicFramePr>
        <p:xfrm>
          <a:off x="4343400" y="1200150"/>
          <a:ext cx="3352800" cy="3227750"/>
        </p:xfrm>
        <a:graphic>
          <a:graphicData uri="http://schemas.openxmlformats.org/drawingml/2006/table">
            <a:tbl>
              <a:tblPr firstRow="1" firstCol="1" bandRow="1">
                <a:noFill/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548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400" b="0" u="none" strike="noStrike" cap="none"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Ley 1257 de 2008</a:t>
                      </a:r>
                      <a:endParaRPr sz="1400" b="0" u="none" strike="noStrike" cap="none">
                        <a:solidFill>
                          <a:srgbClr val="0070C0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51425" marR="51425" marT="0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16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0" u="none" strike="noStrike" cap="none">
                          <a:solidFill>
                            <a:srgbClr val="0070C0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Ley 1413 de 2010</a:t>
                      </a:r>
                      <a:endParaRPr sz="1200" b="0" u="none" strike="noStrike" cap="none">
                        <a:solidFill>
                          <a:srgbClr val="0070C0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51425" marR="5142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0" u="none" strike="noStrike" cap="none">
                          <a:solidFill>
                            <a:srgbClr val="0070C0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Ley 1448 de 2011</a:t>
                      </a:r>
                      <a:endParaRPr sz="1200" b="0" u="none" strike="noStrike" cap="none">
                        <a:solidFill>
                          <a:srgbClr val="0070C0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51425" marR="5142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72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0" u="none" strike="noStrike" cap="none">
                          <a:solidFill>
                            <a:srgbClr val="0070C0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Ley 1475 de 2011</a:t>
                      </a:r>
                      <a:endParaRPr sz="1200" b="0" u="none" strike="noStrike" cap="none">
                        <a:solidFill>
                          <a:srgbClr val="0070C0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51425" marR="51425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76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200" b="0" u="none" strike="noStrike" cap="none">
                          <a:solidFill>
                            <a:srgbClr val="0070C0"/>
                          </a:solidFill>
                          <a:latin typeface="Work Sans"/>
                          <a:ea typeface="Work Sans"/>
                          <a:cs typeface="Work Sans"/>
                          <a:sym typeface="Work Sans"/>
                        </a:rPr>
                        <a:t>Ley 1761 de 2015</a:t>
                      </a:r>
                      <a:endParaRPr sz="1200" b="0" u="none" strike="noStrike" cap="none">
                        <a:solidFill>
                          <a:srgbClr val="0070C0"/>
                        </a:solidFill>
                        <a:latin typeface="Work Sans"/>
                        <a:ea typeface="Work Sans"/>
                        <a:cs typeface="Work Sans"/>
                        <a:sym typeface="Work Sans"/>
                      </a:endParaRPr>
                    </a:p>
                  </a:txBody>
                  <a:tcPr marL="51425" marR="51425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27" name="Google Shape;227;p4"/>
          <p:cNvSpPr/>
          <p:nvPr/>
        </p:nvSpPr>
        <p:spPr>
          <a:xfrm>
            <a:off x="222540" y="571099"/>
            <a:ext cx="76201" cy="76821"/>
          </a:xfrm>
          <a:prstGeom prst="ellipse">
            <a:avLst/>
          </a:prstGeom>
          <a:solidFill>
            <a:srgbClr val="FC9E1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5354"/>
              </a:solidFill>
              <a:effectLst/>
              <a:uLnTx/>
              <a:uFillTx/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28" name="Google Shape;228;p4"/>
          <p:cNvSpPr/>
          <p:nvPr/>
        </p:nvSpPr>
        <p:spPr>
          <a:xfrm>
            <a:off x="-152400" y="247210"/>
            <a:ext cx="8001000" cy="48013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29" name="Google Shape;229;p4"/>
          <p:cNvSpPr txBox="1">
            <a:spLocks noGrp="1"/>
          </p:cNvSpPr>
          <p:nvPr>
            <p:ph type="title"/>
          </p:nvPr>
        </p:nvSpPr>
        <p:spPr>
          <a:xfrm>
            <a:off x="216901" y="365171"/>
            <a:ext cx="8710197" cy="724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9AFF"/>
              </a:buClr>
              <a:buSzPts val="1800"/>
              <a:buFont typeface="Work Sans Regular"/>
              <a:buNone/>
            </a:pPr>
            <a:r>
              <a:rPr lang="es-ES" sz="2000" dirty="0">
                <a:solidFill>
                  <a:schemeClr val="tx2"/>
                </a:solidFill>
                <a:latin typeface="Modern Love" panose="04090805081005020601" pitchFamily="82" charset="0"/>
                <a:ea typeface="Work Sans Regular"/>
                <a:cs typeface="Work Sans Regular"/>
                <a:sym typeface="Work Sans Regular"/>
              </a:rPr>
              <a:t>Marco Normativo Nacional de Protección a los Derechos de las Mujeres </a:t>
            </a:r>
            <a:endParaRPr sz="2800" dirty="0">
              <a:solidFill>
                <a:schemeClr val="tx2"/>
              </a:solidFill>
              <a:latin typeface="Modern Love" panose="04090805081005020601" pitchFamily="82" charset="0"/>
            </a:endParaRPr>
          </a:p>
        </p:txBody>
      </p:sp>
      <p:sp>
        <p:nvSpPr>
          <p:cNvPr id="230" name="Google Shape;230;p4"/>
          <p:cNvSpPr/>
          <p:nvPr/>
        </p:nvSpPr>
        <p:spPr>
          <a:xfrm>
            <a:off x="277239" y="446009"/>
            <a:ext cx="76201" cy="76821"/>
          </a:xfrm>
          <a:prstGeom prst="ellipse">
            <a:avLst/>
          </a:prstGeom>
          <a:solidFill>
            <a:srgbClr val="FC9E1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5354"/>
              </a:solidFill>
              <a:effectLst/>
              <a:uLnTx/>
              <a:uFillTx/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EC7C2C7-BF07-4DB9-A6A2-5894CF7D3B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819150"/>
            <a:ext cx="5486400" cy="392906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E689D05-1B86-4028-A7E2-4871475C8DDF}"/>
              </a:ext>
            </a:extLst>
          </p:cNvPr>
          <p:cNvSpPr txBox="1"/>
          <p:nvPr/>
        </p:nvSpPr>
        <p:spPr>
          <a:xfrm>
            <a:off x="7620000" y="1041936"/>
            <a:ext cx="30424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Modern Love" panose="04090805081005020601" pitchFamily="82" charset="0"/>
                <a:ea typeface="+mn-ea"/>
                <a:cs typeface="+mn-cs"/>
              </a:rPr>
              <a:t>NACIONAL</a:t>
            </a:r>
            <a:endParaRPr kumimoji="0" lang="es-CO" sz="16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Modern Love" panose="04090805081005020601" pitchFamily="82" charset="0"/>
              <a:ea typeface="+mn-ea"/>
              <a:cs typeface="+mn-cs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2396B0DA-9BE8-4539-B572-26EAB3E3E6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427905"/>
          </a:xfrm>
        </p:spPr>
        <p:txBody>
          <a:bodyPr>
            <a:normAutofit fontScale="90000"/>
          </a:bodyPr>
          <a:lstStyle/>
          <a:p>
            <a:r>
              <a:rPr lang="es-ES" spc="-113" dirty="0">
                <a:solidFill>
                  <a:schemeClr val="tx2"/>
                </a:solidFill>
                <a:latin typeface="Modern Love" panose="04090805081005020601" pitchFamily="82" charset="0"/>
              </a:rPr>
              <a:t>Sustento legal y marco normativo</a:t>
            </a:r>
            <a:endParaRPr lang="es-CO" spc="-113" dirty="0">
              <a:solidFill>
                <a:schemeClr val="tx2"/>
              </a:solidFill>
              <a:latin typeface="Modern Love" panose="04090805081005020601" pitchFamily="82" charset="0"/>
            </a:endParaRPr>
          </a:p>
        </p:txBody>
      </p:sp>
      <p:sp>
        <p:nvSpPr>
          <p:cNvPr id="7" name="Marcador de texto 5">
            <a:extLst>
              <a:ext uri="{FF2B5EF4-FFF2-40B4-BE49-F238E27FC236}">
                <a16:creationId xmlns:a16="http://schemas.microsoft.com/office/drawing/2014/main" id="{097D27CB-40D2-482F-AD30-8B3951E7973D}"/>
              </a:ext>
            </a:extLst>
          </p:cNvPr>
          <p:cNvSpPr txBox="1">
            <a:spLocks/>
          </p:cNvSpPr>
          <p:nvPr/>
        </p:nvSpPr>
        <p:spPr>
          <a:xfrm>
            <a:off x="228600" y="4611422"/>
            <a:ext cx="6109697" cy="27358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Tomado de la Guía para el diálogo entre el gobierno y organizaciones sociales. La Consejería Presidencial para la Equidad de la Mujer de la Presidencia de la República de Colombia -CPEM</a:t>
            </a:r>
            <a:endParaRPr kumimoji="0" lang="es-CO" sz="10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98734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952CA7-72B9-4046-AA1C-21D2E3A54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56" y="161991"/>
            <a:ext cx="7701644" cy="415498"/>
          </a:xfrm>
        </p:spPr>
        <p:txBody>
          <a:bodyPr>
            <a:normAutofit fontScale="90000"/>
          </a:bodyPr>
          <a:lstStyle/>
          <a:p>
            <a:r>
              <a:rPr lang="es-ES" dirty="0">
                <a:solidFill>
                  <a:schemeClr val="accent1">
                    <a:lumMod val="75000"/>
                  </a:schemeClr>
                </a:solidFill>
                <a:latin typeface="Modern Love" panose="04090805081005020601" pitchFamily="82" charset="0"/>
              </a:rPr>
              <a:t>Normatividad Violencia basada en género </a:t>
            </a:r>
            <a:endParaRPr lang="es-CO" dirty="0">
              <a:solidFill>
                <a:schemeClr val="accent1">
                  <a:lumMod val="75000"/>
                </a:schemeClr>
              </a:solidFill>
              <a:latin typeface="Modern Love" panose="04090805081005020601" pitchFamily="82" charset="0"/>
            </a:endParaRP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B48A5235-8E15-485E-A4DD-6AF23A0812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7EFD7C97-B718-4C1D-9127-94753EC34AB4}"/>
              </a:ext>
            </a:extLst>
          </p:cNvPr>
          <p:cNvGraphicFramePr>
            <a:graphicFrameLocks noGrp="1"/>
          </p:cNvGraphicFramePr>
          <p:nvPr/>
        </p:nvGraphicFramePr>
        <p:xfrm>
          <a:off x="282830" y="623088"/>
          <a:ext cx="4026026" cy="42858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13966">
                  <a:extLst>
                    <a:ext uri="{9D8B030D-6E8A-4147-A177-3AD203B41FA5}">
                      <a16:colId xmlns:a16="http://schemas.microsoft.com/office/drawing/2014/main" val="238644334"/>
                    </a:ext>
                  </a:extLst>
                </a:gridCol>
                <a:gridCol w="2508404">
                  <a:extLst>
                    <a:ext uri="{9D8B030D-6E8A-4147-A177-3AD203B41FA5}">
                      <a16:colId xmlns:a16="http://schemas.microsoft.com/office/drawing/2014/main" val="3862541771"/>
                    </a:ext>
                  </a:extLst>
                </a:gridCol>
                <a:gridCol w="803656">
                  <a:extLst>
                    <a:ext uri="{9D8B030D-6E8A-4147-A177-3AD203B41FA5}">
                      <a16:colId xmlns:a16="http://schemas.microsoft.com/office/drawing/2014/main" val="3962380498"/>
                    </a:ext>
                  </a:extLst>
                </a:gridCol>
              </a:tblGrid>
              <a:tr h="13242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Norma</a:t>
                      </a:r>
                      <a:endParaRPr lang="es-CO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7" marR="4227" marT="42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Descripción</a:t>
                      </a:r>
                      <a:endParaRPr lang="es-CO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7" marR="4227" marT="42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900" u="none" strike="noStrike">
                          <a:effectLst/>
                        </a:rPr>
                        <a:t>Categoría</a:t>
                      </a:r>
                      <a:endParaRPr lang="es-CO" sz="9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7" marR="4227" marT="4227" marB="0" anchor="ctr"/>
                </a:tc>
                <a:extLst>
                  <a:ext uri="{0D108BD9-81ED-4DB2-BD59-A6C34878D82A}">
                    <a16:rowId xmlns:a16="http://schemas.microsoft.com/office/drawing/2014/main" val="570368461"/>
                  </a:ext>
                </a:extLst>
              </a:tr>
              <a:tr h="260881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</a:rPr>
                        <a:t>LEY 82 DE 1993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7" marR="4227" marT="42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 dirty="0">
                          <a:effectLst/>
                        </a:rPr>
                        <a:t>Apoyar de manera especial a la mujer cabeza de familia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7" marR="4227" marT="42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</a:rPr>
                        <a:t> Igualdad 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7" marR="4227" marT="4227" marB="0" anchor="ctr"/>
                </a:tc>
                <a:extLst>
                  <a:ext uri="{0D108BD9-81ED-4DB2-BD59-A6C34878D82A}">
                    <a16:rowId xmlns:a16="http://schemas.microsoft.com/office/drawing/2014/main" val="3378546160"/>
                  </a:ext>
                </a:extLst>
              </a:tr>
              <a:tr h="389343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</a:rPr>
                        <a:t>Ley 575 del 2000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7" marR="4227" marT="42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 dirty="0">
                          <a:effectLst/>
                        </a:rPr>
                        <a:t>“Reforma parcialmente la ley 294 de 1996”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7" marR="4227" marT="42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</a:rPr>
                        <a:t>Violencia intrafamiliar 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7" marR="4227" marT="4227" marB="0" anchor="ctr"/>
                </a:tc>
                <a:extLst>
                  <a:ext uri="{0D108BD9-81ED-4DB2-BD59-A6C34878D82A}">
                    <a16:rowId xmlns:a16="http://schemas.microsoft.com/office/drawing/2014/main" val="2720792667"/>
                  </a:ext>
                </a:extLst>
              </a:tr>
              <a:tr h="323788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</a:rPr>
                        <a:t>LEY 581 DE 2000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7" marR="4227" marT="42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</a:rPr>
                        <a:t>La participación de la mujer en los niveles decisorios de las diferentes ramas y órganos del poder público.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7" marR="4227" marT="42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</a:rPr>
                        <a:t>Política. 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7" marR="4227" marT="4227" marB="0" anchor="ctr"/>
                </a:tc>
                <a:extLst>
                  <a:ext uri="{0D108BD9-81ED-4DB2-BD59-A6C34878D82A}">
                    <a16:rowId xmlns:a16="http://schemas.microsoft.com/office/drawing/2014/main" val="848234343"/>
                  </a:ext>
                </a:extLst>
              </a:tr>
              <a:tr h="260881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</a:rPr>
                        <a:t>Ley 823 de 2003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7" marR="4227" marT="42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</a:rPr>
                        <a:t>Igualdad de oportunidades para las mujeres”.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7" marR="4227" marT="42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</a:rPr>
                        <a:t>Igualdad 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7" marR="4227" marT="4227" marB="0" anchor="ctr"/>
                </a:tc>
                <a:extLst>
                  <a:ext uri="{0D108BD9-81ED-4DB2-BD59-A6C34878D82A}">
                    <a16:rowId xmlns:a16="http://schemas.microsoft.com/office/drawing/2014/main" val="2986844452"/>
                  </a:ext>
                </a:extLst>
              </a:tr>
              <a:tr h="260881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</a:rPr>
                        <a:t>LEY 1009 DE 2006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7" marR="4227" marT="42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</a:rPr>
                        <a:t>Decreta con carácter permanente el Observatorio de Asuntos de Género.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7" marR="4227" marT="42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</a:rPr>
                        <a:t>Observatorio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7" marR="4227" marT="4227" marB="0" anchor="ctr"/>
                </a:tc>
                <a:extLst>
                  <a:ext uri="{0D108BD9-81ED-4DB2-BD59-A6C34878D82A}">
                    <a16:rowId xmlns:a16="http://schemas.microsoft.com/office/drawing/2014/main" val="2453306703"/>
                  </a:ext>
                </a:extLst>
              </a:tr>
              <a:tr h="211707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</a:rPr>
                        <a:t>DECRETO 4444 DE 2006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7" marR="4227" marT="42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</a:rPr>
                        <a:t>Prestación de unos servicios de salud sexual y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7" marR="4227" marT="4227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</a:rPr>
                        <a:t>Salud 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7" marR="4227" marT="4227" marB="0" anchor="ctr"/>
                </a:tc>
                <a:extLst>
                  <a:ext uri="{0D108BD9-81ED-4DB2-BD59-A6C34878D82A}">
                    <a16:rowId xmlns:a16="http://schemas.microsoft.com/office/drawing/2014/main" val="1571929537"/>
                  </a:ext>
                </a:extLst>
              </a:tr>
              <a:tr h="17763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</a:rPr>
                        <a:t>reproductiva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7" marR="4227" marT="4227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5577609"/>
                  </a:ext>
                </a:extLst>
              </a:tr>
              <a:tr h="323788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</a:rPr>
                        <a:t>Ley 1257 de 2008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7" marR="4227" marT="42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</a:rPr>
                        <a:t>“Sensibilización, prevención y sanción de formas de violencia y discriminación contra las mujeres.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7" marR="4227" marT="42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</a:rPr>
                        <a:t>Violencia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7" marR="4227" marT="4227" marB="0" anchor="ctr"/>
                </a:tc>
                <a:extLst>
                  <a:ext uri="{0D108BD9-81ED-4DB2-BD59-A6C34878D82A}">
                    <a16:rowId xmlns:a16="http://schemas.microsoft.com/office/drawing/2014/main" val="353982128"/>
                  </a:ext>
                </a:extLst>
              </a:tr>
              <a:tr h="429641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</a:rPr>
                        <a:t>Decreto 164 de 2010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7" marR="4227" marT="42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</a:rPr>
                        <a:t>“Comisión Intersectorial denominada “Mesa Interinstitucional para Erradicar la Violencia contra las Mujeres”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7" marR="4227" marT="42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</a:rPr>
                        <a:t>Institucional 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7" marR="4227" marT="4227" marB="0" anchor="ctr"/>
                </a:tc>
                <a:extLst>
                  <a:ext uri="{0D108BD9-81ED-4DB2-BD59-A6C34878D82A}">
                    <a16:rowId xmlns:a16="http://schemas.microsoft.com/office/drawing/2014/main" val="459981809"/>
                  </a:ext>
                </a:extLst>
              </a:tr>
              <a:tr h="641349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</a:rPr>
                        <a:t>LEY 1413 DE 2010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7" marR="4227" marT="42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</a:rPr>
                        <a:t>La inclusión de la economía del cuidado en el sistema de cuentas nacionales con el objeto de medir la contribución de la mujer al desarrollo económico y social del país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7" marR="4227" marT="42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</a:rPr>
                        <a:t>Economía del cuidado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7" marR="4227" marT="4227" marB="0" anchor="ctr"/>
                </a:tc>
                <a:extLst>
                  <a:ext uri="{0D108BD9-81ED-4DB2-BD59-A6C34878D82A}">
                    <a16:rowId xmlns:a16="http://schemas.microsoft.com/office/drawing/2014/main" val="1680781770"/>
                  </a:ext>
                </a:extLst>
              </a:tr>
              <a:tr h="517804"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</a:rPr>
                        <a:t>LEY ESTATUTARIA 1475 DE 2011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7" marR="4227" marT="42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</a:rPr>
                        <a:t>Reglas de organización y funcionamiento de los partidos y movimientos políticos, de los procesos electorales. 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7" marR="4227" marT="42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</a:rPr>
                        <a:t>Participación política 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7" marR="4227" marT="4227" marB="0" anchor="ctr"/>
                </a:tc>
                <a:extLst>
                  <a:ext uri="{0D108BD9-81ED-4DB2-BD59-A6C34878D82A}">
                    <a16:rowId xmlns:a16="http://schemas.microsoft.com/office/drawing/2014/main" val="101084305"/>
                  </a:ext>
                </a:extLst>
              </a:tr>
              <a:tr h="260881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</a:rPr>
                        <a:t>LEY 1496 DE 2011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7" marR="4227" marT="42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</a:rPr>
                        <a:t>Igualdad salarial y de retribución laboral entre mujeres y hombres. 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7" marR="4227" marT="42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 dirty="0">
                          <a:effectLst/>
                        </a:rPr>
                        <a:t>Salarial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227" marR="4227" marT="4227" marB="0" anchor="ctr"/>
                </a:tc>
                <a:extLst>
                  <a:ext uri="{0D108BD9-81ED-4DB2-BD59-A6C34878D82A}">
                    <a16:rowId xmlns:a16="http://schemas.microsoft.com/office/drawing/2014/main" val="3767770512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E54B77A0-14F5-4341-8D36-A530809DCCD8}"/>
              </a:ext>
            </a:extLst>
          </p:cNvPr>
          <p:cNvGraphicFramePr>
            <a:graphicFrameLocks noGrp="1"/>
          </p:cNvGraphicFramePr>
          <p:nvPr/>
        </p:nvGraphicFramePr>
        <p:xfrm>
          <a:off x="4724400" y="594649"/>
          <a:ext cx="4038599" cy="43584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2002">
                  <a:extLst>
                    <a:ext uri="{9D8B030D-6E8A-4147-A177-3AD203B41FA5}">
                      <a16:colId xmlns:a16="http://schemas.microsoft.com/office/drawing/2014/main" val="2912795202"/>
                    </a:ext>
                  </a:extLst>
                </a:gridCol>
                <a:gridCol w="2722279">
                  <a:extLst>
                    <a:ext uri="{9D8B030D-6E8A-4147-A177-3AD203B41FA5}">
                      <a16:colId xmlns:a16="http://schemas.microsoft.com/office/drawing/2014/main" val="1185756453"/>
                    </a:ext>
                  </a:extLst>
                </a:gridCol>
                <a:gridCol w="554318">
                  <a:extLst>
                    <a:ext uri="{9D8B030D-6E8A-4147-A177-3AD203B41FA5}">
                      <a16:colId xmlns:a16="http://schemas.microsoft.com/office/drawing/2014/main" val="3021199495"/>
                    </a:ext>
                  </a:extLst>
                </a:gridCol>
              </a:tblGrid>
              <a:tr h="19188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Norma</a:t>
                      </a:r>
                      <a:endParaRPr lang="es-CO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2" marR="5282" marT="52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Descripción</a:t>
                      </a:r>
                      <a:endParaRPr lang="es-CO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2" marR="5282" marT="528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u="none" strike="noStrike" dirty="0">
                          <a:effectLst/>
                        </a:rPr>
                        <a:t>Categoría</a:t>
                      </a:r>
                      <a:endParaRPr lang="es-CO" sz="10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2" marR="5282" marT="5282" marB="0" anchor="ctr"/>
                </a:tc>
                <a:extLst>
                  <a:ext uri="{0D108BD9-81ED-4DB2-BD59-A6C34878D82A}">
                    <a16:rowId xmlns:a16="http://schemas.microsoft.com/office/drawing/2014/main" val="3643941539"/>
                  </a:ext>
                </a:extLst>
              </a:tr>
              <a:tr h="447720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 dirty="0">
                          <a:effectLst/>
                        </a:rPr>
                        <a:t>LEY 1448 DE 2011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2" marR="5282" marT="52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</a:rPr>
                        <a:t>Atención, asistencia y reparación integral a las víctimas del conflicto armado interno. 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2" marR="5282" marT="52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</a:rPr>
                        <a:t>Victimas. 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2" marR="5282" marT="5282" marB="0" anchor="ctr"/>
                </a:tc>
                <a:extLst>
                  <a:ext uri="{0D108BD9-81ED-4DB2-BD59-A6C34878D82A}">
                    <a16:rowId xmlns:a16="http://schemas.microsoft.com/office/drawing/2014/main" val="4118188385"/>
                  </a:ext>
                </a:extLst>
              </a:tr>
              <a:tr h="593915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</a:rPr>
                        <a:t>Ley 1542 de 2012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2" marR="5282" marT="52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 dirty="0">
                          <a:effectLst/>
                        </a:rPr>
                        <a:t>Elimina el carácter de querellables y desistibles de los delitos de violencia intrafamiliar e inasistencia alimentaria”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2" marR="5282" marT="52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</a:rPr>
                        <a:t>Violencia Intrafamiliar 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2" marR="5282" marT="5282" marB="0" anchor="ctr"/>
                </a:tc>
                <a:extLst>
                  <a:ext uri="{0D108BD9-81ED-4DB2-BD59-A6C34878D82A}">
                    <a16:rowId xmlns:a16="http://schemas.microsoft.com/office/drawing/2014/main" val="2124842494"/>
                  </a:ext>
                </a:extLst>
              </a:tr>
              <a:tr h="301526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</a:rPr>
                        <a:t>Decreto 2734 de 2012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2" marR="5282" marT="52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</a:rPr>
                        <a:t>Medidas de atención a las mujeres víctimas de violencia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2" marR="5282" marT="52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</a:rPr>
                        <a:t>Violencia 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2" marR="5282" marT="5282" marB="0" anchor="ctr"/>
                </a:tc>
                <a:extLst>
                  <a:ext uri="{0D108BD9-81ED-4DB2-BD59-A6C34878D82A}">
                    <a16:rowId xmlns:a16="http://schemas.microsoft.com/office/drawing/2014/main" val="158170022"/>
                  </a:ext>
                </a:extLst>
              </a:tr>
              <a:tr h="447720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 dirty="0">
                          <a:effectLst/>
                        </a:rPr>
                        <a:t>CONPES Social 161 de 2013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2" marR="5282" marT="52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 dirty="0">
                          <a:effectLst/>
                        </a:rPr>
                        <a:t>“Lineamientos de Política Pública Nacional de Equidad de Género para las Mujeres”.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2" marR="5282" marT="52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</a:rPr>
                        <a:t>Política Publica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2" marR="5282" marT="5282" marB="0" anchor="ctr"/>
                </a:tc>
                <a:extLst>
                  <a:ext uri="{0D108BD9-81ED-4DB2-BD59-A6C34878D82A}">
                    <a16:rowId xmlns:a16="http://schemas.microsoft.com/office/drawing/2014/main" val="3137894589"/>
                  </a:ext>
                </a:extLst>
              </a:tr>
              <a:tr h="740110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</a:rPr>
                        <a:t>CONPES Social 3784 de 2013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2" marR="5282" marT="52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</a:rPr>
                        <a:t>Lineamientos de política pública para la prevención de riesgos, la protección y garantía de los derechos de las mujeres víctimas del conflicto armado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2" marR="5282" marT="52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</a:rPr>
                        <a:t>Política Publica Victimas 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2" marR="5282" marT="5282" marB="0" anchor="ctr"/>
                </a:tc>
                <a:extLst>
                  <a:ext uri="{0D108BD9-81ED-4DB2-BD59-A6C34878D82A}">
                    <a16:rowId xmlns:a16="http://schemas.microsoft.com/office/drawing/2014/main" val="2260834439"/>
                  </a:ext>
                </a:extLst>
              </a:tr>
              <a:tr h="593915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</a:rPr>
                        <a:t>Ley 1639 de 2013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2" marR="5282" marT="52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</a:rPr>
                        <a:t>Medidas de protección a la integridad de las víctimas de crímenes con ácido y se adiciona el artículo 113 de la Ley 599 de 2000”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2" marR="5282" marT="52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</a:rPr>
                        <a:t>Acido 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2" marR="5282" marT="5282" marB="0" anchor="ctr"/>
                </a:tc>
                <a:extLst>
                  <a:ext uri="{0D108BD9-81ED-4DB2-BD59-A6C34878D82A}">
                    <a16:rowId xmlns:a16="http://schemas.microsoft.com/office/drawing/2014/main" val="4207451623"/>
                  </a:ext>
                </a:extLst>
              </a:tr>
              <a:tr h="447720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</a:rPr>
                        <a:t>Ley 1761 de 2015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2" marR="5282" marT="52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</a:rPr>
                        <a:t>“Tipo penal de feminicidio como delito autónomo y se dictan otras disposiciones”.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2" marR="5282" marT="52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>
                          <a:effectLst/>
                        </a:rPr>
                        <a:t>Feminicidio</a:t>
                      </a:r>
                      <a:endParaRPr lang="es-CO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2" marR="5282" marT="5282" marB="0" anchor="ctr"/>
                </a:tc>
                <a:extLst>
                  <a:ext uri="{0D108BD9-81ED-4DB2-BD59-A6C34878D82A}">
                    <a16:rowId xmlns:a16="http://schemas.microsoft.com/office/drawing/2014/main" val="3380887776"/>
                  </a:ext>
                </a:extLst>
              </a:tr>
              <a:tr h="593915"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 dirty="0">
                          <a:effectLst/>
                        </a:rPr>
                        <a:t>Ley 1773 de 2016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2" marR="5282" marT="52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900" u="none" strike="noStrike">
                          <a:effectLst/>
                        </a:rPr>
                        <a:t>S modifican los artículos 68A, 104, 113, 359, y 374 de la Ley 599 de 2000 y se modifica el artículo 351 de la Ley 906 de 2004”.</a:t>
                      </a:r>
                      <a:endParaRPr lang="es-E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2" marR="5282" marT="528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900" u="none" strike="noStrike" dirty="0">
                          <a:effectLst/>
                        </a:rPr>
                        <a:t> </a:t>
                      </a:r>
                      <a:endParaRPr lang="es-CO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282" marR="5282" marT="5282" marB="0" anchor="ctr"/>
                </a:tc>
                <a:extLst>
                  <a:ext uri="{0D108BD9-81ED-4DB2-BD59-A6C34878D82A}">
                    <a16:rowId xmlns:a16="http://schemas.microsoft.com/office/drawing/2014/main" val="34028535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6076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13"/>
          <p:cNvSpPr txBox="1">
            <a:spLocks noGrp="1"/>
          </p:cNvSpPr>
          <p:nvPr>
            <p:ph type="body" idx="1"/>
          </p:nvPr>
        </p:nvSpPr>
        <p:spPr>
          <a:xfrm>
            <a:off x="3657601" y="392885"/>
            <a:ext cx="4645677" cy="77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s-ES" sz="1400"/>
              <a:t>Probabilidad de presencia de factores de vulnerabilidad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s-ES" sz="1400"/>
              <a:t>Capacidad para desenvolverse en los conextos 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s-ES" sz="1400"/>
              <a:t> </a:t>
            </a:r>
            <a:endParaRPr/>
          </a:p>
        </p:txBody>
      </p:sp>
      <p:sp>
        <p:nvSpPr>
          <p:cNvPr id="408" name="Google Shape;408;p13"/>
          <p:cNvSpPr/>
          <p:nvPr/>
        </p:nvSpPr>
        <p:spPr>
          <a:xfrm>
            <a:off x="4876800" y="1428750"/>
            <a:ext cx="5105400" cy="2992119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09" name="Google Shape;409;p13"/>
          <p:cNvSpPr txBox="1">
            <a:spLocks noGrp="1"/>
          </p:cNvSpPr>
          <p:nvPr>
            <p:ph type="body" idx="4"/>
          </p:nvPr>
        </p:nvSpPr>
        <p:spPr>
          <a:xfrm>
            <a:off x="5002835" y="1428750"/>
            <a:ext cx="4064965" cy="2992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u="sng"/>
          </a:p>
          <a:p>
            <a:pPr marL="0" lvl="0" indent="0" algn="ctr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u="sng"/>
          </a:p>
          <a:p>
            <a:pPr marL="342900" lvl="0" indent="-3429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70C0"/>
              </a:buClr>
              <a:buSzPts val="1400"/>
              <a:buAutoNum type="arabicPeriod"/>
            </a:pPr>
            <a:r>
              <a:rPr lang="es-ES" sz="1400" b="1">
                <a:solidFill>
                  <a:srgbClr val="0070C0"/>
                </a:solidFill>
              </a:rPr>
              <a:t>Acumulación de Tensión: </a:t>
            </a:r>
            <a:r>
              <a:rPr lang="es-ES" sz="1400">
                <a:solidFill>
                  <a:srgbClr val="0070C0"/>
                </a:solidFill>
              </a:rPr>
              <a:t>inculpación, hostilidad y reproches fantaseados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70C0"/>
              </a:buClr>
              <a:buSzPts val="1400"/>
              <a:buAutoNum type="arabicPeriod"/>
            </a:pPr>
            <a:r>
              <a:rPr lang="es-ES" sz="1400" b="1">
                <a:solidFill>
                  <a:srgbClr val="0070C0"/>
                </a:solidFill>
              </a:rPr>
              <a:t>Explosión:</a:t>
            </a:r>
            <a:r>
              <a:rPr lang="es-ES" sz="1400">
                <a:solidFill>
                  <a:srgbClr val="0070C0"/>
                </a:solidFill>
              </a:rPr>
              <a:t> la violencia física le resulta incluso placentera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>
                <a:srgbClr val="0070C0"/>
              </a:buClr>
              <a:buSzPts val="1400"/>
              <a:buAutoNum type="arabicPeriod"/>
            </a:pPr>
            <a:r>
              <a:rPr lang="es-ES" sz="1400" b="1">
                <a:solidFill>
                  <a:srgbClr val="0070C0"/>
                </a:solidFill>
              </a:rPr>
              <a:t>Luna de miel, arrepentimiento: </a:t>
            </a:r>
            <a:r>
              <a:rPr lang="es-ES" sz="1400">
                <a:solidFill>
                  <a:srgbClr val="0070C0"/>
                </a:solidFill>
              </a:rPr>
              <a:t>Se presentan mecanismos de defensa que van desde la negación de lo ocurrido hasta las tentativas de expiación y las promesas de cambiar</a:t>
            </a:r>
            <a:br>
              <a:rPr lang="es-ES" sz="1600" u="sng"/>
            </a:br>
            <a:endParaRPr sz="1600" u="sng"/>
          </a:p>
        </p:txBody>
      </p:sp>
      <p:graphicFrame>
        <p:nvGraphicFramePr>
          <p:cNvPr id="410" name="Google Shape;410;p13"/>
          <p:cNvGraphicFramePr/>
          <p:nvPr/>
        </p:nvGraphicFramePr>
        <p:xfrm>
          <a:off x="263797" y="1428750"/>
          <a:ext cx="4357475" cy="320086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372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41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300"/>
                        <a:t>VICTIMA</a:t>
                      </a:r>
                      <a:endParaRPr/>
                    </a:p>
                  </a:txBody>
                  <a:tcPr marL="87150" marR="87150" marT="43575" marB="435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300"/>
                        <a:t>AGRESOR</a:t>
                      </a:r>
                      <a:endParaRPr/>
                    </a:p>
                  </a:txBody>
                  <a:tcPr marL="87150" marR="87150" marT="43575" marB="4357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5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300"/>
                        <a:buFont typeface="Work Sans"/>
                        <a:buNone/>
                      </a:pPr>
                      <a:r>
                        <a:rPr lang="es-ES" sz="1300"/>
                        <a:t>Historia de vida (capacidad de desarrollo)</a:t>
                      </a:r>
                      <a:endParaRPr/>
                    </a:p>
                  </a:txBody>
                  <a:tcPr marL="87150" marR="87150" marT="43575" marB="435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300"/>
                        <a:t>Historia de vida (capacidad de desarrollo)</a:t>
                      </a:r>
                      <a:endParaRPr/>
                    </a:p>
                  </a:txBody>
                  <a:tcPr marL="87150" marR="87150" marT="43575" marB="435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1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300"/>
                        <a:t>Cultura</a:t>
                      </a:r>
                      <a:endParaRPr/>
                    </a:p>
                  </a:txBody>
                  <a:tcPr marL="87150" marR="87150" marT="43575" marB="435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300"/>
                        <a:t>Consumo de SPA</a:t>
                      </a:r>
                      <a:endParaRPr/>
                    </a:p>
                  </a:txBody>
                  <a:tcPr marL="87150" marR="87150" marT="43575" marB="435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93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300"/>
                        <a:t>Red de Apoyo </a:t>
                      </a:r>
                      <a:endParaRPr/>
                    </a:p>
                  </a:txBody>
                  <a:tcPr marL="87150" marR="87150" marT="43575" marB="435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300"/>
                        <a:t>Trastorno psicológico o Patología </a:t>
                      </a:r>
                      <a:endParaRPr/>
                    </a:p>
                  </a:txBody>
                  <a:tcPr marL="87150" marR="87150" marT="43575" marB="435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83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300"/>
                        <a:t>Prototipo de personalidad (vulnerabilidad a sumisión o dependencia)</a:t>
                      </a:r>
                      <a:endParaRPr/>
                    </a:p>
                  </a:txBody>
                  <a:tcPr marL="87150" marR="87150" marT="43575" marB="435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300"/>
                        <a:t>Red de Apoyo</a:t>
                      </a:r>
                      <a:endParaRPr/>
                    </a:p>
                  </a:txBody>
                  <a:tcPr marL="87150" marR="87150" marT="43575" marB="4357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54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300"/>
                        <a:t>Autoestima y Autopercepción (culpa, justificación)</a:t>
                      </a:r>
                      <a:endParaRPr/>
                    </a:p>
                  </a:txBody>
                  <a:tcPr marL="87150" marR="87150" marT="43575" marB="435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300"/>
                        <a:t>Habilidades Sociales y Regulación Emocional  </a:t>
                      </a:r>
                      <a:endParaRPr/>
                    </a:p>
                  </a:txBody>
                  <a:tcPr marL="87150" marR="87150" marT="43575" marB="4357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11" name="Google Shape;411;p13"/>
          <p:cNvSpPr/>
          <p:nvPr/>
        </p:nvSpPr>
        <p:spPr>
          <a:xfrm>
            <a:off x="-152400" y="285750"/>
            <a:ext cx="3276600" cy="48013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12" name="Google Shape;412;p13"/>
          <p:cNvSpPr/>
          <p:nvPr/>
        </p:nvSpPr>
        <p:spPr>
          <a:xfrm>
            <a:off x="341667" y="308616"/>
            <a:ext cx="2524024" cy="424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rgbClr val="1B9AFF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Tener en cuenta:</a:t>
            </a:r>
            <a:endParaRPr/>
          </a:p>
        </p:txBody>
      </p:sp>
      <p:sp>
        <p:nvSpPr>
          <p:cNvPr id="413" name="Google Shape;413;p13"/>
          <p:cNvSpPr txBox="1"/>
          <p:nvPr/>
        </p:nvSpPr>
        <p:spPr>
          <a:xfrm>
            <a:off x="5334000" y="1581078"/>
            <a:ext cx="2986317" cy="723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rgbClr val="0070C0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Fases del maltrato:</a:t>
            </a:r>
            <a:endParaRPr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>
              <a:solidFill>
                <a:srgbClr val="0070C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14" name="Google Shape;414;p13"/>
          <p:cNvSpPr/>
          <p:nvPr/>
        </p:nvSpPr>
        <p:spPr>
          <a:xfrm>
            <a:off x="303567" y="482572"/>
            <a:ext cx="76201" cy="76821"/>
          </a:xfrm>
          <a:prstGeom prst="ellipse">
            <a:avLst/>
          </a:prstGeom>
          <a:solidFill>
            <a:srgbClr val="FC9E1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5354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15" name="Google Shape;415;p13"/>
          <p:cNvSpPr/>
          <p:nvPr/>
        </p:nvSpPr>
        <p:spPr>
          <a:xfrm>
            <a:off x="3581400" y="473554"/>
            <a:ext cx="76201" cy="7682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16" name="Google Shape;416;p13"/>
          <p:cNvSpPr/>
          <p:nvPr/>
        </p:nvSpPr>
        <p:spPr>
          <a:xfrm>
            <a:off x="3581401" y="970929"/>
            <a:ext cx="76201" cy="7682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"/>
          <p:cNvSpPr txBox="1">
            <a:spLocks noGrp="1"/>
          </p:cNvSpPr>
          <p:nvPr>
            <p:ph type="body" idx="1"/>
          </p:nvPr>
        </p:nvSpPr>
        <p:spPr>
          <a:xfrm>
            <a:off x="432243" y="812123"/>
            <a:ext cx="7567788" cy="64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  <a:buSzPts val="1400"/>
            </a:pPr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Work Sans"/>
                <a:ea typeface="Work Sans"/>
                <a:cs typeface="Work Sans"/>
                <a:sym typeface="Work Sans"/>
              </a:rPr>
              <a:t>En el marco de la formulación de la política de desmantelamiento de estructuras al margen de la ley en clave d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</a:rPr>
              <a:t>e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s-ES" sz="1400" dirty="0">
                <a:solidFill>
                  <a:schemeClr val="tx2">
                    <a:lumMod val="75000"/>
                  </a:schemeClr>
                </a:solidFill>
              </a:rPr>
              <a:t>género. </a:t>
            </a:r>
            <a:endParaRPr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1" name="Google Shape;221;p4"/>
          <p:cNvSpPr/>
          <p:nvPr/>
        </p:nvSpPr>
        <p:spPr>
          <a:xfrm>
            <a:off x="-76200" y="361950"/>
            <a:ext cx="7848600" cy="48013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22" name="Google Shape;222;p4"/>
          <p:cNvSpPr txBox="1"/>
          <p:nvPr/>
        </p:nvSpPr>
        <p:spPr>
          <a:xfrm>
            <a:off x="371300" y="126516"/>
            <a:ext cx="8710197" cy="513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9AFF"/>
              </a:buClr>
              <a:buSzPts val="1800"/>
              <a:buFont typeface="Work Sans Regular"/>
              <a:buNone/>
              <a:tabLst/>
              <a:defRPr/>
            </a:pPr>
            <a:r>
              <a:rPr kumimoji="0" lang="es-ES" sz="2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Modern Love" panose="04090805081005020601" pitchFamily="82" charset="0"/>
                <a:ea typeface="Work Sans Regular"/>
                <a:cs typeface="Work Sans Regular"/>
                <a:sym typeface="Work Sans Regular"/>
              </a:rPr>
              <a:t>Normatividad  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Modern Love" panose="04090805081005020601" pitchFamily="82" charset="0"/>
              <a:ea typeface="Work Sans Regular"/>
              <a:cs typeface="Work Sans Regular"/>
              <a:sym typeface="Work Sans Regular"/>
            </a:endParaRPr>
          </a:p>
        </p:txBody>
      </p:sp>
      <p:sp>
        <p:nvSpPr>
          <p:cNvPr id="223" name="Google Shape;223;p4"/>
          <p:cNvSpPr/>
          <p:nvPr/>
        </p:nvSpPr>
        <p:spPr>
          <a:xfrm>
            <a:off x="295099" y="563604"/>
            <a:ext cx="76201" cy="76821"/>
          </a:xfrm>
          <a:prstGeom prst="ellipse">
            <a:avLst/>
          </a:prstGeom>
          <a:solidFill>
            <a:srgbClr val="FC9E1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5354"/>
              </a:solidFill>
              <a:effectLst/>
              <a:uLnTx/>
              <a:uFillTx/>
              <a:latin typeface="Work Sans"/>
              <a:ea typeface="Work Sans"/>
              <a:cs typeface="Work Sans"/>
              <a:sym typeface="Work Sans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17C6ED7-B0D2-4CEE-B5F5-28E6B4A26443}"/>
              </a:ext>
            </a:extLst>
          </p:cNvPr>
          <p:cNvGraphicFramePr>
            <a:graphicFrameLocks noGrp="1"/>
          </p:cNvGraphicFramePr>
          <p:nvPr/>
        </p:nvGraphicFramePr>
        <p:xfrm>
          <a:off x="432243" y="1353356"/>
          <a:ext cx="8115301" cy="33833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6446">
                  <a:extLst>
                    <a:ext uri="{9D8B030D-6E8A-4147-A177-3AD203B41FA5}">
                      <a16:colId xmlns:a16="http://schemas.microsoft.com/office/drawing/2014/main" val="3674487228"/>
                    </a:ext>
                  </a:extLst>
                </a:gridCol>
                <a:gridCol w="2509162">
                  <a:extLst>
                    <a:ext uri="{9D8B030D-6E8A-4147-A177-3AD203B41FA5}">
                      <a16:colId xmlns:a16="http://schemas.microsoft.com/office/drawing/2014/main" val="3679166992"/>
                    </a:ext>
                  </a:extLst>
                </a:gridCol>
                <a:gridCol w="1982765">
                  <a:extLst>
                    <a:ext uri="{9D8B030D-6E8A-4147-A177-3AD203B41FA5}">
                      <a16:colId xmlns:a16="http://schemas.microsoft.com/office/drawing/2014/main" val="2763130034"/>
                    </a:ext>
                  </a:extLst>
                </a:gridCol>
                <a:gridCol w="1666928">
                  <a:extLst>
                    <a:ext uri="{9D8B030D-6E8A-4147-A177-3AD203B41FA5}">
                      <a16:colId xmlns:a16="http://schemas.microsoft.com/office/drawing/2014/main" val="3606178158"/>
                    </a:ext>
                  </a:extLst>
                </a:gridCol>
              </a:tblGrid>
              <a:tr h="2118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chemeClr val="bg1"/>
                          </a:solidFill>
                          <a:effectLst/>
                        </a:rPr>
                        <a:t>VIOLENCIA BASADAS EN GÉNERO</a:t>
                      </a:r>
                      <a:endParaRPr lang="es-CO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chemeClr val="bg1"/>
                          </a:solidFill>
                          <a:effectLst/>
                        </a:rPr>
                        <a:t>PREVENCIÓN Y PROTECCIÓN</a:t>
                      </a:r>
                      <a:endParaRPr lang="es-CO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chemeClr val="bg1"/>
                          </a:solidFill>
                          <a:effectLst/>
                        </a:rPr>
                        <a:t>DESMANTELAMIENTO ESTRUCTURAS AL MARGEN DE LA LEY </a:t>
                      </a:r>
                      <a:endParaRPr lang="es-CO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chemeClr val="bg1"/>
                          </a:solidFill>
                          <a:effectLst/>
                        </a:rPr>
                        <a:t>GARANTIAS</a:t>
                      </a:r>
                      <a:endParaRPr lang="es-CO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extLst>
                  <a:ext uri="{0D108BD9-81ED-4DB2-BD59-A6C34878D82A}">
                    <a16:rowId xmlns:a16="http://schemas.microsoft.com/office/drawing/2014/main" val="96194516"/>
                  </a:ext>
                </a:extLst>
              </a:tr>
              <a:tr h="5656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Ley 1257 de 2008 (violencia basada en género)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Decreto 660 de 2018 (Programa Integral de seguridad de  comunidades en territorios)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Ley 1592 de 2012 (modificación Justicia y Paz)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Resolución 845 de 2018 (Programa Integral de garantías)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extLst>
                  <a:ext uri="{0D108BD9-81ED-4DB2-BD59-A6C34878D82A}">
                    <a16:rowId xmlns:a16="http://schemas.microsoft.com/office/drawing/2014/main" val="300612572"/>
                  </a:ext>
                </a:extLst>
              </a:tr>
              <a:tr h="45462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Ley 1719 de 2014 (violencia sexual en el marco del conflicto)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Decreto 1314 de 2016 (Comisión Intersectorial de Garantías)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Decreto 3011 de 2013 (Reglamentario de Justicia y Paz)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Resolución Defensorial 074 de 2020 (Proceso Nacional de Garantías)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extLst>
                  <a:ext uri="{0D108BD9-81ED-4DB2-BD59-A6C34878D82A}">
                    <a16:rowId xmlns:a16="http://schemas.microsoft.com/office/drawing/2014/main" val="1351532673"/>
                  </a:ext>
                </a:extLst>
              </a:tr>
              <a:tr h="5009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Ley 985 de 2005 (Trata de personas)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Decreto 1581  de 2017 (Política Pública de Prevención)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Ley 975 de 2005 (Justicia y Paz)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endParaRPr lang="es-CO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extLst>
                  <a:ext uri="{0D108BD9-81ED-4DB2-BD59-A6C34878D82A}">
                    <a16:rowId xmlns:a16="http://schemas.microsoft.com/office/drawing/2014/main" val="1488565480"/>
                  </a:ext>
                </a:extLst>
              </a:tr>
              <a:tr h="4575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Ley 1761 de 2005 (Feminicidios)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Decreto 1066 de 2015 (Reglamentario sector Interior) 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Punto 3.4 Acuerdo Final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endParaRPr lang="es-CO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extLst>
                  <a:ext uri="{0D108BD9-81ED-4DB2-BD59-A6C34878D82A}">
                    <a16:rowId xmlns:a16="http://schemas.microsoft.com/office/drawing/2014/main" val="2813246627"/>
                  </a:ext>
                </a:extLst>
              </a:tr>
              <a:tr h="5009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Decreto 410 de 2018 (lgbti) 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Ley 1448 de 2011 (Ley de víctimas)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Decreto 965 de 2005 (sometimiento individual a la legalidad)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endParaRPr lang="es-CO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extLst>
                  <a:ext uri="{0D108BD9-81ED-4DB2-BD59-A6C34878D82A}">
                    <a16:rowId xmlns:a16="http://schemas.microsoft.com/office/drawing/2014/main" val="1896118573"/>
                  </a:ext>
                </a:extLst>
              </a:tr>
              <a:tr h="3504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Decreto 762 de 2018 ( Politica Publica LGBTI)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Decreto 2078 de 2017 (Protección colectiva)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endParaRPr lang="es-CO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tc>
                  <a:txBody>
                    <a:bodyPr/>
                    <a:lstStyle/>
                    <a:p>
                      <a:endParaRPr lang="es-CO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361" marR="31361" marT="0" marB="0"/>
                </a:tc>
                <a:extLst>
                  <a:ext uri="{0D108BD9-81ED-4DB2-BD59-A6C34878D82A}">
                    <a16:rowId xmlns:a16="http://schemas.microsoft.com/office/drawing/2014/main" val="31102331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828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"/>
          <p:cNvSpPr txBox="1">
            <a:spLocks noGrp="1"/>
          </p:cNvSpPr>
          <p:nvPr>
            <p:ph type="body" idx="1"/>
          </p:nvPr>
        </p:nvSpPr>
        <p:spPr>
          <a:xfrm>
            <a:off x="432242" y="1106550"/>
            <a:ext cx="8102157" cy="64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>
              <a:spcBef>
                <a:spcPts val="0"/>
              </a:spcBef>
              <a:buSzPts val="1400"/>
            </a:pPr>
            <a:r>
              <a:rPr lang="es-ES" sz="1400" dirty="0">
                <a:solidFill>
                  <a:srgbClr val="002060"/>
                </a:solidFill>
              </a:rPr>
              <a:t>Ejes temáticos de la política pública nacional de equidad de género para las mujeres: EQUIDAD DE GÉNERO PARA LAS MUJERES.  CONPES 161 2013</a:t>
            </a:r>
            <a:endParaRPr sz="1400" dirty="0">
              <a:solidFill>
                <a:srgbClr val="00206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21" name="Google Shape;221;p4"/>
          <p:cNvSpPr/>
          <p:nvPr/>
        </p:nvSpPr>
        <p:spPr>
          <a:xfrm>
            <a:off x="-76200" y="361950"/>
            <a:ext cx="7848600" cy="48013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22" name="Google Shape;222;p4"/>
          <p:cNvSpPr txBox="1"/>
          <p:nvPr/>
        </p:nvSpPr>
        <p:spPr>
          <a:xfrm>
            <a:off x="371300" y="126516"/>
            <a:ext cx="8710197" cy="776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9AFF"/>
              </a:buClr>
              <a:buSzPts val="1800"/>
              <a:buFontTx/>
              <a:buNone/>
              <a:tabLst/>
              <a:defRPr/>
            </a:pPr>
            <a:r>
              <a:rPr kumimoji="0" lang="es-ES" sz="24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Modern Love" panose="04090805081005020601" pitchFamily="82" charset="0"/>
                <a:ea typeface="Work Sans Regular"/>
                <a:cs typeface="Work Sans Regular"/>
                <a:sym typeface="Work Sans Regular"/>
              </a:rPr>
              <a:t>“Lineamientos de Política Pública Nacional de Equidad de Género para las Mujeres”.</a:t>
            </a:r>
          </a:p>
        </p:txBody>
      </p:sp>
      <p:sp>
        <p:nvSpPr>
          <p:cNvPr id="223" name="Google Shape;223;p4"/>
          <p:cNvSpPr/>
          <p:nvPr/>
        </p:nvSpPr>
        <p:spPr>
          <a:xfrm>
            <a:off x="295099" y="563604"/>
            <a:ext cx="76201" cy="76821"/>
          </a:xfrm>
          <a:prstGeom prst="ellipse">
            <a:avLst/>
          </a:prstGeom>
          <a:solidFill>
            <a:srgbClr val="FC9E1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5354"/>
              </a:solidFill>
              <a:effectLst/>
              <a:uLnTx/>
              <a:uFillTx/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24" name="Google Shape;224;p4"/>
          <p:cNvSpPr/>
          <p:nvPr/>
        </p:nvSpPr>
        <p:spPr>
          <a:xfrm>
            <a:off x="687305" y="1890457"/>
            <a:ext cx="4630266" cy="31679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25" name="Google Shape;225;p4"/>
          <p:cNvSpPr/>
          <p:nvPr/>
        </p:nvSpPr>
        <p:spPr>
          <a:xfrm>
            <a:off x="533400" y="1885950"/>
            <a:ext cx="307810" cy="307810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rgbClr val="71A2F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26" name="Google Shape;226;p4"/>
          <p:cNvSpPr txBox="1"/>
          <p:nvPr/>
        </p:nvSpPr>
        <p:spPr>
          <a:xfrm>
            <a:off x="528789" y="1864189"/>
            <a:ext cx="39867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 Regular"/>
                <a:ea typeface="Work Sans Regular"/>
                <a:cs typeface="Work Sans Regular"/>
                <a:sym typeface="Work Sans Regular"/>
              </a:rPr>
              <a:t>1.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Work Sans Regular"/>
              <a:ea typeface="Work Sans Regular"/>
              <a:cs typeface="Work Sans Regular"/>
              <a:sym typeface="Work Sans Regular"/>
            </a:endParaRPr>
          </a:p>
        </p:txBody>
      </p:sp>
      <p:sp>
        <p:nvSpPr>
          <p:cNvPr id="227" name="Google Shape;227;p4"/>
          <p:cNvSpPr/>
          <p:nvPr/>
        </p:nvSpPr>
        <p:spPr>
          <a:xfrm>
            <a:off x="678895" y="2334108"/>
            <a:ext cx="4063797" cy="31679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28" name="Google Shape;228;p4"/>
          <p:cNvSpPr txBox="1"/>
          <p:nvPr/>
        </p:nvSpPr>
        <p:spPr>
          <a:xfrm>
            <a:off x="927466" y="1890457"/>
            <a:ext cx="431239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Work Sans"/>
                <a:ea typeface="Work Sans"/>
                <a:cs typeface="Work Sans"/>
                <a:sym typeface="Work Sans"/>
              </a:rPr>
              <a:t>Construcción de paz y transformación cultural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29" name="Google Shape;229;p4"/>
          <p:cNvSpPr/>
          <p:nvPr/>
        </p:nvSpPr>
        <p:spPr>
          <a:xfrm>
            <a:off x="533400" y="2343150"/>
            <a:ext cx="307810" cy="307810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rgbClr val="71A2F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30" name="Google Shape;230;p4"/>
          <p:cNvSpPr txBox="1"/>
          <p:nvPr/>
        </p:nvSpPr>
        <p:spPr>
          <a:xfrm>
            <a:off x="528788" y="2323228"/>
            <a:ext cx="39867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 Regular"/>
                <a:ea typeface="Work Sans Regular"/>
                <a:cs typeface="Work Sans Regular"/>
                <a:sym typeface="Work Sans Regular"/>
              </a:rPr>
              <a:t>2.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Work Sans Regular"/>
              <a:ea typeface="Work Sans Regular"/>
              <a:cs typeface="Work Sans Regular"/>
              <a:sym typeface="Work Sans Regular"/>
            </a:endParaRPr>
          </a:p>
        </p:txBody>
      </p:sp>
      <p:sp>
        <p:nvSpPr>
          <p:cNvPr id="231" name="Google Shape;231;p4"/>
          <p:cNvSpPr txBox="1"/>
          <p:nvPr/>
        </p:nvSpPr>
        <p:spPr>
          <a:xfrm>
            <a:off x="914400" y="2340173"/>
            <a:ext cx="382829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Work Sans"/>
                <a:ea typeface="Work Sans"/>
                <a:cs typeface="Work Sans"/>
                <a:sym typeface="Work Sans"/>
              </a:rPr>
              <a:t>Autonomía económica y acceso a activos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32" name="Google Shape;232;p4"/>
          <p:cNvSpPr/>
          <p:nvPr/>
        </p:nvSpPr>
        <p:spPr>
          <a:xfrm>
            <a:off x="687304" y="2788640"/>
            <a:ext cx="6007185" cy="31679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33" name="Google Shape;233;p4"/>
          <p:cNvSpPr/>
          <p:nvPr/>
        </p:nvSpPr>
        <p:spPr>
          <a:xfrm>
            <a:off x="533400" y="2800350"/>
            <a:ext cx="307810" cy="307810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rgbClr val="71A2F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34" name="Google Shape;234;p4"/>
          <p:cNvSpPr txBox="1"/>
          <p:nvPr/>
        </p:nvSpPr>
        <p:spPr>
          <a:xfrm>
            <a:off x="528789" y="2784978"/>
            <a:ext cx="39867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 Regular"/>
                <a:ea typeface="Work Sans Regular"/>
                <a:cs typeface="Work Sans Regular"/>
                <a:sym typeface="Work Sans Regular"/>
              </a:rPr>
              <a:t>3.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Work Sans Regular"/>
              <a:ea typeface="Work Sans Regular"/>
              <a:cs typeface="Work Sans Regular"/>
              <a:sym typeface="Work Sans Regular"/>
            </a:endParaRPr>
          </a:p>
        </p:txBody>
      </p:sp>
      <p:sp>
        <p:nvSpPr>
          <p:cNvPr id="235" name="Google Shape;235;p4"/>
          <p:cNvSpPr txBox="1"/>
          <p:nvPr/>
        </p:nvSpPr>
        <p:spPr>
          <a:xfrm>
            <a:off x="896108" y="2797373"/>
            <a:ext cx="579838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Work Sans"/>
                <a:ea typeface="Work Sans"/>
                <a:cs typeface="Work Sans"/>
                <a:sym typeface="Work Sans"/>
              </a:rPr>
              <a:t>Participación en los escenarios de poder y de toma de decisión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36" name="Google Shape;236;p4"/>
          <p:cNvSpPr/>
          <p:nvPr/>
        </p:nvSpPr>
        <p:spPr>
          <a:xfrm>
            <a:off x="687305" y="3250390"/>
            <a:ext cx="4265695" cy="31679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37" name="Google Shape;237;p4"/>
          <p:cNvSpPr/>
          <p:nvPr/>
        </p:nvSpPr>
        <p:spPr>
          <a:xfrm>
            <a:off x="533400" y="3257550"/>
            <a:ext cx="307810" cy="307810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rgbClr val="71A2F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38" name="Google Shape;238;p4"/>
          <p:cNvSpPr txBox="1"/>
          <p:nvPr/>
        </p:nvSpPr>
        <p:spPr>
          <a:xfrm>
            <a:off x="528788" y="3242178"/>
            <a:ext cx="39867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 Regular"/>
                <a:ea typeface="Work Sans Regular"/>
                <a:cs typeface="Work Sans Regular"/>
                <a:sym typeface="Work Sans Regular"/>
              </a:rPr>
              <a:t>4.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Work Sans Regular"/>
              <a:ea typeface="Work Sans Regular"/>
              <a:cs typeface="Work Sans Regular"/>
              <a:sym typeface="Work Sans Regular"/>
            </a:endParaRPr>
          </a:p>
        </p:txBody>
      </p:sp>
      <p:sp>
        <p:nvSpPr>
          <p:cNvPr id="239" name="Google Shape;239;p4"/>
          <p:cNvSpPr txBox="1"/>
          <p:nvPr/>
        </p:nvSpPr>
        <p:spPr>
          <a:xfrm>
            <a:off x="896108" y="3257550"/>
            <a:ext cx="396775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Work Sans"/>
                <a:ea typeface="Work Sans"/>
                <a:cs typeface="Work Sans"/>
                <a:sym typeface="Work Sans"/>
              </a:rPr>
              <a:t>Salud y derechos sexuales y reproductivos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40" name="Google Shape;240;p4"/>
          <p:cNvSpPr/>
          <p:nvPr/>
        </p:nvSpPr>
        <p:spPr>
          <a:xfrm>
            <a:off x="609599" y="3710258"/>
            <a:ext cx="3606538" cy="31679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41" name="Google Shape;241;p4"/>
          <p:cNvSpPr/>
          <p:nvPr/>
        </p:nvSpPr>
        <p:spPr>
          <a:xfrm>
            <a:off x="533400" y="3714750"/>
            <a:ext cx="307810" cy="307810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rgbClr val="71A2F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42" name="Google Shape;242;p4"/>
          <p:cNvSpPr txBox="1"/>
          <p:nvPr/>
        </p:nvSpPr>
        <p:spPr>
          <a:xfrm>
            <a:off x="528788" y="3708777"/>
            <a:ext cx="39867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 Regular"/>
                <a:ea typeface="Work Sans Regular"/>
                <a:cs typeface="Work Sans Regular"/>
                <a:sym typeface="Work Sans Regular"/>
              </a:rPr>
              <a:t>5.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Work Sans Regular"/>
              <a:ea typeface="Work Sans Regular"/>
              <a:cs typeface="Work Sans Regular"/>
              <a:sym typeface="Work Sans Regular"/>
            </a:endParaRPr>
          </a:p>
        </p:txBody>
      </p:sp>
      <p:sp>
        <p:nvSpPr>
          <p:cNvPr id="243" name="Google Shape;243;p4"/>
          <p:cNvSpPr txBox="1"/>
          <p:nvPr/>
        </p:nvSpPr>
        <p:spPr>
          <a:xfrm>
            <a:off x="907218" y="3711773"/>
            <a:ext cx="330891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Work Sans"/>
                <a:ea typeface="Work Sans"/>
                <a:cs typeface="Work Sans"/>
                <a:sym typeface="Work Sans"/>
              </a:rPr>
              <a:t>Enfoque de género en la educación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44" name="Google Shape;244;p4"/>
          <p:cNvSpPr/>
          <p:nvPr/>
        </p:nvSpPr>
        <p:spPr>
          <a:xfrm>
            <a:off x="678895" y="4168940"/>
            <a:ext cx="6845007" cy="31679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45" name="Google Shape;245;p4"/>
          <p:cNvSpPr/>
          <p:nvPr/>
        </p:nvSpPr>
        <p:spPr>
          <a:xfrm>
            <a:off x="533400" y="4168940"/>
            <a:ext cx="307810" cy="307810"/>
          </a:xfrm>
          <a:prstGeom prst="ellipse">
            <a:avLst/>
          </a:prstGeom>
          <a:solidFill>
            <a:schemeClr val="lt1"/>
          </a:solidFill>
          <a:ln w="28575" cap="flat" cmpd="sng">
            <a:solidFill>
              <a:srgbClr val="71A2F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46" name="Google Shape;246;p4"/>
          <p:cNvSpPr txBox="1"/>
          <p:nvPr/>
        </p:nvSpPr>
        <p:spPr>
          <a:xfrm>
            <a:off x="531798" y="4153568"/>
            <a:ext cx="39867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 Regular"/>
                <a:ea typeface="Work Sans Regular"/>
                <a:cs typeface="Work Sans Regular"/>
                <a:sym typeface="Work Sans Regular"/>
              </a:rPr>
              <a:t>6.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Work Sans Regular"/>
              <a:ea typeface="Work Sans Regular"/>
              <a:cs typeface="Work Sans Regular"/>
              <a:sym typeface="Work Sans Regular"/>
            </a:endParaRPr>
          </a:p>
        </p:txBody>
      </p:sp>
      <p:sp>
        <p:nvSpPr>
          <p:cNvPr id="247" name="Google Shape;247;p4"/>
          <p:cNvSpPr txBox="1"/>
          <p:nvPr/>
        </p:nvSpPr>
        <p:spPr>
          <a:xfrm>
            <a:off x="914400" y="4168973"/>
            <a:ext cx="660950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Work Sans"/>
                <a:ea typeface="Work Sans"/>
                <a:cs typeface="Work Sans"/>
                <a:sym typeface="Work Sans"/>
              </a:rPr>
              <a:t>El plan integral para garantizar a las mujeres una vida libre de violencias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Work Sans"/>
              <a:ea typeface="Work Sans"/>
              <a:cs typeface="Work Sans"/>
              <a:sym typeface="Work Sans"/>
            </a:endParaRPr>
          </a:p>
        </p:txBody>
      </p:sp>
    </p:spTree>
    <p:extLst>
      <p:ext uri="{BB962C8B-B14F-4D97-AF65-F5344CB8AC3E}">
        <p14:creationId xmlns:p14="http://schemas.microsoft.com/office/powerpoint/2010/main" val="364167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0"/>
          <p:cNvSpPr txBox="1"/>
          <p:nvPr/>
        </p:nvSpPr>
        <p:spPr>
          <a:xfrm>
            <a:off x="461359" y="4133662"/>
            <a:ext cx="19266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1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Línea estratégica para la prevención</a:t>
            </a:r>
            <a:endParaRPr sz="1600" b="1" dirty="0">
              <a:solidFill>
                <a:schemeClr val="accent6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  <a:sym typeface="Fira Sans"/>
            </a:endParaRPr>
          </a:p>
        </p:txBody>
      </p:sp>
      <p:sp>
        <p:nvSpPr>
          <p:cNvPr id="269" name="Google Shape;269;p20"/>
          <p:cNvSpPr txBox="1"/>
          <p:nvPr/>
        </p:nvSpPr>
        <p:spPr>
          <a:xfrm>
            <a:off x="6747285" y="1541889"/>
            <a:ext cx="19266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600" b="1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Línea estratégica de atención</a:t>
            </a:r>
            <a:endParaRPr sz="1600" b="1" dirty="0">
              <a:solidFill>
                <a:schemeClr val="accent6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  <a:sym typeface="Fira Sans"/>
            </a:endParaRPr>
          </a:p>
        </p:txBody>
      </p:sp>
      <p:sp>
        <p:nvSpPr>
          <p:cNvPr id="270" name="Google Shape;270;p20"/>
          <p:cNvSpPr txBox="1"/>
          <p:nvPr/>
        </p:nvSpPr>
        <p:spPr>
          <a:xfrm>
            <a:off x="461359" y="1541889"/>
            <a:ext cx="192660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 b="1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  <a:sym typeface="Roboto"/>
              </a:rPr>
              <a:t>Línea de promoción de derechos.</a:t>
            </a:r>
            <a:endParaRPr sz="1600" b="1" dirty="0">
              <a:solidFill>
                <a:schemeClr val="accent6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  <a:sym typeface="Fira Sans"/>
            </a:endParaRPr>
          </a:p>
        </p:txBody>
      </p:sp>
      <p:sp>
        <p:nvSpPr>
          <p:cNvPr id="271" name="Google Shape;271;p20"/>
          <p:cNvSpPr txBox="1"/>
          <p:nvPr/>
        </p:nvSpPr>
        <p:spPr>
          <a:xfrm>
            <a:off x="6592436" y="3956734"/>
            <a:ext cx="2090205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/>
            <a:r>
              <a:rPr lang="es-MX" sz="1600" b="1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Línea estratégica de generación de conocimiento</a:t>
            </a:r>
            <a:endParaRPr sz="1600" b="1" dirty="0">
              <a:solidFill>
                <a:schemeClr val="accent6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  <a:sym typeface="Fira Sans"/>
            </a:endParaRPr>
          </a:p>
        </p:txBody>
      </p:sp>
      <p:sp>
        <p:nvSpPr>
          <p:cNvPr id="272" name="Google Shape;272;p20"/>
          <p:cNvSpPr txBox="1"/>
          <p:nvPr/>
        </p:nvSpPr>
        <p:spPr>
          <a:xfrm>
            <a:off x="7282689" y="3359667"/>
            <a:ext cx="1308900" cy="3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s" sz="3600" b="1" dirty="0">
                <a:solidFill>
                  <a:schemeClr val="accent6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04</a:t>
            </a:r>
            <a:endParaRPr sz="3600" b="1" dirty="0">
              <a:solidFill>
                <a:schemeClr val="accent6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73" name="Google Shape;273;p20"/>
          <p:cNvSpPr txBox="1"/>
          <p:nvPr/>
        </p:nvSpPr>
        <p:spPr>
          <a:xfrm>
            <a:off x="7364985" y="958094"/>
            <a:ext cx="1308900" cy="3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s" sz="3600" b="1">
                <a:solidFill>
                  <a:schemeClr val="accent4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03</a:t>
            </a:r>
            <a:endParaRPr sz="3600" b="1">
              <a:solidFill>
                <a:schemeClr val="accent4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74" name="Google Shape;274;p20"/>
          <p:cNvSpPr txBox="1"/>
          <p:nvPr/>
        </p:nvSpPr>
        <p:spPr>
          <a:xfrm>
            <a:off x="461359" y="958094"/>
            <a:ext cx="1308900" cy="3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s" sz="3600" b="1">
                <a:solidFill>
                  <a:schemeClr val="accent3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01</a:t>
            </a:r>
            <a:endParaRPr sz="3600" b="1">
              <a:solidFill>
                <a:schemeClr val="accent3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sp>
        <p:nvSpPr>
          <p:cNvPr id="275" name="Google Shape;275;p20"/>
          <p:cNvSpPr txBox="1"/>
          <p:nvPr/>
        </p:nvSpPr>
        <p:spPr>
          <a:xfrm>
            <a:off x="459554" y="3544006"/>
            <a:ext cx="1308900" cy="3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s" sz="3600" b="1" dirty="0">
                <a:solidFill>
                  <a:schemeClr val="accent5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rPr>
              <a:t>02</a:t>
            </a:r>
            <a:endParaRPr sz="3600" b="1" dirty="0">
              <a:solidFill>
                <a:schemeClr val="accent5"/>
              </a:solidFill>
              <a:latin typeface="Fira Sans Extra Condensed"/>
              <a:ea typeface="Fira Sans Extra Condensed"/>
              <a:cs typeface="Fira Sans Extra Condensed"/>
              <a:sym typeface="Fira Sans Extra Condensed"/>
            </a:endParaRPr>
          </a:p>
        </p:txBody>
      </p:sp>
      <p:grpSp>
        <p:nvGrpSpPr>
          <p:cNvPr id="276" name="Google Shape;276;p20"/>
          <p:cNvGrpSpPr/>
          <p:nvPr/>
        </p:nvGrpSpPr>
        <p:grpSpPr>
          <a:xfrm>
            <a:off x="2631727" y="1186648"/>
            <a:ext cx="3880550" cy="3534682"/>
            <a:chOff x="2631727" y="1186648"/>
            <a:chExt cx="3880550" cy="3534682"/>
          </a:xfrm>
        </p:grpSpPr>
        <p:sp>
          <p:nvSpPr>
            <p:cNvPr id="277" name="Google Shape;277;p20"/>
            <p:cNvSpPr/>
            <p:nvPr/>
          </p:nvSpPr>
          <p:spPr>
            <a:xfrm>
              <a:off x="2804644" y="2992630"/>
              <a:ext cx="1728554" cy="1728699"/>
            </a:xfrm>
            <a:custGeom>
              <a:avLst/>
              <a:gdLst/>
              <a:ahLst/>
              <a:cxnLst/>
              <a:rect l="l" t="t" r="r" b="b"/>
              <a:pathLst>
                <a:path w="23852" h="23854" extrusionOk="0">
                  <a:moveTo>
                    <a:pt x="1" y="1"/>
                  </a:moveTo>
                  <a:cubicBezTo>
                    <a:pt x="67" y="3091"/>
                    <a:pt x="710" y="6040"/>
                    <a:pt x="1822" y="8743"/>
                  </a:cubicBezTo>
                  <a:cubicBezTo>
                    <a:pt x="1921" y="8738"/>
                    <a:pt x="2019" y="8736"/>
                    <a:pt x="2119" y="8736"/>
                  </a:cubicBezTo>
                  <a:cubicBezTo>
                    <a:pt x="5203" y="8736"/>
                    <a:pt x="7704" y="11236"/>
                    <a:pt x="7704" y="14322"/>
                  </a:cubicBezTo>
                  <a:cubicBezTo>
                    <a:pt x="7704" y="15185"/>
                    <a:pt x="7509" y="16004"/>
                    <a:pt x="7158" y="16734"/>
                  </a:cubicBezTo>
                  <a:cubicBezTo>
                    <a:pt x="11453" y="21020"/>
                    <a:pt x="17337" y="23713"/>
                    <a:pt x="23851" y="23853"/>
                  </a:cubicBezTo>
                  <a:lnTo>
                    <a:pt x="23851" y="9076"/>
                  </a:lnTo>
                  <a:cubicBezTo>
                    <a:pt x="18963" y="8807"/>
                    <a:pt x="15047" y="4891"/>
                    <a:pt x="147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0"/>
            <p:cNvSpPr/>
            <p:nvPr/>
          </p:nvSpPr>
          <p:spPr>
            <a:xfrm>
              <a:off x="2631727" y="3704080"/>
              <a:ext cx="652955" cy="652955"/>
            </a:xfrm>
            <a:custGeom>
              <a:avLst/>
              <a:gdLst/>
              <a:ahLst/>
              <a:cxnLst/>
              <a:rect l="l" t="t" r="r" b="b"/>
              <a:pathLst>
                <a:path w="9010" h="9010" extrusionOk="0">
                  <a:moveTo>
                    <a:pt x="4505" y="0"/>
                  </a:moveTo>
                  <a:cubicBezTo>
                    <a:pt x="2017" y="0"/>
                    <a:pt x="0" y="2017"/>
                    <a:pt x="0" y="4504"/>
                  </a:cubicBezTo>
                  <a:cubicBezTo>
                    <a:pt x="0" y="6993"/>
                    <a:pt x="2017" y="9010"/>
                    <a:pt x="4505" y="9010"/>
                  </a:cubicBezTo>
                  <a:cubicBezTo>
                    <a:pt x="6993" y="9010"/>
                    <a:pt x="9010" y="6993"/>
                    <a:pt x="9010" y="4504"/>
                  </a:cubicBezTo>
                  <a:cubicBezTo>
                    <a:pt x="9010" y="2017"/>
                    <a:pt x="6993" y="0"/>
                    <a:pt x="45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0"/>
            <p:cNvSpPr/>
            <p:nvPr/>
          </p:nvSpPr>
          <p:spPr>
            <a:xfrm>
              <a:off x="4610782" y="2992630"/>
              <a:ext cx="1728410" cy="1728699"/>
            </a:xfrm>
            <a:custGeom>
              <a:avLst/>
              <a:gdLst/>
              <a:ahLst/>
              <a:cxnLst/>
              <a:rect l="l" t="t" r="r" b="b"/>
              <a:pathLst>
                <a:path w="23850" h="23854" extrusionOk="0">
                  <a:moveTo>
                    <a:pt x="9074" y="1"/>
                  </a:moveTo>
                  <a:cubicBezTo>
                    <a:pt x="8806" y="4891"/>
                    <a:pt x="4889" y="8807"/>
                    <a:pt x="0" y="9076"/>
                  </a:cubicBezTo>
                  <a:lnTo>
                    <a:pt x="0" y="23853"/>
                  </a:lnTo>
                  <a:cubicBezTo>
                    <a:pt x="6514" y="23712"/>
                    <a:pt x="12398" y="21019"/>
                    <a:pt x="16693" y="16734"/>
                  </a:cubicBezTo>
                  <a:cubicBezTo>
                    <a:pt x="16343" y="16004"/>
                    <a:pt x="16147" y="15187"/>
                    <a:pt x="16147" y="14322"/>
                  </a:cubicBezTo>
                  <a:cubicBezTo>
                    <a:pt x="16147" y="11237"/>
                    <a:pt x="18648" y="8736"/>
                    <a:pt x="21732" y="8736"/>
                  </a:cubicBezTo>
                  <a:cubicBezTo>
                    <a:pt x="21832" y="8736"/>
                    <a:pt x="21930" y="8738"/>
                    <a:pt x="22029" y="8743"/>
                  </a:cubicBezTo>
                  <a:cubicBezTo>
                    <a:pt x="23142" y="6040"/>
                    <a:pt x="23783" y="3091"/>
                    <a:pt x="2385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0"/>
            <p:cNvSpPr/>
            <p:nvPr/>
          </p:nvSpPr>
          <p:spPr>
            <a:xfrm>
              <a:off x="5859322" y="3704080"/>
              <a:ext cx="652955" cy="652955"/>
            </a:xfrm>
            <a:custGeom>
              <a:avLst/>
              <a:gdLst/>
              <a:ahLst/>
              <a:cxnLst/>
              <a:rect l="l" t="t" r="r" b="b"/>
              <a:pathLst>
                <a:path w="9010" h="9010" extrusionOk="0">
                  <a:moveTo>
                    <a:pt x="4506" y="0"/>
                  </a:moveTo>
                  <a:cubicBezTo>
                    <a:pt x="2017" y="0"/>
                    <a:pt x="1" y="2017"/>
                    <a:pt x="1" y="4504"/>
                  </a:cubicBezTo>
                  <a:cubicBezTo>
                    <a:pt x="1" y="6993"/>
                    <a:pt x="2017" y="9010"/>
                    <a:pt x="4506" y="9010"/>
                  </a:cubicBezTo>
                  <a:cubicBezTo>
                    <a:pt x="6993" y="9010"/>
                    <a:pt x="9010" y="6993"/>
                    <a:pt x="9010" y="4504"/>
                  </a:cubicBezTo>
                  <a:cubicBezTo>
                    <a:pt x="9010" y="2017"/>
                    <a:pt x="6993" y="0"/>
                    <a:pt x="45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0"/>
            <p:cNvSpPr/>
            <p:nvPr/>
          </p:nvSpPr>
          <p:spPr>
            <a:xfrm>
              <a:off x="4610854" y="1186720"/>
              <a:ext cx="1728482" cy="1728482"/>
            </a:xfrm>
            <a:custGeom>
              <a:avLst/>
              <a:gdLst/>
              <a:ahLst/>
              <a:cxnLst/>
              <a:rect l="l" t="t" r="r" b="b"/>
              <a:pathLst>
                <a:path w="23851" h="23851" extrusionOk="0">
                  <a:moveTo>
                    <a:pt x="0" y="0"/>
                  </a:moveTo>
                  <a:lnTo>
                    <a:pt x="0" y="14777"/>
                  </a:lnTo>
                  <a:cubicBezTo>
                    <a:pt x="4888" y="15045"/>
                    <a:pt x="8805" y="18962"/>
                    <a:pt x="9073" y="23851"/>
                  </a:cubicBezTo>
                  <a:lnTo>
                    <a:pt x="23851" y="23851"/>
                  </a:lnTo>
                  <a:cubicBezTo>
                    <a:pt x="23784" y="20761"/>
                    <a:pt x="23142" y="17813"/>
                    <a:pt x="22030" y="15110"/>
                  </a:cubicBezTo>
                  <a:cubicBezTo>
                    <a:pt x="21931" y="15115"/>
                    <a:pt x="21832" y="15117"/>
                    <a:pt x="21733" y="15117"/>
                  </a:cubicBezTo>
                  <a:cubicBezTo>
                    <a:pt x="18648" y="15117"/>
                    <a:pt x="16147" y="12616"/>
                    <a:pt x="16147" y="9531"/>
                  </a:cubicBezTo>
                  <a:cubicBezTo>
                    <a:pt x="16147" y="8669"/>
                    <a:pt x="16343" y="7850"/>
                    <a:pt x="16694" y="7119"/>
                  </a:cubicBezTo>
                  <a:cubicBezTo>
                    <a:pt x="12398" y="2833"/>
                    <a:pt x="6514" y="139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0"/>
            <p:cNvSpPr/>
            <p:nvPr/>
          </p:nvSpPr>
          <p:spPr>
            <a:xfrm>
              <a:off x="5859322" y="1550888"/>
              <a:ext cx="652955" cy="652955"/>
            </a:xfrm>
            <a:custGeom>
              <a:avLst/>
              <a:gdLst/>
              <a:ahLst/>
              <a:cxnLst/>
              <a:rect l="l" t="t" r="r" b="b"/>
              <a:pathLst>
                <a:path w="9010" h="9010" extrusionOk="0">
                  <a:moveTo>
                    <a:pt x="4506" y="0"/>
                  </a:moveTo>
                  <a:cubicBezTo>
                    <a:pt x="2017" y="0"/>
                    <a:pt x="1" y="2018"/>
                    <a:pt x="1" y="4505"/>
                  </a:cubicBezTo>
                  <a:cubicBezTo>
                    <a:pt x="1" y="6993"/>
                    <a:pt x="2017" y="9009"/>
                    <a:pt x="4506" y="9009"/>
                  </a:cubicBezTo>
                  <a:cubicBezTo>
                    <a:pt x="6993" y="9009"/>
                    <a:pt x="9010" y="6993"/>
                    <a:pt x="9010" y="4505"/>
                  </a:cubicBezTo>
                  <a:cubicBezTo>
                    <a:pt x="9010" y="2018"/>
                    <a:pt x="6993" y="0"/>
                    <a:pt x="45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0"/>
            <p:cNvSpPr/>
            <p:nvPr/>
          </p:nvSpPr>
          <p:spPr>
            <a:xfrm>
              <a:off x="2804717" y="1186648"/>
              <a:ext cx="1728627" cy="1728482"/>
            </a:xfrm>
            <a:custGeom>
              <a:avLst/>
              <a:gdLst/>
              <a:ahLst/>
              <a:cxnLst/>
              <a:rect l="l" t="t" r="r" b="b"/>
              <a:pathLst>
                <a:path w="23853" h="23851" extrusionOk="0">
                  <a:moveTo>
                    <a:pt x="23852" y="0"/>
                  </a:moveTo>
                  <a:cubicBezTo>
                    <a:pt x="17337" y="141"/>
                    <a:pt x="11453" y="2834"/>
                    <a:pt x="7159" y="7119"/>
                  </a:cubicBezTo>
                  <a:cubicBezTo>
                    <a:pt x="7509" y="7849"/>
                    <a:pt x="7704" y="8667"/>
                    <a:pt x="7704" y="9531"/>
                  </a:cubicBezTo>
                  <a:cubicBezTo>
                    <a:pt x="7704" y="12616"/>
                    <a:pt x="5205" y="15117"/>
                    <a:pt x="2120" y="15117"/>
                  </a:cubicBezTo>
                  <a:cubicBezTo>
                    <a:pt x="2019" y="15117"/>
                    <a:pt x="1921" y="15114"/>
                    <a:pt x="1822" y="15109"/>
                  </a:cubicBezTo>
                  <a:cubicBezTo>
                    <a:pt x="710" y="17813"/>
                    <a:pt x="67" y="20761"/>
                    <a:pt x="1" y="23851"/>
                  </a:cubicBezTo>
                  <a:lnTo>
                    <a:pt x="14778" y="23851"/>
                  </a:lnTo>
                  <a:cubicBezTo>
                    <a:pt x="15046" y="18963"/>
                    <a:pt x="18962" y="15046"/>
                    <a:pt x="23852" y="14778"/>
                  </a:cubicBezTo>
                  <a:lnTo>
                    <a:pt x="2385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0"/>
            <p:cNvSpPr/>
            <p:nvPr/>
          </p:nvSpPr>
          <p:spPr>
            <a:xfrm>
              <a:off x="2631727" y="1550888"/>
              <a:ext cx="652955" cy="652955"/>
            </a:xfrm>
            <a:custGeom>
              <a:avLst/>
              <a:gdLst/>
              <a:ahLst/>
              <a:cxnLst/>
              <a:rect l="l" t="t" r="r" b="b"/>
              <a:pathLst>
                <a:path w="9010" h="9010" extrusionOk="0">
                  <a:moveTo>
                    <a:pt x="4505" y="0"/>
                  </a:moveTo>
                  <a:cubicBezTo>
                    <a:pt x="2017" y="0"/>
                    <a:pt x="0" y="2018"/>
                    <a:pt x="0" y="4505"/>
                  </a:cubicBezTo>
                  <a:cubicBezTo>
                    <a:pt x="0" y="6993"/>
                    <a:pt x="2017" y="9009"/>
                    <a:pt x="4505" y="9009"/>
                  </a:cubicBezTo>
                  <a:cubicBezTo>
                    <a:pt x="6993" y="9009"/>
                    <a:pt x="9010" y="6993"/>
                    <a:pt x="9010" y="4505"/>
                  </a:cubicBezTo>
                  <a:cubicBezTo>
                    <a:pt x="9010" y="2018"/>
                    <a:pt x="6993" y="0"/>
                    <a:pt x="45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0"/>
            <p:cNvSpPr/>
            <p:nvPr/>
          </p:nvSpPr>
          <p:spPr>
            <a:xfrm>
              <a:off x="6003964" y="3884023"/>
              <a:ext cx="345950" cy="333687"/>
            </a:xfrm>
            <a:custGeom>
              <a:avLst/>
              <a:gdLst/>
              <a:ahLst/>
              <a:cxnLst/>
              <a:rect l="l" t="t" r="r" b="b"/>
              <a:pathLst>
                <a:path w="12074" h="11646" extrusionOk="0">
                  <a:moveTo>
                    <a:pt x="10001" y="2714"/>
                  </a:moveTo>
                  <a:cubicBezTo>
                    <a:pt x="10213" y="2714"/>
                    <a:pt x="10440" y="2904"/>
                    <a:pt x="10341" y="3182"/>
                  </a:cubicBezTo>
                  <a:lnTo>
                    <a:pt x="9332" y="5923"/>
                  </a:lnTo>
                  <a:cubicBezTo>
                    <a:pt x="9269" y="6065"/>
                    <a:pt x="9143" y="6136"/>
                    <a:pt x="9017" y="6136"/>
                  </a:cubicBezTo>
                  <a:cubicBezTo>
                    <a:pt x="8891" y="6136"/>
                    <a:pt x="8765" y="6065"/>
                    <a:pt x="8702" y="5923"/>
                  </a:cubicBezTo>
                  <a:lnTo>
                    <a:pt x="7978" y="4033"/>
                  </a:lnTo>
                  <a:lnTo>
                    <a:pt x="7285" y="5923"/>
                  </a:lnTo>
                  <a:cubicBezTo>
                    <a:pt x="7222" y="6065"/>
                    <a:pt x="7080" y="6136"/>
                    <a:pt x="6946" y="6136"/>
                  </a:cubicBezTo>
                  <a:cubicBezTo>
                    <a:pt x="6812" y="6136"/>
                    <a:pt x="6686" y="6065"/>
                    <a:pt x="6655" y="5923"/>
                  </a:cubicBezTo>
                  <a:lnTo>
                    <a:pt x="5615" y="3182"/>
                  </a:lnTo>
                  <a:cubicBezTo>
                    <a:pt x="5516" y="2904"/>
                    <a:pt x="5729" y="2714"/>
                    <a:pt x="5941" y="2714"/>
                  </a:cubicBezTo>
                  <a:cubicBezTo>
                    <a:pt x="6064" y="2714"/>
                    <a:pt x="6187" y="2779"/>
                    <a:pt x="6245" y="2930"/>
                  </a:cubicBezTo>
                  <a:lnTo>
                    <a:pt x="6970" y="4820"/>
                  </a:lnTo>
                  <a:lnTo>
                    <a:pt x="7663" y="2930"/>
                  </a:lnTo>
                  <a:cubicBezTo>
                    <a:pt x="7726" y="2804"/>
                    <a:pt x="7867" y="2741"/>
                    <a:pt x="8001" y="2741"/>
                  </a:cubicBezTo>
                  <a:cubicBezTo>
                    <a:pt x="8135" y="2741"/>
                    <a:pt x="8261" y="2804"/>
                    <a:pt x="8293" y="2930"/>
                  </a:cubicBezTo>
                  <a:lnTo>
                    <a:pt x="9017" y="4820"/>
                  </a:lnTo>
                  <a:lnTo>
                    <a:pt x="9711" y="2930"/>
                  </a:lnTo>
                  <a:cubicBezTo>
                    <a:pt x="9757" y="2779"/>
                    <a:pt x="9877" y="2714"/>
                    <a:pt x="10001" y="2714"/>
                  </a:cubicBezTo>
                  <a:close/>
                  <a:moveTo>
                    <a:pt x="7946" y="0"/>
                  </a:moveTo>
                  <a:cubicBezTo>
                    <a:pt x="5678" y="0"/>
                    <a:pt x="3851" y="1827"/>
                    <a:pt x="3851" y="4096"/>
                  </a:cubicBezTo>
                  <a:cubicBezTo>
                    <a:pt x="3851" y="5104"/>
                    <a:pt x="4197" y="6018"/>
                    <a:pt x="4827" y="6711"/>
                  </a:cubicBezTo>
                  <a:lnTo>
                    <a:pt x="4134" y="7435"/>
                  </a:lnTo>
                  <a:cubicBezTo>
                    <a:pt x="3981" y="7364"/>
                    <a:pt x="3827" y="7329"/>
                    <a:pt x="3678" y="7329"/>
                  </a:cubicBezTo>
                  <a:cubicBezTo>
                    <a:pt x="3431" y="7329"/>
                    <a:pt x="3197" y="7427"/>
                    <a:pt x="3000" y="7624"/>
                  </a:cubicBezTo>
                  <a:lnTo>
                    <a:pt x="732" y="9861"/>
                  </a:lnTo>
                  <a:cubicBezTo>
                    <a:pt x="0" y="10593"/>
                    <a:pt x="722" y="11645"/>
                    <a:pt x="1524" y="11645"/>
                  </a:cubicBezTo>
                  <a:cubicBezTo>
                    <a:pt x="1758" y="11645"/>
                    <a:pt x="1999" y="11555"/>
                    <a:pt x="2212" y="11342"/>
                  </a:cubicBezTo>
                  <a:lnTo>
                    <a:pt x="4449" y="9074"/>
                  </a:lnTo>
                  <a:cubicBezTo>
                    <a:pt x="4764" y="8759"/>
                    <a:pt x="4796" y="8286"/>
                    <a:pt x="4638" y="7939"/>
                  </a:cubicBezTo>
                  <a:lnTo>
                    <a:pt x="5363" y="7246"/>
                  </a:lnTo>
                  <a:cubicBezTo>
                    <a:pt x="6056" y="7813"/>
                    <a:pt x="7001" y="8223"/>
                    <a:pt x="7978" y="8223"/>
                  </a:cubicBezTo>
                  <a:cubicBezTo>
                    <a:pt x="10278" y="8223"/>
                    <a:pt x="12073" y="6364"/>
                    <a:pt x="12073" y="4127"/>
                  </a:cubicBezTo>
                  <a:cubicBezTo>
                    <a:pt x="12073" y="1796"/>
                    <a:pt x="10246" y="0"/>
                    <a:pt x="79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6" name="Google Shape;286;p20"/>
            <p:cNvGrpSpPr/>
            <p:nvPr/>
          </p:nvGrpSpPr>
          <p:grpSpPr>
            <a:xfrm>
              <a:off x="2789835" y="3859539"/>
              <a:ext cx="336724" cy="334031"/>
              <a:chOff x="-4837325" y="3612425"/>
              <a:chExt cx="293800" cy="291450"/>
            </a:xfrm>
          </p:grpSpPr>
          <p:sp>
            <p:nvSpPr>
              <p:cNvPr id="287" name="Google Shape;287;p20"/>
              <p:cNvSpPr/>
              <p:nvPr/>
            </p:nvSpPr>
            <p:spPr>
              <a:xfrm>
                <a:off x="-4836550" y="3612425"/>
                <a:ext cx="293025" cy="170925"/>
              </a:xfrm>
              <a:custGeom>
                <a:avLst/>
                <a:gdLst/>
                <a:ahLst/>
                <a:cxnLst/>
                <a:rect l="l" t="t" r="r" b="b"/>
                <a:pathLst>
                  <a:path w="11721" h="6837" extrusionOk="0">
                    <a:moveTo>
                      <a:pt x="6837" y="2017"/>
                    </a:moveTo>
                    <a:lnTo>
                      <a:pt x="6837" y="2741"/>
                    </a:lnTo>
                    <a:lnTo>
                      <a:pt x="4789" y="2741"/>
                    </a:lnTo>
                    <a:lnTo>
                      <a:pt x="4789" y="2017"/>
                    </a:lnTo>
                    <a:close/>
                    <a:moveTo>
                      <a:pt x="4411" y="0"/>
                    </a:moveTo>
                    <a:cubicBezTo>
                      <a:pt x="3466" y="0"/>
                      <a:pt x="2741" y="725"/>
                      <a:pt x="2741" y="1702"/>
                    </a:cubicBezTo>
                    <a:lnTo>
                      <a:pt x="2741" y="2741"/>
                    </a:lnTo>
                    <a:lnTo>
                      <a:pt x="1166" y="2741"/>
                    </a:lnTo>
                    <a:cubicBezTo>
                      <a:pt x="536" y="2741"/>
                      <a:pt x="1" y="3277"/>
                      <a:pt x="1" y="3875"/>
                    </a:cubicBezTo>
                    <a:lnTo>
                      <a:pt x="1" y="4254"/>
                    </a:lnTo>
                    <a:cubicBezTo>
                      <a:pt x="1513" y="5860"/>
                      <a:pt x="3592" y="6837"/>
                      <a:pt x="5829" y="6837"/>
                    </a:cubicBezTo>
                    <a:cubicBezTo>
                      <a:pt x="8097" y="6837"/>
                      <a:pt x="10208" y="5892"/>
                      <a:pt x="11720" y="4254"/>
                    </a:cubicBezTo>
                    <a:lnTo>
                      <a:pt x="11720" y="3718"/>
                    </a:lnTo>
                    <a:cubicBezTo>
                      <a:pt x="11657" y="3214"/>
                      <a:pt x="11185" y="2741"/>
                      <a:pt x="10649" y="2741"/>
                    </a:cubicBezTo>
                    <a:lnTo>
                      <a:pt x="8885" y="2741"/>
                    </a:lnTo>
                    <a:lnTo>
                      <a:pt x="8885" y="1702"/>
                    </a:lnTo>
                    <a:cubicBezTo>
                      <a:pt x="8885" y="756"/>
                      <a:pt x="8129" y="0"/>
                      <a:pt x="71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20"/>
              <p:cNvSpPr/>
              <p:nvPr/>
            </p:nvSpPr>
            <p:spPr>
              <a:xfrm>
                <a:off x="-4837325" y="3743950"/>
                <a:ext cx="291425" cy="159925"/>
              </a:xfrm>
              <a:custGeom>
                <a:avLst/>
                <a:gdLst/>
                <a:ahLst/>
                <a:cxnLst/>
                <a:rect l="l" t="t" r="r" b="b"/>
                <a:pathLst>
                  <a:path w="11657" h="6397" extrusionOk="0">
                    <a:moveTo>
                      <a:pt x="11657" y="1"/>
                    </a:moveTo>
                    <a:cubicBezTo>
                      <a:pt x="10523" y="1072"/>
                      <a:pt x="9073" y="1828"/>
                      <a:pt x="7530" y="2143"/>
                    </a:cubicBezTo>
                    <a:lnTo>
                      <a:pt x="7530" y="2647"/>
                    </a:lnTo>
                    <a:cubicBezTo>
                      <a:pt x="7530" y="3214"/>
                      <a:pt x="7057" y="3687"/>
                      <a:pt x="6490" y="3687"/>
                    </a:cubicBezTo>
                    <a:lnTo>
                      <a:pt x="5135" y="3687"/>
                    </a:lnTo>
                    <a:cubicBezTo>
                      <a:pt x="4568" y="3687"/>
                      <a:pt x="4096" y="3214"/>
                      <a:pt x="4096" y="2647"/>
                    </a:cubicBezTo>
                    <a:lnTo>
                      <a:pt x="4096" y="2143"/>
                    </a:lnTo>
                    <a:cubicBezTo>
                      <a:pt x="2552" y="1828"/>
                      <a:pt x="1134" y="1103"/>
                      <a:pt x="0" y="64"/>
                    </a:cubicBezTo>
                    <a:lnTo>
                      <a:pt x="0" y="4695"/>
                    </a:lnTo>
                    <a:cubicBezTo>
                      <a:pt x="0" y="5640"/>
                      <a:pt x="756" y="6396"/>
                      <a:pt x="1701" y="6396"/>
                    </a:cubicBezTo>
                    <a:lnTo>
                      <a:pt x="9956" y="6396"/>
                    </a:lnTo>
                    <a:cubicBezTo>
                      <a:pt x="10901" y="6396"/>
                      <a:pt x="11657" y="5640"/>
                      <a:pt x="11657" y="4695"/>
                    </a:cubicBezTo>
                    <a:lnTo>
                      <a:pt x="1165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20"/>
              <p:cNvSpPr/>
              <p:nvPr/>
            </p:nvSpPr>
            <p:spPr>
              <a:xfrm>
                <a:off x="-4716825" y="3799075"/>
                <a:ext cx="51225" cy="18950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758" extrusionOk="0">
                    <a:moveTo>
                      <a:pt x="0" y="1"/>
                    </a:moveTo>
                    <a:lnTo>
                      <a:pt x="0" y="411"/>
                    </a:lnTo>
                    <a:cubicBezTo>
                      <a:pt x="0" y="600"/>
                      <a:pt x="158" y="757"/>
                      <a:pt x="347" y="757"/>
                    </a:cubicBezTo>
                    <a:lnTo>
                      <a:pt x="1670" y="757"/>
                    </a:lnTo>
                    <a:cubicBezTo>
                      <a:pt x="1891" y="757"/>
                      <a:pt x="2048" y="600"/>
                      <a:pt x="2048" y="411"/>
                    </a:cubicBezTo>
                    <a:lnTo>
                      <a:pt x="2048" y="1"/>
                    </a:lnTo>
                    <a:cubicBezTo>
                      <a:pt x="1686" y="48"/>
                      <a:pt x="1347" y="72"/>
                      <a:pt x="1012" y="72"/>
                    </a:cubicBezTo>
                    <a:cubicBezTo>
                      <a:pt x="678" y="72"/>
                      <a:pt x="347" y="48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0" name="Google Shape;290;p20"/>
            <p:cNvGrpSpPr/>
            <p:nvPr/>
          </p:nvGrpSpPr>
          <p:grpSpPr>
            <a:xfrm>
              <a:off x="2790726" y="1709878"/>
              <a:ext cx="334919" cy="334948"/>
              <a:chOff x="-5251625" y="3272950"/>
              <a:chExt cx="292225" cy="292250"/>
            </a:xfrm>
          </p:grpSpPr>
          <p:sp>
            <p:nvSpPr>
              <p:cNvPr id="291" name="Google Shape;291;p20"/>
              <p:cNvSpPr/>
              <p:nvPr/>
            </p:nvSpPr>
            <p:spPr>
              <a:xfrm>
                <a:off x="-5156325" y="3462775"/>
                <a:ext cx="33900" cy="33100"/>
              </a:xfrm>
              <a:custGeom>
                <a:avLst/>
                <a:gdLst/>
                <a:ahLst/>
                <a:cxnLst/>
                <a:rect l="l" t="t" r="r" b="b"/>
                <a:pathLst>
                  <a:path w="1356" h="1324" extrusionOk="0">
                    <a:moveTo>
                      <a:pt x="662" y="0"/>
                    </a:moveTo>
                    <a:cubicBezTo>
                      <a:pt x="284" y="0"/>
                      <a:pt x="1" y="315"/>
                      <a:pt x="1" y="662"/>
                    </a:cubicBezTo>
                    <a:cubicBezTo>
                      <a:pt x="1" y="1072"/>
                      <a:pt x="316" y="1324"/>
                      <a:pt x="662" y="1324"/>
                    </a:cubicBezTo>
                    <a:cubicBezTo>
                      <a:pt x="1072" y="1324"/>
                      <a:pt x="1355" y="1009"/>
                      <a:pt x="1355" y="662"/>
                    </a:cubicBezTo>
                    <a:cubicBezTo>
                      <a:pt x="1355" y="284"/>
                      <a:pt x="1040" y="0"/>
                      <a:pt x="66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20"/>
              <p:cNvSpPr/>
              <p:nvPr/>
            </p:nvSpPr>
            <p:spPr>
              <a:xfrm>
                <a:off x="-5251625" y="3272950"/>
                <a:ext cx="292225" cy="292250"/>
              </a:xfrm>
              <a:custGeom>
                <a:avLst/>
                <a:gdLst/>
                <a:ahLst/>
                <a:cxnLst/>
                <a:rect l="l" t="t" r="r" b="b"/>
                <a:pathLst>
                  <a:path w="11689" h="11690" extrusionOk="0">
                    <a:moveTo>
                      <a:pt x="3699" y="2764"/>
                    </a:moveTo>
                    <a:cubicBezTo>
                      <a:pt x="3958" y="2764"/>
                      <a:pt x="4180" y="3098"/>
                      <a:pt x="3939" y="3340"/>
                    </a:cubicBezTo>
                    <a:lnTo>
                      <a:pt x="3497" y="3781"/>
                    </a:lnTo>
                    <a:lnTo>
                      <a:pt x="3939" y="4191"/>
                    </a:lnTo>
                    <a:cubicBezTo>
                      <a:pt x="4180" y="4433"/>
                      <a:pt x="3958" y="4767"/>
                      <a:pt x="3699" y="4767"/>
                    </a:cubicBezTo>
                    <a:cubicBezTo>
                      <a:pt x="3621" y="4767"/>
                      <a:pt x="3539" y="4737"/>
                      <a:pt x="3466" y="4664"/>
                    </a:cubicBezTo>
                    <a:lnTo>
                      <a:pt x="3025" y="4222"/>
                    </a:lnTo>
                    <a:lnTo>
                      <a:pt x="2584" y="4664"/>
                    </a:lnTo>
                    <a:cubicBezTo>
                      <a:pt x="2515" y="4756"/>
                      <a:pt x="2432" y="4794"/>
                      <a:pt x="2352" y="4794"/>
                    </a:cubicBezTo>
                    <a:cubicBezTo>
                      <a:pt x="2103" y="4794"/>
                      <a:pt x="1873" y="4429"/>
                      <a:pt x="2111" y="4191"/>
                    </a:cubicBezTo>
                    <a:lnTo>
                      <a:pt x="2552" y="3781"/>
                    </a:lnTo>
                    <a:lnTo>
                      <a:pt x="2111" y="3340"/>
                    </a:lnTo>
                    <a:cubicBezTo>
                      <a:pt x="1869" y="3098"/>
                      <a:pt x="2092" y="2764"/>
                      <a:pt x="2351" y="2764"/>
                    </a:cubicBezTo>
                    <a:cubicBezTo>
                      <a:pt x="2429" y="2764"/>
                      <a:pt x="2511" y="2795"/>
                      <a:pt x="2584" y="2868"/>
                    </a:cubicBezTo>
                    <a:lnTo>
                      <a:pt x="3025" y="3309"/>
                    </a:lnTo>
                    <a:lnTo>
                      <a:pt x="3466" y="2868"/>
                    </a:lnTo>
                    <a:cubicBezTo>
                      <a:pt x="3539" y="2795"/>
                      <a:pt x="3621" y="2764"/>
                      <a:pt x="3699" y="2764"/>
                    </a:cubicBezTo>
                    <a:close/>
                    <a:moveTo>
                      <a:pt x="8583" y="6922"/>
                    </a:moveTo>
                    <a:cubicBezTo>
                      <a:pt x="8841" y="6922"/>
                      <a:pt x="9064" y="7257"/>
                      <a:pt x="8822" y="7499"/>
                    </a:cubicBezTo>
                    <a:lnTo>
                      <a:pt x="8381" y="7940"/>
                    </a:lnTo>
                    <a:lnTo>
                      <a:pt x="8822" y="8381"/>
                    </a:lnTo>
                    <a:cubicBezTo>
                      <a:pt x="9064" y="8623"/>
                      <a:pt x="8841" y="8958"/>
                      <a:pt x="8583" y="8958"/>
                    </a:cubicBezTo>
                    <a:cubicBezTo>
                      <a:pt x="8504" y="8958"/>
                      <a:pt x="8422" y="8927"/>
                      <a:pt x="8349" y="8854"/>
                    </a:cubicBezTo>
                    <a:lnTo>
                      <a:pt x="7908" y="8413"/>
                    </a:lnTo>
                    <a:lnTo>
                      <a:pt x="7467" y="8854"/>
                    </a:lnTo>
                    <a:cubicBezTo>
                      <a:pt x="7394" y="8927"/>
                      <a:pt x="7312" y="8958"/>
                      <a:pt x="7234" y="8958"/>
                    </a:cubicBezTo>
                    <a:cubicBezTo>
                      <a:pt x="6975" y="8958"/>
                      <a:pt x="6753" y="8623"/>
                      <a:pt x="6995" y="8381"/>
                    </a:cubicBezTo>
                    <a:lnTo>
                      <a:pt x="7436" y="7940"/>
                    </a:lnTo>
                    <a:lnTo>
                      <a:pt x="6995" y="7499"/>
                    </a:lnTo>
                    <a:cubicBezTo>
                      <a:pt x="6753" y="7257"/>
                      <a:pt x="6975" y="6922"/>
                      <a:pt x="7234" y="6922"/>
                    </a:cubicBezTo>
                    <a:cubicBezTo>
                      <a:pt x="7312" y="6922"/>
                      <a:pt x="7394" y="6953"/>
                      <a:pt x="7467" y="7026"/>
                    </a:cubicBezTo>
                    <a:lnTo>
                      <a:pt x="7908" y="7467"/>
                    </a:lnTo>
                    <a:lnTo>
                      <a:pt x="8349" y="7026"/>
                    </a:lnTo>
                    <a:cubicBezTo>
                      <a:pt x="8422" y="6953"/>
                      <a:pt x="8504" y="6922"/>
                      <a:pt x="8583" y="6922"/>
                    </a:cubicBezTo>
                    <a:close/>
                    <a:moveTo>
                      <a:pt x="7895" y="2732"/>
                    </a:moveTo>
                    <a:cubicBezTo>
                      <a:pt x="7974" y="2732"/>
                      <a:pt x="8055" y="2763"/>
                      <a:pt x="8129" y="2836"/>
                    </a:cubicBezTo>
                    <a:lnTo>
                      <a:pt x="8790" y="3498"/>
                    </a:lnTo>
                    <a:cubicBezTo>
                      <a:pt x="8916" y="3624"/>
                      <a:pt x="8916" y="3844"/>
                      <a:pt x="8790" y="3970"/>
                    </a:cubicBezTo>
                    <a:lnTo>
                      <a:pt x="8129" y="4632"/>
                    </a:lnTo>
                    <a:cubicBezTo>
                      <a:pt x="8055" y="4705"/>
                      <a:pt x="7974" y="4736"/>
                      <a:pt x="7895" y="4736"/>
                    </a:cubicBezTo>
                    <a:cubicBezTo>
                      <a:pt x="7637" y="4736"/>
                      <a:pt x="7414" y="4401"/>
                      <a:pt x="7656" y="4159"/>
                    </a:cubicBezTo>
                    <a:lnTo>
                      <a:pt x="7719" y="4096"/>
                    </a:lnTo>
                    <a:lnTo>
                      <a:pt x="7719" y="4096"/>
                    </a:lnTo>
                    <a:cubicBezTo>
                      <a:pt x="6175" y="4159"/>
                      <a:pt x="4978" y="5388"/>
                      <a:pt x="4852" y="6932"/>
                    </a:cubicBezTo>
                    <a:cubicBezTo>
                      <a:pt x="5451" y="7089"/>
                      <a:pt x="5829" y="7593"/>
                      <a:pt x="5829" y="8224"/>
                    </a:cubicBezTo>
                    <a:cubicBezTo>
                      <a:pt x="5829" y="9011"/>
                      <a:pt x="5230" y="9641"/>
                      <a:pt x="4474" y="9641"/>
                    </a:cubicBezTo>
                    <a:cubicBezTo>
                      <a:pt x="3750" y="9641"/>
                      <a:pt x="3119" y="9011"/>
                      <a:pt x="3119" y="8255"/>
                    </a:cubicBezTo>
                    <a:cubicBezTo>
                      <a:pt x="3119" y="7625"/>
                      <a:pt x="3529" y="7089"/>
                      <a:pt x="4128" y="6932"/>
                    </a:cubicBezTo>
                    <a:cubicBezTo>
                      <a:pt x="4285" y="5042"/>
                      <a:pt x="5829" y="3498"/>
                      <a:pt x="7751" y="3403"/>
                    </a:cubicBezTo>
                    <a:lnTo>
                      <a:pt x="7656" y="3309"/>
                    </a:lnTo>
                    <a:cubicBezTo>
                      <a:pt x="7414" y="3067"/>
                      <a:pt x="7637" y="2732"/>
                      <a:pt x="7895" y="2732"/>
                    </a:cubicBezTo>
                    <a:close/>
                    <a:moveTo>
                      <a:pt x="5829" y="1"/>
                    </a:moveTo>
                    <a:cubicBezTo>
                      <a:pt x="2647" y="1"/>
                      <a:pt x="0" y="2584"/>
                      <a:pt x="0" y="5829"/>
                    </a:cubicBezTo>
                    <a:cubicBezTo>
                      <a:pt x="0" y="9011"/>
                      <a:pt x="2615" y="11689"/>
                      <a:pt x="5829" y="11689"/>
                    </a:cubicBezTo>
                    <a:cubicBezTo>
                      <a:pt x="9011" y="11689"/>
                      <a:pt x="11689" y="9043"/>
                      <a:pt x="11689" y="5829"/>
                    </a:cubicBezTo>
                    <a:cubicBezTo>
                      <a:pt x="11657" y="5357"/>
                      <a:pt x="11563" y="4884"/>
                      <a:pt x="11500" y="4443"/>
                    </a:cubicBezTo>
                    <a:cubicBezTo>
                      <a:pt x="11248" y="4884"/>
                      <a:pt x="10838" y="5136"/>
                      <a:pt x="10303" y="5136"/>
                    </a:cubicBezTo>
                    <a:cubicBezTo>
                      <a:pt x="9578" y="5136"/>
                      <a:pt x="8948" y="4506"/>
                      <a:pt x="8948" y="3781"/>
                    </a:cubicBezTo>
                    <a:cubicBezTo>
                      <a:pt x="8948" y="3025"/>
                      <a:pt x="9578" y="2395"/>
                      <a:pt x="10303" y="2395"/>
                    </a:cubicBezTo>
                    <a:cubicBezTo>
                      <a:pt x="10397" y="2395"/>
                      <a:pt x="10523" y="2395"/>
                      <a:pt x="10586" y="2427"/>
                    </a:cubicBezTo>
                    <a:cubicBezTo>
                      <a:pt x="9483" y="883"/>
                      <a:pt x="7719" y="1"/>
                      <a:pt x="58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20"/>
              <p:cNvSpPr/>
              <p:nvPr/>
            </p:nvSpPr>
            <p:spPr>
              <a:xfrm>
                <a:off x="-5011400" y="3350150"/>
                <a:ext cx="33900" cy="33875"/>
              </a:xfrm>
              <a:custGeom>
                <a:avLst/>
                <a:gdLst/>
                <a:ahLst/>
                <a:cxnLst/>
                <a:rect l="l" t="t" r="r" b="b"/>
                <a:pathLst>
                  <a:path w="1356" h="1355" extrusionOk="0">
                    <a:moveTo>
                      <a:pt x="662" y="0"/>
                    </a:moveTo>
                    <a:cubicBezTo>
                      <a:pt x="315" y="0"/>
                      <a:pt x="0" y="284"/>
                      <a:pt x="0" y="693"/>
                    </a:cubicBezTo>
                    <a:cubicBezTo>
                      <a:pt x="0" y="1071"/>
                      <a:pt x="315" y="1355"/>
                      <a:pt x="662" y="1355"/>
                    </a:cubicBezTo>
                    <a:cubicBezTo>
                      <a:pt x="1072" y="1355"/>
                      <a:pt x="1355" y="1040"/>
                      <a:pt x="1355" y="693"/>
                    </a:cubicBezTo>
                    <a:cubicBezTo>
                      <a:pt x="1355" y="315"/>
                      <a:pt x="1040" y="0"/>
                      <a:pt x="66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4" name="Google Shape;294;p20"/>
            <p:cNvGrpSpPr/>
            <p:nvPr/>
          </p:nvGrpSpPr>
          <p:grpSpPr>
            <a:xfrm>
              <a:off x="6015630" y="1709679"/>
              <a:ext cx="340334" cy="335378"/>
              <a:chOff x="-5254775" y="3631325"/>
              <a:chExt cx="296950" cy="292625"/>
            </a:xfrm>
          </p:grpSpPr>
          <p:sp>
            <p:nvSpPr>
              <p:cNvPr id="295" name="Google Shape;295;p20"/>
              <p:cNvSpPr/>
              <p:nvPr/>
            </p:nvSpPr>
            <p:spPr>
              <a:xfrm>
                <a:off x="-5246900" y="3766400"/>
                <a:ext cx="58300" cy="55150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2206" extrusionOk="0">
                    <a:moveTo>
                      <a:pt x="1769" y="1"/>
                    </a:moveTo>
                    <a:cubicBezTo>
                      <a:pt x="1639" y="1"/>
                      <a:pt x="1513" y="48"/>
                      <a:pt x="1418" y="142"/>
                    </a:cubicBezTo>
                    <a:lnTo>
                      <a:pt x="189" y="1371"/>
                    </a:lnTo>
                    <a:cubicBezTo>
                      <a:pt x="0" y="1560"/>
                      <a:pt x="0" y="1875"/>
                      <a:pt x="189" y="2064"/>
                    </a:cubicBezTo>
                    <a:cubicBezTo>
                      <a:pt x="300" y="2159"/>
                      <a:pt x="434" y="2206"/>
                      <a:pt x="564" y="2206"/>
                    </a:cubicBezTo>
                    <a:cubicBezTo>
                      <a:pt x="694" y="2206"/>
                      <a:pt x="820" y="2159"/>
                      <a:pt x="914" y="2064"/>
                    </a:cubicBezTo>
                    <a:lnTo>
                      <a:pt x="2143" y="835"/>
                    </a:lnTo>
                    <a:cubicBezTo>
                      <a:pt x="2332" y="646"/>
                      <a:pt x="2332" y="331"/>
                      <a:pt x="2143" y="142"/>
                    </a:cubicBezTo>
                    <a:cubicBezTo>
                      <a:pt x="2033" y="48"/>
                      <a:pt x="1899" y="1"/>
                      <a:pt x="17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20"/>
              <p:cNvSpPr/>
              <p:nvPr/>
            </p:nvSpPr>
            <p:spPr>
              <a:xfrm>
                <a:off x="-5216175" y="3795550"/>
                <a:ext cx="58300" cy="55950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2238" extrusionOk="0">
                    <a:moveTo>
                      <a:pt x="1764" y="0"/>
                    </a:moveTo>
                    <a:cubicBezTo>
                      <a:pt x="1638" y="0"/>
                      <a:pt x="1512" y="47"/>
                      <a:pt x="1418" y="142"/>
                    </a:cubicBezTo>
                    <a:lnTo>
                      <a:pt x="189" y="1371"/>
                    </a:lnTo>
                    <a:cubicBezTo>
                      <a:pt x="0" y="1560"/>
                      <a:pt x="0" y="1875"/>
                      <a:pt x="189" y="2095"/>
                    </a:cubicBezTo>
                    <a:cubicBezTo>
                      <a:pt x="284" y="2190"/>
                      <a:pt x="410" y="2237"/>
                      <a:pt x="540" y="2237"/>
                    </a:cubicBezTo>
                    <a:cubicBezTo>
                      <a:pt x="670" y="2237"/>
                      <a:pt x="804" y="2190"/>
                      <a:pt x="914" y="2095"/>
                    </a:cubicBezTo>
                    <a:lnTo>
                      <a:pt x="2111" y="867"/>
                    </a:lnTo>
                    <a:cubicBezTo>
                      <a:pt x="2332" y="678"/>
                      <a:pt x="2332" y="363"/>
                      <a:pt x="2111" y="142"/>
                    </a:cubicBezTo>
                    <a:cubicBezTo>
                      <a:pt x="2016" y="47"/>
                      <a:pt x="1890" y="0"/>
                      <a:pt x="17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20"/>
              <p:cNvSpPr/>
              <p:nvPr/>
            </p:nvSpPr>
            <p:spPr>
              <a:xfrm>
                <a:off x="-5185475" y="3826250"/>
                <a:ext cx="57525" cy="55750"/>
              </a:xfrm>
              <a:custGeom>
                <a:avLst/>
                <a:gdLst/>
                <a:ahLst/>
                <a:cxnLst/>
                <a:rect l="l" t="t" r="r" b="b"/>
                <a:pathLst>
                  <a:path w="2301" h="2230" extrusionOk="0">
                    <a:moveTo>
                      <a:pt x="1765" y="1"/>
                    </a:moveTo>
                    <a:cubicBezTo>
                      <a:pt x="1639" y="1"/>
                      <a:pt x="1513" y="48"/>
                      <a:pt x="1419" y="143"/>
                    </a:cubicBezTo>
                    <a:lnTo>
                      <a:pt x="190" y="1371"/>
                    </a:lnTo>
                    <a:cubicBezTo>
                      <a:pt x="1" y="1560"/>
                      <a:pt x="1" y="1875"/>
                      <a:pt x="190" y="2064"/>
                    </a:cubicBezTo>
                    <a:cubicBezTo>
                      <a:pt x="284" y="2175"/>
                      <a:pt x="410" y="2230"/>
                      <a:pt x="536" y="2230"/>
                    </a:cubicBezTo>
                    <a:cubicBezTo>
                      <a:pt x="662" y="2230"/>
                      <a:pt x="788" y="2175"/>
                      <a:pt x="883" y="2064"/>
                    </a:cubicBezTo>
                    <a:lnTo>
                      <a:pt x="2112" y="836"/>
                    </a:lnTo>
                    <a:cubicBezTo>
                      <a:pt x="2301" y="647"/>
                      <a:pt x="2301" y="332"/>
                      <a:pt x="2112" y="143"/>
                    </a:cubicBezTo>
                    <a:cubicBezTo>
                      <a:pt x="2017" y="48"/>
                      <a:pt x="1891" y="1"/>
                      <a:pt x="176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20"/>
              <p:cNvSpPr/>
              <p:nvPr/>
            </p:nvSpPr>
            <p:spPr>
              <a:xfrm>
                <a:off x="-5156325" y="3856375"/>
                <a:ext cx="58300" cy="55750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2230" extrusionOk="0">
                    <a:moveTo>
                      <a:pt x="1781" y="1"/>
                    </a:moveTo>
                    <a:cubicBezTo>
                      <a:pt x="1655" y="1"/>
                      <a:pt x="1529" y="56"/>
                      <a:pt x="1418" y="166"/>
                    </a:cubicBezTo>
                    <a:lnTo>
                      <a:pt x="190" y="1395"/>
                    </a:lnTo>
                    <a:cubicBezTo>
                      <a:pt x="1" y="1584"/>
                      <a:pt x="1" y="1899"/>
                      <a:pt x="190" y="2088"/>
                    </a:cubicBezTo>
                    <a:cubicBezTo>
                      <a:pt x="300" y="2183"/>
                      <a:pt x="442" y="2230"/>
                      <a:pt x="575" y="2230"/>
                    </a:cubicBezTo>
                    <a:cubicBezTo>
                      <a:pt x="709" y="2230"/>
                      <a:pt x="835" y="2183"/>
                      <a:pt x="914" y="2088"/>
                    </a:cubicBezTo>
                    <a:lnTo>
                      <a:pt x="2143" y="859"/>
                    </a:lnTo>
                    <a:cubicBezTo>
                      <a:pt x="2332" y="670"/>
                      <a:pt x="2332" y="355"/>
                      <a:pt x="2143" y="166"/>
                    </a:cubicBezTo>
                    <a:cubicBezTo>
                      <a:pt x="2033" y="56"/>
                      <a:pt x="1907" y="1"/>
                      <a:pt x="178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20"/>
              <p:cNvSpPr/>
              <p:nvPr/>
            </p:nvSpPr>
            <p:spPr>
              <a:xfrm>
                <a:off x="-5105925" y="3886525"/>
                <a:ext cx="37050" cy="37425"/>
              </a:xfrm>
              <a:custGeom>
                <a:avLst/>
                <a:gdLst/>
                <a:ahLst/>
                <a:cxnLst/>
                <a:rect l="l" t="t" r="r" b="b"/>
                <a:pathLst>
                  <a:path w="1482" h="1497" extrusionOk="0">
                    <a:moveTo>
                      <a:pt x="662" y="0"/>
                    </a:moveTo>
                    <a:lnTo>
                      <a:pt x="536" y="126"/>
                    </a:lnTo>
                    <a:lnTo>
                      <a:pt x="1" y="756"/>
                    </a:lnTo>
                    <a:lnTo>
                      <a:pt x="599" y="1355"/>
                    </a:lnTo>
                    <a:cubicBezTo>
                      <a:pt x="694" y="1449"/>
                      <a:pt x="820" y="1497"/>
                      <a:pt x="946" y="1497"/>
                    </a:cubicBezTo>
                    <a:cubicBezTo>
                      <a:pt x="1072" y="1497"/>
                      <a:pt x="1198" y="1449"/>
                      <a:pt x="1293" y="1355"/>
                    </a:cubicBezTo>
                    <a:cubicBezTo>
                      <a:pt x="1482" y="1166"/>
                      <a:pt x="1482" y="851"/>
                      <a:pt x="1293" y="662"/>
                    </a:cubicBezTo>
                    <a:lnTo>
                      <a:pt x="66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20"/>
              <p:cNvSpPr/>
              <p:nvPr/>
            </p:nvSpPr>
            <p:spPr>
              <a:xfrm>
                <a:off x="-5254775" y="3648050"/>
                <a:ext cx="278050" cy="248325"/>
              </a:xfrm>
              <a:custGeom>
                <a:avLst/>
                <a:gdLst/>
                <a:ahLst/>
                <a:cxnLst/>
                <a:rect l="l" t="t" r="r" b="b"/>
                <a:pathLst>
                  <a:path w="11122" h="9933" extrusionOk="0">
                    <a:moveTo>
                      <a:pt x="4049" y="1"/>
                    </a:moveTo>
                    <a:cubicBezTo>
                      <a:pt x="3781" y="1"/>
                      <a:pt x="3513" y="103"/>
                      <a:pt x="3308" y="308"/>
                    </a:cubicBezTo>
                    <a:lnTo>
                      <a:pt x="410" y="3364"/>
                    </a:lnTo>
                    <a:cubicBezTo>
                      <a:pt x="0" y="3774"/>
                      <a:pt x="0" y="4435"/>
                      <a:pt x="410" y="4813"/>
                    </a:cubicBezTo>
                    <a:lnTo>
                      <a:pt x="631" y="5065"/>
                    </a:lnTo>
                    <a:lnTo>
                      <a:pt x="1198" y="4498"/>
                    </a:lnTo>
                    <a:cubicBezTo>
                      <a:pt x="1454" y="4242"/>
                      <a:pt x="1794" y="4106"/>
                      <a:pt x="2122" y="4106"/>
                    </a:cubicBezTo>
                    <a:cubicBezTo>
                      <a:pt x="2398" y="4106"/>
                      <a:pt x="2666" y="4202"/>
                      <a:pt x="2867" y="4404"/>
                    </a:cubicBezTo>
                    <a:cubicBezTo>
                      <a:pt x="3151" y="4624"/>
                      <a:pt x="3308" y="4971"/>
                      <a:pt x="3277" y="5286"/>
                    </a:cubicBezTo>
                    <a:cubicBezTo>
                      <a:pt x="3592" y="5286"/>
                      <a:pt x="3907" y="5412"/>
                      <a:pt x="4128" y="5664"/>
                    </a:cubicBezTo>
                    <a:cubicBezTo>
                      <a:pt x="4380" y="5884"/>
                      <a:pt x="4506" y="6200"/>
                      <a:pt x="4506" y="6515"/>
                    </a:cubicBezTo>
                    <a:cubicBezTo>
                      <a:pt x="4821" y="6515"/>
                      <a:pt x="5136" y="6641"/>
                      <a:pt x="5356" y="6861"/>
                    </a:cubicBezTo>
                    <a:cubicBezTo>
                      <a:pt x="5608" y="7113"/>
                      <a:pt x="5703" y="7428"/>
                      <a:pt x="5703" y="7743"/>
                    </a:cubicBezTo>
                    <a:cubicBezTo>
                      <a:pt x="6018" y="7743"/>
                      <a:pt x="6364" y="7869"/>
                      <a:pt x="6585" y="8090"/>
                    </a:cubicBezTo>
                    <a:cubicBezTo>
                      <a:pt x="6837" y="8342"/>
                      <a:pt x="6931" y="8657"/>
                      <a:pt x="6931" y="8909"/>
                    </a:cubicBezTo>
                    <a:lnTo>
                      <a:pt x="7814" y="9791"/>
                    </a:lnTo>
                    <a:cubicBezTo>
                      <a:pt x="7908" y="9886"/>
                      <a:pt x="8034" y="9933"/>
                      <a:pt x="8160" y="9933"/>
                    </a:cubicBezTo>
                    <a:cubicBezTo>
                      <a:pt x="8286" y="9933"/>
                      <a:pt x="8412" y="9886"/>
                      <a:pt x="8507" y="9791"/>
                    </a:cubicBezTo>
                    <a:cubicBezTo>
                      <a:pt x="8727" y="9602"/>
                      <a:pt x="8727" y="9287"/>
                      <a:pt x="8507" y="9066"/>
                    </a:cubicBezTo>
                    <a:lnTo>
                      <a:pt x="7656" y="8216"/>
                    </a:lnTo>
                    <a:cubicBezTo>
                      <a:pt x="7530" y="8090"/>
                      <a:pt x="7530" y="7869"/>
                      <a:pt x="7656" y="7743"/>
                    </a:cubicBezTo>
                    <a:cubicBezTo>
                      <a:pt x="7748" y="7596"/>
                      <a:pt x="7851" y="7534"/>
                      <a:pt x="7953" y="7534"/>
                    </a:cubicBezTo>
                    <a:cubicBezTo>
                      <a:pt x="8024" y="7534"/>
                      <a:pt x="8095" y="7565"/>
                      <a:pt x="8160" y="7617"/>
                    </a:cubicBezTo>
                    <a:lnTo>
                      <a:pt x="9011" y="8499"/>
                    </a:lnTo>
                    <a:cubicBezTo>
                      <a:pt x="9121" y="8594"/>
                      <a:pt x="9255" y="8641"/>
                      <a:pt x="9385" y="8641"/>
                    </a:cubicBezTo>
                    <a:cubicBezTo>
                      <a:pt x="9515" y="8641"/>
                      <a:pt x="9641" y="8594"/>
                      <a:pt x="9735" y="8499"/>
                    </a:cubicBezTo>
                    <a:cubicBezTo>
                      <a:pt x="9924" y="8279"/>
                      <a:pt x="9924" y="7964"/>
                      <a:pt x="9735" y="7775"/>
                    </a:cubicBezTo>
                    <a:lnTo>
                      <a:pt x="8853" y="6924"/>
                    </a:lnTo>
                    <a:cubicBezTo>
                      <a:pt x="8759" y="6798"/>
                      <a:pt x="8759" y="6578"/>
                      <a:pt x="8853" y="6452"/>
                    </a:cubicBezTo>
                    <a:cubicBezTo>
                      <a:pt x="8916" y="6389"/>
                      <a:pt x="9011" y="6357"/>
                      <a:pt x="9101" y="6357"/>
                    </a:cubicBezTo>
                    <a:cubicBezTo>
                      <a:pt x="9192" y="6357"/>
                      <a:pt x="9279" y="6389"/>
                      <a:pt x="9326" y="6452"/>
                    </a:cubicBezTo>
                    <a:lnTo>
                      <a:pt x="10208" y="7302"/>
                    </a:lnTo>
                    <a:cubicBezTo>
                      <a:pt x="10303" y="7397"/>
                      <a:pt x="10429" y="7444"/>
                      <a:pt x="10555" y="7444"/>
                    </a:cubicBezTo>
                    <a:cubicBezTo>
                      <a:pt x="10681" y="7444"/>
                      <a:pt x="10807" y="7397"/>
                      <a:pt x="10901" y="7302"/>
                    </a:cubicBezTo>
                    <a:cubicBezTo>
                      <a:pt x="11122" y="7113"/>
                      <a:pt x="11122" y="6798"/>
                      <a:pt x="10901" y="6609"/>
                    </a:cubicBezTo>
                    <a:lnTo>
                      <a:pt x="10334" y="6010"/>
                    </a:lnTo>
                    <a:lnTo>
                      <a:pt x="10208" y="5884"/>
                    </a:lnTo>
                    <a:lnTo>
                      <a:pt x="6931" y="2608"/>
                    </a:lnTo>
                    <a:cubicBezTo>
                      <a:pt x="6884" y="2561"/>
                      <a:pt x="6798" y="2537"/>
                      <a:pt x="6707" y="2537"/>
                    </a:cubicBezTo>
                    <a:cubicBezTo>
                      <a:pt x="6616" y="2537"/>
                      <a:pt x="6522" y="2561"/>
                      <a:pt x="6459" y="2608"/>
                    </a:cubicBezTo>
                    <a:lnTo>
                      <a:pt x="5167" y="3931"/>
                    </a:lnTo>
                    <a:cubicBezTo>
                      <a:pt x="4904" y="4176"/>
                      <a:pt x="4562" y="4308"/>
                      <a:pt x="4229" y="4308"/>
                    </a:cubicBezTo>
                    <a:cubicBezTo>
                      <a:pt x="4004" y="4308"/>
                      <a:pt x="3783" y="4247"/>
                      <a:pt x="3592" y="4120"/>
                    </a:cubicBezTo>
                    <a:cubicBezTo>
                      <a:pt x="2962" y="3679"/>
                      <a:pt x="2930" y="2829"/>
                      <a:pt x="3434" y="2293"/>
                    </a:cubicBezTo>
                    <a:lnTo>
                      <a:pt x="5010" y="529"/>
                    </a:lnTo>
                    <a:lnTo>
                      <a:pt x="4789" y="308"/>
                    </a:lnTo>
                    <a:cubicBezTo>
                      <a:pt x="4584" y="103"/>
                      <a:pt x="4317" y="1"/>
                      <a:pt x="40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20"/>
              <p:cNvSpPr/>
              <p:nvPr/>
            </p:nvSpPr>
            <p:spPr>
              <a:xfrm>
                <a:off x="-5163425" y="3631325"/>
                <a:ext cx="205600" cy="150450"/>
              </a:xfrm>
              <a:custGeom>
                <a:avLst/>
                <a:gdLst/>
                <a:ahLst/>
                <a:cxnLst/>
                <a:rect l="l" t="t" r="r" b="b"/>
                <a:pathLst>
                  <a:path w="8224" h="6018" extrusionOk="0">
                    <a:moveTo>
                      <a:pt x="3699" y="0"/>
                    </a:moveTo>
                    <a:cubicBezTo>
                      <a:pt x="3435" y="0"/>
                      <a:pt x="3167" y="95"/>
                      <a:pt x="2962" y="284"/>
                    </a:cubicBezTo>
                    <a:lnTo>
                      <a:pt x="2364" y="883"/>
                    </a:lnTo>
                    <a:lnTo>
                      <a:pt x="2269" y="1009"/>
                    </a:lnTo>
                    <a:lnTo>
                      <a:pt x="222" y="3245"/>
                    </a:lnTo>
                    <a:cubicBezTo>
                      <a:pt x="1" y="3435"/>
                      <a:pt x="1" y="3781"/>
                      <a:pt x="222" y="3970"/>
                    </a:cubicBezTo>
                    <a:cubicBezTo>
                      <a:pt x="316" y="4065"/>
                      <a:pt x="442" y="4112"/>
                      <a:pt x="568" y="4112"/>
                    </a:cubicBezTo>
                    <a:cubicBezTo>
                      <a:pt x="694" y="4112"/>
                      <a:pt x="820" y="4065"/>
                      <a:pt x="915" y="3970"/>
                    </a:cubicBezTo>
                    <a:lnTo>
                      <a:pt x="2269" y="2615"/>
                    </a:lnTo>
                    <a:cubicBezTo>
                      <a:pt x="2458" y="2426"/>
                      <a:pt x="2718" y="2332"/>
                      <a:pt x="2982" y="2332"/>
                    </a:cubicBezTo>
                    <a:cubicBezTo>
                      <a:pt x="3246" y="2332"/>
                      <a:pt x="3514" y="2426"/>
                      <a:pt x="3719" y="2615"/>
                    </a:cubicBezTo>
                    <a:lnTo>
                      <a:pt x="7090" y="6018"/>
                    </a:lnTo>
                    <a:lnTo>
                      <a:pt x="7814" y="5356"/>
                    </a:lnTo>
                    <a:cubicBezTo>
                      <a:pt x="8224" y="4947"/>
                      <a:pt x="8224" y="4285"/>
                      <a:pt x="7814" y="3876"/>
                    </a:cubicBezTo>
                    <a:lnTo>
                      <a:pt x="4412" y="284"/>
                    </a:lnTo>
                    <a:cubicBezTo>
                      <a:pt x="4223" y="95"/>
                      <a:pt x="3963" y="0"/>
                      <a:pt x="36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02" name="Google Shape;302;p20"/>
          <p:cNvSpPr txBox="1"/>
          <p:nvPr/>
        </p:nvSpPr>
        <p:spPr>
          <a:xfrm>
            <a:off x="311700" y="123461"/>
            <a:ext cx="8520600" cy="753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dirty="0">
                <a:solidFill>
                  <a:schemeClr val="accent1"/>
                </a:solidFill>
                <a:latin typeface="Modern Love" panose="04090805081005020601" pitchFamily="82" charset="0"/>
                <a:ea typeface="Roboto" panose="02000000000000000000" pitchFamily="2" charset="0"/>
                <a:cs typeface="Calibri" panose="020F0502020204030204" pitchFamily="34" charset="0"/>
                <a:sym typeface="Fira Sans"/>
              </a:rPr>
              <a:t>¿Qué líneas se deben tener en cuenta para elaborar el plan de acción? </a:t>
            </a:r>
            <a:endParaRPr sz="2000" b="1" dirty="0">
              <a:solidFill>
                <a:schemeClr val="accent1"/>
              </a:solidFill>
              <a:latin typeface="Modern Love" panose="04090805081005020601" pitchFamily="82" charset="0"/>
              <a:ea typeface="Roboto" panose="02000000000000000000" pitchFamily="2" charset="0"/>
              <a:cs typeface="Calibri" panose="020F0502020204030204" pitchFamily="34" charset="0"/>
              <a:sym typeface="Fira Sans Extra Condensed"/>
            </a:endParaRPr>
          </a:p>
        </p:txBody>
      </p:sp>
      <p:grpSp>
        <p:nvGrpSpPr>
          <p:cNvPr id="40" name="Grupo 39">
            <a:extLst>
              <a:ext uri="{FF2B5EF4-FFF2-40B4-BE49-F238E27FC236}">
                <a16:creationId xmlns:a16="http://schemas.microsoft.com/office/drawing/2014/main" id="{6D72943E-EDA5-4DEC-B021-F0808D57FE1C}"/>
              </a:ext>
            </a:extLst>
          </p:cNvPr>
          <p:cNvGrpSpPr/>
          <p:nvPr/>
        </p:nvGrpSpPr>
        <p:grpSpPr>
          <a:xfrm>
            <a:off x="0" y="4820283"/>
            <a:ext cx="9144000" cy="323216"/>
            <a:chOff x="0" y="0"/>
            <a:chExt cx="9144000" cy="5143500"/>
          </a:xfrm>
        </p:grpSpPr>
        <p:sp>
          <p:nvSpPr>
            <p:cNvPr id="41" name="Rectángulo 40">
              <a:extLst>
                <a:ext uri="{FF2B5EF4-FFF2-40B4-BE49-F238E27FC236}">
                  <a16:creationId xmlns:a16="http://schemas.microsoft.com/office/drawing/2014/main" id="{0934C75C-B852-4A70-9D1B-9029B836F290}"/>
                </a:ext>
              </a:extLst>
            </p:cNvPr>
            <p:cNvSpPr/>
            <p:nvPr/>
          </p:nvSpPr>
          <p:spPr>
            <a:xfrm>
              <a:off x="0" y="0"/>
              <a:ext cx="2694709" cy="5143500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42" name="Rectángulo 41">
              <a:extLst>
                <a:ext uri="{FF2B5EF4-FFF2-40B4-BE49-F238E27FC236}">
                  <a16:creationId xmlns:a16="http://schemas.microsoft.com/office/drawing/2014/main" id="{3C815880-B474-44B9-80A8-6D4DFB90A7C0}"/>
                </a:ext>
              </a:extLst>
            </p:cNvPr>
            <p:cNvSpPr/>
            <p:nvPr/>
          </p:nvSpPr>
          <p:spPr>
            <a:xfrm>
              <a:off x="2694709" y="0"/>
              <a:ext cx="6449291" cy="5143500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</p:spTree>
    <p:extLst>
      <p:ext uri="{BB962C8B-B14F-4D97-AF65-F5344CB8AC3E}">
        <p14:creationId xmlns:p14="http://schemas.microsoft.com/office/powerpoint/2010/main" val="27421894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7623F7-2088-491F-B602-B422FB8AD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901" y="183977"/>
            <a:ext cx="8710197" cy="419540"/>
          </a:xfrm>
        </p:spPr>
        <p:txBody>
          <a:bodyPr/>
          <a:lstStyle/>
          <a:p>
            <a:pPr algn="ctr"/>
            <a:r>
              <a:rPr lang="es-ES" dirty="0">
                <a:solidFill>
                  <a:schemeClr val="tx2"/>
                </a:solidFill>
                <a:latin typeface="Modern Love" panose="04090805081005020601" pitchFamily="82" charset="0"/>
              </a:rPr>
              <a:t>Mecanismo Articulador para el Abordaje Integral de las Violencias por Razones de Sexo y Género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57151EE-C25E-4AA3-AAD3-C98B48A664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CO" sz="1050" b="1" dirty="0"/>
              <a:t>DECRETO 1710 DE 2020 </a:t>
            </a:r>
            <a:r>
              <a:rPr lang="es-ES" sz="1050" dirty="0"/>
              <a:t>https://www.funcionpublica.gov.co/eva/gestornormativo/norma.php?i=153846</a:t>
            </a:r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E58E9ED9-D347-4B90-B5A3-093D365AADC3}"/>
              </a:ext>
            </a:extLst>
          </p:cNvPr>
          <p:cNvGraphicFramePr/>
          <p:nvPr/>
        </p:nvGraphicFramePr>
        <p:xfrm>
          <a:off x="-533400" y="1299688"/>
          <a:ext cx="7086600" cy="3558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3" name="Rectángulo 42">
            <a:extLst>
              <a:ext uri="{FF2B5EF4-FFF2-40B4-BE49-F238E27FC236}">
                <a16:creationId xmlns:a16="http://schemas.microsoft.com/office/drawing/2014/main" id="{6C676024-E259-44B3-B021-AC18F4CAB926}"/>
              </a:ext>
            </a:extLst>
          </p:cNvPr>
          <p:cNvSpPr/>
          <p:nvPr/>
        </p:nvSpPr>
        <p:spPr>
          <a:xfrm>
            <a:off x="506437" y="1529672"/>
            <a:ext cx="3766625" cy="297185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5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F898A3D-8558-420D-8846-70EEC6A9B19F}"/>
              </a:ext>
            </a:extLst>
          </p:cNvPr>
          <p:cNvSpPr txBox="1"/>
          <p:nvPr/>
        </p:nvSpPr>
        <p:spPr>
          <a:xfrm>
            <a:off x="1820508" y="1517247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55F18F4-DCDC-4256-BAA9-A729EF06FE4F}"/>
              </a:ext>
            </a:extLst>
          </p:cNvPr>
          <p:cNvSpPr txBox="1"/>
          <p:nvPr/>
        </p:nvSpPr>
        <p:spPr>
          <a:xfrm>
            <a:off x="5029200" y="1809750"/>
            <a:ext cx="3357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Sistema Integrado de Información de Violencias por razones de Sexo y Género - SIVIGE. </a:t>
            </a: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8B3B93A-1949-4023-8B3A-FE39ABF16733}"/>
              </a:ext>
            </a:extLst>
          </p:cNvPr>
          <p:cNvSpPr txBox="1"/>
          <p:nvPr/>
        </p:nvSpPr>
        <p:spPr>
          <a:xfrm>
            <a:off x="1511767" y="1185243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Estructura </a:t>
            </a: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5392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7623F7-2088-491F-B602-B422FB8AD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271" y="171014"/>
            <a:ext cx="8710197" cy="419540"/>
          </a:xfrm>
        </p:spPr>
        <p:txBody>
          <a:bodyPr/>
          <a:lstStyle/>
          <a:p>
            <a:pPr algn="ctr"/>
            <a:r>
              <a:rPr lang="es-ES" dirty="0">
                <a:solidFill>
                  <a:schemeClr val="tx2"/>
                </a:solidFill>
                <a:latin typeface="Modern Love" panose="04090805081005020601" pitchFamily="82" charset="0"/>
              </a:rPr>
              <a:t>Entidades 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9744056D-7A1C-4B64-A1CA-73112CA49C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2112" y="702884"/>
            <a:ext cx="8710788" cy="270704"/>
          </a:xfrm>
        </p:spPr>
        <p:txBody>
          <a:bodyPr/>
          <a:lstStyle/>
          <a:p>
            <a:pPr algn="ctr"/>
            <a:r>
              <a:rPr lang="es-ES" b="1" dirty="0">
                <a:solidFill>
                  <a:srgbClr val="002060"/>
                </a:solidFill>
              </a:rPr>
              <a:t>Instancia de coordinación y gestión del orden nacional</a:t>
            </a:r>
            <a:endParaRPr lang="es-CO" b="1" dirty="0">
              <a:solidFill>
                <a:srgbClr val="002060"/>
              </a:solidFill>
            </a:endParaRP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57151EE-C25E-4AA3-AAD3-C98B48A664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/>
              <a:t>RUTAS DE PREVENCIÓN DE VIOLENCIA CONTRA LAS MUJERES  Vicepresidencia. </a:t>
            </a:r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E58E9ED9-D347-4B90-B5A3-093D365AADC3}"/>
              </a:ext>
            </a:extLst>
          </p:cNvPr>
          <p:cNvGraphicFramePr/>
          <p:nvPr/>
        </p:nvGraphicFramePr>
        <p:xfrm>
          <a:off x="251100" y="820537"/>
          <a:ext cx="8511900" cy="3527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3" name="Rectángulo 42">
            <a:extLst>
              <a:ext uri="{FF2B5EF4-FFF2-40B4-BE49-F238E27FC236}">
                <a16:creationId xmlns:a16="http://schemas.microsoft.com/office/drawing/2014/main" id="{6C676024-E259-44B3-B021-AC18F4CAB926}"/>
              </a:ext>
            </a:extLst>
          </p:cNvPr>
          <p:cNvSpPr/>
          <p:nvPr/>
        </p:nvSpPr>
        <p:spPr>
          <a:xfrm>
            <a:off x="506437" y="1529672"/>
            <a:ext cx="3766625" cy="297185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5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520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7623F7-2088-491F-B602-B422FB8AD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271" y="171014"/>
            <a:ext cx="8710197" cy="419540"/>
          </a:xfrm>
        </p:spPr>
        <p:txBody>
          <a:bodyPr/>
          <a:lstStyle/>
          <a:p>
            <a:pPr algn="ctr"/>
            <a:r>
              <a:rPr lang="es-ES" dirty="0">
                <a:solidFill>
                  <a:schemeClr val="tx2"/>
                </a:solidFill>
                <a:latin typeface="Modern Love" panose="04090805081005020601" pitchFamily="82" charset="0"/>
              </a:rPr>
              <a:t>Entidades 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57151EE-C25E-4AA3-AAD3-C98B48A664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s-ES" dirty="0"/>
              <a:t>RUTAS DE PREVENCIÓN DE VIOLENCIA CONTRA LAS MUJERES  Vicepresidencia. </a:t>
            </a:r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E58E9ED9-D347-4B90-B5A3-093D365AADC3}"/>
              </a:ext>
            </a:extLst>
          </p:cNvPr>
          <p:cNvGraphicFramePr/>
          <p:nvPr/>
        </p:nvGraphicFramePr>
        <p:xfrm>
          <a:off x="182880" y="548730"/>
          <a:ext cx="8180363" cy="20816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3" name="Rectángulo 42">
            <a:extLst>
              <a:ext uri="{FF2B5EF4-FFF2-40B4-BE49-F238E27FC236}">
                <a16:creationId xmlns:a16="http://schemas.microsoft.com/office/drawing/2014/main" id="{6C676024-E259-44B3-B021-AC18F4CAB926}"/>
              </a:ext>
            </a:extLst>
          </p:cNvPr>
          <p:cNvSpPr/>
          <p:nvPr/>
        </p:nvSpPr>
        <p:spPr>
          <a:xfrm>
            <a:off x="506437" y="1529672"/>
            <a:ext cx="3766625" cy="297185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5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B88A3855-3A67-4E38-8806-4F80B36A1257}"/>
              </a:ext>
            </a:extLst>
          </p:cNvPr>
          <p:cNvGraphicFramePr/>
          <p:nvPr/>
        </p:nvGraphicFramePr>
        <p:xfrm>
          <a:off x="164487" y="2640118"/>
          <a:ext cx="8195361" cy="929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C7769875-21D2-4C53-8DA2-47FD702B63F7}"/>
              </a:ext>
            </a:extLst>
          </p:cNvPr>
          <p:cNvGraphicFramePr/>
          <p:nvPr/>
        </p:nvGraphicFramePr>
        <p:xfrm>
          <a:off x="164487" y="3569451"/>
          <a:ext cx="8180363" cy="929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9CB184FC-0DCA-4EF0-A877-48B6CCEB668F}"/>
              </a:ext>
            </a:extLst>
          </p:cNvPr>
          <p:cNvSpPr txBox="1"/>
          <p:nvPr/>
        </p:nvSpPr>
        <p:spPr>
          <a:xfrm>
            <a:off x="8359848" y="666750"/>
            <a:ext cx="27771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Modern Love" panose="04090805081005020601" pitchFamily="82" charset="0"/>
                <a:ea typeface="+mn-ea"/>
                <a:cs typeface="+mn-cs"/>
              </a:rPr>
              <a:t>Prevención </a:t>
            </a:r>
            <a:endParaRPr kumimoji="0" lang="es-CO" sz="11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odern Love" panose="04090805081005020601" pitchFamily="8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670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3CD2D91E-C5E0-4EC9-A747-D8105ECB9EA7}"/>
              </a:ext>
            </a:extLst>
          </p:cNvPr>
          <p:cNvGrpSpPr/>
          <p:nvPr/>
        </p:nvGrpSpPr>
        <p:grpSpPr>
          <a:xfrm>
            <a:off x="0" y="4734624"/>
            <a:ext cx="9144000" cy="408875"/>
            <a:chOff x="0" y="0"/>
            <a:chExt cx="9144000" cy="5143500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B2A148FE-CEC6-4050-B2EE-9795A0BC165B}"/>
                </a:ext>
              </a:extLst>
            </p:cNvPr>
            <p:cNvSpPr/>
            <p:nvPr/>
          </p:nvSpPr>
          <p:spPr>
            <a:xfrm>
              <a:off x="0" y="0"/>
              <a:ext cx="2694709" cy="5143500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9D5487FE-A250-426A-A707-17C61F7C4F40}"/>
                </a:ext>
              </a:extLst>
            </p:cNvPr>
            <p:cNvSpPr/>
            <p:nvPr/>
          </p:nvSpPr>
          <p:spPr>
            <a:xfrm>
              <a:off x="2694709" y="0"/>
              <a:ext cx="6449291" cy="5143500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sp>
        <p:nvSpPr>
          <p:cNvPr id="8" name="Título 1">
            <a:extLst>
              <a:ext uri="{FF2B5EF4-FFF2-40B4-BE49-F238E27FC236}">
                <a16:creationId xmlns:a16="http://schemas.microsoft.com/office/drawing/2014/main" id="{58309EC8-82D1-4B7B-A137-C034DE1D5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274" y="871252"/>
            <a:ext cx="6765186" cy="1205055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1800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  <a:sym typeface="Arial"/>
              </a:rPr>
              <a:t>1. ¿Los comités territoriales, departamentales, distritales y municipales, </a:t>
            </a:r>
            <a:r>
              <a:rPr lang="es-CO" sz="1800" u="sng" dirty="0">
                <a:solidFill>
                  <a:schemeClr val="accent6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  <a:sym typeface="Arial"/>
              </a:rPr>
              <a:t>deben ser iguales y tener las mismas funciones </a:t>
            </a:r>
            <a:r>
              <a:rPr lang="es-CO" sz="1800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  <a:sym typeface="Arial"/>
              </a:rPr>
              <a:t>o estructuras del Mecanismo Nacional?</a:t>
            </a: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id="{30CCFF91-7368-462B-8485-EBA29442E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6791" y="2571750"/>
            <a:ext cx="6765186" cy="676528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  <a:buClr>
                <a:schemeClr val="accent2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es-CO" sz="1600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  <a:sym typeface="Arial"/>
              </a:rPr>
              <a:t>No. El articulado del Decreto 1710 de 2020, tiene indicaciones para el orden nacional y para los mecanismos del orden territorial</a:t>
            </a:r>
            <a:r>
              <a:rPr lang="es-CO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s-CO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151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3CD2D91E-C5E0-4EC9-A747-D8105ECB9EA7}"/>
              </a:ext>
            </a:extLst>
          </p:cNvPr>
          <p:cNvGrpSpPr/>
          <p:nvPr/>
        </p:nvGrpSpPr>
        <p:grpSpPr>
          <a:xfrm>
            <a:off x="0" y="4734624"/>
            <a:ext cx="9144000" cy="408875"/>
            <a:chOff x="0" y="0"/>
            <a:chExt cx="9144000" cy="5143500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B2A148FE-CEC6-4050-B2EE-9795A0BC165B}"/>
                </a:ext>
              </a:extLst>
            </p:cNvPr>
            <p:cNvSpPr/>
            <p:nvPr/>
          </p:nvSpPr>
          <p:spPr>
            <a:xfrm>
              <a:off x="0" y="0"/>
              <a:ext cx="2694709" cy="5143500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9D5487FE-A250-426A-A707-17C61F7C4F40}"/>
                </a:ext>
              </a:extLst>
            </p:cNvPr>
            <p:cNvSpPr/>
            <p:nvPr/>
          </p:nvSpPr>
          <p:spPr>
            <a:xfrm>
              <a:off x="2694709" y="0"/>
              <a:ext cx="6449291" cy="5143500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sp>
        <p:nvSpPr>
          <p:cNvPr id="8" name="Título 1">
            <a:extLst>
              <a:ext uri="{FF2B5EF4-FFF2-40B4-BE49-F238E27FC236}">
                <a16:creationId xmlns:a16="http://schemas.microsoft.com/office/drawing/2014/main" id="{58309EC8-82D1-4B7B-A137-C034DE1D5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765" y="241860"/>
            <a:ext cx="7896467" cy="1205055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800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  <a:sym typeface="Arial"/>
              </a:rPr>
              <a:t>2. Los comités territoriales, departamentales, distritales y municipales, ¿</a:t>
            </a:r>
            <a:r>
              <a:rPr lang="es-MX" sz="1800" u="sng" dirty="0">
                <a:solidFill>
                  <a:schemeClr val="accent6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  <a:sym typeface="Arial"/>
              </a:rPr>
              <a:t>se debe conformar con la figura de los 4 comités técnicos </a:t>
            </a:r>
            <a:r>
              <a:rPr lang="es-MX" sz="1800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  <a:sym typeface="Arial"/>
              </a:rPr>
              <a:t>del orden nacional, del Decreto 1710 de 2020?</a:t>
            </a:r>
            <a:endParaRPr lang="es-CO" sz="1800" dirty="0">
              <a:solidFill>
                <a:schemeClr val="accent6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id="{30CCFF91-7368-462B-8485-EBA29442E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766" y="1618794"/>
            <a:ext cx="7896467" cy="845023"/>
          </a:xfrm>
        </p:spPr>
        <p:txBody>
          <a:bodyPr/>
          <a:lstStyle/>
          <a:p>
            <a:pPr marL="11430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CO" sz="1400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En principio </a:t>
            </a:r>
            <a:r>
              <a:rPr lang="es-CO" sz="1400" b="1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NO. </a:t>
            </a:r>
            <a:r>
              <a:rPr lang="es-CO" sz="1400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La estructura del Decreto es del orden nacional. Sin embargo, desde la </a:t>
            </a:r>
            <a:r>
              <a:rPr lang="es-CO" sz="1400" b="1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autonomía administrativa</a:t>
            </a:r>
            <a:r>
              <a:rPr lang="es-CO" sz="1400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, cada entidad territorial define cuál va a ser la estructura de su mecanismo articulador. Es importante, tener en cuenta la arquitectura institucional presente en el territorio, así como la funcionalidad de éste para dar respuesta a las líneas estratégicas previstas en el Decreto 1710 de 2020 como son: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s-CO" sz="1400" b="1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Promoción de una vida libre de violencias, y prevención de violencias por razones de sexo y género.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s-CO" sz="1400" b="1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Atención integral a las víctimas.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s-CO" sz="1400" b="1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Protección, cualificación y acceso a la justicia.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s-CO" sz="1400" b="1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Gestión de conocimiento, para la toma de decisiones</a:t>
            </a:r>
          </a:p>
        </p:txBody>
      </p:sp>
    </p:spTree>
    <p:extLst>
      <p:ext uri="{BB962C8B-B14F-4D97-AF65-F5344CB8AC3E}">
        <p14:creationId xmlns:p14="http://schemas.microsoft.com/office/powerpoint/2010/main" val="14976537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58309EC8-82D1-4B7B-A137-C034DE1D5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609" y="423514"/>
            <a:ext cx="7653335" cy="992775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800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  <a:sym typeface="Arial"/>
              </a:rPr>
              <a:t>3. ¿Los artículos 27 y 28 cómo se relacionarían o aplicarían con los departamentos, municipios y distritos con relación a las fechas y su incidencia en los planes de acción?</a:t>
            </a:r>
            <a:endParaRPr lang="es-CO" sz="1800" dirty="0">
              <a:solidFill>
                <a:schemeClr val="accent6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id="{30CCFF91-7368-462B-8485-EBA29442E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43521" y="2429050"/>
            <a:ext cx="5148769" cy="845023"/>
          </a:xfrm>
        </p:spPr>
        <p:txBody>
          <a:bodyPr/>
          <a:lstStyle/>
          <a:p>
            <a:pPr marL="11430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CO" sz="1600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No les corresponde cumplir con estas obligaciones. </a:t>
            </a:r>
          </a:p>
          <a:p>
            <a:pPr marL="11430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CO" sz="1600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Es solo para el nivel nacional</a:t>
            </a:r>
            <a:r>
              <a:rPr lang="es-CO" sz="16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2" name="Gráfico 11" descr="Cuadernos de notas y cuadrículas con lápiz">
            <a:extLst>
              <a:ext uri="{FF2B5EF4-FFF2-40B4-BE49-F238E27FC236}">
                <a16:creationId xmlns:a16="http://schemas.microsoft.com/office/drawing/2014/main" id="{C5FB8B5B-6DB9-419B-AB87-2BC2CD1033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996813">
            <a:off x="788908" y="1744286"/>
            <a:ext cx="2403132" cy="2403132"/>
          </a:xfrm>
          <a:prstGeom prst="rect">
            <a:avLst/>
          </a:prstGeom>
        </p:spPr>
      </p:pic>
      <p:grpSp>
        <p:nvGrpSpPr>
          <p:cNvPr id="10" name="Grupo 9">
            <a:extLst>
              <a:ext uri="{FF2B5EF4-FFF2-40B4-BE49-F238E27FC236}">
                <a16:creationId xmlns:a16="http://schemas.microsoft.com/office/drawing/2014/main" id="{C861F199-DCE9-44A8-A6B3-0E57136431EC}"/>
              </a:ext>
            </a:extLst>
          </p:cNvPr>
          <p:cNvGrpSpPr/>
          <p:nvPr/>
        </p:nvGrpSpPr>
        <p:grpSpPr>
          <a:xfrm>
            <a:off x="0" y="4734624"/>
            <a:ext cx="9144000" cy="408875"/>
            <a:chOff x="0" y="0"/>
            <a:chExt cx="9144000" cy="5143500"/>
          </a:xfrm>
        </p:grpSpPr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FDD0F2C3-D013-458F-8B24-D012652E026D}"/>
                </a:ext>
              </a:extLst>
            </p:cNvPr>
            <p:cNvSpPr/>
            <p:nvPr/>
          </p:nvSpPr>
          <p:spPr>
            <a:xfrm>
              <a:off x="0" y="0"/>
              <a:ext cx="2694709" cy="5143500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4994C817-632F-4614-9DB5-61DBB761636A}"/>
                </a:ext>
              </a:extLst>
            </p:cNvPr>
            <p:cNvSpPr/>
            <p:nvPr/>
          </p:nvSpPr>
          <p:spPr>
            <a:xfrm>
              <a:off x="2694709" y="0"/>
              <a:ext cx="6449291" cy="5143500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</p:spTree>
    <p:extLst>
      <p:ext uri="{BB962C8B-B14F-4D97-AF65-F5344CB8AC3E}">
        <p14:creationId xmlns:p14="http://schemas.microsoft.com/office/powerpoint/2010/main" val="4568816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58309EC8-82D1-4B7B-A137-C034DE1D5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014" y="128106"/>
            <a:ext cx="8113971" cy="566287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800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  <a:sym typeface="Arial"/>
              </a:rPr>
              <a:t>4. ¿Qué comités se incorporan o transitan al mecanismo articulador territorial?</a:t>
            </a:r>
            <a:endParaRPr lang="es-CO" sz="1800" dirty="0">
              <a:solidFill>
                <a:schemeClr val="accent6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id="{30CCFF91-7368-462B-8485-EBA29442E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013" y="1017528"/>
            <a:ext cx="8113971" cy="893774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  <a:buClr>
                <a:schemeClr val="accent2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es-MX" sz="1400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Comités territoriales del ESCNNA (Ley 679 de 2001 y la Ley 1336 de 2009)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Clr>
                <a:schemeClr val="accent2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es-MX" sz="1400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Comités consultivos (Ley 1146 de 2007)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Clr>
                <a:schemeClr val="accent2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es-MX" sz="1400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Mesas de Erradicación de Violencias contra las mujeres (Ley 1761 de 2015, Artículo 9)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Clr>
                <a:schemeClr val="accent2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es-MX" sz="1400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Comités de buen trato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Clr>
                <a:schemeClr val="accent2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es-MX" sz="1400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Comités departamental de la mujer y la equidad de género (cuando tratan temas exclusivamente relacionados con las violencias)</a:t>
            </a:r>
          </a:p>
          <a:p>
            <a:pPr marL="11430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MX" sz="1200" b="1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Sin embargo, se deberá coordinar con estos comités o espacios de coordinación las acciones que sean comunes, ejemplo: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es-MX" sz="1200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Para la igualdad de género.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es-MX" sz="1200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Prevención de uniones temprana y embarazo en adolescentes.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es-MX" sz="1200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Prevención de violencias por razones de sexo y género contra mujeres, niñas, niños y adolescentes (incluidas las relacionadas con trata y explotación sexual).</a:t>
            </a:r>
          </a:p>
          <a:p>
            <a:pPr marL="11430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s-MX" sz="1600" dirty="0">
              <a:solidFill>
                <a:schemeClr val="accent6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556B6166-CB0C-476F-8927-03C359A17D81}"/>
              </a:ext>
            </a:extLst>
          </p:cNvPr>
          <p:cNvGrpSpPr/>
          <p:nvPr/>
        </p:nvGrpSpPr>
        <p:grpSpPr>
          <a:xfrm>
            <a:off x="0" y="4734624"/>
            <a:ext cx="9144000" cy="408875"/>
            <a:chOff x="0" y="0"/>
            <a:chExt cx="9144000" cy="5143500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F155BA43-FAEE-40C6-A167-B28308812C2B}"/>
                </a:ext>
              </a:extLst>
            </p:cNvPr>
            <p:cNvSpPr/>
            <p:nvPr/>
          </p:nvSpPr>
          <p:spPr>
            <a:xfrm>
              <a:off x="0" y="0"/>
              <a:ext cx="2694709" cy="5143500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B09F6663-B11A-4DE3-9669-29521DD318B9}"/>
                </a:ext>
              </a:extLst>
            </p:cNvPr>
            <p:cNvSpPr/>
            <p:nvPr/>
          </p:nvSpPr>
          <p:spPr>
            <a:xfrm>
              <a:off x="2694709" y="0"/>
              <a:ext cx="6449291" cy="5143500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</p:spTree>
    <p:extLst>
      <p:ext uri="{BB962C8B-B14F-4D97-AF65-F5344CB8AC3E}">
        <p14:creationId xmlns:p14="http://schemas.microsoft.com/office/powerpoint/2010/main" val="1202697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ítulo 20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415529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s-ES_tradnl" sz="2400" b="1" dirty="0"/>
              <a:t>Conceptos básicos</a:t>
            </a:r>
            <a:endParaRPr lang="es-CO" sz="2400" b="1" dirty="0">
              <a:solidFill>
                <a:schemeClr val="bg1"/>
              </a:solidFill>
            </a:endParaRPr>
          </a:p>
        </p:txBody>
      </p:sp>
      <p:sp>
        <p:nvSpPr>
          <p:cNvPr id="2" name="Triángulo isósceles 1"/>
          <p:cNvSpPr/>
          <p:nvPr/>
        </p:nvSpPr>
        <p:spPr>
          <a:xfrm>
            <a:off x="4653343" y="1793360"/>
            <a:ext cx="1282266" cy="1962546"/>
          </a:xfrm>
          <a:prstGeom prst="triangle">
            <a:avLst/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CO" sz="105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Work Sans" panose="020B0604020202020204" charset="0"/>
                <a:ea typeface="+mn-ea"/>
                <a:cs typeface="+mn-cs"/>
                <a:sym typeface="Arial"/>
              </a:rPr>
              <a:t>Discriminación</a:t>
            </a:r>
          </a:p>
        </p:txBody>
      </p:sp>
      <p:sp>
        <p:nvSpPr>
          <p:cNvPr id="3" name="Elipse 2"/>
          <p:cNvSpPr/>
          <p:nvPr/>
        </p:nvSpPr>
        <p:spPr>
          <a:xfrm>
            <a:off x="4953228" y="1032932"/>
            <a:ext cx="627017" cy="681324"/>
          </a:xfrm>
          <a:prstGeom prst="ellipse">
            <a:avLst/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CO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3" name="Triángulo isósceles 12"/>
          <p:cNvSpPr/>
          <p:nvPr/>
        </p:nvSpPr>
        <p:spPr>
          <a:xfrm rot="10800000">
            <a:off x="3457764" y="1776293"/>
            <a:ext cx="1088029" cy="199668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CO" sz="13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Poder</a:t>
            </a:r>
          </a:p>
        </p:txBody>
      </p:sp>
      <p:sp>
        <p:nvSpPr>
          <p:cNvPr id="14" name="Elipse 13"/>
          <p:cNvSpPr/>
          <p:nvPr/>
        </p:nvSpPr>
        <p:spPr>
          <a:xfrm>
            <a:off x="3688271" y="1024399"/>
            <a:ext cx="627017" cy="6813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CO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2" name="Igual que 11"/>
          <p:cNvSpPr/>
          <p:nvPr/>
        </p:nvSpPr>
        <p:spPr>
          <a:xfrm>
            <a:off x="4382971" y="2690813"/>
            <a:ext cx="487454" cy="303062"/>
          </a:xfrm>
          <a:prstGeom prst="mathEqual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CO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4" name="Flecha derecha 3"/>
          <p:cNvSpPr/>
          <p:nvPr/>
        </p:nvSpPr>
        <p:spPr>
          <a:xfrm>
            <a:off x="3756814" y="4841735"/>
            <a:ext cx="707417" cy="19778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CO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101162" y="506989"/>
            <a:ext cx="3039640" cy="51741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CO" sz="15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Work Sans" panose="020B0604020202020204" charset="0"/>
                <a:ea typeface="+mn-ea"/>
                <a:cs typeface="+mn-cs"/>
                <a:sym typeface="Arial"/>
              </a:rPr>
              <a:t>Construcción social y cultural binaria</a:t>
            </a:r>
          </a:p>
        </p:txBody>
      </p:sp>
      <p:sp>
        <p:nvSpPr>
          <p:cNvPr id="16" name="Rectángulo redondeado 15"/>
          <p:cNvSpPr/>
          <p:nvPr/>
        </p:nvSpPr>
        <p:spPr>
          <a:xfrm>
            <a:off x="316357" y="1127543"/>
            <a:ext cx="2278160" cy="3881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CO" sz="15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Work Sans" panose="020B0604020202020204" charset="0"/>
                <a:ea typeface="+mn-ea"/>
                <a:cs typeface="+mn-cs"/>
                <a:sym typeface="Arial"/>
              </a:rPr>
              <a:t>No es sinónimo de sexo</a:t>
            </a:r>
          </a:p>
        </p:txBody>
      </p:sp>
      <p:sp>
        <p:nvSpPr>
          <p:cNvPr id="17" name="Rectángulo redondeado 16"/>
          <p:cNvSpPr/>
          <p:nvPr/>
        </p:nvSpPr>
        <p:spPr>
          <a:xfrm>
            <a:off x="316789" y="1610568"/>
            <a:ext cx="2278160" cy="3881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CO" sz="15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Work Sans" panose="020B0604020202020204" charset="0"/>
                <a:ea typeface="+mn-ea"/>
                <a:cs typeface="+mn-cs"/>
                <a:sym typeface="Arial"/>
              </a:rPr>
              <a:t>Estructurador social</a:t>
            </a:r>
          </a:p>
        </p:txBody>
      </p:sp>
      <p:sp>
        <p:nvSpPr>
          <p:cNvPr id="18" name="Rectángulo redondeado 17"/>
          <p:cNvSpPr/>
          <p:nvPr/>
        </p:nvSpPr>
        <p:spPr>
          <a:xfrm>
            <a:off x="1107481" y="3867820"/>
            <a:ext cx="7038434" cy="79541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CO" sz="15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Work Sans Light" panose="020B0604020202020204" charset="0"/>
                <a:ea typeface="+mn-ea"/>
                <a:cs typeface="+mn-cs"/>
                <a:sym typeface="Arial"/>
              </a:rPr>
              <a:t>Culturalmente se determina normas, representaciones sociales, mandatos y prohibiciones sobre la vida de las mujeres y los hombres.</a:t>
            </a:r>
          </a:p>
        </p:txBody>
      </p:sp>
      <p:sp>
        <p:nvSpPr>
          <p:cNvPr id="19" name="Rectángulo redondeado 18"/>
          <p:cNvSpPr/>
          <p:nvPr/>
        </p:nvSpPr>
        <p:spPr>
          <a:xfrm>
            <a:off x="321760" y="2077073"/>
            <a:ext cx="2278160" cy="38817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CO" sz="15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Work Sans" panose="020B0604020202020204" charset="0"/>
                <a:ea typeface="+mn-ea"/>
                <a:cs typeface="+mn-cs"/>
                <a:sym typeface="Arial"/>
              </a:rPr>
              <a:t>Jerarquiza</a:t>
            </a:r>
          </a:p>
        </p:txBody>
      </p:sp>
      <p:sp>
        <p:nvSpPr>
          <p:cNvPr id="20" name="Rectángulo redondeado 19"/>
          <p:cNvSpPr/>
          <p:nvPr/>
        </p:nvSpPr>
        <p:spPr>
          <a:xfrm>
            <a:off x="6459583" y="2397589"/>
            <a:ext cx="2278160" cy="103439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CO" sz="15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Work Sans Light" panose="020B0604020202020204" charset="0"/>
                <a:ea typeface="+mn-ea"/>
                <a:cs typeface="+mn-cs"/>
                <a:sym typeface="Arial"/>
              </a:rPr>
              <a:t>Las expectativas alrededor del género, pueden ir cambiando con el tiempo</a:t>
            </a:r>
            <a:endParaRPr kumimoji="0" lang="es-CO" sz="15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Work Sans" panose="020B0604020202020204" charset="0"/>
              <a:ea typeface="+mn-ea"/>
              <a:cs typeface="+mn-cs"/>
              <a:sym typeface="Arial"/>
            </a:endParaRPr>
          </a:p>
        </p:txBody>
      </p:sp>
      <p:sp>
        <p:nvSpPr>
          <p:cNvPr id="22" name="Rectángulo redondeado 21"/>
          <p:cNvSpPr/>
          <p:nvPr/>
        </p:nvSpPr>
        <p:spPr>
          <a:xfrm>
            <a:off x="5796642" y="474619"/>
            <a:ext cx="3141617" cy="97624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CO" sz="15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Work Sans Light" panose="020B0604020202020204" charset="0"/>
                <a:ea typeface="+mn-ea"/>
                <a:cs typeface="+mn-cs"/>
                <a:sym typeface="Arial"/>
              </a:rPr>
              <a:t>Permean las estructuras sociales, culturales, económicas y políticas; y tienen impactos individuales, comunitarios y colectivos</a:t>
            </a:r>
          </a:p>
        </p:txBody>
      </p:sp>
      <p:sp>
        <p:nvSpPr>
          <p:cNvPr id="23" name="Rectángulo redondeado 22"/>
          <p:cNvSpPr/>
          <p:nvPr/>
        </p:nvSpPr>
        <p:spPr>
          <a:xfrm>
            <a:off x="321760" y="2537569"/>
            <a:ext cx="2278160" cy="48903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CO" sz="15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Work Sans" panose="020B0604020202020204" charset="0"/>
                <a:ea typeface="+mn-ea"/>
                <a:cs typeface="+mn-cs"/>
                <a:sym typeface="Arial"/>
              </a:rPr>
              <a:t>Mayor valor a lo masculino</a:t>
            </a:r>
          </a:p>
        </p:txBody>
      </p:sp>
      <p:sp>
        <p:nvSpPr>
          <p:cNvPr id="24" name="Rectángulo redondeado 23"/>
          <p:cNvSpPr/>
          <p:nvPr/>
        </p:nvSpPr>
        <p:spPr>
          <a:xfrm>
            <a:off x="6428167" y="1641037"/>
            <a:ext cx="2278160" cy="55347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CO" sz="15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Work Sans Light" panose="020B0604020202020204" charset="0"/>
                <a:ea typeface="+mn-ea"/>
                <a:cs typeface="+mn-cs"/>
                <a:sym typeface="Arial"/>
              </a:rPr>
              <a:t>Varía de una cultura a otra</a:t>
            </a:r>
            <a:endParaRPr kumimoji="0" lang="es-CO" sz="15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Work Sans" panose="020B0604020202020204" charset="0"/>
              <a:ea typeface="+mn-ea"/>
              <a:cs typeface="+mn-cs"/>
              <a:sym typeface="Arial"/>
            </a:endParaRPr>
          </a:p>
        </p:txBody>
      </p:sp>
      <p:sp>
        <p:nvSpPr>
          <p:cNvPr id="25" name="Rectángulo redondeado 24"/>
          <p:cNvSpPr/>
          <p:nvPr/>
        </p:nvSpPr>
        <p:spPr>
          <a:xfrm>
            <a:off x="321760" y="3076921"/>
            <a:ext cx="2285450" cy="52455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Work Sans Light" panose="020B0604020202020204" charset="0"/>
                <a:ea typeface="+mn-ea"/>
                <a:cs typeface="+mn-cs"/>
                <a:sym typeface="Arial"/>
              </a:rPr>
              <a:t>Los roles se aprenden desde la niñez</a:t>
            </a:r>
            <a:endParaRPr kumimoji="0" lang="es-CO" sz="15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Work Sans" panose="020B0604020202020204" charset="0"/>
              <a:ea typeface="+mn-ea"/>
              <a:cs typeface="+mn-cs"/>
              <a:sym typeface="Arial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3957529" y="498755"/>
            <a:ext cx="101014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Género</a:t>
            </a:r>
          </a:p>
        </p:txBody>
      </p:sp>
    </p:spTree>
    <p:extLst>
      <p:ext uri="{BB962C8B-B14F-4D97-AF65-F5344CB8AC3E}">
        <p14:creationId xmlns:p14="http://schemas.microsoft.com/office/powerpoint/2010/main" val="9595286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899FDC-7F07-4961-84B6-472BA0E9E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450" y="292708"/>
            <a:ext cx="8013300" cy="470438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800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14. ¿Cómo definir las funciones y el reglamento interno?</a:t>
            </a:r>
            <a:endParaRPr lang="es-CO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5FC0AAC-E638-48D1-9EB8-B22236D9FE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701" y="1268353"/>
            <a:ext cx="6877459" cy="2961064"/>
          </a:xfrm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/>
          <a:lstStyle/>
          <a:p>
            <a:pPr algn="just"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es-ES" sz="1400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Sobre las funciones, el acto administrativo mediante el cual se adopta el mecanismo debe definir la Presidencia y la Secretaría Técnica, que puede ser rotativa entre las entidades y debe establecer las funciones que serán propias de este espacio.</a:t>
            </a:r>
          </a:p>
          <a:p>
            <a:pPr algn="just"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endParaRPr lang="es-ES" sz="1400" dirty="0">
              <a:solidFill>
                <a:schemeClr val="accent6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algn="just"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es-ES" sz="1400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De otra parte, el artículo 23.8 del Decreto 1710 de 2020, define que los Comités Territoriales establecerán su propio reglamento, el cual debe contener el alcance, miembros, funciones y periodicidad de las sesiones, quórum, decisiones, vigencia y formas de funcionamiento. Igualmente, el reglamento interno debe definir la conformación de los subcomités (los que se conformen), definiendo objetivos, funciones, actores y plan de acción.</a:t>
            </a:r>
            <a:endParaRPr lang="es-CO" sz="1400" dirty="0">
              <a:solidFill>
                <a:schemeClr val="accent6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91E2F774-D402-47DC-8C43-54A2D77C5DE5}"/>
              </a:ext>
            </a:extLst>
          </p:cNvPr>
          <p:cNvGrpSpPr/>
          <p:nvPr/>
        </p:nvGrpSpPr>
        <p:grpSpPr>
          <a:xfrm>
            <a:off x="0" y="4734624"/>
            <a:ext cx="9144000" cy="408875"/>
            <a:chOff x="0" y="0"/>
            <a:chExt cx="9144000" cy="5143500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7CF39670-9B18-419F-9F6C-9B5E6D46A273}"/>
                </a:ext>
              </a:extLst>
            </p:cNvPr>
            <p:cNvSpPr/>
            <p:nvPr/>
          </p:nvSpPr>
          <p:spPr>
            <a:xfrm>
              <a:off x="0" y="0"/>
              <a:ext cx="2694709" cy="5143500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BFCA2811-3AE9-4F83-A703-E4D86F67804E}"/>
                </a:ext>
              </a:extLst>
            </p:cNvPr>
            <p:cNvSpPr/>
            <p:nvPr/>
          </p:nvSpPr>
          <p:spPr>
            <a:xfrm>
              <a:off x="2694709" y="0"/>
              <a:ext cx="6449291" cy="5143500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</p:spTree>
    <p:extLst>
      <p:ext uri="{BB962C8B-B14F-4D97-AF65-F5344CB8AC3E}">
        <p14:creationId xmlns:p14="http://schemas.microsoft.com/office/powerpoint/2010/main" val="15530505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58309EC8-82D1-4B7B-A137-C034DE1D5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7526" y="646870"/>
            <a:ext cx="7057694" cy="566287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800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  <a:sym typeface="Arial"/>
              </a:rPr>
              <a:t>7.  ¿De qué manera se integran o articulan las Comisarías de Familia al Mecanismo Articulador del nivel territorial?</a:t>
            </a:r>
            <a:endParaRPr lang="es-CO" sz="1800" dirty="0">
              <a:solidFill>
                <a:schemeClr val="accent6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id="{30CCFF91-7368-462B-8485-EBA29442E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2205" y="1824172"/>
            <a:ext cx="7383015" cy="893774"/>
          </a:xfrm>
        </p:spPr>
        <p:txBody>
          <a:bodyPr/>
          <a:lstStyle/>
          <a:p>
            <a:pPr algn="just"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es-CO" sz="1400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A través de la institución que las coordine en las alcaldías, es decir, las secretarías de gobierno, o las que hagan sus veces.</a:t>
            </a:r>
          </a:p>
          <a:p>
            <a:pPr algn="just"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es-CO" sz="1400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Su función principal es en la ruta intersectorial para la atención integral a las víctimas de las violencias. </a:t>
            </a:r>
          </a:p>
          <a:p>
            <a:pPr algn="just"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es-CO" sz="1400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Implementan lineamientos de política pública para la atención, protección y acceso a justicia.</a:t>
            </a:r>
          </a:p>
          <a:p>
            <a:pPr algn="just"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es-ES" sz="1400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Actuación frente a la detección de violencia, y actuar a prevención.</a:t>
            </a:r>
          </a:p>
          <a:p>
            <a:pPr algn="just"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es-ES" sz="1400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Contribuyen a la no reproducción de roles, estereotipos, e imaginarios que justifican las violencias por </a:t>
            </a:r>
            <a:r>
              <a:rPr lang="es-CO" sz="1400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razones de sexo y género</a:t>
            </a:r>
            <a:r>
              <a:rPr lang="es-CO" sz="1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1430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s-MX" sz="1600" dirty="0">
              <a:solidFill>
                <a:schemeClr val="accent6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F6460B94-5B2A-41FA-A969-17411BEE062E}"/>
              </a:ext>
            </a:extLst>
          </p:cNvPr>
          <p:cNvGrpSpPr/>
          <p:nvPr/>
        </p:nvGrpSpPr>
        <p:grpSpPr>
          <a:xfrm>
            <a:off x="0" y="4734624"/>
            <a:ext cx="9144000" cy="408875"/>
            <a:chOff x="0" y="0"/>
            <a:chExt cx="9144000" cy="5143500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8AD635B6-807E-4527-8733-C5B2400EFE8F}"/>
                </a:ext>
              </a:extLst>
            </p:cNvPr>
            <p:cNvSpPr/>
            <p:nvPr/>
          </p:nvSpPr>
          <p:spPr>
            <a:xfrm>
              <a:off x="0" y="0"/>
              <a:ext cx="2694709" cy="5143500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4CDE2F5C-0564-471C-BD35-0DFD62B59816}"/>
                </a:ext>
              </a:extLst>
            </p:cNvPr>
            <p:cNvSpPr/>
            <p:nvPr/>
          </p:nvSpPr>
          <p:spPr>
            <a:xfrm>
              <a:off x="2694709" y="0"/>
              <a:ext cx="6449291" cy="5143500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</p:spTree>
    <p:extLst>
      <p:ext uri="{BB962C8B-B14F-4D97-AF65-F5344CB8AC3E}">
        <p14:creationId xmlns:p14="http://schemas.microsoft.com/office/powerpoint/2010/main" val="2212140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58309EC8-82D1-4B7B-A137-C034DE1D5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026" y="653745"/>
            <a:ext cx="6971441" cy="566287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800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  <a:sym typeface="Arial"/>
              </a:rPr>
              <a:t>9. ¿Qué institución debe ejercer la secretaría técnica del mecanismo articulador territorial?</a:t>
            </a:r>
            <a:endParaRPr lang="es-CO" sz="1800" dirty="0">
              <a:solidFill>
                <a:schemeClr val="accent6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id="{30CCFF91-7368-462B-8485-EBA29442E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2205" y="1824172"/>
            <a:ext cx="7383015" cy="893774"/>
          </a:xfrm>
        </p:spPr>
        <p:txBody>
          <a:bodyPr/>
          <a:lstStyle/>
          <a:p>
            <a:pPr algn="just"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es-MX" sz="1400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En desarrollo de su </a:t>
            </a:r>
            <a:r>
              <a:rPr lang="es-MX" sz="1400" b="1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autonomía administrativa</a:t>
            </a:r>
            <a:r>
              <a:rPr lang="es-MX" sz="1400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, lo define la entidad territorial. </a:t>
            </a:r>
          </a:p>
          <a:p>
            <a:pPr algn="just"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es-MX" sz="1400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Se sugiere que esta secretaría técnica pueda ser </a:t>
            </a:r>
            <a:r>
              <a:rPr lang="es-MX" sz="1400" b="1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rotativa</a:t>
            </a:r>
            <a:r>
              <a:rPr lang="es-MX" sz="1400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 entre la secretaría de salud, la secretaría de gobierno, secretaría de desarrollo social y/o la secretaría de mujer o mecanismo de género.</a:t>
            </a:r>
          </a:p>
          <a:p>
            <a:pPr algn="just"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es-MX" sz="1400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Se sugiere que el proceso quede en la administración de la entidad territorial, anclada al departamento, distrito o municipio.</a:t>
            </a:r>
          </a:p>
          <a:p>
            <a:pPr algn="just"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es-MX" sz="1400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Tener en cuenta que el mecanismo articulador aborda el curso de vida: niños/niñas, adolescentes y mujeres, por tanto, las instituciones que abordan estos grupos tienen una función importante en el liderazgo del mecanismo articulador en el territorio</a:t>
            </a:r>
          </a:p>
          <a:p>
            <a:pPr marL="11430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es-MX" sz="1600" dirty="0">
              <a:solidFill>
                <a:schemeClr val="accent6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5A1E3062-6B52-4B2F-BE24-F9BED47E33FB}"/>
              </a:ext>
            </a:extLst>
          </p:cNvPr>
          <p:cNvGrpSpPr/>
          <p:nvPr/>
        </p:nvGrpSpPr>
        <p:grpSpPr>
          <a:xfrm>
            <a:off x="0" y="4734624"/>
            <a:ext cx="9144000" cy="408875"/>
            <a:chOff x="0" y="0"/>
            <a:chExt cx="9144000" cy="5143500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CA074D34-59CB-431D-898E-461EB1262B11}"/>
                </a:ext>
              </a:extLst>
            </p:cNvPr>
            <p:cNvSpPr/>
            <p:nvPr/>
          </p:nvSpPr>
          <p:spPr>
            <a:xfrm>
              <a:off x="0" y="0"/>
              <a:ext cx="2694709" cy="5143500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2719AE7D-0DB7-4999-89DA-ED2FD8606610}"/>
                </a:ext>
              </a:extLst>
            </p:cNvPr>
            <p:cNvSpPr/>
            <p:nvPr/>
          </p:nvSpPr>
          <p:spPr>
            <a:xfrm>
              <a:off x="2694709" y="0"/>
              <a:ext cx="6449291" cy="5143500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</p:spTree>
    <p:extLst>
      <p:ext uri="{BB962C8B-B14F-4D97-AF65-F5344CB8AC3E}">
        <p14:creationId xmlns:p14="http://schemas.microsoft.com/office/powerpoint/2010/main" val="8700636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4566459F-DB6A-40FA-BDF7-8795FFDC5496}"/>
              </a:ext>
            </a:extLst>
          </p:cNvPr>
          <p:cNvGrpSpPr/>
          <p:nvPr/>
        </p:nvGrpSpPr>
        <p:grpSpPr>
          <a:xfrm>
            <a:off x="0" y="4734624"/>
            <a:ext cx="9144000" cy="408875"/>
            <a:chOff x="0" y="0"/>
            <a:chExt cx="9144000" cy="5143500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A56DDA59-63FA-45EB-8705-C91B673ED6E4}"/>
                </a:ext>
              </a:extLst>
            </p:cNvPr>
            <p:cNvSpPr/>
            <p:nvPr/>
          </p:nvSpPr>
          <p:spPr>
            <a:xfrm>
              <a:off x="0" y="0"/>
              <a:ext cx="2694709" cy="5143500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99DFB933-8CCC-4856-AEC7-00C83CEDEBBB}"/>
                </a:ext>
              </a:extLst>
            </p:cNvPr>
            <p:cNvSpPr/>
            <p:nvPr/>
          </p:nvSpPr>
          <p:spPr>
            <a:xfrm>
              <a:off x="2694709" y="0"/>
              <a:ext cx="6449291" cy="5143500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CE82B81C-0C9B-41E7-9143-8ABA6123F7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00" t="16177" r="54800" b="7949"/>
          <a:stretch/>
        </p:blipFill>
        <p:spPr>
          <a:xfrm>
            <a:off x="98522" y="0"/>
            <a:ext cx="1915909" cy="4685529"/>
          </a:xfrm>
          <a:prstGeom prst="rect">
            <a:avLst/>
          </a:prstGeom>
        </p:spPr>
      </p:pic>
      <p:sp>
        <p:nvSpPr>
          <p:cNvPr id="11" name="Título 3">
            <a:extLst>
              <a:ext uri="{FF2B5EF4-FFF2-40B4-BE49-F238E27FC236}">
                <a16:creationId xmlns:a16="http://schemas.microsoft.com/office/drawing/2014/main" id="{9FDBA65C-88E8-4239-993B-E60DD955F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788" y="214489"/>
            <a:ext cx="6310588" cy="817521"/>
          </a:xfrm>
        </p:spPr>
        <p:txBody>
          <a:bodyPr/>
          <a:lstStyle/>
          <a:p>
            <a:r>
              <a:rPr lang="es-CO" sz="2400" dirty="0">
                <a:solidFill>
                  <a:schemeClr val="accent1"/>
                </a:solidFill>
                <a:latin typeface="Modern Love" panose="04090805081005020601" pitchFamily="82" charset="0"/>
                <a:ea typeface="Roboto" panose="02000000000000000000" pitchFamily="2" charset="0"/>
                <a:cs typeface="Calibri" panose="020F0502020204030204" pitchFamily="34" charset="0"/>
                <a:sym typeface="Arial"/>
              </a:rPr>
              <a:t>¿Qué es una ruta de atención intersectorial?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47D4EC89-F896-46D1-B8CE-935D8404D8DD}"/>
              </a:ext>
            </a:extLst>
          </p:cNvPr>
          <p:cNvSpPr txBox="1"/>
          <p:nvPr/>
        </p:nvSpPr>
        <p:spPr>
          <a:xfrm>
            <a:off x="3099816" y="1573920"/>
            <a:ext cx="5340096" cy="26187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342900" algn="just">
              <a:lnSpc>
                <a:spcPct val="115000"/>
              </a:lnSpc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es-ES" sz="1800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Una ruta de atención es una estructura organizativa de orden territorial o local que orienta la prestación de un servicio de manera integral y articulada.</a:t>
            </a:r>
          </a:p>
          <a:p>
            <a:pPr marL="457200" indent="-342900" algn="just">
              <a:lnSpc>
                <a:spcPct val="115000"/>
              </a:lnSpc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endParaRPr lang="es-ES" sz="1800" dirty="0">
              <a:solidFill>
                <a:schemeClr val="accent6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457200" indent="-342900" algn="just">
              <a:lnSpc>
                <a:spcPct val="115000"/>
              </a:lnSpc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es-ES" sz="1800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Parte de tener claras las responsabilidades y competencias de cada actor institucional, sectorial o comunitario</a:t>
            </a:r>
            <a:r>
              <a:rPr lang="es-ES" sz="1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784993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" name="Google Shape;1132;p40"/>
          <p:cNvSpPr txBox="1"/>
          <p:nvPr/>
        </p:nvSpPr>
        <p:spPr>
          <a:xfrm>
            <a:off x="450131" y="3786266"/>
            <a:ext cx="2457181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100" dirty="0">
                <a:solidFill>
                  <a:srgbClr val="264D74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Establecer responsabilidades y competencias de cada sector y de cada actor institucional y comunitario, articulando estrategias y acciones que superen las iniciativas individuales.</a:t>
            </a:r>
            <a:endParaRPr sz="1100" dirty="0">
              <a:solidFill>
                <a:srgbClr val="264D74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  <a:sym typeface="Fira Sans"/>
            </a:endParaRPr>
          </a:p>
        </p:txBody>
      </p:sp>
      <p:sp>
        <p:nvSpPr>
          <p:cNvPr id="1133" name="Google Shape;1133;p40"/>
          <p:cNvSpPr txBox="1"/>
          <p:nvPr/>
        </p:nvSpPr>
        <p:spPr>
          <a:xfrm>
            <a:off x="6136316" y="1539001"/>
            <a:ext cx="2696786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buClr>
                <a:srgbClr val="C00000"/>
              </a:buClr>
            </a:pPr>
            <a:r>
              <a:rPr lang="es-MX" sz="1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Plantear acciones desde educación </a:t>
            </a:r>
            <a:r>
              <a:rPr lang="es-MX" sz="10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(prevención, detección, atención y seguimiento de casos), </a:t>
            </a:r>
            <a:r>
              <a:rPr lang="es-MX" sz="1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salud (</a:t>
            </a:r>
            <a:r>
              <a:rPr lang="es-MX" sz="10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detección, atención integral en salud y seguimiento</a:t>
            </a:r>
            <a:r>
              <a:rPr lang="es-MX" sz="1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), protección (</a:t>
            </a:r>
            <a:r>
              <a:rPr lang="es-MX" sz="10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protección, garantía de no repetición y seguridad para la víctima y su grupo familiar), </a:t>
            </a:r>
            <a:r>
              <a:rPr lang="es-MX" sz="1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justicia </a:t>
            </a:r>
            <a:r>
              <a:rPr lang="es-MX" sz="10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(acceso a justicia penal y restaurativa</a:t>
            </a:r>
            <a:r>
              <a:rPr lang="es-MX" sz="1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) y las entidades del Ministerio Público </a:t>
            </a:r>
            <a:r>
              <a:rPr lang="es-MX" sz="10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(garantía de derechos).</a:t>
            </a:r>
            <a:endParaRPr lang="es-CO" sz="1000" b="1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134" name="Google Shape;1134;p40"/>
          <p:cNvSpPr txBox="1"/>
          <p:nvPr/>
        </p:nvSpPr>
        <p:spPr>
          <a:xfrm>
            <a:off x="537558" y="1570464"/>
            <a:ext cx="2167633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buClr>
                <a:srgbClr val="C00000"/>
              </a:buClr>
            </a:pPr>
            <a:r>
              <a:rPr lang="es-MX" sz="1100" dirty="0">
                <a:solidFill>
                  <a:srgbClr val="264D74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Contar con una estructura organizada en para que los servicios respondan de manera eficiente a las necesidades específicas de cada víctima de acuerdo con la oferta y recursos disponibles</a:t>
            </a:r>
            <a:endParaRPr lang="es-CO" sz="1100" dirty="0">
              <a:solidFill>
                <a:srgbClr val="264D74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135" name="Google Shape;1135;p40"/>
          <p:cNvSpPr txBox="1"/>
          <p:nvPr/>
        </p:nvSpPr>
        <p:spPr>
          <a:xfrm>
            <a:off x="6400147" y="3770301"/>
            <a:ext cx="2432955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es-MX" sz="1100" dirty="0">
                <a:solidFill>
                  <a:srgbClr val="264D74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La ruta depende de la realidad local, de la oferta institucional, de las acciones de gestión para superar las barreras en el territorio y de las competencias definidas por las leyes y normativas vigentes</a:t>
            </a:r>
            <a:r>
              <a:rPr lang="es-MX" sz="11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.</a:t>
            </a:r>
            <a:endParaRPr lang="es-CO" sz="11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1200" dirty="0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136" name="Google Shape;1136;p40"/>
          <p:cNvSpPr txBox="1"/>
          <p:nvPr/>
        </p:nvSpPr>
        <p:spPr>
          <a:xfrm>
            <a:off x="7327649" y="3257034"/>
            <a:ext cx="1308900" cy="3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s" sz="3600" b="1" dirty="0">
                <a:solidFill>
                  <a:schemeClr val="accent3"/>
                </a:solidFill>
                <a:latin typeface="Fira Sans"/>
                <a:ea typeface="Fira Sans"/>
                <a:cs typeface="Fira Sans"/>
                <a:sym typeface="Fira Sans"/>
              </a:rPr>
              <a:t>D</a:t>
            </a:r>
            <a:endParaRPr sz="3600" b="1" dirty="0">
              <a:solidFill>
                <a:schemeClr val="accent3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137" name="Google Shape;1137;p40"/>
          <p:cNvSpPr txBox="1"/>
          <p:nvPr/>
        </p:nvSpPr>
        <p:spPr>
          <a:xfrm>
            <a:off x="7297541" y="900168"/>
            <a:ext cx="1308900" cy="3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s" sz="3600" b="1" dirty="0">
                <a:solidFill>
                  <a:schemeClr val="accent2"/>
                </a:solidFill>
                <a:latin typeface="Fira Sans"/>
                <a:ea typeface="Fira Sans"/>
                <a:cs typeface="Fira Sans"/>
                <a:sym typeface="Fira Sans"/>
              </a:rPr>
              <a:t>C</a:t>
            </a:r>
            <a:endParaRPr sz="3600" b="1" dirty="0">
              <a:solidFill>
                <a:schemeClr val="accent2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138" name="Google Shape;1138;p40"/>
          <p:cNvSpPr txBox="1"/>
          <p:nvPr/>
        </p:nvSpPr>
        <p:spPr>
          <a:xfrm>
            <a:off x="537559" y="986669"/>
            <a:ext cx="1308900" cy="3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s" sz="3600" b="1" dirty="0">
                <a:solidFill>
                  <a:schemeClr val="accent1"/>
                </a:solidFill>
                <a:latin typeface="Fira Sans"/>
                <a:ea typeface="Fira Sans"/>
                <a:cs typeface="Fira Sans"/>
                <a:sym typeface="Fira Sans"/>
              </a:rPr>
              <a:t>A</a:t>
            </a:r>
            <a:endParaRPr sz="3600" b="1" dirty="0">
              <a:solidFill>
                <a:schemeClr val="accen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139" name="Google Shape;1139;p40"/>
          <p:cNvSpPr txBox="1"/>
          <p:nvPr/>
        </p:nvSpPr>
        <p:spPr>
          <a:xfrm>
            <a:off x="533526" y="3195043"/>
            <a:ext cx="1308900" cy="3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s" sz="3600" b="1" dirty="0">
                <a:solidFill>
                  <a:schemeClr val="accent4"/>
                </a:solidFill>
                <a:latin typeface="Fira Sans"/>
                <a:ea typeface="Fira Sans"/>
                <a:cs typeface="Fira Sans"/>
                <a:sym typeface="Fira Sans"/>
              </a:rPr>
              <a:t>B</a:t>
            </a:r>
            <a:endParaRPr sz="3600" b="1" dirty="0">
              <a:solidFill>
                <a:schemeClr val="accent4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grpSp>
        <p:nvGrpSpPr>
          <p:cNvPr id="1140" name="Google Shape;1140;p40"/>
          <p:cNvGrpSpPr/>
          <p:nvPr/>
        </p:nvGrpSpPr>
        <p:grpSpPr>
          <a:xfrm>
            <a:off x="2995851" y="1544096"/>
            <a:ext cx="3020902" cy="2975489"/>
            <a:chOff x="2886122" y="1173450"/>
            <a:chExt cx="3372503" cy="3372503"/>
          </a:xfrm>
        </p:grpSpPr>
        <p:sp>
          <p:nvSpPr>
            <p:cNvPr id="1141" name="Google Shape;1141;p40"/>
            <p:cNvSpPr/>
            <p:nvPr/>
          </p:nvSpPr>
          <p:spPr>
            <a:xfrm flipH="1">
              <a:off x="5419242" y="2698601"/>
              <a:ext cx="606572" cy="1615781"/>
            </a:xfrm>
            <a:custGeom>
              <a:avLst/>
              <a:gdLst/>
              <a:ahLst/>
              <a:cxnLst/>
              <a:rect l="l" t="t" r="r" b="b"/>
              <a:pathLst>
                <a:path w="10086" h="26867" extrusionOk="0">
                  <a:moveTo>
                    <a:pt x="0" y="1"/>
                  </a:moveTo>
                  <a:lnTo>
                    <a:pt x="0" y="16782"/>
                  </a:lnTo>
                  <a:lnTo>
                    <a:pt x="10085" y="26867"/>
                  </a:lnTo>
                  <a:lnTo>
                    <a:pt x="1008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40"/>
            <p:cNvSpPr/>
            <p:nvPr/>
          </p:nvSpPr>
          <p:spPr>
            <a:xfrm flipH="1">
              <a:off x="4411295" y="1404998"/>
              <a:ext cx="1615781" cy="606572"/>
            </a:xfrm>
            <a:custGeom>
              <a:avLst/>
              <a:gdLst/>
              <a:ahLst/>
              <a:cxnLst/>
              <a:rect l="l" t="t" r="r" b="b"/>
              <a:pathLst>
                <a:path w="26867" h="10086" extrusionOk="0">
                  <a:moveTo>
                    <a:pt x="10086" y="0"/>
                  </a:moveTo>
                  <a:lnTo>
                    <a:pt x="0" y="10086"/>
                  </a:lnTo>
                  <a:lnTo>
                    <a:pt x="26866" y="10086"/>
                  </a:lnTo>
                  <a:lnTo>
                    <a:pt x="268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40"/>
            <p:cNvSpPr/>
            <p:nvPr/>
          </p:nvSpPr>
          <p:spPr>
            <a:xfrm flipH="1">
              <a:off x="3117652" y="1404998"/>
              <a:ext cx="606572" cy="1615781"/>
            </a:xfrm>
            <a:custGeom>
              <a:avLst/>
              <a:gdLst/>
              <a:ahLst/>
              <a:cxnLst/>
              <a:rect l="l" t="t" r="r" b="b"/>
              <a:pathLst>
                <a:path w="10086" h="26867" extrusionOk="0">
                  <a:moveTo>
                    <a:pt x="1" y="0"/>
                  </a:moveTo>
                  <a:lnTo>
                    <a:pt x="1" y="26866"/>
                  </a:lnTo>
                  <a:lnTo>
                    <a:pt x="10086" y="26866"/>
                  </a:lnTo>
                  <a:lnTo>
                    <a:pt x="10086" y="1008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40"/>
            <p:cNvSpPr/>
            <p:nvPr/>
          </p:nvSpPr>
          <p:spPr>
            <a:xfrm flipH="1">
              <a:off x="3117692" y="3707851"/>
              <a:ext cx="1615781" cy="606572"/>
            </a:xfrm>
            <a:custGeom>
              <a:avLst/>
              <a:gdLst/>
              <a:ahLst/>
              <a:cxnLst/>
              <a:rect l="l" t="t" r="r" b="b"/>
              <a:pathLst>
                <a:path w="26867" h="10086" extrusionOk="0">
                  <a:moveTo>
                    <a:pt x="1" y="1"/>
                  </a:moveTo>
                  <a:lnTo>
                    <a:pt x="1" y="10086"/>
                  </a:lnTo>
                  <a:lnTo>
                    <a:pt x="16782" y="10086"/>
                  </a:lnTo>
                  <a:lnTo>
                    <a:pt x="268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40"/>
            <p:cNvSpPr/>
            <p:nvPr/>
          </p:nvSpPr>
          <p:spPr>
            <a:xfrm flipH="1">
              <a:off x="5419242" y="2698601"/>
              <a:ext cx="606572" cy="1615781"/>
            </a:xfrm>
            <a:custGeom>
              <a:avLst/>
              <a:gdLst/>
              <a:ahLst/>
              <a:cxnLst/>
              <a:rect l="l" t="t" r="r" b="b"/>
              <a:pathLst>
                <a:path w="10086" h="26867" extrusionOk="0">
                  <a:moveTo>
                    <a:pt x="0" y="1"/>
                  </a:moveTo>
                  <a:lnTo>
                    <a:pt x="0" y="16782"/>
                  </a:lnTo>
                  <a:lnTo>
                    <a:pt x="10085" y="26867"/>
                  </a:lnTo>
                  <a:lnTo>
                    <a:pt x="10085" y="1"/>
                  </a:lnTo>
                  <a:close/>
                </a:path>
              </a:pathLst>
            </a:custGeom>
            <a:solidFill>
              <a:srgbClr val="000000">
                <a:alpha val="3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40"/>
            <p:cNvSpPr/>
            <p:nvPr/>
          </p:nvSpPr>
          <p:spPr>
            <a:xfrm flipH="1">
              <a:off x="4411295" y="1404998"/>
              <a:ext cx="1615781" cy="606572"/>
            </a:xfrm>
            <a:custGeom>
              <a:avLst/>
              <a:gdLst/>
              <a:ahLst/>
              <a:cxnLst/>
              <a:rect l="l" t="t" r="r" b="b"/>
              <a:pathLst>
                <a:path w="26867" h="10086" extrusionOk="0">
                  <a:moveTo>
                    <a:pt x="10086" y="0"/>
                  </a:moveTo>
                  <a:lnTo>
                    <a:pt x="0" y="10086"/>
                  </a:lnTo>
                  <a:lnTo>
                    <a:pt x="26866" y="10086"/>
                  </a:lnTo>
                  <a:lnTo>
                    <a:pt x="26866" y="0"/>
                  </a:lnTo>
                  <a:close/>
                </a:path>
              </a:pathLst>
            </a:custGeom>
            <a:solidFill>
              <a:srgbClr val="000000">
                <a:alpha val="3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40"/>
            <p:cNvSpPr/>
            <p:nvPr/>
          </p:nvSpPr>
          <p:spPr>
            <a:xfrm flipH="1">
              <a:off x="3117652" y="1404998"/>
              <a:ext cx="606572" cy="1615781"/>
            </a:xfrm>
            <a:custGeom>
              <a:avLst/>
              <a:gdLst/>
              <a:ahLst/>
              <a:cxnLst/>
              <a:rect l="l" t="t" r="r" b="b"/>
              <a:pathLst>
                <a:path w="10086" h="26867" extrusionOk="0">
                  <a:moveTo>
                    <a:pt x="1" y="0"/>
                  </a:moveTo>
                  <a:lnTo>
                    <a:pt x="1" y="26866"/>
                  </a:lnTo>
                  <a:lnTo>
                    <a:pt x="10086" y="26866"/>
                  </a:lnTo>
                  <a:lnTo>
                    <a:pt x="10086" y="1008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>
                <a:alpha val="3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40"/>
            <p:cNvSpPr/>
            <p:nvPr/>
          </p:nvSpPr>
          <p:spPr>
            <a:xfrm flipH="1">
              <a:off x="3117692" y="3707851"/>
              <a:ext cx="1615781" cy="606572"/>
            </a:xfrm>
            <a:custGeom>
              <a:avLst/>
              <a:gdLst/>
              <a:ahLst/>
              <a:cxnLst/>
              <a:rect l="l" t="t" r="r" b="b"/>
              <a:pathLst>
                <a:path w="26867" h="10086" extrusionOk="0">
                  <a:moveTo>
                    <a:pt x="1" y="1"/>
                  </a:moveTo>
                  <a:lnTo>
                    <a:pt x="1" y="10086"/>
                  </a:lnTo>
                  <a:lnTo>
                    <a:pt x="16782" y="10086"/>
                  </a:lnTo>
                  <a:lnTo>
                    <a:pt x="26867" y="1"/>
                  </a:lnTo>
                  <a:close/>
                </a:path>
              </a:pathLst>
            </a:custGeom>
            <a:solidFill>
              <a:srgbClr val="000000">
                <a:alpha val="30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40"/>
            <p:cNvSpPr/>
            <p:nvPr/>
          </p:nvSpPr>
          <p:spPr>
            <a:xfrm flipH="1">
              <a:off x="5188975" y="1404998"/>
              <a:ext cx="1069650" cy="1944206"/>
            </a:xfrm>
            <a:custGeom>
              <a:avLst/>
              <a:gdLst/>
              <a:ahLst/>
              <a:cxnLst/>
              <a:rect l="l" t="t" r="r" b="b"/>
              <a:pathLst>
                <a:path w="17786" h="32328" extrusionOk="0">
                  <a:moveTo>
                    <a:pt x="13936" y="0"/>
                  </a:moveTo>
                  <a:lnTo>
                    <a:pt x="3850" y="10086"/>
                  </a:lnTo>
                  <a:lnTo>
                    <a:pt x="3850" y="21510"/>
                  </a:lnTo>
                  <a:lnTo>
                    <a:pt x="0" y="21510"/>
                  </a:lnTo>
                  <a:lnTo>
                    <a:pt x="8893" y="32327"/>
                  </a:lnTo>
                  <a:lnTo>
                    <a:pt x="17786" y="21510"/>
                  </a:lnTo>
                  <a:lnTo>
                    <a:pt x="13936" y="21510"/>
                  </a:lnTo>
                  <a:lnTo>
                    <a:pt x="1393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40"/>
            <p:cNvSpPr/>
            <p:nvPr/>
          </p:nvSpPr>
          <p:spPr>
            <a:xfrm flipH="1">
              <a:off x="3117705" y="1173450"/>
              <a:ext cx="1944206" cy="1069650"/>
            </a:xfrm>
            <a:custGeom>
              <a:avLst/>
              <a:gdLst/>
              <a:ahLst/>
              <a:cxnLst/>
              <a:rect l="l" t="t" r="r" b="b"/>
              <a:pathLst>
                <a:path w="32328" h="17786" extrusionOk="0">
                  <a:moveTo>
                    <a:pt x="10818" y="0"/>
                  </a:moveTo>
                  <a:lnTo>
                    <a:pt x="1" y="8893"/>
                  </a:lnTo>
                  <a:lnTo>
                    <a:pt x="10818" y="17786"/>
                  </a:lnTo>
                  <a:lnTo>
                    <a:pt x="10818" y="13936"/>
                  </a:lnTo>
                  <a:lnTo>
                    <a:pt x="32328" y="13936"/>
                  </a:lnTo>
                  <a:lnTo>
                    <a:pt x="22243" y="3850"/>
                  </a:lnTo>
                  <a:lnTo>
                    <a:pt x="10818" y="3850"/>
                  </a:lnTo>
                  <a:lnTo>
                    <a:pt x="108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40"/>
            <p:cNvSpPr/>
            <p:nvPr/>
          </p:nvSpPr>
          <p:spPr>
            <a:xfrm flipH="1">
              <a:off x="2886122" y="2370163"/>
              <a:ext cx="1069650" cy="1944206"/>
            </a:xfrm>
            <a:custGeom>
              <a:avLst/>
              <a:gdLst/>
              <a:ahLst/>
              <a:cxnLst/>
              <a:rect l="l" t="t" r="r" b="b"/>
              <a:pathLst>
                <a:path w="17786" h="32328" extrusionOk="0">
                  <a:moveTo>
                    <a:pt x="8893" y="1"/>
                  </a:moveTo>
                  <a:lnTo>
                    <a:pt x="1" y="10818"/>
                  </a:lnTo>
                  <a:lnTo>
                    <a:pt x="3851" y="10818"/>
                  </a:lnTo>
                  <a:lnTo>
                    <a:pt x="3851" y="32328"/>
                  </a:lnTo>
                  <a:lnTo>
                    <a:pt x="13936" y="22243"/>
                  </a:lnTo>
                  <a:lnTo>
                    <a:pt x="13936" y="10818"/>
                  </a:lnTo>
                  <a:lnTo>
                    <a:pt x="17786" y="10818"/>
                  </a:lnTo>
                  <a:lnTo>
                    <a:pt x="88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40"/>
            <p:cNvSpPr/>
            <p:nvPr/>
          </p:nvSpPr>
          <p:spPr>
            <a:xfrm flipH="1">
              <a:off x="4081608" y="3476303"/>
              <a:ext cx="1944206" cy="1069650"/>
            </a:xfrm>
            <a:custGeom>
              <a:avLst/>
              <a:gdLst/>
              <a:ahLst/>
              <a:cxnLst/>
              <a:rect l="l" t="t" r="r" b="b"/>
              <a:pathLst>
                <a:path w="32328" h="17786" extrusionOk="0">
                  <a:moveTo>
                    <a:pt x="21510" y="1"/>
                  </a:moveTo>
                  <a:lnTo>
                    <a:pt x="21510" y="3851"/>
                  </a:lnTo>
                  <a:lnTo>
                    <a:pt x="0" y="3851"/>
                  </a:lnTo>
                  <a:lnTo>
                    <a:pt x="10085" y="13936"/>
                  </a:lnTo>
                  <a:lnTo>
                    <a:pt x="21510" y="13936"/>
                  </a:lnTo>
                  <a:lnTo>
                    <a:pt x="21510" y="17786"/>
                  </a:lnTo>
                  <a:lnTo>
                    <a:pt x="32327" y="8893"/>
                  </a:lnTo>
                  <a:lnTo>
                    <a:pt x="215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53" name="Google Shape;1153;p40"/>
            <p:cNvGrpSpPr/>
            <p:nvPr/>
          </p:nvGrpSpPr>
          <p:grpSpPr>
            <a:xfrm>
              <a:off x="5576749" y="2262532"/>
              <a:ext cx="292100" cy="283263"/>
              <a:chOff x="3270675" y="841800"/>
              <a:chExt cx="497700" cy="482725"/>
            </a:xfrm>
          </p:grpSpPr>
          <p:sp>
            <p:nvSpPr>
              <p:cNvPr id="1154" name="Google Shape;1154;p40"/>
              <p:cNvSpPr/>
              <p:nvPr/>
            </p:nvSpPr>
            <p:spPr>
              <a:xfrm>
                <a:off x="3270675" y="902000"/>
                <a:ext cx="447125" cy="422525"/>
              </a:xfrm>
              <a:custGeom>
                <a:avLst/>
                <a:gdLst/>
                <a:ahLst/>
                <a:cxnLst/>
                <a:rect l="l" t="t" r="r" b="b"/>
                <a:pathLst>
                  <a:path w="17885" h="16901" extrusionOk="0">
                    <a:moveTo>
                      <a:pt x="3454" y="0"/>
                    </a:moveTo>
                    <a:cubicBezTo>
                      <a:pt x="3343" y="0"/>
                      <a:pt x="3231" y="40"/>
                      <a:pt x="3141" y="122"/>
                    </a:cubicBezTo>
                    <a:cubicBezTo>
                      <a:pt x="1160" y="1940"/>
                      <a:pt x="0" y="4548"/>
                      <a:pt x="0" y="7246"/>
                    </a:cubicBezTo>
                    <a:cubicBezTo>
                      <a:pt x="0" y="12579"/>
                      <a:pt x="4325" y="16900"/>
                      <a:pt x="9657" y="16900"/>
                    </a:cubicBezTo>
                    <a:cubicBezTo>
                      <a:pt x="10907" y="16900"/>
                      <a:pt x="12175" y="16662"/>
                      <a:pt x="13331" y="16178"/>
                    </a:cubicBezTo>
                    <a:cubicBezTo>
                      <a:pt x="15126" y="15434"/>
                      <a:pt x="16659" y="14169"/>
                      <a:pt x="17728" y="12546"/>
                    </a:cubicBezTo>
                    <a:cubicBezTo>
                      <a:pt x="17884" y="12305"/>
                      <a:pt x="17788" y="11983"/>
                      <a:pt x="17526" y="11866"/>
                    </a:cubicBezTo>
                    <a:lnTo>
                      <a:pt x="9158" y="8171"/>
                    </a:lnTo>
                    <a:cubicBezTo>
                      <a:pt x="9016" y="8108"/>
                      <a:pt x="8896" y="8005"/>
                      <a:pt x="8811" y="7876"/>
                    </a:cubicBezTo>
                    <a:lnTo>
                      <a:pt x="8405" y="7246"/>
                    </a:lnTo>
                    <a:lnTo>
                      <a:pt x="3846" y="212"/>
                    </a:lnTo>
                    <a:cubicBezTo>
                      <a:pt x="3756" y="73"/>
                      <a:pt x="3606" y="0"/>
                      <a:pt x="34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155" name="Google Shape;1155;p40"/>
              <p:cNvSpPr/>
              <p:nvPr/>
            </p:nvSpPr>
            <p:spPr>
              <a:xfrm>
                <a:off x="3385250" y="841800"/>
                <a:ext cx="279700" cy="220925"/>
              </a:xfrm>
              <a:custGeom>
                <a:avLst/>
                <a:gdLst/>
                <a:ahLst/>
                <a:cxnLst/>
                <a:rect l="l" t="t" r="r" b="b"/>
                <a:pathLst>
                  <a:path w="11188" h="8837" extrusionOk="0">
                    <a:moveTo>
                      <a:pt x="5070" y="0"/>
                    </a:moveTo>
                    <a:cubicBezTo>
                      <a:pt x="3434" y="0"/>
                      <a:pt x="1792" y="415"/>
                      <a:pt x="308" y="1256"/>
                    </a:cubicBezTo>
                    <a:cubicBezTo>
                      <a:pt x="76" y="1388"/>
                      <a:pt x="1" y="1690"/>
                      <a:pt x="148" y="1912"/>
                    </a:cubicBezTo>
                    <a:lnTo>
                      <a:pt x="4532" y="8676"/>
                    </a:lnTo>
                    <a:cubicBezTo>
                      <a:pt x="4601" y="8781"/>
                      <a:pt x="4714" y="8837"/>
                      <a:pt x="4828" y="8837"/>
                    </a:cubicBezTo>
                    <a:cubicBezTo>
                      <a:pt x="4919" y="8837"/>
                      <a:pt x="5010" y="8802"/>
                      <a:pt x="5081" y="8730"/>
                    </a:cubicBezTo>
                    <a:lnTo>
                      <a:pt x="10992" y="2683"/>
                    </a:lnTo>
                    <a:cubicBezTo>
                      <a:pt x="11187" y="2482"/>
                      <a:pt x="11163" y="2156"/>
                      <a:pt x="10940" y="1988"/>
                    </a:cubicBezTo>
                    <a:cubicBezTo>
                      <a:pt x="9218" y="670"/>
                      <a:pt x="7149" y="0"/>
                      <a:pt x="507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156" name="Google Shape;1156;p40"/>
              <p:cNvSpPr/>
              <p:nvPr/>
            </p:nvSpPr>
            <p:spPr>
              <a:xfrm>
                <a:off x="3530100" y="924750"/>
                <a:ext cx="238275" cy="250200"/>
              </a:xfrm>
              <a:custGeom>
                <a:avLst/>
                <a:gdLst/>
                <a:ahLst/>
                <a:cxnLst/>
                <a:rect l="l" t="t" r="r" b="b"/>
                <a:pathLst>
                  <a:path w="9531" h="10008" extrusionOk="0">
                    <a:moveTo>
                      <a:pt x="6350" y="1"/>
                    </a:moveTo>
                    <a:cubicBezTo>
                      <a:pt x="6230" y="1"/>
                      <a:pt x="6108" y="47"/>
                      <a:pt x="6017" y="142"/>
                    </a:cubicBezTo>
                    <a:lnTo>
                      <a:pt x="172" y="6123"/>
                    </a:lnTo>
                    <a:cubicBezTo>
                      <a:pt x="0" y="6297"/>
                      <a:pt x="57" y="6589"/>
                      <a:pt x="283" y="6689"/>
                    </a:cubicBezTo>
                    <a:lnTo>
                      <a:pt x="7706" y="9968"/>
                    </a:lnTo>
                    <a:cubicBezTo>
                      <a:pt x="7767" y="9995"/>
                      <a:pt x="7830" y="10007"/>
                      <a:pt x="7893" y="10007"/>
                    </a:cubicBezTo>
                    <a:cubicBezTo>
                      <a:pt x="8082" y="10007"/>
                      <a:pt x="8261" y="9890"/>
                      <a:pt x="8329" y="9700"/>
                    </a:cubicBezTo>
                    <a:cubicBezTo>
                      <a:pt x="9531" y="6463"/>
                      <a:pt x="8913" y="2828"/>
                      <a:pt x="6706" y="169"/>
                    </a:cubicBezTo>
                    <a:cubicBezTo>
                      <a:pt x="6615" y="57"/>
                      <a:pt x="6483" y="1"/>
                      <a:pt x="63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  <p:grpSp>
          <p:nvGrpSpPr>
            <p:cNvPr id="1157" name="Google Shape;1157;p40"/>
            <p:cNvGrpSpPr/>
            <p:nvPr/>
          </p:nvGrpSpPr>
          <p:grpSpPr>
            <a:xfrm>
              <a:off x="3305600" y="3244759"/>
              <a:ext cx="230965" cy="239342"/>
              <a:chOff x="3357325" y="2093500"/>
              <a:chExt cx="311525" cy="322825"/>
            </a:xfrm>
          </p:grpSpPr>
          <p:sp>
            <p:nvSpPr>
              <p:cNvPr id="1158" name="Google Shape;1158;p40"/>
              <p:cNvSpPr/>
              <p:nvPr/>
            </p:nvSpPr>
            <p:spPr>
              <a:xfrm>
                <a:off x="3357325" y="2210550"/>
                <a:ext cx="85700" cy="205775"/>
              </a:xfrm>
              <a:custGeom>
                <a:avLst/>
                <a:gdLst/>
                <a:ahLst/>
                <a:cxnLst/>
                <a:rect l="l" t="t" r="r" b="b"/>
                <a:pathLst>
                  <a:path w="3428" h="8231" extrusionOk="0">
                    <a:moveTo>
                      <a:pt x="566" y="1"/>
                    </a:moveTo>
                    <a:cubicBezTo>
                      <a:pt x="253" y="1"/>
                      <a:pt x="0" y="251"/>
                      <a:pt x="0" y="564"/>
                    </a:cubicBezTo>
                    <a:lnTo>
                      <a:pt x="0" y="7664"/>
                    </a:lnTo>
                    <a:cubicBezTo>
                      <a:pt x="0" y="7978"/>
                      <a:pt x="253" y="8231"/>
                      <a:pt x="566" y="8231"/>
                    </a:cubicBezTo>
                    <a:lnTo>
                      <a:pt x="2861" y="8231"/>
                    </a:lnTo>
                    <a:cubicBezTo>
                      <a:pt x="3174" y="8231"/>
                      <a:pt x="3427" y="7978"/>
                      <a:pt x="3427" y="7664"/>
                    </a:cubicBezTo>
                    <a:lnTo>
                      <a:pt x="3427" y="564"/>
                    </a:lnTo>
                    <a:cubicBezTo>
                      <a:pt x="3427" y="251"/>
                      <a:pt x="3174" y="1"/>
                      <a:pt x="286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159" name="Google Shape;1159;p40"/>
              <p:cNvSpPr/>
              <p:nvPr/>
            </p:nvSpPr>
            <p:spPr>
              <a:xfrm>
                <a:off x="3471225" y="2152075"/>
                <a:ext cx="84725" cy="264250"/>
              </a:xfrm>
              <a:custGeom>
                <a:avLst/>
                <a:gdLst/>
                <a:ahLst/>
                <a:cxnLst/>
                <a:rect l="l" t="t" r="r" b="b"/>
                <a:pathLst>
                  <a:path w="3389" h="10570" extrusionOk="0">
                    <a:moveTo>
                      <a:pt x="563" y="0"/>
                    </a:moveTo>
                    <a:cubicBezTo>
                      <a:pt x="253" y="0"/>
                      <a:pt x="0" y="250"/>
                      <a:pt x="0" y="563"/>
                    </a:cubicBezTo>
                    <a:lnTo>
                      <a:pt x="0" y="10003"/>
                    </a:lnTo>
                    <a:cubicBezTo>
                      <a:pt x="0" y="10317"/>
                      <a:pt x="253" y="10570"/>
                      <a:pt x="563" y="10570"/>
                    </a:cubicBezTo>
                    <a:lnTo>
                      <a:pt x="2822" y="10570"/>
                    </a:lnTo>
                    <a:cubicBezTo>
                      <a:pt x="3135" y="10570"/>
                      <a:pt x="3388" y="10317"/>
                      <a:pt x="3388" y="10003"/>
                    </a:cubicBezTo>
                    <a:lnTo>
                      <a:pt x="3388" y="563"/>
                    </a:lnTo>
                    <a:cubicBezTo>
                      <a:pt x="3388" y="250"/>
                      <a:pt x="3135" y="0"/>
                      <a:pt x="28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160" name="Google Shape;1160;p40"/>
              <p:cNvSpPr/>
              <p:nvPr/>
            </p:nvSpPr>
            <p:spPr>
              <a:xfrm>
                <a:off x="3584150" y="2093500"/>
                <a:ext cx="84700" cy="322825"/>
              </a:xfrm>
              <a:custGeom>
                <a:avLst/>
                <a:gdLst/>
                <a:ahLst/>
                <a:cxnLst/>
                <a:rect l="l" t="t" r="r" b="b"/>
                <a:pathLst>
                  <a:path w="3388" h="12913" extrusionOk="0">
                    <a:moveTo>
                      <a:pt x="563" y="0"/>
                    </a:moveTo>
                    <a:cubicBezTo>
                      <a:pt x="253" y="0"/>
                      <a:pt x="0" y="253"/>
                      <a:pt x="0" y="566"/>
                    </a:cubicBezTo>
                    <a:lnTo>
                      <a:pt x="0" y="12346"/>
                    </a:lnTo>
                    <a:cubicBezTo>
                      <a:pt x="0" y="12660"/>
                      <a:pt x="253" y="12913"/>
                      <a:pt x="563" y="12913"/>
                    </a:cubicBezTo>
                    <a:lnTo>
                      <a:pt x="2822" y="12913"/>
                    </a:lnTo>
                    <a:cubicBezTo>
                      <a:pt x="3135" y="12913"/>
                      <a:pt x="3388" y="12660"/>
                      <a:pt x="3388" y="12346"/>
                    </a:cubicBezTo>
                    <a:lnTo>
                      <a:pt x="3388" y="566"/>
                    </a:lnTo>
                    <a:cubicBezTo>
                      <a:pt x="3388" y="253"/>
                      <a:pt x="3135" y="0"/>
                      <a:pt x="28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  <p:sp>
          <p:nvSpPr>
            <p:cNvPr id="1161" name="Google Shape;1161;p40"/>
            <p:cNvSpPr/>
            <p:nvPr/>
          </p:nvSpPr>
          <p:spPr>
            <a:xfrm>
              <a:off x="4917604" y="3860891"/>
              <a:ext cx="317466" cy="300529"/>
            </a:xfrm>
            <a:custGeom>
              <a:avLst/>
              <a:gdLst/>
              <a:ahLst/>
              <a:cxnLst/>
              <a:rect l="l" t="t" r="r" b="b"/>
              <a:pathLst>
                <a:path w="18956" h="17942" extrusionOk="0">
                  <a:moveTo>
                    <a:pt x="6270" y="9375"/>
                  </a:moveTo>
                  <a:lnTo>
                    <a:pt x="6267" y="16812"/>
                  </a:lnTo>
                  <a:lnTo>
                    <a:pt x="1130" y="16812"/>
                  </a:lnTo>
                  <a:lnTo>
                    <a:pt x="1130" y="13545"/>
                  </a:lnTo>
                  <a:lnTo>
                    <a:pt x="6270" y="9375"/>
                  </a:lnTo>
                  <a:close/>
                  <a:moveTo>
                    <a:pt x="7399" y="9116"/>
                  </a:moveTo>
                  <a:lnTo>
                    <a:pt x="12103" y="11534"/>
                  </a:lnTo>
                  <a:lnTo>
                    <a:pt x="12100" y="16812"/>
                  </a:lnTo>
                  <a:lnTo>
                    <a:pt x="7399" y="16812"/>
                  </a:lnTo>
                  <a:lnTo>
                    <a:pt x="7399" y="9116"/>
                  </a:lnTo>
                  <a:close/>
                  <a:moveTo>
                    <a:pt x="564" y="1"/>
                  </a:moveTo>
                  <a:cubicBezTo>
                    <a:pt x="251" y="1"/>
                    <a:pt x="1" y="254"/>
                    <a:pt x="1" y="564"/>
                  </a:cubicBezTo>
                  <a:lnTo>
                    <a:pt x="1" y="13274"/>
                  </a:lnTo>
                  <a:lnTo>
                    <a:pt x="1" y="17376"/>
                  </a:lnTo>
                  <a:cubicBezTo>
                    <a:pt x="1" y="17689"/>
                    <a:pt x="251" y="17942"/>
                    <a:pt x="564" y="17942"/>
                  </a:cubicBezTo>
                  <a:lnTo>
                    <a:pt x="18324" y="17942"/>
                  </a:lnTo>
                  <a:cubicBezTo>
                    <a:pt x="18637" y="17942"/>
                    <a:pt x="18890" y="17689"/>
                    <a:pt x="18890" y="17376"/>
                  </a:cubicBezTo>
                  <a:cubicBezTo>
                    <a:pt x="18890" y="17062"/>
                    <a:pt x="18637" y="16812"/>
                    <a:pt x="18324" y="16812"/>
                  </a:cubicBezTo>
                  <a:lnTo>
                    <a:pt x="13232" y="16812"/>
                  </a:lnTo>
                  <a:lnTo>
                    <a:pt x="13232" y="11425"/>
                  </a:lnTo>
                  <a:lnTo>
                    <a:pt x="16210" y="8444"/>
                  </a:lnTo>
                  <a:lnTo>
                    <a:pt x="17400" y="9634"/>
                  </a:lnTo>
                  <a:cubicBezTo>
                    <a:pt x="17514" y="9748"/>
                    <a:pt x="17656" y="9799"/>
                    <a:pt x="17796" y="9799"/>
                  </a:cubicBezTo>
                  <a:cubicBezTo>
                    <a:pt x="18059" y="9799"/>
                    <a:pt x="18314" y="9616"/>
                    <a:pt x="18357" y="9317"/>
                  </a:cubicBezTo>
                  <a:lnTo>
                    <a:pt x="18905" y="5592"/>
                  </a:lnTo>
                  <a:cubicBezTo>
                    <a:pt x="18955" y="5247"/>
                    <a:pt x="18683" y="4948"/>
                    <a:pt x="18347" y="4948"/>
                  </a:cubicBezTo>
                  <a:cubicBezTo>
                    <a:pt x="18320" y="4948"/>
                    <a:pt x="18292" y="4950"/>
                    <a:pt x="18264" y="4954"/>
                  </a:cubicBezTo>
                  <a:lnTo>
                    <a:pt x="14539" y="5502"/>
                  </a:lnTo>
                  <a:cubicBezTo>
                    <a:pt x="14078" y="5568"/>
                    <a:pt x="13895" y="6132"/>
                    <a:pt x="14223" y="6460"/>
                  </a:cubicBezTo>
                  <a:lnTo>
                    <a:pt x="15412" y="7649"/>
                  </a:lnTo>
                  <a:lnTo>
                    <a:pt x="12558" y="10501"/>
                  </a:lnTo>
                  <a:lnTo>
                    <a:pt x="7092" y="7688"/>
                  </a:lnTo>
                  <a:lnTo>
                    <a:pt x="7059" y="7673"/>
                  </a:lnTo>
                  <a:lnTo>
                    <a:pt x="7044" y="7667"/>
                  </a:lnTo>
                  <a:cubicBezTo>
                    <a:pt x="7032" y="7661"/>
                    <a:pt x="7020" y="7658"/>
                    <a:pt x="7008" y="7655"/>
                  </a:cubicBezTo>
                  <a:cubicBezTo>
                    <a:pt x="7002" y="7652"/>
                    <a:pt x="6996" y="7649"/>
                    <a:pt x="6990" y="7649"/>
                  </a:cubicBezTo>
                  <a:lnTo>
                    <a:pt x="6957" y="7640"/>
                  </a:lnTo>
                  <a:lnTo>
                    <a:pt x="6942" y="7637"/>
                  </a:lnTo>
                  <a:cubicBezTo>
                    <a:pt x="6926" y="7634"/>
                    <a:pt x="6908" y="7631"/>
                    <a:pt x="6893" y="7628"/>
                  </a:cubicBezTo>
                  <a:lnTo>
                    <a:pt x="6770" y="7628"/>
                  </a:lnTo>
                  <a:cubicBezTo>
                    <a:pt x="6758" y="7631"/>
                    <a:pt x="6743" y="7634"/>
                    <a:pt x="6728" y="7637"/>
                  </a:cubicBezTo>
                  <a:lnTo>
                    <a:pt x="6710" y="7640"/>
                  </a:lnTo>
                  <a:lnTo>
                    <a:pt x="6680" y="7649"/>
                  </a:lnTo>
                  <a:lnTo>
                    <a:pt x="6658" y="7652"/>
                  </a:lnTo>
                  <a:cubicBezTo>
                    <a:pt x="6646" y="7658"/>
                    <a:pt x="6631" y="7664"/>
                    <a:pt x="6616" y="7670"/>
                  </a:cubicBezTo>
                  <a:cubicBezTo>
                    <a:pt x="6610" y="7670"/>
                    <a:pt x="6607" y="7673"/>
                    <a:pt x="6601" y="7676"/>
                  </a:cubicBezTo>
                  <a:cubicBezTo>
                    <a:pt x="6595" y="7679"/>
                    <a:pt x="6583" y="7685"/>
                    <a:pt x="6574" y="7688"/>
                  </a:cubicBezTo>
                  <a:lnTo>
                    <a:pt x="6556" y="7700"/>
                  </a:lnTo>
                  <a:cubicBezTo>
                    <a:pt x="6547" y="7703"/>
                    <a:pt x="6538" y="7709"/>
                    <a:pt x="6529" y="7715"/>
                  </a:cubicBezTo>
                  <a:lnTo>
                    <a:pt x="6514" y="7724"/>
                  </a:lnTo>
                  <a:cubicBezTo>
                    <a:pt x="6502" y="7733"/>
                    <a:pt x="6490" y="7743"/>
                    <a:pt x="6475" y="7752"/>
                  </a:cubicBezTo>
                  <a:lnTo>
                    <a:pt x="6475" y="7755"/>
                  </a:lnTo>
                  <a:lnTo>
                    <a:pt x="1130" y="12091"/>
                  </a:lnTo>
                  <a:lnTo>
                    <a:pt x="1130" y="564"/>
                  </a:lnTo>
                  <a:cubicBezTo>
                    <a:pt x="1130" y="254"/>
                    <a:pt x="877" y="1"/>
                    <a:pt x="5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grpSp>
          <p:nvGrpSpPr>
            <p:cNvPr id="1162" name="Google Shape;1162;p40"/>
            <p:cNvGrpSpPr/>
            <p:nvPr/>
          </p:nvGrpSpPr>
          <p:grpSpPr>
            <a:xfrm>
              <a:off x="3936348" y="1576942"/>
              <a:ext cx="262595" cy="262595"/>
              <a:chOff x="1492675" y="2027925"/>
              <a:chExt cx="481825" cy="481825"/>
            </a:xfrm>
          </p:grpSpPr>
          <p:sp>
            <p:nvSpPr>
              <p:cNvPr id="1163" name="Google Shape;1163;p40"/>
              <p:cNvSpPr/>
              <p:nvPr/>
            </p:nvSpPr>
            <p:spPr>
              <a:xfrm>
                <a:off x="1719425" y="2170050"/>
                <a:ext cx="2825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1130" extrusionOk="0">
                    <a:moveTo>
                      <a:pt x="567" y="1"/>
                    </a:moveTo>
                    <a:cubicBezTo>
                      <a:pt x="254" y="1"/>
                      <a:pt x="1" y="251"/>
                      <a:pt x="1" y="564"/>
                    </a:cubicBezTo>
                    <a:cubicBezTo>
                      <a:pt x="1" y="877"/>
                      <a:pt x="254" y="1130"/>
                      <a:pt x="567" y="1130"/>
                    </a:cubicBezTo>
                    <a:cubicBezTo>
                      <a:pt x="877" y="1130"/>
                      <a:pt x="1130" y="877"/>
                      <a:pt x="1130" y="564"/>
                    </a:cubicBezTo>
                    <a:cubicBezTo>
                      <a:pt x="1130" y="251"/>
                      <a:pt x="877" y="1"/>
                      <a:pt x="5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164" name="Google Shape;1164;p40"/>
              <p:cNvSpPr/>
              <p:nvPr/>
            </p:nvSpPr>
            <p:spPr>
              <a:xfrm>
                <a:off x="1832350" y="2254750"/>
                <a:ext cx="2825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1130" extrusionOk="0">
                    <a:moveTo>
                      <a:pt x="567" y="0"/>
                    </a:moveTo>
                    <a:cubicBezTo>
                      <a:pt x="253" y="0"/>
                      <a:pt x="0" y="250"/>
                      <a:pt x="0" y="564"/>
                    </a:cubicBezTo>
                    <a:cubicBezTo>
                      <a:pt x="0" y="877"/>
                      <a:pt x="253" y="1130"/>
                      <a:pt x="567" y="1130"/>
                    </a:cubicBezTo>
                    <a:cubicBezTo>
                      <a:pt x="877" y="1130"/>
                      <a:pt x="1130" y="877"/>
                      <a:pt x="1130" y="564"/>
                    </a:cubicBezTo>
                    <a:cubicBezTo>
                      <a:pt x="1130" y="250"/>
                      <a:pt x="877" y="0"/>
                      <a:pt x="5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165" name="Google Shape;1165;p40"/>
              <p:cNvSpPr/>
              <p:nvPr/>
            </p:nvSpPr>
            <p:spPr>
              <a:xfrm>
                <a:off x="1606500" y="2254750"/>
                <a:ext cx="28250" cy="28250"/>
              </a:xfrm>
              <a:custGeom>
                <a:avLst/>
                <a:gdLst/>
                <a:ahLst/>
                <a:cxnLst/>
                <a:rect l="l" t="t" r="r" b="b"/>
                <a:pathLst>
                  <a:path w="1130" h="1130" extrusionOk="0">
                    <a:moveTo>
                      <a:pt x="567" y="0"/>
                    </a:moveTo>
                    <a:cubicBezTo>
                      <a:pt x="254" y="0"/>
                      <a:pt x="1" y="250"/>
                      <a:pt x="1" y="564"/>
                    </a:cubicBezTo>
                    <a:cubicBezTo>
                      <a:pt x="1" y="877"/>
                      <a:pt x="254" y="1130"/>
                      <a:pt x="567" y="1130"/>
                    </a:cubicBezTo>
                    <a:cubicBezTo>
                      <a:pt x="877" y="1130"/>
                      <a:pt x="1130" y="877"/>
                      <a:pt x="1130" y="564"/>
                    </a:cubicBezTo>
                    <a:cubicBezTo>
                      <a:pt x="1130" y="250"/>
                      <a:pt x="877" y="0"/>
                      <a:pt x="5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166" name="Google Shape;1166;p40"/>
              <p:cNvSpPr/>
              <p:nvPr/>
            </p:nvSpPr>
            <p:spPr>
              <a:xfrm>
                <a:off x="1492675" y="2425025"/>
                <a:ext cx="481825" cy="84725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3389" extrusionOk="0">
                    <a:moveTo>
                      <a:pt x="1" y="1"/>
                    </a:moveTo>
                    <a:lnTo>
                      <a:pt x="1" y="1696"/>
                    </a:lnTo>
                    <a:cubicBezTo>
                      <a:pt x="1" y="2630"/>
                      <a:pt x="757" y="3389"/>
                      <a:pt x="1693" y="3389"/>
                    </a:cubicBezTo>
                    <a:lnTo>
                      <a:pt x="17577" y="3389"/>
                    </a:lnTo>
                    <a:cubicBezTo>
                      <a:pt x="18514" y="3389"/>
                      <a:pt x="19270" y="2630"/>
                      <a:pt x="19273" y="1696"/>
                    </a:cubicBezTo>
                    <a:lnTo>
                      <a:pt x="1927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  <p:sp>
            <p:nvSpPr>
              <p:cNvPr id="1167" name="Google Shape;1167;p40"/>
              <p:cNvSpPr/>
              <p:nvPr/>
            </p:nvSpPr>
            <p:spPr>
              <a:xfrm>
                <a:off x="1492675" y="2027925"/>
                <a:ext cx="481825" cy="368000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14720" extrusionOk="0">
                    <a:moveTo>
                      <a:pt x="5120" y="2259"/>
                    </a:moveTo>
                    <a:cubicBezTo>
                      <a:pt x="5430" y="2259"/>
                      <a:pt x="5683" y="2512"/>
                      <a:pt x="5683" y="2825"/>
                    </a:cubicBezTo>
                    <a:lnTo>
                      <a:pt x="5683" y="8047"/>
                    </a:lnTo>
                    <a:cubicBezTo>
                      <a:pt x="6360" y="8281"/>
                      <a:pt x="6812" y="8920"/>
                      <a:pt x="6812" y="9637"/>
                    </a:cubicBezTo>
                    <a:cubicBezTo>
                      <a:pt x="6812" y="10353"/>
                      <a:pt x="6360" y="10992"/>
                      <a:pt x="5683" y="11226"/>
                    </a:cubicBezTo>
                    <a:lnTo>
                      <a:pt x="5683" y="13024"/>
                    </a:lnTo>
                    <a:cubicBezTo>
                      <a:pt x="5683" y="13337"/>
                      <a:pt x="5430" y="13587"/>
                      <a:pt x="5120" y="13587"/>
                    </a:cubicBezTo>
                    <a:cubicBezTo>
                      <a:pt x="4807" y="13587"/>
                      <a:pt x="4554" y="13337"/>
                      <a:pt x="4554" y="13024"/>
                    </a:cubicBezTo>
                    <a:lnTo>
                      <a:pt x="4554" y="11226"/>
                    </a:lnTo>
                    <a:cubicBezTo>
                      <a:pt x="3876" y="10992"/>
                      <a:pt x="3425" y="10353"/>
                      <a:pt x="3425" y="9637"/>
                    </a:cubicBezTo>
                    <a:cubicBezTo>
                      <a:pt x="3425" y="8920"/>
                      <a:pt x="3876" y="8281"/>
                      <a:pt x="4554" y="8047"/>
                    </a:cubicBezTo>
                    <a:lnTo>
                      <a:pt x="4554" y="2825"/>
                    </a:lnTo>
                    <a:cubicBezTo>
                      <a:pt x="4554" y="2512"/>
                      <a:pt x="4807" y="2259"/>
                      <a:pt x="5120" y="2259"/>
                    </a:cubicBezTo>
                    <a:close/>
                    <a:moveTo>
                      <a:pt x="9637" y="2259"/>
                    </a:moveTo>
                    <a:cubicBezTo>
                      <a:pt x="9947" y="2259"/>
                      <a:pt x="10200" y="2512"/>
                      <a:pt x="10200" y="2825"/>
                    </a:cubicBezTo>
                    <a:lnTo>
                      <a:pt x="10200" y="4659"/>
                    </a:lnTo>
                    <a:cubicBezTo>
                      <a:pt x="10877" y="4894"/>
                      <a:pt x="11329" y="5532"/>
                      <a:pt x="11329" y="6249"/>
                    </a:cubicBezTo>
                    <a:cubicBezTo>
                      <a:pt x="11329" y="6966"/>
                      <a:pt x="10877" y="7604"/>
                      <a:pt x="10200" y="7839"/>
                    </a:cubicBezTo>
                    <a:lnTo>
                      <a:pt x="10200" y="13024"/>
                    </a:lnTo>
                    <a:cubicBezTo>
                      <a:pt x="10200" y="13337"/>
                      <a:pt x="9947" y="13587"/>
                      <a:pt x="9637" y="13587"/>
                    </a:cubicBezTo>
                    <a:cubicBezTo>
                      <a:pt x="9324" y="13587"/>
                      <a:pt x="9071" y="13337"/>
                      <a:pt x="9071" y="13024"/>
                    </a:cubicBezTo>
                    <a:lnTo>
                      <a:pt x="9071" y="7839"/>
                    </a:lnTo>
                    <a:cubicBezTo>
                      <a:pt x="8393" y="7604"/>
                      <a:pt x="7941" y="6966"/>
                      <a:pt x="7941" y="6249"/>
                    </a:cubicBezTo>
                    <a:cubicBezTo>
                      <a:pt x="7941" y="5532"/>
                      <a:pt x="8393" y="4894"/>
                      <a:pt x="9071" y="4659"/>
                    </a:cubicBezTo>
                    <a:lnTo>
                      <a:pt x="9071" y="2825"/>
                    </a:lnTo>
                    <a:cubicBezTo>
                      <a:pt x="9071" y="2512"/>
                      <a:pt x="9324" y="2259"/>
                      <a:pt x="9637" y="2259"/>
                    </a:cubicBezTo>
                    <a:close/>
                    <a:moveTo>
                      <a:pt x="14154" y="2259"/>
                    </a:moveTo>
                    <a:cubicBezTo>
                      <a:pt x="14464" y="2259"/>
                      <a:pt x="14717" y="2512"/>
                      <a:pt x="14717" y="2825"/>
                    </a:cubicBezTo>
                    <a:lnTo>
                      <a:pt x="14717" y="8047"/>
                    </a:lnTo>
                    <a:cubicBezTo>
                      <a:pt x="15394" y="8281"/>
                      <a:pt x="15846" y="8920"/>
                      <a:pt x="15846" y="9637"/>
                    </a:cubicBezTo>
                    <a:cubicBezTo>
                      <a:pt x="15846" y="10353"/>
                      <a:pt x="15394" y="10992"/>
                      <a:pt x="14717" y="11226"/>
                    </a:cubicBezTo>
                    <a:lnTo>
                      <a:pt x="14717" y="13024"/>
                    </a:lnTo>
                    <a:cubicBezTo>
                      <a:pt x="14717" y="13337"/>
                      <a:pt x="14464" y="13587"/>
                      <a:pt x="14154" y="13587"/>
                    </a:cubicBezTo>
                    <a:cubicBezTo>
                      <a:pt x="13840" y="13587"/>
                      <a:pt x="13587" y="13337"/>
                      <a:pt x="13587" y="13024"/>
                    </a:cubicBezTo>
                    <a:lnTo>
                      <a:pt x="13587" y="11226"/>
                    </a:lnTo>
                    <a:cubicBezTo>
                      <a:pt x="12910" y="10992"/>
                      <a:pt x="12458" y="10353"/>
                      <a:pt x="12458" y="9637"/>
                    </a:cubicBezTo>
                    <a:cubicBezTo>
                      <a:pt x="12458" y="8920"/>
                      <a:pt x="12910" y="8281"/>
                      <a:pt x="13587" y="8047"/>
                    </a:cubicBezTo>
                    <a:lnTo>
                      <a:pt x="13587" y="2825"/>
                    </a:lnTo>
                    <a:cubicBezTo>
                      <a:pt x="13587" y="2512"/>
                      <a:pt x="13840" y="2259"/>
                      <a:pt x="14154" y="2259"/>
                    </a:cubicBezTo>
                    <a:close/>
                    <a:moveTo>
                      <a:pt x="1693" y="1"/>
                    </a:moveTo>
                    <a:cubicBezTo>
                      <a:pt x="757" y="1"/>
                      <a:pt x="1" y="759"/>
                      <a:pt x="1" y="1696"/>
                    </a:cubicBezTo>
                    <a:lnTo>
                      <a:pt x="1" y="14720"/>
                    </a:lnTo>
                    <a:lnTo>
                      <a:pt x="19273" y="14720"/>
                    </a:lnTo>
                    <a:lnTo>
                      <a:pt x="19273" y="1696"/>
                    </a:lnTo>
                    <a:cubicBezTo>
                      <a:pt x="19270" y="759"/>
                      <a:pt x="18514" y="1"/>
                      <a:pt x="175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</a:endParaRPr>
              </a:p>
            </p:txBody>
          </p:sp>
        </p:grpSp>
      </p:grpSp>
      <p:sp>
        <p:nvSpPr>
          <p:cNvPr id="39" name="Título 1">
            <a:extLst>
              <a:ext uri="{FF2B5EF4-FFF2-40B4-BE49-F238E27FC236}">
                <a16:creationId xmlns:a16="http://schemas.microsoft.com/office/drawing/2014/main" id="{93BF5371-2951-4114-BFFF-71B3AB9C7840}"/>
              </a:ext>
            </a:extLst>
          </p:cNvPr>
          <p:cNvSpPr txBox="1">
            <a:spLocks/>
          </p:cNvSpPr>
          <p:nvPr/>
        </p:nvSpPr>
        <p:spPr>
          <a:xfrm>
            <a:off x="-358395" y="201439"/>
            <a:ext cx="8994944" cy="998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 Extra Condensed"/>
              <a:buNone/>
              <a:defRPr sz="2800" b="0" i="0" u="none" strike="noStrike" cap="none">
                <a:solidFill>
                  <a:schemeClr val="dk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s-CO" sz="2000" b="1" dirty="0">
                <a:solidFill>
                  <a:schemeClr val="accent1"/>
                </a:solidFill>
                <a:latin typeface="Modern Love" panose="04090805081005020601" pitchFamily="82" charset="0"/>
                <a:ea typeface="Roboto" panose="02000000000000000000" pitchFamily="2" charset="0"/>
                <a:cs typeface="Calibri" panose="020F0502020204030204" pitchFamily="34" charset="0"/>
                <a:sym typeface="Fira Sans"/>
              </a:rPr>
              <a:t>Elementos para revisar o construir la ruta de atención integral</a:t>
            </a:r>
            <a:r>
              <a:rPr lang="es-CO" sz="2000" b="1" dirty="0">
                <a:solidFill>
                  <a:schemeClr val="accent1"/>
                </a:solidFill>
                <a:latin typeface="Modern Love" panose="04090805081005020601" pitchFamily="82" charset="0"/>
                <a:ea typeface="Roboto" panose="020000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470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2" grpId="0"/>
      <p:bldP spid="1133" grpId="0"/>
      <p:bldP spid="1134" grpId="0"/>
      <p:bldP spid="1135" grpId="0"/>
      <p:bldP spid="1136" grpId="0"/>
      <p:bldP spid="1137" grpId="0"/>
      <p:bldP spid="1138" grpId="0"/>
      <p:bldP spid="113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8" name="Google Shape;868;p31"/>
          <p:cNvGrpSpPr/>
          <p:nvPr/>
        </p:nvGrpSpPr>
        <p:grpSpPr>
          <a:xfrm>
            <a:off x="700945" y="1506217"/>
            <a:ext cx="8244209" cy="1261248"/>
            <a:chOff x="457226" y="1662132"/>
            <a:chExt cx="8230223" cy="1734820"/>
          </a:xfrm>
        </p:grpSpPr>
        <p:sp>
          <p:nvSpPr>
            <p:cNvPr id="869" name="Google Shape;869;p31"/>
            <p:cNvSpPr/>
            <p:nvPr/>
          </p:nvSpPr>
          <p:spPr>
            <a:xfrm>
              <a:off x="6522106" y="1662132"/>
              <a:ext cx="2165344" cy="1734820"/>
            </a:xfrm>
            <a:custGeom>
              <a:avLst/>
              <a:gdLst/>
              <a:ahLst/>
              <a:cxnLst/>
              <a:rect l="l" t="t" r="r" b="b"/>
              <a:pathLst>
                <a:path w="14459" h="11584" extrusionOk="0">
                  <a:moveTo>
                    <a:pt x="1" y="0"/>
                  </a:moveTo>
                  <a:lnTo>
                    <a:pt x="1" y="11583"/>
                  </a:lnTo>
                  <a:lnTo>
                    <a:pt x="10410" y="11583"/>
                  </a:lnTo>
                  <a:lnTo>
                    <a:pt x="14458" y="5800"/>
                  </a:lnTo>
                  <a:lnTo>
                    <a:pt x="104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1"/>
            <p:cNvSpPr/>
            <p:nvPr/>
          </p:nvSpPr>
          <p:spPr>
            <a:xfrm>
              <a:off x="5829327" y="1662132"/>
              <a:ext cx="2544080" cy="1734820"/>
            </a:xfrm>
            <a:custGeom>
              <a:avLst/>
              <a:gdLst/>
              <a:ahLst/>
              <a:cxnLst/>
              <a:rect l="l" t="t" r="r" b="b"/>
              <a:pathLst>
                <a:path w="16988" h="11584" extrusionOk="0">
                  <a:moveTo>
                    <a:pt x="0" y="0"/>
                  </a:moveTo>
                  <a:lnTo>
                    <a:pt x="0" y="11583"/>
                  </a:lnTo>
                  <a:lnTo>
                    <a:pt x="12940" y="11583"/>
                  </a:lnTo>
                  <a:lnTo>
                    <a:pt x="16988" y="5800"/>
                  </a:lnTo>
                  <a:lnTo>
                    <a:pt x="1294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1"/>
            <p:cNvSpPr/>
            <p:nvPr/>
          </p:nvSpPr>
          <p:spPr>
            <a:xfrm>
              <a:off x="4535722" y="1662132"/>
              <a:ext cx="2165194" cy="1734820"/>
            </a:xfrm>
            <a:custGeom>
              <a:avLst/>
              <a:gdLst/>
              <a:ahLst/>
              <a:cxnLst/>
              <a:rect l="l" t="t" r="r" b="b"/>
              <a:pathLst>
                <a:path w="14458" h="11584" extrusionOk="0">
                  <a:moveTo>
                    <a:pt x="0" y="0"/>
                  </a:moveTo>
                  <a:lnTo>
                    <a:pt x="0" y="11583"/>
                  </a:lnTo>
                  <a:lnTo>
                    <a:pt x="10428" y="11583"/>
                  </a:lnTo>
                  <a:lnTo>
                    <a:pt x="14458" y="5800"/>
                  </a:lnTo>
                  <a:lnTo>
                    <a:pt x="1042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1"/>
            <p:cNvSpPr/>
            <p:nvPr/>
          </p:nvSpPr>
          <p:spPr>
            <a:xfrm>
              <a:off x="3842794" y="1662132"/>
              <a:ext cx="2544230" cy="1734820"/>
            </a:xfrm>
            <a:custGeom>
              <a:avLst/>
              <a:gdLst/>
              <a:ahLst/>
              <a:cxnLst/>
              <a:rect l="l" t="t" r="r" b="b"/>
              <a:pathLst>
                <a:path w="16989" h="11584" extrusionOk="0">
                  <a:moveTo>
                    <a:pt x="1" y="0"/>
                  </a:moveTo>
                  <a:lnTo>
                    <a:pt x="1" y="11583"/>
                  </a:lnTo>
                  <a:lnTo>
                    <a:pt x="12959" y="11583"/>
                  </a:lnTo>
                  <a:lnTo>
                    <a:pt x="16988" y="5800"/>
                  </a:lnTo>
                  <a:lnTo>
                    <a:pt x="129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1"/>
            <p:cNvSpPr/>
            <p:nvPr/>
          </p:nvSpPr>
          <p:spPr>
            <a:xfrm>
              <a:off x="2541252" y="1662132"/>
              <a:ext cx="2165194" cy="1734820"/>
            </a:xfrm>
            <a:custGeom>
              <a:avLst/>
              <a:gdLst/>
              <a:ahLst/>
              <a:cxnLst/>
              <a:rect l="l" t="t" r="r" b="b"/>
              <a:pathLst>
                <a:path w="14458" h="11584" extrusionOk="0">
                  <a:moveTo>
                    <a:pt x="0" y="0"/>
                  </a:moveTo>
                  <a:lnTo>
                    <a:pt x="0" y="11583"/>
                  </a:lnTo>
                  <a:lnTo>
                    <a:pt x="10427" y="11583"/>
                  </a:lnTo>
                  <a:lnTo>
                    <a:pt x="14457" y="5800"/>
                  </a:lnTo>
                  <a:lnTo>
                    <a:pt x="1042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1"/>
            <p:cNvSpPr/>
            <p:nvPr/>
          </p:nvSpPr>
          <p:spPr>
            <a:xfrm>
              <a:off x="1848324" y="1662132"/>
              <a:ext cx="2544230" cy="1734820"/>
            </a:xfrm>
            <a:custGeom>
              <a:avLst/>
              <a:gdLst/>
              <a:ahLst/>
              <a:cxnLst/>
              <a:rect l="l" t="t" r="r" b="b"/>
              <a:pathLst>
                <a:path w="16989" h="11584" extrusionOk="0">
                  <a:moveTo>
                    <a:pt x="1" y="0"/>
                  </a:moveTo>
                  <a:lnTo>
                    <a:pt x="1" y="11583"/>
                  </a:lnTo>
                  <a:lnTo>
                    <a:pt x="12940" y="11583"/>
                  </a:lnTo>
                  <a:lnTo>
                    <a:pt x="16988" y="5800"/>
                  </a:lnTo>
                  <a:lnTo>
                    <a:pt x="1294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1"/>
            <p:cNvSpPr/>
            <p:nvPr/>
          </p:nvSpPr>
          <p:spPr>
            <a:xfrm>
              <a:off x="560110" y="1662132"/>
              <a:ext cx="2165194" cy="1734820"/>
            </a:xfrm>
            <a:custGeom>
              <a:avLst/>
              <a:gdLst/>
              <a:ahLst/>
              <a:cxnLst/>
              <a:rect l="l" t="t" r="r" b="b"/>
              <a:pathLst>
                <a:path w="14458" h="11584" extrusionOk="0">
                  <a:moveTo>
                    <a:pt x="1" y="0"/>
                  </a:moveTo>
                  <a:lnTo>
                    <a:pt x="1" y="11583"/>
                  </a:lnTo>
                  <a:lnTo>
                    <a:pt x="10427" y="11583"/>
                  </a:lnTo>
                  <a:lnTo>
                    <a:pt x="14458" y="5800"/>
                  </a:lnTo>
                  <a:lnTo>
                    <a:pt x="1042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1"/>
            <p:cNvSpPr/>
            <p:nvPr/>
          </p:nvSpPr>
          <p:spPr>
            <a:xfrm>
              <a:off x="457226" y="1662132"/>
              <a:ext cx="1954186" cy="1734820"/>
            </a:xfrm>
            <a:custGeom>
              <a:avLst/>
              <a:gdLst/>
              <a:ahLst/>
              <a:cxnLst/>
              <a:rect l="l" t="t" r="r" b="b"/>
              <a:pathLst>
                <a:path w="13049" h="11584" extrusionOk="0">
                  <a:moveTo>
                    <a:pt x="1" y="0"/>
                  </a:moveTo>
                  <a:lnTo>
                    <a:pt x="1" y="11583"/>
                  </a:lnTo>
                  <a:lnTo>
                    <a:pt x="9018" y="11583"/>
                  </a:lnTo>
                  <a:lnTo>
                    <a:pt x="13049" y="5800"/>
                  </a:lnTo>
                  <a:lnTo>
                    <a:pt x="90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Google Shape;232;p21">
            <a:extLst>
              <a:ext uri="{FF2B5EF4-FFF2-40B4-BE49-F238E27FC236}">
                <a16:creationId xmlns:a16="http://schemas.microsoft.com/office/drawing/2014/main" id="{AA5410CA-50F8-4DA4-B1BE-FF44F33A260E}"/>
              </a:ext>
            </a:extLst>
          </p:cNvPr>
          <p:cNvSpPr txBox="1"/>
          <p:nvPr/>
        </p:nvSpPr>
        <p:spPr>
          <a:xfrm>
            <a:off x="654075" y="3242275"/>
            <a:ext cx="1386558" cy="6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MX" sz="1100" dirty="0">
                <a:solidFill>
                  <a:srgbClr val="264D74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"/>
              </a:rPr>
              <a:t>Orienta la</a:t>
            </a:r>
          </a:p>
          <a:p>
            <a:pPr algn="ctr"/>
            <a:r>
              <a:rPr lang="es-MX" sz="1100" dirty="0">
                <a:solidFill>
                  <a:srgbClr val="264D74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"/>
              </a:rPr>
              <a:t>construcción de la ruta, facilitará la</a:t>
            </a:r>
          </a:p>
          <a:p>
            <a:pPr algn="ctr"/>
            <a:r>
              <a:rPr lang="es-MX" sz="1100" dirty="0">
                <a:solidFill>
                  <a:srgbClr val="264D74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"/>
              </a:rPr>
              <a:t>coordinación y articulación con otras ya existentes en un mismo territorio</a:t>
            </a:r>
          </a:p>
        </p:txBody>
      </p:sp>
      <p:sp>
        <p:nvSpPr>
          <p:cNvPr id="50" name="Google Shape;233;p21">
            <a:extLst>
              <a:ext uri="{FF2B5EF4-FFF2-40B4-BE49-F238E27FC236}">
                <a16:creationId xmlns:a16="http://schemas.microsoft.com/office/drawing/2014/main" id="{E30536C7-4EBE-45E3-A512-0C9045E44B56}"/>
              </a:ext>
            </a:extLst>
          </p:cNvPr>
          <p:cNvSpPr txBox="1"/>
          <p:nvPr/>
        </p:nvSpPr>
        <p:spPr>
          <a:xfrm>
            <a:off x="727434" y="2003191"/>
            <a:ext cx="1522554" cy="3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00"/>
              </a:spcAft>
              <a:buNone/>
            </a:pPr>
            <a:r>
              <a:rPr lang="es-MX" b="1" dirty="0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"/>
              </a:rPr>
              <a:t>Reconocimiento de las competencias</a:t>
            </a:r>
          </a:p>
          <a:p>
            <a:pPr marL="0" lvl="0" indent="0" algn="ctr" rtl="0">
              <a:spcBef>
                <a:spcPts val="0"/>
              </a:spcBef>
              <a:spcAft>
                <a:spcPts val="200"/>
              </a:spcAft>
              <a:buNone/>
            </a:pPr>
            <a:r>
              <a:rPr lang="es-MX" b="1" dirty="0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"/>
              </a:rPr>
              <a:t>sectoriales</a:t>
            </a:r>
          </a:p>
        </p:txBody>
      </p:sp>
      <p:sp>
        <p:nvSpPr>
          <p:cNvPr id="51" name="Google Shape;234;p21">
            <a:extLst>
              <a:ext uri="{FF2B5EF4-FFF2-40B4-BE49-F238E27FC236}">
                <a16:creationId xmlns:a16="http://schemas.microsoft.com/office/drawing/2014/main" id="{0D84BDCE-FC9C-4263-8AED-6E2CA6748BF4}"/>
              </a:ext>
            </a:extLst>
          </p:cNvPr>
          <p:cNvSpPr txBox="1"/>
          <p:nvPr/>
        </p:nvSpPr>
        <p:spPr>
          <a:xfrm>
            <a:off x="2249988" y="3104858"/>
            <a:ext cx="1842278" cy="808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MX" sz="1100" dirty="0">
                <a:solidFill>
                  <a:srgbClr val="264D74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"/>
              </a:rPr>
              <a:t>Construcción</a:t>
            </a:r>
          </a:p>
          <a:p>
            <a:pPr algn="ctr"/>
            <a:r>
              <a:rPr lang="es-MX" sz="1100" dirty="0">
                <a:solidFill>
                  <a:srgbClr val="264D74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"/>
              </a:rPr>
              <a:t>de la matriz de procesos y</a:t>
            </a:r>
          </a:p>
          <a:p>
            <a:pPr algn="ctr"/>
            <a:r>
              <a:rPr lang="es-MX" sz="1100" dirty="0">
                <a:solidFill>
                  <a:srgbClr val="264D74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"/>
              </a:rPr>
              <a:t>procedimientos para la atención</a:t>
            </a:r>
          </a:p>
          <a:p>
            <a:pPr algn="ctr"/>
            <a:r>
              <a:rPr lang="es-MX" sz="1100" dirty="0">
                <a:solidFill>
                  <a:srgbClr val="264D74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"/>
              </a:rPr>
              <a:t>integral a las victimas</a:t>
            </a:r>
          </a:p>
          <a:p>
            <a:pPr algn="ctr"/>
            <a:r>
              <a:rPr lang="es-MX" sz="1100" dirty="0">
                <a:solidFill>
                  <a:srgbClr val="264D74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"/>
              </a:rPr>
              <a:t>con el fin de identificar</a:t>
            </a:r>
          </a:p>
          <a:p>
            <a:pPr algn="ctr"/>
            <a:r>
              <a:rPr lang="es-MX" sz="1100" dirty="0">
                <a:solidFill>
                  <a:srgbClr val="264D74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"/>
              </a:rPr>
              <a:t>nodos comunes</a:t>
            </a:r>
            <a:endParaRPr lang="es-CO" sz="1100" dirty="0">
              <a:solidFill>
                <a:srgbClr val="264D74"/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  <a:sym typeface="Roboto"/>
            </a:endParaRPr>
          </a:p>
        </p:txBody>
      </p:sp>
      <p:sp>
        <p:nvSpPr>
          <p:cNvPr id="54" name="Google Shape;237;p21">
            <a:extLst>
              <a:ext uri="{FF2B5EF4-FFF2-40B4-BE49-F238E27FC236}">
                <a16:creationId xmlns:a16="http://schemas.microsoft.com/office/drawing/2014/main" id="{B42E21E5-C445-4C0E-8599-0572134C6A78}"/>
              </a:ext>
            </a:extLst>
          </p:cNvPr>
          <p:cNvSpPr txBox="1"/>
          <p:nvPr/>
        </p:nvSpPr>
        <p:spPr>
          <a:xfrm>
            <a:off x="4870001" y="2003191"/>
            <a:ext cx="1453800" cy="3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00"/>
              </a:spcAft>
              <a:buNone/>
            </a:pPr>
            <a:r>
              <a:rPr lang="es-MX" b="1" dirty="0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"/>
              </a:rPr>
              <a:t>Diagramación de la ruta territorial</a:t>
            </a:r>
            <a:endParaRPr lang="es-CO" b="1" dirty="0">
              <a:solidFill>
                <a:schemeClr val="tx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  <a:sym typeface="Roboto"/>
            </a:endParaRPr>
          </a:p>
        </p:txBody>
      </p:sp>
      <p:sp>
        <p:nvSpPr>
          <p:cNvPr id="55" name="Google Shape;238;p21">
            <a:extLst>
              <a:ext uri="{FF2B5EF4-FFF2-40B4-BE49-F238E27FC236}">
                <a16:creationId xmlns:a16="http://schemas.microsoft.com/office/drawing/2014/main" id="{A2C97931-B805-4814-8465-E0EC37F90CAE}"/>
              </a:ext>
            </a:extLst>
          </p:cNvPr>
          <p:cNvSpPr txBox="1"/>
          <p:nvPr/>
        </p:nvSpPr>
        <p:spPr>
          <a:xfrm>
            <a:off x="6640820" y="3083544"/>
            <a:ext cx="1579636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s-MX" sz="1100" dirty="0">
                <a:solidFill>
                  <a:srgbClr val="264D74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"/>
              </a:rPr>
              <a:t>Se requiere que el</a:t>
            </a:r>
          </a:p>
          <a:p>
            <a:pPr algn="ctr"/>
            <a:r>
              <a:rPr lang="es-MX" sz="1100" dirty="0">
                <a:solidFill>
                  <a:srgbClr val="264D74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"/>
              </a:rPr>
              <a:t>espacio intersectorial, la valide y</a:t>
            </a:r>
          </a:p>
          <a:p>
            <a:pPr algn="ctr"/>
            <a:r>
              <a:rPr lang="es-MX" sz="1100" dirty="0">
                <a:solidFill>
                  <a:srgbClr val="264D74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"/>
              </a:rPr>
              <a:t>apruebe en una de sus sesiones</a:t>
            </a:r>
            <a:r>
              <a:rPr lang="es-MX" sz="1200" dirty="0">
                <a:solidFill>
                  <a:schemeClr val="tx1">
                    <a:lumMod val="75000"/>
                  </a:schemeClr>
                </a:solidFill>
                <a:latin typeface="Fira Sans Extra Condensed"/>
                <a:ea typeface="+mn-ea"/>
                <a:cs typeface="+mn-cs"/>
                <a:sym typeface="Roboto"/>
              </a:rPr>
              <a:t>.</a:t>
            </a:r>
          </a:p>
        </p:txBody>
      </p:sp>
      <p:sp>
        <p:nvSpPr>
          <p:cNvPr id="56" name="Google Shape;239;p21">
            <a:extLst>
              <a:ext uri="{FF2B5EF4-FFF2-40B4-BE49-F238E27FC236}">
                <a16:creationId xmlns:a16="http://schemas.microsoft.com/office/drawing/2014/main" id="{F0375C7B-B02D-40D9-9ED1-78F70FE193A4}"/>
              </a:ext>
            </a:extLst>
          </p:cNvPr>
          <p:cNvSpPr txBox="1"/>
          <p:nvPr/>
        </p:nvSpPr>
        <p:spPr>
          <a:xfrm>
            <a:off x="6886196" y="1947691"/>
            <a:ext cx="1453800" cy="3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00"/>
              </a:spcAft>
              <a:buNone/>
            </a:pPr>
            <a:r>
              <a:rPr lang="es-CO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"/>
              </a:rPr>
              <a:t>Validación de rutas institucionales</a:t>
            </a:r>
          </a:p>
        </p:txBody>
      </p:sp>
      <p:sp>
        <p:nvSpPr>
          <p:cNvPr id="59" name="Google Shape;244;p21">
            <a:extLst>
              <a:ext uri="{FF2B5EF4-FFF2-40B4-BE49-F238E27FC236}">
                <a16:creationId xmlns:a16="http://schemas.microsoft.com/office/drawing/2014/main" id="{51E9318C-8F5D-4234-AB16-4E2EDC2B475E}"/>
              </a:ext>
            </a:extLst>
          </p:cNvPr>
          <p:cNvSpPr txBox="1">
            <a:spLocks/>
          </p:cNvSpPr>
          <p:nvPr/>
        </p:nvSpPr>
        <p:spPr>
          <a:xfrm>
            <a:off x="253671" y="44799"/>
            <a:ext cx="8244209" cy="477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ira Sans Extra Condensed"/>
              <a:buNone/>
              <a:defRPr sz="2800" b="1" i="0" u="none" strike="noStrike" cap="none">
                <a:solidFill>
                  <a:schemeClr val="dk2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MX" dirty="0">
                <a:solidFill>
                  <a:schemeClr val="accent1"/>
                </a:solidFill>
                <a:latin typeface="Modern Love" panose="04090805081005020601" pitchFamily="82" charset="0"/>
                <a:ea typeface="Roboto" panose="02000000000000000000" pitchFamily="2" charset="0"/>
                <a:cs typeface="Calibri" panose="020F0502020204030204" pitchFamily="34" charset="0"/>
              </a:rPr>
              <a:t>Pasos para la construcción de la ruta intersectorial para la atención integral a las víctimas de violencias</a:t>
            </a:r>
          </a:p>
        </p:txBody>
      </p:sp>
      <p:sp>
        <p:nvSpPr>
          <p:cNvPr id="64" name="Google Shape;235;p21">
            <a:extLst>
              <a:ext uri="{FF2B5EF4-FFF2-40B4-BE49-F238E27FC236}">
                <a16:creationId xmlns:a16="http://schemas.microsoft.com/office/drawing/2014/main" id="{B6569AE9-8FFE-4944-9D16-C560AA6CFE15}"/>
              </a:ext>
            </a:extLst>
          </p:cNvPr>
          <p:cNvSpPr txBox="1"/>
          <p:nvPr/>
        </p:nvSpPr>
        <p:spPr>
          <a:xfrm>
            <a:off x="2921976" y="1929422"/>
            <a:ext cx="1453800" cy="3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spcAft>
                <a:spcPts val="200"/>
              </a:spcAft>
            </a:pPr>
            <a:r>
              <a:rPr lang="en" b="1" dirty="0">
                <a:solidFill>
                  <a:schemeClr val="tx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"/>
              </a:rPr>
              <a:t>Elaboración</a:t>
            </a:r>
            <a:endParaRPr b="1" dirty="0">
              <a:solidFill>
                <a:schemeClr val="tx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+mn-cs"/>
              <a:sym typeface="Roboto"/>
            </a:endParaRP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1BCB3D36-08B2-4804-887F-A777CB32DD3B}"/>
              </a:ext>
            </a:extLst>
          </p:cNvPr>
          <p:cNvSpPr txBox="1"/>
          <p:nvPr/>
        </p:nvSpPr>
        <p:spPr>
          <a:xfrm>
            <a:off x="4521667" y="2947424"/>
            <a:ext cx="1689752" cy="1123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100" dirty="0">
                <a:solidFill>
                  <a:srgbClr val="264D74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  <a:sym typeface="Roboto"/>
              </a:rPr>
              <a:t>Se recomienda que la ruta sea dinámica, ágil y que permita la fácil recordación </a:t>
            </a:r>
            <a:r>
              <a:rPr lang="es-ES_tradnl" sz="1100" dirty="0">
                <a:solidFill>
                  <a:srgbClr val="264D74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con información clara y   precisa</a:t>
            </a:r>
            <a:r>
              <a:rPr lang="es-ES_tradnl" sz="1200" dirty="0">
                <a:solidFill>
                  <a:schemeClr val="dk2"/>
                </a:solidFill>
                <a:latin typeface="Roboto"/>
                <a:ea typeface="Roboto"/>
              </a:rPr>
              <a:t>.</a:t>
            </a:r>
            <a:endParaRPr lang="es-CO" dirty="0"/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0FF308ED-BE1C-4532-81E9-0E2DDC05CC1F}"/>
              </a:ext>
            </a:extLst>
          </p:cNvPr>
          <p:cNvGrpSpPr/>
          <p:nvPr/>
        </p:nvGrpSpPr>
        <p:grpSpPr>
          <a:xfrm>
            <a:off x="0" y="4734624"/>
            <a:ext cx="9144000" cy="408875"/>
            <a:chOff x="0" y="0"/>
            <a:chExt cx="9144000" cy="5143500"/>
          </a:xfrm>
        </p:grpSpPr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D5FAFAE0-865A-4CA8-B930-EBD0C16EB199}"/>
                </a:ext>
              </a:extLst>
            </p:cNvPr>
            <p:cNvSpPr/>
            <p:nvPr/>
          </p:nvSpPr>
          <p:spPr>
            <a:xfrm>
              <a:off x="0" y="0"/>
              <a:ext cx="2694709" cy="5143500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F936C7D4-9B00-4A3B-9A45-1B8A439EA768}"/>
                </a:ext>
              </a:extLst>
            </p:cNvPr>
            <p:cNvSpPr/>
            <p:nvPr/>
          </p:nvSpPr>
          <p:spPr>
            <a:xfrm>
              <a:off x="2694709" y="0"/>
              <a:ext cx="6449291" cy="5143500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</p:spTree>
    <p:extLst>
      <p:ext uri="{BB962C8B-B14F-4D97-AF65-F5344CB8AC3E}">
        <p14:creationId xmlns:p14="http://schemas.microsoft.com/office/powerpoint/2010/main" val="4569252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rte Suprema CSJ on Twitter: &quot;IMPORTANTE: Se suspenden las actividades del  Poder Judicial en la Circunscripción Judicial de Alto Paraná, desde el 25  de junio hasta el 1 de julio, inclusive. (HILO)…">
            <a:extLst>
              <a:ext uri="{FF2B5EF4-FFF2-40B4-BE49-F238E27FC236}">
                <a16:creationId xmlns:a16="http://schemas.microsoft.com/office/drawing/2014/main" id="{A421EF63-B90F-47C4-9CD5-61F17E8B5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6324">
            <a:off x="486943" y="1154348"/>
            <a:ext cx="2779321" cy="198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Marcador de texto 2">
            <a:extLst>
              <a:ext uri="{FF2B5EF4-FFF2-40B4-BE49-F238E27FC236}">
                <a16:creationId xmlns:a16="http://schemas.microsoft.com/office/drawing/2014/main" id="{870733E0-1085-4F16-B505-442CBDE87D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58785" y="717026"/>
            <a:ext cx="5390793" cy="3709448"/>
          </a:xfrm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/>
          <a:lstStyle/>
          <a:p>
            <a:pPr marL="114300" indent="0" algn="just">
              <a:buClr>
                <a:schemeClr val="accent2">
                  <a:lumMod val="75000"/>
                </a:schemeClr>
              </a:buClr>
              <a:buSzPct val="80000"/>
              <a:buNone/>
            </a:pPr>
            <a:r>
              <a:rPr lang="es-ES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En la guía puede encontrar además información respecto a: </a:t>
            </a:r>
          </a:p>
          <a:p>
            <a:pPr algn="just"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es-ES" i="1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¿Quiénes participan de la construcción de la ruta de atención integral? </a:t>
            </a:r>
          </a:p>
          <a:p>
            <a:pPr algn="just"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es-ES" i="1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¿Qué elementos debe tener la ruta de atención integral? </a:t>
            </a:r>
          </a:p>
          <a:p>
            <a:pPr algn="just"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es-ES" i="1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¿De qué factores depende la construcción de la ruta de atención integral</a:t>
            </a:r>
            <a:r>
              <a:rPr lang="es-ES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? </a:t>
            </a:r>
          </a:p>
          <a:p>
            <a:pPr algn="just"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es-ES" i="1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Matriz de procesos y procedimientos.</a:t>
            </a:r>
          </a:p>
          <a:p>
            <a:pPr algn="just"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r>
              <a:rPr lang="es-ES" i="1" dirty="0">
                <a:solidFill>
                  <a:schemeClr val="accent6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Sugerencias para la diagramación de la ruta.</a:t>
            </a:r>
          </a:p>
          <a:p>
            <a:pPr algn="just">
              <a:buClr>
                <a:schemeClr val="accent2">
                  <a:lumMod val="75000"/>
                </a:schemeClr>
              </a:buClr>
              <a:buSzPct val="80000"/>
              <a:buFont typeface="Wingdings" panose="05000000000000000000" pitchFamily="2" charset="2"/>
              <a:buChar char="§"/>
            </a:pPr>
            <a:endParaRPr lang="es-CO" sz="1400" dirty="0">
              <a:solidFill>
                <a:schemeClr val="accent6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Calibri" panose="020F0502020204030204" pitchFamily="34" charset="0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0ABD31EF-663B-41FC-B834-850383D47FEA}"/>
              </a:ext>
            </a:extLst>
          </p:cNvPr>
          <p:cNvGrpSpPr/>
          <p:nvPr/>
        </p:nvGrpSpPr>
        <p:grpSpPr>
          <a:xfrm>
            <a:off x="0" y="4734624"/>
            <a:ext cx="9144000" cy="408875"/>
            <a:chOff x="0" y="0"/>
            <a:chExt cx="9144000" cy="5143500"/>
          </a:xfrm>
        </p:grpSpPr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EC8FF515-2DD0-403D-88EC-9BFC42C03C36}"/>
                </a:ext>
              </a:extLst>
            </p:cNvPr>
            <p:cNvSpPr/>
            <p:nvPr/>
          </p:nvSpPr>
          <p:spPr>
            <a:xfrm>
              <a:off x="0" y="0"/>
              <a:ext cx="2694709" cy="5143500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5AEA06C8-BB52-4C60-9173-DF668BB8D3E9}"/>
                </a:ext>
              </a:extLst>
            </p:cNvPr>
            <p:cNvSpPr/>
            <p:nvPr/>
          </p:nvSpPr>
          <p:spPr>
            <a:xfrm>
              <a:off x="2694709" y="0"/>
              <a:ext cx="6449291" cy="5143500"/>
            </a:xfrm>
            <a:prstGeom prst="rect">
              <a:avLst/>
            </a:prstGeom>
            <a:solidFill>
              <a:srgbClr val="00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dirty="0"/>
            </a:p>
          </p:txBody>
        </p:sp>
      </p:grpSp>
    </p:spTree>
    <p:extLst>
      <p:ext uri="{BB962C8B-B14F-4D97-AF65-F5344CB8AC3E}">
        <p14:creationId xmlns:p14="http://schemas.microsoft.com/office/powerpoint/2010/main" val="23365043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7623F7-2088-491F-B602-B422FB8AD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33499"/>
            <a:ext cx="7550910" cy="415498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>
                <a:solidFill>
                  <a:schemeClr val="tx2"/>
                </a:solidFill>
                <a:latin typeface="Modern Love" panose="04090805081005020601" pitchFamily="82" charset="0"/>
              </a:rPr>
              <a:t>Rutas de atención y protección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BF5228C3-6F1D-4738-86D2-3AF276F33843}"/>
              </a:ext>
            </a:extLst>
          </p:cNvPr>
          <p:cNvGraphicFramePr/>
          <p:nvPr/>
        </p:nvGraphicFramePr>
        <p:xfrm>
          <a:off x="506437" y="648997"/>
          <a:ext cx="8027963" cy="3970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3450A629-7DB9-46F4-830D-9B788F3AF389}"/>
              </a:ext>
            </a:extLst>
          </p:cNvPr>
          <p:cNvSpPr txBox="1"/>
          <p:nvPr/>
        </p:nvSpPr>
        <p:spPr>
          <a:xfrm>
            <a:off x="7226258" y="1428750"/>
            <a:ext cx="990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Acude a la </a:t>
            </a:r>
            <a:r>
              <a:rPr kumimoji="0" lang="es-CO" sz="14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Policía Nacional, Fiscalía General de la Nación o ante un Juez de Garantías.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</a:t>
            </a:r>
            <a:r>
              <a:rPr kumimoji="0" lang="es-CO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edidas</a:t>
            </a:r>
            <a:r>
              <a:rPr kumimoji="0" lang="es-CO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Protección </a:t>
            </a:r>
          </a:p>
        </p:txBody>
      </p:sp>
      <p:sp>
        <p:nvSpPr>
          <p:cNvPr id="11" name="Marcador de texto 3">
            <a:extLst>
              <a:ext uri="{FF2B5EF4-FFF2-40B4-BE49-F238E27FC236}">
                <a16:creationId xmlns:a16="http://schemas.microsoft.com/office/drawing/2014/main" id="{7644BB85-F5E3-4213-ADBF-972D2E784698}"/>
              </a:ext>
            </a:extLst>
          </p:cNvPr>
          <p:cNvSpPr txBox="1">
            <a:spLocks/>
          </p:cNvSpPr>
          <p:nvPr/>
        </p:nvSpPr>
        <p:spPr>
          <a:xfrm>
            <a:off x="304800" y="4619137"/>
            <a:ext cx="6639101" cy="273580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RUTAS DE PREVENCIÓN DE VIOLENCIA CONTRA LAS MUJERES  Vicepresidencia. </a:t>
            </a:r>
            <a:endParaRPr kumimoji="0" lang="es-ES" sz="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AECE5D4-EBF3-4AF5-A3FE-8358EE5478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40333" y="57209"/>
            <a:ext cx="1235734" cy="116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183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7623F7-2088-491F-B602-B422FB8AD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901" y="287992"/>
            <a:ext cx="8710197" cy="419540"/>
          </a:xfrm>
        </p:spPr>
        <p:txBody>
          <a:bodyPr/>
          <a:lstStyle/>
          <a:p>
            <a:pPr algn="ctr"/>
            <a:r>
              <a:rPr lang="es-ES" dirty="0">
                <a:solidFill>
                  <a:schemeClr val="tx2"/>
                </a:solidFill>
                <a:latin typeface="Modern Love" panose="04090805081005020601" pitchFamily="82" charset="0"/>
              </a:rPr>
              <a:t>Rutas para la prevención de la violencia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57151EE-C25E-4AA3-AAD3-C98B48A664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38017" y="4645751"/>
            <a:ext cx="4357097" cy="273580"/>
          </a:xfrm>
        </p:spPr>
        <p:txBody>
          <a:bodyPr/>
          <a:lstStyle/>
          <a:p>
            <a:r>
              <a:rPr lang="es-ES" dirty="0"/>
              <a:t>Tomado de las RUTAS DE PREVENCIÓN DE VIOLENCIA CONTRA LAS MUJERES </a:t>
            </a:r>
            <a:r>
              <a:rPr lang="es-ES" sz="800" dirty="0">
                <a:solidFill>
                  <a:sysClr val="windowText" lastClr="000000"/>
                </a:solidFill>
              </a:rPr>
              <a:t>La Consejería Presidencial para la Equidad de la Mujer de la Presidencia de la República de Colombia -CPEM</a:t>
            </a:r>
            <a:endParaRPr lang="es-ES" dirty="0"/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6C676024-E259-44B3-B021-AC18F4CAB926}"/>
              </a:ext>
            </a:extLst>
          </p:cNvPr>
          <p:cNvSpPr/>
          <p:nvPr/>
        </p:nvSpPr>
        <p:spPr>
          <a:xfrm>
            <a:off x="506437" y="1529672"/>
            <a:ext cx="3766625" cy="297185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5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D7725773-3D62-4BA5-9BCA-9DA1203FA85C}"/>
              </a:ext>
            </a:extLst>
          </p:cNvPr>
          <p:cNvSpPr/>
          <p:nvPr/>
        </p:nvSpPr>
        <p:spPr>
          <a:xfrm>
            <a:off x="2290638" y="2387084"/>
            <a:ext cx="4562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RUTAS PARA LA PREVENCIÓN DE LA VIOLENCIA</a:t>
            </a: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461ED1E-4F5D-4AD5-B391-A53E579BCB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386" y="1277421"/>
            <a:ext cx="6753225" cy="221932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F898A3D-8558-420D-8846-70EEC6A9B19F}"/>
              </a:ext>
            </a:extLst>
          </p:cNvPr>
          <p:cNvSpPr txBox="1"/>
          <p:nvPr/>
        </p:nvSpPr>
        <p:spPr>
          <a:xfrm>
            <a:off x="2019298" y="941526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Tres sectores del Estado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B55F0D2-BB3F-4A23-B93C-C2BCBF08EA5F}"/>
              </a:ext>
            </a:extLst>
          </p:cNvPr>
          <p:cNvSpPr txBox="1"/>
          <p:nvPr/>
        </p:nvSpPr>
        <p:spPr>
          <a:xfrm>
            <a:off x="2828551" y="3620947"/>
            <a:ext cx="5448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 violencia contra las mujeres NO SE CONCILIA y tienes derecho a no ser confrontada con el agresor.</a:t>
            </a: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664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7559" y="4728971"/>
            <a:ext cx="1996440" cy="41452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0640" y="128321"/>
            <a:ext cx="8416160" cy="105926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br>
              <a:rPr lang="es-ES" sz="1400" b="1" spc="200" dirty="0">
                <a:solidFill>
                  <a:srgbClr val="006FC0"/>
                </a:solidFill>
                <a:latin typeface="Modern Love" panose="04090805081005020601" pitchFamily="82" charset="0"/>
                <a:cs typeface="Tahoma"/>
              </a:rPr>
            </a:br>
            <a:r>
              <a:rPr lang="es-ES" sz="2000" spc="-113" dirty="0">
                <a:solidFill>
                  <a:schemeClr val="tx2"/>
                </a:solidFill>
                <a:latin typeface="Modern Love" panose="04090805081005020601" pitchFamily="82" charset="0"/>
              </a:rPr>
              <a:t>Ley 1257 de 2008 – Sensibilización, prevención y sanción de la violencia contra la mujer</a:t>
            </a:r>
            <a:br>
              <a:rPr lang="es-ES" sz="1400" b="1" spc="200" dirty="0">
                <a:solidFill>
                  <a:srgbClr val="006FC0"/>
                </a:solidFill>
                <a:latin typeface="Modern Love" panose="04090805081005020601" pitchFamily="82" charset="0"/>
                <a:cs typeface="Tahoma"/>
              </a:rPr>
            </a:br>
            <a:endParaRPr sz="1400" dirty="0">
              <a:latin typeface="Modern Love" panose="04090805081005020601" pitchFamily="82" charset="0"/>
              <a:cs typeface="Tahoma"/>
            </a:endParaRP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FED23E41-AE30-48AC-B745-CAC2A6B51C79}"/>
              </a:ext>
            </a:extLst>
          </p:cNvPr>
          <p:cNvGraphicFramePr/>
          <p:nvPr/>
        </p:nvGraphicFramePr>
        <p:xfrm>
          <a:off x="152400" y="868467"/>
          <a:ext cx="8991599" cy="3684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12FF444D-D8DA-41EA-96F4-0FDDAAEE29FA}"/>
              </a:ext>
            </a:extLst>
          </p:cNvPr>
          <p:cNvSpPr txBox="1"/>
          <p:nvPr/>
        </p:nvSpPr>
        <p:spPr>
          <a:xfrm>
            <a:off x="338959" y="1330696"/>
            <a:ext cx="513410" cy="3684483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Medidas</a:t>
            </a: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545D17B4-0F9B-48F3-99F1-A2E132D666A0}"/>
              </a:ext>
            </a:extLst>
          </p:cNvPr>
          <p:cNvGrpSpPr/>
          <p:nvPr/>
        </p:nvGrpSpPr>
        <p:grpSpPr>
          <a:xfrm>
            <a:off x="2165698" y="1789231"/>
            <a:ext cx="753235" cy="1776825"/>
            <a:chOff x="2131088" y="2288901"/>
            <a:chExt cx="929473" cy="1932228"/>
          </a:xfrm>
        </p:grpSpPr>
        <p:pic>
          <p:nvPicPr>
            <p:cNvPr id="10" name="Gráfico 9" descr="Libros en estantería">
              <a:extLst>
                <a:ext uri="{FF2B5EF4-FFF2-40B4-BE49-F238E27FC236}">
                  <a16:creationId xmlns:a16="http://schemas.microsoft.com/office/drawing/2014/main" id="{824ADEDB-06A1-466B-A60F-0A850D6235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131088" y="2288901"/>
              <a:ext cx="914400" cy="914400"/>
            </a:xfrm>
            <a:prstGeom prst="rect">
              <a:avLst/>
            </a:prstGeom>
          </p:spPr>
        </p:pic>
        <p:pic>
          <p:nvPicPr>
            <p:cNvPr id="13" name="Gráfico 12" descr="Aula">
              <a:extLst>
                <a:ext uri="{FF2B5EF4-FFF2-40B4-BE49-F238E27FC236}">
                  <a16:creationId xmlns:a16="http://schemas.microsoft.com/office/drawing/2014/main" id="{1593F0B1-AC00-4ABF-A538-CB836A8B0C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146161" y="3306729"/>
              <a:ext cx="914400" cy="914400"/>
            </a:xfrm>
            <a:prstGeom prst="rect">
              <a:avLst/>
            </a:prstGeom>
          </p:spPr>
        </p:pic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1F27EDC2-1929-41F6-B3C3-82600CBC1160}"/>
              </a:ext>
            </a:extLst>
          </p:cNvPr>
          <p:cNvGrpSpPr/>
          <p:nvPr/>
        </p:nvGrpSpPr>
        <p:grpSpPr>
          <a:xfrm>
            <a:off x="4572000" y="2125346"/>
            <a:ext cx="806983" cy="1817207"/>
            <a:chOff x="4511397" y="2135941"/>
            <a:chExt cx="806983" cy="1817207"/>
          </a:xfrm>
          <a:solidFill>
            <a:schemeClr val="accent2">
              <a:lumMod val="75000"/>
            </a:schemeClr>
          </a:solidFill>
        </p:grpSpPr>
        <p:pic>
          <p:nvPicPr>
            <p:cNvPr id="16" name="Gráfico 15" descr="Familia con dos niños">
              <a:extLst>
                <a:ext uri="{FF2B5EF4-FFF2-40B4-BE49-F238E27FC236}">
                  <a16:creationId xmlns:a16="http://schemas.microsoft.com/office/drawing/2014/main" id="{2054364B-EB8B-46E8-9FCA-AE2D02F986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4511397" y="2135941"/>
              <a:ext cx="806983" cy="806983"/>
            </a:xfrm>
            <a:prstGeom prst="rect">
              <a:avLst/>
            </a:prstGeom>
          </p:spPr>
        </p:pic>
        <p:pic>
          <p:nvPicPr>
            <p:cNvPr id="18" name="Gráfico 17" descr="Grupo de mujeres">
              <a:extLst>
                <a:ext uri="{FF2B5EF4-FFF2-40B4-BE49-F238E27FC236}">
                  <a16:creationId xmlns:a16="http://schemas.microsoft.com/office/drawing/2014/main" id="{5A272E20-F125-4F1F-AECB-B53CE675AE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4547295" y="3298364"/>
              <a:ext cx="654784" cy="654784"/>
            </a:xfrm>
            <a:prstGeom prst="rect">
              <a:avLst/>
            </a:prstGeom>
          </p:spPr>
        </p:pic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C6C71D27-F671-4210-B72B-FC9894D84D0C}"/>
              </a:ext>
            </a:extLst>
          </p:cNvPr>
          <p:cNvGrpSpPr/>
          <p:nvPr/>
        </p:nvGrpSpPr>
        <p:grpSpPr>
          <a:xfrm>
            <a:off x="6726105" y="2365748"/>
            <a:ext cx="1202280" cy="1498041"/>
            <a:chOff x="6726105" y="2365748"/>
            <a:chExt cx="1202280" cy="1498041"/>
          </a:xfrm>
          <a:solidFill>
            <a:schemeClr val="accent3">
              <a:lumMod val="75000"/>
            </a:schemeClr>
          </a:solidFill>
        </p:grpSpPr>
        <p:pic>
          <p:nvPicPr>
            <p:cNvPr id="21" name="Gráfico 20" descr="Casa">
              <a:extLst>
                <a:ext uri="{FF2B5EF4-FFF2-40B4-BE49-F238E27FC236}">
                  <a16:creationId xmlns:a16="http://schemas.microsoft.com/office/drawing/2014/main" id="{95B654CB-E99C-4811-BA3D-FB679AC604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6726105" y="2365748"/>
              <a:ext cx="745278" cy="745278"/>
            </a:xfrm>
            <a:prstGeom prst="rect">
              <a:avLst/>
            </a:prstGeom>
          </p:spPr>
        </p:pic>
        <p:pic>
          <p:nvPicPr>
            <p:cNvPr id="23" name="Gráfico 22" descr="Corazón con pulso">
              <a:extLst>
                <a:ext uri="{FF2B5EF4-FFF2-40B4-BE49-F238E27FC236}">
                  <a16:creationId xmlns:a16="http://schemas.microsoft.com/office/drawing/2014/main" id="{7930C0CD-81D9-4687-9D62-99D9ECDD4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7183107" y="3118511"/>
              <a:ext cx="745278" cy="7452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99317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-7144"/>
            <a:ext cx="9144000" cy="395288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68580" tIns="34290" rIns="68580" bIns="34290" rtlCol="0" anchor="ctr">
            <a:noAutofit/>
          </a:bodyPr>
          <a:lstStyle/>
          <a:p>
            <a:pPr algn="ctr"/>
            <a:r>
              <a:rPr lang="es-ES_tradnl" sz="2400" b="1" dirty="0"/>
              <a:t>Conceptos básicos</a:t>
            </a:r>
            <a:endParaRPr lang="es-CO" sz="2400" b="1" dirty="0">
              <a:solidFill>
                <a:schemeClr val="bg1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7363692" y="479777"/>
            <a:ext cx="1704109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CO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Cómo te sientes. </a:t>
            </a:r>
            <a:r>
              <a:rPr kumimoji="0" lang="es-CO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hombre, mujer, o persona </a:t>
            </a:r>
            <a:r>
              <a:rPr kumimoji="0" lang="es-CO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trans</a:t>
            </a:r>
            <a:r>
              <a:rPr kumimoji="0" lang="es-CO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CO" sz="15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CO" sz="1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No está ligado al sexo biológico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7041896" y="2470094"/>
            <a:ext cx="1962278" cy="24006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Quién te atrae.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Atracción física, erótica y/o afectiva hacia un sexo determinado o hacia ambos sexos. </a:t>
            </a:r>
            <a:r>
              <a:rPr kumimoji="0" lang="es-CO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(Heterosexual, bisexual, homosexual (</a:t>
            </a:r>
            <a:r>
              <a:rPr kumimoji="0" lang="es-CO" sz="1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gay o lesbiana</a:t>
            </a:r>
            <a:r>
              <a:rPr kumimoji="0" lang="es-CO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) asexual, </a:t>
            </a:r>
            <a:r>
              <a:rPr kumimoji="0" lang="es-CO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pansexual</a:t>
            </a:r>
            <a:r>
              <a:rPr kumimoji="0" lang="es-CO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.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202092" y="3416128"/>
            <a:ext cx="2465857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CO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Biológico.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CO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órganos, hormonas, cromosomas: (hombre, mujer, intersexual)</a:t>
            </a:r>
          </a:p>
        </p:txBody>
      </p:sp>
      <p:sp>
        <p:nvSpPr>
          <p:cNvPr id="21" name="CuadroTexto 20"/>
          <p:cNvSpPr txBox="1"/>
          <p:nvPr/>
        </p:nvSpPr>
        <p:spPr>
          <a:xfrm>
            <a:off x="400432" y="706114"/>
            <a:ext cx="2320837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CO" sz="1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Cómo expresas tu género. </a:t>
            </a:r>
            <a:r>
              <a:rPr kumimoji="0" lang="es-CO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Cómo te vistes, cómo te comportas, femenina, masculino, andrógino.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251854" y="4376029"/>
            <a:ext cx="28588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Según Naciones Unidas, más del 1,7% de la población mundial nace intersexual. </a:t>
            </a:r>
            <a:endParaRPr kumimoji="0" lang="es-C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grpSp>
        <p:nvGrpSpPr>
          <p:cNvPr id="32" name="Grupo 31"/>
          <p:cNvGrpSpPr/>
          <p:nvPr/>
        </p:nvGrpSpPr>
        <p:grpSpPr>
          <a:xfrm>
            <a:off x="1691640" y="794131"/>
            <a:ext cx="5586514" cy="3887970"/>
            <a:chOff x="2291910" y="1061070"/>
            <a:chExt cx="7371716" cy="5183960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0172" y="1061070"/>
              <a:ext cx="4199008" cy="5183960"/>
            </a:xfrm>
            <a:prstGeom prst="rect">
              <a:avLst/>
            </a:prstGeom>
          </p:spPr>
        </p:pic>
        <p:sp>
          <p:nvSpPr>
            <p:cNvPr id="4" name="CuadroTexto 3"/>
            <p:cNvSpPr txBox="1"/>
            <p:nvPr/>
          </p:nvSpPr>
          <p:spPr>
            <a:xfrm>
              <a:off x="6878770" y="1380595"/>
              <a:ext cx="2784856" cy="49244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CO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/>
                </a:rPr>
                <a:t>Identidad de género</a:t>
              </a:r>
            </a:p>
          </p:txBody>
        </p:sp>
        <p:sp>
          <p:nvSpPr>
            <p:cNvPr id="18" name="CuadroTexto 17"/>
            <p:cNvSpPr txBox="1"/>
            <p:nvPr/>
          </p:nvSpPr>
          <p:spPr>
            <a:xfrm>
              <a:off x="6656082" y="2698491"/>
              <a:ext cx="2584499" cy="49244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CO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/>
                </a:rPr>
                <a:t>Orientación sexual</a:t>
              </a:r>
            </a:p>
          </p:txBody>
        </p:sp>
        <p:sp>
          <p:nvSpPr>
            <p:cNvPr id="22" name="CuadroTexto 21"/>
            <p:cNvSpPr txBox="1"/>
            <p:nvPr/>
          </p:nvSpPr>
          <p:spPr>
            <a:xfrm>
              <a:off x="6762989" y="4232219"/>
              <a:ext cx="830532" cy="49244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CO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/>
                </a:rPr>
                <a:t>Sexo</a:t>
              </a:r>
            </a:p>
          </p:txBody>
        </p:sp>
        <p:sp>
          <p:nvSpPr>
            <p:cNvPr id="29" name="CuadroTexto 28"/>
            <p:cNvSpPr txBox="1"/>
            <p:nvPr/>
          </p:nvSpPr>
          <p:spPr>
            <a:xfrm>
              <a:off x="2291910" y="4080245"/>
              <a:ext cx="2811592" cy="49244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CO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Arial"/>
                </a:rPr>
                <a:t>Expresión de género</a:t>
              </a:r>
            </a:p>
          </p:txBody>
        </p:sp>
      </p:grpSp>
      <p:cxnSp>
        <p:nvCxnSpPr>
          <p:cNvPr id="33" name="Conector recto de flecha 32"/>
          <p:cNvCxnSpPr/>
          <p:nvPr/>
        </p:nvCxnSpPr>
        <p:spPr>
          <a:xfrm flipH="1">
            <a:off x="1607128" y="3598181"/>
            <a:ext cx="2646218" cy="1359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Conector recto de flecha 33"/>
          <p:cNvCxnSpPr/>
          <p:nvPr/>
        </p:nvCxnSpPr>
        <p:spPr>
          <a:xfrm flipH="1" flipV="1">
            <a:off x="1957608" y="1651085"/>
            <a:ext cx="1144640" cy="1364965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5" name="Conector recto de flecha 34"/>
          <p:cNvCxnSpPr/>
          <p:nvPr/>
        </p:nvCxnSpPr>
        <p:spPr>
          <a:xfrm flipV="1">
            <a:off x="6580990" y="678232"/>
            <a:ext cx="782702" cy="320815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6" name="Conector recto de flecha 35"/>
          <p:cNvCxnSpPr/>
          <p:nvPr/>
        </p:nvCxnSpPr>
        <p:spPr>
          <a:xfrm>
            <a:off x="6120084" y="2393740"/>
            <a:ext cx="921812" cy="231128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9" name="CuadroTexto 18"/>
          <p:cNvSpPr txBox="1"/>
          <p:nvPr/>
        </p:nvSpPr>
        <p:spPr>
          <a:xfrm>
            <a:off x="3507946" y="508785"/>
            <a:ext cx="213250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CO" sz="2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Diversidad sexual</a:t>
            </a:r>
          </a:p>
        </p:txBody>
      </p:sp>
    </p:spTree>
    <p:extLst>
      <p:ext uri="{BB962C8B-B14F-4D97-AF65-F5344CB8AC3E}">
        <p14:creationId xmlns:p14="http://schemas.microsoft.com/office/powerpoint/2010/main" val="42232639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7559" y="4728971"/>
            <a:ext cx="1996440" cy="414526"/>
          </a:xfrm>
          <a:prstGeom prst="rect">
            <a:avLst/>
          </a:prstGeom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EC109C83-B440-4102-8783-8CDC4DF81EA4}"/>
              </a:ext>
            </a:extLst>
          </p:cNvPr>
          <p:cNvGraphicFramePr/>
          <p:nvPr/>
        </p:nvGraphicFramePr>
        <p:xfrm>
          <a:off x="1066800" y="109684"/>
          <a:ext cx="7550911" cy="4824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12FF444D-D8DA-41EA-96F4-0FDDAAEE29FA}"/>
              </a:ext>
            </a:extLst>
          </p:cNvPr>
          <p:cNvSpPr txBox="1"/>
          <p:nvPr/>
        </p:nvSpPr>
        <p:spPr>
          <a:xfrm>
            <a:off x="381000" y="4248150"/>
            <a:ext cx="1070754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Ley 1257 2008</a:t>
            </a: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BC7E9744-2A72-4051-9357-945C63D116FD}"/>
              </a:ext>
            </a:extLst>
          </p:cNvPr>
          <p:cNvSpPr txBox="1">
            <a:spLocks/>
          </p:cNvSpPr>
          <p:nvPr/>
        </p:nvSpPr>
        <p:spPr>
          <a:xfrm>
            <a:off x="7883" y="172749"/>
            <a:ext cx="3639820" cy="920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700" b="0" i="0">
                <a:solidFill>
                  <a:srgbClr val="2E549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s-ES" sz="1600" b="1" i="0" u="none" strike="noStrike" kern="0" cap="none" spc="20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</a:br>
            <a:r>
              <a:rPr kumimoji="0" lang="es-ES" sz="2700" b="0" i="0" u="none" strike="noStrike" kern="0" cap="none" spc="-113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Modern Love" panose="04090805081005020601" pitchFamily="82" charset="0"/>
                <a:ea typeface="+mj-ea"/>
                <a:cs typeface="Arial"/>
              </a:rPr>
              <a:t>Medidas de prevención</a:t>
            </a:r>
            <a:br>
              <a:rPr kumimoji="0" lang="es-ES" sz="1600" b="1" i="0" u="none" strike="noStrike" kern="0" cap="none" spc="20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</a:b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rgbClr val="2E5496"/>
              </a:solidFill>
              <a:effectLst/>
              <a:uLnTx/>
              <a:uFillTx/>
              <a:latin typeface="Tahoma"/>
              <a:ea typeface="+mj-e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7091999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7559" y="4728971"/>
            <a:ext cx="1996440" cy="414526"/>
          </a:xfrm>
          <a:prstGeom prst="rect">
            <a:avLst/>
          </a:prstGeom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EC109C83-B440-4102-8783-8CDC4DF81EA4}"/>
              </a:ext>
            </a:extLst>
          </p:cNvPr>
          <p:cNvGraphicFramePr/>
          <p:nvPr/>
        </p:nvGraphicFramePr>
        <p:xfrm>
          <a:off x="1066799" y="109684"/>
          <a:ext cx="8077199" cy="4824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object 4">
            <a:extLst>
              <a:ext uri="{FF2B5EF4-FFF2-40B4-BE49-F238E27FC236}">
                <a16:creationId xmlns:a16="http://schemas.microsoft.com/office/drawing/2014/main" id="{46722956-E96F-4B7A-B722-BE1F13B112E6}"/>
              </a:ext>
            </a:extLst>
          </p:cNvPr>
          <p:cNvSpPr txBox="1">
            <a:spLocks/>
          </p:cNvSpPr>
          <p:nvPr/>
        </p:nvSpPr>
        <p:spPr>
          <a:xfrm>
            <a:off x="-228600" y="127475"/>
            <a:ext cx="4030717" cy="9207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700" b="0" i="0">
                <a:solidFill>
                  <a:srgbClr val="2E5496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s-ES" sz="1600" b="1" i="0" u="none" strike="noStrike" kern="0" cap="none" spc="20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</a:br>
            <a:r>
              <a:rPr kumimoji="0" lang="es-ES" sz="2700" b="0" i="0" u="none" strike="noStrike" kern="0" cap="none" spc="-113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Modern Love" panose="04090805081005020601" pitchFamily="82" charset="0"/>
                <a:ea typeface="+mj-ea"/>
                <a:cs typeface="Arial"/>
              </a:rPr>
              <a:t>Medidas de prevención</a:t>
            </a:r>
            <a:br>
              <a:rPr kumimoji="0" lang="es-ES" sz="1600" b="1" i="0" u="none" strike="noStrike" kern="0" cap="none" spc="200" normalizeH="0" baseline="0" noProof="0" dirty="0">
                <a:ln>
                  <a:noFill/>
                </a:ln>
                <a:solidFill>
                  <a:srgbClr val="006FC0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</a:br>
            <a:endParaRPr kumimoji="0" lang="es-ES" sz="1600" b="0" i="0" u="none" strike="noStrike" kern="0" cap="none" spc="0" normalizeH="0" baseline="0" noProof="0" dirty="0">
              <a:ln>
                <a:noFill/>
              </a:ln>
              <a:solidFill>
                <a:srgbClr val="2E5496"/>
              </a:solidFill>
              <a:effectLst/>
              <a:uLnTx/>
              <a:uFillTx/>
              <a:latin typeface="Tahoma"/>
              <a:ea typeface="+mj-ea"/>
              <a:cs typeface="Tahoma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F0B3CD8-42AB-48B3-9AD4-D1AB1D1BC96E}"/>
              </a:ext>
            </a:extLst>
          </p:cNvPr>
          <p:cNvSpPr txBox="1"/>
          <p:nvPr/>
        </p:nvSpPr>
        <p:spPr>
          <a:xfrm>
            <a:off x="381000" y="4248150"/>
            <a:ext cx="1070754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Ley 1257 2008</a:t>
            </a:r>
            <a:endParaRPr kumimoji="0" lang="es-CO" sz="18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84496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B00FA-2028-4602-BCA9-C30F060B0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741" y="336266"/>
            <a:ext cx="8710197" cy="419540"/>
          </a:xfrm>
        </p:spPr>
        <p:txBody>
          <a:bodyPr/>
          <a:lstStyle/>
          <a:p>
            <a:r>
              <a:rPr lang="es-ES" dirty="0">
                <a:solidFill>
                  <a:schemeClr val="tx2"/>
                </a:solidFill>
                <a:latin typeface="Modern Love" panose="04090805081005020601" pitchFamily="82" charset="0"/>
              </a:rPr>
              <a:t>Ley 1761 de 2015,  Ley Rosa Elvira Cely.</a:t>
            </a:r>
            <a:endParaRPr lang="es-CO" dirty="0">
              <a:solidFill>
                <a:schemeClr val="tx2"/>
              </a:solidFill>
              <a:latin typeface="Modern Love" panose="04090805081005020601" pitchFamily="82" charset="0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C7ECC6F3-AACD-4D07-9A56-D1EC5477B91B}"/>
              </a:ext>
            </a:extLst>
          </p:cNvPr>
          <p:cNvSpPr/>
          <p:nvPr/>
        </p:nvSpPr>
        <p:spPr>
          <a:xfrm>
            <a:off x="2317978" y="2897873"/>
            <a:ext cx="1707550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feminicidio como un delito autónomo, con el objeto de garantizar la investigación y sanción de la violencia contra las mujeres por motivo de género y discriminación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Work Sans Light" panose="00000400000000000000" pitchFamily="50" charset="0"/>
              <a:ea typeface="+mn-ea"/>
              <a:cs typeface="+mn-cs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9348E9E8-07A7-4DF9-BB0A-05429A6C9C8D}"/>
              </a:ext>
            </a:extLst>
          </p:cNvPr>
          <p:cNvSpPr/>
          <p:nvPr/>
        </p:nvSpPr>
        <p:spPr>
          <a:xfrm>
            <a:off x="405806" y="2897873"/>
            <a:ext cx="152389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 feminicidio es cometido por quien cause la muerte de una mujer por su condición de mujer o identidad de género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Work Sans Light" panose="00000400000000000000" pitchFamily="50" charset="0"/>
              <a:ea typeface="+mn-ea"/>
              <a:cs typeface="+mn-cs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194408C8-3CE9-4A96-89F2-0E0788F02B34}"/>
              </a:ext>
            </a:extLst>
          </p:cNvPr>
          <p:cNvSpPr/>
          <p:nvPr/>
        </p:nvSpPr>
        <p:spPr>
          <a:xfrm>
            <a:off x="4300207" y="3010844"/>
            <a:ext cx="17758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relaciones familiares, íntimas, de </a:t>
            </a:r>
            <a:r>
              <a:rPr kumimoji="0" lang="es-E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amistad, de compañerismo y trabajo, entre otras</a:t>
            </a: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Work Sans Light" panose="00000400000000000000" pitchFamily="50" charset="0"/>
              <a:ea typeface="+mn-ea"/>
              <a:cs typeface="+mn-cs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521577E0-9B68-4E6B-AF7D-5E6DF82A1625}"/>
              </a:ext>
            </a:extLst>
          </p:cNvPr>
          <p:cNvSpPr/>
          <p:nvPr/>
        </p:nvSpPr>
        <p:spPr>
          <a:xfrm>
            <a:off x="6312331" y="2925764"/>
            <a:ext cx="1426337" cy="1125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datos contribuyan a la definición de políticas públicas de prevención de la violencia de género</a:t>
            </a:r>
            <a:endParaRPr kumimoji="0" lang="es-CO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Work Sans Light" panose="00000400000000000000" pitchFamily="50" charset="0"/>
              <a:ea typeface="+mn-ea"/>
              <a:cs typeface="+mn-cs"/>
            </a:endParaRPr>
          </a:p>
        </p:txBody>
      </p:sp>
      <p:pic>
        <p:nvPicPr>
          <p:cNvPr id="4" name="Gráfico 3" descr="Policía">
            <a:extLst>
              <a:ext uri="{FF2B5EF4-FFF2-40B4-BE49-F238E27FC236}">
                <a16:creationId xmlns:a16="http://schemas.microsoft.com/office/drawing/2014/main" id="{E013D5BD-1ABF-49A1-AC30-6048CDB297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40608" y="1830158"/>
            <a:ext cx="914400" cy="914400"/>
          </a:xfrm>
          <a:prstGeom prst="rect">
            <a:avLst/>
          </a:prstGeom>
        </p:spPr>
      </p:pic>
      <p:pic>
        <p:nvPicPr>
          <p:cNvPr id="13" name="Gráfico 12" descr="Balanza de la justicia">
            <a:extLst>
              <a:ext uri="{FF2B5EF4-FFF2-40B4-BE49-F238E27FC236}">
                <a16:creationId xmlns:a16="http://schemas.microsoft.com/office/drawing/2014/main" id="{EF9C7C6C-F478-42DF-8751-B7EF8C0199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23750" y="41997"/>
            <a:ext cx="914400" cy="914400"/>
          </a:xfrm>
          <a:prstGeom prst="rect">
            <a:avLst/>
          </a:prstGeom>
        </p:spPr>
      </p:pic>
      <p:pic>
        <p:nvPicPr>
          <p:cNvPr id="17" name="Gráfico 16" descr="Martillo de juez">
            <a:extLst>
              <a:ext uri="{FF2B5EF4-FFF2-40B4-BE49-F238E27FC236}">
                <a16:creationId xmlns:a16="http://schemas.microsoft.com/office/drawing/2014/main" id="{49B1A9F8-1AB9-46D9-A1E6-EE0646A9D1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81791" y="1887708"/>
            <a:ext cx="914400" cy="914400"/>
          </a:xfrm>
          <a:prstGeom prst="rect">
            <a:avLst/>
          </a:prstGeom>
        </p:spPr>
      </p:pic>
      <p:pic>
        <p:nvPicPr>
          <p:cNvPr id="5" name="Gráfico 4" descr="Femenino">
            <a:extLst>
              <a:ext uri="{FF2B5EF4-FFF2-40B4-BE49-F238E27FC236}">
                <a16:creationId xmlns:a16="http://schemas.microsoft.com/office/drawing/2014/main" id="{153FED69-4FB3-44AE-8884-7894C52012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20519625">
            <a:off x="795564" y="1875272"/>
            <a:ext cx="1132656" cy="1089251"/>
          </a:xfrm>
          <a:prstGeom prst="rect">
            <a:avLst/>
          </a:prstGeom>
        </p:spPr>
      </p:pic>
      <p:pic>
        <p:nvPicPr>
          <p:cNvPr id="8" name="Gráfico 7" descr="Mujer">
            <a:extLst>
              <a:ext uri="{FF2B5EF4-FFF2-40B4-BE49-F238E27FC236}">
                <a16:creationId xmlns:a16="http://schemas.microsoft.com/office/drawing/2014/main" id="{ADC9532F-2CF6-466E-8B42-B08F5162E3C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83088" y="1830758"/>
            <a:ext cx="914400" cy="914400"/>
          </a:xfrm>
          <a:prstGeom prst="rect">
            <a:avLst/>
          </a:prstGeom>
        </p:spPr>
      </p:pic>
      <p:pic>
        <p:nvPicPr>
          <p:cNvPr id="11" name="Gráfico 10" descr="Familia con dos niños">
            <a:extLst>
              <a:ext uri="{FF2B5EF4-FFF2-40B4-BE49-F238E27FC236}">
                <a16:creationId xmlns:a16="http://schemas.microsoft.com/office/drawing/2014/main" id="{0CF443D1-AE14-4AE8-9800-6BBA985C7BF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635725" y="1802825"/>
            <a:ext cx="914400" cy="914400"/>
          </a:xfrm>
          <a:prstGeom prst="rect">
            <a:avLst/>
          </a:prstGeom>
        </p:spPr>
      </p:pic>
      <p:pic>
        <p:nvPicPr>
          <p:cNvPr id="16" name="Gráfico 15" descr="Tendencia al alza">
            <a:extLst>
              <a:ext uri="{FF2B5EF4-FFF2-40B4-BE49-F238E27FC236}">
                <a16:creationId xmlns:a16="http://schemas.microsoft.com/office/drawing/2014/main" id="{0A0A1F06-8693-4006-B4DF-2D26F2A63CF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367068" y="1735727"/>
            <a:ext cx="914400" cy="914400"/>
          </a:xfrm>
          <a:prstGeom prst="rect">
            <a:avLst/>
          </a:prstGeom>
        </p:spPr>
      </p:pic>
      <p:pic>
        <p:nvPicPr>
          <p:cNvPr id="23" name="Gráfico 22" descr="Diana">
            <a:extLst>
              <a:ext uri="{FF2B5EF4-FFF2-40B4-BE49-F238E27FC236}">
                <a16:creationId xmlns:a16="http://schemas.microsoft.com/office/drawing/2014/main" id="{4C2CDBBB-E505-4EBA-B497-C6EFD8FA572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824268" y="2096444"/>
            <a:ext cx="914400" cy="914400"/>
          </a:xfrm>
          <a:prstGeom prst="rect">
            <a:avLst/>
          </a:prstGeom>
        </p:spPr>
      </p:pic>
      <p:pic>
        <p:nvPicPr>
          <p:cNvPr id="25" name="Gráfico 24" descr="Hombre y mujer">
            <a:extLst>
              <a:ext uri="{FF2B5EF4-FFF2-40B4-BE49-F238E27FC236}">
                <a16:creationId xmlns:a16="http://schemas.microsoft.com/office/drawing/2014/main" id="{61BD13BB-D606-4FC1-8FD1-EE94F23491B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023856" y="2286117"/>
            <a:ext cx="739125" cy="739125"/>
          </a:xfrm>
          <a:prstGeom prst="rect">
            <a:avLst/>
          </a:prstGeom>
        </p:spPr>
      </p:pic>
      <p:sp>
        <p:nvSpPr>
          <p:cNvPr id="27" name="Marcador de texto 26">
            <a:extLst>
              <a:ext uri="{FF2B5EF4-FFF2-40B4-BE49-F238E27FC236}">
                <a16:creationId xmlns:a16="http://schemas.microsoft.com/office/drawing/2014/main" id="{6E24F856-8742-4E3B-9F0C-78DA1C685D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9741" y="1076866"/>
            <a:ext cx="8710788" cy="270704"/>
          </a:xfrm>
        </p:spPr>
        <p:txBody>
          <a:bodyPr/>
          <a:lstStyle/>
          <a:p>
            <a:r>
              <a:rPr lang="es-ES" dirty="0"/>
              <a:t>Tipificación de los feminicidios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7569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áfico 27" descr="Femenino">
            <a:extLst>
              <a:ext uri="{FF2B5EF4-FFF2-40B4-BE49-F238E27FC236}">
                <a16:creationId xmlns:a16="http://schemas.microsoft.com/office/drawing/2014/main" id="{7BAE8196-21C4-4C2A-B459-B1C178ABDD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519625">
            <a:off x="5975996" y="1660232"/>
            <a:ext cx="1132656" cy="10892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EB00FA-2028-4602-BCA9-C30F060B0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741" y="336266"/>
            <a:ext cx="8710197" cy="419540"/>
          </a:xfrm>
        </p:spPr>
        <p:txBody>
          <a:bodyPr/>
          <a:lstStyle/>
          <a:p>
            <a:r>
              <a:rPr lang="es-ES" dirty="0">
                <a:solidFill>
                  <a:schemeClr val="tx2"/>
                </a:solidFill>
                <a:latin typeface="Modern Love" panose="04090805081005020601" pitchFamily="82" charset="0"/>
              </a:rPr>
              <a:t>Algunas cifras de mujer en relación con la seguridad</a:t>
            </a:r>
            <a:br>
              <a:rPr lang="es-ES" dirty="0">
                <a:solidFill>
                  <a:schemeClr val="tx2"/>
                </a:solidFill>
                <a:latin typeface="Modern Love" panose="04090805081005020601" pitchFamily="82" charset="0"/>
              </a:rPr>
            </a:br>
            <a:endParaRPr lang="es-CO" dirty="0">
              <a:solidFill>
                <a:schemeClr val="tx2"/>
              </a:solidFill>
              <a:latin typeface="Modern Love" panose="04090805081005020601" pitchFamily="82" charset="0"/>
            </a:endParaRP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5B7264D9-DADB-4D66-BA60-7F06DAD458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20728" y="1160336"/>
            <a:ext cx="1523892" cy="270704"/>
          </a:xfrm>
        </p:spPr>
        <p:txBody>
          <a:bodyPr/>
          <a:lstStyle/>
          <a:p>
            <a:r>
              <a:rPr lang="es-ES" b="1" dirty="0"/>
              <a:t>Feminicidio</a:t>
            </a:r>
            <a:r>
              <a:rPr lang="es-ES" dirty="0"/>
              <a:t> 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9348E9E8-07A7-4DF9-BB0A-05429A6C9C8D}"/>
              </a:ext>
            </a:extLst>
          </p:cNvPr>
          <p:cNvSpPr/>
          <p:nvPr/>
        </p:nvSpPr>
        <p:spPr>
          <a:xfrm>
            <a:off x="405806" y="2897873"/>
            <a:ext cx="1663032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Las entidades territoriales que más casos presentaron durante 2019 fueron: Valle del Cauca (31), Antioquia (24), y Bogotá (22)</a:t>
            </a:r>
            <a:endParaRPr kumimoji="0" lang="es-ES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Work Sans Light" panose="00000400000000000000" pitchFamily="50" charset="0"/>
              <a:ea typeface="+mn-ea"/>
              <a:cs typeface="+mn-cs"/>
            </a:endParaRPr>
          </a:p>
        </p:txBody>
      </p:sp>
      <p:pic>
        <p:nvPicPr>
          <p:cNvPr id="5" name="Gráfico 4" descr="Femenino">
            <a:extLst>
              <a:ext uri="{FF2B5EF4-FFF2-40B4-BE49-F238E27FC236}">
                <a16:creationId xmlns:a16="http://schemas.microsoft.com/office/drawing/2014/main" id="{153FED69-4FB3-44AE-8884-7894C52012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519625">
            <a:off x="795564" y="1875272"/>
            <a:ext cx="1132656" cy="1089251"/>
          </a:xfrm>
          <a:prstGeom prst="rect">
            <a:avLst/>
          </a:prstGeom>
        </p:spPr>
      </p:pic>
      <p:pic>
        <p:nvPicPr>
          <p:cNvPr id="7" name="Gráfico 6" descr="Martillo de juez">
            <a:extLst>
              <a:ext uri="{FF2B5EF4-FFF2-40B4-BE49-F238E27FC236}">
                <a16:creationId xmlns:a16="http://schemas.microsoft.com/office/drawing/2014/main" id="{8F807D81-7775-4455-BA6D-BEC2ADFB5D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65538" y="36085"/>
            <a:ext cx="914400" cy="914400"/>
          </a:xfrm>
          <a:prstGeom prst="rect">
            <a:avLst/>
          </a:prstGeom>
        </p:spPr>
      </p:pic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F100EC51-2321-4140-B1CF-815EB38C67D0}"/>
              </a:ext>
            </a:extLst>
          </p:cNvPr>
          <p:cNvGraphicFramePr>
            <a:graphicFrameLocks noGrp="1"/>
          </p:cNvGraphicFramePr>
          <p:nvPr/>
        </p:nvGraphicFramePr>
        <p:xfrm>
          <a:off x="2197231" y="1870201"/>
          <a:ext cx="2852737" cy="140309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72754">
                  <a:extLst>
                    <a:ext uri="{9D8B030D-6E8A-4147-A177-3AD203B41FA5}">
                      <a16:colId xmlns:a16="http://schemas.microsoft.com/office/drawing/2014/main" val="3603255164"/>
                    </a:ext>
                  </a:extLst>
                </a:gridCol>
                <a:gridCol w="743911">
                  <a:extLst>
                    <a:ext uri="{9D8B030D-6E8A-4147-A177-3AD203B41FA5}">
                      <a16:colId xmlns:a16="http://schemas.microsoft.com/office/drawing/2014/main" val="4186085058"/>
                    </a:ext>
                  </a:extLst>
                </a:gridCol>
                <a:gridCol w="718036">
                  <a:extLst>
                    <a:ext uri="{9D8B030D-6E8A-4147-A177-3AD203B41FA5}">
                      <a16:colId xmlns:a16="http://schemas.microsoft.com/office/drawing/2014/main" val="1121121873"/>
                    </a:ext>
                  </a:extLst>
                </a:gridCol>
                <a:gridCol w="718036">
                  <a:extLst>
                    <a:ext uri="{9D8B030D-6E8A-4147-A177-3AD203B41FA5}">
                      <a16:colId xmlns:a16="http://schemas.microsoft.com/office/drawing/2014/main" val="1859792253"/>
                    </a:ext>
                  </a:extLst>
                </a:gridCol>
              </a:tblGrid>
              <a:tr h="27842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Año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Víctimas (Fiscalía)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Variación respecto al año anterior 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4408602"/>
                  </a:ext>
                </a:extLst>
              </a:tr>
              <a:tr h="15873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# de Víctimas 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Porcentual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878757519"/>
                  </a:ext>
                </a:extLst>
              </a:tr>
              <a:tr h="1484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2016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57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</a:rPr>
                        <a:t> 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055493027"/>
                  </a:ext>
                </a:extLst>
              </a:tr>
              <a:tr h="1587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2017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208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151 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72%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323376865"/>
                  </a:ext>
                </a:extLst>
              </a:tr>
              <a:tr h="1587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2018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228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20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10%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16947713"/>
                  </a:ext>
                </a:extLst>
              </a:tr>
              <a:tr h="1587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2019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226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-2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-1%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163088218"/>
                  </a:ext>
                </a:extLst>
              </a:tr>
            </a:tbl>
          </a:graphicData>
        </a:graphic>
      </p:graphicFrame>
      <p:sp>
        <p:nvSpPr>
          <p:cNvPr id="24" name="Marcador de texto 5">
            <a:extLst>
              <a:ext uri="{FF2B5EF4-FFF2-40B4-BE49-F238E27FC236}">
                <a16:creationId xmlns:a16="http://schemas.microsoft.com/office/drawing/2014/main" id="{B872B639-D162-4D86-A984-C5E8091D9AB7}"/>
              </a:ext>
            </a:extLst>
          </p:cNvPr>
          <p:cNvSpPr txBox="1">
            <a:spLocks/>
          </p:cNvSpPr>
          <p:nvPr/>
        </p:nvSpPr>
        <p:spPr>
          <a:xfrm>
            <a:off x="6858000" y="1220118"/>
            <a:ext cx="1968954" cy="27070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1500" b="0" i="0">
                <a:solidFill>
                  <a:schemeClr val="tx1"/>
                </a:solidFill>
                <a:latin typeface="Work Sans" panose="00000500000000000000" pitchFamily="2" charset="0"/>
                <a:ea typeface="+mn-ea"/>
                <a:cs typeface="+mn-cs"/>
              </a:defRPr>
            </a:lvl1pPr>
            <a:lvl2pPr marL="342900" indent="0">
              <a:buNone/>
              <a:defRPr>
                <a:latin typeface="+mn-lt"/>
                <a:ea typeface="+mn-ea"/>
                <a:cs typeface="+mn-cs"/>
              </a:defRPr>
            </a:lvl2pPr>
            <a:lvl3pPr marL="685800" indent="0">
              <a:buNone/>
              <a:defRPr>
                <a:latin typeface="+mn-lt"/>
                <a:ea typeface="+mn-ea"/>
                <a:cs typeface="+mn-cs"/>
              </a:defRPr>
            </a:lvl3pPr>
            <a:lvl4pPr marL="1028700" indent="0">
              <a:buNone/>
              <a:defRPr>
                <a:latin typeface="+mn-lt"/>
                <a:ea typeface="+mn-ea"/>
                <a:cs typeface="+mn-cs"/>
              </a:defRPr>
            </a:lvl4pPr>
            <a:lvl5pPr marL="1371600" indent="0">
              <a:buNone/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 panose="00000500000000000000" pitchFamily="2" charset="0"/>
                <a:ea typeface="+mn-ea"/>
                <a:cs typeface="+mn-cs"/>
              </a:rPr>
              <a:t>Violencia sexual:</a:t>
            </a:r>
            <a:r>
              <a:rPr kumimoji="0" lang="es-ES" sz="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 panose="00000500000000000000" pitchFamily="2" charset="0"/>
                <a:ea typeface="+mn-ea"/>
                <a:cs typeface="+mn-cs"/>
              </a:rPr>
              <a:t> </a:t>
            </a:r>
          </a:p>
        </p:txBody>
      </p:sp>
      <p:pic>
        <p:nvPicPr>
          <p:cNvPr id="27" name="Gráfico 26" descr="Mujer">
            <a:extLst>
              <a:ext uri="{FF2B5EF4-FFF2-40B4-BE49-F238E27FC236}">
                <a16:creationId xmlns:a16="http://schemas.microsoft.com/office/drawing/2014/main" id="{203DFBF0-DF3E-44DD-AAC2-E34E6FA299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04164" y="1747657"/>
            <a:ext cx="914400" cy="914400"/>
          </a:xfrm>
          <a:prstGeom prst="rect">
            <a:avLst/>
          </a:prstGeom>
        </p:spPr>
      </p:pic>
      <p:pic>
        <p:nvPicPr>
          <p:cNvPr id="12" name="Gráfico 11" descr="Cráneo">
            <a:extLst>
              <a:ext uri="{FF2B5EF4-FFF2-40B4-BE49-F238E27FC236}">
                <a16:creationId xmlns:a16="http://schemas.microsoft.com/office/drawing/2014/main" id="{63508370-2C92-4A79-8622-DE87E16445B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47492" y="1955135"/>
            <a:ext cx="914400" cy="914400"/>
          </a:xfrm>
          <a:prstGeom prst="rect">
            <a:avLst/>
          </a:prstGeom>
        </p:spPr>
      </p:pic>
      <p:sp>
        <p:nvSpPr>
          <p:cNvPr id="29" name="Rectángulo 28">
            <a:extLst>
              <a:ext uri="{FF2B5EF4-FFF2-40B4-BE49-F238E27FC236}">
                <a16:creationId xmlns:a16="http://schemas.microsoft.com/office/drawing/2014/main" id="{72A34C59-1121-4B4F-8F94-846A13F90F5C}"/>
              </a:ext>
            </a:extLst>
          </p:cNvPr>
          <p:cNvSpPr/>
          <p:nvPr/>
        </p:nvSpPr>
        <p:spPr>
          <a:xfrm>
            <a:off x="6858000" y="1706521"/>
            <a:ext cx="1764738" cy="2516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Durante 2018, el 95% de casos por violencia sexual correspondieron a menores de 18 años. Siendo el 80% de casos en contra de mujeres.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2019 aumentó a un 88%.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2020 se presentaron 28.626 referente a delitos sexuales, de los cuales 24.028 fueron a mujeres lo que corresponde al 83%</a:t>
            </a:r>
            <a:endParaRPr kumimoji="0" lang="es-ES" sz="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Work Sans Light" panose="000004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380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áfico 27" descr="Femenino">
            <a:extLst>
              <a:ext uri="{FF2B5EF4-FFF2-40B4-BE49-F238E27FC236}">
                <a16:creationId xmlns:a16="http://schemas.microsoft.com/office/drawing/2014/main" id="{7BAE8196-21C4-4C2A-B459-B1C178ABDD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519625">
            <a:off x="5975996" y="1660232"/>
            <a:ext cx="1132656" cy="10892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EB00FA-2028-4602-BCA9-C30F060B0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741" y="336266"/>
            <a:ext cx="8710197" cy="419540"/>
          </a:xfrm>
        </p:spPr>
        <p:txBody>
          <a:bodyPr/>
          <a:lstStyle/>
          <a:p>
            <a:r>
              <a:rPr lang="es-ES" dirty="0">
                <a:solidFill>
                  <a:schemeClr val="tx2"/>
                </a:solidFill>
                <a:latin typeface="Modern Love" panose="04090805081005020601" pitchFamily="82" charset="0"/>
              </a:rPr>
              <a:t>Algunas cifras de mujer en relación con la seguridad</a:t>
            </a:r>
            <a:br>
              <a:rPr lang="es-ES" dirty="0">
                <a:solidFill>
                  <a:schemeClr val="tx2"/>
                </a:solidFill>
                <a:latin typeface="Modern Love" panose="04090805081005020601" pitchFamily="82" charset="0"/>
              </a:rPr>
            </a:br>
            <a:endParaRPr lang="es-CO" dirty="0">
              <a:solidFill>
                <a:schemeClr val="tx2"/>
              </a:solidFill>
              <a:latin typeface="Modern Love" panose="04090805081005020601" pitchFamily="82" charset="0"/>
            </a:endParaRP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5B7264D9-DADB-4D66-BA60-7F06DAD458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53236" y="1241138"/>
            <a:ext cx="2298872" cy="270704"/>
          </a:xfrm>
        </p:spPr>
        <p:txBody>
          <a:bodyPr/>
          <a:lstStyle/>
          <a:p>
            <a:r>
              <a:rPr lang="es-CO" b="1" dirty="0"/>
              <a:t>Lesiones personales:</a:t>
            </a:r>
            <a:r>
              <a:rPr lang="es-ES" dirty="0"/>
              <a:t> 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9348E9E8-07A7-4DF9-BB0A-05429A6C9C8D}"/>
              </a:ext>
            </a:extLst>
          </p:cNvPr>
          <p:cNvSpPr/>
          <p:nvPr/>
        </p:nvSpPr>
        <p:spPr>
          <a:xfrm>
            <a:off x="-264593" y="2964557"/>
            <a:ext cx="21582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 2020, el 40% de casos reportados sobre lesiones personales acontecieron contra mujeres. </a:t>
            </a:r>
            <a:endParaRPr kumimoji="0" lang="es-CO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 corte del 28 de febrero de 2021, el 38% del total de los casos presentados fue contra una mujer. </a:t>
            </a:r>
            <a:r>
              <a:rPr kumimoji="0" lang="es-ES" sz="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(SIEDCO, PONAL, 2020).</a:t>
            </a:r>
            <a:endParaRPr kumimoji="0" lang="es-CO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Gráfico 4" descr="Femenino">
            <a:extLst>
              <a:ext uri="{FF2B5EF4-FFF2-40B4-BE49-F238E27FC236}">
                <a16:creationId xmlns:a16="http://schemas.microsoft.com/office/drawing/2014/main" id="{153FED69-4FB3-44AE-8884-7894C52012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519625">
            <a:off x="795564" y="1875272"/>
            <a:ext cx="1132656" cy="1089251"/>
          </a:xfrm>
          <a:prstGeom prst="rect">
            <a:avLst/>
          </a:prstGeom>
        </p:spPr>
      </p:pic>
      <p:pic>
        <p:nvPicPr>
          <p:cNvPr id="7" name="Gráfico 6" descr="Martillo de juez">
            <a:extLst>
              <a:ext uri="{FF2B5EF4-FFF2-40B4-BE49-F238E27FC236}">
                <a16:creationId xmlns:a16="http://schemas.microsoft.com/office/drawing/2014/main" id="{8F807D81-7775-4455-BA6D-BEC2ADFB5D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65538" y="36085"/>
            <a:ext cx="914400" cy="914400"/>
          </a:xfrm>
          <a:prstGeom prst="rect">
            <a:avLst/>
          </a:prstGeom>
        </p:spPr>
      </p:pic>
      <p:sp>
        <p:nvSpPr>
          <p:cNvPr id="24" name="Marcador de texto 5">
            <a:extLst>
              <a:ext uri="{FF2B5EF4-FFF2-40B4-BE49-F238E27FC236}">
                <a16:creationId xmlns:a16="http://schemas.microsoft.com/office/drawing/2014/main" id="{B872B639-D162-4D86-A984-C5E8091D9AB7}"/>
              </a:ext>
            </a:extLst>
          </p:cNvPr>
          <p:cNvSpPr txBox="1">
            <a:spLocks/>
          </p:cNvSpPr>
          <p:nvPr/>
        </p:nvSpPr>
        <p:spPr>
          <a:xfrm>
            <a:off x="6858000" y="1220118"/>
            <a:ext cx="1968954" cy="27070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1500" b="0" i="0">
                <a:solidFill>
                  <a:schemeClr val="tx1"/>
                </a:solidFill>
                <a:latin typeface="Work Sans" panose="00000500000000000000" pitchFamily="2" charset="0"/>
                <a:ea typeface="+mn-ea"/>
                <a:cs typeface="+mn-cs"/>
              </a:defRPr>
            </a:lvl1pPr>
            <a:lvl2pPr marL="342900" indent="0">
              <a:buNone/>
              <a:defRPr>
                <a:latin typeface="+mn-lt"/>
                <a:ea typeface="+mn-ea"/>
                <a:cs typeface="+mn-cs"/>
              </a:defRPr>
            </a:lvl2pPr>
            <a:lvl3pPr marL="685800" indent="0">
              <a:buNone/>
              <a:defRPr>
                <a:latin typeface="+mn-lt"/>
                <a:ea typeface="+mn-ea"/>
                <a:cs typeface="+mn-cs"/>
              </a:defRPr>
            </a:lvl3pPr>
            <a:lvl4pPr marL="1028700" indent="0">
              <a:buNone/>
              <a:defRPr>
                <a:latin typeface="+mn-lt"/>
                <a:ea typeface="+mn-ea"/>
                <a:cs typeface="+mn-cs"/>
              </a:defRPr>
            </a:lvl4pPr>
            <a:lvl5pPr marL="1371600" indent="0">
              <a:buNone/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 panose="00000500000000000000" pitchFamily="2" charset="0"/>
                <a:ea typeface="+mn-ea"/>
                <a:cs typeface="+mn-cs"/>
              </a:rPr>
              <a:t>Criminalidad: </a:t>
            </a:r>
            <a:endParaRPr kumimoji="0" lang="es-ES" sz="15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Work Sans" panose="00000500000000000000" pitchFamily="2" charset="0"/>
              <a:ea typeface="+mn-ea"/>
              <a:cs typeface="+mn-cs"/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72A34C59-1121-4B4F-8F94-846A13F90F5C}"/>
              </a:ext>
            </a:extLst>
          </p:cNvPr>
          <p:cNvSpPr/>
          <p:nvPr/>
        </p:nvSpPr>
        <p:spPr>
          <a:xfrm>
            <a:off x="6542324" y="1742650"/>
            <a:ext cx="253761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Según la OEA las mujeres representan entre el 10% y 15% de los miembros agrupaciones criminales.</a:t>
            </a:r>
            <a:endParaRPr kumimoji="0" lang="es-CO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 ellas desempeñan tres funciones principales: acompañamiento sexual a los miembros masculinos del grupo. colaboración y enlace con el mundo exterior; y ser ellas mismas criminales.</a:t>
            </a:r>
            <a:endParaRPr kumimoji="0" lang="es-CO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823CB2E-8BA9-44DF-A2B8-0CE2BC2B10E1}"/>
              </a:ext>
            </a:extLst>
          </p:cNvPr>
          <p:cNvGraphicFramePr>
            <a:graphicFrameLocks noGrp="1"/>
          </p:cNvGraphicFramePr>
          <p:nvPr/>
        </p:nvGraphicFramePr>
        <p:xfrm>
          <a:off x="2176971" y="1968786"/>
          <a:ext cx="2547428" cy="166287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13829">
                  <a:extLst>
                    <a:ext uri="{9D8B030D-6E8A-4147-A177-3AD203B41FA5}">
                      <a16:colId xmlns:a16="http://schemas.microsoft.com/office/drawing/2014/main" val="14339374"/>
                    </a:ext>
                  </a:extLst>
                </a:gridCol>
                <a:gridCol w="697536">
                  <a:extLst>
                    <a:ext uri="{9D8B030D-6E8A-4147-A177-3AD203B41FA5}">
                      <a16:colId xmlns:a16="http://schemas.microsoft.com/office/drawing/2014/main" val="2622716530"/>
                    </a:ext>
                  </a:extLst>
                </a:gridCol>
                <a:gridCol w="826464">
                  <a:extLst>
                    <a:ext uri="{9D8B030D-6E8A-4147-A177-3AD203B41FA5}">
                      <a16:colId xmlns:a16="http://schemas.microsoft.com/office/drawing/2014/main" val="2071976071"/>
                    </a:ext>
                  </a:extLst>
                </a:gridCol>
                <a:gridCol w="609599">
                  <a:extLst>
                    <a:ext uri="{9D8B030D-6E8A-4147-A177-3AD203B41FA5}">
                      <a16:colId xmlns:a16="http://schemas.microsoft.com/office/drawing/2014/main" val="3649571692"/>
                    </a:ext>
                  </a:extLst>
                </a:gridCol>
              </a:tblGrid>
              <a:tr h="4559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</a:rPr>
                        <a:t>Año</a:t>
                      </a:r>
                      <a:endParaRPr lang="es-CO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</a:rPr>
                        <a:t>Total </a:t>
                      </a:r>
                      <a:endParaRPr lang="es-CO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</a:rPr>
                        <a:t>Mujeres </a:t>
                      </a:r>
                      <a:endParaRPr lang="es-CO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</a:rPr>
                        <a:t>%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effectLst/>
                        </a:rPr>
                        <a:t> mujeres</a:t>
                      </a:r>
                      <a:endParaRPr lang="es-CO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701612540"/>
                  </a:ext>
                </a:extLst>
              </a:tr>
              <a:tr h="30172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2017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132.655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60453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46%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049195596"/>
                  </a:ext>
                </a:extLst>
              </a:tr>
              <a:tr h="30172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2018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138.306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65311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47%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706043265"/>
                  </a:ext>
                </a:extLst>
              </a:tr>
              <a:tr h="30172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2019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119302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53394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45%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696016962"/>
                  </a:ext>
                </a:extLst>
              </a:tr>
              <a:tr h="30172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2020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82597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32.832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40%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891396959"/>
                  </a:ext>
                </a:extLst>
              </a:tr>
            </a:tbl>
          </a:graphicData>
        </a:graphic>
      </p:graphicFrame>
      <p:pic>
        <p:nvPicPr>
          <p:cNvPr id="8" name="Gráfico 7" descr="Sirena">
            <a:extLst>
              <a:ext uri="{FF2B5EF4-FFF2-40B4-BE49-F238E27FC236}">
                <a16:creationId xmlns:a16="http://schemas.microsoft.com/office/drawing/2014/main" id="{C5B2304B-CA9D-4D01-A5C2-1E5E308515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8200" y="1706521"/>
            <a:ext cx="914400" cy="914400"/>
          </a:xfrm>
          <a:prstGeom prst="rect">
            <a:avLst/>
          </a:prstGeom>
        </p:spPr>
      </p:pic>
      <p:pic>
        <p:nvPicPr>
          <p:cNvPr id="11" name="Gráfico 10" descr="Esposas">
            <a:extLst>
              <a:ext uri="{FF2B5EF4-FFF2-40B4-BE49-F238E27FC236}">
                <a16:creationId xmlns:a16="http://schemas.microsoft.com/office/drawing/2014/main" id="{7B20262E-7E7A-4DB9-A3A4-590439D3C4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577999" y="1581150"/>
            <a:ext cx="9906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44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áfico 27" descr="Femenino">
            <a:extLst>
              <a:ext uri="{FF2B5EF4-FFF2-40B4-BE49-F238E27FC236}">
                <a16:creationId xmlns:a16="http://schemas.microsoft.com/office/drawing/2014/main" id="{7BAE8196-21C4-4C2A-B459-B1C178ABDD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519625">
            <a:off x="6924436" y="1639211"/>
            <a:ext cx="1132656" cy="10892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EB00FA-2028-4602-BCA9-C30F060B0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741" y="336266"/>
            <a:ext cx="8710197" cy="419540"/>
          </a:xfrm>
        </p:spPr>
        <p:txBody>
          <a:bodyPr/>
          <a:lstStyle/>
          <a:p>
            <a:r>
              <a:rPr lang="es-ES" dirty="0">
                <a:solidFill>
                  <a:schemeClr val="tx2"/>
                </a:solidFill>
                <a:latin typeface="Modern Love" panose="04090805081005020601" pitchFamily="82" charset="0"/>
              </a:rPr>
              <a:t>Algunas cifras de mujer en relación con la seguridad</a:t>
            </a:r>
            <a:br>
              <a:rPr lang="es-ES" dirty="0">
                <a:solidFill>
                  <a:schemeClr val="tx2"/>
                </a:solidFill>
                <a:latin typeface="Modern Love" panose="04090805081005020601" pitchFamily="82" charset="0"/>
              </a:rPr>
            </a:br>
            <a:endParaRPr lang="es-CO" dirty="0">
              <a:solidFill>
                <a:schemeClr val="tx2"/>
              </a:solidFill>
              <a:latin typeface="Modern Love" panose="04090805081005020601" pitchFamily="82" charset="0"/>
            </a:endParaRP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5B7264D9-DADB-4D66-BA60-7F06DAD458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53236" y="1241138"/>
            <a:ext cx="2298872" cy="270704"/>
          </a:xfrm>
        </p:spPr>
        <p:txBody>
          <a:bodyPr/>
          <a:lstStyle/>
          <a:p>
            <a:r>
              <a:rPr lang="es-CO" b="1" dirty="0"/>
              <a:t>Homicidios:</a:t>
            </a:r>
            <a:r>
              <a:rPr lang="es-ES" dirty="0"/>
              <a:t> </a:t>
            </a:r>
          </a:p>
        </p:txBody>
      </p:sp>
      <p:pic>
        <p:nvPicPr>
          <p:cNvPr id="5" name="Gráfico 4" descr="Femenino">
            <a:extLst>
              <a:ext uri="{FF2B5EF4-FFF2-40B4-BE49-F238E27FC236}">
                <a16:creationId xmlns:a16="http://schemas.microsoft.com/office/drawing/2014/main" id="{153FED69-4FB3-44AE-8884-7894C52012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519625">
            <a:off x="2035350" y="1660232"/>
            <a:ext cx="1132656" cy="1089251"/>
          </a:xfrm>
          <a:prstGeom prst="rect">
            <a:avLst/>
          </a:prstGeom>
        </p:spPr>
      </p:pic>
      <p:pic>
        <p:nvPicPr>
          <p:cNvPr id="7" name="Gráfico 6" descr="Martillo de juez">
            <a:extLst>
              <a:ext uri="{FF2B5EF4-FFF2-40B4-BE49-F238E27FC236}">
                <a16:creationId xmlns:a16="http://schemas.microsoft.com/office/drawing/2014/main" id="{8F807D81-7775-4455-BA6D-BEC2ADFB5D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65538" y="36085"/>
            <a:ext cx="914400" cy="914400"/>
          </a:xfrm>
          <a:prstGeom prst="rect">
            <a:avLst/>
          </a:prstGeom>
        </p:spPr>
      </p:pic>
      <p:sp>
        <p:nvSpPr>
          <p:cNvPr id="24" name="Marcador de texto 5">
            <a:extLst>
              <a:ext uri="{FF2B5EF4-FFF2-40B4-BE49-F238E27FC236}">
                <a16:creationId xmlns:a16="http://schemas.microsoft.com/office/drawing/2014/main" id="{B872B639-D162-4D86-A984-C5E8091D9AB7}"/>
              </a:ext>
            </a:extLst>
          </p:cNvPr>
          <p:cNvSpPr txBox="1">
            <a:spLocks/>
          </p:cNvSpPr>
          <p:nvPr/>
        </p:nvSpPr>
        <p:spPr>
          <a:xfrm>
            <a:off x="5934787" y="1267320"/>
            <a:ext cx="3111954" cy="27070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>
              <a:buNone/>
              <a:defRPr sz="1500" b="0" i="0">
                <a:solidFill>
                  <a:schemeClr val="tx1"/>
                </a:solidFill>
                <a:latin typeface="Work Sans" panose="00000500000000000000" pitchFamily="2" charset="0"/>
                <a:ea typeface="+mn-ea"/>
                <a:cs typeface="+mn-cs"/>
              </a:defRPr>
            </a:lvl1pPr>
            <a:lvl2pPr marL="342900" indent="0">
              <a:buNone/>
              <a:defRPr>
                <a:latin typeface="+mn-lt"/>
                <a:ea typeface="+mn-ea"/>
                <a:cs typeface="+mn-cs"/>
              </a:defRPr>
            </a:lvl2pPr>
            <a:lvl3pPr marL="685800" indent="0">
              <a:buNone/>
              <a:defRPr>
                <a:latin typeface="+mn-lt"/>
                <a:ea typeface="+mn-ea"/>
                <a:cs typeface="+mn-cs"/>
              </a:defRPr>
            </a:lvl3pPr>
            <a:lvl4pPr marL="1028700" indent="0">
              <a:buNone/>
              <a:defRPr>
                <a:latin typeface="+mn-lt"/>
                <a:ea typeface="+mn-ea"/>
                <a:cs typeface="+mn-cs"/>
              </a:defRPr>
            </a:lvl4pPr>
            <a:lvl5pPr marL="1371600" indent="0">
              <a:buNone/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 panose="00000500000000000000" pitchFamily="2" charset="0"/>
                <a:ea typeface="+mn-ea"/>
                <a:cs typeface="+mn-cs"/>
              </a:rPr>
              <a:t>Violencia intrafamiliar:</a:t>
            </a:r>
            <a:r>
              <a:rPr kumimoji="0" lang="es-ES" sz="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" panose="00000500000000000000" pitchFamily="2" charset="0"/>
                <a:ea typeface="+mn-ea"/>
                <a:cs typeface="+mn-cs"/>
              </a:rPr>
              <a:t> 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72A34C59-1121-4B4F-8F94-846A13F90F5C}"/>
              </a:ext>
            </a:extLst>
          </p:cNvPr>
          <p:cNvSpPr/>
          <p:nvPr/>
        </p:nvSpPr>
        <p:spPr>
          <a:xfrm>
            <a:off x="5337833" y="2745285"/>
            <a:ext cx="374210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2020, se presentaron 113.567 casos de violencia intrafamiliar, 77,3% contra las mujeres y 22,7% donde la víctima fue hombre </a:t>
            </a:r>
            <a:r>
              <a:rPr kumimoji="0" lang="es-ES" sz="5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(SIEDCO, PONAL, 2020).</a:t>
            </a:r>
            <a:r>
              <a:rPr kumimoji="0" lang="es-ES" sz="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s-CO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Los departamentos con mayor incidencia fueron Cundinamarca (33.807), Antioquia (12.587), Valle (6.316), Santander (4.397), y Boyacá (3.149). </a:t>
            </a:r>
            <a:endParaRPr kumimoji="0" lang="es-CO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Durante el aislamiento preventivo obligatorio de 2020, el registro de llamadas a la línea 155 por violencia intrafamiliar, presentó un aumento del 175,1% respecto al año anterior.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; y ser ellas mismas criminales.</a:t>
            </a:r>
            <a:endParaRPr kumimoji="0" lang="es-CO" sz="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B437774E-0E21-4397-8676-D31E52D7A9C6}"/>
              </a:ext>
            </a:extLst>
          </p:cNvPr>
          <p:cNvGraphicFramePr>
            <a:graphicFrameLocks noGrp="1"/>
          </p:cNvGraphicFramePr>
          <p:nvPr/>
        </p:nvGraphicFramePr>
        <p:xfrm>
          <a:off x="369740" y="2962103"/>
          <a:ext cx="4143375" cy="15113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84840">
                  <a:extLst>
                    <a:ext uri="{9D8B030D-6E8A-4147-A177-3AD203B41FA5}">
                      <a16:colId xmlns:a16="http://schemas.microsoft.com/office/drawing/2014/main" val="1893151499"/>
                    </a:ext>
                  </a:extLst>
                </a:gridCol>
                <a:gridCol w="684840">
                  <a:extLst>
                    <a:ext uri="{9D8B030D-6E8A-4147-A177-3AD203B41FA5}">
                      <a16:colId xmlns:a16="http://schemas.microsoft.com/office/drawing/2014/main" val="3597472136"/>
                    </a:ext>
                  </a:extLst>
                </a:gridCol>
                <a:gridCol w="681775">
                  <a:extLst>
                    <a:ext uri="{9D8B030D-6E8A-4147-A177-3AD203B41FA5}">
                      <a16:colId xmlns:a16="http://schemas.microsoft.com/office/drawing/2014/main" val="4136403938"/>
                    </a:ext>
                  </a:extLst>
                </a:gridCol>
                <a:gridCol w="735728">
                  <a:extLst>
                    <a:ext uri="{9D8B030D-6E8A-4147-A177-3AD203B41FA5}">
                      <a16:colId xmlns:a16="http://schemas.microsoft.com/office/drawing/2014/main" val="3480808346"/>
                    </a:ext>
                  </a:extLst>
                </a:gridCol>
                <a:gridCol w="678096">
                  <a:extLst>
                    <a:ext uri="{9D8B030D-6E8A-4147-A177-3AD203B41FA5}">
                      <a16:colId xmlns:a16="http://schemas.microsoft.com/office/drawing/2014/main" val="1101403621"/>
                    </a:ext>
                  </a:extLst>
                </a:gridCol>
                <a:gridCol w="678096">
                  <a:extLst>
                    <a:ext uri="{9D8B030D-6E8A-4147-A177-3AD203B41FA5}">
                      <a16:colId xmlns:a16="http://schemas.microsoft.com/office/drawing/2014/main" val="3729807569"/>
                    </a:ext>
                  </a:extLst>
                </a:gridCol>
              </a:tblGrid>
              <a:tr h="38100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Año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Número de casos 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Número Total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Porcentaje 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751534"/>
                  </a:ext>
                </a:extLst>
              </a:tr>
              <a:tr h="390525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Hombres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Mujeres 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Porcentaje Hombres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Porcentaje Mujeres 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6652968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2018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11.585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1082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12.667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91%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9%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2005108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2019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11.569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1087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12656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91%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9%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1596832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2020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11.059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959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12.018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effectLst/>
                        </a:rPr>
                        <a:t>92%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effectLst/>
                        </a:rPr>
                        <a:t>8%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37717269"/>
                  </a:ext>
                </a:extLst>
              </a:tr>
            </a:tbl>
          </a:graphicData>
        </a:graphic>
      </p:graphicFrame>
      <p:pic>
        <p:nvPicPr>
          <p:cNvPr id="10" name="Gráfico 9" descr="Género">
            <a:extLst>
              <a:ext uri="{FF2B5EF4-FFF2-40B4-BE49-F238E27FC236}">
                <a16:creationId xmlns:a16="http://schemas.microsoft.com/office/drawing/2014/main" id="{41718220-95CB-49C5-83FB-1ACCB389CD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27028" y="1782546"/>
            <a:ext cx="914400" cy="914400"/>
          </a:xfrm>
          <a:prstGeom prst="rect">
            <a:avLst/>
          </a:prstGeom>
        </p:spPr>
      </p:pic>
      <p:pic>
        <p:nvPicPr>
          <p:cNvPr id="13" name="Gráfico 12" descr="Familia con dos niños">
            <a:extLst>
              <a:ext uri="{FF2B5EF4-FFF2-40B4-BE49-F238E27FC236}">
                <a16:creationId xmlns:a16="http://schemas.microsoft.com/office/drawing/2014/main" id="{97315983-13E0-489A-9E99-3227B453EF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338533" y="1573618"/>
            <a:ext cx="1123328" cy="112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46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Marcador de contenido 2">
            <a:extLst>
              <a:ext uri="{FF2B5EF4-FFF2-40B4-BE49-F238E27FC236}">
                <a16:creationId xmlns:a16="http://schemas.microsoft.com/office/drawing/2014/main" id="{C662E581-CD93-41EA-8581-CC25A4E17D77}"/>
              </a:ext>
            </a:extLst>
          </p:cNvPr>
          <p:cNvSpPr txBox="1">
            <a:spLocks/>
          </p:cNvSpPr>
          <p:nvPr/>
        </p:nvSpPr>
        <p:spPr>
          <a:xfrm>
            <a:off x="532957" y="346054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 fontScale="85000" lnSpcReduction="10000"/>
          </a:bodyPr>
          <a:lstStyle>
            <a:lvl1pPr marL="457200" lvl="0" indent="-228600" algn="l" defTabSz="685783" rtl="0" eaLnBrk="1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 pitchFamily="34" charset="0"/>
              <a:buNone/>
              <a:defRPr sz="1500" b="0" kern="12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marL="914400" lvl="1" indent="-228600" algn="l" defTabSz="685783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71600" lvl="2" indent="-228600" algn="l" defTabSz="685783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lvl="3" indent="-228600" algn="l" defTabSz="685783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86000" lvl="4" indent="-228600" algn="l" defTabSz="685783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3200" lvl="5" indent="-342900" algn="l" defTabSz="685783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00400" lvl="6" indent="-342900" algn="l" defTabSz="685783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7600" lvl="7" indent="-342900" algn="l" defTabSz="685783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lvl="8" indent="-342900" algn="l" defTabSz="685783" rtl="0" eaLnBrk="1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s-MX" sz="19900" dirty="0">
                <a:solidFill>
                  <a:schemeClr val="accent1">
                    <a:lumMod val="75000"/>
                  </a:schemeClr>
                </a:solidFill>
                <a:latin typeface="Modern Love" panose="04090805081005020601" pitchFamily="82" charset="0"/>
              </a:rPr>
              <a:t>Gracias</a:t>
            </a:r>
            <a:r>
              <a:rPr lang="es-MX" sz="199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30" name="Picture 2" descr="Derecho a una vida libre de violencia - Derechos de la Mujer">
            <a:extLst>
              <a:ext uri="{FF2B5EF4-FFF2-40B4-BE49-F238E27FC236}">
                <a16:creationId xmlns:a16="http://schemas.microsoft.com/office/drawing/2014/main" id="{F65A962D-7682-4BB5-9618-38C60B7B0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19" y="2580242"/>
            <a:ext cx="3757280" cy="2104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F4BA6F8-4079-4939-B03D-595D13A253AE}"/>
              </a:ext>
            </a:extLst>
          </p:cNvPr>
          <p:cNvSpPr txBox="1"/>
          <p:nvPr/>
        </p:nvSpPr>
        <p:spPr>
          <a:xfrm>
            <a:off x="4619761" y="2800350"/>
            <a:ext cx="40234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Modern Love" panose="04090805081005020601" pitchFamily="82" charset="0"/>
              </a:rPr>
              <a:t>Contacto: </a:t>
            </a:r>
            <a:r>
              <a:rPr lang="es-CO" dirty="0">
                <a:hlinkClick r:id="rId4"/>
              </a:rPr>
              <a:t>catherine.garzon@mininterior.gov.co</a:t>
            </a:r>
            <a:endParaRPr lang="es-CO" dirty="0"/>
          </a:p>
          <a:p>
            <a:r>
              <a:rPr lang="es-CO" dirty="0">
                <a:hlinkClick r:id="rId5"/>
              </a:rPr>
              <a:t>seguridadterritorial@mininterior.gov.co</a:t>
            </a:r>
            <a:r>
              <a:rPr lang="es-C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091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-7938"/>
            <a:ext cx="9144000" cy="39528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s-CO" dirty="0">
                <a:solidFill>
                  <a:schemeClr val="bg1"/>
                </a:solidFill>
              </a:rPr>
              <a:t>Estereotipos y roles de género</a:t>
            </a:r>
          </a:p>
        </p:txBody>
      </p:sp>
      <p:sp>
        <p:nvSpPr>
          <p:cNvPr id="10" name="Rectángulo 18"/>
          <p:cNvSpPr>
            <a:spLocks noChangeArrowheads="1"/>
          </p:cNvSpPr>
          <p:nvPr/>
        </p:nvSpPr>
        <p:spPr bwMode="auto">
          <a:xfrm>
            <a:off x="5802242" y="1632423"/>
            <a:ext cx="322471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Arial"/>
              </a:rPr>
              <a:t>El mundo de lo privado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  <a:sym typeface="Arial"/>
            </a:endParaRPr>
          </a:p>
          <a:p>
            <a:pPr marL="342884" marR="0" lvl="0" indent="-342884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Arial"/>
              </a:rPr>
              <a:t>Lo reproductivo</a:t>
            </a:r>
          </a:p>
          <a:p>
            <a:pPr marL="342884" marR="0" lvl="0" indent="-342884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Arial"/>
              </a:rPr>
              <a:t>El cuidado</a:t>
            </a:r>
          </a:p>
          <a:p>
            <a:pPr marL="342884" marR="0" lvl="0" indent="-342884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Arial"/>
              </a:rPr>
              <a:t>El ser dócil</a:t>
            </a:r>
          </a:p>
          <a:p>
            <a:pPr marL="342884" marR="0" lvl="0" indent="-342884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Arial"/>
              </a:rPr>
              <a:t>Dependiente</a:t>
            </a:r>
          </a:p>
          <a:p>
            <a:pPr marL="342884" marR="0" lvl="0" indent="-342884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Arial"/>
              </a:rPr>
              <a:t>Objeto de deseo</a:t>
            </a:r>
          </a:p>
        </p:txBody>
      </p:sp>
      <p:sp>
        <p:nvSpPr>
          <p:cNvPr id="11" name="Rectángulo 23"/>
          <p:cNvSpPr>
            <a:spLocks noChangeArrowheads="1"/>
          </p:cNvSpPr>
          <p:nvPr/>
        </p:nvSpPr>
        <p:spPr bwMode="auto">
          <a:xfrm>
            <a:off x="5770523" y="700647"/>
            <a:ext cx="2739285" cy="83099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A las mujeres lo femenino:</a:t>
            </a:r>
          </a:p>
        </p:txBody>
      </p:sp>
      <p:sp>
        <p:nvSpPr>
          <p:cNvPr id="12" name="Rectángulo 11"/>
          <p:cNvSpPr>
            <a:spLocks noChangeArrowheads="1"/>
          </p:cNvSpPr>
          <p:nvPr/>
        </p:nvSpPr>
        <p:spPr bwMode="auto">
          <a:xfrm>
            <a:off x="173961" y="1658204"/>
            <a:ext cx="2963176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Arial"/>
              </a:rPr>
              <a:t>El mundo de la público</a:t>
            </a:r>
          </a:p>
          <a:p>
            <a:pPr marL="285736" marR="0" lvl="0" indent="-285736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FFC000">
                  <a:lumMod val="50000"/>
                </a:srgbClr>
              </a:solidFill>
              <a:effectLst/>
              <a:uLnTx/>
              <a:uFillTx/>
              <a:latin typeface="Arial" charset="0"/>
              <a:ea typeface="+mn-ea"/>
              <a:cs typeface="Arial" charset="0"/>
              <a:sym typeface="Arial"/>
            </a:endParaRPr>
          </a:p>
          <a:p>
            <a:pPr marL="285736" marR="0" lvl="0" indent="-285736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Arial"/>
              </a:rPr>
              <a:t>Lo productivo</a:t>
            </a:r>
          </a:p>
          <a:p>
            <a:pPr marL="285736" marR="0" lvl="0" indent="-285736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Arial"/>
              </a:rPr>
              <a:t>Agresivo </a:t>
            </a:r>
          </a:p>
          <a:p>
            <a:pPr marL="285736" marR="0" lvl="0" indent="-285736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Arial"/>
              </a:rPr>
              <a:t>Placer por el riesgo </a:t>
            </a:r>
          </a:p>
          <a:p>
            <a:pPr marL="285736" marR="0" lvl="0" indent="-285736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Arial"/>
              </a:rPr>
              <a:t>Necesidad de prestigio </a:t>
            </a:r>
          </a:p>
          <a:p>
            <a:pPr marL="285736" marR="0" lvl="0" indent="-285736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Arial"/>
              </a:rPr>
              <a:t>Dominante</a:t>
            </a:r>
          </a:p>
          <a:p>
            <a:pPr marL="285736" marR="0" lvl="0" indent="-285736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s-E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sym typeface="Arial"/>
              </a:rPr>
              <a:t>“Incontrolable sexualmente”</a:t>
            </a:r>
          </a:p>
        </p:txBody>
      </p:sp>
      <p:sp>
        <p:nvSpPr>
          <p:cNvPr id="13" name="Rectángulo 25"/>
          <p:cNvSpPr>
            <a:spLocks noChangeArrowheads="1"/>
          </p:cNvSpPr>
          <p:nvPr/>
        </p:nvSpPr>
        <p:spPr bwMode="auto">
          <a:xfrm>
            <a:off x="278562" y="684072"/>
            <a:ext cx="2478103" cy="83099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A los hombres lo masculino: </a:t>
            </a:r>
          </a:p>
        </p:txBody>
      </p:sp>
      <p:pic>
        <p:nvPicPr>
          <p:cNvPr id="16" name="18 Imagen" descr="Resultado de imagen para icono de hombre png"/>
          <p:cNvPicPr>
            <a:picLocks noChangeAspect="1" noChangeArrowheads="1"/>
          </p:cNvPicPr>
          <p:nvPr/>
        </p:nvPicPr>
        <p:blipFill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5" r="24725"/>
          <a:stretch>
            <a:fillRect/>
          </a:stretch>
        </p:blipFill>
        <p:spPr bwMode="auto">
          <a:xfrm>
            <a:off x="3216025" y="1049825"/>
            <a:ext cx="1094534" cy="214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20 Imagen" descr="Resultado de imagen para icono de mujer png"/>
          <p:cNvPicPr/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136" y="1556529"/>
            <a:ext cx="942547" cy="19495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ángulo redondeado 3"/>
          <p:cNvSpPr/>
          <p:nvPr/>
        </p:nvSpPr>
        <p:spPr>
          <a:xfrm>
            <a:off x="3295961" y="3217470"/>
            <a:ext cx="1025175" cy="18719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CO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Superioridad</a:t>
            </a:r>
          </a:p>
        </p:txBody>
      </p:sp>
      <p:sp>
        <p:nvSpPr>
          <p:cNvPr id="18" name="Rectángulo redondeado 17"/>
          <p:cNvSpPr/>
          <p:nvPr/>
        </p:nvSpPr>
        <p:spPr>
          <a:xfrm>
            <a:off x="4384679" y="3506079"/>
            <a:ext cx="962733" cy="157603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CO" sz="1800" b="1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Arial"/>
              </a:rPr>
              <a:t>Abnegación 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393417" y="775023"/>
            <a:ext cx="737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Poder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4182913" y="1318152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Discriminación</a:t>
            </a:r>
          </a:p>
        </p:txBody>
      </p:sp>
    </p:spTree>
    <p:extLst>
      <p:ext uri="{BB962C8B-B14F-4D97-AF65-F5344CB8AC3E}">
        <p14:creationId xmlns:p14="http://schemas.microsoft.com/office/powerpoint/2010/main" val="3605269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uía para no perderse en la sopa de letras LGTBIQ+: hablan todos sus  protagonistas">
            <a:extLst>
              <a:ext uri="{FF2B5EF4-FFF2-40B4-BE49-F238E27FC236}">
                <a16:creationId xmlns:a16="http://schemas.microsoft.com/office/drawing/2014/main" id="{84B19587-F161-4B29-A174-3CCCF994D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03" y="247650"/>
            <a:ext cx="5616928" cy="314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1C0C22FF-0FC5-4A4E-A983-E1178F4D7204}"/>
              </a:ext>
            </a:extLst>
          </p:cNvPr>
          <p:cNvSpPr txBox="1"/>
          <p:nvPr/>
        </p:nvSpPr>
        <p:spPr>
          <a:xfrm>
            <a:off x="936978" y="4233333"/>
            <a:ext cx="77328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solidFill>
                  <a:schemeClr val="accent1"/>
                </a:solidFill>
                <a:latin typeface="Modern Love" panose="04090805081005020601" pitchFamily="82" charset="0"/>
              </a:rPr>
              <a:t>Que significa ??  Que representa cada letra </a:t>
            </a:r>
            <a:endParaRPr lang="es-CO" sz="2800" dirty="0">
              <a:solidFill>
                <a:schemeClr val="accent1"/>
              </a:solidFill>
              <a:latin typeface="Modern Love" panose="04090805081005020601" pitchFamily="82" charset="0"/>
            </a:endParaRPr>
          </a:p>
        </p:txBody>
      </p:sp>
      <p:pic>
        <p:nvPicPr>
          <p:cNvPr id="1028" name="Picture 4" descr="LGTBIQ+: Qué hay detrás de las siglas del colectivo">
            <a:extLst>
              <a:ext uri="{FF2B5EF4-FFF2-40B4-BE49-F238E27FC236}">
                <a16:creationId xmlns:a16="http://schemas.microsoft.com/office/drawing/2014/main" id="{6209CF1F-8A7B-49EE-9DDC-C819016413A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261" y="1855110"/>
            <a:ext cx="2502606" cy="1538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936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-7938"/>
            <a:ext cx="9144000" cy="39528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s-CO" dirty="0">
                <a:solidFill>
                  <a:schemeClr val="bg1"/>
                </a:solidFill>
              </a:rPr>
              <a:t>Los estereotipos y roles de género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228356" y="387707"/>
            <a:ext cx="1826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O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Generan… </a:t>
            </a:r>
          </a:p>
        </p:txBody>
      </p:sp>
      <p:graphicFrame>
        <p:nvGraphicFramePr>
          <p:cNvPr id="9" name="3 Marcador de contenido"/>
          <p:cNvGraphicFramePr>
            <a:graphicFrameLocks/>
          </p:cNvGraphicFramePr>
          <p:nvPr/>
        </p:nvGraphicFramePr>
        <p:xfrm>
          <a:off x="292750" y="1176336"/>
          <a:ext cx="4681555" cy="3434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65547" y="1471271"/>
            <a:ext cx="3668267" cy="220096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5829756" y="3672231"/>
            <a:ext cx="32040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O" sz="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https://www.ambitojuridico.com/noticias/general/administrativo-y-contratacion/estereotipos-de-genero-en-decisiones-judiciales-las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190345" y="4766720"/>
            <a:ext cx="40746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O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Video  </a:t>
            </a:r>
            <a:r>
              <a:rPr kumimoji="0" lang="es-ES" sz="105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Romper estereotipos de género en los colegios</a:t>
            </a:r>
            <a:endParaRPr kumimoji="0" lang="es-CO" sz="105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Flecha derecha 13"/>
          <p:cNvSpPr/>
          <p:nvPr/>
        </p:nvSpPr>
        <p:spPr>
          <a:xfrm>
            <a:off x="4432915" y="4825071"/>
            <a:ext cx="707417" cy="19778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CO" sz="105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253372" y="4756151"/>
            <a:ext cx="306365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CO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https://www.youtube.com/watch?v=FtGcYjr0gPc</a:t>
            </a:r>
          </a:p>
        </p:txBody>
      </p:sp>
    </p:spTree>
    <p:extLst>
      <p:ext uri="{BB962C8B-B14F-4D97-AF65-F5344CB8AC3E}">
        <p14:creationId xmlns:p14="http://schemas.microsoft.com/office/powerpoint/2010/main" val="3563286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"/>
          <p:cNvSpPr/>
          <p:nvPr/>
        </p:nvSpPr>
        <p:spPr>
          <a:xfrm>
            <a:off x="-76200" y="361950"/>
            <a:ext cx="7848600" cy="48013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222" name="Google Shape;222;p4"/>
          <p:cNvSpPr txBox="1"/>
          <p:nvPr/>
        </p:nvSpPr>
        <p:spPr>
          <a:xfrm>
            <a:off x="371300" y="126516"/>
            <a:ext cx="8710197" cy="776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9AFF"/>
              </a:buClr>
              <a:buSzPts val="1800"/>
              <a:buFont typeface="Work Sans Regular"/>
              <a:buNone/>
            </a:pPr>
            <a:r>
              <a:rPr lang="es-ES" sz="2400" b="0" dirty="0">
                <a:solidFill>
                  <a:schemeClr val="accent1">
                    <a:lumMod val="75000"/>
                  </a:schemeClr>
                </a:solidFill>
                <a:latin typeface="Modern Love" panose="04090805081005020601" pitchFamily="82" charset="0"/>
                <a:ea typeface="Work Sans Regular"/>
                <a:cs typeface="Work Sans Regular"/>
                <a:sym typeface="Work Sans Regular"/>
              </a:rPr>
              <a:t>Micromachismos que contribuyen a los hechos generadores de violencia.</a:t>
            </a:r>
            <a:endParaRPr sz="2400" b="0" dirty="0">
              <a:solidFill>
                <a:schemeClr val="accent1">
                  <a:lumMod val="75000"/>
                </a:schemeClr>
              </a:solidFill>
              <a:latin typeface="Modern Love" panose="04090805081005020601" pitchFamily="82" charset="0"/>
              <a:ea typeface="Work Sans Regular"/>
              <a:cs typeface="Work Sans Regular"/>
              <a:sym typeface="Work Sans Regular"/>
            </a:endParaRPr>
          </a:p>
        </p:txBody>
      </p:sp>
      <p:sp>
        <p:nvSpPr>
          <p:cNvPr id="223" name="Google Shape;223;p4"/>
          <p:cNvSpPr/>
          <p:nvPr/>
        </p:nvSpPr>
        <p:spPr>
          <a:xfrm>
            <a:off x="295099" y="563604"/>
            <a:ext cx="76201" cy="76821"/>
          </a:xfrm>
          <a:prstGeom prst="ellipse">
            <a:avLst/>
          </a:prstGeom>
          <a:solidFill>
            <a:srgbClr val="FC9E1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5354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13341028-5272-4568-A149-23356B099268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902886"/>
          <a:ext cx="7886700" cy="3966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37392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14"/>
          <p:cNvSpPr/>
          <p:nvPr/>
        </p:nvSpPr>
        <p:spPr>
          <a:xfrm>
            <a:off x="-76200" y="247210"/>
            <a:ext cx="5257800" cy="480131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422" name="Google Shape;422;p14"/>
          <p:cNvSpPr txBox="1"/>
          <p:nvPr/>
        </p:nvSpPr>
        <p:spPr>
          <a:xfrm>
            <a:off x="-1623597" y="323410"/>
            <a:ext cx="8710197" cy="419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9AFF"/>
              </a:buClr>
              <a:buSzPts val="1800"/>
              <a:buFont typeface="Work Sans Regular"/>
              <a:buNone/>
            </a:pPr>
            <a:r>
              <a:rPr lang="es-ES" sz="1800" b="0">
                <a:solidFill>
                  <a:srgbClr val="1B9AFF"/>
                </a:solidFill>
                <a:latin typeface="Work Sans Regular"/>
                <a:ea typeface="Work Sans Regular"/>
                <a:cs typeface="Work Sans Regular"/>
                <a:sym typeface="Work Sans Regular"/>
              </a:rPr>
              <a:t>Abordaje Integral de las Violencias de Género</a:t>
            </a:r>
            <a:endParaRPr sz="1800" b="0">
              <a:solidFill>
                <a:srgbClr val="1B9AFF"/>
              </a:solidFill>
              <a:latin typeface="Work Sans Regular"/>
              <a:ea typeface="Work Sans Regular"/>
              <a:cs typeface="Work Sans Regular"/>
              <a:sym typeface="Work Sans Regular"/>
            </a:endParaRPr>
          </a:p>
        </p:txBody>
      </p:sp>
      <p:sp>
        <p:nvSpPr>
          <p:cNvPr id="423" name="Google Shape;423;p14"/>
          <p:cNvSpPr/>
          <p:nvPr/>
        </p:nvSpPr>
        <p:spPr>
          <a:xfrm>
            <a:off x="295099" y="448864"/>
            <a:ext cx="76201" cy="76821"/>
          </a:xfrm>
          <a:prstGeom prst="ellipse">
            <a:avLst/>
          </a:prstGeom>
          <a:solidFill>
            <a:srgbClr val="FC9E1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5354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grpSp>
        <p:nvGrpSpPr>
          <p:cNvPr id="424" name="Google Shape;424;p14"/>
          <p:cNvGrpSpPr/>
          <p:nvPr/>
        </p:nvGrpSpPr>
        <p:grpSpPr>
          <a:xfrm>
            <a:off x="402822" y="1053007"/>
            <a:ext cx="1611719" cy="828764"/>
            <a:chOff x="5288811" y="239078"/>
            <a:chExt cx="1611719" cy="828764"/>
          </a:xfrm>
        </p:grpSpPr>
        <p:sp>
          <p:nvSpPr>
            <p:cNvPr id="425" name="Google Shape;425;p14"/>
            <p:cNvSpPr/>
            <p:nvPr/>
          </p:nvSpPr>
          <p:spPr>
            <a:xfrm>
              <a:off x="5288811" y="239078"/>
              <a:ext cx="1535519" cy="793906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rgbClr val="0070C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26" name="Google Shape;426;p14"/>
            <p:cNvSpPr txBox="1"/>
            <p:nvPr/>
          </p:nvSpPr>
          <p:spPr>
            <a:xfrm>
              <a:off x="5452730" y="467678"/>
              <a:ext cx="1447800" cy="6001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400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rPr>
                <a:t>Trato digno</a:t>
              </a:r>
              <a:endParaRPr/>
            </a:p>
            <a:p>
              <a:pPr marL="0" marR="0" lvl="0" indent="0" algn="l" rtl="0">
                <a:spcBef>
                  <a:spcPts val="60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</p:grpSp>
      <p:grpSp>
        <p:nvGrpSpPr>
          <p:cNvPr id="427" name="Google Shape;427;p14"/>
          <p:cNvGrpSpPr/>
          <p:nvPr/>
        </p:nvGrpSpPr>
        <p:grpSpPr>
          <a:xfrm>
            <a:off x="2590800" y="1060299"/>
            <a:ext cx="2209800" cy="1215357"/>
            <a:chOff x="-381000" y="2514418"/>
            <a:chExt cx="2209800" cy="1215357"/>
          </a:xfrm>
        </p:grpSpPr>
        <p:sp>
          <p:nvSpPr>
            <p:cNvPr id="428" name="Google Shape;428;p14"/>
            <p:cNvSpPr/>
            <p:nvPr/>
          </p:nvSpPr>
          <p:spPr>
            <a:xfrm>
              <a:off x="-381000" y="2514418"/>
              <a:ext cx="2209800" cy="1098706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rgbClr val="0070C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29" name="Google Shape;429;p14"/>
            <p:cNvSpPr txBox="1"/>
            <p:nvPr/>
          </p:nvSpPr>
          <p:spPr>
            <a:xfrm>
              <a:off x="-228600" y="2698724"/>
              <a:ext cx="1981200" cy="103105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400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rPr>
                <a:t>Atención integral en salud física y mental</a:t>
              </a:r>
              <a:endParaRPr/>
            </a:p>
            <a:p>
              <a:pPr marL="0" marR="0" lvl="0" indent="0" algn="l" rtl="0">
                <a:spcBef>
                  <a:spcPts val="60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</p:grpSp>
      <p:grpSp>
        <p:nvGrpSpPr>
          <p:cNvPr id="430" name="Google Shape;430;p14"/>
          <p:cNvGrpSpPr/>
          <p:nvPr/>
        </p:nvGrpSpPr>
        <p:grpSpPr>
          <a:xfrm>
            <a:off x="5486400" y="1047750"/>
            <a:ext cx="2522131" cy="1519937"/>
            <a:chOff x="3654499" y="1679591"/>
            <a:chExt cx="2522131" cy="1519937"/>
          </a:xfrm>
        </p:grpSpPr>
        <p:sp>
          <p:nvSpPr>
            <p:cNvPr id="431" name="Google Shape;431;p14"/>
            <p:cNvSpPr/>
            <p:nvPr/>
          </p:nvSpPr>
          <p:spPr>
            <a:xfrm>
              <a:off x="3654499" y="1679591"/>
              <a:ext cx="2522131" cy="1519937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rgbClr val="0070C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70C0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32" name="Google Shape;432;p14"/>
            <p:cNvSpPr txBox="1"/>
            <p:nvPr/>
          </p:nvSpPr>
          <p:spPr>
            <a:xfrm>
              <a:off x="3810000" y="1839394"/>
              <a:ext cx="2286000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200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rPr>
                <a:t>Protección y justicia para restituir sus derechos sin importar su edad, sexo, credo, etnia, orientación sexual, identidad de género o cualquier otra condición </a:t>
              </a:r>
              <a:endParaRPr/>
            </a:p>
          </p:txBody>
        </p:sp>
      </p:grpSp>
      <p:grpSp>
        <p:nvGrpSpPr>
          <p:cNvPr id="433" name="Google Shape;433;p14"/>
          <p:cNvGrpSpPr/>
          <p:nvPr/>
        </p:nvGrpSpPr>
        <p:grpSpPr>
          <a:xfrm>
            <a:off x="6705600" y="3094795"/>
            <a:ext cx="1971652" cy="1178900"/>
            <a:chOff x="4200548" y="1926250"/>
            <a:chExt cx="1971652" cy="1178900"/>
          </a:xfrm>
        </p:grpSpPr>
        <p:sp>
          <p:nvSpPr>
            <p:cNvPr id="434" name="Google Shape;434;p14"/>
            <p:cNvSpPr/>
            <p:nvPr/>
          </p:nvSpPr>
          <p:spPr>
            <a:xfrm>
              <a:off x="4200548" y="1926250"/>
              <a:ext cx="1971652" cy="1178900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rgbClr val="0070C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35" name="Google Shape;435;p14"/>
            <p:cNvSpPr txBox="1"/>
            <p:nvPr/>
          </p:nvSpPr>
          <p:spPr>
            <a:xfrm>
              <a:off x="4343400" y="2114550"/>
              <a:ext cx="1752600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200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rPr>
                <a:t>Impulsar estrategias de no tolerancia a cualquier tipo de violencia</a:t>
              </a:r>
              <a:endParaRPr/>
            </a:p>
          </p:txBody>
        </p:sp>
      </p:grpSp>
      <p:grpSp>
        <p:nvGrpSpPr>
          <p:cNvPr id="436" name="Google Shape;436;p14"/>
          <p:cNvGrpSpPr/>
          <p:nvPr/>
        </p:nvGrpSpPr>
        <p:grpSpPr>
          <a:xfrm>
            <a:off x="3197788" y="3094795"/>
            <a:ext cx="2822012" cy="1886786"/>
            <a:chOff x="2590800" y="1123950"/>
            <a:chExt cx="2822012" cy="1886786"/>
          </a:xfrm>
        </p:grpSpPr>
        <p:sp>
          <p:nvSpPr>
            <p:cNvPr id="437" name="Google Shape;437;p14"/>
            <p:cNvSpPr/>
            <p:nvPr/>
          </p:nvSpPr>
          <p:spPr>
            <a:xfrm>
              <a:off x="2590800" y="1123950"/>
              <a:ext cx="2822012" cy="1456194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rgbClr val="0070C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38" name="Google Shape;438;p14"/>
            <p:cNvSpPr txBox="1"/>
            <p:nvPr/>
          </p:nvSpPr>
          <p:spPr>
            <a:xfrm>
              <a:off x="2706406" y="1256410"/>
              <a:ext cx="2590800" cy="17543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200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rPr>
                <a:t>incentivar la participación comunitaria y la movilización social en torno a los derechos sexuales y derechos reproductivos para visibilizar la problemática en el territorio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lang="es-ES" sz="1800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rPr>
              </a:br>
              <a:endParaRPr sz="18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</p:grpSp>
      <p:grpSp>
        <p:nvGrpSpPr>
          <p:cNvPr id="439" name="Google Shape;439;p14"/>
          <p:cNvGrpSpPr/>
          <p:nvPr/>
        </p:nvGrpSpPr>
        <p:grpSpPr>
          <a:xfrm>
            <a:off x="395734" y="3094795"/>
            <a:ext cx="2124893" cy="2011826"/>
            <a:chOff x="3137037" y="2851667"/>
            <a:chExt cx="2124893" cy="2011826"/>
          </a:xfrm>
        </p:grpSpPr>
        <p:sp>
          <p:nvSpPr>
            <p:cNvPr id="440" name="Google Shape;440;p14"/>
            <p:cNvSpPr/>
            <p:nvPr/>
          </p:nvSpPr>
          <p:spPr>
            <a:xfrm>
              <a:off x="3137037" y="2851667"/>
              <a:ext cx="2124893" cy="1394308"/>
            </a:xfrm>
            <a:prstGeom prst="rect">
              <a:avLst/>
            </a:prstGeom>
            <a:solidFill>
              <a:schemeClr val="lt1"/>
            </a:solidFill>
            <a:ln w="19050" cap="flat" cmpd="sng">
              <a:solidFill>
                <a:srgbClr val="0070C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  <p:sp>
          <p:nvSpPr>
            <p:cNvPr id="441" name="Google Shape;441;p14"/>
            <p:cNvSpPr txBox="1"/>
            <p:nvPr/>
          </p:nvSpPr>
          <p:spPr>
            <a:xfrm>
              <a:off x="3217368" y="2924501"/>
              <a:ext cx="1964232" cy="19389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1200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rPr>
                <a:t>Adelantar acciones de promoción, prevención, atención y restitución de los derechos a las víctimas de violencias de género</a:t>
              </a:r>
              <a:endParaRPr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lang="es-ES" sz="1200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rPr>
              </a:br>
              <a:br>
                <a:rPr lang="es-ES" sz="1800">
                  <a:solidFill>
                    <a:schemeClr val="dk1"/>
                  </a:solidFill>
                  <a:latin typeface="Work Sans"/>
                  <a:ea typeface="Work Sans"/>
                  <a:cs typeface="Work Sans"/>
                  <a:sym typeface="Work Sans"/>
                </a:rPr>
              </a:br>
              <a:endParaRPr sz="1800">
                <a:solidFill>
                  <a:schemeClr val="dk1"/>
                </a:solidFill>
                <a:latin typeface="Work Sans"/>
                <a:ea typeface="Work Sans"/>
                <a:cs typeface="Work Sans"/>
                <a:sym typeface="Work Sans"/>
              </a:endParaRPr>
            </a:p>
          </p:txBody>
        </p:sp>
      </p:grpSp>
      <p:cxnSp>
        <p:nvCxnSpPr>
          <p:cNvPr id="442" name="Google Shape;442;p14"/>
          <p:cNvCxnSpPr/>
          <p:nvPr/>
        </p:nvCxnSpPr>
        <p:spPr>
          <a:xfrm>
            <a:off x="1981200" y="1640017"/>
            <a:ext cx="53815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43" name="Google Shape;443;p14"/>
          <p:cNvCxnSpPr/>
          <p:nvPr/>
        </p:nvCxnSpPr>
        <p:spPr>
          <a:xfrm>
            <a:off x="4872041" y="1657350"/>
            <a:ext cx="53815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44" name="Google Shape;444;p14"/>
          <p:cNvCxnSpPr/>
          <p:nvPr/>
        </p:nvCxnSpPr>
        <p:spPr>
          <a:xfrm>
            <a:off x="2590800" y="3790950"/>
            <a:ext cx="53815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45" name="Google Shape;445;p14"/>
          <p:cNvCxnSpPr/>
          <p:nvPr/>
        </p:nvCxnSpPr>
        <p:spPr>
          <a:xfrm>
            <a:off x="6091241" y="3790950"/>
            <a:ext cx="538159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46" name="Google Shape;446;p14"/>
          <p:cNvCxnSpPr/>
          <p:nvPr/>
        </p:nvCxnSpPr>
        <p:spPr>
          <a:xfrm flipH="1">
            <a:off x="1170540" y="2814313"/>
            <a:ext cx="5796000" cy="232800"/>
          </a:xfrm>
          <a:prstGeom prst="bentConnector3">
            <a:avLst>
              <a:gd name="adj1" fmla="val 100081"/>
            </a:avLst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47" name="Google Shape;447;p14"/>
          <p:cNvCxnSpPr/>
          <p:nvPr/>
        </p:nvCxnSpPr>
        <p:spPr>
          <a:xfrm rot="10800000">
            <a:off x="6966540" y="2581650"/>
            <a:ext cx="0" cy="232663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NP 2018-2022">
  <a:themeElements>
    <a:clrScheme name="DNP - 2018-2022">
      <a:dk1>
        <a:srgbClr val="004A84"/>
      </a:dk1>
      <a:lt1>
        <a:srgbClr val="FFFFFF"/>
      </a:lt1>
      <a:dk2>
        <a:srgbClr val="6699FF"/>
      </a:dk2>
      <a:lt2>
        <a:srgbClr val="FFFFFF"/>
      </a:lt2>
      <a:accent1>
        <a:srgbClr val="069169"/>
      </a:accent1>
      <a:accent2>
        <a:srgbClr val="3366CC"/>
      </a:accent2>
      <a:accent3>
        <a:srgbClr val="E20000"/>
      </a:accent3>
      <a:accent4>
        <a:srgbClr val="8400A4"/>
      </a:accent4>
      <a:accent5>
        <a:srgbClr val="FFAB00"/>
      </a:accent5>
      <a:accent6>
        <a:srgbClr val="E2ECFD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ae9388c0-b1e2-40ea-b6a8-c51c7913cbd2">H7EN5MXTHQNV-662-3444</_dlc_DocId>
    <_dlc_DocIdUrl xmlns="ae9388c0-b1e2-40ea-b6a8-c51c7913cbd2">
      <Url>https://mng.mincultura.gov.co/prensa/noticias/_layouts/15/DocIdRedir.aspx?ID=H7EN5MXTHQNV-662-3444</Url>
      <Description>H7EN5MXTHQNV-662-3444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DA341872286834AB0D54B93028EBD96" ma:contentTypeVersion="2" ma:contentTypeDescription="Crear nuevo documento." ma:contentTypeScope="" ma:versionID="dcdde9d637bf4a1adf4d5e56f2f474f4">
  <xsd:schema xmlns:xsd="http://www.w3.org/2001/XMLSchema" xmlns:xs="http://www.w3.org/2001/XMLSchema" xmlns:p="http://schemas.microsoft.com/office/2006/metadata/properties" xmlns:ns1="http://schemas.microsoft.com/sharepoint/v3" xmlns:ns2="ae9388c0-b1e2-40ea-b6a8-c51c7913cbd2" targetNamespace="http://schemas.microsoft.com/office/2006/metadata/properties" ma:root="true" ma:fieldsID="d0f0e5129732e54c1667a323f30384e6" ns1:_="" ns2:_="">
    <xsd:import namespace="http://schemas.microsoft.com/sharepoint/v3"/>
    <xsd:import namespace="ae9388c0-b1e2-40ea-b6a8-c51c7913cbd2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9388c0-b1e2-40ea-b6a8-c51c7913cbd2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11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27A630D9-9E7C-4C4E-AB31-A1ECA9F07142}"/>
</file>

<file path=customXml/itemProps2.xml><?xml version="1.0" encoding="utf-8"?>
<ds:datastoreItem xmlns:ds="http://schemas.openxmlformats.org/officeDocument/2006/customXml" ds:itemID="{48AFE522-193F-4501-AE8E-33B5E28C950C}"/>
</file>

<file path=customXml/itemProps3.xml><?xml version="1.0" encoding="utf-8"?>
<ds:datastoreItem xmlns:ds="http://schemas.openxmlformats.org/officeDocument/2006/customXml" ds:itemID="{94167800-BF25-4918-8187-71B881B158C0}"/>
</file>

<file path=customXml/itemProps4.xml><?xml version="1.0" encoding="utf-8"?>
<ds:datastoreItem xmlns:ds="http://schemas.openxmlformats.org/officeDocument/2006/customXml" ds:itemID="{FDA6DC7B-E686-4C20-9DA1-2CB70ADCD753}"/>
</file>

<file path=docProps/app.xml><?xml version="1.0" encoding="utf-8"?>
<Properties xmlns="http://schemas.openxmlformats.org/officeDocument/2006/extended-properties" xmlns:vt="http://schemas.openxmlformats.org/officeDocument/2006/docPropsVTypes">
  <TotalTime>4534</TotalTime>
  <Words>4586</Words>
  <Application>Microsoft Office PowerPoint</Application>
  <PresentationFormat>Presentación en pantalla (16:9)</PresentationFormat>
  <Paragraphs>609</Paragraphs>
  <Slides>46</Slides>
  <Notes>25</Notes>
  <HiddenSlides>0</HiddenSlides>
  <MMClips>0</MMClips>
  <ScaleCrop>false</ScaleCrop>
  <HeadingPairs>
    <vt:vector size="6" baseType="variant">
      <vt:variant>
        <vt:lpstr>Fuentes usadas</vt:lpstr>
      </vt:variant>
      <vt:variant>
        <vt:i4>18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46</vt:i4>
      </vt:variant>
    </vt:vector>
  </HeadingPairs>
  <TitlesOfParts>
    <vt:vector size="66" baseType="lpstr">
      <vt:lpstr>Arial Rounded MT Bold</vt:lpstr>
      <vt:lpstr>Work Sans Regular</vt:lpstr>
      <vt:lpstr>Courier New</vt:lpstr>
      <vt:lpstr>Calibri</vt:lpstr>
      <vt:lpstr>Gill Sans MT</vt:lpstr>
      <vt:lpstr>Times New Roman</vt:lpstr>
      <vt:lpstr>Roboto</vt:lpstr>
      <vt:lpstr>Work Sans</vt:lpstr>
      <vt:lpstr>Calibri Light</vt:lpstr>
      <vt:lpstr>Tahoma</vt:lpstr>
      <vt:lpstr>Arial</vt:lpstr>
      <vt:lpstr>Work Sans SemiBold</vt:lpstr>
      <vt:lpstr>Wingdings</vt:lpstr>
      <vt:lpstr>Work Sans Light</vt:lpstr>
      <vt:lpstr>Modern Love</vt:lpstr>
      <vt:lpstr>Fira Sans Extra Condensed</vt:lpstr>
      <vt:lpstr>Noto Sans Symbols</vt:lpstr>
      <vt:lpstr>Fira Sans</vt:lpstr>
      <vt:lpstr>DNP 2018-2022</vt:lpstr>
      <vt:lpstr>1_Tema de Office</vt:lpstr>
      <vt:lpstr>Presentación de PowerPoint</vt:lpstr>
      <vt:lpstr>Presentación de PowerPoint</vt:lpstr>
      <vt:lpstr>Conceptos básicos</vt:lpstr>
      <vt:lpstr>Conceptos básicos</vt:lpstr>
      <vt:lpstr>Estereotipos y roles de género</vt:lpstr>
      <vt:lpstr>Presentación de PowerPoint</vt:lpstr>
      <vt:lpstr>Los estereotipos y roles de género</vt:lpstr>
      <vt:lpstr>Presentación de PowerPoint</vt:lpstr>
      <vt:lpstr>Presentación de PowerPoint</vt:lpstr>
      <vt:lpstr>Tipos de violencia</vt:lpstr>
      <vt:lpstr>Ámbitos ocurrencia</vt:lpstr>
      <vt:lpstr>Políticas publicas-  Medidas para la prevención de violencia contra la mujer-</vt:lpstr>
      <vt:lpstr>Cómo prevenir la violencia en espacios familiares </vt:lpstr>
      <vt:lpstr>Presentación de PowerPoint</vt:lpstr>
      <vt:lpstr>Sustento legal y marco normativo</vt:lpstr>
      <vt:lpstr>Presentación de PowerPoint</vt:lpstr>
      <vt:lpstr>Marco Normativo Nacional de Protección a los Derechos de las Mujeres </vt:lpstr>
      <vt:lpstr>Sustento legal y marco normativo</vt:lpstr>
      <vt:lpstr>Normatividad Violencia basada en género </vt:lpstr>
      <vt:lpstr>Presentación de PowerPoint</vt:lpstr>
      <vt:lpstr>Presentación de PowerPoint</vt:lpstr>
      <vt:lpstr>Presentación de PowerPoint</vt:lpstr>
      <vt:lpstr>Mecanismo Articulador para el Abordaje Integral de las Violencias por Razones de Sexo y Género</vt:lpstr>
      <vt:lpstr>Entidades </vt:lpstr>
      <vt:lpstr>Entidades </vt:lpstr>
      <vt:lpstr>1. ¿Los comités territoriales, departamentales, distritales y municipales, deben ser iguales y tener las mismas funciones o estructuras del Mecanismo Nacional?</vt:lpstr>
      <vt:lpstr>2. Los comités territoriales, departamentales, distritales y municipales, ¿se debe conformar con la figura de los 4 comités técnicos del orden nacional, del Decreto 1710 de 2020?</vt:lpstr>
      <vt:lpstr>3. ¿Los artículos 27 y 28 cómo se relacionarían o aplicarían con los departamentos, municipios y distritos con relación a las fechas y su incidencia en los planes de acción?</vt:lpstr>
      <vt:lpstr>4. ¿Qué comités se incorporan o transitan al mecanismo articulador territorial?</vt:lpstr>
      <vt:lpstr>14. ¿Cómo definir las funciones y el reglamento interno?</vt:lpstr>
      <vt:lpstr>7.  ¿De qué manera se integran o articulan las Comisarías de Familia al Mecanismo Articulador del nivel territorial?</vt:lpstr>
      <vt:lpstr>9. ¿Qué institución debe ejercer la secretaría técnica del mecanismo articulador territorial?</vt:lpstr>
      <vt:lpstr>¿Qué es una ruta de atención intersectorial?</vt:lpstr>
      <vt:lpstr>Presentación de PowerPoint</vt:lpstr>
      <vt:lpstr>Presentación de PowerPoint</vt:lpstr>
      <vt:lpstr>Presentación de PowerPoint</vt:lpstr>
      <vt:lpstr>Rutas de atención y protección</vt:lpstr>
      <vt:lpstr>Rutas para la prevención de la violencia</vt:lpstr>
      <vt:lpstr> Ley 1257 de 2008 – Sensibilización, prevención y sanción de la violencia contra la mujer </vt:lpstr>
      <vt:lpstr>Presentación de PowerPoint</vt:lpstr>
      <vt:lpstr>Presentación de PowerPoint</vt:lpstr>
      <vt:lpstr>Ley 1761 de 2015,  Ley Rosa Elvira Cely.</vt:lpstr>
      <vt:lpstr>Algunas cifras de mujer en relación con la seguridad </vt:lpstr>
      <vt:lpstr>Algunas cifras de mujer en relación con la seguridad </vt:lpstr>
      <vt:lpstr>Algunas cifras de mujer en relación con la seguridad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Catherine Garzon</dc:creator>
  <cp:lastModifiedBy>Catherine Andrea Garzon Barbosa</cp:lastModifiedBy>
  <cp:revision>54</cp:revision>
  <dcterms:created xsi:type="dcterms:W3CDTF">2020-09-25T13:50:08Z</dcterms:created>
  <dcterms:modified xsi:type="dcterms:W3CDTF">2021-08-30T20:00:42Z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0x010100FDA341872286834AB0D54B93028EBD96</vt:lpwstr>
  </property>
  <property fmtid="{D5CDD505-2E9C-101B-9397-08002B2CF9AE}" pid="3" name="_dlc_DocIdItemGuid">
    <vt:lpwstr>b25883a5-9f8f-4327-9760-b7697b4fef38</vt:lpwstr>
  </property>
</Properties>
</file>