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5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3.xml" ContentType="application/vnd.ms-office.drawingml.diagramDrawing+xml"/>
  <Override PartName="/ppt/diagrams/quickStyle7.xml" ContentType="application/vnd.openxmlformats-officedocument.drawingml.diagramStyle+xml"/>
  <Override PartName="/ppt/diagrams/layout4.xml" ContentType="application/vnd.openxmlformats-officedocument.drawingml.diagramLayout+xml"/>
  <Override PartName="/ppt/diagrams/layout7.xml" ContentType="application/vnd.openxmlformats-officedocument.drawingml.diagramLayout+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colors5.xml" ContentType="application/vnd.openxmlformats-officedocument.drawingml.diagramColors+xml"/>
  <Override PartName="/ppt/diagrams/quickStyle5.xml" ContentType="application/vnd.openxmlformats-officedocument.drawingml.diagramStyle+xml"/>
  <Override PartName="/ppt/theme/theme1.xml" ContentType="application/vnd.openxmlformats-officedocument.theme+xml"/>
  <Override PartName="/ppt/diagrams/drawing6.xml" ContentType="application/vnd.ms-office.drawingml.diagramDrawing+xml"/>
  <Override PartName="/ppt/diagrams/drawing5.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256" r:id="rId3"/>
    <p:sldId id="257" r:id="rId4"/>
    <p:sldId id="258" r:id="rId5"/>
    <p:sldId id="306" r:id="rId6"/>
    <p:sldId id="275" r:id="rId7"/>
    <p:sldId id="357" r:id="rId8"/>
    <p:sldId id="358" r:id="rId9"/>
    <p:sldId id="367" r:id="rId10"/>
    <p:sldId id="368" r:id="rId11"/>
    <p:sldId id="373" r:id="rId12"/>
    <p:sldId id="369" r:id="rId13"/>
    <p:sldId id="402" r:id="rId14"/>
    <p:sldId id="403" r:id="rId15"/>
    <p:sldId id="356" r:id="rId16"/>
    <p:sldId id="366" r:id="rId17"/>
    <p:sldId id="381" r:id="rId18"/>
    <p:sldId id="394" r:id="rId19"/>
    <p:sldId id="395" r:id="rId20"/>
    <p:sldId id="396" r:id="rId21"/>
    <p:sldId id="397" r:id="rId22"/>
    <p:sldId id="398" r:id="rId23"/>
    <p:sldId id="399" r:id="rId24"/>
    <p:sldId id="404" r:id="rId25"/>
    <p:sldId id="405" r:id="rId26"/>
    <p:sldId id="406" r:id="rId27"/>
    <p:sldId id="400" r:id="rId28"/>
    <p:sldId id="407" r:id="rId29"/>
    <p:sldId id="408" r:id="rId30"/>
    <p:sldId id="409" r:id="rId31"/>
    <p:sldId id="410" r:id="rId32"/>
    <p:sldId id="401" r:id="rId33"/>
    <p:sldId id="370" r:id="rId34"/>
    <p:sldId id="371" r:id="rId35"/>
    <p:sldId id="385" r:id="rId36"/>
    <p:sldId id="386" r:id="rId37"/>
    <p:sldId id="387" r:id="rId38"/>
    <p:sldId id="388" r:id="rId39"/>
    <p:sldId id="384" r:id="rId40"/>
    <p:sldId id="382" r:id="rId41"/>
    <p:sldId id="359" r:id="rId42"/>
    <p:sldId id="360" r:id="rId43"/>
    <p:sldId id="389" r:id="rId44"/>
    <p:sldId id="390" r:id="rId45"/>
    <p:sldId id="362" r:id="rId46"/>
    <p:sldId id="363" r:id="rId47"/>
    <p:sldId id="391" r:id="rId48"/>
    <p:sldId id="364" r:id="rId49"/>
    <p:sldId id="393" r:id="rId50"/>
    <p:sldId id="392" r:id="rId51"/>
    <p:sldId id="365" r:id="rId52"/>
    <p:sldId id="273" r:id="rId53"/>
  </p:sldIdLst>
  <p:sldSz cx="10160000" cy="5715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8" autoAdjust="0"/>
    <p:restoredTop sz="94713"/>
  </p:normalViewPr>
  <p:slideViewPr>
    <p:cSldViewPr snapToGrid="0" snapToObjects="1">
      <p:cViewPr varScale="1">
        <p:scale>
          <a:sx n="81" d="100"/>
          <a:sy n="81" d="100"/>
        </p:scale>
        <p:origin x="84" y="138"/>
      </p:cViewPr>
      <p:guideLst>
        <p:guide orient="horz" pos="1800"/>
        <p:guide pos="320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4F036-74C4-4FFF-BE7E-D7FA3C2B620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1754A5CC-9AB5-4FC8-9B4B-E15D7F28908A}">
      <dgm:prSet custT="1"/>
      <dgm:spPr/>
      <dgm:t>
        <a:bodyPr/>
        <a:lstStyle/>
        <a:p>
          <a:pPr rtl="0"/>
          <a:r>
            <a:rPr lang="es-CO" sz="800" dirty="0" smtClean="0"/>
            <a:t>Pactos estructurales</a:t>
          </a:r>
        </a:p>
        <a:p>
          <a:pPr rtl="0"/>
          <a:r>
            <a:rPr lang="es-CO" sz="800" dirty="0" smtClean="0"/>
            <a:t>(Cifras en miles de millones)</a:t>
          </a:r>
          <a:endParaRPr lang="es-CO" sz="800" dirty="0"/>
        </a:p>
      </dgm:t>
    </dgm:pt>
    <dgm:pt modelId="{4C1BA566-D73C-4339-A404-4DD11E4C9227}" type="parTrans" cxnId="{942A52E3-ACBC-4C27-BEDE-1025F17A5AA6}">
      <dgm:prSet/>
      <dgm:spPr/>
      <dgm:t>
        <a:bodyPr/>
        <a:lstStyle/>
        <a:p>
          <a:endParaRPr lang="es-CO" sz="2800"/>
        </a:p>
      </dgm:t>
    </dgm:pt>
    <dgm:pt modelId="{8BD54DB1-FDDA-4AAB-80B7-44A395CB6FFE}" type="sibTrans" cxnId="{942A52E3-ACBC-4C27-BEDE-1025F17A5AA6}">
      <dgm:prSet custT="1"/>
      <dgm:spPr/>
      <dgm:t>
        <a:bodyPr/>
        <a:lstStyle/>
        <a:p>
          <a:endParaRPr lang="es-CO" sz="1100"/>
        </a:p>
      </dgm:t>
    </dgm:pt>
    <dgm:pt modelId="{5B0CAE7E-FDA6-471C-8032-9404429EEA3E}">
      <dgm:prSet custT="1"/>
      <dgm:spPr/>
      <dgm:t>
        <a:bodyPr/>
        <a:lstStyle/>
        <a:p>
          <a:pPr rtl="0"/>
          <a:r>
            <a:rPr lang="es-CO" sz="800" dirty="0" smtClean="0"/>
            <a:t>Legalidad</a:t>
          </a:r>
        </a:p>
        <a:p>
          <a:pPr rtl="0"/>
          <a:r>
            <a:rPr lang="es-CO" sz="800" dirty="0" smtClean="0"/>
            <a:t>$132.776</a:t>
          </a:r>
          <a:endParaRPr lang="es-CO" sz="800" dirty="0"/>
        </a:p>
      </dgm:t>
    </dgm:pt>
    <dgm:pt modelId="{459CFA75-28F8-49B6-BA7C-C39D3E85AB9A}" type="parTrans" cxnId="{E8B8ED8D-6E97-4186-AF25-20AC628C8431}">
      <dgm:prSet/>
      <dgm:spPr/>
      <dgm:t>
        <a:bodyPr/>
        <a:lstStyle/>
        <a:p>
          <a:endParaRPr lang="es-CO" sz="2800"/>
        </a:p>
      </dgm:t>
    </dgm:pt>
    <dgm:pt modelId="{F36C52E1-9731-403C-B8DD-FDFB4C65AC63}" type="sibTrans" cxnId="{E8B8ED8D-6E97-4186-AF25-20AC628C8431}">
      <dgm:prSet custT="1"/>
      <dgm:spPr/>
      <dgm:t>
        <a:bodyPr/>
        <a:lstStyle/>
        <a:p>
          <a:endParaRPr lang="es-CO" sz="1100"/>
        </a:p>
      </dgm:t>
    </dgm:pt>
    <dgm:pt modelId="{F7A00246-5824-4E46-BB58-28C8F8E33726}">
      <dgm:prSet custT="1"/>
      <dgm:spPr/>
      <dgm:t>
        <a:bodyPr/>
        <a:lstStyle/>
        <a:p>
          <a:pPr rtl="0"/>
          <a:r>
            <a:rPr lang="es-CO" sz="800" smtClean="0"/>
            <a:t>Protección libertades individuales</a:t>
          </a:r>
          <a:endParaRPr lang="es-CO" sz="800"/>
        </a:p>
      </dgm:t>
    </dgm:pt>
    <dgm:pt modelId="{D7B9E903-576E-4104-9DC5-DF569F91536F}" type="parTrans" cxnId="{AB2141C1-BA7D-487F-B8AA-A3AA9B5854B0}">
      <dgm:prSet/>
      <dgm:spPr/>
      <dgm:t>
        <a:bodyPr/>
        <a:lstStyle/>
        <a:p>
          <a:endParaRPr lang="es-CO" sz="2800"/>
        </a:p>
      </dgm:t>
    </dgm:pt>
    <dgm:pt modelId="{01B63449-4F45-4A4A-A750-CB9BEC9A0DE9}" type="sibTrans" cxnId="{AB2141C1-BA7D-487F-B8AA-A3AA9B5854B0}">
      <dgm:prSet custT="1"/>
      <dgm:spPr/>
      <dgm:t>
        <a:bodyPr/>
        <a:lstStyle/>
        <a:p>
          <a:endParaRPr lang="es-CO" sz="1100"/>
        </a:p>
      </dgm:t>
    </dgm:pt>
    <dgm:pt modelId="{68461D78-8488-4067-907C-A58A2ABBF9AD}">
      <dgm:prSet custT="1"/>
      <dgm:spPr/>
      <dgm:t>
        <a:bodyPr/>
        <a:lstStyle/>
        <a:p>
          <a:pPr rtl="0"/>
          <a:r>
            <a:rPr lang="es-CO" sz="800" smtClean="0"/>
            <a:t>Aplicación de la Ley</a:t>
          </a:r>
          <a:endParaRPr lang="es-CO" sz="800"/>
        </a:p>
      </dgm:t>
    </dgm:pt>
    <dgm:pt modelId="{02DADB12-F41F-4111-8276-242764F9D3BB}" type="parTrans" cxnId="{70F6B945-40AE-4A85-AD82-3647A9CEE9EF}">
      <dgm:prSet/>
      <dgm:spPr/>
      <dgm:t>
        <a:bodyPr/>
        <a:lstStyle/>
        <a:p>
          <a:endParaRPr lang="es-CO" sz="2800"/>
        </a:p>
      </dgm:t>
    </dgm:pt>
    <dgm:pt modelId="{03DBECE9-7910-46B0-AA5F-A488B4DC437D}" type="sibTrans" cxnId="{70F6B945-40AE-4A85-AD82-3647A9CEE9EF}">
      <dgm:prSet custT="1"/>
      <dgm:spPr/>
      <dgm:t>
        <a:bodyPr/>
        <a:lstStyle/>
        <a:p>
          <a:endParaRPr lang="es-CO" sz="1100"/>
        </a:p>
      </dgm:t>
    </dgm:pt>
    <dgm:pt modelId="{A682E694-4945-4293-96A5-5BFA8A644F4B}">
      <dgm:prSet custT="1"/>
      <dgm:spPr/>
      <dgm:t>
        <a:bodyPr/>
        <a:lstStyle/>
        <a:p>
          <a:pPr rtl="0"/>
          <a:r>
            <a:rPr lang="es-CO" sz="800" smtClean="0"/>
            <a:t>Protección de DH</a:t>
          </a:r>
          <a:endParaRPr lang="es-CO" sz="800"/>
        </a:p>
      </dgm:t>
    </dgm:pt>
    <dgm:pt modelId="{FA01C0B7-8EFF-46E6-8429-C1F058786AFD}" type="parTrans" cxnId="{39A93479-3126-4CDC-81C2-36002BFF1381}">
      <dgm:prSet/>
      <dgm:spPr/>
      <dgm:t>
        <a:bodyPr/>
        <a:lstStyle/>
        <a:p>
          <a:endParaRPr lang="es-CO" sz="2800"/>
        </a:p>
      </dgm:t>
    </dgm:pt>
    <dgm:pt modelId="{A6B8B254-B001-4E6F-A55F-8BFC55F3CF05}" type="sibTrans" cxnId="{39A93479-3126-4CDC-81C2-36002BFF1381}">
      <dgm:prSet custT="1"/>
      <dgm:spPr/>
      <dgm:t>
        <a:bodyPr/>
        <a:lstStyle/>
        <a:p>
          <a:endParaRPr lang="es-CO" sz="1100"/>
        </a:p>
      </dgm:t>
    </dgm:pt>
    <dgm:pt modelId="{7EC46B65-89EA-4C72-9043-89594B502457}">
      <dgm:prSet custT="1"/>
      <dgm:spPr/>
      <dgm:t>
        <a:bodyPr/>
        <a:lstStyle/>
        <a:p>
          <a:pPr rtl="0"/>
          <a:r>
            <a:rPr lang="es-CO" sz="800" smtClean="0"/>
            <a:t>Lucha contra la corrupción</a:t>
          </a:r>
          <a:endParaRPr lang="es-CO" sz="800"/>
        </a:p>
      </dgm:t>
    </dgm:pt>
    <dgm:pt modelId="{97CF47D1-5662-4127-BD8E-134C89D004B3}" type="parTrans" cxnId="{1C426F71-6512-413D-8E99-1A54509ED52C}">
      <dgm:prSet/>
      <dgm:spPr/>
      <dgm:t>
        <a:bodyPr/>
        <a:lstStyle/>
        <a:p>
          <a:endParaRPr lang="es-CO" sz="2800"/>
        </a:p>
      </dgm:t>
    </dgm:pt>
    <dgm:pt modelId="{8B8CD56B-93E2-466C-82A5-A76A051E8C92}" type="sibTrans" cxnId="{1C426F71-6512-413D-8E99-1A54509ED52C}">
      <dgm:prSet custT="1"/>
      <dgm:spPr/>
      <dgm:t>
        <a:bodyPr/>
        <a:lstStyle/>
        <a:p>
          <a:endParaRPr lang="es-CO" sz="1100"/>
        </a:p>
      </dgm:t>
    </dgm:pt>
    <dgm:pt modelId="{0500C90C-3260-45BF-9D25-ABF1923E6D28}">
      <dgm:prSet custT="1"/>
      <dgm:spPr>
        <a:solidFill>
          <a:srgbClr val="FFFF00">
            <a:alpha val="90000"/>
          </a:srgbClr>
        </a:solidFill>
      </dgm:spPr>
      <dgm:t>
        <a:bodyPr/>
        <a:lstStyle/>
        <a:p>
          <a:pPr rtl="0"/>
          <a:r>
            <a:rPr lang="es-CO" sz="800" dirty="0" smtClean="0"/>
            <a:t>Emprendimiento</a:t>
          </a:r>
        </a:p>
        <a:p>
          <a:pPr rtl="0"/>
          <a:r>
            <a:rPr lang="es-CO" sz="800" dirty="0" smtClean="0"/>
            <a:t>$27.183</a:t>
          </a:r>
          <a:endParaRPr lang="es-CO" sz="800" dirty="0"/>
        </a:p>
      </dgm:t>
    </dgm:pt>
    <dgm:pt modelId="{834AA535-571A-4FE3-A315-F9F0706E011C}" type="parTrans" cxnId="{55456705-F35E-4559-9EFF-32DD4D89104B}">
      <dgm:prSet/>
      <dgm:spPr/>
      <dgm:t>
        <a:bodyPr/>
        <a:lstStyle/>
        <a:p>
          <a:endParaRPr lang="es-CO" sz="2800"/>
        </a:p>
      </dgm:t>
    </dgm:pt>
    <dgm:pt modelId="{2AF3E483-C257-4CC6-B254-601C140760B9}" type="sibTrans" cxnId="{55456705-F35E-4559-9EFF-32DD4D89104B}">
      <dgm:prSet custT="1"/>
      <dgm:spPr/>
      <dgm:t>
        <a:bodyPr/>
        <a:lstStyle/>
        <a:p>
          <a:endParaRPr lang="es-CO" sz="1100"/>
        </a:p>
      </dgm:t>
    </dgm:pt>
    <dgm:pt modelId="{AC0EB4F5-4F2A-45B3-ADA3-57EA78132BDC}">
      <dgm:prSet custT="1"/>
      <dgm:spPr>
        <a:solidFill>
          <a:srgbClr val="FFFF00">
            <a:alpha val="90000"/>
          </a:srgbClr>
        </a:solidFill>
      </dgm:spPr>
      <dgm:t>
        <a:bodyPr/>
        <a:lstStyle/>
        <a:p>
          <a:pPr rtl="0"/>
          <a:r>
            <a:rPr lang="es-CO" sz="800" smtClean="0"/>
            <a:t>Crear ambientes propicios para el emprendimiento.</a:t>
          </a:r>
          <a:endParaRPr lang="es-CO" sz="800"/>
        </a:p>
      </dgm:t>
    </dgm:pt>
    <dgm:pt modelId="{8D9B5D61-B45C-49ED-AA2A-A716BAA70212}" type="parTrans" cxnId="{4B4EC408-12FB-405C-8721-B06D354A10EF}">
      <dgm:prSet/>
      <dgm:spPr/>
      <dgm:t>
        <a:bodyPr/>
        <a:lstStyle/>
        <a:p>
          <a:endParaRPr lang="es-CO" sz="2800"/>
        </a:p>
      </dgm:t>
    </dgm:pt>
    <dgm:pt modelId="{08B2CE4E-CAC8-4880-A067-62F3C594D036}" type="sibTrans" cxnId="{4B4EC408-12FB-405C-8721-B06D354A10EF}">
      <dgm:prSet custT="1"/>
      <dgm:spPr/>
      <dgm:t>
        <a:bodyPr/>
        <a:lstStyle/>
        <a:p>
          <a:endParaRPr lang="es-CO" sz="1100"/>
        </a:p>
      </dgm:t>
    </dgm:pt>
    <dgm:pt modelId="{4B0AB588-C472-4321-B221-23FD3B1B90BD}">
      <dgm:prSet custT="1"/>
      <dgm:spPr>
        <a:solidFill>
          <a:srgbClr val="FFFF00">
            <a:alpha val="90000"/>
          </a:srgbClr>
        </a:solidFill>
      </dgm:spPr>
      <dgm:t>
        <a:bodyPr/>
        <a:lstStyle/>
        <a:p>
          <a:pPr rtl="0"/>
          <a:r>
            <a:rPr lang="es-CO" sz="800" smtClean="0"/>
            <a:t>Formalización del trabajo</a:t>
          </a:r>
          <a:endParaRPr lang="es-CO" sz="800"/>
        </a:p>
      </dgm:t>
    </dgm:pt>
    <dgm:pt modelId="{979AAB77-60E9-4ACE-890A-00F619DBF3B1}" type="parTrans" cxnId="{95DE08DF-2340-405C-860E-9ABEC52B9072}">
      <dgm:prSet/>
      <dgm:spPr/>
      <dgm:t>
        <a:bodyPr/>
        <a:lstStyle/>
        <a:p>
          <a:endParaRPr lang="es-CO" sz="2800"/>
        </a:p>
      </dgm:t>
    </dgm:pt>
    <dgm:pt modelId="{98E84718-9DDA-4115-AF66-F9DE2DCC985A}" type="sibTrans" cxnId="{95DE08DF-2340-405C-860E-9ABEC52B9072}">
      <dgm:prSet custT="1"/>
      <dgm:spPr/>
      <dgm:t>
        <a:bodyPr/>
        <a:lstStyle/>
        <a:p>
          <a:endParaRPr lang="es-CO" sz="1100"/>
        </a:p>
      </dgm:t>
    </dgm:pt>
    <dgm:pt modelId="{C83990ED-F785-4457-8B9E-3A391D1B01C6}">
      <dgm:prSet custT="1"/>
      <dgm:spPr>
        <a:solidFill>
          <a:srgbClr val="FFFF00">
            <a:alpha val="90000"/>
          </a:srgbClr>
        </a:solidFill>
      </dgm:spPr>
      <dgm:t>
        <a:bodyPr/>
        <a:lstStyle/>
        <a:p>
          <a:pPr rtl="0"/>
          <a:r>
            <a:rPr lang="es-CO" sz="800" smtClean="0"/>
            <a:t>Fortalecer mecanismos de protección a la industria nacional</a:t>
          </a:r>
          <a:endParaRPr lang="es-CO" sz="800"/>
        </a:p>
      </dgm:t>
    </dgm:pt>
    <dgm:pt modelId="{A7DFB1F5-3658-47F6-86AF-2AC46B810C88}" type="parTrans" cxnId="{F60D62F8-4D2E-4459-8373-A221FA6C9FF8}">
      <dgm:prSet/>
      <dgm:spPr/>
      <dgm:t>
        <a:bodyPr/>
        <a:lstStyle/>
        <a:p>
          <a:endParaRPr lang="es-CO" sz="2800"/>
        </a:p>
      </dgm:t>
    </dgm:pt>
    <dgm:pt modelId="{0929982C-F113-4F67-99EA-9F9E15AB9956}" type="sibTrans" cxnId="{F60D62F8-4D2E-4459-8373-A221FA6C9FF8}">
      <dgm:prSet custT="1"/>
      <dgm:spPr/>
      <dgm:t>
        <a:bodyPr/>
        <a:lstStyle/>
        <a:p>
          <a:endParaRPr lang="es-CO" sz="1100"/>
        </a:p>
      </dgm:t>
    </dgm:pt>
    <dgm:pt modelId="{125093D5-2D8E-4F12-A211-C9D7A5150790}">
      <dgm:prSet custT="1"/>
      <dgm:spPr>
        <a:solidFill>
          <a:schemeClr val="accent6">
            <a:lumMod val="60000"/>
            <a:lumOff val="40000"/>
            <a:alpha val="90000"/>
          </a:schemeClr>
        </a:solidFill>
      </dgm:spPr>
      <dgm:t>
        <a:bodyPr/>
        <a:lstStyle/>
        <a:p>
          <a:pPr rtl="0"/>
          <a:r>
            <a:rPr lang="es-CO" sz="800" dirty="0" smtClean="0"/>
            <a:t>Equidad</a:t>
          </a:r>
        </a:p>
        <a:p>
          <a:pPr rtl="0"/>
          <a:r>
            <a:rPr lang="es-CO" sz="800" dirty="0" smtClean="0"/>
            <a:t>$510.124</a:t>
          </a:r>
          <a:endParaRPr lang="es-CO" sz="800" dirty="0"/>
        </a:p>
      </dgm:t>
    </dgm:pt>
    <dgm:pt modelId="{22DA1E16-08D3-4980-8D8F-0216DEE8DF3C}" type="parTrans" cxnId="{98E369DE-D300-4794-9D72-6334E01D455A}">
      <dgm:prSet/>
      <dgm:spPr/>
      <dgm:t>
        <a:bodyPr/>
        <a:lstStyle/>
        <a:p>
          <a:endParaRPr lang="es-CO" sz="2800"/>
        </a:p>
      </dgm:t>
    </dgm:pt>
    <dgm:pt modelId="{79F8226C-715C-485B-AFC8-646E1D2ED6CB}" type="sibTrans" cxnId="{98E369DE-D300-4794-9D72-6334E01D455A}">
      <dgm:prSet custT="1"/>
      <dgm:spPr/>
      <dgm:t>
        <a:bodyPr/>
        <a:lstStyle/>
        <a:p>
          <a:endParaRPr lang="es-CO" sz="1100"/>
        </a:p>
      </dgm:t>
    </dgm:pt>
    <dgm:pt modelId="{DA5EA9C8-34F7-4279-9159-970CACDEA573}">
      <dgm:prSet custT="1"/>
      <dgm:spPr>
        <a:solidFill>
          <a:schemeClr val="accent6">
            <a:lumMod val="60000"/>
            <a:lumOff val="40000"/>
            <a:alpha val="90000"/>
          </a:schemeClr>
        </a:solidFill>
      </dgm:spPr>
      <dgm:t>
        <a:bodyPr/>
        <a:lstStyle/>
        <a:p>
          <a:pPr rtl="0"/>
          <a:r>
            <a:rPr lang="es-CO" sz="800" dirty="0" smtClean="0"/>
            <a:t>Procurar igualdad, desde una política social moderna; la familia como principal catalizador en la solidaridad y construcción de tejido social.</a:t>
          </a:r>
          <a:endParaRPr lang="es-CO" sz="800" dirty="0"/>
        </a:p>
      </dgm:t>
    </dgm:pt>
    <dgm:pt modelId="{9513DD36-59B8-4A4F-B163-188CACF48204}" type="parTrans" cxnId="{053A8F3D-E7F9-4531-A90D-F97089562315}">
      <dgm:prSet/>
      <dgm:spPr/>
      <dgm:t>
        <a:bodyPr/>
        <a:lstStyle/>
        <a:p>
          <a:endParaRPr lang="es-CO" sz="2800"/>
        </a:p>
      </dgm:t>
    </dgm:pt>
    <dgm:pt modelId="{B6D44713-F08F-471D-845B-22A21A79037E}" type="sibTrans" cxnId="{053A8F3D-E7F9-4531-A90D-F97089562315}">
      <dgm:prSet custT="1"/>
      <dgm:spPr/>
      <dgm:t>
        <a:bodyPr/>
        <a:lstStyle/>
        <a:p>
          <a:endParaRPr lang="es-CO" sz="1100"/>
        </a:p>
      </dgm:t>
    </dgm:pt>
    <dgm:pt modelId="{005D19A1-6538-45ED-B99D-F53E858AC8C5}" type="pres">
      <dgm:prSet presAssocID="{4274F036-74C4-4FFF-BE7E-D7FA3C2B6205}" presName="hierChild1" presStyleCnt="0">
        <dgm:presLayoutVars>
          <dgm:chPref val="1"/>
          <dgm:dir/>
          <dgm:animOne val="branch"/>
          <dgm:animLvl val="lvl"/>
          <dgm:resizeHandles/>
        </dgm:presLayoutVars>
      </dgm:prSet>
      <dgm:spPr/>
      <dgm:t>
        <a:bodyPr/>
        <a:lstStyle/>
        <a:p>
          <a:endParaRPr lang="es-CO"/>
        </a:p>
      </dgm:t>
    </dgm:pt>
    <dgm:pt modelId="{F504868F-02AA-4E74-A67D-43ADDA0819E2}" type="pres">
      <dgm:prSet presAssocID="{1754A5CC-9AB5-4FC8-9B4B-E15D7F28908A}" presName="hierRoot1" presStyleCnt="0"/>
      <dgm:spPr/>
    </dgm:pt>
    <dgm:pt modelId="{A3AF98DC-0ECA-43FA-9B75-09F36386BBF0}" type="pres">
      <dgm:prSet presAssocID="{1754A5CC-9AB5-4FC8-9B4B-E15D7F28908A}" presName="composite" presStyleCnt="0"/>
      <dgm:spPr/>
    </dgm:pt>
    <dgm:pt modelId="{C796860D-0630-4CAD-8D7B-F4B71B848F5D}" type="pres">
      <dgm:prSet presAssocID="{1754A5CC-9AB5-4FC8-9B4B-E15D7F28908A}" presName="background" presStyleLbl="node0" presStyleIdx="0" presStyleCnt="1"/>
      <dgm:spPr/>
    </dgm:pt>
    <dgm:pt modelId="{496C02E7-1304-45E4-89BD-04C6F0CE23BA}" type="pres">
      <dgm:prSet presAssocID="{1754A5CC-9AB5-4FC8-9B4B-E15D7F28908A}" presName="text" presStyleLbl="fgAcc0" presStyleIdx="0" presStyleCnt="1">
        <dgm:presLayoutVars>
          <dgm:chPref val="3"/>
        </dgm:presLayoutVars>
      </dgm:prSet>
      <dgm:spPr/>
      <dgm:t>
        <a:bodyPr/>
        <a:lstStyle/>
        <a:p>
          <a:endParaRPr lang="es-CO"/>
        </a:p>
      </dgm:t>
    </dgm:pt>
    <dgm:pt modelId="{0BEF400D-82AD-4751-B197-33693CFF2519}" type="pres">
      <dgm:prSet presAssocID="{1754A5CC-9AB5-4FC8-9B4B-E15D7F28908A}" presName="hierChild2" presStyleCnt="0"/>
      <dgm:spPr/>
    </dgm:pt>
    <dgm:pt modelId="{CDD1C8D5-016B-4B83-B20D-62BC76E6C706}" type="pres">
      <dgm:prSet presAssocID="{459CFA75-28F8-49B6-BA7C-C39D3E85AB9A}" presName="Name10" presStyleLbl="parChTrans1D2" presStyleIdx="0" presStyleCnt="3"/>
      <dgm:spPr/>
      <dgm:t>
        <a:bodyPr/>
        <a:lstStyle/>
        <a:p>
          <a:endParaRPr lang="es-CO"/>
        </a:p>
      </dgm:t>
    </dgm:pt>
    <dgm:pt modelId="{D2BEF549-EDDB-4CCB-B030-0223966598C8}" type="pres">
      <dgm:prSet presAssocID="{5B0CAE7E-FDA6-471C-8032-9404429EEA3E}" presName="hierRoot2" presStyleCnt="0"/>
      <dgm:spPr/>
    </dgm:pt>
    <dgm:pt modelId="{8B7E1555-9371-41D2-90D5-0AF12626DBC3}" type="pres">
      <dgm:prSet presAssocID="{5B0CAE7E-FDA6-471C-8032-9404429EEA3E}" presName="composite2" presStyleCnt="0"/>
      <dgm:spPr/>
    </dgm:pt>
    <dgm:pt modelId="{EBF1EC93-CA47-435B-B836-D57B207742B5}" type="pres">
      <dgm:prSet presAssocID="{5B0CAE7E-FDA6-471C-8032-9404429EEA3E}" presName="background2" presStyleLbl="node2" presStyleIdx="0" presStyleCnt="3"/>
      <dgm:spPr/>
    </dgm:pt>
    <dgm:pt modelId="{365E9966-48D9-4668-95D7-AEB9DD6AD713}" type="pres">
      <dgm:prSet presAssocID="{5B0CAE7E-FDA6-471C-8032-9404429EEA3E}" presName="text2" presStyleLbl="fgAcc2" presStyleIdx="0" presStyleCnt="3">
        <dgm:presLayoutVars>
          <dgm:chPref val="3"/>
        </dgm:presLayoutVars>
      </dgm:prSet>
      <dgm:spPr/>
      <dgm:t>
        <a:bodyPr/>
        <a:lstStyle/>
        <a:p>
          <a:endParaRPr lang="es-CO"/>
        </a:p>
      </dgm:t>
    </dgm:pt>
    <dgm:pt modelId="{32D95C0B-ED8C-47E6-B305-66179A65EA67}" type="pres">
      <dgm:prSet presAssocID="{5B0CAE7E-FDA6-471C-8032-9404429EEA3E}" presName="hierChild3" presStyleCnt="0"/>
      <dgm:spPr/>
    </dgm:pt>
    <dgm:pt modelId="{E97F7D49-E57B-4456-93C3-9CF938B374F2}" type="pres">
      <dgm:prSet presAssocID="{D7B9E903-576E-4104-9DC5-DF569F91536F}" presName="Name17" presStyleLbl="parChTrans1D3" presStyleIdx="0" presStyleCnt="8"/>
      <dgm:spPr/>
      <dgm:t>
        <a:bodyPr/>
        <a:lstStyle/>
        <a:p>
          <a:endParaRPr lang="es-CO"/>
        </a:p>
      </dgm:t>
    </dgm:pt>
    <dgm:pt modelId="{D98CCBCF-6FDE-4EE5-A5A3-18AB29F29890}" type="pres">
      <dgm:prSet presAssocID="{F7A00246-5824-4E46-BB58-28C8F8E33726}" presName="hierRoot3" presStyleCnt="0"/>
      <dgm:spPr/>
    </dgm:pt>
    <dgm:pt modelId="{14340989-9B01-4B4C-A394-87CD8285664D}" type="pres">
      <dgm:prSet presAssocID="{F7A00246-5824-4E46-BB58-28C8F8E33726}" presName="composite3" presStyleCnt="0"/>
      <dgm:spPr/>
    </dgm:pt>
    <dgm:pt modelId="{AC570771-4D03-440B-8019-D13F0A60A712}" type="pres">
      <dgm:prSet presAssocID="{F7A00246-5824-4E46-BB58-28C8F8E33726}" presName="background3" presStyleLbl="node3" presStyleIdx="0" presStyleCnt="8"/>
      <dgm:spPr/>
    </dgm:pt>
    <dgm:pt modelId="{174DFE04-3C57-478E-AECE-E9C23CF2E34B}" type="pres">
      <dgm:prSet presAssocID="{F7A00246-5824-4E46-BB58-28C8F8E33726}" presName="text3" presStyleLbl="fgAcc3" presStyleIdx="0" presStyleCnt="8">
        <dgm:presLayoutVars>
          <dgm:chPref val="3"/>
        </dgm:presLayoutVars>
      </dgm:prSet>
      <dgm:spPr/>
      <dgm:t>
        <a:bodyPr/>
        <a:lstStyle/>
        <a:p>
          <a:endParaRPr lang="es-CO"/>
        </a:p>
      </dgm:t>
    </dgm:pt>
    <dgm:pt modelId="{36857E7D-31D6-49B9-9CB6-3A8CC437EB4D}" type="pres">
      <dgm:prSet presAssocID="{F7A00246-5824-4E46-BB58-28C8F8E33726}" presName="hierChild4" presStyleCnt="0"/>
      <dgm:spPr/>
    </dgm:pt>
    <dgm:pt modelId="{C51F2921-0D20-498B-B774-81DBCD2C6AFE}" type="pres">
      <dgm:prSet presAssocID="{02DADB12-F41F-4111-8276-242764F9D3BB}" presName="Name17" presStyleLbl="parChTrans1D3" presStyleIdx="1" presStyleCnt="8"/>
      <dgm:spPr/>
      <dgm:t>
        <a:bodyPr/>
        <a:lstStyle/>
        <a:p>
          <a:endParaRPr lang="es-CO"/>
        </a:p>
      </dgm:t>
    </dgm:pt>
    <dgm:pt modelId="{0EFAC05B-1A44-4C4C-979A-62B2C5CAB65B}" type="pres">
      <dgm:prSet presAssocID="{68461D78-8488-4067-907C-A58A2ABBF9AD}" presName="hierRoot3" presStyleCnt="0"/>
      <dgm:spPr/>
    </dgm:pt>
    <dgm:pt modelId="{86F50821-1822-47CD-9924-02E1F8F52CA8}" type="pres">
      <dgm:prSet presAssocID="{68461D78-8488-4067-907C-A58A2ABBF9AD}" presName="composite3" presStyleCnt="0"/>
      <dgm:spPr/>
    </dgm:pt>
    <dgm:pt modelId="{2D2B29BF-DE68-428D-AB24-1C4D7119BD4A}" type="pres">
      <dgm:prSet presAssocID="{68461D78-8488-4067-907C-A58A2ABBF9AD}" presName="background3" presStyleLbl="node3" presStyleIdx="1" presStyleCnt="8"/>
      <dgm:spPr/>
    </dgm:pt>
    <dgm:pt modelId="{98599D59-5EB1-4B62-892B-D11282B694C5}" type="pres">
      <dgm:prSet presAssocID="{68461D78-8488-4067-907C-A58A2ABBF9AD}" presName="text3" presStyleLbl="fgAcc3" presStyleIdx="1" presStyleCnt="8">
        <dgm:presLayoutVars>
          <dgm:chPref val="3"/>
        </dgm:presLayoutVars>
      </dgm:prSet>
      <dgm:spPr/>
      <dgm:t>
        <a:bodyPr/>
        <a:lstStyle/>
        <a:p>
          <a:endParaRPr lang="es-CO"/>
        </a:p>
      </dgm:t>
    </dgm:pt>
    <dgm:pt modelId="{97ADB454-3998-4B2A-BC8D-2D5593CC2E89}" type="pres">
      <dgm:prSet presAssocID="{68461D78-8488-4067-907C-A58A2ABBF9AD}" presName="hierChild4" presStyleCnt="0"/>
      <dgm:spPr/>
    </dgm:pt>
    <dgm:pt modelId="{971FBF66-F38A-4CB3-BCBC-D02945F752D4}" type="pres">
      <dgm:prSet presAssocID="{FA01C0B7-8EFF-46E6-8429-C1F058786AFD}" presName="Name17" presStyleLbl="parChTrans1D3" presStyleIdx="2" presStyleCnt="8"/>
      <dgm:spPr/>
      <dgm:t>
        <a:bodyPr/>
        <a:lstStyle/>
        <a:p>
          <a:endParaRPr lang="es-CO"/>
        </a:p>
      </dgm:t>
    </dgm:pt>
    <dgm:pt modelId="{D85F4574-588C-4561-8EB5-163CDCE53A82}" type="pres">
      <dgm:prSet presAssocID="{A682E694-4945-4293-96A5-5BFA8A644F4B}" presName="hierRoot3" presStyleCnt="0"/>
      <dgm:spPr/>
    </dgm:pt>
    <dgm:pt modelId="{EDE5BF91-C7D2-4E4A-9D8C-0DDA9577CEE0}" type="pres">
      <dgm:prSet presAssocID="{A682E694-4945-4293-96A5-5BFA8A644F4B}" presName="composite3" presStyleCnt="0"/>
      <dgm:spPr/>
    </dgm:pt>
    <dgm:pt modelId="{6F1F75C5-B165-4DDB-9CFE-F1DE336F45A3}" type="pres">
      <dgm:prSet presAssocID="{A682E694-4945-4293-96A5-5BFA8A644F4B}" presName="background3" presStyleLbl="node3" presStyleIdx="2" presStyleCnt="8"/>
      <dgm:spPr/>
    </dgm:pt>
    <dgm:pt modelId="{AE6128DE-E753-498F-9E5C-7C1E363D4F0D}" type="pres">
      <dgm:prSet presAssocID="{A682E694-4945-4293-96A5-5BFA8A644F4B}" presName="text3" presStyleLbl="fgAcc3" presStyleIdx="2" presStyleCnt="8">
        <dgm:presLayoutVars>
          <dgm:chPref val="3"/>
        </dgm:presLayoutVars>
      </dgm:prSet>
      <dgm:spPr/>
      <dgm:t>
        <a:bodyPr/>
        <a:lstStyle/>
        <a:p>
          <a:endParaRPr lang="es-CO"/>
        </a:p>
      </dgm:t>
    </dgm:pt>
    <dgm:pt modelId="{A0ED95BC-A4DF-44DA-A520-1C8A84D06BA8}" type="pres">
      <dgm:prSet presAssocID="{A682E694-4945-4293-96A5-5BFA8A644F4B}" presName="hierChild4" presStyleCnt="0"/>
      <dgm:spPr/>
    </dgm:pt>
    <dgm:pt modelId="{DC8F165F-087E-4BD0-875D-BEE240FEC1F4}" type="pres">
      <dgm:prSet presAssocID="{97CF47D1-5662-4127-BD8E-134C89D004B3}" presName="Name17" presStyleLbl="parChTrans1D3" presStyleIdx="3" presStyleCnt="8"/>
      <dgm:spPr/>
      <dgm:t>
        <a:bodyPr/>
        <a:lstStyle/>
        <a:p>
          <a:endParaRPr lang="es-CO"/>
        </a:p>
      </dgm:t>
    </dgm:pt>
    <dgm:pt modelId="{62B73DA8-7D5E-4DD5-91FF-0516B949AB5F}" type="pres">
      <dgm:prSet presAssocID="{7EC46B65-89EA-4C72-9043-89594B502457}" presName="hierRoot3" presStyleCnt="0"/>
      <dgm:spPr/>
    </dgm:pt>
    <dgm:pt modelId="{26AABAE7-01A8-4E35-BA1B-D313DBC6808E}" type="pres">
      <dgm:prSet presAssocID="{7EC46B65-89EA-4C72-9043-89594B502457}" presName="composite3" presStyleCnt="0"/>
      <dgm:spPr/>
    </dgm:pt>
    <dgm:pt modelId="{A46CB70B-481B-48F0-B907-5B356EA11818}" type="pres">
      <dgm:prSet presAssocID="{7EC46B65-89EA-4C72-9043-89594B502457}" presName="background3" presStyleLbl="node3" presStyleIdx="3" presStyleCnt="8"/>
      <dgm:spPr/>
    </dgm:pt>
    <dgm:pt modelId="{DA44AE09-C68C-4830-8706-38CFD3FFE7A8}" type="pres">
      <dgm:prSet presAssocID="{7EC46B65-89EA-4C72-9043-89594B502457}" presName="text3" presStyleLbl="fgAcc3" presStyleIdx="3" presStyleCnt="8">
        <dgm:presLayoutVars>
          <dgm:chPref val="3"/>
        </dgm:presLayoutVars>
      </dgm:prSet>
      <dgm:spPr/>
      <dgm:t>
        <a:bodyPr/>
        <a:lstStyle/>
        <a:p>
          <a:endParaRPr lang="es-CO"/>
        </a:p>
      </dgm:t>
    </dgm:pt>
    <dgm:pt modelId="{F63A541F-6654-4DA7-8F57-D45018454D10}" type="pres">
      <dgm:prSet presAssocID="{7EC46B65-89EA-4C72-9043-89594B502457}" presName="hierChild4" presStyleCnt="0"/>
      <dgm:spPr/>
    </dgm:pt>
    <dgm:pt modelId="{2A0E0816-5827-4E63-9F01-3BE8204A4B75}" type="pres">
      <dgm:prSet presAssocID="{834AA535-571A-4FE3-A315-F9F0706E011C}" presName="Name10" presStyleLbl="parChTrans1D2" presStyleIdx="1" presStyleCnt="3"/>
      <dgm:spPr/>
      <dgm:t>
        <a:bodyPr/>
        <a:lstStyle/>
        <a:p>
          <a:endParaRPr lang="es-CO"/>
        </a:p>
      </dgm:t>
    </dgm:pt>
    <dgm:pt modelId="{7C5F28FC-8589-4B73-9278-F09C16C65CF2}" type="pres">
      <dgm:prSet presAssocID="{0500C90C-3260-45BF-9D25-ABF1923E6D28}" presName="hierRoot2" presStyleCnt="0"/>
      <dgm:spPr/>
    </dgm:pt>
    <dgm:pt modelId="{93527B81-0C4D-4D1E-99C4-9869C83852F1}" type="pres">
      <dgm:prSet presAssocID="{0500C90C-3260-45BF-9D25-ABF1923E6D28}" presName="composite2" presStyleCnt="0"/>
      <dgm:spPr/>
    </dgm:pt>
    <dgm:pt modelId="{0E72AB27-4D02-4675-830D-3FE9B23FAF67}" type="pres">
      <dgm:prSet presAssocID="{0500C90C-3260-45BF-9D25-ABF1923E6D28}" presName="background2" presStyleLbl="node2" presStyleIdx="1" presStyleCnt="3"/>
      <dgm:spPr/>
    </dgm:pt>
    <dgm:pt modelId="{32936D65-F844-4EDA-AACA-BA1269B3D5CF}" type="pres">
      <dgm:prSet presAssocID="{0500C90C-3260-45BF-9D25-ABF1923E6D28}" presName="text2" presStyleLbl="fgAcc2" presStyleIdx="1" presStyleCnt="3">
        <dgm:presLayoutVars>
          <dgm:chPref val="3"/>
        </dgm:presLayoutVars>
      </dgm:prSet>
      <dgm:spPr/>
      <dgm:t>
        <a:bodyPr/>
        <a:lstStyle/>
        <a:p>
          <a:endParaRPr lang="es-CO"/>
        </a:p>
      </dgm:t>
    </dgm:pt>
    <dgm:pt modelId="{7F924352-195C-4C0F-82A5-B265F6A0E16F}" type="pres">
      <dgm:prSet presAssocID="{0500C90C-3260-45BF-9D25-ABF1923E6D28}" presName="hierChild3" presStyleCnt="0"/>
      <dgm:spPr/>
    </dgm:pt>
    <dgm:pt modelId="{55808DBD-369B-4915-98F7-1DAD86F9A7B6}" type="pres">
      <dgm:prSet presAssocID="{8D9B5D61-B45C-49ED-AA2A-A716BAA70212}" presName="Name17" presStyleLbl="parChTrans1D3" presStyleIdx="4" presStyleCnt="8"/>
      <dgm:spPr/>
      <dgm:t>
        <a:bodyPr/>
        <a:lstStyle/>
        <a:p>
          <a:endParaRPr lang="es-CO"/>
        </a:p>
      </dgm:t>
    </dgm:pt>
    <dgm:pt modelId="{65CBBED3-C48B-4F17-8078-92E86BDEFE8B}" type="pres">
      <dgm:prSet presAssocID="{AC0EB4F5-4F2A-45B3-ADA3-57EA78132BDC}" presName="hierRoot3" presStyleCnt="0"/>
      <dgm:spPr/>
    </dgm:pt>
    <dgm:pt modelId="{6D0ECB36-FAF2-42D9-9491-8C79DDD98D78}" type="pres">
      <dgm:prSet presAssocID="{AC0EB4F5-4F2A-45B3-ADA3-57EA78132BDC}" presName="composite3" presStyleCnt="0"/>
      <dgm:spPr/>
    </dgm:pt>
    <dgm:pt modelId="{6C42A53A-D8A2-4C10-836F-CD4C9E841740}" type="pres">
      <dgm:prSet presAssocID="{AC0EB4F5-4F2A-45B3-ADA3-57EA78132BDC}" presName="background3" presStyleLbl="node3" presStyleIdx="4" presStyleCnt="8"/>
      <dgm:spPr/>
    </dgm:pt>
    <dgm:pt modelId="{DFB8405D-0DA8-4BC9-9C1E-99620506C0B5}" type="pres">
      <dgm:prSet presAssocID="{AC0EB4F5-4F2A-45B3-ADA3-57EA78132BDC}" presName="text3" presStyleLbl="fgAcc3" presStyleIdx="4" presStyleCnt="8">
        <dgm:presLayoutVars>
          <dgm:chPref val="3"/>
        </dgm:presLayoutVars>
      </dgm:prSet>
      <dgm:spPr/>
      <dgm:t>
        <a:bodyPr/>
        <a:lstStyle/>
        <a:p>
          <a:endParaRPr lang="es-CO"/>
        </a:p>
      </dgm:t>
    </dgm:pt>
    <dgm:pt modelId="{AF5C98C2-898F-4CDE-9A1E-41831EDBEF8B}" type="pres">
      <dgm:prSet presAssocID="{AC0EB4F5-4F2A-45B3-ADA3-57EA78132BDC}" presName="hierChild4" presStyleCnt="0"/>
      <dgm:spPr/>
    </dgm:pt>
    <dgm:pt modelId="{9E3F16A2-9AA0-46A0-8F05-7A6BAF6F37F4}" type="pres">
      <dgm:prSet presAssocID="{979AAB77-60E9-4ACE-890A-00F619DBF3B1}" presName="Name17" presStyleLbl="parChTrans1D3" presStyleIdx="5" presStyleCnt="8"/>
      <dgm:spPr/>
      <dgm:t>
        <a:bodyPr/>
        <a:lstStyle/>
        <a:p>
          <a:endParaRPr lang="es-CO"/>
        </a:p>
      </dgm:t>
    </dgm:pt>
    <dgm:pt modelId="{562711ED-3221-4927-9847-DFA757E05CF8}" type="pres">
      <dgm:prSet presAssocID="{4B0AB588-C472-4321-B221-23FD3B1B90BD}" presName="hierRoot3" presStyleCnt="0"/>
      <dgm:spPr/>
    </dgm:pt>
    <dgm:pt modelId="{A0A1C689-841B-4053-962E-4B72034EE09E}" type="pres">
      <dgm:prSet presAssocID="{4B0AB588-C472-4321-B221-23FD3B1B90BD}" presName="composite3" presStyleCnt="0"/>
      <dgm:spPr/>
    </dgm:pt>
    <dgm:pt modelId="{B0E23C20-80D5-443F-BEE5-B05EA4FE2A08}" type="pres">
      <dgm:prSet presAssocID="{4B0AB588-C472-4321-B221-23FD3B1B90BD}" presName="background3" presStyleLbl="node3" presStyleIdx="5" presStyleCnt="8"/>
      <dgm:spPr/>
    </dgm:pt>
    <dgm:pt modelId="{670158C7-F418-40F3-82B5-F461E7C06F70}" type="pres">
      <dgm:prSet presAssocID="{4B0AB588-C472-4321-B221-23FD3B1B90BD}" presName="text3" presStyleLbl="fgAcc3" presStyleIdx="5" presStyleCnt="8">
        <dgm:presLayoutVars>
          <dgm:chPref val="3"/>
        </dgm:presLayoutVars>
      </dgm:prSet>
      <dgm:spPr/>
      <dgm:t>
        <a:bodyPr/>
        <a:lstStyle/>
        <a:p>
          <a:endParaRPr lang="es-CO"/>
        </a:p>
      </dgm:t>
    </dgm:pt>
    <dgm:pt modelId="{B63C9B86-F773-49BC-AA91-9485A5A62CFC}" type="pres">
      <dgm:prSet presAssocID="{4B0AB588-C472-4321-B221-23FD3B1B90BD}" presName="hierChild4" presStyleCnt="0"/>
      <dgm:spPr/>
    </dgm:pt>
    <dgm:pt modelId="{47A23456-ADC5-4F03-A131-C8AFF54E22C4}" type="pres">
      <dgm:prSet presAssocID="{A7DFB1F5-3658-47F6-86AF-2AC46B810C88}" presName="Name17" presStyleLbl="parChTrans1D3" presStyleIdx="6" presStyleCnt="8"/>
      <dgm:spPr/>
      <dgm:t>
        <a:bodyPr/>
        <a:lstStyle/>
        <a:p>
          <a:endParaRPr lang="es-CO"/>
        </a:p>
      </dgm:t>
    </dgm:pt>
    <dgm:pt modelId="{5C0BCB2E-A024-4B4B-8C9D-7D08E376C8F9}" type="pres">
      <dgm:prSet presAssocID="{C83990ED-F785-4457-8B9E-3A391D1B01C6}" presName="hierRoot3" presStyleCnt="0"/>
      <dgm:spPr/>
    </dgm:pt>
    <dgm:pt modelId="{13DFB5B4-0AFE-4139-8BA1-77F0364C5D96}" type="pres">
      <dgm:prSet presAssocID="{C83990ED-F785-4457-8B9E-3A391D1B01C6}" presName="composite3" presStyleCnt="0"/>
      <dgm:spPr/>
    </dgm:pt>
    <dgm:pt modelId="{8B792F3F-1E5D-4964-B400-ED3DFFB793BF}" type="pres">
      <dgm:prSet presAssocID="{C83990ED-F785-4457-8B9E-3A391D1B01C6}" presName="background3" presStyleLbl="node3" presStyleIdx="6" presStyleCnt="8"/>
      <dgm:spPr/>
    </dgm:pt>
    <dgm:pt modelId="{2A2EAA51-80D2-4FC0-97CA-4CC2067B9B9F}" type="pres">
      <dgm:prSet presAssocID="{C83990ED-F785-4457-8B9E-3A391D1B01C6}" presName="text3" presStyleLbl="fgAcc3" presStyleIdx="6" presStyleCnt="8">
        <dgm:presLayoutVars>
          <dgm:chPref val="3"/>
        </dgm:presLayoutVars>
      </dgm:prSet>
      <dgm:spPr/>
      <dgm:t>
        <a:bodyPr/>
        <a:lstStyle/>
        <a:p>
          <a:endParaRPr lang="es-CO"/>
        </a:p>
      </dgm:t>
    </dgm:pt>
    <dgm:pt modelId="{8F4B2D37-5080-4BBA-A9D3-F831C94FFBEB}" type="pres">
      <dgm:prSet presAssocID="{C83990ED-F785-4457-8B9E-3A391D1B01C6}" presName="hierChild4" presStyleCnt="0"/>
      <dgm:spPr/>
    </dgm:pt>
    <dgm:pt modelId="{5B895A8E-C8C8-4338-92FF-B29A77242AE5}" type="pres">
      <dgm:prSet presAssocID="{22DA1E16-08D3-4980-8D8F-0216DEE8DF3C}" presName="Name10" presStyleLbl="parChTrans1D2" presStyleIdx="2" presStyleCnt="3"/>
      <dgm:spPr/>
      <dgm:t>
        <a:bodyPr/>
        <a:lstStyle/>
        <a:p>
          <a:endParaRPr lang="es-CO"/>
        </a:p>
      </dgm:t>
    </dgm:pt>
    <dgm:pt modelId="{41F0EA22-69E1-4B81-84C6-5FE75DDA75EE}" type="pres">
      <dgm:prSet presAssocID="{125093D5-2D8E-4F12-A211-C9D7A5150790}" presName="hierRoot2" presStyleCnt="0"/>
      <dgm:spPr/>
    </dgm:pt>
    <dgm:pt modelId="{C95C0911-057E-4D0C-A6B0-6B1A9F8CCD00}" type="pres">
      <dgm:prSet presAssocID="{125093D5-2D8E-4F12-A211-C9D7A5150790}" presName="composite2" presStyleCnt="0"/>
      <dgm:spPr/>
    </dgm:pt>
    <dgm:pt modelId="{CE0B58F2-CAEF-4DA3-8EC8-92B73B3E05CC}" type="pres">
      <dgm:prSet presAssocID="{125093D5-2D8E-4F12-A211-C9D7A5150790}" presName="background2" presStyleLbl="node2" presStyleIdx="2" presStyleCnt="3"/>
      <dgm:spPr/>
    </dgm:pt>
    <dgm:pt modelId="{9263EAFA-DEF0-4BAC-9ADB-68007B85F2F3}" type="pres">
      <dgm:prSet presAssocID="{125093D5-2D8E-4F12-A211-C9D7A5150790}" presName="text2" presStyleLbl="fgAcc2" presStyleIdx="2" presStyleCnt="3">
        <dgm:presLayoutVars>
          <dgm:chPref val="3"/>
        </dgm:presLayoutVars>
      </dgm:prSet>
      <dgm:spPr/>
      <dgm:t>
        <a:bodyPr/>
        <a:lstStyle/>
        <a:p>
          <a:endParaRPr lang="es-CO"/>
        </a:p>
      </dgm:t>
    </dgm:pt>
    <dgm:pt modelId="{D2C95970-D4AA-4AC7-9C38-6E7EB243EA8A}" type="pres">
      <dgm:prSet presAssocID="{125093D5-2D8E-4F12-A211-C9D7A5150790}" presName="hierChild3" presStyleCnt="0"/>
      <dgm:spPr/>
    </dgm:pt>
    <dgm:pt modelId="{B2934318-A112-4557-8165-BFFCE2AEBFF9}" type="pres">
      <dgm:prSet presAssocID="{9513DD36-59B8-4A4F-B163-188CACF48204}" presName="Name17" presStyleLbl="parChTrans1D3" presStyleIdx="7" presStyleCnt="8"/>
      <dgm:spPr/>
      <dgm:t>
        <a:bodyPr/>
        <a:lstStyle/>
        <a:p>
          <a:endParaRPr lang="es-CO"/>
        </a:p>
      </dgm:t>
    </dgm:pt>
    <dgm:pt modelId="{767CA050-B119-4595-A459-9B3B4E403302}" type="pres">
      <dgm:prSet presAssocID="{DA5EA9C8-34F7-4279-9159-970CACDEA573}" presName="hierRoot3" presStyleCnt="0"/>
      <dgm:spPr/>
    </dgm:pt>
    <dgm:pt modelId="{EA17597F-BC34-4E03-9434-A9CC277785CC}" type="pres">
      <dgm:prSet presAssocID="{DA5EA9C8-34F7-4279-9159-970CACDEA573}" presName="composite3" presStyleCnt="0"/>
      <dgm:spPr/>
    </dgm:pt>
    <dgm:pt modelId="{7B3C80A7-28DA-4C38-8D56-125EDFBC98EB}" type="pres">
      <dgm:prSet presAssocID="{DA5EA9C8-34F7-4279-9159-970CACDEA573}" presName="background3" presStyleLbl="node3" presStyleIdx="7" presStyleCnt="8"/>
      <dgm:spPr/>
    </dgm:pt>
    <dgm:pt modelId="{CB907ADF-DEF2-43F4-B1EC-9266B08F036B}" type="pres">
      <dgm:prSet presAssocID="{DA5EA9C8-34F7-4279-9159-970CACDEA573}" presName="text3" presStyleLbl="fgAcc3" presStyleIdx="7" presStyleCnt="8">
        <dgm:presLayoutVars>
          <dgm:chPref val="3"/>
        </dgm:presLayoutVars>
      </dgm:prSet>
      <dgm:spPr/>
      <dgm:t>
        <a:bodyPr/>
        <a:lstStyle/>
        <a:p>
          <a:endParaRPr lang="es-CO"/>
        </a:p>
      </dgm:t>
    </dgm:pt>
    <dgm:pt modelId="{CBED74FA-E07C-40ED-8DCE-CDFEBAAAE1C8}" type="pres">
      <dgm:prSet presAssocID="{DA5EA9C8-34F7-4279-9159-970CACDEA573}" presName="hierChild4" presStyleCnt="0"/>
      <dgm:spPr/>
    </dgm:pt>
  </dgm:ptLst>
  <dgm:cxnLst>
    <dgm:cxn modelId="{D70EF091-2F96-400A-BCA9-FA184E17E94E}" type="presOf" srcId="{7EC46B65-89EA-4C72-9043-89594B502457}" destId="{DA44AE09-C68C-4830-8706-38CFD3FFE7A8}" srcOrd="0" destOrd="0" presId="urn:microsoft.com/office/officeart/2005/8/layout/hierarchy1"/>
    <dgm:cxn modelId="{F60D62F8-4D2E-4459-8373-A221FA6C9FF8}" srcId="{0500C90C-3260-45BF-9D25-ABF1923E6D28}" destId="{C83990ED-F785-4457-8B9E-3A391D1B01C6}" srcOrd="2" destOrd="0" parTransId="{A7DFB1F5-3658-47F6-86AF-2AC46B810C88}" sibTransId="{0929982C-F113-4F67-99EA-9F9E15AB9956}"/>
    <dgm:cxn modelId="{31828734-243A-41FC-B9BD-FC757F55078A}" type="presOf" srcId="{979AAB77-60E9-4ACE-890A-00F619DBF3B1}" destId="{9E3F16A2-9AA0-46A0-8F05-7A6BAF6F37F4}" srcOrd="0" destOrd="0" presId="urn:microsoft.com/office/officeart/2005/8/layout/hierarchy1"/>
    <dgm:cxn modelId="{70F6B945-40AE-4A85-AD82-3647A9CEE9EF}" srcId="{5B0CAE7E-FDA6-471C-8032-9404429EEA3E}" destId="{68461D78-8488-4067-907C-A58A2ABBF9AD}" srcOrd="1" destOrd="0" parTransId="{02DADB12-F41F-4111-8276-242764F9D3BB}" sibTransId="{03DBECE9-7910-46B0-AA5F-A488B4DC437D}"/>
    <dgm:cxn modelId="{6D3218B7-6B73-433D-878F-696946BB3ADC}" type="presOf" srcId="{FA01C0B7-8EFF-46E6-8429-C1F058786AFD}" destId="{971FBF66-F38A-4CB3-BCBC-D02945F752D4}" srcOrd="0" destOrd="0" presId="urn:microsoft.com/office/officeart/2005/8/layout/hierarchy1"/>
    <dgm:cxn modelId="{DF6FA6AF-1771-45D6-89E7-1307AC0A743C}" type="presOf" srcId="{AC0EB4F5-4F2A-45B3-ADA3-57EA78132BDC}" destId="{DFB8405D-0DA8-4BC9-9C1E-99620506C0B5}" srcOrd="0" destOrd="0" presId="urn:microsoft.com/office/officeart/2005/8/layout/hierarchy1"/>
    <dgm:cxn modelId="{95DE08DF-2340-405C-860E-9ABEC52B9072}" srcId="{0500C90C-3260-45BF-9D25-ABF1923E6D28}" destId="{4B0AB588-C472-4321-B221-23FD3B1B90BD}" srcOrd="1" destOrd="0" parTransId="{979AAB77-60E9-4ACE-890A-00F619DBF3B1}" sibTransId="{98E84718-9DDA-4115-AF66-F9DE2DCC985A}"/>
    <dgm:cxn modelId="{433F7E59-31F1-4418-B1D3-340793154E8A}" type="presOf" srcId="{4274F036-74C4-4FFF-BE7E-D7FA3C2B6205}" destId="{005D19A1-6538-45ED-B99D-F53E858AC8C5}" srcOrd="0" destOrd="0" presId="urn:microsoft.com/office/officeart/2005/8/layout/hierarchy1"/>
    <dgm:cxn modelId="{43868DB9-E508-4FF2-B60B-A7A69D0E38A0}" type="presOf" srcId="{F7A00246-5824-4E46-BB58-28C8F8E33726}" destId="{174DFE04-3C57-478E-AECE-E9C23CF2E34B}" srcOrd="0" destOrd="0" presId="urn:microsoft.com/office/officeart/2005/8/layout/hierarchy1"/>
    <dgm:cxn modelId="{FEAC1190-D1FB-4ADF-9EF4-985BCD83D470}" type="presOf" srcId="{C83990ED-F785-4457-8B9E-3A391D1B01C6}" destId="{2A2EAA51-80D2-4FC0-97CA-4CC2067B9B9F}" srcOrd="0" destOrd="0" presId="urn:microsoft.com/office/officeart/2005/8/layout/hierarchy1"/>
    <dgm:cxn modelId="{95BCAADC-352E-4362-8736-732775FF4D12}" type="presOf" srcId="{02DADB12-F41F-4111-8276-242764F9D3BB}" destId="{C51F2921-0D20-498B-B774-81DBCD2C6AFE}" srcOrd="0" destOrd="0" presId="urn:microsoft.com/office/officeart/2005/8/layout/hierarchy1"/>
    <dgm:cxn modelId="{F4DFFA28-7471-42F4-840B-3C773A90386D}" type="presOf" srcId="{A682E694-4945-4293-96A5-5BFA8A644F4B}" destId="{AE6128DE-E753-498F-9E5C-7C1E363D4F0D}" srcOrd="0" destOrd="0" presId="urn:microsoft.com/office/officeart/2005/8/layout/hierarchy1"/>
    <dgm:cxn modelId="{64A5A706-3C70-4DF8-81C5-FFF654E063B4}" type="presOf" srcId="{68461D78-8488-4067-907C-A58A2ABBF9AD}" destId="{98599D59-5EB1-4B62-892B-D11282B694C5}" srcOrd="0" destOrd="0" presId="urn:microsoft.com/office/officeart/2005/8/layout/hierarchy1"/>
    <dgm:cxn modelId="{39A93479-3126-4CDC-81C2-36002BFF1381}" srcId="{5B0CAE7E-FDA6-471C-8032-9404429EEA3E}" destId="{A682E694-4945-4293-96A5-5BFA8A644F4B}" srcOrd="2" destOrd="0" parTransId="{FA01C0B7-8EFF-46E6-8429-C1F058786AFD}" sibTransId="{A6B8B254-B001-4E6F-A55F-8BFC55F3CF05}"/>
    <dgm:cxn modelId="{843207D2-23E2-4C7C-997B-C1DA913F28FD}" type="presOf" srcId="{834AA535-571A-4FE3-A315-F9F0706E011C}" destId="{2A0E0816-5827-4E63-9F01-3BE8204A4B75}" srcOrd="0" destOrd="0" presId="urn:microsoft.com/office/officeart/2005/8/layout/hierarchy1"/>
    <dgm:cxn modelId="{053A8F3D-E7F9-4531-A90D-F97089562315}" srcId="{125093D5-2D8E-4F12-A211-C9D7A5150790}" destId="{DA5EA9C8-34F7-4279-9159-970CACDEA573}" srcOrd="0" destOrd="0" parTransId="{9513DD36-59B8-4A4F-B163-188CACF48204}" sibTransId="{B6D44713-F08F-471D-845B-22A21A79037E}"/>
    <dgm:cxn modelId="{E7C7FBAC-8C41-4B32-AC7E-2CF710721D34}" type="presOf" srcId="{A7DFB1F5-3658-47F6-86AF-2AC46B810C88}" destId="{47A23456-ADC5-4F03-A131-C8AFF54E22C4}" srcOrd="0" destOrd="0" presId="urn:microsoft.com/office/officeart/2005/8/layout/hierarchy1"/>
    <dgm:cxn modelId="{87E282D9-AFE8-4D2B-83A3-86497B3DBE84}" type="presOf" srcId="{1754A5CC-9AB5-4FC8-9B4B-E15D7F28908A}" destId="{496C02E7-1304-45E4-89BD-04C6F0CE23BA}" srcOrd="0" destOrd="0" presId="urn:microsoft.com/office/officeart/2005/8/layout/hierarchy1"/>
    <dgm:cxn modelId="{765D5227-74DF-4C31-BEA4-3ED97A76E9B4}" type="presOf" srcId="{D7B9E903-576E-4104-9DC5-DF569F91536F}" destId="{E97F7D49-E57B-4456-93C3-9CF938B374F2}" srcOrd="0" destOrd="0" presId="urn:microsoft.com/office/officeart/2005/8/layout/hierarchy1"/>
    <dgm:cxn modelId="{0B9047A1-B913-49F0-817B-FCD100B8F86E}" type="presOf" srcId="{125093D5-2D8E-4F12-A211-C9D7A5150790}" destId="{9263EAFA-DEF0-4BAC-9ADB-68007B85F2F3}" srcOrd="0" destOrd="0" presId="urn:microsoft.com/office/officeart/2005/8/layout/hierarchy1"/>
    <dgm:cxn modelId="{1C0B3EDB-9EF0-401E-B9B9-129AAB532323}" type="presOf" srcId="{22DA1E16-08D3-4980-8D8F-0216DEE8DF3C}" destId="{5B895A8E-C8C8-4338-92FF-B29A77242AE5}" srcOrd="0" destOrd="0" presId="urn:microsoft.com/office/officeart/2005/8/layout/hierarchy1"/>
    <dgm:cxn modelId="{4B4EC408-12FB-405C-8721-B06D354A10EF}" srcId="{0500C90C-3260-45BF-9D25-ABF1923E6D28}" destId="{AC0EB4F5-4F2A-45B3-ADA3-57EA78132BDC}" srcOrd="0" destOrd="0" parTransId="{8D9B5D61-B45C-49ED-AA2A-A716BAA70212}" sibTransId="{08B2CE4E-CAC8-4880-A067-62F3C594D036}"/>
    <dgm:cxn modelId="{B321F466-F5B5-4DE5-A5CC-B5265C299C0F}" type="presOf" srcId="{DA5EA9C8-34F7-4279-9159-970CACDEA573}" destId="{CB907ADF-DEF2-43F4-B1EC-9266B08F036B}" srcOrd="0" destOrd="0" presId="urn:microsoft.com/office/officeart/2005/8/layout/hierarchy1"/>
    <dgm:cxn modelId="{AB2141C1-BA7D-487F-B8AA-A3AA9B5854B0}" srcId="{5B0CAE7E-FDA6-471C-8032-9404429EEA3E}" destId="{F7A00246-5824-4E46-BB58-28C8F8E33726}" srcOrd="0" destOrd="0" parTransId="{D7B9E903-576E-4104-9DC5-DF569F91536F}" sibTransId="{01B63449-4F45-4A4A-A750-CB9BEC9A0DE9}"/>
    <dgm:cxn modelId="{1C426F71-6512-413D-8E99-1A54509ED52C}" srcId="{5B0CAE7E-FDA6-471C-8032-9404429EEA3E}" destId="{7EC46B65-89EA-4C72-9043-89594B502457}" srcOrd="3" destOrd="0" parTransId="{97CF47D1-5662-4127-BD8E-134C89D004B3}" sibTransId="{8B8CD56B-93E2-466C-82A5-A76A051E8C92}"/>
    <dgm:cxn modelId="{B2B13CAE-8B05-465B-A8A1-F95F36C7B1D6}" type="presOf" srcId="{5B0CAE7E-FDA6-471C-8032-9404429EEA3E}" destId="{365E9966-48D9-4668-95D7-AEB9DD6AD713}" srcOrd="0" destOrd="0" presId="urn:microsoft.com/office/officeart/2005/8/layout/hierarchy1"/>
    <dgm:cxn modelId="{55456705-F35E-4559-9EFF-32DD4D89104B}" srcId="{1754A5CC-9AB5-4FC8-9B4B-E15D7F28908A}" destId="{0500C90C-3260-45BF-9D25-ABF1923E6D28}" srcOrd="1" destOrd="0" parTransId="{834AA535-571A-4FE3-A315-F9F0706E011C}" sibTransId="{2AF3E483-C257-4CC6-B254-601C140760B9}"/>
    <dgm:cxn modelId="{42462793-E17A-4404-9D40-6D5029DA395F}" type="presOf" srcId="{459CFA75-28F8-49B6-BA7C-C39D3E85AB9A}" destId="{CDD1C8D5-016B-4B83-B20D-62BC76E6C706}" srcOrd="0" destOrd="0" presId="urn:microsoft.com/office/officeart/2005/8/layout/hierarchy1"/>
    <dgm:cxn modelId="{E8B8ED8D-6E97-4186-AF25-20AC628C8431}" srcId="{1754A5CC-9AB5-4FC8-9B4B-E15D7F28908A}" destId="{5B0CAE7E-FDA6-471C-8032-9404429EEA3E}" srcOrd="0" destOrd="0" parTransId="{459CFA75-28F8-49B6-BA7C-C39D3E85AB9A}" sibTransId="{F36C52E1-9731-403C-B8DD-FDFB4C65AC63}"/>
    <dgm:cxn modelId="{FC6EDB5E-7644-4E40-8D33-BEDC062726CF}" type="presOf" srcId="{0500C90C-3260-45BF-9D25-ABF1923E6D28}" destId="{32936D65-F844-4EDA-AACA-BA1269B3D5CF}" srcOrd="0" destOrd="0" presId="urn:microsoft.com/office/officeart/2005/8/layout/hierarchy1"/>
    <dgm:cxn modelId="{E6C0549C-B90C-4C92-B7B0-A1F2B410FF4C}" type="presOf" srcId="{9513DD36-59B8-4A4F-B163-188CACF48204}" destId="{B2934318-A112-4557-8165-BFFCE2AEBFF9}" srcOrd="0" destOrd="0" presId="urn:microsoft.com/office/officeart/2005/8/layout/hierarchy1"/>
    <dgm:cxn modelId="{8A49561C-E971-4E71-B7B1-B407481DD679}" type="presOf" srcId="{8D9B5D61-B45C-49ED-AA2A-A716BAA70212}" destId="{55808DBD-369B-4915-98F7-1DAD86F9A7B6}" srcOrd="0" destOrd="0" presId="urn:microsoft.com/office/officeart/2005/8/layout/hierarchy1"/>
    <dgm:cxn modelId="{98E369DE-D300-4794-9D72-6334E01D455A}" srcId="{1754A5CC-9AB5-4FC8-9B4B-E15D7F28908A}" destId="{125093D5-2D8E-4F12-A211-C9D7A5150790}" srcOrd="2" destOrd="0" parTransId="{22DA1E16-08D3-4980-8D8F-0216DEE8DF3C}" sibTransId="{79F8226C-715C-485B-AFC8-646E1D2ED6CB}"/>
    <dgm:cxn modelId="{7EAA1C8F-E505-472F-B0C4-B90D1A7368E2}" type="presOf" srcId="{97CF47D1-5662-4127-BD8E-134C89D004B3}" destId="{DC8F165F-087E-4BD0-875D-BEE240FEC1F4}" srcOrd="0" destOrd="0" presId="urn:microsoft.com/office/officeart/2005/8/layout/hierarchy1"/>
    <dgm:cxn modelId="{DBDED237-3C8F-4D57-8E26-1159EF51BFAB}" type="presOf" srcId="{4B0AB588-C472-4321-B221-23FD3B1B90BD}" destId="{670158C7-F418-40F3-82B5-F461E7C06F70}" srcOrd="0" destOrd="0" presId="urn:microsoft.com/office/officeart/2005/8/layout/hierarchy1"/>
    <dgm:cxn modelId="{942A52E3-ACBC-4C27-BEDE-1025F17A5AA6}" srcId="{4274F036-74C4-4FFF-BE7E-D7FA3C2B6205}" destId="{1754A5CC-9AB5-4FC8-9B4B-E15D7F28908A}" srcOrd="0" destOrd="0" parTransId="{4C1BA566-D73C-4339-A404-4DD11E4C9227}" sibTransId="{8BD54DB1-FDDA-4AAB-80B7-44A395CB6FFE}"/>
    <dgm:cxn modelId="{68AE499F-9A19-4407-B175-BCE3856AC17E}" type="presParOf" srcId="{005D19A1-6538-45ED-B99D-F53E858AC8C5}" destId="{F504868F-02AA-4E74-A67D-43ADDA0819E2}" srcOrd="0" destOrd="0" presId="urn:microsoft.com/office/officeart/2005/8/layout/hierarchy1"/>
    <dgm:cxn modelId="{810519E2-0DF1-4256-B0FA-AA2BA1772D6A}" type="presParOf" srcId="{F504868F-02AA-4E74-A67D-43ADDA0819E2}" destId="{A3AF98DC-0ECA-43FA-9B75-09F36386BBF0}" srcOrd="0" destOrd="0" presId="urn:microsoft.com/office/officeart/2005/8/layout/hierarchy1"/>
    <dgm:cxn modelId="{CAD09A81-FE00-4430-B655-EA139EAEA61E}" type="presParOf" srcId="{A3AF98DC-0ECA-43FA-9B75-09F36386BBF0}" destId="{C796860D-0630-4CAD-8D7B-F4B71B848F5D}" srcOrd="0" destOrd="0" presId="urn:microsoft.com/office/officeart/2005/8/layout/hierarchy1"/>
    <dgm:cxn modelId="{29EBD078-7D2F-437D-8665-21D034AB5F04}" type="presParOf" srcId="{A3AF98DC-0ECA-43FA-9B75-09F36386BBF0}" destId="{496C02E7-1304-45E4-89BD-04C6F0CE23BA}" srcOrd="1" destOrd="0" presId="urn:microsoft.com/office/officeart/2005/8/layout/hierarchy1"/>
    <dgm:cxn modelId="{43C3D189-5462-4492-95BD-C6AE6ABC86BE}" type="presParOf" srcId="{F504868F-02AA-4E74-A67D-43ADDA0819E2}" destId="{0BEF400D-82AD-4751-B197-33693CFF2519}" srcOrd="1" destOrd="0" presId="urn:microsoft.com/office/officeart/2005/8/layout/hierarchy1"/>
    <dgm:cxn modelId="{93DB2D72-06AD-4678-9B64-93EDAB8ADB79}" type="presParOf" srcId="{0BEF400D-82AD-4751-B197-33693CFF2519}" destId="{CDD1C8D5-016B-4B83-B20D-62BC76E6C706}" srcOrd="0" destOrd="0" presId="urn:microsoft.com/office/officeart/2005/8/layout/hierarchy1"/>
    <dgm:cxn modelId="{68933D57-A937-4B9E-ADCF-E1F963982E96}" type="presParOf" srcId="{0BEF400D-82AD-4751-B197-33693CFF2519}" destId="{D2BEF549-EDDB-4CCB-B030-0223966598C8}" srcOrd="1" destOrd="0" presId="urn:microsoft.com/office/officeart/2005/8/layout/hierarchy1"/>
    <dgm:cxn modelId="{BD931B5A-B4C0-4969-B128-CA65937CF2ED}" type="presParOf" srcId="{D2BEF549-EDDB-4CCB-B030-0223966598C8}" destId="{8B7E1555-9371-41D2-90D5-0AF12626DBC3}" srcOrd="0" destOrd="0" presId="urn:microsoft.com/office/officeart/2005/8/layout/hierarchy1"/>
    <dgm:cxn modelId="{C19192C3-CDA6-4C0A-94D6-4C68304010BC}" type="presParOf" srcId="{8B7E1555-9371-41D2-90D5-0AF12626DBC3}" destId="{EBF1EC93-CA47-435B-B836-D57B207742B5}" srcOrd="0" destOrd="0" presId="urn:microsoft.com/office/officeart/2005/8/layout/hierarchy1"/>
    <dgm:cxn modelId="{FD8442B1-8771-4866-B35B-AF12505FFDF7}" type="presParOf" srcId="{8B7E1555-9371-41D2-90D5-0AF12626DBC3}" destId="{365E9966-48D9-4668-95D7-AEB9DD6AD713}" srcOrd="1" destOrd="0" presId="urn:microsoft.com/office/officeart/2005/8/layout/hierarchy1"/>
    <dgm:cxn modelId="{30DFC1FD-49E4-4934-8B59-01BAE88069EE}" type="presParOf" srcId="{D2BEF549-EDDB-4CCB-B030-0223966598C8}" destId="{32D95C0B-ED8C-47E6-B305-66179A65EA67}" srcOrd="1" destOrd="0" presId="urn:microsoft.com/office/officeart/2005/8/layout/hierarchy1"/>
    <dgm:cxn modelId="{3F3A196D-F098-4B81-BA0E-42F5FD1C30AC}" type="presParOf" srcId="{32D95C0B-ED8C-47E6-B305-66179A65EA67}" destId="{E97F7D49-E57B-4456-93C3-9CF938B374F2}" srcOrd="0" destOrd="0" presId="urn:microsoft.com/office/officeart/2005/8/layout/hierarchy1"/>
    <dgm:cxn modelId="{E3E562DA-4360-40DC-B557-150FFD62FB26}" type="presParOf" srcId="{32D95C0B-ED8C-47E6-B305-66179A65EA67}" destId="{D98CCBCF-6FDE-4EE5-A5A3-18AB29F29890}" srcOrd="1" destOrd="0" presId="urn:microsoft.com/office/officeart/2005/8/layout/hierarchy1"/>
    <dgm:cxn modelId="{B2D44F1E-1464-40F9-9499-0B2A68699A05}" type="presParOf" srcId="{D98CCBCF-6FDE-4EE5-A5A3-18AB29F29890}" destId="{14340989-9B01-4B4C-A394-87CD8285664D}" srcOrd="0" destOrd="0" presId="urn:microsoft.com/office/officeart/2005/8/layout/hierarchy1"/>
    <dgm:cxn modelId="{24C441E3-2015-470C-8C3A-CD6A549CE7E6}" type="presParOf" srcId="{14340989-9B01-4B4C-A394-87CD8285664D}" destId="{AC570771-4D03-440B-8019-D13F0A60A712}" srcOrd="0" destOrd="0" presId="urn:microsoft.com/office/officeart/2005/8/layout/hierarchy1"/>
    <dgm:cxn modelId="{9C868748-F430-4A89-A676-554E6ABADC5E}" type="presParOf" srcId="{14340989-9B01-4B4C-A394-87CD8285664D}" destId="{174DFE04-3C57-478E-AECE-E9C23CF2E34B}" srcOrd="1" destOrd="0" presId="urn:microsoft.com/office/officeart/2005/8/layout/hierarchy1"/>
    <dgm:cxn modelId="{F7878B0F-907A-49B9-91C8-76ECCFFF9716}" type="presParOf" srcId="{D98CCBCF-6FDE-4EE5-A5A3-18AB29F29890}" destId="{36857E7D-31D6-49B9-9CB6-3A8CC437EB4D}" srcOrd="1" destOrd="0" presId="urn:microsoft.com/office/officeart/2005/8/layout/hierarchy1"/>
    <dgm:cxn modelId="{4243F432-264E-4042-96AE-D412F0AB8112}" type="presParOf" srcId="{32D95C0B-ED8C-47E6-B305-66179A65EA67}" destId="{C51F2921-0D20-498B-B774-81DBCD2C6AFE}" srcOrd="2" destOrd="0" presId="urn:microsoft.com/office/officeart/2005/8/layout/hierarchy1"/>
    <dgm:cxn modelId="{A78F0927-38A2-4A24-ABC1-4E68E2E7258E}" type="presParOf" srcId="{32D95C0B-ED8C-47E6-B305-66179A65EA67}" destId="{0EFAC05B-1A44-4C4C-979A-62B2C5CAB65B}" srcOrd="3" destOrd="0" presId="urn:microsoft.com/office/officeart/2005/8/layout/hierarchy1"/>
    <dgm:cxn modelId="{57F94A8C-E51D-48CB-A5D7-078846184185}" type="presParOf" srcId="{0EFAC05B-1A44-4C4C-979A-62B2C5CAB65B}" destId="{86F50821-1822-47CD-9924-02E1F8F52CA8}" srcOrd="0" destOrd="0" presId="urn:microsoft.com/office/officeart/2005/8/layout/hierarchy1"/>
    <dgm:cxn modelId="{8E6B7E0B-D3BC-482A-9559-3ED07FF08D38}" type="presParOf" srcId="{86F50821-1822-47CD-9924-02E1F8F52CA8}" destId="{2D2B29BF-DE68-428D-AB24-1C4D7119BD4A}" srcOrd="0" destOrd="0" presId="urn:microsoft.com/office/officeart/2005/8/layout/hierarchy1"/>
    <dgm:cxn modelId="{30B2EB9A-36F1-4E60-AD7C-35D44413126F}" type="presParOf" srcId="{86F50821-1822-47CD-9924-02E1F8F52CA8}" destId="{98599D59-5EB1-4B62-892B-D11282B694C5}" srcOrd="1" destOrd="0" presId="urn:microsoft.com/office/officeart/2005/8/layout/hierarchy1"/>
    <dgm:cxn modelId="{490A3635-F854-4064-A2F7-DE66EB6AAD22}" type="presParOf" srcId="{0EFAC05B-1A44-4C4C-979A-62B2C5CAB65B}" destId="{97ADB454-3998-4B2A-BC8D-2D5593CC2E89}" srcOrd="1" destOrd="0" presId="urn:microsoft.com/office/officeart/2005/8/layout/hierarchy1"/>
    <dgm:cxn modelId="{A4D1E6C5-6B35-43F3-BF42-187F33F27DFB}" type="presParOf" srcId="{32D95C0B-ED8C-47E6-B305-66179A65EA67}" destId="{971FBF66-F38A-4CB3-BCBC-D02945F752D4}" srcOrd="4" destOrd="0" presId="urn:microsoft.com/office/officeart/2005/8/layout/hierarchy1"/>
    <dgm:cxn modelId="{029A91F5-ABE6-41DD-847C-EEA2D22CA2B3}" type="presParOf" srcId="{32D95C0B-ED8C-47E6-B305-66179A65EA67}" destId="{D85F4574-588C-4561-8EB5-163CDCE53A82}" srcOrd="5" destOrd="0" presId="urn:microsoft.com/office/officeart/2005/8/layout/hierarchy1"/>
    <dgm:cxn modelId="{58782048-2A7B-4A0D-ACD2-90A439F80615}" type="presParOf" srcId="{D85F4574-588C-4561-8EB5-163CDCE53A82}" destId="{EDE5BF91-C7D2-4E4A-9D8C-0DDA9577CEE0}" srcOrd="0" destOrd="0" presId="urn:microsoft.com/office/officeart/2005/8/layout/hierarchy1"/>
    <dgm:cxn modelId="{26428926-0B89-433D-99EB-F7F3893E7B6F}" type="presParOf" srcId="{EDE5BF91-C7D2-4E4A-9D8C-0DDA9577CEE0}" destId="{6F1F75C5-B165-4DDB-9CFE-F1DE336F45A3}" srcOrd="0" destOrd="0" presId="urn:microsoft.com/office/officeart/2005/8/layout/hierarchy1"/>
    <dgm:cxn modelId="{22808AA0-AE5C-48A6-92C1-986B1D065533}" type="presParOf" srcId="{EDE5BF91-C7D2-4E4A-9D8C-0DDA9577CEE0}" destId="{AE6128DE-E753-498F-9E5C-7C1E363D4F0D}" srcOrd="1" destOrd="0" presId="urn:microsoft.com/office/officeart/2005/8/layout/hierarchy1"/>
    <dgm:cxn modelId="{76823FA2-25AC-4502-8B17-82E8E2608856}" type="presParOf" srcId="{D85F4574-588C-4561-8EB5-163CDCE53A82}" destId="{A0ED95BC-A4DF-44DA-A520-1C8A84D06BA8}" srcOrd="1" destOrd="0" presId="urn:microsoft.com/office/officeart/2005/8/layout/hierarchy1"/>
    <dgm:cxn modelId="{D2A197BB-E650-47C8-AD35-760D51FD1256}" type="presParOf" srcId="{32D95C0B-ED8C-47E6-B305-66179A65EA67}" destId="{DC8F165F-087E-4BD0-875D-BEE240FEC1F4}" srcOrd="6" destOrd="0" presId="urn:microsoft.com/office/officeart/2005/8/layout/hierarchy1"/>
    <dgm:cxn modelId="{F99961FB-C5C6-4594-9760-1A9066156B08}" type="presParOf" srcId="{32D95C0B-ED8C-47E6-B305-66179A65EA67}" destId="{62B73DA8-7D5E-4DD5-91FF-0516B949AB5F}" srcOrd="7" destOrd="0" presId="urn:microsoft.com/office/officeart/2005/8/layout/hierarchy1"/>
    <dgm:cxn modelId="{CB7EFE8B-D966-426A-8F9E-99E47BB5B8C7}" type="presParOf" srcId="{62B73DA8-7D5E-4DD5-91FF-0516B949AB5F}" destId="{26AABAE7-01A8-4E35-BA1B-D313DBC6808E}" srcOrd="0" destOrd="0" presId="urn:microsoft.com/office/officeart/2005/8/layout/hierarchy1"/>
    <dgm:cxn modelId="{1B90BABA-0C1F-4587-A5D0-BB9ED4256B30}" type="presParOf" srcId="{26AABAE7-01A8-4E35-BA1B-D313DBC6808E}" destId="{A46CB70B-481B-48F0-B907-5B356EA11818}" srcOrd="0" destOrd="0" presId="urn:microsoft.com/office/officeart/2005/8/layout/hierarchy1"/>
    <dgm:cxn modelId="{31B3F843-BB93-4510-8F71-7D51800285E2}" type="presParOf" srcId="{26AABAE7-01A8-4E35-BA1B-D313DBC6808E}" destId="{DA44AE09-C68C-4830-8706-38CFD3FFE7A8}" srcOrd="1" destOrd="0" presId="urn:microsoft.com/office/officeart/2005/8/layout/hierarchy1"/>
    <dgm:cxn modelId="{E6423EAC-E681-4E65-A9C7-22E4CE7A06D5}" type="presParOf" srcId="{62B73DA8-7D5E-4DD5-91FF-0516B949AB5F}" destId="{F63A541F-6654-4DA7-8F57-D45018454D10}" srcOrd="1" destOrd="0" presId="urn:microsoft.com/office/officeart/2005/8/layout/hierarchy1"/>
    <dgm:cxn modelId="{A062CC04-5BB9-4EFD-B9C3-A6E9A4707EDA}" type="presParOf" srcId="{0BEF400D-82AD-4751-B197-33693CFF2519}" destId="{2A0E0816-5827-4E63-9F01-3BE8204A4B75}" srcOrd="2" destOrd="0" presId="urn:microsoft.com/office/officeart/2005/8/layout/hierarchy1"/>
    <dgm:cxn modelId="{8F4A5AAB-B135-4F1D-9974-358D4921B52D}" type="presParOf" srcId="{0BEF400D-82AD-4751-B197-33693CFF2519}" destId="{7C5F28FC-8589-4B73-9278-F09C16C65CF2}" srcOrd="3" destOrd="0" presId="urn:microsoft.com/office/officeart/2005/8/layout/hierarchy1"/>
    <dgm:cxn modelId="{5A77412B-6099-4178-A3FE-250964E11FDD}" type="presParOf" srcId="{7C5F28FC-8589-4B73-9278-F09C16C65CF2}" destId="{93527B81-0C4D-4D1E-99C4-9869C83852F1}" srcOrd="0" destOrd="0" presId="urn:microsoft.com/office/officeart/2005/8/layout/hierarchy1"/>
    <dgm:cxn modelId="{80F7979E-0C5D-471F-8C52-C62C50987ECA}" type="presParOf" srcId="{93527B81-0C4D-4D1E-99C4-9869C83852F1}" destId="{0E72AB27-4D02-4675-830D-3FE9B23FAF67}" srcOrd="0" destOrd="0" presId="urn:microsoft.com/office/officeart/2005/8/layout/hierarchy1"/>
    <dgm:cxn modelId="{F400F3E8-EC67-4A59-A0E0-EC7BA78086F9}" type="presParOf" srcId="{93527B81-0C4D-4D1E-99C4-9869C83852F1}" destId="{32936D65-F844-4EDA-AACA-BA1269B3D5CF}" srcOrd="1" destOrd="0" presId="urn:microsoft.com/office/officeart/2005/8/layout/hierarchy1"/>
    <dgm:cxn modelId="{E6C762A6-A7CB-4B30-B139-4D859BA88DF8}" type="presParOf" srcId="{7C5F28FC-8589-4B73-9278-F09C16C65CF2}" destId="{7F924352-195C-4C0F-82A5-B265F6A0E16F}" srcOrd="1" destOrd="0" presId="urn:microsoft.com/office/officeart/2005/8/layout/hierarchy1"/>
    <dgm:cxn modelId="{436AC159-D7E7-49FD-9878-64EBBB12C661}" type="presParOf" srcId="{7F924352-195C-4C0F-82A5-B265F6A0E16F}" destId="{55808DBD-369B-4915-98F7-1DAD86F9A7B6}" srcOrd="0" destOrd="0" presId="urn:microsoft.com/office/officeart/2005/8/layout/hierarchy1"/>
    <dgm:cxn modelId="{31D49B69-DF95-4910-82D7-937151C810DE}" type="presParOf" srcId="{7F924352-195C-4C0F-82A5-B265F6A0E16F}" destId="{65CBBED3-C48B-4F17-8078-92E86BDEFE8B}" srcOrd="1" destOrd="0" presId="urn:microsoft.com/office/officeart/2005/8/layout/hierarchy1"/>
    <dgm:cxn modelId="{70705CAE-4EA9-46BD-A940-B5D24F1E91EE}" type="presParOf" srcId="{65CBBED3-C48B-4F17-8078-92E86BDEFE8B}" destId="{6D0ECB36-FAF2-42D9-9491-8C79DDD98D78}" srcOrd="0" destOrd="0" presId="urn:microsoft.com/office/officeart/2005/8/layout/hierarchy1"/>
    <dgm:cxn modelId="{A40B8F56-7AA6-4322-AF77-D32A8A15F239}" type="presParOf" srcId="{6D0ECB36-FAF2-42D9-9491-8C79DDD98D78}" destId="{6C42A53A-D8A2-4C10-836F-CD4C9E841740}" srcOrd="0" destOrd="0" presId="urn:microsoft.com/office/officeart/2005/8/layout/hierarchy1"/>
    <dgm:cxn modelId="{75220511-99D8-4A25-AC9C-B9188660F240}" type="presParOf" srcId="{6D0ECB36-FAF2-42D9-9491-8C79DDD98D78}" destId="{DFB8405D-0DA8-4BC9-9C1E-99620506C0B5}" srcOrd="1" destOrd="0" presId="urn:microsoft.com/office/officeart/2005/8/layout/hierarchy1"/>
    <dgm:cxn modelId="{4476469D-174C-4B6E-B590-E246843F9570}" type="presParOf" srcId="{65CBBED3-C48B-4F17-8078-92E86BDEFE8B}" destId="{AF5C98C2-898F-4CDE-9A1E-41831EDBEF8B}" srcOrd="1" destOrd="0" presId="urn:microsoft.com/office/officeart/2005/8/layout/hierarchy1"/>
    <dgm:cxn modelId="{59C21B5C-E600-490D-B42A-A40DBEC40576}" type="presParOf" srcId="{7F924352-195C-4C0F-82A5-B265F6A0E16F}" destId="{9E3F16A2-9AA0-46A0-8F05-7A6BAF6F37F4}" srcOrd="2" destOrd="0" presId="urn:microsoft.com/office/officeart/2005/8/layout/hierarchy1"/>
    <dgm:cxn modelId="{C97D1F91-9181-4D93-954C-F2F320AC777D}" type="presParOf" srcId="{7F924352-195C-4C0F-82A5-B265F6A0E16F}" destId="{562711ED-3221-4927-9847-DFA757E05CF8}" srcOrd="3" destOrd="0" presId="urn:microsoft.com/office/officeart/2005/8/layout/hierarchy1"/>
    <dgm:cxn modelId="{5CD883C4-8091-48E7-A10B-CEF3D68945E1}" type="presParOf" srcId="{562711ED-3221-4927-9847-DFA757E05CF8}" destId="{A0A1C689-841B-4053-962E-4B72034EE09E}" srcOrd="0" destOrd="0" presId="urn:microsoft.com/office/officeart/2005/8/layout/hierarchy1"/>
    <dgm:cxn modelId="{67B036F3-3698-4B8C-9448-D668DE680534}" type="presParOf" srcId="{A0A1C689-841B-4053-962E-4B72034EE09E}" destId="{B0E23C20-80D5-443F-BEE5-B05EA4FE2A08}" srcOrd="0" destOrd="0" presId="urn:microsoft.com/office/officeart/2005/8/layout/hierarchy1"/>
    <dgm:cxn modelId="{1A93DA31-AACB-43FC-9D26-A6EBC8F3B5E7}" type="presParOf" srcId="{A0A1C689-841B-4053-962E-4B72034EE09E}" destId="{670158C7-F418-40F3-82B5-F461E7C06F70}" srcOrd="1" destOrd="0" presId="urn:microsoft.com/office/officeart/2005/8/layout/hierarchy1"/>
    <dgm:cxn modelId="{F8408376-1A77-4308-B1C0-1B4EF72E773C}" type="presParOf" srcId="{562711ED-3221-4927-9847-DFA757E05CF8}" destId="{B63C9B86-F773-49BC-AA91-9485A5A62CFC}" srcOrd="1" destOrd="0" presId="urn:microsoft.com/office/officeart/2005/8/layout/hierarchy1"/>
    <dgm:cxn modelId="{F81FA45A-F2E8-43D0-B33B-6BD8CB2562C0}" type="presParOf" srcId="{7F924352-195C-4C0F-82A5-B265F6A0E16F}" destId="{47A23456-ADC5-4F03-A131-C8AFF54E22C4}" srcOrd="4" destOrd="0" presId="urn:microsoft.com/office/officeart/2005/8/layout/hierarchy1"/>
    <dgm:cxn modelId="{E694AB5A-95F2-4226-91A8-31AB6E7A1CD7}" type="presParOf" srcId="{7F924352-195C-4C0F-82A5-B265F6A0E16F}" destId="{5C0BCB2E-A024-4B4B-8C9D-7D08E376C8F9}" srcOrd="5" destOrd="0" presId="urn:microsoft.com/office/officeart/2005/8/layout/hierarchy1"/>
    <dgm:cxn modelId="{E5505A0A-FCAA-4E33-A8B0-8ED08822068F}" type="presParOf" srcId="{5C0BCB2E-A024-4B4B-8C9D-7D08E376C8F9}" destId="{13DFB5B4-0AFE-4139-8BA1-77F0364C5D96}" srcOrd="0" destOrd="0" presId="urn:microsoft.com/office/officeart/2005/8/layout/hierarchy1"/>
    <dgm:cxn modelId="{2E60515B-A206-4B49-8482-10D0B6515B52}" type="presParOf" srcId="{13DFB5B4-0AFE-4139-8BA1-77F0364C5D96}" destId="{8B792F3F-1E5D-4964-B400-ED3DFFB793BF}" srcOrd="0" destOrd="0" presId="urn:microsoft.com/office/officeart/2005/8/layout/hierarchy1"/>
    <dgm:cxn modelId="{E6FD888F-348F-4852-97FE-4ADF914FD8A6}" type="presParOf" srcId="{13DFB5B4-0AFE-4139-8BA1-77F0364C5D96}" destId="{2A2EAA51-80D2-4FC0-97CA-4CC2067B9B9F}" srcOrd="1" destOrd="0" presId="urn:microsoft.com/office/officeart/2005/8/layout/hierarchy1"/>
    <dgm:cxn modelId="{429F1611-B444-47F3-8BD5-6FAA7270A245}" type="presParOf" srcId="{5C0BCB2E-A024-4B4B-8C9D-7D08E376C8F9}" destId="{8F4B2D37-5080-4BBA-A9D3-F831C94FFBEB}" srcOrd="1" destOrd="0" presId="urn:microsoft.com/office/officeart/2005/8/layout/hierarchy1"/>
    <dgm:cxn modelId="{79C99033-D3A8-4FB3-A422-B30334CCEDFD}" type="presParOf" srcId="{0BEF400D-82AD-4751-B197-33693CFF2519}" destId="{5B895A8E-C8C8-4338-92FF-B29A77242AE5}" srcOrd="4" destOrd="0" presId="urn:microsoft.com/office/officeart/2005/8/layout/hierarchy1"/>
    <dgm:cxn modelId="{4067858C-7792-4E7F-AD2D-927427085B1F}" type="presParOf" srcId="{0BEF400D-82AD-4751-B197-33693CFF2519}" destId="{41F0EA22-69E1-4B81-84C6-5FE75DDA75EE}" srcOrd="5" destOrd="0" presId="urn:microsoft.com/office/officeart/2005/8/layout/hierarchy1"/>
    <dgm:cxn modelId="{738686A7-E540-46E4-A3A0-062D31B83E97}" type="presParOf" srcId="{41F0EA22-69E1-4B81-84C6-5FE75DDA75EE}" destId="{C95C0911-057E-4D0C-A6B0-6B1A9F8CCD00}" srcOrd="0" destOrd="0" presId="urn:microsoft.com/office/officeart/2005/8/layout/hierarchy1"/>
    <dgm:cxn modelId="{319C0049-AE29-42FD-A61F-A3B098931BDF}" type="presParOf" srcId="{C95C0911-057E-4D0C-A6B0-6B1A9F8CCD00}" destId="{CE0B58F2-CAEF-4DA3-8EC8-92B73B3E05CC}" srcOrd="0" destOrd="0" presId="urn:microsoft.com/office/officeart/2005/8/layout/hierarchy1"/>
    <dgm:cxn modelId="{CF7B9C26-16B9-4A56-8B89-98E28FF3D37F}" type="presParOf" srcId="{C95C0911-057E-4D0C-A6B0-6B1A9F8CCD00}" destId="{9263EAFA-DEF0-4BAC-9ADB-68007B85F2F3}" srcOrd="1" destOrd="0" presId="urn:microsoft.com/office/officeart/2005/8/layout/hierarchy1"/>
    <dgm:cxn modelId="{F6AE1368-D048-4A81-AB34-5DB0416276EA}" type="presParOf" srcId="{41F0EA22-69E1-4B81-84C6-5FE75DDA75EE}" destId="{D2C95970-D4AA-4AC7-9C38-6E7EB243EA8A}" srcOrd="1" destOrd="0" presId="urn:microsoft.com/office/officeart/2005/8/layout/hierarchy1"/>
    <dgm:cxn modelId="{B6FB49A0-C9BF-49CD-A568-C6FC979AF69A}" type="presParOf" srcId="{D2C95970-D4AA-4AC7-9C38-6E7EB243EA8A}" destId="{B2934318-A112-4557-8165-BFFCE2AEBFF9}" srcOrd="0" destOrd="0" presId="urn:microsoft.com/office/officeart/2005/8/layout/hierarchy1"/>
    <dgm:cxn modelId="{24E05C61-4155-45C9-AD03-12DE91D11F16}" type="presParOf" srcId="{D2C95970-D4AA-4AC7-9C38-6E7EB243EA8A}" destId="{767CA050-B119-4595-A459-9B3B4E403302}" srcOrd="1" destOrd="0" presId="urn:microsoft.com/office/officeart/2005/8/layout/hierarchy1"/>
    <dgm:cxn modelId="{CF9CB281-E9A1-4905-852E-78FE6D4F502B}" type="presParOf" srcId="{767CA050-B119-4595-A459-9B3B4E403302}" destId="{EA17597F-BC34-4E03-9434-A9CC277785CC}" srcOrd="0" destOrd="0" presId="urn:microsoft.com/office/officeart/2005/8/layout/hierarchy1"/>
    <dgm:cxn modelId="{1A9F4494-33D1-45FF-A084-393A86AC33B3}" type="presParOf" srcId="{EA17597F-BC34-4E03-9434-A9CC277785CC}" destId="{7B3C80A7-28DA-4C38-8D56-125EDFBC98EB}" srcOrd="0" destOrd="0" presId="urn:microsoft.com/office/officeart/2005/8/layout/hierarchy1"/>
    <dgm:cxn modelId="{2C2DB065-103A-4646-B70F-2E7012C1BF46}" type="presParOf" srcId="{EA17597F-BC34-4E03-9434-A9CC277785CC}" destId="{CB907ADF-DEF2-43F4-B1EC-9266B08F036B}" srcOrd="1" destOrd="0" presId="urn:microsoft.com/office/officeart/2005/8/layout/hierarchy1"/>
    <dgm:cxn modelId="{50C65447-D677-423F-977C-9A5DF0D79618}" type="presParOf" srcId="{767CA050-B119-4595-A459-9B3B4E403302}" destId="{CBED74FA-E07C-40ED-8DCE-CDFEBAAAE1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1FB3D-7066-42A8-BB23-5D5FDB80CDBC}"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s-CO"/>
        </a:p>
      </dgm:t>
    </dgm:pt>
    <dgm:pt modelId="{1FAE8182-511D-4449-ADFD-839539BEBF1D}">
      <dgm:prSet custT="1"/>
      <dgm:spPr/>
      <dgm:t>
        <a:bodyPr/>
        <a:lstStyle/>
        <a:p>
          <a:pPr rtl="0"/>
          <a:r>
            <a:rPr lang="es-CO" sz="1800" dirty="0" smtClean="0"/>
            <a:t>P. por la sostenibilidad.</a:t>
          </a:r>
        </a:p>
        <a:p>
          <a:pPr rtl="0"/>
          <a:r>
            <a:rPr lang="es-CO" sz="1800" dirty="0" smtClean="0"/>
            <a:t>$12.672</a:t>
          </a:r>
          <a:endParaRPr lang="es-CO" sz="1800" dirty="0"/>
        </a:p>
      </dgm:t>
    </dgm:pt>
    <dgm:pt modelId="{EB4EEFCF-6B43-4CC7-8B24-BEF0BC792237}" type="parTrans" cxnId="{53C9586B-0E52-47DC-B472-6B68E3183790}">
      <dgm:prSet/>
      <dgm:spPr/>
      <dgm:t>
        <a:bodyPr/>
        <a:lstStyle/>
        <a:p>
          <a:endParaRPr lang="es-CO" sz="5400"/>
        </a:p>
      </dgm:t>
    </dgm:pt>
    <dgm:pt modelId="{88EDE54A-5F7E-4D06-B09F-54DE47216D0F}" type="sibTrans" cxnId="{53C9586B-0E52-47DC-B472-6B68E3183790}">
      <dgm:prSet custT="1"/>
      <dgm:spPr/>
      <dgm:t>
        <a:bodyPr/>
        <a:lstStyle/>
        <a:p>
          <a:endParaRPr lang="es-CO" sz="5400"/>
        </a:p>
      </dgm:t>
    </dgm:pt>
    <dgm:pt modelId="{5FC8B6A2-2EE2-4814-8EE7-2DB46E0ECE41}">
      <dgm:prSet custT="1"/>
      <dgm:spPr/>
      <dgm:t>
        <a:bodyPr/>
        <a:lstStyle/>
        <a:p>
          <a:pPr rtl="0"/>
          <a:r>
            <a:rPr lang="es-CO" sz="1600" dirty="0" smtClean="0"/>
            <a:t>P. por la ciencia, la tecnología y la innovación.</a:t>
          </a:r>
        </a:p>
        <a:p>
          <a:pPr rtl="0"/>
          <a:r>
            <a:rPr lang="es-CO" sz="1600" dirty="0" smtClean="0"/>
            <a:t>$21.201</a:t>
          </a:r>
          <a:endParaRPr lang="es-CO" sz="1600" dirty="0"/>
        </a:p>
      </dgm:t>
    </dgm:pt>
    <dgm:pt modelId="{9039A531-E21F-4DDF-9685-D6FED61E3E90}" type="parTrans" cxnId="{F102E7A6-6995-4114-9070-BB354A9B113A}">
      <dgm:prSet/>
      <dgm:spPr/>
      <dgm:t>
        <a:bodyPr/>
        <a:lstStyle/>
        <a:p>
          <a:endParaRPr lang="es-CO" sz="5400"/>
        </a:p>
      </dgm:t>
    </dgm:pt>
    <dgm:pt modelId="{0579B2FA-0040-4B99-BC7C-D02034D5407A}" type="sibTrans" cxnId="{F102E7A6-6995-4114-9070-BB354A9B113A}">
      <dgm:prSet custT="1"/>
      <dgm:spPr/>
      <dgm:t>
        <a:bodyPr/>
        <a:lstStyle/>
        <a:p>
          <a:endParaRPr lang="es-CO" sz="5400"/>
        </a:p>
      </dgm:t>
    </dgm:pt>
    <dgm:pt modelId="{92670DB8-D204-4634-B9A4-1C4A638C0405}">
      <dgm:prSet custT="1"/>
      <dgm:spPr/>
      <dgm:t>
        <a:bodyPr/>
        <a:lstStyle/>
        <a:p>
          <a:pPr rtl="0"/>
          <a:r>
            <a:rPr lang="es-CO" sz="1600" dirty="0" smtClean="0"/>
            <a:t>P. por el transporte, logística para la competitividad e integración regional.</a:t>
          </a:r>
        </a:p>
        <a:p>
          <a:pPr rtl="0"/>
          <a:r>
            <a:rPr lang="es-CO" sz="1600" dirty="0" smtClean="0"/>
            <a:t>$66.213</a:t>
          </a:r>
          <a:endParaRPr lang="es-CO" sz="1600" dirty="0"/>
        </a:p>
      </dgm:t>
    </dgm:pt>
    <dgm:pt modelId="{8CCF74F4-1164-467D-8F0E-C93F3B1B9F03}" type="parTrans" cxnId="{10BF89C5-3FBC-438F-BD1F-1BFB475C518C}">
      <dgm:prSet/>
      <dgm:spPr/>
      <dgm:t>
        <a:bodyPr/>
        <a:lstStyle/>
        <a:p>
          <a:endParaRPr lang="es-CO" sz="5400"/>
        </a:p>
      </dgm:t>
    </dgm:pt>
    <dgm:pt modelId="{7EC0FC3E-256B-4728-9315-A62A4DD7E238}" type="sibTrans" cxnId="{10BF89C5-3FBC-438F-BD1F-1BFB475C518C}">
      <dgm:prSet custT="1"/>
      <dgm:spPr/>
      <dgm:t>
        <a:bodyPr/>
        <a:lstStyle/>
        <a:p>
          <a:endParaRPr lang="es-CO" sz="5400"/>
        </a:p>
      </dgm:t>
    </dgm:pt>
    <dgm:pt modelId="{D2FC9BF7-D18C-4950-95AB-F26B621B1D2F}">
      <dgm:prSet custT="1"/>
      <dgm:spPr/>
      <dgm:t>
        <a:bodyPr/>
        <a:lstStyle/>
        <a:p>
          <a:pPr rtl="0"/>
          <a:r>
            <a:rPr lang="es-CO" sz="1600" dirty="0" smtClean="0"/>
            <a:t>P. Por la transformación digital de Colombia.</a:t>
          </a:r>
        </a:p>
        <a:p>
          <a:pPr rtl="0"/>
          <a:r>
            <a:rPr lang="es-CO" sz="1600" dirty="0" smtClean="0"/>
            <a:t>$18.023</a:t>
          </a:r>
          <a:endParaRPr lang="es-CO" sz="1600" dirty="0"/>
        </a:p>
      </dgm:t>
    </dgm:pt>
    <dgm:pt modelId="{55251F47-953D-4CA2-BB85-1005F273A1B3}" type="parTrans" cxnId="{EEF35A18-FB03-4872-8D3F-D50DB8F85F02}">
      <dgm:prSet/>
      <dgm:spPr/>
      <dgm:t>
        <a:bodyPr/>
        <a:lstStyle/>
        <a:p>
          <a:endParaRPr lang="es-CO" sz="5400"/>
        </a:p>
      </dgm:t>
    </dgm:pt>
    <dgm:pt modelId="{11AB6C3A-7C73-4999-8205-9E8B6A854F1D}" type="sibTrans" cxnId="{EEF35A18-FB03-4872-8D3F-D50DB8F85F02}">
      <dgm:prSet custT="1"/>
      <dgm:spPr/>
      <dgm:t>
        <a:bodyPr/>
        <a:lstStyle/>
        <a:p>
          <a:endParaRPr lang="es-CO" sz="5400"/>
        </a:p>
      </dgm:t>
    </dgm:pt>
    <dgm:pt modelId="{CE7619C2-F157-42D6-817E-8BC9F447111A}">
      <dgm:prSet custT="1"/>
      <dgm:spPr/>
      <dgm:t>
        <a:bodyPr/>
        <a:lstStyle/>
        <a:p>
          <a:pPr rtl="0"/>
          <a:r>
            <a:rPr lang="es-CO" sz="1600" dirty="0" smtClean="0"/>
            <a:t>P. por la calidad y eficiencia de los SP.</a:t>
          </a:r>
        </a:p>
        <a:p>
          <a:pPr rtl="0"/>
          <a:r>
            <a:rPr lang="es-CO" sz="1600" dirty="0" smtClean="0"/>
            <a:t>$45.383</a:t>
          </a:r>
          <a:endParaRPr lang="es-CO" sz="1600" dirty="0"/>
        </a:p>
      </dgm:t>
    </dgm:pt>
    <dgm:pt modelId="{F0DF80A3-2C31-415B-A26B-353CA27C1D5E}" type="parTrans" cxnId="{7F7F14BE-49E3-4BF1-91BE-E5B49CBC539F}">
      <dgm:prSet/>
      <dgm:spPr/>
      <dgm:t>
        <a:bodyPr/>
        <a:lstStyle/>
        <a:p>
          <a:endParaRPr lang="es-CO" sz="5400"/>
        </a:p>
      </dgm:t>
    </dgm:pt>
    <dgm:pt modelId="{80F8D6AA-1C4F-4BF5-8E35-DC1303D71544}" type="sibTrans" cxnId="{7F7F14BE-49E3-4BF1-91BE-E5B49CBC539F}">
      <dgm:prSet custT="1"/>
      <dgm:spPr/>
      <dgm:t>
        <a:bodyPr/>
        <a:lstStyle/>
        <a:p>
          <a:endParaRPr lang="es-CO" sz="5400"/>
        </a:p>
      </dgm:t>
    </dgm:pt>
    <dgm:pt modelId="{5381677E-82D5-427A-BEC4-9B87DF5BD2F7}">
      <dgm:prSet custT="1"/>
      <dgm:spPr/>
      <dgm:t>
        <a:bodyPr/>
        <a:lstStyle/>
        <a:p>
          <a:pPr rtl="0"/>
          <a:r>
            <a:rPr lang="es-CO" sz="1600" dirty="0" smtClean="0"/>
            <a:t>P. por los recursos minero-energéticos.</a:t>
          </a:r>
        </a:p>
        <a:p>
          <a:pPr rtl="0"/>
          <a:r>
            <a:rPr lang="es-CO" sz="1600" dirty="0" smtClean="0"/>
            <a:t>$97.876</a:t>
          </a:r>
          <a:endParaRPr lang="es-CO" sz="1600" dirty="0"/>
        </a:p>
      </dgm:t>
    </dgm:pt>
    <dgm:pt modelId="{4AF8348E-37D1-4509-969C-921BE09002CE}" type="parTrans" cxnId="{01DFB680-F4DC-41EB-B60A-EF8F313A4C4E}">
      <dgm:prSet/>
      <dgm:spPr/>
      <dgm:t>
        <a:bodyPr/>
        <a:lstStyle/>
        <a:p>
          <a:endParaRPr lang="es-CO" sz="5400"/>
        </a:p>
      </dgm:t>
    </dgm:pt>
    <dgm:pt modelId="{A8DB53D2-1301-4186-8BF9-5FD4DFB78F55}" type="sibTrans" cxnId="{01DFB680-F4DC-41EB-B60A-EF8F313A4C4E}">
      <dgm:prSet custT="1"/>
      <dgm:spPr/>
      <dgm:t>
        <a:bodyPr/>
        <a:lstStyle/>
        <a:p>
          <a:endParaRPr lang="es-CO" sz="5400"/>
        </a:p>
      </dgm:t>
    </dgm:pt>
    <dgm:pt modelId="{2CBBDDF7-5B36-4636-BBC2-86356C430C91}">
      <dgm:prSet custT="1"/>
      <dgm:spPr>
        <a:solidFill>
          <a:schemeClr val="accent3">
            <a:lumMod val="20000"/>
            <a:lumOff val="80000"/>
          </a:schemeClr>
        </a:solidFill>
      </dgm:spPr>
      <dgm:t>
        <a:bodyPr/>
        <a:lstStyle/>
        <a:p>
          <a:pPr rtl="0"/>
          <a:r>
            <a:rPr lang="es-CO" sz="1600" dirty="0" smtClean="0">
              <a:solidFill>
                <a:schemeClr val="accent6">
                  <a:lumMod val="75000"/>
                </a:schemeClr>
              </a:solidFill>
            </a:rPr>
            <a:t>P. Protección de nuestra cultura </a:t>
          </a:r>
          <a:r>
            <a:rPr lang="es-CO" sz="1600" b="1" dirty="0" smtClean="0">
              <a:solidFill>
                <a:schemeClr val="tx2">
                  <a:lumMod val="60000"/>
                  <a:lumOff val="40000"/>
                </a:schemeClr>
              </a:solidFill>
            </a:rPr>
            <a:t>y desarrollo de la economía naranja.</a:t>
          </a:r>
        </a:p>
        <a:p>
          <a:pPr rtl="0"/>
          <a:r>
            <a:rPr lang="es-CO" sz="1600" dirty="0" smtClean="0">
              <a:solidFill>
                <a:schemeClr val="accent6">
                  <a:lumMod val="75000"/>
                </a:schemeClr>
              </a:solidFill>
            </a:rPr>
            <a:t>$6.028</a:t>
          </a:r>
          <a:endParaRPr lang="es-CO" sz="1600" dirty="0">
            <a:solidFill>
              <a:schemeClr val="accent6">
                <a:lumMod val="75000"/>
              </a:schemeClr>
            </a:solidFill>
          </a:endParaRPr>
        </a:p>
      </dgm:t>
    </dgm:pt>
    <dgm:pt modelId="{D10F1A27-C03E-4B7D-9B54-C6EA2D330F77}" type="parTrans" cxnId="{6B2D4817-C0C5-412B-8B6D-0DA30141AF78}">
      <dgm:prSet/>
      <dgm:spPr/>
      <dgm:t>
        <a:bodyPr/>
        <a:lstStyle/>
        <a:p>
          <a:endParaRPr lang="es-CO" sz="5400"/>
        </a:p>
      </dgm:t>
    </dgm:pt>
    <dgm:pt modelId="{00BF8EDB-1D03-45C0-9047-3AB87A4F5AF2}" type="sibTrans" cxnId="{6B2D4817-C0C5-412B-8B6D-0DA30141AF78}">
      <dgm:prSet custT="1"/>
      <dgm:spPr/>
      <dgm:t>
        <a:bodyPr/>
        <a:lstStyle/>
        <a:p>
          <a:endParaRPr lang="es-CO" sz="5400"/>
        </a:p>
      </dgm:t>
    </dgm:pt>
    <dgm:pt modelId="{E78D211E-9928-4EA4-AD60-F4A56061A1F0}">
      <dgm:prSet custT="1"/>
      <dgm:spPr>
        <a:solidFill>
          <a:schemeClr val="accent3">
            <a:lumMod val="20000"/>
            <a:lumOff val="80000"/>
          </a:schemeClr>
        </a:solidFill>
      </dgm:spPr>
      <dgm:t>
        <a:bodyPr/>
        <a:lstStyle/>
        <a:p>
          <a:pPr rtl="0"/>
          <a:r>
            <a:rPr lang="es-CO" sz="1600" dirty="0" smtClean="0">
              <a:solidFill>
                <a:schemeClr val="accent6">
                  <a:lumMod val="75000"/>
                </a:schemeClr>
              </a:solidFill>
            </a:rPr>
            <a:t>P. Construcción de paz. (Cultura de legalidad)</a:t>
          </a:r>
        </a:p>
        <a:p>
          <a:pPr rtl="0"/>
          <a:r>
            <a:rPr lang="es-CO" sz="1600" dirty="0" smtClean="0">
              <a:solidFill>
                <a:schemeClr val="accent6">
                  <a:lumMod val="75000"/>
                </a:schemeClr>
              </a:solidFill>
            </a:rPr>
            <a:t>$10.431</a:t>
          </a:r>
          <a:endParaRPr lang="es-CO" sz="1600" dirty="0">
            <a:solidFill>
              <a:schemeClr val="accent6">
                <a:lumMod val="75000"/>
              </a:schemeClr>
            </a:solidFill>
          </a:endParaRPr>
        </a:p>
      </dgm:t>
    </dgm:pt>
    <dgm:pt modelId="{2412E725-87DC-4974-98C9-8DF7BE85DD34}" type="parTrans" cxnId="{7AAD78DC-B1F2-4E5E-A9FB-014D930E8932}">
      <dgm:prSet/>
      <dgm:spPr/>
      <dgm:t>
        <a:bodyPr/>
        <a:lstStyle/>
        <a:p>
          <a:endParaRPr lang="es-CO" sz="5400"/>
        </a:p>
      </dgm:t>
    </dgm:pt>
    <dgm:pt modelId="{C567A91B-A0A7-4124-ADFF-3AA9541BE6D3}" type="sibTrans" cxnId="{7AAD78DC-B1F2-4E5E-A9FB-014D930E8932}">
      <dgm:prSet custT="1"/>
      <dgm:spPr/>
      <dgm:t>
        <a:bodyPr/>
        <a:lstStyle/>
        <a:p>
          <a:endParaRPr lang="es-CO" sz="5400"/>
        </a:p>
      </dgm:t>
    </dgm:pt>
    <dgm:pt modelId="{5373E318-DC12-4056-A636-A1FF06700A1D}">
      <dgm:prSet custT="1"/>
      <dgm:spPr>
        <a:solidFill>
          <a:schemeClr val="accent3">
            <a:lumMod val="20000"/>
            <a:lumOff val="80000"/>
          </a:schemeClr>
        </a:solidFill>
      </dgm:spPr>
      <dgm:t>
        <a:bodyPr/>
        <a:lstStyle/>
        <a:p>
          <a:pPr rtl="0"/>
          <a:r>
            <a:rPr lang="es-CO" sz="1600" dirty="0" smtClean="0">
              <a:solidFill>
                <a:schemeClr val="accent6">
                  <a:lumMod val="75000"/>
                </a:schemeClr>
              </a:solidFill>
            </a:rPr>
            <a:t>P. Inclusión de grupos minorías (afros, raizales, indígenas)</a:t>
          </a:r>
        </a:p>
        <a:p>
          <a:pPr rtl="0"/>
          <a:r>
            <a:rPr lang="es-CO" sz="1600" dirty="0" smtClean="0">
              <a:solidFill>
                <a:schemeClr val="accent6">
                  <a:lumMod val="75000"/>
                </a:schemeClr>
              </a:solidFill>
            </a:rPr>
            <a:t>$29.000</a:t>
          </a:r>
          <a:endParaRPr lang="es-CO" sz="1600" dirty="0">
            <a:solidFill>
              <a:schemeClr val="accent6">
                <a:lumMod val="75000"/>
              </a:schemeClr>
            </a:solidFill>
          </a:endParaRPr>
        </a:p>
      </dgm:t>
    </dgm:pt>
    <dgm:pt modelId="{D45A0074-2341-4061-BD7C-617C798589AF}" type="parTrans" cxnId="{D1488773-92E2-4964-8BAC-7E551462C83A}">
      <dgm:prSet/>
      <dgm:spPr/>
      <dgm:t>
        <a:bodyPr/>
        <a:lstStyle/>
        <a:p>
          <a:endParaRPr lang="es-CO" sz="5400"/>
        </a:p>
      </dgm:t>
    </dgm:pt>
    <dgm:pt modelId="{C162DEBC-CE6D-4DA9-8C9A-E74FBCF78ECE}" type="sibTrans" cxnId="{D1488773-92E2-4964-8BAC-7E551462C83A}">
      <dgm:prSet custT="1"/>
      <dgm:spPr/>
      <dgm:t>
        <a:bodyPr/>
        <a:lstStyle/>
        <a:p>
          <a:endParaRPr lang="es-CO" sz="5400"/>
        </a:p>
      </dgm:t>
    </dgm:pt>
    <dgm:pt modelId="{9E838BAD-6C7F-4C8A-8365-009B5220D987}">
      <dgm:prSet custT="1"/>
      <dgm:spPr/>
      <dgm:t>
        <a:bodyPr/>
        <a:lstStyle/>
        <a:p>
          <a:pPr rtl="0"/>
          <a:r>
            <a:rPr lang="es-CO" sz="1600" dirty="0" smtClean="0"/>
            <a:t>P. Descentralización</a:t>
          </a:r>
        </a:p>
        <a:p>
          <a:pPr rtl="0"/>
          <a:r>
            <a:rPr lang="es-CO" sz="1600" dirty="0" smtClean="0"/>
            <a:t>$57.496</a:t>
          </a:r>
          <a:endParaRPr lang="es-CO" sz="1600" dirty="0"/>
        </a:p>
      </dgm:t>
    </dgm:pt>
    <dgm:pt modelId="{F3E4E012-4F27-40AD-89FB-262B9C6A662A}" type="parTrans" cxnId="{9A4CC5BB-2191-4627-A17D-DA48EF4631BB}">
      <dgm:prSet/>
      <dgm:spPr/>
      <dgm:t>
        <a:bodyPr/>
        <a:lstStyle/>
        <a:p>
          <a:endParaRPr lang="es-CO" sz="5400"/>
        </a:p>
      </dgm:t>
    </dgm:pt>
    <dgm:pt modelId="{C6800A59-F43A-4B0F-B2D0-5F762E04E804}" type="sibTrans" cxnId="{9A4CC5BB-2191-4627-A17D-DA48EF4631BB}">
      <dgm:prSet custT="1"/>
      <dgm:spPr/>
      <dgm:t>
        <a:bodyPr/>
        <a:lstStyle/>
        <a:p>
          <a:endParaRPr lang="es-CO" sz="5400"/>
        </a:p>
      </dgm:t>
    </dgm:pt>
    <dgm:pt modelId="{44016867-1025-40EB-887B-254B53871BD6}">
      <dgm:prSet custT="1"/>
      <dgm:spPr/>
      <dgm:t>
        <a:bodyPr/>
        <a:lstStyle/>
        <a:p>
          <a:pPr rtl="0"/>
          <a:r>
            <a:rPr lang="es-CO" sz="1800" dirty="0" smtClean="0"/>
            <a:t>P. Por la productividad de las regiones.</a:t>
          </a:r>
        </a:p>
        <a:p>
          <a:pPr rtl="0"/>
          <a:r>
            <a:rPr lang="es-CO" sz="1800" dirty="0" smtClean="0"/>
            <a:t>$81.587</a:t>
          </a:r>
          <a:endParaRPr lang="es-CO" sz="1800" dirty="0"/>
        </a:p>
      </dgm:t>
    </dgm:pt>
    <dgm:pt modelId="{6DD4393A-D1EF-427D-98E1-58F57D09F72A}" type="sibTrans" cxnId="{7CAE2D42-8EAC-453F-BC96-55382FD966CE}">
      <dgm:prSet/>
      <dgm:spPr/>
      <dgm:t>
        <a:bodyPr/>
        <a:lstStyle/>
        <a:p>
          <a:endParaRPr lang="es-CO" sz="5400"/>
        </a:p>
      </dgm:t>
    </dgm:pt>
    <dgm:pt modelId="{8CA43481-64C9-47BB-BB28-C860DB5E8F96}" type="parTrans" cxnId="{7CAE2D42-8EAC-453F-BC96-55382FD966CE}">
      <dgm:prSet/>
      <dgm:spPr/>
      <dgm:t>
        <a:bodyPr/>
        <a:lstStyle/>
        <a:p>
          <a:endParaRPr lang="es-CO" sz="5400"/>
        </a:p>
      </dgm:t>
    </dgm:pt>
    <dgm:pt modelId="{8751684A-FED9-423C-B4AE-6580FC32B27A}" type="pres">
      <dgm:prSet presAssocID="{03A1FB3D-7066-42A8-BB23-5D5FDB80CDBC}" presName="Name0" presStyleCnt="0">
        <dgm:presLayoutVars>
          <dgm:dir/>
          <dgm:resizeHandles val="exact"/>
        </dgm:presLayoutVars>
      </dgm:prSet>
      <dgm:spPr/>
      <dgm:t>
        <a:bodyPr/>
        <a:lstStyle/>
        <a:p>
          <a:endParaRPr lang="es-CO"/>
        </a:p>
      </dgm:t>
    </dgm:pt>
    <dgm:pt modelId="{265C7FEA-95A6-424F-8635-E47CA0137B40}" type="pres">
      <dgm:prSet presAssocID="{1FAE8182-511D-4449-ADFD-839539BEBF1D}" presName="node" presStyleLbl="node1" presStyleIdx="0" presStyleCnt="11">
        <dgm:presLayoutVars>
          <dgm:bulletEnabled val="1"/>
        </dgm:presLayoutVars>
      </dgm:prSet>
      <dgm:spPr/>
      <dgm:t>
        <a:bodyPr/>
        <a:lstStyle/>
        <a:p>
          <a:endParaRPr lang="es-CO"/>
        </a:p>
      </dgm:t>
    </dgm:pt>
    <dgm:pt modelId="{CD77885E-51C3-4C27-88E8-92F61EAA5317}" type="pres">
      <dgm:prSet presAssocID="{88EDE54A-5F7E-4D06-B09F-54DE47216D0F}" presName="sibTrans" presStyleLbl="sibTrans1D1" presStyleIdx="0" presStyleCnt="10"/>
      <dgm:spPr/>
      <dgm:t>
        <a:bodyPr/>
        <a:lstStyle/>
        <a:p>
          <a:endParaRPr lang="es-CO"/>
        </a:p>
      </dgm:t>
    </dgm:pt>
    <dgm:pt modelId="{301CC9CD-055E-4D36-AFC2-967E740E0E52}" type="pres">
      <dgm:prSet presAssocID="{88EDE54A-5F7E-4D06-B09F-54DE47216D0F}" presName="connectorText" presStyleLbl="sibTrans1D1" presStyleIdx="0" presStyleCnt="10"/>
      <dgm:spPr/>
      <dgm:t>
        <a:bodyPr/>
        <a:lstStyle/>
        <a:p>
          <a:endParaRPr lang="es-CO"/>
        </a:p>
      </dgm:t>
    </dgm:pt>
    <dgm:pt modelId="{F22B4B1C-FB41-40B5-BF8D-7521FE8478C0}" type="pres">
      <dgm:prSet presAssocID="{5FC8B6A2-2EE2-4814-8EE7-2DB46E0ECE41}" presName="node" presStyleLbl="node1" presStyleIdx="1" presStyleCnt="11">
        <dgm:presLayoutVars>
          <dgm:bulletEnabled val="1"/>
        </dgm:presLayoutVars>
      </dgm:prSet>
      <dgm:spPr/>
      <dgm:t>
        <a:bodyPr/>
        <a:lstStyle/>
        <a:p>
          <a:endParaRPr lang="es-CO"/>
        </a:p>
      </dgm:t>
    </dgm:pt>
    <dgm:pt modelId="{C59054DF-89CF-4AE5-9632-21DA6DC963B3}" type="pres">
      <dgm:prSet presAssocID="{0579B2FA-0040-4B99-BC7C-D02034D5407A}" presName="sibTrans" presStyleLbl="sibTrans1D1" presStyleIdx="1" presStyleCnt="10"/>
      <dgm:spPr/>
      <dgm:t>
        <a:bodyPr/>
        <a:lstStyle/>
        <a:p>
          <a:endParaRPr lang="es-CO"/>
        </a:p>
      </dgm:t>
    </dgm:pt>
    <dgm:pt modelId="{943C1D82-E978-49C3-90D8-ADFD6E70D884}" type="pres">
      <dgm:prSet presAssocID="{0579B2FA-0040-4B99-BC7C-D02034D5407A}" presName="connectorText" presStyleLbl="sibTrans1D1" presStyleIdx="1" presStyleCnt="10"/>
      <dgm:spPr/>
      <dgm:t>
        <a:bodyPr/>
        <a:lstStyle/>
        <a:p>
          <a:endParaRPr lang="es-CO"/>
        </a:p>
      </dgm:t>
    </dgm:pt>
    <dgm:pt modelId="{8D402F19-ACC1-44A6-A58F-7E8FDF919C3D}" type="pres">
      <dgm:prSet presAssocID="{92670DB8-D204-4634-B9A4-1C4A638C0405}" presName="node" presStyleLbl="node1" presStyleIdx="2" presStyleCnt="11">
        <dgm:presLayoutVars>
          <dgm:bulletEnabled val="1"/>
        </dgm:presLayoutVars>
      </dgm:prSet>
      <dgm:spPr/>
      <dgm:t>
        <a:bodyPr/>
        <a:lstStyle/>
        <a:p>
          <a:endParaRPr lang="es-CO"/>
        </a:p>
      </dgm:t>
    </dgm:pt>
    <dgm:pt modelId="{2A5179BE-43F0-4FC5-8431-A9F6E3BCFA56}" type="pres">
      <dgm:prSet presAssocID="{7EC0FC3E-256B-4728-9315-A62A4DD7E238}" presName="sibTrans" presStyleLbl="sibTrans1D1" presStyleIdx="2" presStyleCnt="10"/>
      <dgm:spPr/>
      <dgm:t>
        <a:bodyPr/>
        <a:lstStyle/>
        <a:p>
          <a:endParaRPr lang="es-CO"/>
        </a:p>
      </dgm:t>
    </dgm:pt>
    <dgm:pt modelId="{02EB9A09-2BA8-4DC0-9432-222F7C2E8CB7}" type="pres">
      <dgm:prSet presAssocID="{7EC0FC3E-256B-4728-9315-A62A4DD7E238}" presName="connectorText" presStyleLbl="sibTrans1D1" presStyleIdx="2" presStyleCnt="10"/>
      <dgm:spPr/>
      <dgm:t>
        <a:bodyPr/>
        <a:lstStyle/>
        <a:p>
          <a:endParaRPr lang="es-CO"/>
        </a:p>
      </dgm:t>
    </dgm:pt>
    <dgm:pt modelId="{7FA0D6AF-5497-4D70-B0A0-297D32ECBE09}" type="pres">
      <dgm:prSet presAssocID="{D2FC9BF7-D18C-4950-95AB-F26B621B1D2F}" presName="node" presStyleLbl="node1" presStyleIdx="3" presStyleCnt="11">
        <dgm:presLayoutVars>
          <dgm:bulletEnabled val="1"/>
        </dgm:presLayoutVars>
      </dgm:prSet>
      <dgm:spPr/>
      <dgm:t>
        <a:bodyPr/>
        <a:lstStyle/>
        <a:p>
          <a:endParaRPr lang="es-CO"/>
        </a:p>
      </dgm:t>
    </dgm:pt>
    <dgm:pt modelId="{6D62C070-819A-4DD2-AFFC-4C9F7064831C}" type="pres">
      <dgm:prSet presAssocID="{11AB6C3A-7C73-4999-8205-9E8B6A854F1D}" presName="sibTrans" presStyleLbl="sibTrans1D1" presStyleIdx="3" presStyleCnt="10"/>
      <dgm:spPr/>
      <dgm:t>
        <a:bodyPr/>
        <a:lstStyle/>
        <a:p>
          <a:endParaRPr lang="es-CO"/>
        </a:p>
      </dgm:t>
    </dgm:pt>
    <dgm:pt modelId="{1C7D0119-1E42-41AB-8809-3DBF9941F0FA}" type="pres">
      <dgm:prSet presAssocID="{11AB6C3A-7C73-4999-8205-9E8B6A854F1D}" presName="connectorText" presStyleLbl="sibTrans1D1" presStyleIdx="3" presStyleCnt="10"/>
      <dgm:spPr/>
      <dgm:t>
        <a:bodyPr/>
        <a:lstStyle/>
        <a:p>
          <a:endParaRPr lang="es-CO"/>
        </a:p>
      </dgm:t>
    </dgm:pt>
    <dgm:pt modelId="{7F9DAA75-4B44-4F4A-8459-3F3FB9EA8AB8}" type="pres">
      <dgm:prSet presAssocID="{CE7619C2-F157-42D6-817E-8BC9F447111A}" presName="node" presStyleLbl="node1" presStyleIdx="4" presStyleCnt="11">
        <dgm:presLayoutVars>
          <dgm:bulletEnabled val="1"/>
        </dgm:presLayoutVars>
      </dgm:prSet>
      <dgm:spPr/>
      <dgm:t>
        <a:bodyPr/>
        <a:lstStyle/>
        <a:p>
          <a:endParaRPr lang="es-CO"/>
        </a:p>
      </dgm:t>
    </dgm:pt>
    <dgm:pt modelId="{A4F8AAE9-22E3-423A-9A87-CEE095AFB603}" type="pres">
      <dgm:prSet presAssocID="{80F8D6AA-1C4F-4BF5-8E35-DC1303D71544}" presName="sibTrans" presStyleLbl="sibTrans1D1" presStyleIdx="4" presStyleCnt="10"/>
      <dgm:spPr/>
      <dgm:t>
        <a:bodyPr/>
        <a:lstStyle/>
        <a:p>
          <a:endParaRPr lang="es-CO"/>
        </a:p>
      </dgm:t>
    </dgm:pt>
    <dgm:pt modelId="{83EA68F0-E049-4EA9-94EA-04710A6C77B1}" type="pres">
      <dgm:prSet presAssocID="{80F8D6AA-1C4F-4BF5-8E35-DC1303D71544}" presName="connectorText" presStyleLbl="sibTrans1D1" presStyleIdx="4" presStyleCnt="10"/>
      <dgm:spPr/>
      <dgm:t>
        <a:bodyPr/>
        <a:lstStyle/>
        <a:p>
          <a:endParaRPr lang="es-CO"/>
        </a:p>
      </dgm:t>
    </dgm:pt>
    <dgm:pt modelId="{5E934B37-20EC-4FCC-BA44-B39F0EBADFC6}" type="pres">
      <dgm:prSet presAssocID="{5381677E-82D5-427A-BEC4-9B87DF5BD2F7}" presName="node" presStyleLbl="node1" presStyleIdx="5" presStyleCnt="11">
        <dgm:presLayoutVars>
          <dgm:bulletEnabled val="1"/>
        </dgm:presLayoutVars>
      </dgm:prSet>
      <dgm:spPr/>
      <dgm:t>
        <a:bodyPr/>
        <a:lstStyle/>
        <a:p>
          <a:endParaRPr lang="es-CO"/>
        </a:p>
      </dgm:t>
    </dgm:pt>
    <dgm:pt modelId="{901FD727-3A83-4B7A-BECF-5C068725C9F6}" type="pres">
      <dgm:prSet presAssocID="{A8DB53D2-1301-4186-8BF9-5FD4DFB78F55}" presName="sibTrans" presStyleLbl="sibTrans1D1" presStyleIdx="5" presStyleCnt="10"/>
      <dgm:spPr/>
      <dgm:t>
        <a:bodyPr/>
        <a:lstStyle/>
        <a:p>
          <a:endParaRPr lang="es-CO"/>
        </a:p>
      </dgm:t>
    </dgm:pt>
    <dgm:pt modelId="{78763ECF-C384-454B-B397-D24DC5E2D47C}" type="pres">
      <dgm:prSet presAssocID="{A8DB53D2-1301-4186-8BF9-5FD4DFB78F55}" presName="connectorText" presStyleLbl="sibTrans1D1" presStyleIdx="5" presStyleCnt="10"/>
      <dgm:spPr/>
      <dgm:t>
        <a:bodyPr/>
        <a:lstStyle/>
        <a:p>
          <a:endParaRPr lang="es-CO"/>
        </a:p>
      </dgm:t>
    </dgm:pt>
    <dgm:pt modelId="{B494FDEB-C20A-4F01-8682-6B53E39958C4}" type="pres">
      <dgm:prSet presAssocID="{2CBBDDF7-5B36-4636-BBC2-86356C430C91}" presName="node" presStyleLbl="node1" presStyleIdx="6" presStyleCnt="11">
        <dgm:presLayoutVars>
          <dgm:bulletEnabled val="1"/>
        </dgm:presLayoutVars>
      </dgm:prSet>
      <dgm:spPr/>
      <dgm:t>
        <a:bodyPr/>
        <a:lstStyle/>
        <a:p>
          <a:endParaRPr lang="es-CO"/>
        </a:p>
      </dgm:t>
    </dgm:pt>
    <dgm:pt modelId="{F1A205BE-82C4-4C6F-965C-08E58B683272}" type="pres">
      <dgm:prSet presAssocID="{00BF8EDB-1D03-45C0-9047-3AB87A4F5AF2}" presName="sibTrans" presStyleLbl="sibTrans1D1" presStyleIdx="6" presStyleCnt="10"/>
      <dgm:spPr/>
      <dgm:t>
        <a:bodyPr/>
        <a:lstStyle/>
        <a:p>
          <a:endParaRPr lang="es-CO"/>
        </a:p>
      </dgm:t>
    </dgm:pt>
    <dgm:pt modelId="{7F3764E3-DF50-4924-B89C-5FBB7C32BE9F}" type="pres">
      <dgm:prSet presAssocID="{00BF8EDB-1D03-45C0-9047-3AB87A4F5AF2}" presName="connectorText" presStyleLbl="sibTrans1D1" presStyleIdx="6" presStyleCnt="10"/>
      <dgm:spPr/>
      <dgm:t>
        <a:bodyPr/>
        <a:lstStyle/>
        <a:p>
          <a:endParaRPr lang="es-CO"/>
        </a:p>
      </dgm:t>
    </dgm:pt>
    <dgm:pt modelId="{9C9A9B88-EE21-4C5A-949A-4AB5BAF3A0B7}" type="pres">
      <dgm:prSet presAssocID="{E78D211E-9928-4EA4-AD60-F4A56061A1F0}" presName="node" presStyleLbl="node1" presStyleIdx="7" presStyleCnt="11">
        <dgm:presLayoutVars>
          <dgm:bulletEnabled val="1"/>
        </dgm:presLayoutVars>
      </dgm:prSet>
      <dgm:spPr/>
      <dgm:t>
        <a:bodyPr/>
        <a:lstStyle/>
        <a:p>
          <a:endParaRPr lang="es-CO"/>
        </a:p>
      </dgm:t>
    </dgm:pt>
    <dgm:pt modelId="{F0B9A1AC-2970-41B5-97D9-818015179216}" type="pres">
      <dgm:prSet presAssocID="{C567A91B-A0A7-4124-ADFF-3AA9541BE6D3}" presName="sibTrans" presStyleLbl="sibTrans1D1" presStyleIdx="7" presStyleCnt="10"/>
      <dgm:spPr/>
      <dgm:t>
        <a:bodyPr/>
        <a:lstStyle/>
        <a:p>
          <a:endParaRPr lang="es-CO"/>
        </a:p>
      </dgm:t>
    </dgm:pt>
    <dgm:pt modelId="{6905A1D1-54EF-4F93-A2C7-055F8852BAF2}" type="pres">
      <dgm:prSet presAssocID="{C567A91B-A0A7-4124-ADFF-3AA9541BE6D3}" presName="connectorText" presStyleLbl="sibTrans1D1" presStyleIdx="7" presStyleCnt="10"/>
      <dgm:spPr/>
      <dgm:t>
        <a:bodyPr/>
        <a:lstStyle/>
        <a:p>
          <a:endParaRPr lang="es-CO"/>
        </a:p>
      </dgm:t>
    </dgm:pt>
    <dgm:pt modelId="{E839947C-4F52-4E8D-BEA7-6F64B067CC2F}" type="pres">
      <dgm:prSet presAssocID="{5373E318-DC12-4056-A636-A1FF06700A1D}" presName="node" presStyleLbl="node1" presStyleIdx="8" presStyleCnt="11">
        <dgm:presLayoutVars>
          <dgm:bulletEnabled val="1"/>
        </dgm:presLayoutVars>
      </dgm:prSet>
      <dgm:spPr/>
      <dgm:t>
        <a:bodyPr/>
        <a:lstStyle/>
        <a:p>
          <a:endParaRPr lang="es-CO"/>
        </a:p>
      </dgm:t>
    </dgm:pt>
    <dgm:pt modelId="{005C82CE-D4E1-4760-8AD0-C31B93B0A7C6}" type="pres">
      <dgm:prSet presAssocID="{C162DEBC-CE6D-4DA9-8C9A-E74FBCF78ECE}" presName="sibTrans" presStyleLbl="sibTrans1D1" presStyleIdx="8" presStyleCnt="10"/>
      <dgm:spPr/>
      <dgm:t>
        <a:bodyPr/>
        <a:lstStyle/>
        <a:p>
          <a:endParaRPr lang="es-CO"/>
        </a:p>
      </dgm:t>
    </dgm:pt>
    <dgm:pt modelId="{6E2B0B16-8E33-454B-888B-D604137381CB}" type="pres">
      <dgm:prSet presAssocID="{C162DEBC-CE6D-4DA9-8C9A-E74FBCF78ECE}" presName="connectorText" presStyleLbl="sibTrans1D1" presStyleIdx="8" presStyleCnt="10"/>
      <dgm:spPr/>
      <dgm:t>
        <a:bodyPr/>
        <a:lstStyle/>
        <a:p>
          <a:endParaRPr lang="es-CO"/>
        </a:p>
      </dgm:t>
    </dgm:pt>
    <dgm:pt modelId="{4ED84C9A-6637-4284-8561-C0C4546A4D24}" type="pres">
      <dgm:prSet presAssocID="{9E838BAD-6C7F-4C8A-8365-009B5220D987}" presName="node" presStyleLbl="node1" presStyleIdx="9" presStyleCnt="11">
        <dgm:presLayoutVars>
          <dgm:bulletEnabled val="1"/>
        </dgm:presLayoutVars>
      </dgm:prSet>
      <dgm:spPr/>
      <dgm:t>
        <a:bodyPr/>
        <a:lstStyle/>
        <a:p>
          <a:endParaRPr lang="es-CO"/>
        </a:p>
      </dgm:t>
    </dgm:pt>
    <dgm:pt modelId="{916D155F-E31A-4938-8518-C0EDEB0ABCAA}" type="pres">
      <dgm:prSet presAssocID="{C6800A59-F43A-4B0F-B2D0-5F762E04E804}" presName="sibTrans" presStyleLbl="sibTrans1D1" presStyleIdx="9" presStyleCnt="10"/>
      <dgm:spPr/>
      <dgm:t>
        <a:bodyPr/>
        <a:lstStyle/>
        <a:p>
          <a:endParaRPr lang="es-CO"/>
        </a:p>
      </dgm:t>
    </dgm:pt>
    <dgm:pt modelId="{DDF02C8F-6B5F-4432-BC5C-1DCB345464AB}" type="pres">
      <dgm:prSet presAssocID="{C6800A59-F43A-4B0F-B2D0-5F762E04E804}" presName="connectorText" presStyleLbl="sibTrans1D1" presStyleIdx="9" presStyleCnt="10"/>
      <dgm:spPr/>
      <dgm:t>
        <a:bodyPr/>
        <a:lstStyle/>
        <a:p>
          <a:endParaRPr lang="es-CO"/>
        </a:p>
      </dgm:t>
    </dgm:pt>
    <dgm:pt modelId="{B2BE7327-490D-4A4F-8D42-79556DA29DF6}" type="pres">
      <dgm:prSet presAssocID="{44016867-1025-40EB-887B-254B53871BD6}" presName="node" presStyleLbl="node1" presStyleIdx="10" presStyleCnt="11">
        <dgm:presLayoutVars>
          <dgm:bulletEnabled val="1"/>
        </dgm:presLayoutVars>
      </dgm:prSet>
      <dgm:spPr/>
      <dgm:t>
        <a:bodyPr/>
        <a:lstStyle/>
        <a:p>
          <a:endParaRPr lang="es-CO"/>
        </a:p>
      </dgm:t>
    </dgm:pt>
  </dgm:ptLst>
  <dgm:cxnLst>
    <dgm:cxn modelId="{D1488773-92E2-4964-8BAC-7E551462C83A}" srcId="{03A1FB3D-7066-42A8-BB23-5D5FDB80CDBC}" destId="{5373E318-DC12-4056-A636-A1FF06700A1D}" srcOrd="8" destOrd="0" parTransId="{D45A0074-2341-4061-BD7C-617C798589AF}" sibTransId="{C162DEBC-CE6D-4DA9-8C9A-E74FBCF78ECE}"/>
    <dgm:cxn modelId="{3F5FEC21-8EFF-48A3-BA2D-87C8A0FE81C7}" type="presOf" srcId="{1FAE8182-511D-4449-ADFD-839539BEBF1D}" destId="{265C7FEA-95A6-424F-8635-E47CA0137B40}" srcOrd="0" destOrd="0" presId="urn:microsoft.com/office/officeart/2005/8/layout/bProcess3"/>
    <dgm:cxn modelId="{10BF89C5-3FBC-438F-BD1F-1BFB475C518C}" srcId="{03A1FB3D-7066-42A8-BB23-5D5FDB80CDBC}" destId="{92670DB8-D204-4634-B9A4-1C4A638C0405}" srcOrd="2" destOrd="0" parTransId="{8CCF74F4-1164-467D-8F0E-C93F3B1B9F03}" sibTransId="{7EC0FC3E-256B-4728-9315-A62A4DD7E238}"/>
    <dgm:cxn modelId="{EDD026A8-B6D5-444F-9B6C-F371B4B03B32}" type="presOf" srcId="{C162DEBC-CE6D-4DA9-8C9A-E74FBCF78ECE}" destId="{005C82CE-D4E1-4760-8AD0-C31B93B0A7C6}" srcOrd="0" destOrd="0" presId="urn:microsoft.com/office/officeart/2005/8/layout/bProcess3"/>
    <dgm:cxn modelId="{64708DE8-5C5C-481C-9ABC-7FF590E8641C}" type="presOf" srcId="{A8DB53D2-1301-4186-8BF9-5FD4DFB78F55}" destId="{78763ECF-C384-454B-B397-D24DC5E2D47C}" srcOrd="1" destOrd="0" presId="urn:microsoft.com/office/officeart/2005/8/layout/bProcess3"/>
    <dgm:cxn modelId="{E0AC67CF-8ED4-48C1-A842-3BCEA4D2C3A1}" type="presOf" srcId="{A8DB53D2-1301-4186-8BF9-5FD4DFB78F55}" destId="{901FD727-3A83-4B7A-BECF-5C068725C9F6}" srcOrd="0" destOrd="0" presId="urn:microsoft.com/office/officeart/2005/8/layout/bProcess3"/>
    <dgm:cxn modelId="{996486D9-2A42-457E-A4F9-1E45EA3E5FB8}" type="presOf" srcId="{E78D211E-9928-4EA4-AD60-F4A56061A1F0}" destId="{9C9A9B88-EE21-4C5A-949A-4AB5BAF3A0B7}" srcOrd="0" destOrd="0" presId="urn:microsoft.com/office/officeart/2005/8/layout/bProcess3"/>
    <dgm:cxn modelId="{25701588-B0FE-4287-A17B-646F59AD77DE}" type="presOf" srcId="{2CBBDDF7-5B36-4636-BBC2-86356C430C91}" destId="{B494FDEB-C20A-4F01-8682-6B53E39958C4}" srcOrd="0" destOrd="0" presId="urn:microsoft.com/office/officeart/2005/8/layout/bProcess3"/>
    <dgm:cxn modelId="{79F63A0A-FE24-474B-951D-A6F22D71217F}" type="presOf" srcId="{C6800A59-F43A-4B0F-B2D0-5F762E04E804}" destId="{916D155F-E31A-4938-8518-C0EDEB0ABCAA}" srcOrd="0" destOrd="0" presId="urn:microsoft.com/office/officeart/2005/8/layout/bProcess3"/>
    <dgm:cxn modelId="{5A99FB93-E4D9-4DA3-BDF9-D3633180784D}" type="presOf" srcId="{0579B2FA-0040-4B99-BC7C-D02034D5407A}" destId="{C59054DF-89CF-4AE5-9632-21DA6DC963B3}" srcOrd="0" destOrd="0" presId="urn:microsoft.com/office/officeart/2005/8/layout/bProcess3"/>
    <dgm:cxn modelId="{47264890-4561-4C28-808A-0B3119BB90EF}" type="presOf" srcId="{00BF8EDB-1D03-45C0-9047-3AB87A4F5AF2}" destId="{F1A205BE-82C4-4C6F-965C-08E58B683272}" srcOrd="0" destOrd="0" presId="urn:microsoft.com/office/officeart/2005/8/layout/bProcess3"/>
    <dgm:cxn modelId="{A6AF5BF1-7CB3-4381-A8B6-0F673B996D34}" type="presOf" srcId="{80F8D6AA-1C4F-4BF5-8E35-DC1303D71544}" destId="{83EA68F0-E049-4EA9-94EA-04710A6C77B1}" srcOrd="1" destOrd="0" presId="urn:microsoft.com/office/officeart/2005/8/layout/bProcess3"/>
    <dgm:cxn modelId="{0F28AEFF-831E-44C0-BEDD-818CD460B3BC}" type="presOf" srcId="{C6800A59-F43A-4B0F-B2D0-5F762E04E804}" destId="{DDF02C8F-6B5F-4432-BC5C-1DCB345464AB}" srcOrd="1" destOrd="0" presId="urn:microsoft.com/office/officeart/2005/8/layout/bProcess3"/>
    <dgm:cxn modelId="{F102E7A6-6995-4114-9070-BB354A9B113A}" srcId="{03A1FB3D-7066-42A8-BB23-5D5FDB80CDBC}" destId="{5FC8B6A2-2EE2-4814-8EE7-2DB46E0ECE41}" srcOrd="1" destOrd="0" parTransId="{9039A531-E21F-4DDF-9685-D6FED61E3E90}" sibTransId="{0579B2FA-0040-4B99-BC7C-D02034D5407A}"/>
    <dgm:cxn modelId="{A992098E-7849-45D1-BADD-220D0F3340AF}" type="presOf" srcId="{C162DEBC-CE6D-4DA9-8C9A-E74FBCF78ECE}" destId="{6E2B0B16-8E33-454B-888B-D604137381CB}" srcOrd="1" destOrd="0" presId="urn:microsoft.com/office/officeart/2005/8/layout/bProcess3"/>
    <dgm:cxn modelId="{784E3949-D3A5-40B8-B7BE-AFDE2CA88254}" type="presOf" srcId="{7EC0FC3E-256B-4728-9315-A62A4DD7E238}" destId="{2A5179BE-43F0-4FC5-8431-A9F6E3BCFA56}" srcOrd="0" destOrd="0" presId="urn:microsoft.com/office/officeart/2005/8/layout/bProcess3"/>
    <dgm:cxn modelId="{9A4CC5BB-2191-4627-A17D-DA48EF4631BB}" srcId="{03A1FB3D-7066-42A8-BB23-5D5FDB80CDBC}" destId="{9E838BAD-6C7F-4C8A-8365-009B5220D987}" srcOrd="9" destOrd="0" parTransId="{F3E4E012-4F27-40AD-89FB-262B9C6A662A}" sibTransId="{C6800A59-F43A-4B0F-B2D0-5F762E04E804}"/>
    <dgm:cxn modelId="{6B2D4817-C0C5-412B-8B6D-0DA30141AF78}" srcId="{03A1FB3D-7066-42A8-BB23-5D5FDB80CDBC}" destId="{2CBBDDF7-5B36-4636-BBC2-86356C430C91}" srcOrd="6" destOrd="0" parTransId="{D10F1A27-C03E-4B7D-9B54-C6EA2D330F77}" sibTransId="{00BF8EDB-1D03-45C0-9047-3AB87A4F5AF2}"/>
    <dgm:cxn modelId="{53C9586B-0E52-47DC-B472-6B68E3183790}" srcId="{03A1FB3D-7066-42A8-BB23-5D5FDB80CDBC}" destId="{1FAE8182-511D-4449-ADFD-839539BEBF1D}" srcOrd="0" destOrd="0" parTransId="{EB4EEFCF-6B43-4CC7-8B24-BEF0BC792237}" sibTransId="{88EDE54A-5F7E-4D06-B09F-54DE47216D0F}"/>
    <dgm:cxn modelId="{F3DD2032-0EF0-4FD7-922A-CDDEA449EAA8}" type="presOf" srcId="{D2FC9BF7-D18C-4950-95AB-F26B621B1D2F}" destId="{7FA0D6AF-5497-4D70-B0A0-297D32ECBE09}" srcOrd="0" destOrd="0" presId="urn:microsoft.com/office/officeart/2005/8/layout/bProcess3"/>
    <dgm:cxn modelId="{C8F3BE9B-5A1C-49AE-8E61-5933D127E27A}" type="presOf" srcId="{CE7619C2-F157-42D6-817E-8BC9F447111A}" destId="{7F9DAA75-4B44-4F4A-8459-3F3FB9EA8AB8}" srcOrd="0" destOrd="0" presId="urn:microsoft.com/office/officeart/2005/8/layout/bProcess3"/>
    <dgm:cxn modelId="{54109B85-64F1-43FE-9AC2-06BB6D7FA535}" type="presOf" srcId="{44016867-1025-40EB-887B-254B53871BD6}" destId="{B2BE7327-490D-4A4F-8D42-79556DA29DF6}" srcOrd="0" destOrd="0" presId="urn:microsoft.com/office/officeart/2005/8/layout/bProcess3"/>
    <dgm:cxn modelId="{7AAD78DC-B1F2-4E5E-A9FB-014D930E8932}" srcId="{03A1FB3D-7066-42A8-BB23-5D5FDB80CDBC}" destId="{E78D211E-9928-4EA4-AD60-F4A56061A1F0}" srcOrd="7" destOrd="0" parTransId="{2412E725-87DC-4974-98C9-8DF7BE85DD34}" sibTransId="{C567A91B-A0A7-4124-ADFF-3AA9541BE6D3}"/>
    <dgm:cxn modelId="{71A54C62-5E73-44E7-83A0-2A7830B8FBAC}" type="presOf" srcId="{03A1FB3D-7066-42A8-BB23-5D5FDB80CDBC}" destId="{8751684A-FED9-423C-B4AE-6580FC32B27A}" srcOrd="0" destOrd="0" presId="urn:microsoft.com/office/officeart/2005/8/layout/bProcess3"/>
    <dgm:cxn modelId="{01DFB680-F4DC-41EB-B60A-EF8F313A4C4E}" srcId="{03A1FB3D-7066-42A8-BB23-5D5FDB80CDBC}" destId="{5381677E-82D5-427A-BEC4-9B87DF5BD2F7}" srcOrd="5" destOrd="0" parTransId="{4AF8348E-37D1-4509-969C-921BE09002CE}" sibTransId="{A8DB53D2-1301-4186-8BF9-5FD4DFB78F55}"/>
    <dgm:cxn modelId="{6D6BB971-9342-4233-A16A-DDAE2E4C650B}" type="presOf" srcId="{9E838BAD-6C7F-4C8A-8365-009B5220D987}" destId="{4ED84C9A-6637-4284-8561-C0C4546A4D24}" srcOrd="0" destOrd="0" presId="urn:microsoft.com/office/officeart/2005/8/layout/bProcess3"/>
    <dgm:cxn modelId="{EC6BEAAB-6802-4A87-877B-5203CEE6AE96}" type="presOf" srcId="{88EDE54A-5F7E-4D06-B09F-54DE47216D0F}" destId="{301CC9CD-055E-4D36-AFC2-967E740E0E52}" srcOrd="1" destOrd="0" presId="urn:microsoft.com/office/officeart/2005/8/layout/bProcess3"/>
    <dgm:cxn modelId="{E63739C3-5581-4E41-AB47-49651F012FFA}" type="presOf" srcId="{0579B2FA-0040-4B99-BC7C-D02034D5407A}" destId="{943C1D82-E978-49C3-90D8-ADFD6E70D884}" srcOrd="1" destOrd="0" presId="urn:microsoft.com/office/officeart/2005/8/layout/bProcess3"/>
    <dgm:cxn modelId="{A8137D0D-1D5B-4CBF-B5E0-3E551B60F9EE}" type="presOf" srcId="{5373E318-DC12-4056-A636-A1FF06700A1D}" destId="{E839947C-4F52-4E8D-BEA7-6F64B067CC2F}" srcOrd="0" destOrd="0" presId="urn:microsoft.com/office/officeart/2005/8/layout/bProcess3"/>
    <dgm:cxn modelId="{EEF35A18-FB03-4872-8D3F-D50DB8F85F02}" srcId="{03A1FB3D-7066-42A8-BB23-5D5FDB80CDBC}" destId="{D2FC9BF7-D18C-4950-95AB-F26B621B1D2F}" srcOrd="3" destOrd="0" parTransId="{55251F47-953D-4CA2-BB85-1005F273A1B3}" sibTransId="{11AB6C3A-7C73-4999-8205-9E8B6A854F1D}"/>
    <dgm:cxn modelId="{A77C7A4B-960D-40AB-8627-3D2734CA5C46}" type="presOf" srcId="{5381677E-82D5-427A-BEC4-9B87DF5BD2F7}" destId="{5E934B37-20EC-4FCC-BA44-B39F0EBADFC6}" srcOrd="0" destOrd="0" presId="urn:microsoft.com/office/officeart/2005/8/layout/bProcess3"/>
    <dgm:cxn modelId="{B04FB765-CF5C-48C0-AD63-F7ED1849ED12}" type="presOf" srcId="{88EDE54A-5F7E-4D06-B09F-54DE47216D0F}" destId="{CD77885E-51C3-4C27-88E8-92F61EAA5317}" srcOrd="0" destOrd="0" presId="urn:microsoft.com/office/officeart/2005/8/layout/bProcess3"/>
    <dgm:cxn modelId="{7F7F14BE-49E3-4BF1-91BE-E5B49CBC539F}" srcId="{03A1FB3D-7066-42A8-BB23-5D5FDB80CDBC}" destId="{CE7619C2-F157-42D6-817E-8BC9F447111A}" srcOrd="4" destOrd="0" parTransId="{F0DF80A3-2C31-415B-A26B-353CA27C1D5E}" sibTransId="{80F8D6AA-1C4F-4BF5-8E35-DC1303D71544}"/>
    <dgm:cxn modelId="{0A191DD1-5F7E-40BC-A9DF-8DFD0584ACBC}" type="presOf" srcId="{00BF8EDB-1D03-45C0-9047-3AB87A4F5AF2}" destId="{7F3764E3-DF50-4924-B89C-5FBB7C32BE9F}" srcOrd="1" destOrd="0" presId="urn:microsoft.com/office/officeart/2005/8/layout/bProcess3"/>
    <dgm:cxn modelId="{E4A3EE1B-10FE-46A3-8BDF-403195B78C5A}" type="presOf" srcId="{7EC0FC3E-256B-4728-9315-A62A4DD7E238}" destId="{02EB9A09-2BA8-4DC0-9432-222F7C2E8CB7}" srcOrd="1" destOrd="0" presId="urn:microsoft.com/office/officeart/2005/8/layout/bProcess3"/>
    <dgm:cxn modelId="{A918E75A-2172-4F9D-967D-797546FB973A}" type="presOf" srcId="{11AB6C3A-7C73-4999-8205-9E8B6A854F1D}" destId="{1C7D0119-1E42-41AB-8809-3DBF9941F0FA}" srcOrd="1" destOrd="0" presId="urn:microsoft.com/office/officeart/2005/8/layout/bProcess3"/>
    <dgm:cxn modelId="{F79A8DD2-6761-4636-9589-C60AD2C33ED1}" type="presOf" srcId="{C567A91B-A0A7-4124-ADFF-3AA9541BE6D3}" destId="{6905A1D1-54EF-4F93-A2C7-055F8852BAF2}" srcOrd="1" destOrd="0" presId="urn:microsoft.com/office/officeart/2005/8/layout/bProcess3"/>
    <dgm:cxn modelId="{2ED47CE4-DCDF-49F9-9FD9-19187F2F6FDD}" type="presOf" srcId="{92670DB8-D204-4634-B9A4-1C4A638C0405}" destId="{8D402F19-ACC1-44A6-A58F-7E8FDF919C3D}" srcOrd="0" destOrd="0" presId="urn:microsoft.com/office/officeart/2005/8/layout/bProcess3"/>
    <dgm:cxn modelId="{BF6E784E-A07A-4F85-A194-CC0AE18AE1FE}" type="presOf" srcId="{C567A91B-A0A7-4124-ADFF-3AA9541BE6D3}" destId="{F0B9A1AC-2970-41B5-97D9-818015179216}" srcOrd="0" destOrd="0" presId="urn:microsoft.com/office/officeart/2005/8/layout/bProcess3"/>
    <dgm:cxn modelId="{7CAE2D42-8EAC-453F-BC96-55382FD966CE}" srcId="{03A1FB3D-7066-42A8-BB23-5D5FDB80CDBC}" destId="{44016867-1025-40EB-887B-254B53871BD6}" srcOrd="10" destOrd="0" parTransId="{8CA43481-64C9-47BB-BB28-C860DB5E8F96}" sibTransId="{6DD4393A-D1EF-427D-98E1-58F57D09F72A}"/>
    <dgm:cxn modelId="{5B42D912-61EB-47A0-A48F-D9B013C3E8B7}" type="presOf" srcId="{11AB6C3A-7C73-4999-8205-9E8B6A854F1D}" destId="{6D62C070-819A-4DD2-AFFC-4C9F7064831C}" srcOrd="0" destOrd="0" presId="urn:microsoft.com/office/officeart/2005/8/layout/bProcess3"/>
    <dgm:cxn modelId="{1FAD728B-E54C-4A81-AC0C-4205544A2A2C}" type="presOf" srcId="{80F8D6AA-1C4F-4BF5-8E35-DC1303D71544}" destId="{A4F8AAE9-22E3-423A-9A87-CEE095AFB603}" srcOrd="0" destOrd="0" presId="urn:microsoft.com/office/officeart/2005/8/layout/bProcess3"/>
    <dgm:cxn modelId="{94F08A87-47E5-4D1F-9521-CE65803460B3}" type="presOf" srcId="{5FC8B6A2-2EE2-4814-8EE7-2DB46E0ECE41}" destId="{F22B4B1C-FB41-40B5-BF8D-7521FE8478C0}" srcOrd="0" destOrd="0" presId="urn:microsoft.com/office/officeart/2005/8/layout/bProcess3"/>
    <dgm:cxn modelId="{D48B8C5D-53CF-4833-958F-E9CC7B40C44D}" type="presParOf" srcId="{8751684A-FED9-423C-B4AE-6580FC32B27A}" destId="{265C7FEA-95A6-424F-8635-E47CA0137B40}" srcOrd="0" destOrd="0" presId="urn:microsoft.com/office/officeart/2005/8/layout/bProcess3"/>
    <dgm:cxn modelId="{D6CAD41B-9978-4E31-8823-3756B90A7EAF}" type="presParOf" srcId="{8751684A-FED9-423C-B4AE-6580FC32B27A}" destId="{CD77885E-51C3-4C27-88E8-92F61EAA5317}" srcOrd="1" destOrd="0" presId="urn:microsoft.com/office/officeart/2005/8/layout/bProcess3"/>
    <dgm:cxn modelId="{ACE6D2DA-DE23-4458-A579-6BB60BCCBABE}" type="presParOf" srcId="{CD77885E-51C3-4C27-88E8-92F61EAA5317}" destId="{301CC9CD-055E-4D36-AFC2-967E740E0E52}" srcOrd="0" destOrd="0" presId="urn:microsoft.com/office/officeart/2005/8/layout/bProcess3"/>
    <dgm:cxn modelId="{FB86FD4D-AD47-43AA-8C32-323FCC3EC763}" type="presParOf" srcId="{8751684A-FED9-423C-B4AE-6580FC32B27A}" destId="{F22B4B1C-FB41-40B5-BF8D-7521FE8478C0}" srcOrd="2" destOrd="0" presId="urn:microsoft.com/office/officeart/2005/8/layout/bProcess3"/>
    <dgm:cxn modelId="{608B8D3D-FD44-4BAF-B01E-B343C1ED1A38}" type="presParOf" srcId="{8751684A-FED9-423C-B4AE-6580FC32B27A}" destId="{C59054DF-89CF-4AE5-9632-21DA6DC963B3}" srcOrd="3" destOrd="0" presId="urn:microsoft.com/office/officeart/2005/8/layout/bProcess3"/>
    <dgm:cxn modelId="{24A6367D-3694-4194-BB28-D58E5E002FDB}" type="presParOf" srcId="{C59054DF-89CF-4AE5-9632-21DA6DC963B3}" destId="{943C1D82-E978-49C3-90D8-ADFD6E70D884}" srcOrd="0" destOrd="0" presId="urn:microsoft.com/office/officeart/2005/8/layout/bProcess3"/>
    <dgm:cxn modelId="{D0AAF2AE-D79E-4226-99A5-AD08FFE11AFD}" type="presParOf" srcId="{8751684A-FED9-423C-B4AE-6580FC32B27A}" destId="{8D402F19-ACC1-44A6-A58F-7E8FDF919C3D}" srcOrd="4" destOrd="0" presId="urn:microsoft.com/office/officeart/2005/8/layout/bProcess3"/>
    <dgm:cxn modelId="{E463FBF8-944F-4B79-BBF4-FD7FFEE28CDC}" type="presParOf" srcId="{8751684A-FED9-423C-B4AE-6580FC32B27A}" destId="{2A5179BE-43F0-4FC5-8431-A9F6E3BCFA56}" srcOrd="5" destOrd="0" presId="urn:microsoft.com/office/officeart/2005/8/layout/bProcess3"/>
    <dgm:cxn modelId="{141C2AE1-9180-416D-AA89-36CBBA2138D7}" type="presParOf" srcId="{2A5179BE-43F0-4FC5-8431-A9F6E3BCFA56}" destId="{02EB9A09-2BA8-4DC0-9432-222F7C2E8CB7}" srcOrd="0" destOrd="0" presId="urn:microsoft.com/office/officeart/2005/8/layout/bProcess3"/>
    <dgm:cxn modelId="{FEF624C1-3728-47A4-B9A6-6A258A246729}" type="presParOf" srcId="{8751684A-FED9-423C-B4AE-6580FC32B27A}" destId="{7FA0D6AF-5497-4D70-B0A0-297D32ECBE09}" srcOrd="6" destOrd="0" presId="urn:microsoft.com/office/officeart/2005/8/layout/bProcess3"/>
    <dgm:cxn modelId="{4BF22D06-B66B-42DF-960E-71252FE99B62}" type="presParOf" srcId="{8751684A-FED9-423C-B4AE-6580FC32B27A}" destId="{6D62C070-819A-4DD2-AFFC-4C9F7064831C}" srcOrd="7" destOrd="0" presId="urn:microsoft.com/office/officeart/2005/8/layout/bProcess3"/>
    <dgm:cxn modelId="{DEC11B9A-F406-41D2-BB5D-27420D61B637}" type="presParOf" srcId="{6D62C070-819A-4DD2-AFFC-4C9F7064831C}" destId="{1C7D0119-1E42-41AB-8809-3DBF9941F0FA}" srcOrd="0" destOrd="0" presId="urn:microsoft.com/office/officeart/2005/8/layout/bProcess3"/>
    <dgm:cxn modelId="{E88FC42B-53B9-4413-BC9C-2868FCF7D767}" type="presParOf" srcId="{8751684A-FED9-423C-B4AE-6580FC32B27A}" destId="{7F9DAA75-4B44-4F4A-8459-3F3FB9EA8AB8}" srcOrd="8" destOrd="0" presId="urn:microsoft.com/office/officeart/2005/8/layout/bProcess3"/>
    <dgm:cxn modelId="{A30145F4-F7E4-48BB-9AEF-D0C0F0077B20}" type="presParOf" srcId="{8751684A-FED9-423C-B4AE-6580FC32B27A}" destId="{A4F8AAE9-22E3-423A-9A87-CEE095AFB603}" srcOrd="9" destOrd="0" presId="urn:microsoft.com/office/officeart/2005/8/layout/bProcess3"/>
    <dgm:cxn modelId="{104624EE-00E4-4EBA-A364-D7FDE0AD8015}" type="presParOf" srcId="{A4F8AAE9-22E3-423A-9A87-CEE095AFB603}" destId="{83EA68F0-E049-4EA9-94EA-04710A6C77B1}" srcOrd="0" destOrd="0" presId="urn:microsoft.com/office/officeart/2005/8/layout/bProcess3"/>
    <dgm:cxn modelId="{8CA8D0F0-7147-42FF-BDC5-7814DCE940D5}" type="presParOf" srcId="{8751684A-FED9-423C-B4AE-6580FC32B27A}" destId="{5E934B37-20EC-4FCC-BA44-B39F0EBADFC6}" srcOrd="10" destOrd="0" presId="urn:microsoft.com/office/officeart/2005/8/layout/bProcess3"/>
    <dgm:cxn modelId="{EAA816B9-0535-4EEB-B8C7-6BD3BD7FBD0B}" type="presParOf" srcId="{8751684A-FED9-423C-B4AE-6580FC32B27A}" destId="{901FD727-3A83-4B7A-BECF-5C068725C9F6}" srcOrd="11" destOrd="0" presId="urn:microsoft.com/office/officeart/2005/8/layout/bProcess3"/>
    <dgm:cxn modelId="{1B3B938D-D793-4FBD-A361-E3DAB546A5D4}" type="presParOf" srcId="{901FD727-3A83-4B7A-BECF-5C068725C9F6}" destId="{78763ECF-C384-454B-B397-D24DC5E2D47C}" srcOrd="0" destOrd="0" presId="urn:microsoft.com/office/officeart/2005/8/layout/bProcess3"/>
    <dgm:cxn modelId="{8FD99C52-34E1-46B9-9948-C70645BA64FB}" type="presParOf" srcId="{8751684A-FED9-423C-B4AE-6580FC32B27A}" destId="{B494FDEB-C20A-4F01-8682-6B53E39958C4}" srcOrd="12" destOrd="0" presId="urn:microsoft.com/office/officeart/2005/8/layout/bProcess3"/>
    <dgm:cxn modelId="{2246F996-F29D-4BA3-898D-87623DE2EB79}" type="presParOf" srcId="{8751684A-FED9-423C-B4AE-6580FC32B27A}" destId="{F1A205BE-82C4-4C6F-965C-08E58B683272}" srcOrd="13" destOrd="0" presId="urn:microsoft.com/office/officeart/2005/8/layout/bProcess3"/>
    <dgm:cxn modelId="{ECB8179C-AD3C-4E97-90AB-BD4F5F8CEB6C}" type="presParOf" srcId="{F1A205BE-82C4-4C6F-965C-08E58B683272}" destId="{7F3764E3-DF50-4924-B89C-5FBB7C32BE9F}" srcOrd="0" destOrd="0" presId="urn:microsoft.com/office/officeart/2005/8/layout/bProcess3"/>
    <dgm:cxn modelId="{23A131F8-1A30-4ED7-95C2-8CC9727B2DD6}" type="presParOf" srcId="{8751684A-FED9-423C-B4AE-6580FC32B27A}" destId="{9C9A9B88-EE21-4C5A-949A-4AB5BAF3A0B7}" srcOrd="14" destOrd="0" presId="urn:microsoft.com/office/officeart/2005/8/layout/bProcess3"/>
    <dgm:cxn modelId="{D97DAF92-9F6B-4C74-A01E-E75965D6E871}" type="presParOf" srcId="{8751684A-FED9-423C-B4AE-6580FC32B27A}" destId="{F0B9A1AC-2970-41B5-97D9-818015179216}" srcOrd="15" destOrd="0" presId="urn:microsoft.com/office/officeart/2005/8/layout/bProcess3"/>
    <dgm:cxn modelId="{FA1F32F4-5069-433C-B823-A3F899B99114}" type="presParOf" srcId="{F0B9A1AC-2970-41B5-97D9-818015179216}" destId="{6905A1D1-54EF-4F93-A2C7-055F8852BAF2}" srcOrd="0" destOrd="0" presId="urn:microsoft.com/office/officeart/2005/8/layout/bProcess3"/>
    <dgm:cxn modelId="{67F43BB3-8B82-4A08-8478-4CDA67580092}" type="presParOf" srcId="{8751684A-FED9-423C-B4AE-6580FC32B27A}" destId="{E839947C-4F52-4E8D-BEA7-6F64B067CC2F}" srcOrd="16" destOrd="0" presId="urn:microsoft.com/office/officeart/2005/8/layout/bProcess3"/>
    <dgm:cxn modelId="{1120C70A-8433-4BF0-9F48-95B9B6C881A9}" type="presParOf" srcId="{8751684A-FED9-423C-B4AE-6580FC32B27A}" destId="{005C82CE-D4E1-4760-8AD0-C31B93B0A7C6}" srcOrd="17" destOrd="0" presId="urn:microsoft.com/office/officeart/2005/8/layout/bProcess3"/>
    <dgm:cxn modelId="{6EF265AE-CDB8-4A60-932E-C4DF0E799AD4}" type="presParOf" srcId="{005C82CE-D4E1-4760-8AD0-C31B93B0A7C6}" destId="{6E2B0B16-8E33-454B-888B-D604137381CB}" srcOrd="0" destOrd="0" presId="urn:microsoft.com/office/officeart/2005/8/layout/bProcess3"/>
    <dgm:cxn modelId="{C845F563-2C67-406A-AB1A-571BB5737022}" type="presParOf" srcId="{8751684A-FED9-423C-B4AE-6580FC32B27A}" destId="{4ED84C9A-6637-4284-8561-C0C4546A4D24}" srcOrd="18" destOrd="0" presId="urn:microsoft.com/office/officeart/2005/8/layout/bProcess3"/>
    <dgm:cxn modelId="{4113E3DA-EDAB-4B95-8BB5-91F6C05246B8}" type="presParOf" srcId="{8751684A-FED9-423C-B4AE-6580FC32B27A}" destId="{916D155F-E31A-4938-8518-C0EDEB0ABCAA}" srcOrd="19" destOrd="0" presId="urn:microsoft.com/office/officeart/2005/8/layout/bProcess3"/>
    <dgm:cxn modelId="{3D239822-C177-4FCF-905E-A263471AC606}" type="presParOf" srcId="{916D155F-E31A-4938-8518-C0EDEB0ABCAA}" destId="{DDF02C8F-6B5F-4432-BC5C-1DCB345464AB}" srcOrd="0" destOrd="0" presId="urn:microsoft.com/office/officeart/2005/8/layout/bProcess3"/>
    <dgm:cxn modelId="{CFD41422-4C10-4209-ACAB-0E992FC66973}" type="presParOf" srcId="{8751684A-FED9-423C-B4AE-6580FC32B27A}" destId="{B2BE7327-490D-4A4F-8D42-79556DA29DF6}"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BDA92-B107-403E-8B17-86F6DF8139E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D124CCA4-DB3A-4CBA-B6C9-8154F93BE500}">
      <dgm:prSet custT="1"/>
      <dgm:spPr/>
      <dgm:t>
        <a:bodyPr/>
        <a:lstStyle/>
        <a:p>
          <a:pPr rtl="0"/>
          <a:r>
            <a:rPr lang="es-CO" sz="2400" dirty="0" smtClean="0"/>
            <a:t>I. Impuesto sobre las ventas e </a:t>
          </a:r>
          <a:r>
            <a:rPr lang="es-CO" sz="2400" dirty="0" err="1" smtClean="0"/>
            <a:t>Impoconsumo</a:t>
          </a:r>
          <a:endParaRPr lang="es-CO" sz="2400" dirty="0"/>
        </a:p>
      </dgm:t>
    </dgm:pt>
    <dgm:pt modelId="{826942C7-86E9-4A4F-B55A-37EA05C2B00A}" type="parTrans" cxnId="{E925CD95-B35D-4E02-BD0E-A3F02139EE29}">
      <dgm:prSet/>
      <dgm:spPr/>
      <dgm:t>
        <a:bodyPr/>
        <a:lstStyle/>
        <a:p>
          <a:endParaRPr lang="es-CO" sz="2000"/>
        </a:p>
      </dgm:t>
    </dgm:pt>
    <dgm:pt modelId="{7EC4C3F8-AF0A-4DCE-8E2B-EE25CCE35B87}" type="sibTrans" cxnId="{E925CD95-B35D-4E02-BD0E-A3F02139EE29}">
      <dgm:prSet/>
      <dgm:spPr/>
      <dgm:t>
        <a:bodyPr/>
        <a:lstStyle/>
        <a:p>
          <a:endParaRPr lang="es-CO" sz="2000"/>
        </a:p>
      </dgm:t>
    </dgm:pt>
    <dgm:pt modelId="{1AB11E9C-4A29-47CE-90EB-5945BDDC27FE}">
      <dgm:prSet custT="1"/>
      <dgm:spPr/>
      <dgm:t>
        <a:bodyPr/>
        <a:lstStyle/>
        <a:p>
          <a:pPr rtl="0"/>
          <a:r>
            <a:rPr lang="es-CO" sz="2400" dirty="0" smtClean="0"/>
            <a:t>II. Disposiciones de renta para personas naturales</a:t>
          </a:r>
          <a:endParaRPr lang="es-CO" sz="2400" dirty="0"/>
        </a:p>
      </dgm:t>
    </dgm:pt>
    <dgm:pt modelId="{C38DAB6E-6126-4CDE-954A-1498C05BFE5F}" type="parTrans" cxnId="{D5AFA54E-7508-432F-BF52-79C5F565FDBC}">
      <dgm:prSet/>
      <dgm:spPr/>
      <dgm:t>
        <a:bodyPr/>
        <a:lstStyle/>
        <a:p>
          <a:endParaRPr lang="es-CO" sz="2000"/>
        </a:p>
      </dgm:t>
    </dgm:pt>
    <dgm:pt modelId="{F82BC0D4-36AF-44C1-BA0F-4616C1D20C8F}" type="sibTrans" cxnId="{D5AFA54E-7508-432F-BF52-79C5F565FDBC}">
      <dgm:prSet/>
      <dgm:spPr/>
      <dgm:t>
        <a:bodyPr/>
        <a:lstStyle/>
        <a:p>
          <a:endParaRPr lang="es-CO" sz="2000"/>
        </a:p>
      </dgm:t>
    </dgm:pt>
    <dgm:pt modelId="{73D53D30-3003-4FE2-8FE5-70FEB6FCC411}">
      <dgm:prSet custT="1"/>
      <dgm:spPr/>
      <dgm:t>
        <a:bodyPr/>
        <a:lstStyle/>
        <a:p>
          <a:pPr rtl="0"/>
          <a:r>
            <a:rPr lang="es-CO" sz="2400" dirty="0" smtClean="0"/>
            <a:t>III. Impuesto al patrimonio</a:t>
          </a:r>
          <a:endParaRPr lang="es-CO" sz="2400" dirty="0"/>
        </a:p>
      </dgm:t>
    </dgm:pt>
    <dgm:pt modelId="{CD7D5C53-A376-4BE5-B681-AF1A151E3B72}" type="parTrans" cxnId="{D365CEFD-E77D-4091-822D-9A585B38F92D}">
      <dgm:prSet/>
      <dgm:spPr/>
      <dgm:t>
        <a:bodyPr/>
        <a:lstStyle/>
        <a:p>
          <a:endParaRPr lang="es-CO" sz="2000"/>
        </a:p>
      </dgm:t>
    </dgm:pt>
    <dgm:pt modelId="{782F0301-D91B-4553-88AF-0EC65081BE68}" type="sibTrans" cxnId="{D365CEFD-E77D-4091-822D-9A585B38F92D}">
      <dgm:prSet/>
      <dgm:spPr/>
      <dgm:t>
        <a:bodyPr/>
        <a:lstStyle/>
        <a:p>
          <a:endParaRPr lang="es-CO" sz="2000"/>
        </a:p>
      </dgm:t>
    </dgm:pt>
    <dgm:pt modelId="{0C3ADD29-F850-4938-91B4-A02763AC2B9C}">
      <dgm:prSet custT="1"/>
      <dgm:spPr/>
      <dgm:t>
        <a:bodyPr/>
        <a:lstStyle/>
        <a:p>
          <a:pPr rtl="0"/>
          <a:r>
            <a:rPr lang="es-CO" sz="2400" dirty="0" smtClean="0"/>
            <a:t>IV. Evasión tributaria</a:t>
          </a:r>
          <a:endParaRPr lang="es-CO" sz="2400" dirty="0"/>
        </a:p>
      </dgm:t>
    </dgm:pt>
    <dgm:pt modelId="{03D00F42-7DD7-4583-B6C0-3632F4CBD672}" type="parTrans" cxnId="{0DE7B2A8-D3A4-41B7-97F0-05ECB1124339}">
      <dgm:prSet/>
      <dgm:spPr/>
      <dgm:t>
        <a:bodyPr/>
        <a:lstStyle/>
        <a:p>
          <a:endParaRPr lang="es-CO" sz="2000"/>
        </a:p>
      </dgm:t>
    </dgm:pt>
    <dgm:pt modelId="{B31A4556-4252-4F21-801E-ABCA60D44C34}" type="sibTrans" cxnId="{0DE7B2A8-D3A4-41B7-97F0-05ECB1124339}">
      <dgm:prSet/>
      <dgm:spPr/>
      <dgm:t>
        <a:bodyPr/>
        <a:lstStyle/>
        <a:p>
          <a:endParaRPr lang="es-CO" sz="2000"/>
        </a:p>
      </dgm:t>
    </dgm:pt>
    <dgm:pt modelId="{6BD5362C-8C18-4C95-A9BB-DDE14FDAAFF2}">
      <dgm:prSet custT="1"/>
      <dgm:spPr/>
      <dgm:t>
        <a:bodyPr/>
        <a:lstStyle/>
        <a:p>
          <a:pPr rtl="0"/>
          <a:r>
            <a:rPr lang="es-CO" sz="2400" dirty="0" smtClean="0"/>
            <a:t>V. Medidas para la reactivación económica</a:t>
          </a:r>
          <a:endParaRPr lang="es-CO" sz="2400" dirty="0"/>
        </a:p>
      </dgm:t>
    </dgm:pt>
    <dgm:pt modelId="{DA634ECD-5E7E-473D-BD17-24C8D719606F}" type="parTrans" cxnId="{11FD0488-FAA5-4510-AF3D-7D76C820422E}">
      <dgm:prSet/>
      <dgm:spPr/>
      <dgm:t>
        <a:bodyPr/>
        <a:lstStyle/>
        <a:p>
          <a:endParaRPr lang="es-CO" sz="2000"/>
        </a:p>
      </dgm:t>
    </dgm:pt>
    <dgm:pt modelId="{D9760872-C5E4-4576-B0AD-2671A27D6C57}" type="sibTrans" cxnId="{11FD0488-FAA5-4510-AF3D-7D76C820422E}">
      <dgm:prSet/>
      <dgm:spPr/>
      <dgm:t>
        <a:bodyPr/>
        <a:lstStyle/>
        <a:p>
          <a:endParaRPr lang="es-CO" sz="2000"/>
        </a:p>
      </dgm:t>
    </dgm:pt>
    <dgm:pt modelId="{08FA2AF6-A3D6-472C-A061-D0D2EC058F9F}">
      <dgm:prSet custT="1"/>
      <dgm:spPr/>
      <dgm:t>
        <a:bodyPr/>
        <a:lstStyle/>
        <a:p>
          <a:pPr rtl="0"/>
          <a:r>
            <a:rPr lang="es-CO" sz="2400" dirty="0" smtClean="0"/>
            <a:t>VI. Aumento del recaudo mediante la seguridad jurídica.</a:t>
          </a:r>
          <a:endParaRPr lang="es-CO" sz="2400" dirty="0"/>
        </a:p>
      </dgm:t>
    </dgm:pt>
    <dgm:pt modelId="{59EBBAED-6582-4E64-97D0-486940936BF8}" type="parTrans" cxnId="{30B5EDE4-E1CC-403C-B15E-29E9CABF8469}">
      <dgm:prSet/>
      <dgm:spPr/>
      <dgm:t>
        <a:bodyPr/>
        <a:lstStyle/>
        <a:p>
          <a:endParaRPr lang="es-CO" sz="2000"/>
        </a:p>
      </dgm:t>
    </dgm:pt>
    <dgm:pt modelId="{662382B8-C177-4285-9661-E0BCD42B5A17}" type="sibTrans" cxnId="{30B5EDE4-E1CC-403C-B15E-29E9CABF8469}">
      <dgm:prSet/>
      <dgm:spPr/>
      <dgm:t>
        <a:bodyPr/>
        <a:lstStyle/>
        <a:p>
          <a:endParaRPr lang="es-CO" sz="2000"/>
        </a:p>
      </dgm:t>
    </dgm:pt>
    <dgm:pt modelId="{5C12271D-ECE9-4F21-963D-B5DEA4066ACC}" type="pres">
      <dgm:prSet presAssocID="{E7EBDA92-B107-403E-8B17-86F6DF8139EA}" presName="Name0" presStyleCnt="0">
        <dgm:presLayoutVars>
          <dgm:dir/>
          <dgm:resizeHandles val="exact"/>
        </dgm:presLayoutVars>
      </dgm:prSet>
      <dgm:spPr/>
      <dgm:t>
        <a:bodyPr/>
        <a:lstStyle/>
        <a:p>
          <a:endParaRPr lang="es-CO"/>
        </a:p>
      </dgm:t>
    </dgm:pt>
    <dgm:pt modelId="{39A9665C-583B-47FF-B904-271F77C3DE7F}" type="pres">
      <dgm:prSet presAssocID="{D124CCA4-DB3A-4CBA-B6C9-8154F93BE500}" presName="composite" presStyleCnt="0"/>
      <dgm:spPr/>
    </dgm:pt>
    <dgm:pt modelId="{3FD09A85-E918-44E7-BD2B-A8E1ED7BFE7A}" type="pres">
      <dgm:prSet presAssocID="{D124CCA4-DB3A-4CBA-B6C9-8154F93BE500}" presName="rect1" presStyleLbl="trAlignAcc1" presStyleIdx="0" presStyleCnt="6">
        <dgm:presLayoutVars>
          <dgm:bulletEnabled val="1"/>
        </dgm:presLayoutVars>
      </dgm:prSet>
      <dgm:spPr/>
      <dgm:t>
        <a:bodyPr/>
        <a:lstStyle/>
        <a:p>
          <a:endParaRPr lang="es-CO"/>
        </a:p>
      </dgm:t>
    </dgm:pt>
    <dgm:pt modelId="{5627E163-C33C-48CD-A066-6B357E26E4C9}" type="pres">
      <dgm:prSet presAssocID="{D124CCA4-DB3A-4CBA-B6C9-8154F93BE500}" presName="rect2" presStyleLbl="fgImgPlace1" presStyleIdx="0" presStyleCnt="6"/>
      <dgm:spPr>
        <a:solidFill>
          <a:srgbClr val="0070C0"/>
        </a:solidFill>
      </dgm:spPr>
    </dgm:pt>
    <dgm:pt modelId="{A9071FAF-93FB-4DFB-BFEA-AF4D2EDCCDFF}" type="pres">
      <dgm:prSet presAssocID="{7EC4C3F8-AF0A-4DCE-8E2B-EE25CCE35B87}" presName="sibTrans" presStyleCnt="0"/>
      <dgm:spPr/>
    </dgm:pt>
    <dgm:pt modelId="{16606DF7-CCA6-4E59-B72A-B484F3941DF3}" type="pres">
      <dgm:prSet presAssocID="{1AB11E9C-4A29-47CE-90EB-5945BDDC27FE}" presName="composite" presStyleCnt="0"/>
      <dgm:spPr/>
    </dgm:pt>
    <dgm:pt modelId="{00B4D5C5-D4B7-4558-9CA7-E9C4B82CF04A}" type="pres">
      <dgm:prSet presAssocID="{1AB11E9C-4A29-47CE-90EB-5945BDDC27FE}" presName="rect1" presStyleLbl="trAlignAcc1" presStyleIdx="1" presStyleCnt="6">
        <dgm:presLayoutVars>
          <dgm:bulletEnabled val="1"/>
        </dgm:presLayoutVars>
      </dgm:prSet>
      <dgm:spPr/>
      <dgm:t>
        <a:bodyPr/>
        <a:lstStyle/>
        <a:p>
          <a:endParaRPr lang="es-CO"/>
        </a:p>
      </dgm:t>
    </dgm:pt>
    <dgm:pt modelId="{2A6406D9-DE05-4C13-9D3D-E976446085E3}" type="pres">
      <dgm:prSet presAssocID="{1AB11E9C-4A29-47CE-90EB-5945BDDC27FE}" presName="rect2" presStyleLbl="fgImgPlace1" presStyleIdx="1" presStyleCnt="6"/>
      <dgm:spPr>
        <a:solidFill>
          <a:srgbClr val="0070C0"/>
        </a:solidFill>
      </dgm:spPr>
    </dgm:pt>
    <dgm:pt modelId="{D4A0B1C2-CF7F-4F31-AE5C-2D7C18A27AF0}" type="pres">
      <dgm:prSet presAssocID="{F82BC0D4-36AF-44C1-BA0F-4616C1D20C8F}" presName="sibTrans" presStyleCnt="0"/>
      <dgm:spPr/>
    </dgm:pt>
    <dgm:pt modelId="{0CCCE662-CC88-4B44-88D0-60CA487634E1}" type="pres">
      <dgm:prSet presAssocID="{73D53D30-3003-4FE2-8FE5-70FEB6FCC411}" presName="composite" presStyleCnt="0"/>
      <dgm:spPr/>
    </dgm:pt>
    <dgm:pt modelId="{B49307A3-784D-40D5-8D9D-A2DE7701DD66}" type="pres">
      <dgm:prSet presAssocID="{73D53D30-3003-4FE2-8FE5-70FEB6FCC411}" presName="rect1" presStyleLbl="trAlignAcc1" presStyleIdx="2" presStyleCnt="6">
        <dgm:presLayoutVars>
          <dgm:bulletEnabled val="1"/>
        </dgm:presLayoutVars>
      </dgm:prSet>
      <dgm:spPr/>
      <dgm:t>
        <a:bodyPr/>
        <a:lstStyle/>
        <a:p>
          <a:endParaRPr lang="es-CO"/>
        </a:p>
      </dgm:t>
    </dgm:pt>
    <dgm:pt modelId="{65789ED1-D0C7-4BA3-9641-C8C607C9E2AE}" type="pres">
      <dgm:prSet presAssocID="{73D53D30-3003-4FE2-8FE5-70FEB6FCC411}" presName="rect2" presStyleLbl="fgImgPlace1" presStyleIdx="2" presStyleCnt="6"/>
      <dgm:spPr>
        <a:solidFill>
          <a:srgbClr val="0070C0"/>
        </a:solidFill>
      </dgm:spPr>
    </dgm:pt>
    <dgm:pt modelId="{B98D3E2F-E15C-4A82-BAE9-D79C1985A80D}" type="pres">
      <dgm:prSet presAssocID="{782F0301-D91B-4553-88AF-0EC65081BE68}" presName="sibTrans" presStyleCnt="0"/>
      <dgm:spPr/>
    </dgm:pt>
    <dgm:pt modelId="{568D2289-612A-460E-973F-C3DFE5D2578D}" type="pres">
      <dgm:prSet presAssocID="{0C3ADD29-F850-4938-91B4-A02763AC2B9C}" presName="composite" presStyleCnt="0"/>
      <dgm:spPr/>
    </dgm:pt>
    <dgm:pt modelId="{528F4EC8-7C1A-46F8-8968-DCA232C7FE94}" type="pres">
      <dgm:prSet presAssocID="{0C3ADD29-F850-4938-91B4-A02763AC2B9C}" presName="rect1" presStyleLbl="trAlignAcc1" presStyleIdx="3" presStyleCnt="6">
        <dgm:presLayoutVars>
          <dgm:bulletEnabled val="1"/>
        </dgm:presLayoutVars>
      </dgm:prSet>
      <dgm:spPr/>
      <dgm:t>
        <a:bodyPr/>
        <a:lstStyle/>
        <a:p>
          <a:endParaRPr lang="es-CO"/>
        </a:p>
      </dgm:t>
    </dgm:pt>
    <dgm:pt modelId="{F9EF7E08-7039-4BC3-B997-8E4D935674C6}" type="pres">
      <dgm:prSet presAssocID="{0C3ADD29-F850-4938-91B4-A02763AC2B9C}" presName="rect2" presStyleLbl="fgImgPlace1" presStyleIdx="3" presStyleCnt="6"/>
      <dgm:spPr>
        <a:solidFill>
          <a:srgbClr val="0070C0"/>
        </a:solidFill>
      </dgm:spPr>
    </dgm:pt>
    <dgm:pt modelId="{643BE61A-D5F5-40C6-8CC6-1FE44B2185F0}" type="pres">
      <dgm:prSet presAssocID="{B31A4556-4252-4F21-801E-ABCA60D44C34}" presName="sibTrans" presStyleCnt="0"/>
      <dgm:spPr/>
    </dgm:pt>
    <dgm:pt modelId="{8F4F93DC-5B0D-4F0A-A9E3-1F9032055E87}" type="pres">
      <dgm:prSet presAssocID="{6BD5362C-8C18-4C95-A9BB-DDE14FDAAFF2}" presName="composite" presStyleCnt="0"/>
      <dgm:spPr/>
    </dgm:pt>
    <dgm:pt modelId="{49D9AD8F-2127-498C-89FF-5990F6F3C0D0}" type="pres">
      <dgm:prSet presAssocID="{6BD5362C-8C18-4C95-A9BB-DDE14FDAAFF2}" presName="rect1" presStyleLbl="trAlignAcc1" presStyleIdx="4" presStyleCnt="6">
        <dgm:presLayoutVars>
          <dgm:bulletEnabled val="1"/>
        </dgm:presLayoutVars>
      </dgm:prSet>
      <dgm:spPr/>
      <dgm:t>
        <a:bodyPr/>
        <a:lstStyle/>
        <a:p>
          <a:endParaRPr lang="es-CO"/>
        </a:p>
      </dgm:t>
    </dgm:pt>
    <dgm:pt modelId="{CB0A9FA8-ED81-443C-A923-B921920D42DE}" type="pres">
      <dgm:prSet presAssocID="{6BD5362C-8C18-4C95-A9BB-DDE14FDAAFF2}" presName="rect2" presStyleLbl="fgImgPlace1" presStyleIdx="4" presStyleCnt="6"/>
      <dgm:spPr>
        <a:solidFill>
          <a:srgbClr val="0070C0"/>
        </a:solidFill>
      </dgm:spPr>
    </dgm:pt>
    <dgm:pt modelId="{CA3AECD5-8BD6-4E5A-8041-CF9DDDC9D3A6}" type="pres">
      <dgm:prSet presAssocID="{D9760872-C5E4-4576-B0AD-2671A27D6C57}" presName="sibTrans" presStyleCnt="0"/>
      <dgm:spPr/>
    </dgm:pt>
    <dgm:pt modelId="{5B517BDE-0C81-473B-9A9A-4E2E8694B2CA}" type="pres">
      <dgm:prSet presAssocID="{08FA2AF6-A3D6-472C-A061-D0D2EC058F9F}" presName="composite" presStyleCnt="0"/>
      <dgm:spPr/>
    </dgm:pt>
    <dgm:pt modelId="{4A8FA96A-BE69-4214-B39A-34EBDE0027AF}" type="pres">
      <dgm:prSet presAssocID="{08FA2AF6-A3D6-472C-A061-D0D2EC058F9F}" presName="rect1" presStyleLbl="trAlignAcc1" presStyleIdx="5" presStyleCnt="6">
        <dgm:presLayoutVars>
          <dgm:bulletEnabled val="1"/>
        </dgm:presLayoutVars>
      </dgm:prSet>
      <dgm:spPr/>
      <dgm:t>
        <a:bodyPr/>
        <a:lstStyle/>
        <a:p>
          <a:endParaRPr lang="es-CO"/>
        </a:p>
      </dgm:t>
    </dgm:pt>
    <dgm:pt modelId="{BC1FD489-B713-4182-9927-E96A766622B3}" type="pres">
      <dgm:prSet presAssocID="{08FA2AF6-A3D6-472C-A061-D0D2EC058F9F}" presName="rect2" presStyleLbl="fgImgPlace1" presStyleIdx="5" presStyleCnt="6"/>
      <dgm:spPr>
        <a:solidFill>
          <a:srgbClr val="0070C0"/>
        </a:solidFill>
      </dgm:spPr>
    </dgm:pt>
  </dgm:ptLst>
  <dgm:cxnLst>
    <dgm:cxn modelId="{E925CD95-B35D-4E02-BD0E-A3F02139EE29}" srcId="{E7EBDA92-B107-403E-8B17-86F6DF8139EA}" destId="{D124CCA4-DB3A-4CBA-B6C9-8154F93BE500}" srcOrd="0" destOrd="0" parTransId="{826942C7-86E9-4A4F-B55A-37EA05C2B00A}" sibTransId="{7EC4C3F8-AF0A-4DCE-8E2B-EE25CCE35B87}"/>
    <dgm:cxn modelId="{26BD7352-1C35-4D83-8D6B-8C304A3CFD09}" type="presOf" srcId="{1AB11E9C-4A29-47CE-90EB-5945BDDC27FE}" destId="{00B4D5C5-D4B7-4558-9CA7-E9C4B82CF04A}" srcOrd="0" destOrd="0" presId="urn:microsoft.com/office/officeart/2008/layout/PictureStrips"/>
    <dgm:cxn modelId="{B2D8BACE-A8FF-4D2E-AA2E-73E686CDE891}" type="presOf" srcId="{0C3ADD29-F850-4938-91B4-A02763AC2B9C}" destId="{528F4EC8-7C1A-46F8-8968-DCA232C7FE94}" srcOrd="0" destOrd="0" presId="urn:microsoft.com/office/officeart/2008/layout/PictureStrips"/>
    <dgm:cxn modelId="{30B5EDE4-E1CC-403C-B15E-29E9CABF8469}" srcId="{E7EBDA92-B107-403E-8B17-86F6DF8139EA}" destId="{08FA2AF6-A3D6-472C-A061-D0D2EC058F9F}" srcOrd="5" destOrd="0" parTransId="{59EBBAED-6582-4E64-97D0-486940936BF8}" sibTransId="{662382B8-C177-4285-9661-E0BCD42B5A17}"/>
    <dgm:cxn modelId="{FCEF8E95-F8E6-4D16-8CDF-0629E0C43A22}" type="presOf" srcId="{73D53D30-3003-4FE2-8FE5-70FEB6FCC411}" destId="{B49307A3-784D-40D5-8D9D-A2DE7701DD66}" srcOrd="0" destOrd="0" presId="urn:microsoft.com/office/officeart/2008/layout/PictureStrips"/>
    <dgm:cxn modelId="{7CEFD95D-CA2A-4E74-9B6A-854E938E6C58}" type="presOf" srcId="{D124CCA4-DB3A-4CBA-B6C9-8154F93BE500}" destId="{3FD09A85-E918-44E7-BD2B-A8E1ED7BFE7A}" srcOrd="0" destOrd="0" presId="urn:microsoft.com/office/officeart/2008/layout/PictureStrips"/>
    <dgm:cxn modelId="{11FD0488-FAA5-4510-AF3D-7D76C820422E}" srcId="{E7EBDA92-B107-403E-8B17-86F6DF8139EA}" destId="{6BD5362C-8C18-4C95-A9BB-DDE14FDAAFF2}" srcOrd="4" destOrd="0" parTransId="{DA634ECD-5E7E-473D-BD17-24C8D719606F}" sibTransId="{D9760872-C5E4-4576-B0AD-2671A27D6C57}"/>
    <dgm:cxn modelId="{FD720153-8868-4835-B7D1-0C90C7877696}" type="presOf" srcId="{08FA2AF6-A3D6-472C-A061-D0D2EC058F9F}" destId="{4A8FA96A-BE69-4214-B39A-34EBDE0027AF}" srcOrd="0" destOrd="0" presId="urn:microsoft.com/office/officeart/2008/layout/PictureStrips"/>
    <dgm:cxn modelId="{D365CEFD-E77D-4091-822D-9A585B38F92D}" srcId="{E7EBDA92-B107-403E-8B17-86F6DF8139EA}" destId="{73D53D30-3003-4FE2-8FE5-70FEB6FCC411}" srcOrd="2" destOrd="0" parTransId="{CD7D5C53-A376-4BE5-B681-AF1A151E3B72}" sibTransId="{782F0301-D91B-4553-88AF-0EC65081BE68}"/>
    <dgm:cxn modelId="{D6806C17-1849-404A-AD31-CCD431A8B6CB}" type="presOf" srcId="{E7EBDA92-B107-403E-8B17-86F6DF8139EA}" destId="{5C12271D-ECE9-4F21-963D-B5DEA4066ACC}" srcOrd="0" destOrd="0" presId="urn:microsoft.com/office/officeart/2008/layout/PictureStrips"/>
    <dgm:cxn modelId="{69E25961-C154-4D79-A3EE-4D852716579E}" type="presOf" srcId="{6BD5362C-8C18-4C95-A9BB-DDE14FDAAFF2}" destId="{49D9AD8F-2127-498C-89FF-5990F6F3C0D0}" srcOrd="0" destOrd="0" presId="urn:microsoft.com/office/officeart/2008/layout/PictureStrips"/>
    <dgm:cxn modelId="{0DE7B2A8-D3A4-41B7-97F0-05ECB1124339}" srcId="{E7EBDA92-B107-403E-8B17-86F6DF8139EA}" destId="{0C3ADD29-F850-4938-91B4-A02763AC2B9C}" srcOrd="3" destOrd="0" parTransId="{03D00F42-7DD7-4583-B6C0-3632F4CBD672}" sibTransId="{B31A4556-4252-4F21-801E-ABCA60D44C34}"/>
    <dgm:cxn modelId="{D5AFA54E-7508-432F-BF52-79C5F565FDBC}" srcId="{E7EBDA92-B107-403E-8B17-86F6DF8139EA}" destId="{1AB11E9C-4A29-47CE-90EB-5945BDDC27FE}" srcOrd="1" destOrd="0" parTransId="{C38DAB6E-6126-4CDE-954A-1498C05BFE5F}" sibTransId="{F82BC0D4-36AF-44C1-BA0F-4616C1D20C8F}"/>
    <dgm:cxn modelId="{51FB6B3E-08B7-4268-8E87-D328B1CAADD8}" type="presParOf" srcId="{5C12271D-ECE9-4F21-963D-B5DEA4066ACC}" destId="{39A9665C-583B-47FF-B904-271F77C3DE7F}" srcOrd="0" destOrd="0" presId="urn:microsoft.com/office/officeart/2008/layout/PictureStrips"/>
    <dgm:cxn modelId="{B7A0D890-C7C7-4508-B659-01CD097EC970}" type="presParOf" srcId="{39A9665C-583B-47FF-B904-271F77C3DE7F}" destId="{3FD09A85-E918-44E7-BD2B-A8E1ED7BFE7A}" srcOrd="0" destOrd="0" presId="urn:microsoft.com/office/officeart/2008/layout/PictureStrips"/>
    <dgm:cxn modelId="{1D723197-BD01-4D7C-BD55-E1C163A9AB22}" type="presParOf" srcId="{39A9665C-583B-47FF-B904-271F77C3DE7F}" destId="{5627E163-C33C-48CD-A066-6B357E26E4C9}" srcOrd="1" destOrd="0" presId="urn:microsoft.com/office/officeart/2008/layout/PictureStrips"/>
    <dgm:cxn modelId="{5F7E8DAF-AD63-47B1-9140-1C5D9406E76C}" type="presParOf" srcId="{5C12271D-ECE9-4F21-963D-B5DEA4066ACC}" destId="{A9071FAF-93FB-4DFB-BFEA-AF4D2EDCCDFF}" srcOrd="1" destOrd="0" presId="urn:microsoft.com/office/officeart/2008/layout/PictureStrips"/>
    <dgm:cxn modelId="{2F6110B3-92C0-4943-9B4B-4F4BC4CC3F8A}" type="presParOf" srcId="{5C12271D-ECE9-4F21-963D-B5DEA4066ACC}" destId="{16606DF7-CCA6-4E59-B72A-B484F3941DF3}" srcOrd="2" destOrd="0" presId="urn:microsoft.com/office/officeart/2008/layout/PictureStrips"/>
    <dgm:cxn modelId="{92DDF5BB-ADFE-4E65-B6D4-36A7ADB0E96D}" type="presParOf" srcId="{16606DF7-CCA6-4E59-B72A-B484F3941DF3}" destId="{00B4D5C5-D4B7-4558-9CA7-E9C4B82CF04A}" srcOrd="0" destOrd="0" presId="urn:microsoft.com/office/officeart/2008/layout/PictureStrips"/>
    <dgm:cxn modelId="{0E35E0A6-1611-48A4-BA65-5FD609E33830}" type="presParOf" srcId="{16606DF7-CCA6-4E59-B72A-B484F3941DF3}" destId="{2A6406D9-DE05-4C13-9D3D-E976446085E3}" srcOrd="1" destOrd="0" presId="urn:microsoft.com/office/officeart/2008/layout/PictureStrips"/>
    <dgm:cxn modelId="{6C010946-56B5-4D0C-90D9-C01848B3A8B9}" type="presParOf" srcId="{5C12271D-ECE9-4F21-963D-B5DEA4066ACC}" destId="{D4A0B1C2-CF7F-4F31-AE5C-2D7C18A27AF0}" srcOrd="3" destOrd="0" presId="urn:microsoft.com/office/officeart/2008/layout/PictureStrips"/>
    <dgm:cxn modelId="{1ED7E70F-FF49-4B83-AA5C-6F98BF67FF7B}" type="presParOf" srcId="{5C12271D-ECE9-4F21-963D-B5DEA4066ACC}" destId="{0CCCE662-CC88-4B44-88D0-60CA487634E1}" srcOrd="4" destOrd="0" presId="urn:microsoft.com/office/officeart/2008/layout/PictureStrips"/>
    <dgm:cxn modelId="{E5A7B224-92B8-4FDD-9E01-847B88A528E4}" type="presParOf" srcId="{0CCCE662-CC88-4B44-88D0-60CA487634E1}" destId="{B49307A3-784D-40D5-8D9D-A2DE7701DD66}" srcOrd="0" destOrd="0" presId="urn:microsoft.com/office/officeart/2008/layout/PictureStrips"/>
    <dgm:cxn modelId="{A0BBC51F-76D1-461D-BEEC-23311E5E80DA}" type="presParOf" srcId="{0CCCE662-CC88-4B44-88D0-60CA487634E1}" destId="{65789ED1-D0C7-4BA3-9641-C8C607C9E2AE}" srcOrd="1" destOrd="0" presId="urn:microsoft.com/office/officeart/2008/layout/PictureStrips"/>
    <dgm:cxn modelId="{880D4C97-4167-489B-94F6-A12E87F3147B}" type="presParOf" srcId="{5C12271D-ECE9-4F21-963D-B5DEA4066ACC}" destId="{B98D3E2F-E15C-4A82-BAE9-D79C1985A80D}" srcOrd="5" destOrd="0" presId="urn:microsoft.com/office/officeart/2008/layout/PictureStrips"/>
    <dgm:cxn modelId="{9B91F048-EE81-4A36-98B8-ECE28F24D097}" type="presParOf" srcId="{5C12271D-ECE9-4F21-963D-B5DEA4066ACC}" destId="{568D2289-612A-460E-973F-C3DFE5D2578D}" srcOrd="6" destOrd="0" presId="urn:microsoft.com/office/officeart/2008/layout/PictureStrips"/>
    <dgm:cxn modelId="{AA64B38C-1E2C-4A9D-8F48-ABFEE03E5B90}" type="presParOf" srcId="{568D2289-612A-460E-973F-C3DFE5D2578D}" destId="{528F4EC8-7C1A-46F8-8968-DCA232C7FE94}" srcOrd="0" destOrd="0" presId="urn:microsoft.com/office/officeart/2008/layout/PictureStrips"/>
    <dgm:cxn modelId="{CEB6CA58-EF86-44E2-992B-FD4CF0B4A584}" type="presParOf" srcId="{568D2289-612A-460E-973F-C3DFE5D2578D}" destId="{F9EF7E08-7039-4BC3-B997-8E4D935674C6}" srcOrd="1" destOrd="0" presId="urn:microsoft.com/office/officeart/2008/layout/PictureStrips"/>
    <dgm:cxn modelId="{F8D19A04-7A83-4927-BD94-DA692716A9BD}" type="presParOf" srcId="{5C12271D-ECE9-4F21-963D-B5DEA4066ACC}" destId="{643BE61A-D5F5-40C6-8CC6-1FE44B2185F0}" srcOrd="7" destOrd="0" presId="urn:microsoft.com/office/officeart/2008/layout/PictureStrips"/>
    <dgm:cxn modelId="{9700ABEE-578A-4DB9-A253-AAD599B493B1}" type="presParOf" srcId="{5C12271D-ECE9-4F21-963D-B5DEA4066ACC}" destId="{8F4F93DC-5B0D-4F0A-A9E3-1F9032055E87}" srcOrd="8" destOrd="0" presId="urn:microsoft.com/office/officeart/2008/layout/PictureStrips"/>
    <dgm:cxn modelId="{7D1AAAAE-653E-4F5F-BAA3-BEF022B17351}" type="presParOf" srcId="{8F4F93DC-5B0D-4F0A-A9E3-1F9032055E87}" destId="{49D9AD8F-2127-498C-89FF-5990F6F3C0D0}" srcOrd="0" destOrd="0" presId="urn:microsoft.com/office/officeart/2008/layout/PictureStrips"/>
    <dgm:cxn modelId="{D6C00004-F13E-4275-9012-4EE5690CB0C3}" type="presParOf" srcId="{8F4F93DC-5B0D-4F0A-A9E3-1F9032055E87}" destId="{CB0A9FA8-ED81-443C-A923-B921920D42DE}" srcOrd="1" destOrd="0" presId="urn:microsoft.com/office/officeart/2008/layout/PictureStrips"/>
    <dgm:cxn modelId="{CA7A1723-63CA-4256-AB46-622A700B23B0}" type="presParOf" srcId="{5C12271D-ECE9-4F21-963D-B5DEA4066ACC}" destId="{CA3AECD5-8BD6-4E5A-8041-CF9DDDC9D3A6}" srcOrd="9" destOrd="0" presId="urn:microsoft.com/office/officeart/2008/layout/PictureStrips"/>
    <dgm:cxn modelId="{7F176759-B068-4F11-B12B-4F05996A60D7}" type="presParOf" srcId="{5C12271D-ECE9-4F21-963D-B5DEA4066ACC}" destId="{5B517BDE-0C81-473B-9A9A-4E2E8694B2CA}" srcOrd="10" destOrd="0" presId="urn:microsoft.com/office/officeart/2008/layout/PictureStrips"/>
    <dgm:cxn modelId="{1DEA92EF-821F-4213-9DB2-A1F7F2AC8EC4}" type="presParOf" srcId="{5B517BDE-0C81-473B-9A9A-4E2E8694B2CA}" destId="{4A8FA96A-BE69-4214-B39A-34EBDE0027AF}" srcOrd="0" destOrd="0" presId="urn:microsoft.com/office/officeart/2008/layout/PictureStrips"/>
    <dgm:cxn modelId="{E063F6F4-A18D-4EC9-BBE8-DC136F737B6B}" type="presParOf" srcId="{5B517BDE-0C81-473B-9A9A-4E2E8694B2CA}" destId="{BC1FD489-B713-4182-9927-E96A766622B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02FA3-D2AE-46B7-BE4F-853A8672EFFA}"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457D3CAC-7041-46C3-A13E-F1E0973C2B9C}">
      <dgm:prSet custT="1"/>
      <dgm:spPr/>
      <dgm:t>
        <a:bodyPr/>
        <a:lstStyle/>
        <a:p>
          <a:pPr rtl="0"/>
          <a:r>
            <a:rPr lang="es-CO" sz="1400" b="1" dirty="0" smtClean="0"/>
            <a:t>Los emprendedores de proyectos economía naranja tienen incentivo tributario por 7 años de IR, cumpliendo los siguientes requisitos:</a:t>
          </a:r>
          <a:endParaRPr lang="es-CO" sz="1400" b="1" dirty="0"/>
        </a:p>
      </dgm:t>
    </dgm:pt>
    <dgm:pt modelId="{A5F0B960-81E3-4CC7-929B-642ED344468B}" type="parTrans" cxnId="{B996C3AA-4510-43EF-A91F-5A54D1B752E2}">
      <dgm:prSet/>
      <dgm:spPr/>
      <dgm:t>
        <a:bodyPr/>
        <a:lstStyle/>
        <a:p>
          <a:endParaRPr lang="es-CO"/>
        </a:p>
      </dgm:t>
    </dgm:pt>
    <dgm:pt modelId="{2E2C2A0D-1D4F-4025-88BC-EFAC5C60B74B}" type="sibTrans" cxnId="{B996C3AA-4510-43EF-A91F-5A54D1B752E2}">
      <dgm:prSet/>
      <dgm:spPr/>
      <dgm:t>
        <a:bodyPr/>
        <a:lstStyle/>
        <a:p>
          <a:endParaRPr lang="es-CO"/>
        </a:p>
      </dgm:t>
    </dgm:pt>
    <dgm:pt modelId="{E5FF87C4-2ACB-45DD-8E41-4CF6AA5D0236}">
      <dgm:prSet/>
      <dgm:spPr/>
      <dgm:t>
        <a:bodyPr/>
        <a:lstStyle/>
        <a:p>
          <a:pPr rtl="0"/>
          <a:r>
            <a:rPr lang="es-CO" dirty="0" smtClean="0"/>
            <a:t>1. Domicilio principal en el territorio colombiano,</a:t>
          </a:r>
          <a:endParaRPr lang="es-CO" dirty="0"/>
        </a:p>
      </dgm:t>
    </dgm:pt>
    <dgm:pt modelId="{2BA288C9-CBB0-40A5-917A-B6EF12DBE566}" type="parTrans" cxnId="{C5BD4A6E-5898-4858-ADFE-AE641CBA5C8D}">
      <dgm:prSet/>
      <dgm:spPr/>
      <dgm:t>
        <a:bodyPr/>
        <a:lstStyle/>
        <a:p>
          <a:endParaRPr lang="es-CO"/>
        </a:p>
      </dgm:t>
    </dgm:pt>
    <dgm:pt modelId="{9CA8C013-CD72-49A9-A451-69676E6E468D}" type="sibTrans" cxnId="{C5BD4A6E-5898-4858-ADFE-AE641CBA5C8D}">
      <dgm:prSet/>
      <dgm:spPr/>
      <dgm:t>
        <a:bodyPr/>
        <a:lstStyle/>
        <a:p>
          <a:endParaRPr lang="es-CO"/>
        </a:p>
      </dgm:t>
    </dgm:pt>
    <dgm:pt modelId="{770B4B6D-E1AD-4E84-AEF5-F3FDBBBC604B}">
      <dgm:prSet/>
      <dgm:spPr/>
      <dgm:t>
        <a:bodyPr/>
        <a:lstStyle/>
        <a:p>
          <a:pPr rtl="0"/>
          <a:r>
            <a:rPr lang="es-CO" dirty="0" smtClean="0"/>
            <a:t>2. Tener un objeto social exclusivo en el desarrollo de industrias de valor agregado tecnológico y/o actividades creativas.</a:t>
          </a:r>
          <a:endParaRPr lang="es-CO" dirty="0"/>
        </a:p>
      </dgm:t>
    </dgm:pt>
    <dgm:pt modelId="{33911462-B6E9-48E9-8182-9DF82E264703}" type="parTrans" cxnId="{6C243599-8BD9-41CD-9BC9-89FD907529B9}">
      <dgm:prSet/>
      <dgm:spPr/>
      <dgm:t>
        <a:bodyPr/>
        <a:lstStyle/>
        <a:p>
          <a:endParaRPr lang="es-CO"/>
        </a:p>
      </dgm:t>
    </dgm:pt>
    <dgm:pt modelId="{472B4520-065B-4915-BF41-76D59AA787E7}" type="sibTrans" cxnId="{6C243599-8BD9-41CD-9BC9-89FD907529B9}">
      <dgm:prSet/>
      <dgm:spPr/>
      <dgm:t>
        <a:bodyPr/>
        <a:lstStyle/>
        <a:p>
          <a:endParaRPr lang="es-CO"/>
        </a:p>
      </dgm:t>
    </dgm:pt>
    <dgm:pt modelId="{A30F2AFA-6761-477E-B1D5-CFF655E85F85}">
      <dgm:prSet/>
      <dgm:spPr/>
      <dgm:t>
        <a:bodyPr/>
        <a:lstStyle/>
        <a:p>
          <a:pPr rtl="0"/>
          <a:r>
            <a:rPr lang="es-CO" dirty="0" smtClean="0"/>
            <a:t>3. Iniciar actividades antes del 31 de diciembre de 2021.</a:t>
          </a:r>
          <a:endParaRPr lang="es-CO" dirty="0"/>
        </a:p>
      </dgm:t>
    </dgm:pt>
    <dgm:pt modelId="{D65A869A-8DC9-4BEE-921D-4781FE506D26}" type="parTrans" cxnId="{D2912A13-FC0F-4BB3-8801-C616932EB15C}">
      <dgm:prSet/>
      <dgm:spPr/>
      <dgm:t>
        <a:bodyPr/>
        <a:lstStyle/>
        <a:p>
          <a:endParaRPr lang="es-CO"/>
        </a:p>
      </dgm:t>
    </dgm:pt>
    <dgm:pt modelId="{ED052B23-5764-4628-B391-E6A99B3D79A8}" type="sibTrans" cxnId="{D2912A13-FC0F-4BB3-8801-C616932EB15C}">
      <dgm:prSet/>
      <dgm:spPr/>
      <dgm:t>
        <a:bodyPr/>
        <a:lstStyle/>
        <a:p>
          <a:endParaRPr lang="es-CO"/>
        </a:p>
      </dgm:t>
    </dgm:pt>
    <dgm:pt modelId="{7DC2C9D9-CFE7-446E-B0F6-AFA42E5E967D}">
      <dgm:prSet/>
      <dgm:spPr/>
      <dgm:t>
        <a:bodyPr/>
        <a:lstStyle/>
        <a:p>
          <a:pPr rtl="0"/>
          <a:r>
            <a:rPr lang="es-CO" dirty="0" smtClean="0"/>
            <a:t>4. Pertenecer a alguna de las 26 actividades CIIU contempladas dentro de la norma.</a:t>
          </a:r>
          <a:endParaRPr lang="es-CO" dirty="0"/>
        </a:p>
      </dgm:t>
    </dgm:pt>
    <dgm:pt modelId="{2FF79696-C493-41D9-8A1C-295954DE55CB}" type="parTrans" cxnId="{3363DC76-67A0-45CE-B4BF-EC0FE523F3BB}">
      <dgm:prSet/>
      <dgm:spPr/>
      <dgm:t>
        <a:bodyPr/>
        <a:lstStyle/>
        <a:p>
          <a:endParaRPr lang="es-CO"/>
        </a:p>
      </dgm:t>
    </dgm:pt>
    <dgm:pt modelId="{3D32C6E7-E5BB-4AFC-A6BD-1F1AAC256D7A}" type="sibTrans" cxnId="{3363DC76-67A0-45CE-B4BF-EC0FE523F3BB}">
      <dgm:prSet/>
      <dgm:spPr/>
      <dgm:t>
        <a:bodyPr/>
        <a:lstStyle/>
        <a:p>
          <a:endParaRPr lang="es-CO"/>
        </a:p>
      </dgm:t>
    </dgm:pt>
    <dgm:pt modelId="{B62BDA2E-8A9D-420C-B4CF-C2104F62A6EA}">
      <dgm:prSet/>
      <dgm:spPr/>
      <dgm:t>
        <a:bodyPr/>
        <a:lstStyle/>
        <a:p>
          <a:pPr rtl="0"/>
          <a:r>
            <a:rPr lang="es-CO" dirty="0" smtClean="0"/>
            <a:t>5.Generar mínimo 3 empleos.</a:t>
          </a:r>
          <a:endParaRPr lang="es-CO" dirty="0"/>
        </a:p>
      </dgm:t>
    </dgm:pt>
    <dgm:pt modelId="{A3BD61B1-5DDA-4E9F-9D88-74B3FFF9C981}" type="parTrans" cxnId="{540E2C92-77DF-43B0-AD6A-4BB342D9A1DE}">
      <dgm:prSet/>
      <dgm:spPr/>
      <dgm:t>
        <a:bodyPr/>
        <a:lstStyle/>
        <a:p>
          <a:endParaRPr lang="es-CO"/>
        </a:p>
      </dgm:t>
    </dgm:pt>
    <dgm:pt modelId="{CFF9D0C7-4E40-40E1-A290-FC7E24AF41A2}" type="sibTrans" cxnId="{540E2C92-77DF-43B0-AD6A-4BB342D9A1DE}">
      <dgm:prSet/>
      <dgm:spPr/>
      <dgm:t>
        <a:bodyPr/>
        <a:lstStyle/>
        <a:p>
          <a:endParaRPr lang="es-CO"/>
        </a:p>
      </dgm:t>
    </dgm:pt>
    <dgm:pt modelId="{DB56532B-A41E-45AB-B3D8-1339B721C725}">
      <dgm:prSet/>
      <dgm:spPr/>
      <dgm:t>
        <a:bodyPr/>
        <a:lstStyle/>
        <a:p>
          <a:pPr rtl="0"/>
          <a:r>
            <a:rPr lang="es-CO" dirty="0" smtClean="0"/>
            <a:t>6.Presentar su proyecto ante el Comité de Economía Naranja del Ministerio de Cultura, justificando su viabilidad financiera y conveniencia económica.</a:t>
          </a:r>
          <a:endParaRPr lang="es-CO" dirty="0"/>
        </a:p>
      </dgm:t>
    </dgm:pt>
    <dgm:pt modelId="{A0E4029E-DEA4-4026-AA2D-24D448DDD20B}" type="parTrans" cxnId="{CDAE20BC-0F6C-4643-B0F7-20C40710937D}">
      <dgm:prSet/>
      <dgm:spPr/>
      <dgm:t>
        <a:bodyPr/>
        <a:lstStyle/>
        <a:p>
          <a:endParaRPr lang="es-CO"/>
        </a:p>
      </dgm:t>
    </dgm:pt>
    <dgm:pt modelId="{8A1AD55B-D351-4AFA-885D-6028C1744F33}" type="sibTrans" cxnId="{CDAE20BC-0F6C-4643-B0F7-20C40710937D}">
      <dgm:prSet/>
      <dgm:spPr/>
      <dgm:t>
        <a:bodyPr/>
        <a:lstStyle/>
        <a:p>
          <a:endParaRPr lang="es-CO"/>
        </a:p>
      </dgm:t>
    </dgm:pt>
    <dgm:pt modelId="{9D666A3A-A033-49FB-88AA-811A3F2DE5C1}">
      <dgm:prSet/>
      <dgm:spPr/>
      <dgm:t>
        <a:bodyPr/>
        <a:lstStyle/>
        <a:p>
          <a:pPr rtl="0"/>
          <a:r>
            <a:rPr lang="es-CO" dirty="0" smtClean="0"/>
            <a:t>6. Cumplir con un monto mínimo de inversión de 4.400 UVT en un plazo </a:t>
          </a:r>
          <a:r>
            <a:rPr lang="es-CO" dirty="0" err="1" smtClean="0"/>
            <a:t>maximo</a:t>
          </a:r>
          <a:r>
            <a:rPr lang="es-CO" dirty="0" smtClean="0"/>
            <a:t> de 3 años.</a:t>
          </a:r>
          <a:endParaRPr lang="es-CO" dirty="0"/>
        </a:p>
      </dgm:t>
    </dgm:pt>
    <dgm:pt modelId="{1B60E052-A324-4FE3-94BD-A467202849AC}" type="parTrans" cxnId="{AA8A11C5-9971-4983-B75C-4CC073CD4DDC}">
      <dgm:prSet/>
      <dgm:spPr/>
      <dgm:t>
        <a:bodyPr/>
        <a:lstStyle/>
        <a:p>
          <a:endParaRPr lang="es-CO"/>
        </a:p>
      </dgm:t>
    </dgm:pt>
    <dgm:pt modelId="{503DE80B-9AF0-4733-9288-C98C84B8BAA8}" type="sibTrans" cxnId="{AA8A11C5-9971-4983-B75C-4CC073CD4DDC}">
      <dgm:prSet/>
      <dgm:spPr/>
      <dgm:t>
        <a:bodyPr/>
        <a:lstStyle/>
        <a:p>
          <a:endParaRPr lang="es-CO"/>
        </a:p>
      </dgm:t>
    </dgm:pt>
    <dgm:pt modelId="{A96F26D8-40DC-4AE1-B161-077A29342DFE}" type="pres">
      <dgm:prSet presAssocID="{9F302FA3-D2AE-46B7-BE4F-853A8672EFFA}" presName="cycle" presStyleCnt="0">
        <dgm:presLayoutVars>
          <dgm:chMax val="1"/>
          <dgm:dir/>
          <dgm:animLvl val="ctr"/>
          <dgm:resizeHandles val="exact"/>
        </dgm:presLayoutVars>
      </dgm:prSet>
      <dgm:spPr/>
      <dgm:t>
        <a:bodyPr/>
        <a:lstStyle/>
        <a:p>
          <a:endParaRPr lang="es-CO"/>
        </a:p>
      </dgm:t>
    </dgm:pt>
    <dgm:pt modelId="{4EC0FED9-9343-4038-8BC6-2AFA7B782A71}" type="pres">
      <dgm:prSet presAssocID="{457D3CAC-7041-46C3-A13E-F1E0973C2B9C}" presName="centerShape" presStyleLbl="node0" presStyleIdx="0" presStyleCnt="1"/>
      <dgm:spPr/>
      <dgm:t>
        <a:bodyPr/>
        <a:lstStyle/>
        <a:p>
          <a:endParaRPr lang="es-CO"/>
        </a:p>
      </dgm:t>
    </dgm:pt>
    <dgm:pt modelId="{CD768B6F-D21B-496B-9CD8-0E47C7668461}" type="pres">
      <dgm:prSet presAssocID="{2BA288C9-CBB0-40A5-917A-B6EF12DBE566}" presName="parTrans" presStyleLbl="bgSibTrans2D1" presStyleIdx="0" presStyleCnt="7"/>
      <dgm:spPr/>
      <dgm:t>
        <a:bodyPr/>
        <a:lstStyle/>
        <a:p>
          <a:endParaRPr lang="es-CO"/>
        </a:p>
      </dgm:t>
    </dgm:pt>
    <dgm:pt modelId="{07470FA3-4117-4E5A-819B-87C849FC147D}" type="pres">
      <dgm:prSet presAssocID="{E5FF87C4-2ACB-45DD-8E41-4CF6AA5D0236}" presName="node" presStyleLbl="node1" presStyleIdx="0" presStyleCnt="7">
        <dgm:presLayoutVars>
          <dgm:bulletEnabled val="1"/>
        </dgm:presLayoutVars>
      </dgm:prSet>
      <dgm:spPr/>
      <dgm:t>
        <a:bodyPr/>
        <a:lstStyle/>
        <a:p>
          <a:endParaRPr lang="es-CO"/>
        </a:p>
      </dgm:t>
    </dgm:pt>
    <dgm:pt modelId="{C23D83B3-2F32-4EAF-AE83-E9AF0AFC370E}" type="pres">
      <dgm:prSet presAssocID="{33911462-B6E9-48E9-8182-9DF82E264703}" presName="parTrans" presStyleLbl="bgSibTrans2D1" presStyleIdx="1" presStyleCnt="7"/>
      <dgm:spPr/>
      <dgm:t>
        <a:bodyPr/>
        <a:lstStyle/>
        <a:p>
          <a:endParaRPr lang="es-CO"/>
        </a:p>
      </dgm:t>
    </dgm:pt>
    <dgm:pt modelId="{1CEF1109-A3C5-4599-ABF4-A5C27C0C21BA}" type="pres">
      <dgm:prSet presAssocID="{770B4B6D-E1AD-4E84-AEF5-F3FDBBBC604B}" presName="node" presStyleLbl="node1" presStyleIdx="1" presStyleCnt="7">
        <dgm:presLayoutVars>
          <dgm:bulletEnabled val="1"/>
        </dgm:presLayoutVars>
      </dgm:prSet>
      <dgm:spPr/>
      <dgm:t>
        <a:bodyPr/>
        <a:lstStyle/>
        <a:p>
          <a:endParaRPr lang="es-CO"/>
        </a:p>
      </dgm:t>
    </dgm:pt>
    <dgm:pt modelId="{49C4F230-D45A-47A8-9BE0-B27C70013745}" type="pres">
      <dgm:prSet presAssocID="{D65A869A-8DC9-4BEE-921D-4781FE506D26}" presName="parTrans" presStyleLbl="bgSibTrans2D1" presStyleIdx="2" presStyleCnt="7"/>
      <dgm:spPr/>
      <dgm:t>
        <a:bodyPr/>
        <a:lstStyle/>
        <a:p>
          <a:endParaRPr lang="es-CO"/>
        </a:p>
      </dgm:t>
    </dgm:pt>
    <dgm:pt modelId="{AF560AB1-EF2C-4C3C-81F4-B227F689EA27}" type="pres">
      <dgm:prSet presAssocID="{A30F2AFA-6761-477E-B1D5-CFF655E85F85}" presName="node" presStyleLbl="node1" presStyleIdx="2" presStyleCnt="7">
        <dgm:presLayoutVars>
          <dgm:bulletEnabled val="1"/>
        </dgm:presLayoutVars>
      </dgm:prSet>
      <dgm:spPr/>
      <dgm:t>
        <a:bodyPr/>
        <a:lstStyle/>
        <a:p>
          <a:endParaRPr lang="es-CO"/>
        </a:p>
      </dgm:t>
    </dgm:pt>
    <dgm:pt modelId="{EC3E56F4-4081-4021-8DEE-2718B8BB7DC7}" type="pres">
      <dgm:prSet presAssocID="{2FF79696-C493-41D9-8A1C-295954DE55CB}" presName="parTrans" presStyleLbl="bgSibTrans2D1" presStyleIdx="3" presStyleCnt="7"/>
      <dgm:spPr/>
      <dgm:t>
        <a:bodyPr/>
        <a:lstStyle/>
        <a:p>
          <a:endParaRPr lang="es-CO"/>
        </a:p>
      </dgm:t>
    </dgm:pt>
    <dgm:pt modelId="{9E632C33-29B3-4313-914C-8F0E36C12F74}" type="pres">
      <dgm:prSet presAssocID="{7DC2C9D9-CFE7-446E-B0F6-AFA42E5E967D}" presName="node" presStyleLbl="node1" presStyleIdx="3" presStyleCnt="7">
        <dgm:presLayoutVars>
          <dgm:bulletEnabled val="1"/>
        </dgm:presLayoutVars>
      </dgm:prSet>
      <dgm:spPr/>
      <dgm:t>
        <a:bodyPr/>
        <a:lstStyle/>
        <a:p>
          <a:endParaRPr lang="es-CO"/>
        </a:p>
      </dgm:t>
    </dgm:pt>
    <dgm:pt modelId="{2FBE9A72-0ACB-47D1-9843-57233BB4A0FC}" type="pres">
      <dgm:prSet presAssocID="{A3BD61B1-5DDA-4E9F-9D88-74B3FFF9C981}" presName="parTrans" presStyleLbl="bgSibTrans2D1" presStyleIdx="4" presStyleCnt="7"/>
      <dgm:spPr/>
      <dgm:t>
        <a:bodyPr/>
        <a:lstStyle/>
        <a:p>
          <a:endParaRPr lang="es-CO"/>
        </a:p>
      </dgm:t>
    </dgm:pt>
    <dgm:pt modelId="{5E67FEAD-1FE9-4C9C-A0D6-AEB5483FCF15}" type="pres">
      <dgm:prSet presAssocID="{B62BDA2E-8A9D-420C-B4CF-C2104F62A6EA}" presName="node" presStyleLbl="node1" presStyleIdx="4" presStyleCnt="7">
        <dgm:presLayoutVars>
          <dgm:bulletEnabled val="1"/>
        </dgm:presLayoutVars>
      </dgm:prSet>
      <dgm:spPr/>
      <dgm:t>
        <a:bodyPr/>
        <a:lstStyle/>
        <a:p>
          <a:endParaRPr lang="es-CO"/>
        </a:p>
      </dgm:t>
    </dgm:pt>
    <dgm:pt modelId="{C45027EA-8FD6-4463-9625-44951E8A6ED5}" type="pres">
      <dgm:prSet presAssocID="{A0E4029E-DEA4-4026-AA2D-24D448DDD20B}" presName="parTrans" presStyleLbl="bgSibTrans2D1" presStyleIdx="5" presStyleCnt="7"/>
      <dgm:spPr/>
      <dgm:t>
        <a:bodyPr/>
        <a:lstStyle/>
        <a:p>
          <a:endParaRPr lang="es-CO"/>
        </a:p>
      </dgm:t>
    </dgm:pt>
    <dgm:pt modelId="{D8F56AFB-2853-4597-BCBB-FE16C43AC57A}" type="pres">
      <dgm:prSet presAssocID="{DB56532B-A41E-45AB-B3D8-1339B721C725}" presName="node" presStyleLbl="node1" presStyleIdx="5" presStyleCnt="7">
        <dgm:presLayoutVars>
          <dgm:bulletEnabled val="1"/>
        </dgm:presLayoutVars>
      </dgm:prSet>
      <dgm:spPr/>
      <dgm:t>
        <a:bodyPr/>
        <a:lstStyle/>
        <a:p>
          <a:endParaRPr lang="es-CO"/>
        </a:p>
      </dgm:t>
    </dgm:pt>
    <dgm:pt modelId="{D4492104-E516-4C0B-B365-74091871E57D}" type="pres">
      <dgm:prSet presAssocID="{1B60E052-A324-4FE3-94BD-A467202849AC}" presName="parTrans" presStyleLbl="bgSibTrans2D1" presStyleIdx="6" presStyleCnt="7"/>
      <dgm:spPr/>
      <dgm:t>
        <a:bodyPr/>
        <a:lstStyle/>
        <a:p>
          <a:endParaRPr lang="es-CO"/>
        </a:p>
      </dgm:t>
    </dgm:pt>
    <dgm:pt modelId="{9F704C96-AF79-47B4-896C-B2423A5C9F21}" type="pres">
      <dgm:prSet presAssocID="{9D666A3A-A033-49FB-88AA-811A3F2DE5C1}" presName="node" presStyleLbl="node1" presStyleIdx="6" presStyleCnt="7">
        <dgm:presLayoutVars>
          <dgm:bulletEnabled val="1"/>
        </dgm:presLayoutVars>
      </dgm:prSet>
      <dgm:spPr/>
      <dgm:t>
        <a:bodyPr/>
        <a:lstStyle/>
        <a:p>
          <a:endParaRPr lang="es-CO"/>
        </a:p>
      </dgm:t>
    </dgm:pt>
  </dgm:ptLst>
  <dgm:cxnLst>
    <dgm:cxn modelId="{AA8A11C5-9971-4983-B75C-4CC073CD4DDC}" srcId="{457D3CAC-7041-46C3-A13E-F1E0973C2B9C}" destId="{9D666A3A-A033-49FB-88AA-811A3F2DE5C1}" srcOrd="6" destOrd="0" parTransId="{1B60E052-A324-4FE3-94BD-A467202849AC}" sibTransId="{503DE80B-9AF0-4733-9288-C98C84B8BAA8}"/>
    <dgm:cxn modelId="{540E2C92-77DF-43B0-AD6A-4BB342D9A1DE}" srcId="{457D3CAC-7041-46C3-A13E-F1E0973C2B9C}" destId="{B62BDA2E-8A9D-420C-B4CF-C2104F62A6EA}" srcOrd="4" destOrd="0" parTransId="{A3BD61B1-5DDA-4E9F-9D88-74B3FFF9C981}" sibTransId="{CFF9D0C7-4E40-40E1-A290-FC7E24AF41A2}"/>
    <dgm:cxn modelId="{81944A1E-1141-42A2-B238-BFBFE013D95D}" type="presOf" srcId="{A0E4029E-DEA4-4026-AA2D-24D448DDD20B}" destId="{C45027EA-8FD6-4463-9625-44951E8A6ED5}" srcOrd="0" destOrd="0" presId="urn:microsoft.com/office/officeart/2005/8/layout/radial4"/>
    <dgm:cxn modelId="{C5BD4A6E-5898-4858-ADFE-AE641CBA5C8D}" srcId="{457D3CAC-7041-46C3-A13E-F1E0973C2B9C}" destId="{E5FF87C4-2ACB-45DD-8E41-4CF6AA5D0236}" srcOrd="0" destOrd="0" parTransId="{2BA288C9-CBB0-40A5-917A-B6EF12DBE566}" sibTransId="{9CA8C013-CD72-49A9-A451-69676E6E468D}"/>
    <dgm:cxn modelId="{577B5956-6C2C-42F6-99DB-7310608F1EC0}" type="presOf" srcId="{9D666A3A-A033-49FB-88AA-811A3F2DE5C1}" destId="{9F704C96-AF79-47B4-896C-B2423A5C9F21}" srcOrd="0" destOrd="0" presId="urn:microsoft.com/office/officeart/2005/8/layout/radial4"/>
    <dgm:cxn modelId="{38192020-93DB-4BD6-810D-8F737F33BECC}" type="presOf" srcId="{A30F2AFA-6761-477E-B1D5-CFF655E85F85}" destId="{AF560AB1-EF2C-4C3C-81F4-B227F689EA27}" srcOrd="0" destOrd="0" presId="urn:microsoft.com/office/officeart/2005/8/layout/radial4"/>
    <dgm:cxn modelId="{1217FB85-14FA-44F0-8C0D-21458DE1BF40}" type="presOf" srcId="{33911462-B6E9-48E9-8182-9DF82E264703}" destId="{C23D83B3-2F32-4EAF-AE83-E9AF0AFC370E}" srcOrd="0" destOrd="0" presId="urn:microsoft.com/office/officeart/2005/8/layout/radial4"/>
    <dgm:cxn modelId="{3363DC76-67A0-45CE-B4BF-EC0FE523F3BB}" srcId="{457D3CAC-7041-46C3-A13E-F1E0973C2B9C}" destId="{7DC2C9D9-CFE7-446E-B0F6-AFA42E5E967D}" srcOrd="3" destOrd="0" parTransId="{2FF79696-C493-41D9-8A1C-295954DE55CB}" sibTransId="{3D32C6E7-E5BB-4AFC-A6BD-1F1AAC256D7A}"/>
    <dgm:cxn modelId="{16A0859F-FF58-4DC0-B0BD-7C85BF7B7711}" type="presOf" srcId="{1B60E052-A324-4FE3-94BD-A467202849AC}" destId="{D4492104-E516-4C0B-B365-74091871E57D}" srcOrd="0" destOrd="0" presId="urn:microsoft.com/office/officeart/2005/8/layout/radial4"/>
    <dgm:cxn modelId="{6C243599-8BD9-41CD-9BC9-89FD907529B9}" srcId="{457D3CAC-7041-46C3-A13E-F1E0973C2B9C}" destId="{770B4B6D-E1AD-4E84-AEF5-F3FDBBBC604B}" srcOrd="1" destOrd="0" parTransId="{33911462-B6E9-48E9-8182-9DF82E264703}" sibTransId="{472B4520-065B-4915-BF41-76D59AA787E7}"/>
    <dgm:cxn modelId="{B996C3AA-4510-43EF-A91F-5A54D1B752E2}" srcId="{9F302FA3-D2AE-46B7-BE4F-853A8672EFFA}" destId="{457D3CAC-7041-46C3-A13E-F1E0973C2B9C}" srcOrd="0" destOrd="0" parTransId="{A5F0B960-81E3-4CC7-929B-642ED344468B}" sibTransId="{2E2C2A0D-1D4F-4025-88BC-EFAC5C60B74B}"/>
    <dgm:cxn modelId="{4573E1D9-A008-4B82-B128-179E68F3AE7F}" type="presOf" srcId="{2BA288C9-CBB0-40A5-917A-B6EF12DBE566}" destId="{CD768B6F-D21B-496B-9CD8-0E47C7668461}" srcOrd="0" destOrd="0" presId="urn:microsoft.com/office/officeart/2005/8/layout/radial4"/>
    <dgm:cxn modelId="{C06D1C8F-EAC4-4AA9-9E60-45BFDBA87578}" type="presOf" srcId="{9F302FA3-D2AE-46B7-BE4F-853A8672EFFA}" destId="{A96F26D8-40DC-4AE1-B161-077A29342DFE}" srcOrd="0" destOrd="0" presId="urn:microsoft.com/office/officeart/2005/8/layout/radial4"/>
    <dgm:cxn modelId="{D6295FFF-3911-4DFF-9A56-120E8E3C81BE}" type="presOf" srcId="{B62BDA2E-8A9D-420C-B4CF-C2104F62A6EA}" destId="{5E67FEAD-1FE9-4C9C-A0D6-AEB5483FCF15}" srcOrd="0" destOrd="0" presId="urn:microsoft.com/office/officeart/2005/8/layout/radial4"/>
    <dgm:cxn modelId="{5A15B19A-70F6-403C-993F-1DD752EDE416}" type="presOf" srcId="{D65A869A-8DC9-4BEE-921D-4781FE506D26}" destId="{49C4F230-D45A-47A8-9BE0-B27C70013745}" srcOrd="0" destOrd="0" presId="urn:microsoft.com/office/officeart/2005/8/layout/radial4"/>
    <dgm:cxn modelId="{EDC15A7D-B7FF-4B78-B57A-16BD0912ACB5}" type="presOf" srcId="{DB56532B-A41E-45AB-B3D8-1339B721C725}" destId="{D8F56AFB-2853-4597-BCBB-FE16C43AC57A}" srcOrd="0" destOrd="0" presId="urn:microsoft.com/office/officeart/2005/8/layout/radial4"/>
    <dgm:cxn modelId="{0DB5C91B-39F6-44E9-B16C-A6A2E74C3C0B}" type="presOf" srcId="{770B4B6D-E1AD-4E84-AEF5-F3FDBBBC604B}" destId="{1CEF1109-A3C5-4599-ABF4-A5C27C0C21BA}" srcOrd="0" destOrd="0" presId="urn:microsoft.com/office/officeart/2005/8/layout/radial4"/>
    <dgm:cxn modelId="{82E65366-D9AA-4721-8297-2638C76B6214}" type="presOf" srcId="{2FF79696-C493-41D9-8A1C-295954DE55CB}" destId="{EC3E56F4-4081-4021-8DEE-2718B8BB7DC7}" srcOrd="0" destOrd="0" presId="urn:microsoft.com/office/officeart/2005/8/layout/radial4"/>
    <dgm:cxn modelId="{33BF849A-6846-49E8-8BFD-4B66632933F1}" type="presOf" srcId="{7DC2C9D9-CFE7-446E-B0F6-AFA42E5E967D}" destId="{9E632C33-29B3-4313-914C-8F0E36C12F74}" srcOrd="0" destOrd="0" presId="urn:microsoft.com/office/officeart/2005/8/layout/radial4"/>
    <dgm:cxn modelId="{5964DC62-9551-491A-898F-4BF879D7DC12}" type="presOf" srcId="{A3BD61B1-5DDA-4E9F-9D88-74B3FFF9C981}" destId="{2FBE9A72-0ACB-47D1-9843-57233BB4A0FC}" srcOrd="0" destOrd="0" presId="urn:microsoft.com/office/officeart/2005/8/layout/radial4"/>
    <dgm:cxn modelId="{5BABC0F7-ACD4-41A9-966F-CE41834DD858}" type="presOf" srcId="{457D3CAC-7041-46C3-A13E-F1E0973C2B9C}" destId="{4EC0FED9-9343-4038-8BC6-2AFA7B782A71}" srcOrd="0" destOrd="0" presId="urn:microsoft.com/office/officeart/2005/8/layout/radial4"/>
    <dgm:cxn modelId="{0849CF89-A511-4E6C-99B2-972664537F9A}" type="presOf" srcId="{E5FF87C4-2ACB-45DD-8E41-4CF6AA5D0236}" destId="{07470FA3-4117-4E5A-819B-87C849FC147D}" srcOrd="0" destOrd="0" presId="urn:microsoft.com/office/officeart/2005/8/layout/radial4"/>
    <dgm:cxn modelId="{D2912A13-FC0F-4BB3-8801-C616932EB15C}" srcId="{457D3CAC-7041-46C3-A13E-F1E0973C2B9C}" destId="{A30F2AFA-6761-477E-B1D5-CFF655E85F85}" srcOrd="2" destOrd="0" parTransId="{D65A869A-8DC9-4BEE-921D-4781FE506D26}" sibTransId="{ED052B23-5764-4628-B391-E6A99B3D79A8}"/>
    <dgm:cxn modelId="{CDAE20BC-0F6C-4643-B0F7-20C40710937D}" srcId="{457D3CAC-7041-46C3-A13E-F1E0973C2B9C}" destId="{DB56532B-A41E-45AB-B3D8-1339B721C725}" srcOrd="5" destOrd="0" parTransId="{A0E4029E-DEA4-4026-AA2D-24D448DDD20B}" sibTransId="{8A1AD55B-D351-4AFA-885D-6028C1744F33}"/>
    <dgm:cxn modelId="{36288027-D04A-47B7-AC9C-026E7C9BAD71}" type="presParOf" srcId="{A96F26D8-40DC-4AE1-B161-077A29342DFE}" destId="{4EC0FED9-9343-4038-8BC6-2AFA7B782A71}" srcOrd="0" destOrd="0" presId="urn:microsoft.com/office/officeart/2005/8/layout/radial4"/>
    <dgm:cxn modelId="{FEF37F16-DCDD-4C67-A5AB-EAC3EBF792F8}" type="presParOf" srcId="{A96F26D8-40DC-4AE1-B161-077A29342DFE}" destId="{CD768B6F-D21B-496B-9CD8-0E47C7668461}" srcOrd="1" destOrd="0" presId="urn:microsoft.com/office/officeart/2005/8/layout/radial4"/>
    <dgm:cxn modelId="{EAF16C7C-A2E1-456F-91D9-4BADAF3682B1}" type="presParOf" srcId="{A96F26D8-40DC-4AE1-B161-077A29342DFE}" destId="{07470FA3-4117-4E5A-819B-87C849FC147D}" srcOrd="2" destOrd="0" presId="urn:microsoft.com/office/officeart/2005/8/layout/radial4"/>
    <dgm:cxn modelId="{BE5CEA8E-F7CA-4A57-8ADA-F4D00C4C2941}" type="presParOf" srcId="{A96F26D8-40DC-4AE1-B161-077A29342DFE}" destId="{C23D83B3-2F32-4EAF-AE83-E9AF0AFC370E}" srcOrd="3" destOrd="0" presId="urn:microsoft.com/office/officeart/2005/8/layout/radial4"/>
    <dgm:cxn modelId="{232A1B98-4FDD-4E78-A037-CF4A6B3E36B6}" type="presParOf" srcId="{A96F26D8-40DC-4AE1-B161-077A29342DFE}" destId="{1CEF1109-A3C5-4599-ABF4-A5C27C0C21BA}" srcOrd="4" destOrd="0" presId="urn:microsoft.com/office/officeart/2005/8/layout/radial4"/>
    <dgm:cxn modelId="{4DEE5688-35D7-459B-9D3C-EF0C907BE95C}" type="presParOf" srcId="{A96F26D8-40DC-4AE1-B161-077A29342DFE}" destId="{49C4F230-D45A-47A8-9BE0-B27C70013745}" srcOrd="5" destOrd="0" presId="urn:microsoft.com/office/officeart/2005/8/layout/radial4"/>
    <dgm:cxn modelId="{3AA9FB3C-D06A-4F1C-BA39-F689D1EFB71A}" type="presParOf" srcId="{A96F26D8-40DC-4AE1-B161-077A29342DFE}" destId="{AF560AB1-EF2C-4C3C-81F4-B227F689EA27}" srcOrd="6" destOrd="0" presId="urn:microsoft.com/office/officeart/2005/8/layout/radial4"/>
    <dgm:cxn modelId="{CB074FEC-4B40-4AB9-964A-149A63423D17}" type="presParOf" srcId="{A96F26D8-40DC-4AE1-B161-077A29342DFE}" destId="{EC3E56F4-4081-4021-8DEE-2718B8BB7DC7}" srcOrd="7" destOrd="0" presId="urn:microsoft.com/office/officeart/2005/8/layout/radial4"/>
    <dgm:cxn modelId="{33B4C0D2-A5A2-4111-8E86-CC55E738215D}" type="presParOf" srcId="{A96F26D8-40DC-4AE1-B161-077A29342DFE}" destId="{9E632C33-29B3-4313-914C-8F0E36C12F74}" srcOrd="8" destOrd="0" presId="urn:microsoft.com/office/officeart/2005/8/layout/radial4"/>
    <dgm:cxn modelId="{35FDB516-62CD-4380-A6BB-54FD366B3A2C}" type="presParOf" srcId="{A96F26D8-40DC-4AE1-B161-077A29342DFE}" destId="{2FBE9A72-0ACB-47D1-9843-57233BB4A0FC}" srcOrd="9" destOrd="0" presId="urn:microsoft.com/office/officeart/2005/8/layout/radial4"/>
    <dgm:cxn modelId="{672EC286-FADA-4B37-A5F3-D95B28E30BEE}" type="presParOf" srcId="{A96F26D8-40DC-4AE1-B161-077A29342DFE}" destId="{5E67FEAD-1FE9-4C9C-A0D6-AEB5483FCF15}" srcOrd="10" destOrd="0" presId="urn:microsoft.com/office/officeart/2005/8/layout/radial4"/>
    <dgm:cxn modelId="{356D908F-97A7-42DD-B15A-CCD28FA92737}" type="presParOf" srcId="{A96F26D8-40DC-4AE1-B161-077A29342DFE}" destId="{C45027EA-8FD6-4463-9625-44951E8A6ED5}" srcOrd="11" destOrd="0" presId="urn:microsoft.com/office/officeart/2005/8/layout/radial4"/>
    <dgm:cxn modelId="{40D5E7D5-5B14-4573-A86E-F88639655900}" type="presParOf" srcId="{A96F26D8-40DC-4AE1-B161-077A29342DFE}" destId="{D8F56AFB-2853-4597-BCBB-FE16C43AC57A}" srcOrd="12" destOrd="0" presId="urn:microsoft.com/office/officeart/2005/8/layout/radial4"/>
    <dgm:cxn modelId="{3A71E073-287C-4ED8-96E0-CB9D468755C2}" type="presParOf" srcId="{A96F26D8-40DC-4AE1-B161-077A29342DFE}" destId="{D4492104-E516-4C0B-B365-74091871E57D}" srcOrd="13" destOrd="0" presId="urn:microsoft.com/office/officeart/2005/8/layout/radial4"/>
    <dgm:cxn modelId="{0CDBA18F-7D78-4DFD-B06C-404C1C6E93ED}" type="presParOf" srcId="{A96F26D8-40DC-4AE1-B161-077A29342DFE}" destId="{9F704C96-AF79-47B4-896C-B2423A5C9F21}"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302FA3-D2AE-46B7-BE4F-853A8672EFFA}"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s-CO"/>
        </a:p>
      </dgm:t>
    </dgm:pt>
    <dgm:pt modelId="{4444D60C-883F-4AB7-8405-0EF469516A0B}">
      <dgm:prSet custT="1"/>
      <dgm:spPr>
        <a:solidFill>
          <a:schemeClr val="bg1">
            <a:lumMod val="75000"/>
          </a:schemeClr>
        </a:solidFill>
      </dgm:spPr>
      <dgm:t>
        <a:bodyPr/>
        <a:lstStyle/>
        <a:p>
          <a:r>
            <a:rPr lang="es-CO" sz="1400" b="0" i="0" smtClean="0"/>
            <a:t>Los emprendedores del </a:t>
          </a:r>
          <a:r>
            <a:rPr lang="es-CO" sz="1400" b="1" i="0" u="sng" smtClean="0"/>
            <a:t>sector agropecuario </a:t>
          </a:r>
          <a:r>
            <a:rPr lang="es-CO" sz="1400" b="0" i="0" smtClean="0"/>
            <a:t>contarán con una exención de 10 años en el impuesto de renta si cumplen con los siguientes requisitos:</a:t>
          </a:r>
          <a:endParaRPr lang="es-CO" sz="1400" b="0" i="0" dirty="0"/>
        </a:p>
      </dgm:t>
    </dgm:pt>
    <dgm:pt modelId="{48C77247-0CD3-492D-803D-CEA4C2A43EE6}" type="parTrans" cxnId="{87527648-37A3-4F4A-85ED-0E9FC04492B5}">
      <dgm:prSet/>
      <dgm:spPr/>
      <dgm:t>
        <a:bodyPr/>
        <a:lstStyle/>
        <a:p>
          <a:endParaRPr lang="es-CO"/>
        </a:p>
      </dgm:t>
    </dgm:pt>
    <dgm:pt modelId="{578D3BDD-989A-4011-88D4-338A62655F6A}" type="sibTrans" cxnId="{87527648-37A3-4F4A-85ED-0E9FC04492B5}">
      <dgm:prSet/>
      <dgm:spPr/>
      <dgm:t>
        <a:bodyPr/>
        <a:lstStyle/>
        <a:p>
          <a:endParaRPr lang="es-CO"/>
        </a:p>
      </dgm:t>
    </dgm:pt>
    <dgm:pt modelId="{2899AFDA-5511-421C-8115-9FB4B1080F2F}">
      <dgm:prSet/>
      <dgm:spPr/>
      <dgm:t>
        <a:bodyPr/>
        <a:lstStyle/>
        <a:p>
          <a:r>
            <a:rPr lang="es-CO" b="0" i="0" dirty="0" smtClean="0"/>
            <a:t>Tener domicilio principal en el municipio en los que realicen las inversiones que incrementen la productividad del sector agropecuario.</a:t>
          </a:r>
          <a:endParaRPr lang="es-CO" b="0" i="0" dirty="0"/>
        </a:p>
      </dgm:t>
    </dgm:pt>
    <dgm:pt modelId="{8341849B-113C-46B7-B5F8-3442A90A53E3}" type="parTrans" cxnId="{7B3640B1-F630-4799-8139-8E9876B9533B}">
      <dgm:prSet/>
      <dgm:spPr>
        <a:solidFill>
          <a:schemeClr val="accent6">
            <a:lumMod val="60000"/>
            <a:lumOff val="40000"/>
          </a:schemeClr>
        </a:solidFill>
      </dgm:spPr>
      <dgm:t>
        <a:bodyPr/>
        <a:lstStyle/>
        <a:p>
          <a:endParaRPr lang="es-CO"/>
        </a:p>
      </dgm:t>
    </dgm:pt>
    <dgm:pt modelId="{854D4290-EB46-4675-9179-A785BF6EA423}" type="sibTrans" cxnId="{7B3640B1-F630-4799-8139-8E9876B9533B}">
      <dgm:prSet/>
      <dgm:spPr/>
      <dgm:t>
        <a:bodyPr/>
        <a:lstStyle/>
        <a:p>
          <a:endParaRPr lang="es-CO"/>
        </a:p>
      </dgm:t>
    </dgm:pt>
    <dgm:pt modelId="{7F55E5D4-EFE2-46E3-9F7A-5893119AECA4}">
      <dgm:prSet/>
      <dgm:spPr/>
      <dgm:t>
        <a:bodyPr/>
        <a:lstStyle/>
        <a:p>
          <a:r>
            <a:rPr lang="es-CO" b="0" i="0" dirty="0" smtClean="0"/>
            <a:t>Tener por objeto social exclusivo alguna de las actividades que incrementan la productividad del sector agropecuario.</a:t>
          </a:r>
          <a:endParaRPr lang="es-CO" b="0" i="0" dirty="0"/>
        </a:p>
      </dgm:t>
    </dgm:pt>
    <dgm:pt modelId="{EDD9F0C3-2ADF-4745-A772-9FE6C3713D08}" type="parTrans" cxnId="{B67B4B93-620D-4FDA-A7F2-009D92F763A6}">
      <dgm:prSet/>
      <dgm:spPr>
        <a:solidFill>
          <a:schemeClr val="accent6">
            <a:lumMod val="60000"/>
            <a:lumOff val="40000"/>
          </a:schemeClr>
        </a:solidFill>
      </dgm:spPr>
      <dgm:t>
        <a:bodyPr/>
        <a:lstStyle/>
        <a:p>
          <a:endParaRPr lang="es-CO"/>
        </a:p>
      </dgm:t>
    </dgm:pt>
    <dgm:pt modelId="{9E944BAD-99C9-491F-BAED-9A312A7011BC}" type="sibTrans" cxnId="{B67B4B93-620D-4FDA-A7F2-009D92F763A6}">
      <dgm:prSet/>
      <dgm:spPr/>
      <dgm:t>
        <a:bodyPr/>
        <a:lstStyle/>
        <a:p>
          <a:endParaRPr lang="es-CO"/>
        </a:p>
      </dgm:t>
    </dgm:pt>
    <dgm:pt modelId="{C20DF71A-71A3-4085-B444-BE1EB6D46994}">
      <dgm:prSet/>
      <dgm:spPr/>
      <dgm:t>
        <a:bodyPr/>
        <a:lstStyle/>
        <a:p>
          <a:r>
            <a:rPr lang="es-CO" b="0" i="0" dirty="0" smtClean="0"/>
            <a:t>Iniciar actividades antes del 31 de diciembre de 2021.</a:t>
          </a:r>
          <a:endParaRPr lang="es-CO" b="0" i="0" dirty="0"/>
        </a:p>
      </dgm:t>
    </dgm:pt>
    <dgm:pt modelId="{D0CE2CF1-8D2F-4EB0-A03F-E2FA73BDD847}" type="parTrans" cxnId="{FF80A136-AA18-4246-834C-6AB8F61595A8}">
      <dgm:prSet/>
      <dgm:spPr>
        <a:solidFill>
          <a:schemeClr val="accent6">
            <a:lumMod val="60000"/>
            <a:lumOff val="40000"/>
          </a:schemeClr>
        </a:solidFill>
      </dgm:spPr>
      <dgm:t>
        <a:bodyPr/>
        <a:lstStyle/>
        <a:p>
          <a:endParaRPr lang="es-CO"/>
        </a:p>
      </dgm:t>
    </dgm:pt>
    <dgm:pt modelId="{2ED03EB6-93FB-491B-9865-A71F968A363F}" type="sibTrans" cxnId="{FF80A136-AA18-4246-834C-6AB8F61595A8}">
      <dgm:prSet/>
      <dgm:spPr/>
      <dgm:t>
        <a:bodyPr/>
        <a:lstStyle/>
        <a:p>
          <a:endParaRPr lang="es-CO"/>
        </a:p>
      </dgm:t>
    </dgm:pt>
    <dgm:pt modelId="{9F7DB1F5-4BF0-4500-8B60-249ADF9AA099}">
      <dgm:prSet/>
      <dgm:spPr/>
      <dgm:t>
        <a:bodyPr/>
        <a:lstStyle/>
        <a:p>
          <a:r>
            <a:rPr lang="es-CO" b="0" i="0" dirty="0" smtClean="0"/>
            <a:t>Generar mínimo 10 empleos.</a:t>
          </a:r>
          <a:endParaRPr lang="es-CO" b="0" i="0" dirty="0"/>
        </a:p>
      </dgm:t>
    </dgm:pt>
    <dgm:pt modelId="{77192A15-5065-46A0-B5AA-DD5E3FBA7418}" type="parTrans" cxnId="{41D8E058-B804-4A62-8D89-BFDBA39A2032}">
      <dgm:prSet/>
      <dgm:spPr>
        <a:solidFill>
          <a:schemeClr val="accent6">
            <a:lumMod val="60000"/>
            <a:lumOff val="40000"/>
          </a:schemeClr>
        </a:solidFill>
      </dgm:spPr>
      <dgm:t>
        <a:bodyPr/>
        <a:lstStyle/>
        <a:p>
          <a:endParaRPr lang="es-CO"/>
        </a:p>
      </dgm:t>
    </dgm:pt>
    <dgm:pt modelId="{B54F86E8-5E3D-4338-AF1B-7E56557ABE5F}" type="sibTrans" cxnId="{41D8E058-B804-4A62-8D89-BFDBA39A2032}">
      <dgm:prSet/>
      <dgm:spPr/>
      <dgm:t>
        <a:bodyPr/>
        <a:lstStyle/>
        <a:p>
          <a:endParaRPr lang="es-CO"/>
        </a:p>
      </dgm:t>
    </dgm:pt>
    <dgm:pt modelId="{21C8F024-2E65-4FE3-A29B-D30849042843}">
      <dgm:prSet/>
      <dgm:spPr/>
      <dgm:t>
        <a:bodyPr/>
        <a:lstStyle/>
        <a:p>
          <a:r>
            <a:rPr lang="es-CO" b="0" i="0" dirty="0" smtClean="0"/>
            <a:t>Presentar su proyecto ante el Ministerio de Agricultura y Desarrollo Rural, justificando su viabilidad financiera y conveniencia económica.</a:t>
          </a:r>
          <a:endParaRPr lang="es-CO" b="0" i="0" dirty="0"/>
        </a:p>
      </dgm:t>
    </dgm:pt>
    <dgm:pt modelId="{5BECD457-47AF-47F3-B16E-2F51FFB952CC}" type="parTrans" cxnId="{12137F90-9747-449E-BFEB-029AD26DE18E}">
      <dgm:prSet/>
      <dgm:spPr>
        <a:solidFill>
          <a:schemeClr val="accent6">
            <a:lumMod val="60000"/>
            <a:lumOff val="40000"/>
          </a:schemeClr>
        </a:solidFill>
      </dgm:spPr>
      <dgm:t>
        <a:bodyPr/>
        <a:lstStyle/>
        <a:p>
          <a:endParaRPr lang="es-CO"/>
        </a:p>
      </dgm:t>
    </dgm:pt>
    <dgm:pt modelId="{A8B5947B-23DB-46B4-A787-B0A4C471E6E9}" type="sibTrans" cxnId="{12137F90-9747-449E-BFEB-029AD26DE18E}">
      <dgm:prSet/>
      <dgm:spPr/>
      <dgm:t>
        <a:bodyPr/>
        <a:lstStyle/>
        <a:p>
          <a:endParaRPr lang="es-CO"/>
        </a:p>
      </dgm:t>
    </dgm:pt>
    <dgm:pt modelId="{BB202469-0A7F-426C-A401-16B09D1C0F0D}">
      <dgm:prSet/>
      <dgm:spPr/>
      <dgm:t>
        <a:bodyPr/>
        <a:lstStyle/>
        <a:p>
          <a:r>
            <a:rPr lang="es-CO" b="0" i="0" dirty="0" smtClean="0"/>
            <a:t>Cumplir con un monto mínimo de inversión de 25.000 UVT en un plazo mínimo de 3 años.</a:t>
          </a:r>
          <a:endParaRPr lang="es-CO" b="0" i="0" dirty="0"/>
        </a:p>
      </dgm:t>
    </dgm:pt>
    <dgm:pt modelId="{2EE34F68-9E09-45A6-85AD-6890C072B84D}" type="parTrans" cxnId="{65C989C5-368A-4C0A-9081-65AED5FC54AD}">
      <dgm:prSet/>
      <dgm:spPr>
        <a:solidFill>
          <a:schemeClr val="accent6">
            <a:lumMod val="60000"/>
            <a:lumOff val="40000"/>
          </a:schemeClr>
        </a:solidFill>
      </dgm:spPr>
      <dgm:t>
        <a:bodyPr/>
        <a:lstStyle/>
        <a:p>
          <a:endParaRPr lang="es-CO"/>
        </a:p>
      </dgm:t>
    </dgm:pt>
    <dgm:pt modelId="{25A76DE9-D667-4599-838C-A313FC45C4D2}" type="sibTrans" cxnId="{65C989C5-368A-4C0A-9081-65AED5FC54AD}">
      <dgm:prSet/>
      <dgm:spPr/>
      <dgm:t>
        <a:bodyPr/>
        <a:lstStyle/>
        <a:p>
          <a:endParaRPr lang="es-CO"/>
        </a:p>
      </dgm:t>
    </dgm:pt>
    <dgm:pt modelId="{51D9E200-A0A4-4F9D-A253-A1DC219FC43E}" type="pres">
      <dgm:prSet presAssocID="{9F302FA3-D2AE-46B7-BE4F-853A8672EFFA}" presName="cycle" presStyleCnt="0">
        <dgm:presLayoutVars>
          <dgm:chMax val="1"/>
          <dgm:dir/>
          <dgm:animLvl val="ctr"/>
          <dgm:resizeHandles val="exact"/>
        </dgm:presLayoutVars>
      </dgm:prSet>
      <dgm:spPr/>
      <dgm:t>
        <a:bodyPr/>
        <a:lstStyle/>
        <a:p>
          <a:endParaRPr lang="es-CO"/>
        </a:p>
      </dgm:t>
    </dgm:pt>
    <dgm:pt modelId="{CFBE2AA5-9C52-4833-B246-01F2D57295B0}" type="pres">
      <dgm:prSet presAssocID="{4444D60C-883F-4AB7-8405-0EF469516A0B}" presName="centerShape" presStyleLbl="node0" presStyleIdx="0" presStyleCnt="1"/>
      <dgm:spPr/>
      <dgm:t>
        <a:bodyPr/>
        <a:lstStyle/>
        <a:p>
          <a:endParaRPr lang="es-CO"/>
        </a:p>
      </dgm:t>
    </dgm:pt>
    <dgm:pt modelId="{73601B5C-32C2-432D-8E02-E0D4BC39A180}" type="pres">
      <dgm:prSet presAssocID="{8341849B-113C-46B7-B5F8-3442A90A53E3}" presName="parTrans" presStyleLbl="bgSibTrans2D1" presStyleIdx="0" presStyleCnt="6"/>
      <dgm:spPr/>
      <dgm:t>
        <a:bodyPr/>
        <a:lstStyle/>
        <a:p>
          <a:endParaRPr lang="es-CO"/>
        </a:p>
      </dgm:t>
    </dgm:pt>
    <dgm:pt modelId="{06EB5E81-5545-4D9A-A50C-13B284113A38}" type="pres">
      <dgm:prSet presAssocID="{2899AFDA-5511-421C-8115-9FB4B1080F2F}" presName="node" presStyleLbl="node1" presStyleIdx="0" presStyleCnt="6">
        <dgm:presLayoutVars>
          <dgm:bulletEnabled val="1"/>
        </dgm:presLayoutVars>
      </dgm:prSet>
      <dgm:spPr/>
      <dgm:t>
        <a:bodyPr/>
        <a:lstStyle/>
        <a:p>
          <a:endParaRPr lang="es-CO"/>
        </a:p>
      </dgm:t>
    </dgm:pt>
    <dgm:pt modelId="{0AA8B138-62A7-487B-AC1E-4F81022FF0CA}" type="pres">
      <dgm:prSet presAssocID="{EDD9F0C3-2ADF-4745-A772-9FE6C3713D08}" presName="parTrans" presStyleLbl="bgSibTrans2D1" presStyleIdx="1" presStyleCnt="6"/>
      <dgm:spPr/>
      <dgm:t>
        <a:bodyPr/>
        <a:lstStyle/>
        <a:p>
          <a:endParaRPr lang="es-CO"/>
        </a:p>
      </dgm:t>
    </dgm:pt>
    <dgm:pt modelId="{EDD72B4C-AA27-4CFB-83FA-3E8E3F6D0642}" type="pres">
      <dgm:prSet presAssocID="{7F55E5D4-EFE2-46E3-9F7A-5893119AECA4}" presName="node" presStyleLbl="node1" presStyleIdx="1" presStyleCnt="6">
        <dgm:presLayoutVars>
          <dgm:bulletEnabled val="1"/>
        </dgm:presLayoutVars>
      </dgm:prSet>
      <dgm:spPr/>
      <dgm:t>
        <a:bodyPr/>
        <a:lstStyle/>
        <a:p>
          <a:endParaRPr lang="es-CO"/>
        </a:p>
      </dgm:t>
    </dgm:pt>
    <dgm:pt modelId="{315F6703-7243-4E5C-A257-16AA4305F9E5}" type="pres">
      <dgm:prSet presAssocID="{D0CE2CF1-8D2F-4EB0-A03F-E2FA73BDD847}" presName="parTrans" presStyleLbl="bgSibTrans2D1" presStyleIdx="2" presStyleCnt="6"/>
      <dgm:spPr/>
      <dgm:t>
        <a:bodyPr/>
        <a:lstStyle/>
        <a:p>
          <a:endParaRPr lang="es-CO"/>
        </a:p>
      </dgm:t>
    </dgm:pt>
    <dgm:pt modelId="{0017620D-EE25-4524-9385-2F2E5F8787B0}" type="pres">
      <dgm:prSet presAssocID="{C20DF71A-71A3-4085-B444-BE1EB6D46994}" presName="node" presStyleLbl="node1" presStyleIdx="2" presStyleCnt="6">
        <dgm:presLayoutVars>
          <dgm:bulletEnabled val="1"/>
        </dgm:presLayoutVars>
      </dgm:prSet>
      <dgm:spPr/>
      <dgm:t>
        <a:bodyPr/>
        <a:lstStyle/>
        <a:p>
          <a:endParaRPr lang="es-CO"/>
        </a:p>
      </dgm:t>
    </dgm:pt>
    <dgm:pt modelId="{20BEBCCD-76D6-4EA0-9C9E-BF51CB7295CB}" type="pres">
      <dgm:prSet presAssocID="{77192A15-5065-46A0-B5AA-DD5E3FBA7418}" presName="parTrans" presStyleLbl="bgSibTrans2D1" presStyleIdx="3" presStyleCnt="6"/>
      <dgm:spPr/>
      <dgm:t>
        <a:bodyPr/>
        <a:lstStyle/>
        <a:p>
          <a:endParaRPr lang="es-CO"/>
        </a:p>
      </dgm:t>
    </dgm:pt>
    <dgm:pt modelId="{044B6409-0CD7-4A74-B01F-AF6B2CCD9E5C}" type="pres">
      <dgm:prSet presAssocID="{9F7DB1F5-4BF0-4500-8B60-249ADF9AA099}" presName="node" presStyleLbl="node1" presStyleIdx="3" presStyleCnt="6">
        <dgm:presLayoutVars>
          <dgm:bulletEnabled val="1"/>
        </dgm:presLayoutVars>
      </dgm:prSet>
      <dgm:spPr/>
      <dgm:t>
        <a:bodyPr/>
        <a:lstStyle/>
        <a:p>
          <a:endParaRPr lang="es-CO"/>
        </a:p>
      </dgm:t>
    </dgm:pt>
    <dgm:pt modelId="{20D401E5-AE7D-41D3-8639-C34B494861EF}" type="pres">
      <dgm:prSet presAssocID="{5BECD457-47AF-47F3-B16E-2F51FFB952CC}" presName="parTrans" presStyleLbl="bgSibTrans2D1" presStyleIdx="4" presStyleCnt="6"/>
      <dgm:spPr/>
      <dgm:t>
        <a:bodyPr/>
        <a:lstStyle/>
        <a:p>
          <a:endParaRPr lang="es-CO"/>
        </a:p>
      </dgm:t>
    </dgm:pt>
    <dgm:pt modelId="{0B83204F-27AE-4C50-83C8-2E06DD58B2C9}" type="pres">
      <dgm:prSet presAssocID="{21C8F024-2E65-4FE3-A29B-D30849042843}" presName="node" presStyleLbl="node1" presStyleIdx="4" presStyleCnt="6">
        <dgm:presLayoutVars>
          <dgm:bulletEnabled val="1"/>
        </dgm:presLayoutVars>
      </dgm:prSet>
      <dgm:spPr/>
      <dgm:t>
        <a:bodyPr/>
        <a:lstStyle/>
        <a:p>
          <a:endParaRPr lang="es-CO"/>
        </a:p>
      </dgm:t>
    </dgm:pt>
    <dgm:pt modelId="{948C6946-6E48-4294-9D40-73BA2833F2F8}" type="pres">
      <dgm:prSet presAssocID="{2EE34F68-9E09-45A6-85AD-6890C072B84D}" presName="parTrans" presStyleLbl="bgSibTrans2D1" presStyleIdx="5" presStyleCnt="6"/>
      <dgm:spPr/>
      <dgm:t>
        <a:bodyPr/>
        <a:lstStyle/>
        <a:p>
          <a:endParaRPr lang="es-CO"/>
        </a:p>
      </dgm:t>
    </dgm:pt>
    <dgm:pt modelId="{9E59A08A-DD7C-4DF0-B6BA-6923EB3BB582}" type="pres">
      <dgm:prSet presAssocID="{BB202469-0A7F-426C-A401-16B09D1C0F0D}" presName="node" presStyleLbl="node1" presStyleIdx="5" presStyleCnt="6">
        <dgm:presLayoutVars>
          <dgm:bulletEnabled val="1"/>
        </dgm:presLayoutVars>
      </dgm:prSet>
      <dgm:spPr/>
      <dgm:t>
        <a:bodyPr/>
        <a:lstStyle/>
        <a:p>
          <a:endParaRPr lang="es-CO"/>
        </a:p>
      </dgm:t>
    </dgm:pt>
  </dgm:ptLst>
  <dgm:cxnLst>
    <dgm:cxn modelId="{260F0A07-0CEA-42C3-9B3E-9B5F540435E5}" type="presOf" srcId="{21C8F024-2E65-4FE3-A29B-D30849042843}" destId="{0B83204F-27AE-4C50-83C8-2E06DD58B2C9}" srcOrd="0" destOrd="0" presId="urn:microsoft.com/office/officeart/2005/8/layout/radial4"/>
    <dgm:cxn modelId="{65C989C5-368A-4C0A-9081-65AED5FC54AD}" srcId="{4444D60C-883F-4AB7-8405-0EF469516A0B}" destId="{BB202469-0A7F-426C-A401-16B09D1C0F0D}" srcOrd="5" destOrd="0" parTransId="{2EE34F68-9E09-45A6-85AD-6890C072B84D}" sibTransId="{25A76DE9-D667-4599-838C-A313FC45C4D2}"/>
    <dgm:cxn modelId="{5424DE76-9FD1-4206-9BD0-27DCECDE154A}" type="presOf" srcId="{8341849B-113C-46B7-B5F8-3442A90A53E3}" destId="{73601B5C-32C2-432D-8E02-E0D4BC39A180}" srcOrd="0" destOrd="0" presId="urn:microsoft.com/office/officeart/2005/8/layout/radial4"/>
    <dgm:cxn modelId="{200D59D9-B23C-41E3-9B37-0B9E39E3412E}" type="presOf" srcId="{2899AFDA-5511-421C-8115-9FB4B1080F2F}" destId="{06EB5E81-5545-4D9A-A50C-13B284113A38}" srcOrd="0" destOrd="0" presId="urn:microsoft.com/office/officeart/2005/8/layout/radial4"/>
    <dgm:cxn modelId="{FF80A136-AA18-4246-834C-6AB8F61595A8}" srcId="{4444D60C-883F-4AB7-8405-0EF469516A0B}" destId="{C20DF71A-71A3-4085-B444-BE1EB6D46994}" srcOrd="2" destOrd="0" parTransId="{D0CE2CF1-8D2F-4EB0-A03F-E2FA73BDD847}" sibTransId="{2ED03EB6-93FB-491B-9865-A71F968A363F}"/>
    <dgm:cxn modelId="{7B3640B1-F630-4799-8139-8E9876B9533B}" srcId="{4444D60C-883F-4AB7-8405-0EF469516A0B}" destId="{2899AFDA-5511-421C-8115-9FB4B1080F2F}" srcOrd="0" destOrd="0" parTransId="{8341849B-113C-46B7-B5F8-3442A90A53E3}" sibTransId="{854D4290-EB46-4675-9179-A785BF6EA423}"/>
    <dgm:cxn modelId="{DE0E6581-E43B-4C75-9CF6-D495675585A3}" type="presOf" srcId="{77192A15-5065-46A0-B5AA-DD5E3FBA7418}" destId="{20BEBCCD-76D6-4EA0-9C9E-BF51CB7295CB}" srcOrd="0" destOrd="0" presId="urn:microsoft.com/office/officeart/2005/8/layout/radial4"/>
    <dgm:cxn modelId="{F9468ECD-CE6A-468D-A58F-CF397DBD3B43}" type="presOf" srcId="{BB202469-0A7F-426C-A401-16B09D1C0F0D}" destId="{9E59A08A-DD7C-4DF0-B6BA-6923EB3BB582}" srcOrd="0" destOrd="0" presId="urn:microsoft.com/office/officeart/2005/8/layout/radial4"/>
    <dgm:cxn modelId="{26AB0DB4-A3BF-4BE5-95CD-9E265F93704F}" type="presOf" srcId="{EDD9F0C3-2ADF-4745-A772-9FE6C3713D08}" destId="{0AA8B138-62A7-487B-AC1E-4F81022FF0CA}" srcOrd="0" destOrd="0" presId="urn:microsoft.com/office/officeart/2005/8/layout/radial4"/>
    <dgm:cxn modelId="{41092FFD-AA20-43C9-935B-ACE8694AF3BC}" type="presOf" srcId="{2EE34F68-9E09-45A6-85AD-6890C072B84D}" destId="{948C6946-6E48-4294-9D40-73BA2833F2F8}" srcOrd="0" destOrd="0" presId="urn:microsoft.com/office/officeart/2005/8/layout/radial4"/>
    <dgm:cxn modelId="{B67B4B93-620D-4FDA-A7F2-009D92F763A6}" srcId="{4444D60C-883F-4AB7-8405-0EF469516A0B}" destId="{7F55E5D4-EFE2-46E3-9F7A-5893119AECA4}" srcOrd="1" destOrd="0" parTransId="{EDD9F0C3-2ADF-4745-A772-9FE6C3713D08}" sibTransId="{9E944BAD-99C9-491F-BAED-9A312A7011BC}"/>
    <dgm:cxn modelId="{277909AA-B1AA-45D2-9B21-DB4942E18244}" type="presOf" srcId="{9F7DB1F5-4BF0-4500-8B60-249ADF9AA099}" destId="{044B6409-0CD7-4A74-B01F-AF6B2CCD9E5C}" srcOrd="0" destOrd="0" presId="urn:microsoft.com/office/officeart/2005/8/layout/radial4"/>
    <dgm:cxn modelId="{3D527117-59F4-4A1A-AE88-ED5ACD06D5CA}" type="presOf" srcId="{D0CE2CF1-8D2F-4EB0-A03F-E2FA73BDD847}" destId="{315F6703-7243-4E5C-A257-16AA4305F9E5}" srcOrd="0" destOrd="0" presId="urn:microsoft.com/office/officeart/2005/8/layout/radial4"/>
    <dgm:cxn modelId="{65384593-1087-4EC2-8FBE-089DBE99EDB0}" type="presOf" srcId="{5BECD457-47AF-47F3-B16E-2F51FFB952CC}" destId="{20D401E5-AE7D-41D3-8639-C34B494861EF}" srcOrd="0" destOrd="0" presId="urn:microsoft.com/office/officeart/2005/8/layout/radial4"/>
    <dgm:cxn modelId="{41D8E058-B804-4A62-8D89-BFDBA39A2032}" srcId="{4444D60C-883F-4AB7-8405-0EF469516A0B}" destId="{9F7DB1F5-4BF0-4500-8B60-249ADF9AA099}" srcOrd="3" destOrd="0" parTransId="{77192A15-5065-46A0-B5AA-DD5E3FBA7418}" sibTransId="{B54F86E8-5E3D-4338-AF1B-7E56557ABE5F}"/>
    <dgm:cxn modelId="{DB7E70A7-1133-4AB9-BCAE-8C15BACB5F4A}" type="presOf" srcId="{9F302FA3-D2AE-46B7-BE4F-853A8672EFFA}" destId="{51D9E200-A0A4-4F9D-A253-A1DC219FC43E}" srcOrd="0" destOrd="0" presId="urn:microsoft.com/office/officeart/2005/8/layout/radial4"/>
    <dgm:cxn modelId="{5D16FBF1-03AB-4C83-8A53-28A776BC1CC0}" type="presOf" srcId="{7F55E5D4-EFE2-46E3-9F7A-5893119AECA4}" destId="{EDD72B4C-AA27-4CFB-83FA-3E8E3F6D0642}" srcOrd="0" destOrd="0" presId="urn:microsoft.com/office/officeart/2005/8/layout/radial4"/>
    <dgm:cxn modelId="{87527648-37A3-4F4A-85ED-0E9FC04492B5}" srcId="{9F302FA3-D2AE-46B7-BE4F-853A8672EFFA}" destId="{4444D60C-883F-4AB7-8405-0EF469516A0B}" srcOrd="0" destOrd="0" parTransId="{48C77247-0CD3-492D-803D-CEA4C2A43EE6}" sibTransId="{578D3BDD-989A-4011-88D4-338A62655F6A}"/>
    <dgm:cxn modelId="{12137F90-9747-449E-BFEB-029AD26DE18E}" srcId="{4444D60C-883F-4AB7-8405-0EF469516A0B}" destId="{21C8F024-2E65-4FE3-A29B-D30849042843}" srcOrd="4" destOrd="0" parTransId="{5BECD457-47AF-47F3-B16E-2F51FFB952CC}" sibTransId="{A8B5947B-23DB-46B4-A787-B0A4C471E6E9}"/>
    <dgm:cxn modelId="{996CAC39-F9CE-46B8-B4D7-182585394A0B}" type="presOf" srcId="{4444D60C-883F-4AB7-8405-0EF469516A0B}" destId="{CFBE2AA5-9C52-4833-B246-01F2D57295B0}" srcOrd="0" destOrd="0" presId="urn:microsoft.com/office/officeart/2005/8/layout/radial4"/>
    <dgm:cxn modelId="{63A4FEA9-5554-496A-89EE-2D47A8C751BD}" type="presOf" srcId="{C20DF71A-71A3-4085-B444-BE1EB6D46994}" destId="{0017620D-EE25-4524-9385-2F2E5F8787B0}" srcOrd="0" destOrd="0" presId="urn:microsoft.com/office/officeart/2005/8/layout/radial4"/>
    <dgm:cxn modelId="{CA225908-D281-41A2-8DB7-C433D0E48F7A}" type="presParOf" srcId="{51D9E200-A0A4-4F9D-A253-A1DC219FC43E}" destId="{CFBE2AA5-9C52-4833-B246-01F2D57295B0}" srcOrd="0" destOrd="0" presId="urn:microsoft.com/office/officeart/2005/8/layout/radial4"/>
    <dgm:cxn modelId="{9A9A883D-A9DD-4851-8B8D-AC31CE49FC05}" type="presParOf" srcId="{51D9E200-A0A4-4F9D-A253-A1DC219FC43E}" destId="{73601B5C-32C2-432D-8E02-E0D4BC39A180}" srcOrd="1" destOrd="0" presId="urn:microsoft.com/office/officeart/2005/8/layout/radial4"/>
    <dgm:cxn modelId="{7F5F4F34-2FC7-4B28-8B20-10CA1CFE41B2}" type="presParOf" srcId="{51D9E200-A0A4-4F9D-A253-A1DC219FC43E}" destId="{06EB5E81-5545-4D9A-A50C-13B284113A38}" srcOrd="2" destOrd="0" presId="urn:microsoft.com/office/officeart/2005/8/layout/radial4"/>
    <dgm:cxn modelId="{88282970-A01A-4A16-B0EE-6DE796C7DE94}" type="presParOf" srcId="{51D9E200-A0A4-4F9D-A253-A1DC219FC43E}" destId="{0AA8B138-62A7-487B-AC1E-4F81022FF0CA}" srcOrd="3" destOrd="0" presId="urn:microsoft.com/office/officeart/2005/8/layout/radial4"/>
    <dgm:cxn modelId="{CB681316-6EB2-4C01-8A0E-78F54037CB04}" type="presParOf" srcId="{51D9E200-A0A4-4F9D-A253-A1DC219FC43E}" destId="{EDD72B4C-AA27-4CFB-83FA-3E8E3F6D0642}" srcOrd="4" destOrd="0" presId="urn:microsoft.com/office/officeart/2005/8/layout/radial4"/>
    <dgm:cxn modelId="{11DA1B67-8F96-48E0-A099-7E3FC1B481AA}" type="presParOf" srcId="{51D9E200-A0A4-4F9D-A253-A1DC219FC43E}" destId="{315F6703-7243-4E5C-A257-16AA4305F9E5}" srcOrd="5" destOrd="0" presId="urn:microsoft.com/office/officeart/2005/8/layout/radial4"/>
    <dgm:cxn modelId="{95CE9FB0-848F-402C-9493-879E2A1B9417}" type="presParOf" srcId="{51D9E200-A0A4-4F9D-A253-A1DC219FC43E}" destId="{0017620D-EE25-4524-9385-2F2E5F8787B0}" srcOrd="6" destOrd="0" presId="urn:microsoft.com/office/officeart/2005/8/layout/radial4"/>
    <dgm:cxn modelId="{2E960E16-EE99-44D6-9435-5ED917003BBB}" type="presParOf" srcId="{51D9E200-A0A4-4F9D-A253-A1DC219FC43E}" destId="{20BEBCCD-76D6-4EA0-9C9E-BF51CB7295CB}" srcOrd="7" destOrd="0" presId="urn:microsoft.com/office/officeart/2005/8/layout/radial4"/>
    <dgm:cxn modelId="{F7EA3CBF-D354-41DF-9D32-F86FDB6389E1}" type="presParOf" srcId="{51D9E200-A0A4-4F9D-A253-A1DC219FC43E}" destId="{044B6409-0CD7-4A74-B01F-AF6B2CCD9E5C}" srcOrd="8" destOrd="0" presId="urn:microsoft.com/office/officeart/2005/8/layout/radial4"/>
    <dgm:cxn modelId="{CFC699BC-4E99-4A93-8712-D4950CEF43FE}" type="presParOf" srcId="{51D9E200-A0A4-4F9D-A253-A1DC219FC43E}" destId="{20D401E5-AE7D-41D3-8639-C34B494861EF}" srcOrd="9" destOrd="0" presId="urn:microsoft.com/office/officeart/2005/8/layout/radial4"/>
    <dgm:cxn modelId="{89D034CB-BF8E-4A1C-80B2-19D6EA7482D8}" type="presParOf" srcId="{51D9E200-A0A4-4F9D-A253-A1DC219FC43E}" destId="{0B83204F-27AE-4C50-83C8-2E06DD58B2C9}" srcOrd="10" destOrd="0" presId="urn:microsoft.com/office/officeart/2005/8/layout/radial4"/>
    <dgm:cxn modelId="{2B245BC6-F964-4F5B-AED7-FA06ACD7EC69}" type="presParOf" srcId="{51D9E200-A0A4-4F9D-A253-A1DC219FC43E}" destId="{948C6946-6E48-4294-9D40-73BA2833F2F8}" srcOrd="11" destOrd="0" presId="urn:microsoft.com/office/officeart/2005/8/layout/radial4"/>
    <dgm:cxn modelId="{8F192E1D-81A9-4DDF-AE73-F1DF1EFAA5A7}" type="presParOf" srcId="{51D9E200-A0A4-4F9D-A253-A1DC219FC43E}" destId="{9E59A08A-DD7C-4DF0-B6BA-6923EB3BB582}"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00E07B-D80D-4385-BC68-516B39AAFFD5}"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CO"/>
        </a:p>
      </dgm:t>
    </dgm:pt>
    <dgm:pt modelId="{49BE613E-498C-4AB5-A505-65769697437D}">
      <dgm:prSet/>
      <dgm:spPr/>
      <dgm:t>
        <a:bodyPr/>
        <a:lstStyle/>
        <a:p>
          <a:pPr rtl="0"/>
          <a:r>
            <a:rPr lang="es-CO" b="1" smtClean="0"/>
            <a:t>BENEFICIOS DE LA LEY FINANCIAMIENTO</a:t>
          </a:r>
          <a:endParaRPr lang="es-CO" b="1"/>
        </a:p>
      </dgm:t>
    </dgm:pt>
    <dgm:pt modelId="{31223410-4B15-4B4F-89EA-ACC197B6BE46}" type="parTrans" cxnId="{7F718EC2-8F65-433F-B638-5A9D60E07915}">
      <dgm:prSet/>
      <dgm:spPr/>
      <dgm:t>
        <a:bodyPr/>
        <a:lstStyle/>
        <a:p>
          <a:endParaRPr lang="es-CO" b="1"/>
        </a:p>
      </dgm:t>
    </dgm:pt>
    <dgm:pt modelId="{2480EBBD-EB8D-40CE-9C8D-C7BA3205A445}" type="sibTrans" cxnId="{7F718EC2-8F65-433F-B638-5A9D60E07915}">
      <dgm:prSet/>
      <dgm:spPr/>
      <dgm:t>
        <a:bodyPr/>
        <a:lstStyle/>
        <a:p>
          <a:endParaRPr lang="es-CO" b="1"/>
        </a:p>
      </dgm:t>
    </dgm:pt>
    <dgm:pt modelId="{BD225D72-F575-413B-9E72-A32BF84F69C5}">
      <dgm:prSet/>
      <dgm:spPr/>
      <dgm:t>
        <a:bodyPr/>
        <a:lstStyle/>
        <a:p>
          <a:pPr rtl="0"/>
          <a:r>
            <a:rPr lang="es-CO" b="1" dirty="0" smtClean="0"/>
            <a:t>1. Principio de Favorabilidad en etapa de cobro</a:t>
          </a:r>
          <a:endParaRPr lang="es-CO" b="1" dirty="0"/>
        </a:p>
      </dgm:t>
    </dgm:pt>
    <dgm:pt modelId="{692B4EF7-B856-43B8-935D-4FA9F118576D}" type="parTrans" cxnId="{2B6DF8C4-D319-4A6D-9C75-D4A0AF1A11DA}">
      <dgm:prSet/>
      <dgm:spPr/>
      <dgm:t>
        <a:bodyPr/>
        <a:lstStyle/>
        <a:p>
          <a:endParaRPr lang="es-CO" b="1"/>
        </a:p>
      </dgm:t>
    </dgm:pt>
    <dgm:pt modelId="{550E44F1-B32F-4334-94D6-4198C3870448}" type="sibTrans" cxnId="{2B6DF8C4-D319-4A6D-9C75-D4A0AF1A11DA}">
      <dgm:prSet/>
      <dgm:spPr/>
      <dgm:t>
        <a:bodyPr/>
        <a:lstStyle/>
        <a:p>
          <a:endParaRPr lang="es-CO" b="1"/>
        </a:p>
      </dgm:t>
    </dgm:pt>
    <dgm:pt modelId="{35CAE30F-B3E6-4410-9286-3D08039CEBDE}">
      <dgm:prSet/>
      <dgm:spPr/>
      <dgm:t>
        <a:bodyPr/>
        <a:lstStyle/>
        <a:p>
          <a:pPr rtl="0"/>
          <a:r>
            <a:rPr lang="es-CO" b="1" dirty="0" smtClean="0"/>
            <a:t>2. Principio de Favorabilidad en etapa de cobro – tasa de interés</a:t>
          </a:r>
          <a:endParaRPr lang="es-CO" b="1" dirty="0"/>
        </a:p>
      </dgm:t>
    </dgm:pt>
    <dgm:pt modelId="{C04A0CEA-C982-4B66-8871-41354AC4B112}" type="parTrans" cxnId="{5F1094A3-B954-4227-9813-A0F880D37C7F}">
      <dgm:prSet/>
      <dgm:spPr/>
      <dgm:t>
        <a:bodyPr/>
        <a:lstStyle/>
        <a:p>
          <a:endParaRPr lang="es-CO" b="1"/>
        </a:p>
      </dgm:t>
    </dgm:pt>
    <dgm:pt modelId="{CC3867C5-71CD-43C4-BF79-D453262D265A}" type="sibTrans" cxnId="{5F1094A3-B954-4227-9813-A0F880D37C7F}">
      <dgm:prSet/>
      <dgm:spPr/>
      <dgm:t>
        <a:bodyPr/>
        <a:lstStyle/>
        <a:p>
          <a:endParaRPr lang="es-CO" b="1"/>
        </a:p>
      </dgm:t>
    </dgm:pt>
    <dgm:pt modelId="{D728D383-855E-4280-8426-D18CF483DE6F}">
      <dgm:prSet/>
      <dgm:spPr/>
      <dgm:t>
        <a:bodyPr/>
        <a:lstStyle/>
        <a:p>
          <a:pPr rtl="0"/>
          <a:r>
            <a:rPr lang="es-CO" b="1" dirty="0" smtClean="0"/>
            <a:t>3. Facilidades de pago para deudores con Acuerdo de Reestructuración con establecimientos financieros.</a:t>
          </a:r>
          <a:endParaRPr lang="es-CO" b="1" dirty="0"/>
        </a:p>
      </dgm:t>
    </dgm:pt>
    <dgm:pt modelId="{AF262391-BD61-4AF8-9C2C-106B63C3928D}" type="parTrans" cxnId="{7138C3D1-DA2C-4DE7-B525-8A0E3F45CA9B}">
      <dgm:prSet/>
      <dgm:spPr/>
      <dgm:t>
        <a:bodyPr/>
        <a:lstStyle/>
        <a:p>
          <a:endParaRPr lang="es-CO" b="1"/>
        </a:p>
      </dgm:t>
    </dgm:pt>
    <dgm:pt modelId="{DA9E3C78-3107-46C6-8FF4-C2E7C677DF68}" type="sibTrans" cxnId="{7138C3D1-DA2C-4DE7-B525-8A0E3F45CA9B}">
      <dgm:prSet/>
      <dgm:spPr/>
      <dgm:t>
        <a:bodyPr/>
        <a:lstStyle/>
        <a:p>
          <a:endParaRPr lang="es-CO" b="1"/>
        </a:p>
      </dgm:t>
    </dgm:pt>
    <dgm:pt modelId="{F6D1BB08-0960-4BF4-BB93-FDB455FBAA2C}">
      <dgm:prSet/>
      <dgm:spPr/>
      <dgm:t>
        <a:bodyPr/>
        <a:lstStyle/>
        <a:p>
          <a:pPr rtl="0"/>
          <a:r>
            <a:rPr lang="es-CO" b="1" dirty="0" smtClean="0"/>
            <a:t>4. Conciliación contencioso administrativa en materia tributaria</a:t>
          </a:r>
          <a:endParaRPr lang="es-CO" b="1" dirty="0"/>
        </a:p>
      </dgm:t>
    </dgm:pt>
    <dgm:pt modelId="{A7C1E7A8-37AA-4632-A50D-03619717A149}" type="parTrans" cxnId="{A1D07D3B-FE7A-4878-9114-2EDA988AD3CA}">
      <dgm:prSet/>
      <dgm:spPr/>
      <dgm:t>
        <a:bodyPr/>
        <a:lstStyle/>
        <a:p>
          <a:endParaRPr lang="es-CO" b="1"/>
        </a:p>
      </dgm:t>
    </dgm:pt>
    <dgm:pt modelId="{ABB3F79D-0AD7-40B3-9108-3B1A1FB87728}" type="sibTrans" cxnId="{A1D07D3B-FE7A-4878-9114-2EDA988AD3CA}">
      <dgm:prSet/>
      <dgm:spPr/>
      <dgm:t>
        <a:bodyPr/>
        <a:lstStyle/>
        <a:p>
          <a:endParaRPr lang="es-CO" b="1"/>
        </a:p>
      </dgm:t>
    </dgm:pt>
    <dgm:pt modelId="{FED1CBFA-27AB-45B0-9BB4-67B9AE752BA0}">
      <dgm:prSet/>
      <dgm:spPr/>
      <dgm:t>
        <a:bodyPr/>
        <a:lstStyle/>
        <a:p>
          <a:pPr rtl="0"/>
          <a:r>
            <a:rPr lang="es-CO" b="1" dirty="0" smtClean="0"/>
            <a:t>5. Terminación por mutuo acuerdo de los procesos administrativos tributarios, aduaneros y cambiarios</a:t>
          </a:r>
          <a:endParaRPr lang="es-CO" b="1" dirty="0"/>
        </a:p>
      </dgm:t>
    </dgm:pt>
    <dgm:pt modelId="{5251ECDB-7577-4482-9AF9-5CA2A8C1612D}" type="parTrans" cxnId="{7657C298-2731-40B8-8336-FAFF9B2DE559}">
      <dgm:prSet/>
      <dgm:spPr/>
      <dgm:t>
        <a:bodyPr/>
        <a:lstStyle/>
        <a:p>
          <a:endParaRPr lang="es-CO" b="1"/>
        </a:p>
      </dgm:t>
    </dgm:pt>
    <dgm:pt modelId="{5EC347B7-2BE7-41A2-853B-A33873B2FDC8}" type="sibTrans" cxnId="{7657C298-2731-40B8-8336-FAFF9B2DE559}">
      <dgm:prSet/>
      <dgm:spPr/>
      <dgm:t>
        <a:bodyPr/>
        <a:lstStyle/>
        <a:p>
          <a:endParaRPr lang="es-CO" b="1"/>
        </a:p>
      </dgm:t>
    </dgm:pt>
    <dgm:pt modelId="{71916127-5E69-45E4-8F9E-559FB61440A6}">
      <dgm:prSet/>
      <dgm:spPr/>
      <dgm:t>
        <a:bodyPr/>
        <a:lstStyle/>
        <a:p>
          <a:pPr rtl="0"/>
          <a:r>
            <a:rPr lang="es-CO" b="1" dirty="0" smtClean="0"/>
            <a:t>6. Correcciones provocadas por la Administración</a:t>
          </a:r>
          <a:endParaRPr lang="es-CO" b="1" dirty="0"/>
        </a:p>
      </dgm:t>
    </dgm:pt>
    <dgm:pt modelId="{EACBE4B3-68A0-46E3-9DC9-09E97FB7EAC8}" type="parTrans" cxnId="{2F2C2AF6-C0E1-42E2-AA03-62B8509621AA}">
      <dgm:prSet/>
      <dgm:spPr/>
      <dgm:t>
        <a:bodyPr/>
        <a:lstStyle/>
        <a:p>
          <a:endParaRPr lang="es-CO" b="1"/>
        </a:p>
      </dgm:t>
    </dgm:pt>
    <dgm:pt modelId="{0A55F028-4273-4DB0-BDD0-FB6F02C22018}" type="sibTrans" cxnId="{2F2C2AF6-C0E1-42E2-AA03-62B8509621AA}">
      <dgm:prSet/>
      <dgm:spPr/>
      <dgm:t>
        <a:bodyPr/>
        <a:lstStyle/>
        <a:p>
          <a:endParaRPr lang="es-CO" b="1"/>
        </a:p>
      </dgm:t>
    </dgm:pt>
    <dgm:pt modelId="{3B77C2B9-1A22-4D0B-8509-FF329B9B9600}">
      <dgm:prSet/>
      <dgm:spPr/>
      <dgm:t>
        <a:bodyPr/>
        <a:lstStyle/>
        <a:p>
          <a:pPr rtl="0"/>
          <a:r>
            <a:rPr lang="es-CO" b="1" dirty="0" smtClean="0"/>
            <a:t>7. Impuesto Complementario de Normalización Tributaria</a:t>
          </a:r>
          <a:endParaRPr lang="es-CO" b="1" dirty="0"/>
        </a:p>
      </dgm:t>
    </dgm:pt>
    <dgm:pt modelId="{F8FC3772-EAC1-4A5B-A597-819643AD20D1}" type="parTrans" cxnId="{125E44F9-55BD-4F7C-A87A-33C23AE002C3}">
      <dgm:prSet/>
      <dgm:spPr/>
      <dgm:t>
        <a:bodyPr/>
        <a:lstStyle/>
        <a:p>
          <a:endParaRPr lang="es-CO" b="1"/>
        </a:p>
      </dgm:t>
    </dgm:pt>
    <dgm:pt modelId="{07340E05-6B8C-4307-AE43-2FD7863579F1}" type="sibTrans" cxnId="{125E44F9-55BD-4F7C-A87A-33C23AE002C3}">
      <dgm:prSet/>
      <dgm:spPr/>
      <dgm:t>
        <a:bodyPr/>
        <a:lstStyle/>
        <a:p>
          <a:endParaRPr lang="es-CO" b="1"/>
        </a:p>
      </dgm:t>
    </dgm:pt>
    <dgm:pt modelId="{7392A79E-1BB6-4E70-BF05-8983E6E4DA08}" type="pres">
      <dgm:prSet presAssocID="{1A00E07B-D80D-4385-BC68-516B39AAFFD5}" presName="Name0" presStyleCnt="0">
        <dgm:presLayoutVars>
          <dgm:chPref val="1"/>
          <dgm:dir/>
          <dgm:animOne val="branch"/>
          <dgm:animLvl val="lvl"/>
          <dgm:resizeHandles val="exact"/>
        </dgm:presLayoutVars>
      </dgm:prSet>
      <dgm:spPr/>
      <dgm:t>
        <a:bodyPr/>
        <a:lstStyle/>
        <a:p>
          <a:endParaRPr lang="es-CO"/>
        </a:p>
      </dgm:t>
    </dgm:pt>
    <dgm:pt modelId="{1B691600-B697-4CF6-9952-6F42EA7CB324}" type="pres">
      <dgm:prSet presAssocID="{49BE613E-498C-4AB5-A505-65769697437D}" presName="root1" presStyleCnt="0"/>
      <dgm:spPr/>
    </dgm:pt>
    <dgm:pt modelId="{81C79FC7-AEE9-44AA-9200-E04CC2757310}" type="pres">
      <dgm:prSet presAssocID="{49BE613E-498C-4AB5-A505-65769697437D}" presName="LevelOneTextNode" presStyleLbl="node0" presStyleIdx="0" presStyleCnt="1">
        <dgm:presLayoutVars>
          <dgm:chPref val="3"/>
        </dgm:presLayoutVars>
      </dgm:prSet>
      <dgm:spPr/>
      <dgm:t>
        <a:bodyPr/>
        <a:lstStyle/>
        <a:p>
          <a:endParaRPr lang="es-CO"/>
        </a:p>
      </dgm:t>
    </dgm:pt>
    <dgm:pt modelId="{069B3FE0-787C-4A28-AFE5-862219C71360}" type="pres">
      <dgm:prSet presAssocID="{49BE613E-498C-4AB5-A505-65769697437D}" presName="level2hierChild" presStyleCnt="0"/>
      <dgm:spPr/>
    </dgm:pt>
    <dgm:pt modelId="{E276D436-BFD8-43FB-B7D4-0278171E651D}" type="pres">
      <dgm:prSet presAssocID="{692B4EF7-B856-43B8-935D-4FA9F118576D}" presName="conn2-1" presStyleLbl="parChTrans1D2" presStyleIdx="0" presStyleCnt="7"/>
      <dgm:spPr/>
      <dgm:t>
        <a:bodyPr/>
        <a:lstStyle/>
        <a:p>
          <a:endParaRPr lang="es-CO"/>
        </a:p>
      </dgm:t>
    </dgm:pt>
    <dgm:pt modelId="{8AA914BD-9A1E-47F8-B567-074DCDA0CF69}" type="pres">
      <dgm:prSet presAssocID="{692B4EF7-B856-43B8-935D-4FA9F118576D}" presName="connTx" presStyleLbl="parChTrans1D2" presStyleIdx="0" presStyleCnt="7"/>
      <dgm:spPr/>
      <dgm:t>
        <a:bodyPr/>
        <a:lstStyle/>
        <a:p>
          <a:endParaRPr lang="es-CO"/>
        </a:p>
      </dgm:t>
    </dgm:pt>
    <dgm:pt modelId="{0653E928-E9CB-477C-A5FB-39540BFFAA3F}" type="pres">
      <dgm:prSet presAssocID="{BD225D72-F575-413B-9E72-A32BF84F69C5}" presName="root2" presStyleCnt="0"/>
      <dgm:spPr/>
    </dgm:pt>
    <dgm:pt modelId="{F4DAD394-EB9E-4955-AFEC-9EB5679762DF}" type="pres">
      <dgm:prSet presAssocID="{BD225D72-F575-413B-9E72-A32BF84F69C5}" presName="LevelTwoTextNode" presStyleLbl="node2" presStyleIdx="0" presStyleCnt="7">
        <dgm:presLayoutVars>
          <dgm:chPref val="3"/>
        </dgm:presLayoutVars>
      </dgm:prSet>
      <dgm:spPr/>
      <dgm:t>
        <a:bodyPr/>
        <a:lstStyle/>
        <a:p>
          <a:endParaRPr lang="es-CO"/>
        </a:p>
      </dgm:t>
    </dgm:pt>
    <dgm:pt modelId="{C1E7F780-989E-4E5A-81F7-2548DE6009DA}" type="pres">
      <dgm:prSet presAssocID="{BD225D72-F575-413B-9E72-A32BF84F69C5}" presName="level3hierChild" presStyleCnt="0"/>
      <dgm:spPr/>
    </dgm:pt>
    <dgm:pt modelId="{57CE192A-C1C9-4F53-8404-0939F00457AE}" type="pres">
      <dgm:prSet presAssocID="{C04A0CEA-C982-4B66-8871-41354AC4B112}" presName="conn2-1" presStyleLbl="parChTrans1D2" presStyleIdx="1" presStyleCnt="7"/>
      <dgm:spPr/>
      <dgm:t>
        <a:bodyPr/>
        <a:lstStyle/>
        <a:p>
          <a:endParaRPr lang="es-CO"/>
        </a:p>
      </dgm:t>
    </dgm:pt>
    <dgm:pt modelId="{B69676C1-3F82-4471-AAFF-947FA79CCEAC}" type="pres">
      <dgm:prSet presAssocID="{C04A0CEA-C982-4B66-8871-41354AC4B112}" presName="connTx" presStyleLbl="parChTrans1D2" presStyleIdx="1" presStyleCnt="7"/>
      <dgm:spPr/>
      <dgm:t>
        <a:bodyPr/>
        <a:lstStyle/>
        <a:p>
          <a:endParaRPr lang="es-CO"/>
        </a:p>
      </dgm:t>
    </dgm:pt>
    <dgm:pt modelId="{657D2F68-7B4F-4497-B72E-D88122BC203A}" type="pres">
      <dgm:prSet presAssocID="{35CAE30F-B3E6-4410-9286-3D08039CEBDE}" presName="root2" presStyleCnt="0"/>
      <dgm:spPr/>
    </dgm:pt>
    <dgm:pt modelId="{D554B084-AE17-4253-B761-9AFAC9EC6A6E}" type="pres">
      <dgm:prSet presAssocID="{35CAE30F-B3E6-4410-9286-3D08039CEBDE}" presName="LevelTwoTextNode" presStyleLbl="node2" presStyleIdx="1" presStyleCnt="7">
        <dgm:presLayoutVars>
          <dgm:chPref val="3"/>
        </dgm:presLayoutVars>
      </dgm:prSet>
      <dgm:spPr/>
      <dgm:t>
        <a:bodyPr/>
        <a:lstStyle/>
        <a:p>
          <a:endParaRPr lang="es-CO"/>
        </a:p>
      </dgm:t>
    </dgm:pt>
    <dgm:pt modelId="{630A5F5D-6A4B-40FC-9DB2-36BF5333B644}" type="pres">
      <dgm:prSet presAssocID="{35CAE30F-B3E6-4410-9286-3D08039CEBDE}" presName="level3hierChild" presStyleCnt="0"/>
      <dgm:spPr/>
    </dgm:pt>
    <dgm:pt modelId="{DAB584B5-5D4A-4DDE-86FF-24BC85FE08E8}" type="pres">
      <dgm:prSet presAssocID="{AF262391-BD61-4AF8-9C2C-106B63C3928D}" presName="conn2-1" presStyleLbl="parChTrans1D2" presStyleIdx="2" presStyleCnt="7"/>
      <dgm:spPr/>
      <dgm:t>
        <a:bodyPr/>
        <a:lstStyle/>
        <a:p>
          <a:endParaRPr lang="es-CO"/>
        </a:p>
      </dgm:t>
    </dgm:pt>
    <dgm:pt modelId="{7E8E0142-5168-4A94-A826-6296C45C86E2}" type="pres">
      <dgm:prSet presAssocID="{AF262391-BD61-4AF8-9C2C-106B63C3928D}" presName="connTx" presStyleLbl="parChTrans1D2" presStyleIdx="2" presStyleCnt="7"/>
      <dgm:spPr/>
      <dgm:t>
        <a:bodyPr/>
        <a:lstStyle/>
        <a:p>
          <a:endParaRPr lang="es-CO"/>
        </a:p>
      </dgm:t>
    </dgm:pt>
    <dgm:pt modelId="{E37B895C-7DA4-48CA-B80F-4123FFB69FBD}" type="pres">
      <dgm:prSet presAssocID="{D728D383-855E-4280-8426-D18CF483DE6F}" presName="root2" presStyleCnt="0"/>
      <dgm:spPr/>
    </dgm:pt>
    <dgm:pt modelId="{4F8C2EDE-3B37-494A-ACC8-8BCACD55E376}" type="pres">
      <dgm:prSet presAssocID="{D728D383-855E-4280-8426-D18CF483DE6F}" presName="LevelTwoTextNode" presStyleLbl="node2" presStyleIdx="2" presStyleCnt="7">
        <dgm:presLayoutVars>
          <dgm:chPref val="3"/>
        </dgm:presLayoutVars>
      </dgm:prSet>
      <dgm:spPr/>
      <dgm:t>
        <a:bodyPr/>
        <a:lstStyle/>
        <a:p>
          <a:endParaRPr lang="es-CO"/>
        </a:p>
      </dgm:t>
    </dgm:pt>
    <dgm:pt modelId="{93C4B819-A74A-4915-8F49-3911CB1FC36C}" type="pres">
      <dgm:prSet presAssocID="{D728D383-855E-4280-8426-D18CF483DE6F}" presName="level3hierChild" presStyleCnt="0"/>
      <dgm:spPr/>
    </dgm:pt>
    <dgm:pt modelId="{538DF4D5-E7B6-4640-A41D-E15E455368EB}" type="pres">
      <dgm:prSet presAssocID="{A7C1E7A8-37AA-4632-A50D-03619717A149}" presName="conn2-1" presStyleLbl="parChTrans1D2" presStyleIdx="3" presStyleCnt="7"/>
      <dgm:spPr/>
      <dgm:t>
        <a:bodyPr/>
        <a:lstStyle/>
        <a:p>
          <a:endParaRPr lang="es-CO"/>
        </a:p>
      </dgm:t>
    </dgm:pt>
    <dgm:pt modelId="{22F1C95C-0BCC-42A2-9FEC-31AB89CD2D54}" type="pres">
      <dgm:prSet presAssocID="{A7C1E7A8-37AA-4632-A50D-03619717A149}" presName="connTx" presStyleLbl="parChTrans1D2" presStyleIdx="3" presStyleCnt="7"/>
      <dgm:spPr/>
      <dgm:t>
        <a:bodyPr/>
        <a:lstStyle/>
        <a:p>
          <a:endParaRPr lang="es-CO"/>
        </a:p>
      </dgm:t>
    </dgm:pt>
    <dgm:pt modelId="{CAF56109-433D-4BF3-A3E0-942F6D383829}" type="pres">
      <dgm:prSet presAssocID="{F6D1BB08-0960-4BF4-BB93-FDB455FBAA2C}" presName="root2" presStyleCnt="0"/>
      <dgm:spPr/>
    </dgm:pt>
    <dgm:pt modelId="{D1C23EB5-1AD9-4B3C-B192-4B80EF02F6D5}" type="pres">
      <dgm:prSet presAssocID="{F6D1BB08-0960-4BF4-BB93-FDB455FBAA2C}" presName="LevelTwoTextNode" presStyleLbl="node2" presStyleIdx="3" presStyleCnt="7">
        <dgm:presLayoutVars>
          <dgm:chPref val="3"/>
        </dgm:presLayoutVars>
      </dgm:prSet>
      <dgm:spPr/>
      <dgm:t>
        <a:bodyPr/>
        <a:lstStyle/>
        <a:p>
          <a:endParaRPr lang="es-CO"/>
        </a:p>
      </dgm:t>
    </dgm:pt>
    <dgm:pt modelId="{F6EFD14E-BDE0-4B22-B0CE-08F5CC8C5737}" type="pres">
      <dgm:prSet presAssocID="{F6D1BB08-0960-4BF4-BB93-FDB455FBAA2C}" presName="level3hierChild" presStyleCnt="0"/>
      <dgm:spPr/>
    </dgm:pt>
    <dgm:pt modelId="{217EEC7D-51F8-4E8C-92A1-8178E866EB69}" type="pres">
      <dgm:prSet presAssocID="{5251ECDB-7577-4482-9AF9-5CA2A8C1612D}" presName="conn2-1" presStyleLbl="parChTrans1D2" presStyleIdx="4" presStyleCnt="7"/>
      <dgm:spPr/>
      <dgm:t>
        <a:bodyPr/>
        <a:lstStyle/>
        <a:p>
          <a:endParaRPr lang="es-CO"/>
        </a:p>
      </dgm:t>
    </dgm:pt>
    <dgm:pt modelId="{6A387F72-470D-4741-837A-00682CABF95A}" type="pres">
      <dgm:prSet presAssocID="{5251ECDB-7577-4482-9AF9-5CA2A8C1612D}" presName="connTx" presStyleLbl="parChTrans1D2" presStyleIdx="4" presStyleCnt="7"/>
      <dgm:spPr/>
      <dgm:t>
        <a:bodyPr/>
        <a:lstStyle/>
        <a:p>
          <a:endParaRPr lang="es-CO"/>
        </a:p>
      </dgm:t>
    </dgm:pt>
    <dgm:pt modelId="{BAC08910-533B-48CC-8E43-A0659907E7B5}" type="pres">
      <dgm:prSet presAssocID="{FED1CBFA-27AB-45B0-9BB4-67B9AE752BA0}" presName="root2" presStyleCnt="0"/>
      <dgm:spPr/>
    </dgm:pt>
    <dgm:pt modelId="{0F7FC816-0C16-4945-91EC-B1F1EB1B9C8F}" type="pres">
      <dgm:prSet presAssocID="{FED1CBFA-27AB-45B0-9BB4-67B9AE752BA0}" presName="LevelTwoTextNode" presStyleLbl="node2" presStyleIdx="4" presStyleCnt="7">
        <dgm:presLayoutVars>
          <dgm:chPref val="3"/>
        </dgm:presLayoutVars>
      </dgm:prSet>
      <dgm:spPr/>
      <dgm:t>
        <a:bodyPr/>
        <a:lstStyle/>
        <a:p>
          <a:endParaRPr lang="es-CO"/>
        </a:p>
      </dgm:t>
    </dgm:pt>
    <dgm:pt modelId="{F088FFBB-9DAF-4BEF-9682-83A3E9DE38B0}" type="pres">
      <dgm:prSet presAssocID="{FED1CBFA-27AB-45B0-9BB4-67B9AE752BA0}" presName="level3hierChild" presStyleCnt="0"/>
      <dgm:spPr/>
    </dgm:pt>
    <dgm:pt modelId="{793084BF-C2EC-4E48-AF66-CA462019F50D}" type="pres">
      <dgm:prSet presAssocID="{EACBE4B3-68A0-46E3-9DC9-09E97FB7EAC8}" presName="conn2-1" presStyleLbl="parChTrans1D2" presStyleIdx="5" presStyleCnt="7"/>
      <dgm:spPr/>
      <dgm:t>
        <a:bodyPr/>
        <a:lstStyle/>
        <a:p>
          <a:endParaRPr lang="es-CO"/>
        </a:p>
      </dgm:t>
    </dgm:pt>
    <dgm:pt modelId="{D665DDB1-CC37-40C2-82EB-0B3CED3D3E53}" type="pres">
      <dgm:prSet presAssocID="{EACBE4B3-68A0-46E3-9DC9-09E97FB7EAC8}" presName="connTx" presStyleLbl="parChTrans1D2" presStyleIdx="5" presStyleCnt="7"/>
      <dgm:spPr/>
      <dgm:t>
        <a:bodyPr/>
        <a:lstStyle/>
        <a:p>
          <a:endParaRPr lang="es-CO"/>
        </a:p>
      </dgm:t>
    </dgm:pt>
    <dgm:pt modelId="{46796A72-385B-4AD6-8EF7-4C0CA981E71F}" type="pres">
      <dgm:prSet presAssocID="{71916127-5E69-45E4-8F9E-559FB61440A6}" presName="root2" presStyleCnt="0"/>
      <dgm:spPr/>
    </dgm:pt>
    <dgm:pt modelId="{EF8AA3AF-61D3-4CAF-ADF0-968F400BC69F}" type="pres">
      <dgm:prSet presAssocID="{71916127-5E69-45E4-8F9E-559FB61440A6}" presName="LevelTwoTextNode" presStyleLbl="node2" presStyleIdx="5" presStyleCnt="7">
        <dgm:presLayoutVars>
          <dgm:chPref val="3"/>
        </dgm:presLayoutVars>
      </dgm:prSet>
      <dgm:spPr/>
      <dgm:t>
        <a:bodyPr/>
        <a:lstStyle/>
        <a:p>
          <a:endParaRPr lang="es-CO"/>
        </a:p>
      </dgm:t>
    </dgm:pt>
    <dgm:pt modelId="{61017499-95F7-4038-B979-BA2D11BB665A}" type="pres">
      <dgm:prSet presAssocID="{71916127-5E69-45E4-8F9E-559FB61440A6}" presName="level3hierChild" presStyleCnt="0"/>
      <dgm:spPr/>
    </dgm:pt>
    <dgm:pt modelId="{0F773C74-DFD8-4D37-B596-3F392C675243}" type="pres">
      <dgm:prSet presAssocID="{F8FC3772-EAC1-4A5B-A597-819643AD20D1}" presName="conn2-1" presStyleLbl="parChTrans1D2" presStyleIdx="6" presStyleCnt="7"/>
      <dgm:spPr/>
      <dgm:t>
        <a:bodyPr/>
        <a:lstStyle/>
        <a:p>
          <a:endParaRPr lang="es-CO"/>
        </a:p>
      </dgm:t>
    </dgm:pt>
    <dgm:pt modelId="{808B0C55-F8E1-4F71-9593-A17E528F88BE}" type="pres">
      <dgm:prSet presAssocID="{F8FC3772-EAC1-4A5B-A597-819643AD20D1}" presName="connTx" presStyleLbl="parChTrans1D2" presStyleIdx="6" presStyleCnt="7"/>
      <dgm:spPr/>
      <dgm:t>
        <a:bodyPr/>
        <a:lstStyle/>
        <a:p>
          <a:endParaRPr lang="es-CO"/>
        </a:p>
      </dgm:t>
    </dgm:pt>
    <dgm:pt modelId="{D93A4BC5-E101-47FB-8902-AE59F531B1BA}" type="pres">
      <dgm:prSet presAssocID="{3B77C2B9-1A22-4D0B-8509-FF329B9B9600}" presName="root2" presStyleCnt="0"/>
      <dgm:spPr/>
    </dgm:pt>
    <dgm:pt modelId="{5C032EF7-560A-46DA-8292-4B81B2721CDC}" type="pres">
      <dgm:prSet presAssocID="{3B77C2B9-1A22-4D0B-8509-FF329B9B9600}" presName="LevelTwoTextNode" presStyleLbl="node2" presStyleIdx="6" presStyleCnt="7">
        <dgm:presLayoutVars>
          <dgm:chPref val="3"/>
        </dgm:presLayoutVars>
      </dgm:prSet>
      <dgm:spPr/>
      <dgm:t>
        <a:bodyPr/>
        <a:lstStyle/>
        <a:p>
          <a:endParaRPr lang="es-CO"/>
        </a:p>
      </dgm:t>
    </dgm:pt>
    <dgm:pt modelId="{1782AB18-0F8C-4464-B76B-7656AC6BA3FD}" type="pres">
      <dgm:prSet presAssocID="{3B77C2B9-1A22-4D0B-8509-FF329B9B9600}" presName="level3hierChild" presStyleCnt="0"/>
      <dgm:spPr/>
    </dgm:pt>
  </dgm:ptLst>
  <dgm:cxnLst>
    <dgm:cxn modelId="{239CC6E2-6D2F-4697-A2D9-FF3A1F2DF9E5}" type="presOf" srcId="{35CAE30F-B3E6-4410-9286-3D08039CEBDE}" destId="{D554B084-AE17-4253-B761-9AFAC9EC6A6E}" srcOrd="0" destOrd="0" presId="urn:microsoft.com/office/officeart/2008/layout/HorizontalMultiLevelHierarchy"/>
    <dgm:cxn modelId="{1F92984A-655C-4526-AAF5-6DEEB4AE3137}" type="presOf" srcId="{692B4EF7-B856-43B8-935D-4FA9F118576D}" destId="{8AA914BD-9A1E-47F8-B567-074DCDA0CF69}" srcOrd="1" destOrd="0" presId="urn:microsoft.com/office/officeart/2008/layout/HorizontalMultiLevelHierarchy"/>
    <dgm:cxn modelId="{9EEE0B7A-BD22-4D1A-9B67-CD2CE41C61A6}" type="presOf" srcId="{F8FC3772-EAC1-4A5B-A597-819643AD20D1}" destId="{0F773C74-DFD8-4D37-B596-3F392C675243}" srcOrd="0" destOrd="0" presId="urn:microsoft.com/office/officeart/2008/layout/HorizontalMultiLevelHierarchy"/>
    <dgm:cxn modelId="{125E44F9-55BD-4F7C-A87A-33C23AE002C3}" srcId="{49BE613E-498C-4AB5-A505-65769697437D}" destId="{3B77C2B9-1A22-4D0B-8509-FF329B9B9600}" srcOrd="6" destOrd="0" parTransId="{F8FC3772-EAC1-4A5B-A597-819643AD20D1}" sibTransId="{07340E05-6B8C-4307-AE43-2FD7863579F1}"/>
    <dgm:cxn modelId="{7138C3D1-DA2C-4DE7-B525-8A0E3F45CA9B}" srcId="{49BE613E-498C-4AB5-A505-65769697437D}" destId="{D728D383-855E-4280-8426-D18CF483DE6F}" srcOrd="2" destOrd="0" parTransId="{AF262391-BD61-4AF8-9C2C-106B63C3928D}" sibTransId="{DA9E3C78-3107-46C6-8FF4-C2E7C677DF68}"/>
    <dgm:cxn modelId="{C2A1940E-FC06-448A-97A8-857850CDDC4B}" type="presOf" srcId="{A7C1E7A8-37AA-4632-A50D-03619717A149}" destId="{538DF4D5-E7B6-4640-A41D-E15E455368EB}" srcOrd="0" destOrd="0" presId="urn:microsoft.com/office/officeart/2008/layout/HorizontalMultiLevelHierarchy"/>
    <dgm:cxn modelId="{A74B5AC4-E95C-4A2C-8A4E-5CD99BB64F1C}" type="presOf" srcId="{692B4EF7-B856-43B8-935D-4FA9F118576D}" destId="{E276D436-BFD8-43FB-B7D4-0278171E651D}" srcOrd="0" destOrd="0" presId="urn:microsoft.com/office/officeart/2008/layout/HorizontalMultiLevelHierarchy"/>
    <dgm:cxn modelId="{40A535D4-A300-475B-B99E-0CD29767BD53}" type="presOf" srcId="{49BE613E-498C-4AB5-A505-65769697437D}" destId="{81C79FC7-AEE9-44AA-9200-E04CC2757310}" srcOrd="0" destOrd="0" presId="urn:microsoft.com/office/officeart/2008/layout/HorizontalMultiLevelHierarchy"/>
    <dgm:cxn modelId="{7657C298-2731-40B8-8336-FAFF9B2DE559}" srcId="{49BE613E-498C-4AB5-A505-65769697437D}" destId="{FED1CBFA-27AB-45B0-9BB4-67B9AE752BA0}" srcOrd="4" destOrd="0" parTransId="{5251ECDB-7577-4482-9AF9-5CA2A8C1612D}" sibTransId="{5EC347B7-2BE7-41A2-853B-A33873B2FDC8}"/>
    <dgm:cxn modelId="{BCAFF55C-F3B9-48A0-ADE2-036779FD6606}" type="presOf" srcId="{F6D1BB08-0960-4BF4-BB93-FDB455FBAA2C}" destId="{D1C23EB5-1AD9-4B3C-B192-4B80EF02F6D5}" srcOrd="0" destOrd="0" presId="urn:microsoft.com/office/officeart/2008/layout/HorizontalMultiLevelHierarchy"/>
    <dgm:cxn modelId="{A84908B6-DA6F-4D5C-97E0-EE8495349E3F}" type="presOf" srcId="{D728D383-855E-4280-8426-D18CF483DE6F}" destId="{4F8C2EDE-3B37-494A-ACC8-8BCACD55E376}" srcOrd="0" destOrd="0" presId="urn:microsoft.com/office/officeart/2008/layout/HorizontalMultiLevelHierarchy"/>
    <dgm:cxn modelId="{5F1094A3-B954-4227-9813-A0F880D37C7F}" srcId="{49BE613E-498C-4AB5-A505-65769697437D}" destId="{35CAE30F-B3E6-4410-9286-3D08039CEBDE}" srcOrd="1" destOrd="0" parTransId="{C04A0CEA-C982-4B66-8871-41354AC4B112}" sibTransId="{CC3867C5-71CD-43C4-BF79-D453262D265A}"/>
    <dgm:cxn modelId="{2F2C2AF6-C0E1-42E2-AA03-62B8509621AA}" srcId="{49BE613E-498C-4AB5-A505-65769697437D}" destId="{71916127-5E69-45E4-8F9E-559FB61440A6}" srcOrd="5" destOrd="0" parTransId="{EACBE4B3-68A0-46E3-9DC9-09E97FB7EAC8}" sibTransId="{0A55F028-4273-4DB0-BDD0-FB6F02C22018}"/>
    <dgm:cxn modelId="{AE146329-4A7C-4323-8C5C-42D51E448111}" type="presOf" srcId="{C04A0CEA-C982-4B66-8871-41354AC4B112}" destId="{B69676C1-3F82-4471-AAFF-947FA79CCEAC}" srcOrd="1" destOrd="0" presId="urn:microsoft.com/office/officeart/2008/layout/HorizontalMultiLevelHierarchy"/>
    <dgm:cxn modelId="{DD425658-0DA5-4396-B0FB-B8A9D2C6D678}" type="presOf" srcId="{BD225D72-F575-413B-9E72-A32BF84F69C5}" destId="{F4DAD394-EB9E-4955-AFEC-9EB5679762DF}" srcOrd="0" destOrd="0" presId="urn:microsoft.com/office/officeart/2008/layout/HorizontalMultiLevelHierarchy"/>
    <dgm:cxn modelId="{57E3A97D-8F7D-4169-8889-A01C43D66F4D}" type="presOf" srcId="{EACBE4B3-68A0-46E3-9DC9-09E97FB7EAC8}" destId="{793084BF-C2EC-4E48-AF66-CA462019F50D}" srcOrd="0" destOrd="0" presId="urn:microsoft.com/office/officeart/2008/layout/HorizontalMultiLevelHierarchy"/>
    <dgm:cxn modelId="{7F718EC2-8F65-433F-B638-5A9D60E07915}" srcId="{1A00E07B-D80D-4385-BC68-516B39AAFFD5}" destId="{49BE613E-498C-4AB5-A505-65769697437D}" srcOrd="0" destOrd="0" parTransId="{31223410-4B15-4B4F-89EA-ACC197B6BE46}" sibTransId="{2480EBBD-EB8D-40CE-9C8D-C7BA3205A445}"/>
    <dgm:cxn modelId="{BC8821FB-73FB-4BCF-9EC9-1F5E1869375A}" type="presOf" srcId="{71916127-5E69-45E4-8F9E-559FB61440A6}" destId="{EF8AA3AF-61D3-4CAF-ADF0-968F400BC69F}" srcOrd="0" destOrd="0" presId="urn:microsoft.com/office/officeart/2008/layout/HorizontalMultiLevelHierarchy"/>
    <dgm:cxn modelId="{DBDFBB5D-20A5-4B65-A968-7338B0B4BBD5}" type="presOf" srcId="{F8FC3772-EAC1-4A5B-A597-819643AD20D1}" destId="{808B0C55-F8E1-4F71-9593-A17E528F88BE}" srcOrd="1" destOrd="0" presId="urn:microsoft.com/office/officeart/2008/layout/HorizontalMultiLevelHierarchy"/>
    <dgm:cxn modelId="{F06EFD86-D428-48F8-95A4-9DBE28CB09C5}" type="presOf" srcId="{5251ECDB-7577-4482-9AF9-5CA2A8C1612D}" destId="{217EEC7D-51F8-4E8C-92A1-8178E866EB69}" srcOrd="0" destOrd="0" presId="urn:microsoft.com/office/officeart/2008/layout/HorizontalMultiLevelHierarchy"/>
    <dgm:cxn modelId="{2B679A3E-5255-4A4C-88DF-48BD0DC24A82}" type="presOf" srcId="{A7C1E7A8-37AA-4632-A50D-03619717A149}" destId="{22F1C95C-0BCC-42A2-9FEC-31AB89CD2D54}" srcOrd="1" destOrd="0" presId="urn:microsoft.com/office/officeart/2008/layout/HorizontalMultiLevelHierarchy"/>
    <dgm:cxn modelId="{A955BC16-1FF6-4880-9DD7-798EC3DD3352}" type="presOf" srcId="{EACBE4B3-68A0-46E3-9DC9-09E97FB7EAC8}" destId="{D665DDB1-CC37-40C2-82EB-0B3CED3D3E53}" srcOrd="1" destOrd="0" presId="urn:microsoft.com/office/officeart/2008/layout/HorizontalMultiLevelHierarchy"/>
    <dgm:cxn modelId="{0FA16551-3009-4987-915F-E91EBF3CD717}" type="presOf" srcId="{AF262391-BD61-4AF8-9C2C-106B63C3928D}" destId="{7E8E0142-5168-4A94-A826-6296C45C86E2}" srcOrd="1" destOrd="0" presId="urn:microsoft.com/office/officeart/2008/layout/HorizontalMultiLevelHierarchy"/>
    <dgm:cxn modelId="{2B6DF8C4-D319-4A6D-9C75-D4A0AF1A11DA}" srcId="{49BE613E-498C-4AB5-A505-65769697437D}" destId="{BD225D72-F575-413B-9E72-A32BF84F69C5}" srcOrd="0" destOrd="0" parTransId="{692B4EF7-B856-43B8-935D-4FA9F118576D}" sibTransId="{550E44F1-B32F-4334-94D6-4198C3870448}"/>
    <dgm:cxn modelId="{85F4A196-2FA2-4877-A836-2FE5E33FCCC1}" type="presOf" srcId="{3B77C2B9-1A22-4D0B-8509-FF329B9B9600}" destId="{5C032EF7-560A-46DA-8292-4B81B2721CDC}" srcOrd="0" destOrd="0" presId="urn:microsoft.com/office/officeart/2008/layout/HorizontalMultiLevelHierarchy"/>
    <dgm:cxn modelId="{E49420AF-0895-488F-989A-9237D4C67F95}" type="presOf" srcId="{1A00E07B-D80D-4385-BC68-516B39AAFFD5}" destId="{7392A79E-1BB6-4E70-BF05-8983E6E4DA08}" srcOrd="0" destOrd="0" presId="urn:microsoft.com/office/officeart/2008/layout/HorizontalMultiLevelHierarchy"/>
    <dgm:cxn modelId="{A1D07D3B-FE7A-4878-9114-2EDA988AD3CA}" srcId="{49BE613E-498C-4AB5-A505-65769697437D}" destId="{F6D1BB08-0960-4BF4-BB93-FDB455FBAA2C}" srcOrd="3" destOrd="0" parTransId="{A7C1E7A8-37AA-4632-A50D-03619717A149}" sibTransId="{ABB3F79D-0AD7-40B3-9108-3B1A1FB87728}"/>
    <dgm:cxn modelId="{636D4A15-5699-4A1F-987D-ECB68562F858}" type="presOf" srcId="{C04A0CEA-C982-4B66-8871-41354AC4B112}" destId="{57CE192A-C1C9-4F53-8404-0939F00457AE}" srcOrd="0" destOrd="0" presId="urn:microsoft.com/office/officeart/2008/layout/HorizontalMultiLevelHierarchy"/>
    <dgm:cxn modelId="{D570190B-2B02-4DFA-8603-6E5B34770517}" type="presOf" srcId="{5251ECDB-7577-4482-9AF9-5CA2A8C1612D}" destId="{6A387F72-470D-4741-837A-00682CABF95A}" srcOrd="1" destOrd="0" presId="urn:microsoft.com/office/officeart/2008/layout/HorizontalMultiLevelHierarchy"/>
    <dgm:cxn modelId="{C654CF30-93E8-4C30-B51E-1CF39BF78C93}" type="presOf" srcId="{AF262391-BD61-4AF8-9C2C-106B63C3928D}" destId="{DAB584B5-5D4A-4DDE-86FF-24BC85FE08E8}" srcOrd="0" destOrd="0" presId="urn:microsoft.com/office/officeart/2008/layout/HorizontalMultiLevelHierarchy"/>
    <dgm:cxn modelId="{98D26917-08C6-43CC-9C58-6328901762A7}" type="presOf" srcId="{FED1CBFA-27AB-45B0-9BB4-67B9AE752BA0}" destId="{0F7FC816-0C16-4945-91EC-B1F1EB1B9C8F}" srcOrd="0" destOrd="0" presId="urn:microsoft.com/office/officeart/2008/layout/HorizontalMultiLevelHierarchy"/>
    <dgm:cxn modelId="{917BA457-F7B2-47C6-89DE-3614305637A5}" type="presParOf" srcId="{7392A79E-1BB6-4E70-BF05-8983E6E4DA08}" destId="{1B691600-B697-4CF6-9952-6F42EA7CB324}" srcOrd="0" destOrd="0" presId="urn:microsoft.com/office/officeart/2008/layout/HorizontalMultiLevelHierarchy"/>
    <dgm:cxn modelId="{7E1D79E4-89C3-4056-B2D4-337B795A2918}" type="presParOf" srcId="{1B691600-B697-4CF6-9952-6F42EA7CB324}" destId="{81C79FC7-AEE9-44AA-9200-E04CC2757310}" srcOrd="0" destOrd="0" presId="urn:microsoft.com/office/officeart/2008/layout/HorizontalMultiLevelHierarchy"/>
    <dgm:cxn modelId="{03141CE4-88AC-46E8-BE4F-AB1175A6C837}" type="presParOf" srcId="{1B691600-B697-4CF6-9952-6F42EA7CB324}" destId="{069B3FE0-787C-4A28-AFE5-862219C71360}" srcOrd="1" destOrd="0" presId="urn:microsoft.com/office/officeart/2008/layout/HorizontalMultiLevelHierarchy"/>
    <dgm:cxn modelId="{1CBB1B7A-697E-401B-A453-8FFE45B4F5F4}" type="presParOf" srcId="{069B3FE0-787C-4A28-AFE5-862219C71360}" destId="{E276D436-BFD8-43FB-B7D4-0278171E651D}" srcOrd="0" destOrd="0" presId="urn:microsoft.com/office/officeart/2008/layout/HorizontalMultiLevelHierarchy"/>
    <dgm:cxn modelId="{64E28305-BDC4-4A89-87BE-8D62692A64BA}" type="presParOf" srcId="{E276D436-BFD8-43FB-B7D4-0278171E651D}" destId="{8AA914BD-9A1E-47F8-B567-074DCDA0CF69}" srcOrd="0" destOrd="0" presId="urn:microsoft.com/office/officeart/2008/layout/HorizontalMultiLevelHierarchy"/>
    <dgm:cxn modelId="{5D09337F-9725-4E99-847E-EEAF3E1AC968}" type="presParOf" srcId="{069B3FE0-787C-4A28-AFE5-862219C71360}" destId="{0653E928-E9CB-477C-A5FB-39540BFFAA3F}" srcOrd="1" destOrd="0" presId="urn:microsoft.com/office/officeart/2008/layout/HorizontalMultiLevelHierarchy"/>
    <dgm:cxn modelId="{180FE1AD-1CC3-4ED6-92E0-06D990D19836}" type="presParOf" srcId="{0653E928-E9CB-477C-A5FB-39540BFFAA3F}" destId="{F4DAD394-EB9E-4955-AFEC-9EB5679762DF}" srcOrd="0" destOrd="0" presId="urn:microsoft.com/office/officeart/2008/layout/HorizontalMultiLevelHierarchy"/>
    <dgm:cxn modelId="{39567823-F3A5-4BE1-B1E5-C9E43AACEC71}" type="presParOf" srcId="{0653E928-E9CB-477C-A5FB-39540BFFAA3F}" destId="{C1E7F780-989E-4E5A-81F7-2548DE6009DA}" srcOrd="1" destOrd="0" presId="urn:microsoft.com/office/officeart/2008/layout/HorizontalMultiLevelHierarchy"/>
    <dgm:cxn modelId="{997EEE31-5F31-4B40-9477-0101D5992DFD}" type="presParOf" srcId="{069B3FE0-787C-4A28-AFE5-862219C71360}" destId="{57CE192A-C1C9-4F53-8404-0939F00457AE}" srcOrd="2" destOrd="0" presId="urn:microsoft.com/office/officeart/2008/layout/HorizontalMultiLevelHierarchy"/>
    <dgm:cxn modelId="{BF46EBDF-E34E-4FD6-8AA8-326AA9F9A596}" type="presParOf" srcId="{57CE192A-C1C9-4F53-8404-0939F00457AE}" destId="{B69676C1-3F82-4471-AAFF-947FA79CCEAC}" srcOrd="0" destOrd="0" presId="urn:microsoft.com/office/officeart/2008/layout/HorizontalMultiLevelHierarchy"/>
    <dgm:cxn modelId="{94B8E1F6-4A0D-45DB-87A2-6046202A2507}" type="presParOf" srcId="{069B3FE0-787C-4A28-AFE5-862219C71360}" destId="{657D2F68-7B4F-4497-B72E-D88122BC203A}" srcOrd="3" destOrd="0" presId="urn:microsoft.com/office/officeart/2008/layout/HorizontalMultiLevelHierarchy"/>
    <dgm:cxn modelId="{020EFF1C-2922-4401-A89D-F8E7138FF5C6}" type="presParOf" srcId="{657D2F68-7B4F-4497-B72E-D88122BC203A}" destId="{D554B084-AE17-4253-B761-9AFAC9EC6A6E}" srcOrd="0" destOrd="0" presId="urn:microsoft.com/office/officeart/2008/layout/HorizontalMultiLevelHierarchy"/>
    <dgm:cxn modelId="{CD988115-B0FA-40E7-86A5-69EA2CB38F67}" type="presParOf" srcId="{657D2F68-7B4F-4497-B72E-D88122BC203A}" destId="{630A5F5D-6A4B-40FC-9DB2-36BF5333B644}" srcOrd="1" destOrd="0" presId="urn:microsoft.com/office/officeart/2008/layout/HorizontalMultiLevelHierarchy"/>
    <dgm:cxn modelId="{02CFE1B7-FFB6-4243-8873-4116333CEDF3}" type="presParOf" srcId="{069B3FE0-787C-4A28-AFE5-862219C71360}" destId="{DAB584B5-5D4A-4DDE-86FF-24BC85FE08E8}" srcOrd="4" destOrd="0" presId="urn:microsoft.com/office/officeart/2008/layout/HorizontalMultiLevelHierarchy"/>
    <dgm:cxn modelId="{4F0B9049-6214-4841-8CD3-CE37E2624026}" type="presParOf" srcId="{DAB584B5-5D4A-4DDE-86FF-24BC85FE08E8}" destId="{7E8E0142-5168-4A94-A826-6296C45C86E2}" srcOrd="0" destOrd="0" presId="urn:microsoft.com/office/officeart/2008/layout/HorizontalMultiLevelHierarchy"/>
    <dgm:cxn modelId="{9572A520-3F15-4CF0-8CA5-CA57F762A509}" type="presParOf" srcId="{069B3FE0-787C-4A28-AFE5-862219C71360}" destId="{E37B895C-7DA4-48CA-B80F-4123FFB69FBD}" srcOrd="5" destOrd="0" presId="urn:microsoft.com/office/officeart/2008/layout/HorizontalMultiLevelHierarchy"/>
    <dgm:cxn modelId="{293668FB-0E51-4AB8-BA26-267D6880E43C}" type="presParOf" srcId="{E37B895C-7DA4-48CA-B80F-4123FFB69FBD}" destId="{4F8C2EDE-3B37-494A-ACC8-8BCACD55E376}" srcOrd="0" destOrd="0" presId="urn:microsoft.com/office/officeart/2008/layout/HorizontalMultiLevelHierarchy"/>
    <dgm:cxn modelId="{81FFB48C-74C9-4A17-9030-09428DFF7122}" type="presParOf" srcId="{E37B895C-7DA4-48CA-B80F-4123FFB69FBD}" destId="{93C4B819-A74A-4915-8F49-3911CB1FC36C}" srcOrd="1" destOrd="0" presId="urn:microsoft.com/office/officeart/2008/layout/HorizontalMultiLevelHierarchy"/>
    <dgm:cxn modelId="{B32ED8D2-F77D-4B61-97AA-8C12AAFF807E}" type="presParOf" srcId="{069B3FE0-787C-4A28-AFE5-862219C71360}" destId="{538DF4D5-E7B6-4640-A41D-E15E455368EB}" srcOrd="6" destOrd="0" presId="urn:microsoft.com/office/officeart/2008/layout/HorizontalMultiLevelHierarchy"/>
    <dgm:cxn modelId="{19D774B8-8267-441A-B530-CB33DD751E90}" type="presParOf" srcId="{538DF4D5-E7B6-4640-A41D-E15E455368EB}" destId="{22F1C95C-0BCC-42A2-9FEC-31AB89CD2D54}" srcOrd="0" destOrd="0" presId="urn:microsoft.com/office/officeart/2008/layout/HorizontalMultiLevelHierarchy"/>
    <dgm:cxn modelId="{F6C35EF0-E016-4A7D-AE80-EE4198AF6EEE}" type="presParOf" srcId="{069B3FE0-787C-4A28-AFE5-862219C71360}" destId="{CAF56109-433D-4BF3-A3E0-942F6D383829}" srcOrd="7" destOrd="0" presId="urn:microsoft.com/office/officeart/2008/layout/HorizontalMultiLevelHierarchy"/>
    <dgm:cxn modelId="{CA61861E-5A67-45CC-87C6-77E6B8B037AF}" type="presParOf" srcId="{CAF56109-433D-4BF3-A3E0-942F6D383829}" destId="{D1C23EB5-1AD9-4B3C-B192-4B80EF02F6D5}" srcOrd="0" destOrd="0" presId="urn:microsoft.com/office/officeart/2008/layout/HorizontalMultiLevelHierarchy"/>
    <dgm:cxn modelId="{1D67A2E1-98AF-43C3-B1CE-68F8A598ED1E}" type="presParOf" srcId="{CAF56109-433D-4BF3-A3E0-942F6D383829}" destId="{F6EFD14E-BDE0-4B22-B0CE-08F5CC8C5737}" srcOrd="1" destOrd="0" presId="urn:microsoft.com/office/officeart/2008/layout/HorizontalMultiLevelHierarchy"/>
    <dgm:cxn modelId="{57577978-B232-473C-9091-685D62C8557F}" type="presParOf" srcId="{069B3FE0-787C-4A28-AFE5-862219C71360}" destId="{217EEC7D-51F8-4E8C-92A1-8178E866EB69}" srcOrd="8" destOrd="0" presId="urn:microsoft.com/office/officeart/2008/layout/HorizontalMultiLevelHierarchy"/>
    <dgm:cxn modelId="{0A6D8C64-9B13-4F47-BC20-CCF67FB65021}" type="presParOf" srcId="{217EEC7D-51F8-4E8C-92A1-8178E866EB69}" destId="{6A387F72-470D-4741-837A-00682CABF95A}" srcOrd="0" destOrd="0" presId="urn:microsoft.com/office/officeart/2008/layout/HorizontalMultiLevelHierarchy"/>
    <dgm:cxn modelId="{69C6DE26-A592-4B32-AA98-3E6BDD178128}" type="presParOf" srcId="{069B3FE0-787C-4A28-AFE5-862219C71360}" destId="{BAC08910-533B-48CC-8E43-A0659907E7B5}" srcOrd="9" destOrd="0" presId="urn:microsoft.com/office/officeart/2008/layout/HorizontalMultiLevelHierarchy"/>
    <dgm:cxn modelId="{C1587AFA-85EF-4AB7-BA1B-ED93041F7C26}" type="presParOf" srcId="{BAC08910-533B-48CC-8E43-A0659907E7B5}" destId="{0F7FC816-0C16-4945-91EC-B1F1EB1B9C8F}" srcOrd="0" destOrd="0" presId="urn:microsoft.com/office/officeart/2008/layout/HorizontalMultiLevelHierarchy"/>
    <dgm:cxn modelId="{A287F5BA-2E6B-4EA8-BFCE-0D6E4DEE699B}" type="presParOf" srcId="{BAC08910-533B-48CC-8E43-A0659907E7B5}" destId="{F088FFBB-9DAF-4BEF-9682-83A3E9DE38B0}" srcOrd="1" destOrd="0" presId="urn:microsoft.com/office/officeart/2008/layout/HorizontalMultiLevelHierarchy"/>
    <dgm:cxn modelId="{8EAD772E-7DBC-4D7A-8FDA-962236CD6177}" type="presParOf" srcId="{069B3FE0-787C-4A28-AFE5-862219C71360}" destId="{793084BF-C2EC-4E48-AF66-CA462019F50D}" srcOrd="10" destOrd="0" presId="urn:microsoft.com/office/officeart/2008/layout/HorizontalMultiLevelHierarchy"/>
    <dgm:cxn modelId="{C71A2B04-6DBB-47AE-B56F-F76E52E40094}" type="presParOf" srcId="{793084BF-C2EC-4E48-AF66-CA462019F50D}" destId="{D665DDB1-CC37-40C2-82EB-0B3CED3D3E53}" srcOrd="0" destOrd="0" presId="urn:microsoft.com/office/officeart/2008/layout/HorizontalMultiLevelHierarchy"/>
    <dgm:cxn modelId="{6CD397D7-862E-43F5-BB97-4FC74EED3314}" type="presParOf" srcId="{069B3FE0-787C-4A28-AFE5-862219C71360}" destId="{46796A72-385B-4AD6-8EF7-4C0CA981E71F}" srcOrd="11" destOrd="0" presId="urn:microsoft.com/office/officeart/2008/layout/HorizontalMultiLevelHierarchy"/>
    <dgm:cxn modelId="{33AAED31-636E-403E-A2CC-1BC66CFE1549}" type="presParOf" srcId="{46796A72-385B-4AD6-8EF7-4C0CA981E71F}" destId="{EF8AA3AF-61D3-4CAF-ADF0-968F400BC69F}" srcOrd="0" destOrd="0" presId="urn:microsoft.com/office/officeart/2008/layout/HorizontalMultiLevelHierarchy"/>
    <dgm:cxn modelId="{E3620518-6204-4535-A41A-5528EC20884A}" type="presParOf" srcId="{46796A72-385B-4AD6-8EF7-4C0CA981E71F}" destId="{61017499-95F7-4038-B979-BA2D11BB665A}" srcOrd="1" destOrd="0" presId="urn:microsoft.com/office/officeart/2008/layout/HorizontalMultiLevelHierarchy"/>
    <dgm:cxn modelId="{6E488765-61A4-4306-8EA6-D20525B041C4}" type="presParOf" srcId="{069B3FE0-787C-4A28-AFE5-862219C71360}" destId="{0F773C74-DFD8-4D37-B596-3F392C675243}" srcOrd="12" destOrd="0" presId="urn:microsoft.com/office/officeart/2008/layout/HorizontalMultiLevelHierarchy"/>
    <dgm:cxn modelId="{23C4A56A-0EBA-463F-8A27-04EE5E638835}" type="presParOf" srcId="{0F773C74-DFD8-4D37-B596-3F392C675243}" destId="{808B0C55-F8E1-4F71-9593-A17E528F88BE}" srcOrd="0" destOrd="0" presId="urn:microsoft.com/office/officeart/2008/layout/HorizontalMultiLevelHierarchy"/>
    <dgm:cxn modelId="{1CC7FA4F-A0DB-48D0-93F3-6B2BAB98C38F}" type="presParOf" srcId="{069B3FE0-787C-4A28-AFE5-862219C71360}" destId="{D93A4BC5-E101-47FB-8902-AE59F531B1BA}" srcOrd="13" destOrd="0" presId="urn:microsoft.com/office/officeart/2008/layout/HorizontalMultiLevelHierarchy"/>
    <dgm:cxn modelId="{B3818870-8B3B-48EC-9753-E5EE0155F873}" type="presParOf" srcId="{D93A4BC5-E101-47FB-8902-AE59F531B1BA}" destId="{5C032EF7-560A-46DA-8292-4B81B2721CDC}" srcOrd="0" destOrd="0" presId="urn:microsoft.com/office/officeart/2008/layout/HorizontalMultiLevelHierarchy"/>
    <dgm:cxn modelId="{91843118-B1B9-420C-9236-9F516D6CE298}" type="presParOf" srcId="{D93A4BC5-E101-47FB-8902-AE59F531B1BA}" destId="{1782AB18-0F8C-4464-B76B-7656AC6BA3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334986-7C67-40E6-BF8C-7AB91D50E648}" type="doc">
      <dgm:prSet loTypeId="urn:microsoft.com/office/officeart/2005/8/layout/radial6" loCatId="relationship" qsTypeId="urn:microsoft.com/office/officeart/2005/8/quickstyle/simple1" qsCatId="simple" csTypeId="urn:microsoft.com/office/officeart/2005/8/colors/accent1_1" csCatId="accent1" phldr="1"/>
      <dgm:spPr/>
      <dgm:t>
        <a:bodyPr/>
        <a:lstStyle/>
        <a:p>
          <a:endParaRPr lang="es-CO"/>
        </a:p>
      </dgm:t>
    </dgm:pt>
    <dgm:pt modelId="{B767BF5F-6002-4080-9762-1ECBCA4CF2F0}">
      <dgm:prSet/>
      <dgm:spPr/>
      <dgm:t>
        <a:bodyPr/>
        <a:lstStyle/>
        <a:p>
          <a:pPr rtl="0"/>
          <a:r>
            <a:rPr lang="es-CO" b="1" dirty="0" smtClean="0">
              <a:solidFill>
                <a:schemeClr val="accent6">
                  <a:lumMod val="50000"/>
                </a:schemeClr>
              </a:solidFill>
            </a:rPr>
            <a:t>OBJETIVOS DEL MGMP</a:t>
          </a:r>
          <a:endParaRPr lang="es-CO" b="1" dirty="0">
            <a:solidFill>
              <a:schemeClr val="accent6">
                <a:lumMod val="50000"/>
              </a:schemeClr>
            </a:solidFill>
          </a:endParaRPr>
        </a:p>
      </dgm:t>
    </dgm:pt>
    <dgm:pt modelId="{BFDEFBA3-5C85-492E-99D9-696B72A0ADD9}" type="parTrans" cxnId="{AD825C40-698B-406B-83D3-C7624EE12FD5}">
      <dgm:prSet/>
      <dgm:spPr/>
      <dgm:t>
        <a:bodyPr/>
        <a:lstStyle/>
        <a:p>
          <a:endParaRPr lang="es-CO"/>
        </a:p>
      </dgm:t>
    </dgm:pt>
    <dgm:pt modelId="{51D4DA40-80D1-4233-AF54-415E958A7F56}" type="sibTrans" cxnId="{AD825C40-698B-406B-83D3-C7624EE12FD5}">
      <dgm:prSet/>
      <dgm:spPr/>
      <dgm:t>
        <a:bodyPr/>
        <a:lstStyle/>
        <a:p>
          <a:endParaRPr lang="es-CO"/>
        </a:p>
      </dgm:t>
    </dgm:pt>
    <dgm:pt modelId="{B7CA420D-A8A0-4FC1-912B-DEEBB2873927}">
      <dgm:prSet/>
      <dgm:spPr/>
      <dgm:t>
        <a:bodyPr/>
        <a:lstStyle/>
        <a:p>
          <a:pPr rtl="0"/>
          <a:r>
            <a:rPr lang="es-CO" b="1" smtClean="0"/>
            <a:t>Formulación de escenarios presupuestales</a:t>
          </a:r>
          <a:endParaRPr lang="es-CO" b="1"/>
        </a:p>
      </dgm:t>
    </dgm:pt>
    <dgm:pt modelId="{C71D815F-FDB8-4D12-9836-1D7F42B96279}" type="parTrans" cxnId="{A1F8842F-C8F6-4F48-B263-4EC65D12D8CA}">
      <dgm:prSet/>
      <dgm:spPr/>
      <dgm:t>
        <a:bodyPr/>
        <a:lstStyle/>
        <a:p>
          <a:endParaRPr lang="es-CO"/>
        </a:p>
      </dgm:t>
    </dgm:pt>
    <dgm:pt modelId="{C186AD88-B8BA-47B9-88B2-2F967AA08B90}" type="sibTrans" cxnId="{A1F8842F-C8F6-4F48-B263-4EC65D12D8CA}">
      <dgm:prSet/>
      <dgm:spPr/>
      <dgm:t>
        <a:bodyPr/>
        <a:lstStyle/>
        <a:p>
          <a:endParaRPr lang="es-CO"/>
        </a:p>
      </dgm:t>
    </dgm:pt>
    <dgm:pt modelId="{C1B7AD98-2993-46D4-B075-21CEF963BE90}">
      <dgm:prSet/>
      <dgm:spPr/>
      <dgm:t>
        <a:bodyPr/>
        <a:lstStyle/>
        <a:p>
          <a:pPr rtl="0"/>
          <a:r>
            <a:rPr lang="es-CO" b="1" smtClean="0"/>
            <a:t>Mejor programación presupuestal.</a:t>
          </a:r>
          <a:endParaRPr lang="es-CO" b="1"/>
        </a:p>
      </dgm:t>
    </dgm:pt>
    <dgm:pt modelId="{8B77B1D6-1228-4AEA-B31A-A0BEC813479A}" type="parTrans" cxnId="{EFEEB82C-4AEE-48F8-B1BD-8AE129677348}">
      <dgm:prSet/>
      <dgm:spPr/>
      <dgm:t>
        <a:bodyPr/>
        <a:lstStyle/>
        <a:p>
          <a:endParaRPr lang="es-CO"/>
        </a:p>
      </dgm:t>
    </dgm:pt>
    <dgm:pt modelId="{34095F3A-DEDC-4900-9C24-53C5435FE991}" type="sibTrans" cxnId="{EFEEB82C-4AEE-48F8-B1BD-8AE129677348}">
      <dgm:prSet/>
      <dgm:spPr/>
      <dgm:t>
        <a:bodyPr/>
        <a:lstStyle/>
        <a:p>
          <a:endParaRPr lang="es-CO"/>
        </a:p>
      </dgm:t>
    </dgm:pt>
    <dgm:pt modelId="{61E32C6A-D954-4D69-A65B-EBEF33A3BEB5}">
      <dgm:prSet/>
      <dgm:spPr/>
      <dgm:t>
        <a:bodyPr/>
        <a:lstStyle/>
        <a:p>
          <a:pPr rtl="0"/>
          <a:r>
            <a:rPr lang="es-CO" b="1" smtClean="0"/>
            <a:t>Formulación de metas concretas, por sector.</a:t>
          </a:r>
          <a:endParaRPr lang="es-CO" b="1"/>
        </a:p>
      </dgm:t>
    </dgm:pt>
    <dgm:pt modelId="{58C05F7B-B84E-4DFF-8D24-A1A6A700F68C}" type="parTrans" cxnId="{CE9BDC9D-3118-497B-A55E-2D0C489FD914}">
      <dgm:prSet/>
      <dgm:spPr/>
      <dgm:t>
        <a:bodyPr/>
        <a:lstStyle/>
        <a:p>
          <a:endParaRPr lang="es-CO"/>
        </a:p>
      </dgm:t>
    </dgm:pt>
    <dgm:pt modelId="{A17503CB-696E-4655-A48A-2B1698D7D2FC}" type="sibTrans" cxnId="{CE9BDC9D-3118-497B-A55E-2D0C489FD914}">
      <dgm:prSet/>
      <dgm:spPr>
        <a:solidFill>
          <a:srgbClr val="FFFF00"/>
        </a:solidFill>
      </dgm:spPr>
      <dgm:t>
        <a:bodyPr/>
        <a:lstStyle/>
        <a:p>
          <a:endParaRPr lang="es-CO"/>
        </a:p>
      </dgm:t>
    </dgm:pt>
    <dgm:pt modelId="{D5EFF9CC-FB99-442E-BC62-B86E9A81587C}">
      <dgm:prSet/>
      <dgm:spPr/>
      <dgm:t>
        <a:bodyPr/>
        <a:lstStyle/>
        <a:p>
          <a:pPr rtl="0"/>
          <a:r>
            <a:rPr lang="es-CO" b="1" dirty="0" smtClean="0"/>
            <a:t>Establecer reglas de juego claras al asignar recursos.</a:t>
          </a:r>
          <a:endParaRPr lang="es-CO" b="1" dirty="0"/>
        </a:p>
      </dgm:t>
    </dgm:pt>
    <dgm:pt modelId="{9C58659D-50BB-473F-9C51-327B7E56A30D}" type="parTrans" cxnId="{B76CF923-AC4D-4D89-AAE8-1DE16B0B40AB}">
      <dgm:prSet/>
      <dgm:spPr/>
      <dgm:t>
        <a:bodyPr/>
        <a:lstStyle/>
        <a:p>
          <a:endParaRPr lang="es-CO"/>
        </a:p>
      </dgm:t>
    </dgm:pt>
    <dgm:pt modelId="{A111960F-80EA-48AC-BB71-9C4ED6C4ACC5}" type="sibTrans" cxnId="{B76CF923-AC4D-4D89-AAE8-1DE16B0B40AB}">
      <dgm:prSet/>
      <dgm:spPr/>
      <dgm:t>
        <a:bodyPr/>
        <a:lstStyle/>
        <a:p>
          <a:endParaRPr lang="es-CO"/>
        </a:p>
      </dgm:t>
    </dgm:pt>
    <dgm:pt modelId="{BDE1A2E1-49EA-4905-80EF-AF2BE3758DAE}">
      <dgm:prSet/>
      <dgm:spPr/>
      <dgm:t>
        <a:bodyPr/>
        <a:lstStyle/>
        <a:p>
          <a:pPr rtl="0"/>
          <a:r>
            <a:rPr lang="es-CO" b="1" dirty="0" smtClean="0"/>
            <a:t>Manejar de manera transparente, responsable el PG.</a:t>
          </a:r>
          <a:endParaRPr lang="es-CO" b="1" dirty="0"/>
        </a:p>
      </dgm:t>
    </dgm:pt>
    <dgm:pt modelId="{4215C818-92D8-4DA6-B724-C7C64812270E}" type="parTrans" cxnId="{7BFFF01D-E4B7-408E-83FC-43F551D9272C}">
      <dgm:prSet/>
      <dgm:spPr/>
      <dgm:t>
        <a:bodyPr/>
        <a:lstStyle/>
        <a:p>
          <a:endParaRPr lang="es-CO"/>
        </a:p>
      </dgm:t>
    </dgm:pt>
    <dgm:pt modelId="{18732BD9-2046-4BBC-9891-782187B4EE1C}" type="sibTrans" cxnId="{7BFFF01D-E4B7-408E-83FC-43F551D9272C}">
      <dgm:prSet/>
      <dgm:spPr/>
      <dgm:t>
        <a:bodyPr/>
        <a:lstStyle/>
        <a:p>
          <a:endParaRPr lang="es-CO"/>
        </a:p>
      </dgm:t>
    </dgm:pt>
    <dgm:pt modelId="{88F47DFB-A358-4755-B8B0-F83BCBF7EDEB}">
      <dgm:prSet/>
      <dgm:spPr/>
      <dgm:t>
        <a:bodyPr/>
        <a:lstStyle/>
        <a:p>
          <a:pPr rtl="0"/>
          <a:r>
            <a:rPr lang="es-CO" b="1" dirty="0" smtClean="0"/>
            <a:t>Buscar eficiencia, eficacia, credibilidad (Crecimiento, Desarrollo).</a:t>
          </a:r>
          <a:endParaRPr lang="es-CO" b="1" dirty="0"/>
        </a:p>
      </dgm:t>
    </dgm:pt>
    <dgm:pt modelId="{5C3CB4E4-D1B8-4B13-9659-B6B3E7810C82}" type="parTrans" cxnId="{A111996B-A236-4006-A112-0F280E418BAA}">
      <dgm:prSet/>
      <dgm:spPr/>
      <dgm:t>
        <a:bodyPr/>
        <a:lstStyle/>
        <a:p>
          <a:endParaRPr lang="es-CO"/>
        </a:p>
      </dgm:t>
    </dgm:pt>
    <dgm:pt modelId="{9D02ADCF-0C4D-448C-8C05-A9EEE0E47416}" type="sibTrans" cxnId="{A111996B-A236-4006-A112-0F280E418BAA}">
      <dgm:prSet/>
      <dgm:spPr>
        <a:solidFill>
          <a:srgbClr val="FFFF00"/>
        </a:solidFill>
      </dgm:spPr>
      <dgm:t>
        <a:bodyPr/>
        <a:lstStyle/>
        <a:p>
          <a:endParaRPr lang="es-CO"/>
        </a:p>
      </dgm:t>
    </dgm:pt>
    <dgm:pt modelId="{BD91B59F-C490-48F6-9FF2-527AA84F89E9}" type="pres">
      <dgm:prSet presAssocID="{8E334986-7C67-40E6-BF8C-7AB91D50E648}" presName="Name0" presStyleCnt="0">
        <dgm:presLayoutVars>
          <dgm:chMax val="1"/>
          <dgm:dir/>
          <dgm:animLvl val="ctr"/>
          <dgm:resizeHandles val="exact"/>
        </dgm:presLayoutVars>
      </dgm:prSet>
      <dgm:spPr/>
      <dgm:t>
        <a:bodyPr/>
        <a:lstStyle/>
        <a:p>
          <a:endParaRPr lang="es-CO"/>
        </a:p>
      </dgm:t>
    </dgm:pt>
    <dgm:pt modelId="{623E4267-CBAC-4B61-8179-DF7F35464928}" type="pres">
      <dgm:prSet presAssocID="{B767BF5F-6002-4080-9762-1ECBCA4CF2F0}" presName="centerShape" presStyleLbl="node0" presStyleIdx="0" presStyleCnt="1" custScaleX="73232" custScaleY="73166"/>
      <dgm:spPr/>
      <dgm:t>
        <a:bodyPr/>
        <a:lstStyle/>
        <a:p>
          <a:endParaRPr lang="es-CO"/>
        </a:p>
      </dgm:t>
    </dgm:pt>
    <dgm:pt modelId="{A8281719-165B-4DF7-A123-AC6EC345997C}" type="pres">
      <dgm:prSet presAssocID="{B7CA420D-A8A0-4FC1-912B-DEEBB2873927}" presName="node" presStyleLbl="node1" presStyleIdx="0" presStyleCnt="6">
        <dgm:presLayoutVars>
          <dgm:bulletEnabled val="1"/>
        </dgm:presLayoutVars>
      </dgm:prSet>
      <dgm:spPr/>
      <dgm:t>
        <a:bodyPr/>
        <a:lstStyle/>
        <a:p>
          <a:endParaRPr lang="es-CO"/>
        </a:p>
      </dgm:t>
    </dgm:pt>
    <dgm:pt modelId="{86E89030-489B-43B1-A24D-77D996387FE8}" type="pres">
      <dgm:prSet presAssocID="{B7CA420D-A8A0-4FC1-912B-DEEBB2873927}" presName="dummy" presStyleCnt="0"/>
      <dgm:spPr/>
      <dgm:t>
        <a:bodyPr/>
        <a:lstStyle/>
        <a:p>
          <a:endParaRPr lang="es-CO"/>
        </a:p>
      </dgm:t>
    </dgm:pt>
    <dgm:pt modelId="{383F762A-7E58-4DD7-AD38-A3A2D87FB6CB}" type="pres">
      <dgm:prSet presAssocID="{C186AD88-B8BA-47B9-88B2-2F967AA08B90}" presName="sibTrans" presStyleLbl="sibTrans2D1" presStyleIdx="0" presStyleCnt="6"/>
      <dgm:spPr/>
      <dgm:t>
        <a:bodyPr/>
        <a:lstStyle/>
        <a:p>
          <a:endParaRPr lang="es-CO"/>
        </a:p>
      </dgm:t>
    </dgm:pt>
    <dgm:pt modelId="{8BD87DED-4BA8-417C-9BC3-4C40F6BF00CD}" type="pres">
      <dgm:prSet presAssocID="{C1B7AD98-2993-46D4-B075-21CEF963BE90}" presName="node" presStyleLbl="node1" presStyleIdx="1" presStyleCnt="6">
        <dgm:presLayoutVars>
          <dgm:bulletEnabled val="1"/>
        </dgm:presLayoutVars>
      </dgm:prSet>
      <dgm:spPr/>
      <dgm:t>
        <a:bodyPr/>
        <a:lstStyle/>
        <a:p>
          <a:endParaRPr lang="es-CO"/>
        </a:p>
      </dgm:t>
    </dgm:pt>
    <dgm:pt modelId="{F125BEEC-4D13-4857-8CCF-98CCD6DB9477}" type="pres">
      <dgm:prSet presAssocID="{C1B7AD98-2993-46D4-B075-21CEF963BE90}" presName="dummy" presStyleCnt="0"/>
      <dgm:spPr/>
      <dgm:t>
        <a:bodyPr/>
        <a:lstStyle/>
        <a:p>
          <a:endParaRPr lang="es-CO"/>
        </a:p>
      </dgm:t>
    </dgm:pt>
    <dgm:pt modelId="{F9D632F0-EF7F-4EEE-82BA-94B9EEAB3905}" type="pres">
      <dgm:prSet presAssocID="{34095F3A-DEDC-4900-9C24-53C5435FE991}" presName="sibTrans" presStyleLbl="sibTrans2D1" presStyleIdx="1" presStyleCnt="6"/>
      <dgm:spPr/>
      <dgm:t>
        <a:bodyPr/>
        <a:lstStyle/>
        <a:p>
          <a:endParaRPr lang="es-CO"/>
        </a:p>
      </dgm:t>
    </dgm:pt>
    <dgm:pt modelId="{C13C754F-45F5-4E75-9D7C-D383CCB540B6}" type="pres">
      <dgm:prSet presAssocID="{61E32C6A-D954-4D69-A65B-EBEF33A3BEB5}" presName="node" presStyleLbl="node1" presStyleIdx="2" presStyleCnt="6">
        <dgm:presLayoutVars>
          <dgm:bulletEnabled val="1"/>
        </dgm:presLayoutVars>
      </dgm:prSet>
      <dgm:spPr/>
      <dgm:t>
        <a:bodyPr/>
        <a:lstStyle/>
        <a:p>
          <a:endParaRPr lang="es-CO"/>
        </a:p>
      </dgm:t>
    </dgm:pt>
    <dgm:pt modelId="{EC878ADB-9E6C-46FD-BA7B-86D3E0A54209}" type="pres">
      <dgm:prSet presAssocID="{61E32C6A-D954-4D69-A65B-EBEF33A3BEB5}" presName="dummy" presStyleCnt="0"/>
      <dgm:spPr/>
      <dgm:t>
        <a:bodyPr/>
        <a:lstStyle/>
        <a:p>
          <a:endParaRPr lang="es-CO"/>
        </a:p>
      </dgm:t>
    </dgm:pt>
    <dgm:pt modelId="{4226E34D-5C36-4FF1-BDD8-71B6E9163C6E}" type="pres">
      <dgm:prSet presAssocID="{A17503CB-696E-4655-A48A-2B1698D7D2FC}" presName="sibTrans" presStyleLbl="sibTrans2D1" presStyleIdx="2" presStyleCnt="6"/>
      <dgm:spPr/>
      <dgm:t>
        <a:bodyPr/>
        <a:lstStyle/>
        <a:p>
          <a:endParaRPr lang="es-CO"/>
        </a:p>
      </dgm:t>
    </dgm:pt>
    <dgm:pt modelId="{EA6CF9B1-3545-4B16-BC62-77D9ADCB903B}" type="pres">
      <dgm:prSet presAssocID="{D5EFF9CC-FB99-442E-BC62-B86E9A81587C}" presName="node" presStyleLbl="node1" presStyleIdx="3" presStyleCnt="6">
        <dgm:presLayoutVars>
          <dgm:bulletEnabled val="1"/>
        </dgm:presLayoutVars>
      </dgm:prSet>
      <dgm:spPr/>
      <dgm:t>
        <a:bodyPr/>
        <a:lstStyle/>
        <a:p>
          <a:endParaRPr lang="es-CO"/>
        </a:p>
      </dgm:t>
    </dgm:pt>
    <dgm:pt modelId="{76C8201C-0D14-43AC-906B-3A7F2BE5FDD1}" type="pres">
      <dgm:prSet presAssocID="{D5EFF9CC-FB99-442E-BC62-B86E9A81587C}" presName="dummy" presStyleCnt="0"/>
      <dgm:spPr/>
      <dgm:t>
        <a:bodyPr/>
        <a:lstStyle/>
        <a:p>
          <a:endParaRPr lang="es-CO"/>
        </a:p>
      </dgm:t>
    </dgm:pt>
    <dgm:pt modelId="{B446B165-C1F4-4642-A0AD-7515A3A80FD0}" type="pres">
      <dgm:prSet presAssocID="{A111960F-80EA-48AC-BB71-9C4ED6C4ACC5}" presName="sibTrans" presStyleLbl="sibTrans2D1" presStyleIdx="3" presStyleCnt="6"/>
      <dgm:spPr/>
      <dgm:t>
        <a:bodyPr/>
        <a:lstStyle/>
        <a:p>
          <a:endParaRPr lang="es-CO"/>
        </a:p>
      </dgm:t>
    </dgm:pt>
    <dgm:pt modelId="{510E291E-0FBC-4FE1-B8A3-B50A598A8143}" type="pres">
      <dgm:prSet presAssocID="{BDE1A2E1-49EA-4905-80EF-AF2BE3758DAE}" presName="node" presStyleLbl="node1" presStyleIdx="4" presStyleCnt="6">
        <dgm:presLayoutVars>
          <dgm:bulletEnabled val="1"/>
        </dgm:presLayoutVars>
      </dgm:prSet>
      <dgm:spPr/>
      <dgm:t>
        <a:bodyPr/>
        <a:lstStyle/>
        <a:p>
          <a:endParaRPr lang="es-CO"/>
        </a:p>
      </dgm:t>
    </dgm:pt>
    <dgm:pt modelId="{089B5FDC-176C-495C-8967-3E5EF597296A}" type="pres">
      <dgm:prSet presAssocID="{BDE1A2E1-49EA-4905-80EF-AF2BE3758DAE}" presName="dummy" presStyleCnt="0"/>
      <dgm:spPr/>
      <dgm:t>
        <a:bodyPr/>
        <a:lstStyle/>
        <a:p>
          <a:endParaRPr lang="es-CO"/>
        </a:p>
      </dgm:t>
    </dgm:pt>
    <dgm:pt modelId="{1D58079A-9172-46FA-8F47-8C5F60346896}" type="pres">
      <dgm:prSet presAssocID="{18732BD9-2046-4BBC-9891-782187B4EE1C}" presName="sibTrans" presStyleLbl="sibTrans2D1" presStyleIdx="4" presStyleCnt="6"/>
      <dgm:spPr/>
      <dgm:t>
        <a:bodyPr/>
        <a:lstStyle/>
        <a:p>
          <a:endParaRPr lang="es-CO"/>
        </a:p>
      </dgm:t>
    </dgm:pt>
    <dgm:pt modelId="{FCBC4326-DCD1-486B-8A2E-A63422C9CEFB}" type="pres">
      <dgm:prSet presAssocID="{88F47DFB-A358-4755-B8B0-F83BCBF7EDEB}" presName="node" presStyleLbl="node1" presStyleIdx="5" presStyleCnt="6">
        <dgm:presLayoutVars>
          <dgm:bulletEnabled val="1"/>
        </dgm:presLayoutVars>
      </dgm:prSet>
      <dgm:spPr/>
      <dgm:t>
        <a:bodyPr/>
        <a:lstStyle/>
        <a:p>
          <a:endParaRPr lang="es-CO"/>
        </a:p>
      </dgm:t>
    </dgm:pt>
    <dgm:pt modelId="{A627541C-F3B2-4718-B0A9-DE043533B83C}" type="pres">
      <dgm:prSet presAssocID="{88F47DFB-A358-4755-B8B0-F83BCBF7EDEB}" presName="dummy" presStyleCnt="0"/>
      <dgm:spPr/>
      <dgm:t>
        <a:bodyPr/>
        <a:lstStyle/>
        <a:p>
          <a:endParaRPr lang="es-CO"/>
        </a:p>
      </dgm:t>
    </dgm:pt>
    <dgm:pt modelId="{73EBB7B8-E706-4A25-B487-11D09F56F609}" type="pres">
      <dgm:prSet presAssocID="{9D02ADCF-0C4D-448C-8C05-A9EEE0E47416}" presName="sibTrans" presStyleLbl="sibTrans2D1" presStyleIdx="5" presStyleCnt="6"/>
      <dgm:spPr/>
      <dgm:t>
        <a:bodyPr/>
        <a:lstStyle/>
        <a:p>
          <a:endParaRPr lang="es-CO"/>
        </a:p>
      </dgm:t>
    </dgm:pt>
  </dgm:ptLst>
  <dgm:cxnLst>
    <dgm:cxn modelId="{34AA2618-33E8-4C78-B43B-58E9E89A68A9}" type="presOf" srcId="{88F47DFB-A358-4755-B8B0-F83BCBF7EDEB}" destId="{FCBC4326-DCD1-486B-8A2E-A63422C9CEFB}" srcOrd="0" destOrd="0" presId="urn:microsoft.com/office/officeart/2005/8/layout/radial6"/>
    <dgm:cxn modelId="{7BFFF01D-E4B7-408E-83FC-43F551D9272C}" srcId="{B767BF5F-6002-4080-9762-1ECBCA4CF2F0}" destId="{BDE1A2E1-49EA-4905-80EF-AF2BE3758DAE}" srcOrd="4" destOrd="0" parTransId="{4215C818-92D8-4DA6-B724-C7C64812270E}" sibTransId="{18732BD9-2046-4BBC-9891-782187B4EE1C}"/>
    <dgm:cxn modelId="{7E881A2E-48E9-4144-AF36-125C8DFE9F4D}" type="presOf" srcId="{34095F3A-DEDC-4900-9C24-53C5435FE991}" destId="{F9D632F0-EF7F-4EEE-82BA-94B9EEAB3905}" srcOrd="0" destOrd="0" presId="urn:microsoft.com/office/officeart/2005/8/layout/radial6"/>
    <dgm:cxn modelId="{F32D7E19-D273-4260-B2E1-3C9383CABBB8}" type="presOf" srcId="{C186AD88-B8BA-47B9-88B2-2F967AA08B90}" destId="{383F762A-7E58-4DD7-AD38-A3A2D87FB6CB}" srcOrd="0" destOrd="0" presId="urn:microsoft.com/office/officeart/2005/8/layout/radial6"/>
    <dgm:cxn modelId="{B06200E9-3308-47FE-A4FF-44C3EE02CFFB}" type="presOf" srcId="{BDE1A2E1-49EA-4905-80EF-AF2BE3758DAE}" destId="{510E291E-0FBC-4FE1-B8A3-B50A598A8143}" srcOrd="0" destOrd="0" presId="urn:microsoft.com/office/officeart/2005/8/layout/radial6"/>
    <dgm:cxn modelId="{8BBFBAD2-6B89-40E0-94AC-BAF52733CDA2}" type="presOf" srcId="{C1B7AD98-2993-46D4-B075-21CEF963BE90}" destId="{8BD87DED-4BA8-417C-9BC3-4C40F6BF00CD}" srcOrd="0" destOrd="0" presId="urn:microsoft.com/office/officeart/2005/8/layout/radial6"/>
    <dgm:cxn modelId="{0A3222EF-024F-455F-85A7-114262A98803}" type="presOf" srcId="{61E32C6A-D954-4D69-A65B-EBEF33A3BEB5}" destId="{C13C754F-45F5-4E75-9D7C-D383CCB540B6}" srcOrd="0" destOrd="0" presId="urn:microsoft.com/office/officeart/2005/8/layout/radial6"/>
    <dgm:cxn modelId="{E555B0D6-C3C2-4BF6-BB06-E22296AD362F}" type="presOf" srcId="{9D02ADCF-0C4D-448C-8C05-A9EEE0E47416}" destId="{73EBB7B8-E706-4A25-B487-11D09F56F609}" srcOrd="0" destOrd="0" presId="urn:microsoft.com/office/officeart/2005/8/layout/radial6"/>
    <dgm:cxn modelId="{CE9BDC9D-3118-497B-A55E-2D0C489FD914}" srcId="{B767BF5F-6002-4080-9762-1ECBCA4CF2F0}" destId="{61E32C6A-D954-4D69-A65B-EBEF33A3BEB5}" srcOrd="2" destOrd="0" parTransId="{58C05F7B-B84E-4DFF-8D24-A1A6A700F68C}" sibTransId="{A17503CB-696E-4655-A48A-2B1698D7D2FC}"/>
    <dgm:cxn modelId="{EE70CEF3-4D40-45E6-AFBE-7195DA83393A}" type="presOf" srcId="{B767BF5F-6002-4080-9762-1ECBCA4CF2F0}" destId="{623E4267-CBAC-4B61-8179-DF7F35464928}" srcOrd="0" destOrd="0" presId="urn:microsoft.com/office/officeart/2005/8/layout/radial6"/>
    <dgm:cxn modelId="{EFEEB82C-4AEE-48F8-B1BD-8AE129677348}" srcId="{B767BF5F-6002-4080-9762-1ECBCA4CF2F0}" destId="{C1B7AD98-2993-46D4-B075-21CEF963BE90}" srcOrd="1" destOrd="0" parTransId="{8B77B1D6-1228-4AEA-B31A-A0BEC813479A}" sibTransId="{34095F3A-DEDC-4900-9C24-53C5435FE991}"/>
    <dgm:cxn modelId="{B76CF923-AC4D-4D89-AAE8-1DE16B0B40AB}" srcId="{B767BF5F-6002-4080-9762-1ECBCA4CF2F0}" destId="{D5EFF9CC-FB99-442E-BC62-B86E9A81587C}" srcOrd="3" destOrd="0" parTransId="{9C58659D-50BB-473F-9C51-327B7E56A30D}" sibTransId="{A111960F-80EA-48AC-BB71-9C4ED6C4ACC5}"/>
    <dgm:cxn modelId="{A111996B-A236-4006-A112-0F280E418BAA}" srcId="{B767BF5F-6002-4080-9762-1ECBCA4CF2F0}" destId="{88F47DFB-A358-4755-B8B0-F83BCBF7EDEB}" srcOrd="5" destOrd="0" parTransId="{5C3CB4E4-D1B8-4B13-9659-B6B3E7810C82}" sibTransId="{9D02ADCF-0C4D-448C-8C05-A9EEE0E47416}"/>
    <dgm:cxn modelId="{AD825C40-698B-406B-83D3-C7624EE12FD5}" srcId="{8E334986-7C67-40E6-BF8C-7AB91D50E648}" destId="{B767BF5F-6002-4080-9762-1ECBCA4CF2F0}" srcOrd="0" destOrd="0" parTransId="{BFDEFBA3-5C85-492E-99D9-696B72A0ADD9}" sibTransId="{51D4DA40-80D1-4233-AF54-415E958A7F56}"/>
    <dgm:cxn modelId="{5AC67BDD-1456-4A2A-9276-FD4505444BD0}" type="presOf" srcId="{18732BD9-2046-4BBC-9891-782187B4EE1C}" destId="{1D58079A-9172-46FA-8F47-8C5F60346896}" srcOrd="0" destOrd="0" presId="urn:microsoft.com/office/officeart/2005/8/layout/radial6"/>
    <dgm:cxn modelId="{C98A4EE5-4C02-4685-BF18-C96D43FC46D2}" type="presOf" srcId="{8E334986-7C67-40E6-BF8C-7AB91D50E648}" destId="{BD91B59F-C490-48F6-9FF2-527AA84F89E9}" srcOrd="0" destOrd="0" presId="urn:microsoft.com/office/officeart/2005/8/layout/radial6"/>
    <dgm:cxn modelId="{11F58C29-1812-4E69-91ED-40B7EC436634}" type="presOf" srcId="{D5EFF9CC-FB99-442E-BC62-B86E9A81587C}" destId="{EA6CF9B1-3545-4B16-BC62-77D9ADCB903B}" srcOrd="0" destOrd="0" presId="urn:microsoft.com/office/officeart/2005/8/layout/radial6"/>
    <dgm:cxn modelId="{A1F8842F-C8F6-4F48-B263-4EC65D12D8CA}" srcId="{B767BF5F-6002-4080-9762-1ECBCA4CF2F0}" destId="{B7CA420D-A8A0-4FC1-912B-DEEBB2873927}" srcOrd="0" destOrd="0" parTransId="{C71D815F-FDB8-4D12-9836-1D7F42B96279}" sibTransId="{C186AD88-B8BA-47B9-88B2-2F967AA08B90}"/>
    <dgm:cxn modelId="{D7962F58-0E1D-4F23-9FF9-E3053E0FB287}" type="presOf" srcId="{A111960F-80EA-48AC-BB71-9C4ED6C4ACC5}" destId="{B446B165-C1F4-4642-A0AD-7515A3A80FD0}" srcOrd="0" destOrd="0" presId="urn:microsoft.com/office/officeart/2005/8/layout/radial6"/>
    <dgm:cxn modelId="{2AC02431-056B-4DB5-ADC1-066CB7627CC5}" type="presOf" srcId="{B7CA420D-A8A0-4FC1-912B-DEEBB2873927}" destId="{A8281719-165B-4DF7-A123-AC6EC345997C}" srcOrd="0" destOrd="0" presId="urn:microsoft.com/office/officeart/2005/8/layout/radial6"/>
    <dgm:cxn modelId="{99609EE6-5A5D-49AF-BDA7-0CE3116554B8}" type="presOf" srcId="{A17503CB-696E-4655-A48A-2B1698D7D2FC}" destId="{4226E34D-5C36-4FF1-BDD8-71B6E9163C6E}" srcOrd="0" destOrd="0" presId="urn:microsoft.com/office/officeart/2005/8/layout/radial6"/>
    <dgm:cxn modelId="{18D269CA-A9C7-4688-B0A1-28A3F994D65C}" type="presParOf" srcId="{BD91B59F-C490-48F6-9FF2-527AA84F89E9}" destId="{623E4267-CBAC-4B61-8179-DF7F35464928}" srcOrd="0" destOrd="0" presId="urn:microsoft.com/office/officeart/2005/8/layout/radial6"/>
    <dgm:cxn modelId="{A859DAF5-C044-44AF-836C-EA9F51B79289}" type="presParOf" srcId="{BD91B59F-C490-48F6-9FF2-527AA84F89E9}" destId="{A8281719-165B-4DF7-A123-AC6EC345997C}" srcOrd="1" destOrd="0" presId="urn:microsoft.com/office/officeart/2005/8/layout/radial6"/>
    <dgm:cxn modelId="{E5149C88-D007-4081-ABD5-8E84F258906D}" type="presParOf" srcId="{BD91B59F-C490-48F6-9FF2-527AA84F89E9}" destId="{86E89030-489B-43B1-A24D-77D996387FE8}" srcOrd="2" destOrd="0" presId="urn:microsoft.com/office/officeart/2005/8/layout/radial6"/>
    <dgm:cxn modelId="{4AE2FA4D-FFA4-41C5-AB97-19E8E0C58D3F}" type="presParOf" srcId="{BD91B59F-C490-48F6-9FF2-527AA84F89E9}" destId="{383F762A-7E58-4DD7-AD38-A3A2D87FB6CB}" srcOrd="3" destOrd="0" presId="urn:microsoft.com/office/officeart/2005/8/layout/radial6"/>
    <dgm:cxn modelId="{3B8CAB78-F7CB-402B-8DC4-AB0290A91D1D}" type="presParOf" srcId="{BD91B59F-C490-48F6-9FF2-527AA84F89E9}" destId="{8BD87DED-4BA8-417C-9BC3-4C40F6BF00CD}" srcOrd="4" destOrd="0" presId="urn:microsoft.com/office/officeart/2005/8/layout/radial6"/>
    <dgm:cxn modelId="{8E83530F-A0A9-465E-8F33-2E3774AF025B}" type="presParOf" srcId="{BD91B59F-C490-48F6-9FF2-527AA84F89E9}" destId="{F125BEEC-4D13-4857-8CCF-98CCD6DB9477}" srcOrd="5" destOrd="0" presId="urn:microsoft.com/office/officeart/2005/8/layout/radial6"/>
    <dgm:cxn modelId="{42C4B616-ABF7-4434-A4C0-30A8C4FD3D72}" type="presParOf" srcId="{BD91B59F-C490-48F6-9FF2-527AA84F89E9}" destId="{F9D632F0-EF7F-4EEE-82BA-94B9EEAB3905}" srcOrd="6" destOrd="0" presId="urn:microsoft.com/office/officeart/2005/8/layout/radial6"/>
    <dgm:cxn modelId="{3AD5460B-AE16-4C72-A330-7259A8C4FB65}" type="presParOf" srcId="{BD91B59F-C490-48F6-9FF2-527AA84F89E9}" destId="{C13C754F-45F5-4E75-9D7C-D383CCB540B6}" srcOrd="7" destOrd="0" presId="urn:microsoft.com/office/officeart/2005/8/layout/radial6"/>
    <dgm:cxn modelId="{7DDCBA7F-140C-4B4E-8480-37F63AFFF656}" type="presParOf" srcId="{BD91B59F-C490-48F6-9FF2-527AA84F89E9}" destId="{EC878ADB-9E6C-46FD-BA7B-86D3E0A54209}" srcOrd="8" destOrd="0" presId="urn:microsoft.com/office/officeart/2005/8/layout/radial6"/>
    <dgm:cxn modelId="{D12854CF-5399-41F6-A059-E61C53B4666E}" type="presParOf" srcId="{BD91B59F-C490-48F6-9FF2-527AA84F89E9}" destId="{4226E34D-5C36-4FF1-BDD8-71B6E9163C6E}" srcOrd="9" destOrd="0" presId="urn:microsoft.com/office/officeart/2005/8/layout/radial6"/>
    <dgm:cxn modelId="{3C1601A3-DC5A-421F-954A-AD4AD00FFD1F}" type="presParOf" srcId="{BD91B59F-C490-48F6-9FF2-527AA84F89E9}" destId="{EA6CF9B1-3545-4B16-BC62-77D9ADCB903B}" srcOrd="10" destOrd="0" presId="urn:microsoft.com/office/officeart/2005/8/layout/radial6"/>
    <dgm:cxn modelId="{82D1283B-BC75-45D3-AE16-9052867CA9E7}" type="presParOf" srcId="{BD91B59F-C490-48F6-9FF2-527AA84F89E9}" destId="{76C8201C-0D14-43AC-906B-3A7F2BE5FDD1}" srcOrd="11" destOrd="0" presId="urn:microsoft.com/office/officeart/2005/8/layout/radial6"/>
    <dgm:cxn modelId="{DE69D81F-AAF4-47D1-A017-3C3B23536087}" type="presParOf" srcId="{BD91B59F-C490-48F6-9FF2-527AA84F89E9}" destId="{B446B165-C1F4-4642-A0AD-7515A3A80FD0}" srcOrd="12" destOrd="0" presId="urn:microsoft.com/office/officeart/2005/8/layout/radial6"/>
    <dgm:cxn modelId="{E00EA942-09F2-4611-AFD6-428A6FD7BC95}" type="presParOf" srcId="{BD91B59F-C490-48F6-9FF2-527AA84F89E9}" destId="{510E291E-0FBC-4FE1-B8A3-B50A598A8143}" srcOrd="13" destOrd="0" presId="urn:microsoft.com/office/officeart/2005/8/layout/radial6"/>
    <dgm:cxn modelId="{5397E784-B618-4F51-AE58-9FE9F330815F}" type="presParOf" srcId="{BD91B59F-C490-48F6-9FF2-527AA84F89E9}" destId="{089B5FDC-176C-495C-8967-3E5EF597296A}" srcOrd="14" destOrd="0" presId="urn:microsoft.com/office/officeart/2005/8/layout/radial6"/>
    <dgm:cxn modelId="{5D47219D-471F-4A02-BB1C-6FE1BE83FF7F}" type="presParOf" srcId="{BD91B59F-C490-48F6-9FF2-527AA84F89E9}" destId="{1D58079A-9172-46FA-8F47-8C5F60346896}" srcOrd="15" destOrd="0" presId="urn:microsoft.com/office/officeart/2005/8/layout/radial6"/>
    <dgm:cxn modelId="{A91EDD25-6931-4020-B6F8-587AC5427E6E}" type="presParOf" srcId="{BD91B59F-C490-48F6-9FF2-527AA84F89E9}" destId="{FCBC4326-DCD1-486B-8A2E-A63422C9CEFB}" srcOrd="16" destOrd="0" presId="urn:microsoft.com/office/officeart/2005/8/layout/radial6"/>
    <dgm:cxn modelId="{8596CBFC-0021-44F0-8573-90E073E86194}" type="presParOf" srcId="{BD91B59F-C490-48F6-9FF2-527AA84F89E9}" destId="{A627541C-F3B2-4718-B0A9-DE043533B83C}" srcOrd="17" destOrd="0" presId="urn:microsoft.com/office/officeart/2005/8/layout/radial6"/>
    <dgm:cxn modelId="{19EF7250-BA7F-45C8-A716-44A48EA7323F}" type="presParOf" srcId="{BD91B59F-C490-48F6-9FF2-527AA84F89E9}" destId="{73EBB7B8-E706-4A25-B487-11D09F56F60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78796C-F82C-42DE-822D-4DD489831287}" type="doc">
      <dgm:prSet loTypeId="urn:microsoft.com/office/officeart/2005/8/layout/cycle8" loCatId="cycle" qsTypeId="urn:microsoft.com/office/officeart/2005/8/quickstyle/simple1" qsCatId="simple" csTypeId="urn:microsoft.com/office/officeart/2005/8/colors/accent1_1" csCatId="accent1" phldr="1"/>
      <dgm:spPr/>
      <dgm:t>
        <a:bodyPr/>
        <a:lstStyle/>
        <a:p>
          <a:endParaRPr lang="es-CO"/>
        </a:p>
      </dgm:t>
    </dgm:pt>
    <dgm:pt modelId="{BD1D1E0C-696D-467A-B3FB-557558D2D533}">
      <dgm:prSet custT="1"/>
      <dgm:spPr/>
      <dgm:t>
        <a:bodyPr/>
        <a:lstStyle/>
        <a:p>
          <a:pPr rtl="0"/>
          <a:r>
            <a:rPr lang="es-CO" sz="1400" b="1" smtClean="0"/>
            <a:t>Precio internacional de minero-energéticos.</a:t>
          </a:r>
          <a:endParaRPr lang="es-CO" sz="1400" b="1"/>
        </a:p>
      </dgm:t>
    </dgm:pt>
    <dgm:pt modelId="{85DECA3E-415B-4E46-A9A7-090D4CFC3AFF}" type="parTrans" cxnId="{4237E911-9210-4046-8B05-C41261C5F46D}">
      <dgm:prSet/>
      <dgm:spPr/>
      <dgm:t>
        <a:bodyPr/>
        <a:lstStyle/>
        <a:p>
          <a:endParaRPr lang="es-CO" sz="2400" b="1"/>
        </a:p>
      </dgm:t>
    </dgm:pt>
    <dgm:pt modelId="{9A3300BA-0665-4AC1-83B6-E26167C559FC}" type="sibTrans" cxnId="{4237E911-9210-4046-8B05-C41261C5F46D}">
      <dgm:prSet/>
      <dgm:spPr/>
      <dgm:t>
        <a:bodyPr/>
        <a:lstStyle/>
        <a:p>
          <a:endParaRPr lang="es-CO" sz="2400" b="1"/>
        </a:p>
      </dgm:t>
    </dgm:pt>
    <dgm:pt modelId="{21772EBB-C123-488F-9495-FD7F97CF2F98}">
      <dgm:prSet custT="1"/>
      <dgm:spPr/>
      <dgm:t>
        <a:bodyPr/>
        <a:lstStyle/>
        <a:p>
          <a:pPr rtl="0"/>
          <a:r>
            <a:rPr lang="es-CO" sz="1400" b="1" dirty="0" smtClean="0"/>
            <a:t>Atención del postconflicto. Ley 1448 de 2011</a:t>
          </a:r>
          <a:endParaRPr lang="es-CO" sz="1400" b="1" dirty="0"/>
        </a:p>
      </dgm:t>
    </dgm:pt>
    <dgm:pt modelId="{D4D32A71-AEB7-4AF2-A55E-BA2EFF0188CC}" type="parTrans" cxnId="{D13CE9A4-D592-412B-8A2C-4703584D6C94}">
      <dgm:prSet/>
      <dgm:spPr/>
      <dgm:t>
        <a:bodyPr/>
        <a:lstStyle/>
        <a:p>
          <a:endParaRPr lang="es-CO" sz="2400" b="1"/>
        </a:p>
      </dgm:t>
    </dgm:pt>
    <dgm:pt modelId="{CD4FB15E-D51B-43D7-83FF-88E33DA9C457}" type="sibTrans" cxnId="{D13CE9A4-D592-412B-8A2C-4703584D6C94}">
      <dgm:prSet/>
      <dgm:spPr/>
      <dgm:t>
        <a:bodyPr/>
        <a:lstStyle/>
        <a:p>
          <a:endParaRPr lang="es-CO" sz="2400" b="1"/>
        </a:p>
      </dgm:t>
    </dgm:pt>
    <dgm:pt modelId="{073615E6-9ABA-4A62-A2C0-2507C7D2C3C2}">
      <dgm:prSet custT="1"/>
      <dgm:spPr/>
      <dgm:t>
        <a:bodyPr/>
        <a:lstStyle/>
        <a:p>
          <a:pPr rtl="0"/>
          <a:r>
            <a:rPr lang="es-CO" sz="1400" b="1" smtClean="0"/>
            <a:t>Compromisos de infraestructura e inversión publica.</a:t>
          </a:r>
          <a:endParaRPr lang="es-CO" sz="1400" b="1"/>
        </a:p>
      </dgm:t>
    </dgm:pt>
    <dgm:pt modelId="{CAE48686-FA07-4961-872D-648F88223BF5}" type="parTrans" cxnId="{BDB93DE1-196F-4537-8090-4E0B130916B0}">
      <dgm:prSet/>
      <dgm:spPr/>
      <dgm:t>
        <a:bodyPr/>
        <a:lstStyle/>
        <a:p>
          <a:endParaRPr lang="es-CO" sz="2400" b="1"/>
        </a:p>
      </dgm:t>
    </dgm:pt>
    <dgm:pt modelId="{D5800D7F-11BF-4814-93AF-4BF6A3D2D5E7}" type="sibTrans" cxnId="{BDB93DE1-196F-4537-8090-4E0B130916B0}">
      <dgm:prSet/>
      <dgm:spPr/>
      <dgm:t>
        <a:bodyPr/>
        <a:lstStyle/>
        <a:p>
          <a:endParaRPr lang="es-CO" sz="2400" b="1"/>
        </a:p>
      </dgm:t>
    </dgm:pt>
    <dgm:pt modelId="{A8FB215A-2136-46FF-BBEC-67419BDD73EB}">
      <dgm:prSet custT="1"/>
      <dgm:spPr/>
      <dgm:t>
        <a:bodyPr/>
        <a:lstStyle/>
        <a:p>
          <a:pPr rtl="0"/>
          <a:r>
            <a:rPr lang="es-CO" sz="1400" b="1" smtClean="0"/>
            <a:t>Compromisos de deuda</a:t>
          </a:r>
          <a:endParaRPr lang="es-CO" sz="1400" b="1"/>
        </a:p>
      </dgm:t>
    </dgm:pt>
    <dgm:pt modelId="{B9E743EC-06D5-4B7B-A860-0308F458AADA}" type="parTrans" cxnId="{19E30C9D-3AC4-4DED-B268-44B379FD465C}">
      <dgm:prSet/>
      <dgm:spPr/>
      <dgm:t>
        <a:bodyPr/>
        <a:lstStyle/>
        <a:p>
          <a:endParaRPr lang="es-CO" sz="2400" b="1"/>
        </a:p>
      </dgm:t>
    </dgm:pt>
    <dgm:pt modelId="{07E9DBE3-22BE-4C7C-9ABC-45297D41EA02}" type="sibTrans" cxnId="{19E30C9D-3AC4-4DED-B268-44B379FD465C}">
      <dgm:prSet/>
      <dgm:spPr/>
      <dgm:t>
        <a:bodyPr/>
        <a:lstStyle/>
        <a:p>
          <a:endParaRPr lang="es-CO" sz="2400" b="1"/>
        </a:p>
      </dgm:t>
    </dgm:pt>
    <dgm:pt modelId="{C98FA05F-F522-4405-8A70-98B862D88653}">
      <dgm:prSet custT="1"/>
      <dgm:spPr/>
      <dgm:t>
        <a:bodyPr/>
        <a:lstStyle/>
        <a:p>
          <a:pPr rtl="0"/>
          <a:r>
            <a:rPr lang="es-CO" sz="1400" b="1" smtClean="0"/>
            <a:t>Racionalizar y eficiencia en el gasto de funcionamiento.</a:t>
          </a:r>
          <a:endParaRPr lang="es-CO" sz="1400" b="1"/>
        </a:p>
      </dgm:t>
    </dgm:pt>
    <dgm:pt modelId="{02BE76EF-D75D-48C6-893C-DC38DD8CCC3F}" type="parTrans" cxnId="{9DBCCA61-6A1A-4AD3-ADE9-B545C710370D}">
      <dgm:prSet/>
      <dgm:spPr/>
      <dgm:t>
        <a:bodyPr/>
        <a:lstStyle/>
        <a:p>
          <a:endParaRPr lang="es-CO" sz="2400" b="1"/>
        </a:p>
      </dgm:t>
    </dgm:pt>
    <dgm:pt modelId="{F5BC83CE-A666-484F-808E-99D0DF93622F}" type="sibTrans" cxnId="{9DBCCA61-6A1A-4AD3-ADE9-B545C710370D}">
      <dgm:prSet/>
      <dgm:spPr/>
      <dgm:t>
        <a:bodyPr/>
        <a:lstStyle/>
        <a:p>
          <a:endParaRPr lang="es-CO" sz="2400" b="1"/>
        </a:p>
      </dgm:t>
    </dgm:pt>
    <dgm:pt modelId="{79AACA04-C29A-47F5-A76D-5CF94126EACE}">
      <dgm:prSet custT="1"/>
      <dgm:spPr/>
      <dgm:t>
        <a:bodyPr/>
        <a:lstStyle/>
        <a:p>
          <a:pPr rtl="0"/>
          <a:r>
            <a:rPr lang="es-CO" sz="1400" b="1" smtClean="0"/>
            <a:t>Lograr metas de desarrollo económico.</a:t>
          </a:r>
          <a:endParaRPr lang="es-CO" sz="1400" b="1"/>
        </a:p>
      </dgm:t>
    </dgm:pt>
    <dgm:pt modelId="{A4FF13CF-F671-4951-9D54-31D84FA8F644}" type="parTrans" cxnId="{73A47482-0932-445B-95F2-10A91E711BBF}">
      <dgm:prSet/>
      <dgm:spPr/>
      <dgm:t>
        <a:bodyPr/>
        <a:lstStyle/>
        <a:p>
          <a:endParaRPr lang="es-CO" sz="2400" b="1"/>
        </a:p>
      </dgm:t>
    </dgm:pt>
    <dgm:pt modelId="{31A205FE-0419-40EE-B1A7-38EE3CC7AB61}" type="sibTrans" cxnId="{73A47482-0932-445B-95F2-10A91E711BBF}">
      <dgm:prSet/>
      <dgm:spPr/>
      <dgm:t>
        <a:bodyPr/>
        <a:lstStyle/>
        <a:p>
          <a:endParaRPr lang="es-CO" sz="2400" b="1"/>
        </a:p>
      </dgm:t>
    </dgm:pt>
    <dgm:pt modelId="{79112989-7E50-42D3-BA02-E31991E95A1C}" type="pres">
      <dgm:prSet presAssocID="{FE78796C-F82C-42DE-822D-4DD489831287}" presName="compositeShape" presStyleCnt="0">
        <dgm:presLayoutVars>
          <dgm:chMax val="7"/>
          <dgm:dir/>
          <dgm:resizeHandles val="exact"/>
        </dgm:presLayoutVars>
      </dgm:prSet>
      <dgm:spPr/>
      <dgm:t>
        <a:bodyPr/>
        <a:lstStyle/>
        <a:p>
          <a:endParaRPr lang="es-CO"/>
        </a:p>
      </dgm:t>
    </dgm:pt>
    <dgm:pt modelId="{B6980BB8-F90A-4C80-81EC-C93998B196EE}" type="pres">
      <dgm:prSet presAssocID="{FE78796C-F82C-42DE-822D-4DD489831287}" presName="wedge1" presStyleLbl="node1" presStyleIdx="0" presStyleCnt="6"/>
      <dgm:spPr/>
      <dgm:t>
        <a:bodyPr/>
        <a:lstStyle/>
        <a:p>
          <a:endParaRPr lang="es-CO"/>
        </a:p>
      </dgm:t>
    </dgm:pt>
    <dgm:pt modelId="{EE1B644D-EB77-482F-B9AA-AFBD043AF7E4}" type="pres">
      <dgm:prSet presAssocID="{FE78796C-F82C-42DE-822D-4DD489831287}" presName="dummy1a" presStyleCnt="0"/>
      <dgm:spPr/>
    </dgm:pt>
    <dgm:pt modelId="{59B90D17-2F65-48D1-955C-35AFAB86DE1B}" type="pres">
      <dgm:prSet presAssocID="{FE78796C-F82C-42DE-822D-4DD489831287}" presName="dummy1b" presStyleCnt="0"/>
      <dgm:spPr/>
    </dgm:pt>
    <dgm:pt modelId="{216F670B-F961-4E50-895F-BB122D2FA002}" type="pres">
      <dgm:prSet presAssocID="{FE78796C-F82C-42DE-822D-4DD489831287}" presName="wedge1Tx" presStyleLbl="node1" presStyleIdx="0" presStyleCnt="6">
        <dgm:presLayoutVars>
          <dgm:chMax val="0"/>
          <dgm:chPref val="0"/>
          <dgm:bulletEnabled val="1"/>
        </dgm:presLayoutVars>
      </dgm:prSet>
      <dgm:spPr/>
      <dgm:t>
        <a:bodyPr/>
        <a:lstStyle/>
        <a:p>
          <a:endParaRPr lang="es-CO"/>
        </a:p>
      </dgm:t>
    </dgm:pt>
    <dgm:pt modelId="{55B906A5-BE70-4A01-859C-DD65B477D943}" type="pres">
      <dgm:prSet presAssocID="{FE78796C-F82C-42DE-822D-4DD489831287}" presName="wedge2" presStyleLbl="node1" presStyleIdx="1" presStyleCnt="6"/>
      <dgm:spPr/>
      <dgm:t>
        <a:bodyPr/>
        <a:lstStyle/>
        <a:p>
          <a:endParaRPr lang="es-CO"/>
        </a:p>
      </dgm:t>
    </dgm:pt>
    <dgm:pt modelId="{78D95847-7DF7-4C7D-AEF0-8EFD26B29E89}" type="pres">
      <dgm:prSet presAssocID="{FE78796C-F82C-42DE-822D-4DD489831287}" presName="dummy2a" presStyleCnt="0"/>
      <dgm:spPr/>
    </dgm:pt>
    <dgm:pt modelId="{2B5D3026-53DC-4D17-B926-89F47796D37D}" type="pres">
      <dgm:prSet presAssocID="{FE78796C-F82C-42DE-822D-4DD489831287}" presName="dummy2b" presStyleCnt="0"/>
      <dgm:spPr/>
    </dgm:pt>
    <dgm:pt modelId="{B113186B-C136-4614-9022-492131F01698}" type="pres">
      <dgm:prSet presAssocID="{FE78796C-F82C-42DE-822D-4DD489831287}" presName="wedge2Tx" presStyleLbl="node1" presStyleIdx="1" presStyleCnt="6">
        <dgm:presLayoutVars>
          <dgm:chMax val="0"/>
          <dgm:chPref val="0"/>
          <dgm:bulletEnabled val="1"/>
        </dgm:presLayoutVars>
      </dgm:prSet>
      <dgm:spPr/>
      <dgm:t>
        <a:bodyPr/>
        <a:lstStyle/>
        <a:p>
          <a:endParaRPr lang="es-CO"/>
        </a:p>
      </dgm:t>
    </dgm:pt>
    <dgm:pt modelId="{4E5782E2-DD29-4F79-9A20-6E1EB314A2CD}" type="pres">
      <dgm:prSet presAssocID="{FE78796C-F82C-42DE-822D-4DD489831287}" presName="wedge3" presStyleLbl="node1" presStyleIdx="2" presStyleCnt="6"/>
      <dgm:spPr/>
      <dgm:t>
        <a:bodyPr/>
        <a:lstStyle/>
        <a:p>
          <a:endParaRPr lang="es-CO"/>
        </a:p>
      </dgm:t>
    </dgm:pt>
    <dgm:pt modelId="{0B230124-ACDC-4591-9224-CCE9DD230FFA}" type="pres">
      <dgm:prSet presAssocID="{FE78796C-F82C-42DE-822D-4DD489831287}" presName="dummy3a" presStyleCnt="0"/>
      <dgm:spPr/>
    </dgm:pt>
    <dgm:pt modelId="{5C8700C0-BDBF-4528-804D-67B6FDC6FB54}" type="pres">
      <dgm:prSet presAssocID="{FE78796C-F82C-42DE-822D-4DD489831287}" presName="dummy3b" presStyleCnt="0"/>
      <dgm:spPr/>
    </dgm:pt>
    <dgm:pt modelId="{5510DA23-60C4-4C86-B4C3-1B6EEC6C2349}" type="pres">
      <dgm:prSet presAssocID="{FE78796C-F82C-42DE-822D-4DD489831287}" presName="wedge3Tx" presStyleLbl="node1" presStyleIdx="2" presStyleCnt="6">
        <dgm:presLayoutVars>
          <dgm:chMax val="0"/>
          <dgm:chPref val="0"/>
          <dgm:bulletEnabled val="1"/>
        </dgm:presLayoutVars>
      </dgm:prSet>
      <dgm:spPr/>
      <dgm:t>
        <a:bodyPr/>
        <a:lstStyle/>
        <a:p>
          <a:endParaRPr lang="es-CO"/>
        </a:p>
      </dgm:t>
    </dgm:pt>
    <dgm:pt modelId="{ADFAC719-F66F-4F88-BF46-22A485156FAA}" type="pres">
      <dgm:prSet presAssocID="{FE78796C-F82C-42DE-822D-4DD489831287}" presName="wedge4" presStyleLbl="node1" presStyleIdx="3" presStyleCnt="6"/>
      <dgm:spPr/>
      <dgm:t>
        <a:bodyPr/>
        <a:lstStyle/>
        <a:p>
          <a:endParaRPr lang="es-CO"/>
        </a:p>
      </dgm:t>
    </dgm:pt>
    <dgm:pt modelId="{23F604FA-E1FB-4503-9576-5665CF0D0D3C}" type="pres">
      <dgm:prSet presAssocID="{FE78796C-F82C-42DE-822D-4DD489831287}" presName="dummy4a" presStyleCnt="0"/>
      <dgm:spPr/>
    </dgm:pt>
    <dgm:pt modelId="{EBA220E7-1475-4702-8941-CFF1C744D4A6}" type="pres">
      <dgm:prSet presAssocID="{FE78796C-F82C-42DE-822D-4DD489831287}" presName="dummy4b" presStyleCnt="0"/>
      <dgm:spPr/>
    </dgm:pt>
    <dgm:pt modelId="{66B33526-FF73-4181-85D4-83FA8D6018EE}" type="pres">
      <dgm:prSet presAssocID="{FE78796C-F82C-42DE-822D-4DD489831287}" presName="wedge4Tx" presStyleLbl="node1" presStyleIdx="3" presStyleCnt="6">
        <dgm:presLayoutVars>
          <dgm:chMax val="0"/>
          <dgm:chPref val="0"/>
          <dgm:bulletEnabled val="1"/>
        </dgm:presLayoutVars>
      </dgm:prSet>
      <dgm:spPr/>
      <dgm:t>
        <a:bodyPr/>
        <a:lstStyle/>
        <a:p>
          <a:endParaRPr lang="es-CO"/>
        </a:p>
      </dgm:t>
    </dgm:pt>
    <dgm:pt modelId="{5562895A-6F98-45DC-990F-708C1F54E40A}" type="pres">
      <dgm:prSet presAssocID="{FE78796C-F82C-42DE-822D-4DD489831287}" presName="wedge5" presStyleLbl="node1" presStyleIdx="4" presStyleCnt="6"/>
      <dgm:spPr/>
      <dgm:t>
        <a:bodyPr/>
        <a:lstStyle/>
        <a:p>
          <a:endParaRPr lang="es-CO"/>
        </a:p>
      </dgm:t>
    </dgm:pt>
    <dgm:pt modelId="{D24B1D42-4138-4900-8F8E-4F6931082C6D}" type="pres">
      <dgm:prSet presAssocID="{FE78796C-F82C-42DE-822D-4DD489831287}" presName="dummy5a" presStyleCnt="0"/>
      <dgm:spPr/>
    </dgm:pt>
    <dgm:pt modelId="{85316CB2-6E15-4E3D-9ED5-17544C42E0F4}" type="pres">
      <dgm:prSet presAssocID="{FE78796C-F82C-42DE-822D-4DD489831287}" presName="dummy5b" presStyleCnt="0"/>
      <dgm:spPr/>
    </dgm:pt>
    <dgm:pt modelId="{8DE0DA1F-377D-44EB-9C19-29677141C1E3}" type="pres">
      <dgm:prSet presAssocID="{FE78796C-F82C-42DE-822D-4DD489831287}" presName="wedge5Tx" presStyleLbl="node1" presStyleIdx="4" presStyleCnt="6">
        <dgm:presLayoutVars>
          <dgm:chMax val="0"/>
          <dgm:chPref val="0"/>
          <dgm:bulletEnabled val="1"/>
        </dgm:presLayoutVars>
      </dgm:prSet>
      <dgm:spPr/>
      <dgm:t>
        <a:bodyPr/>
        <a:lstStyle/>
        <a:p>
          <a:endParaRPr lang="es-CO"/>
        </a:p>
      </dgm:t>
    </dgm:pt>
    <dgm:pt modelId="{7DD85C7E-7DFF-4779-9FBE-A0EF65C60F62}" type="pres">
      <dgm:prSet presAssocID="{FE78796C-F82C-42DE-822D-4DD489831287}" presName="wedge6" presStyleLbl="node1" presStyleIdx="5" presStyleCnt="6"/>
      <dgm:spPr/>
      <dgm:t>
        <a:bodyPr/>
        <a:lstStyle/>
        <a:p>
          <a:endParaRPr lang="es-CO"/>
        </a:p>
      </dgm:t>
    </dgm:pt>
    <dgm:pt modelId="{F9A8F236-58F1-41C1-9CC8-21347D690C6F}" type="pres">
      <dgm:prSet presAssocID="{FE78796C-F82C-42DE-822D-4DD489831287}" presName="dummy6a" presStyleCnt="0"/>
      <dgm:spPr/>
    </dgm:pt>
    <dgm:pt modelId="{C32C9CB0-813D-47D5-B2B9-35496BFB9C07}" type="pres">
      <dgm:prSet presAssocID="{FE78796C-F82C-42DE-822D-4DD489831287}" presName="dummy6b" presStyleCnt="0"/>
      <dgm:spPr/>
    </dgm:pt>
    <dgm:pt modelId="{A895E341-F60D-4D6D-8B97-DF9E1EF1E2DE}" type="pres">
      <dgm:prSet presAssocID="{FE78796C-F82C-42DE-822D-4DD489831287}" presName="wedge6Tx" presStyleLbl="node1" presStyleIdx="5" presStyleCnt="6">
        <dgm:presLayoutVars>
          <dgm:chMax val="0"/>
          <dgm:chPref val="0"/>
          <dgm:bulletEnabled val="1"/>
        </dgm:presLayoutVars>
      </dgm:prSet>
      <dgm:spPr/>
      <dgm:t>
        <a:bodyPr/>
        <a:lstStyle/>
        <a:p>
          <a:endParaRPr lang="es-CO"/>
        </a:p>
      </dgm:t>
    </dgm:pt>
    <dgm:pt modelId="{22E83665-6EE6-45B3-9AFA-02AC427EBDF5}" type="pres">
      <dgm:prSet presAssocID="{9A3300BA-0665-4AC1-83B6-E26167C559FC}" presName="arrowWedge1" presStyleLbl="fgSibTrans2D1" presStyleIdx="0" presStyleCnt="6"/>
      <dgm:spPr/>
    </dgm:pt>
    <dgm:pt modelId="{739F7975-E550-4187-9CD9-646515C2AD61}" type="pres">
      <dgm:prSet presAssocID="{CD4FB15E-D51B-43D7-83FF-88E33DA9C457}" presName="arrowWedge2" presStyleLbl="fgSibTrans2D1" presStyleIdx="1" presStyleCnt="6"/>
      <dgm:spPr>
        <a:solidFill>
          <a:schemeClr val="accent1">
            <a:lumMod val="75000"/>
          </a:schemeClr>
        </a:solidFill>
      </dgm:spPr>
    </dgm:pt>
    <dgm:pt modelId="{93BE9FE8-28FE-4497-A66D-B0A285A9F9FD}" type="pres">
      <dgm:prSet presAssocID="{D5800D7F-11BF-4814-93AF-4BF6A3D2D5E7}" presName="arrowWedge3" presStyleLbl="fgSibTrans2D1" presStyleIdx="2" presStyleCnt="6"/>
      <dgm:spPr/>
    </dgm:pt>
    <dgm:pt modelId="{463A84EC-F3CA-47AA-AEA9-D4973D3E459D}" type="pres">
      <dgm:prSet presAssocID="{07E9DBE3-22BE-4C7C-9ABC-45297D41EA02}" presName="arrowWedge4" presStyleLbl="fgSibTrans2D1" presStyleIdx="3" presStyleCnt="6"/>
      <dgm:spPr>
        <a:solidFill>
          <a:schemeClr val="accent3">
            <a:lumMod val="75000"/>
          </a:schemeClr>
        </a:solidFill>
      </dgm:spPr>
    </dgm:pt>
    <dgm:pt modelId="{BD61FAFF-9589-4EF6-AA38-422C6BF2B6C0}" type="pres">
      <dgm:prSet presAssocID="{F5BC83CE-A666-484F-808E-99D0DF93622F}" presName="arrowWedge5" presStyleLbl="fgSibTrans2D1" presStyleIdx="4" presStyleCnt="6"/>
      <dgm:spPr/>
    </dgm:pt>
    <dgm:pt modelId="{6F2A1615-6602-4AB6-834D-26086D86ED11}" type="pres">
      <dgm:prSet presAssocID="{31A205FE-0419-40EE-B1A7-38EE3CC7AB61}" presName="arrowWedge6" presStyleLbl="fgSibTrans2D1" presStyleIdx="5" presStyleCnt="6"/>
      <dgm:spPr>
        <a:solidFill>
          <a:schemeClr val="accent3">
            <a:lumMod val="60000"/>
            <a:lumOff val="40000"/>
          </a:schemeClr>
        </a:solidFill>
      </dgm:spPr>
    </dgm:pt>
  </dgm:ptLst>
  <dgm:cxnLst>
    <dgm:cxn modelId="{DD8C165E-7C4B-4A3A-80BA-0A2217E082E7}" type="presOf" srcId="{21772EBB-C123-488F-9495-FD7F97CF2F98}" destId="{B113186B-C136-4614-9022-492131F01698}" srcOrd="1" destOrd="0" presId="urn:microsoft.com/office/officeart/2005/8/layout/cycle8"/>
    <dgm:cxn modelId="{9DBCCA61-6A1A-4AD3-ADE9-B545C710370D}" srcId="{FE78796C-F82C-42DE-822D-4DD489831287}" destId="{C98FA05F-F522-4405-8A70-98B862D88653}" srcOrd="4" destOrd="0" parTransId="{02BE76EF-D75D-48C6-893C-DC38DD8CCC3F}" sibTransId="{F5BC83CE-A666-484F-808E-99D0DF93622F}"/>
    <dgm:cxn modelId="{F0872E86-EBE8-4588-B5B8-1B18BFDD2492}" type="presOf" srcId="{FE78796C-F82C-42DE-822D-4DD489831287}" destId="{79112989-7E50-42D3-BA02-E31991E95A1C}" srcOrd="0" destOrd="0" presId="urn:microsoft.com/office/officeart/2005/8/layout/cycle8"/>
    <dgm:cxn modelId="{7712FD5F-A07F-4884-BEB7-8A143A892E7F}" type="presOf" srcId="{BD1D1E0C-696D-467A-B3FB-557558D2D533}" destId="{B6980BB8-F90A-4C80-81EC-C93998B196EE}" srcOrd="0" destOrd="0" presId="urn:microsoft.com/office/officeart/2005/8/layout/cycle8"/>
    <dgm:cxn modelId="{133E5318-23CF-4DDC-8999-C7FBC270A795}" type="presOf" srcId="{C98FA05F-F522-4405-8A70-98B862D88653}" destId="{8DE0DA1F-377D-44EB-9C19-29677141C1E3}" srcOrd="1" destOrd="0" presId="urn:microsoft.com/office/officeart/2005/8/layout/cycle8"/>
    <dgm:cxn modelId="{D13CE9A4-D592-412B-8A2C-4703584D6C94}" srcId="{FE78796C-F82C-42DE-822D-4DD489831287}" destId="{21772EBB-C123-488F-9495-FD7F97CF2F98}" srcOrd="1" destOrd="0" parTransId="{D4D32A71-AEB7-4AF2-A55E-BA2EFF0188CC}" sibTransId="{CD4FB15E-D51B-43D7-83FF-88E33DA9C457}"/>
    <dgm:cxn modelId="{1451E270-DBAC-425B-A5F2-0237D5C2B80D}" type="presOf" srcId="{21772EBB-C123-488F-9495-FD7F97CF2F98}" destId="{55B906A5-BE70-4A01-859C-DD65B477D943}" srcOrd="0" destOrd="0" presId="urn:microsoft.com/office/officeart/2005/8/layout/cycle8"/>
    <dgm:cxn modelId="{7370BEB5-AD70-4EE9-8B4D-FCE11DAFF3E9}" type="presOf" srcId="{79AACA04-C29A-47F5-A76D-5CF94126EACE}" destId="{7DD85C7E-7DFF-4779-9FBE-A0EF65C60F62}" srcOrd="0" destOrd="0" presId="urn:microsoft.com/office/officeart/2005/8/layout/cycle8"/>
    <dgm:cxn modelId="{BDB93DE1-196F-4537-8090-4E0B130916B0}" srcId="{FE78796C-F82C-42DE-822D-4DD489831287}" destId="{073615E6-9ABA-4A62-A2C0-2507C7D2C3C2}" srcOrd="2" destOrd="0" parTransId="{CAE48686-FA07-4961-872D-648F88223BF5}" sibTransId="{D5800D7F-11BF-4814-93AF-4BF6A3D2D5E7}"/>
    <dgm:cxn modelId="{D3BCEFBC-8B4C-4A1A-95D0-A42AA1C15621}" type="presOf" srcId="{79AACA04-C29A-47F5-A76D-5CF94126EACE}" destId="{A895E341-F60D-4D6D-8B97-DF9E1EF1E2DE}" srcOrd="1" destOrd="0" presId="urn:microsoft.com/office/officeart/2005/8/layout/cycle8"/>
    <dgm:cxn modelId="{464F25A3-82F5-48F0-9DA8-8CC8BD699AC6}" type="presOf" srcId="{A8FB215A-2136-46FF-BBEC-67419BDD73EB}" destId="{66B33526-FF73-4181-85D4-83FA8D6018EE}" srcOrd="1" destOrd="0" presId="urn:microsoft.com/office/officeart/2005/8/layout/cycle8"/>
    <dgm:cxn modelId="{73A47482-0932-445B-95F2-10A91E711BBF}" srcId="{FE78796C-F82C-42DE-822D-4DD489831287}" destId="{79AACA04-C29A-47F5-A76D-5CF94126EACE}" srcOrd="5" destOrd="0" parTransId="{A4FF13CF-F671-4951-9D54-31D84FA8F644}" sibTransId="{31A205FE-0419-40EE-B1A7-38EE3CC7AB61}"/>
    <dgm:cxn modelId="{F801B888-2224-4FDC-80E5-92998D860EBB}" type="presOf" srcId="{A8FB215A-2136-46FF-BBEC-67419BDD73EB}" destId="{ADFAC719-F66F-4F88-BF46-22A485156FAA}" srcOrd="0" destOrd="0" presId="urn:microsoft.com/office/officeart/2005/8/layout/cycle8"/>
    <dgm:cxn modelId="{19E30C9D-3AC4-4DED-B268-44B379FD465C}" srcId="{FE78796C-F82C-42DE-822D-4DD489831287}" destId="{A8FB215A-2136-46FF-BBEC-67419BDD73EB}" srcOrd="3" destOrd="0" parTransId="{B9E743EC-06D5-4B7B-A860-0308F458AADA}" sibTransId="{07E9DBE3-22BE-4C7C-9ABC-45297D41EA02}"/>
    <dgm:cxn modelId="{4237E911-9210-4046-8B05-C41261C5F46D}" srcId="{FE78796C-F82C-42DE-822D-4DD489831287}" destId="{BD1D1E0C-696D-467A-B3FB-557558D2D533}" srcOrd="0" destOrd="0" parTransId="{85DECA3E-415B-4E46-A9A7-090D4CFC3AFF}" sibTransId="{9A3300BA-0665-4AC1-83B6-E26167C559FC}"/>
    <dgm:cxn modelId="{CB610395-6030-4C7A-8B77-746A4DC0EC0E}" type="presOf" srcId="{073615E6-9ABA-4A62-A2C0-2507C7D2C3C2}" destId="{4E5782E2-DD29-4F79-9A20-6E1EB314A2CD}" srcOrd="0" destOrd="0" presId="urn:microsoft.com/office/officeart/2005/8/layout/cycle8"/>
    <dgm:cxn modelId="{D638D135-B51B-4E8B-A0D5-A0D65F68FD42}" type="presOf" srcId="{073615E6-9ABA-4A62-A2C0-2507C7D2C3C2}" destId="{5510DA23-60C4-4C86-B4C3-1B6EEC6C2349}" srcOrd="1" destOrd="0" presId="urn:microsoft.com/office/officeart/2005/8/layout/cycle8"/>
    <dgm:cxn modelId="{661C566C-BE61-4228-8567-8054758FD3C1}" type="presOf" srcId="{C98FA05F-F522-4405-8A70-98B862D88653}" destId="{5562895A-6F98-45DC-990F-708C1F54E40A}" srcOrd="0" destOrd="0" presId="urn:microsoft.com/office/officeart/2005/8/layout/cycle8"/>
    <dgm:cxn modelId="{D66175C4-1E7C-41CF-8581-25C58950CB18}" type="presOf" srcId="{BD1D1E0C-696D-467A-B3FB-557558D2D533}" destId="{216F670B-F961-4E50-895F-BB122D2FA002}" srcOrd="1" destOrd="0" presId="urn:microsoft.com/office/officeart/2005/8/layout/cycle8"/>
    <dgm:cxn modelId="{1E1C74F5-1B6E-4888-86C2-4C9DE8009915}" type="presParOf" srcId="{79112989-7E50-42D3-BA02-E31991E95A1C}" destId="{B6980BB8-F90A-4C80-81EC-C93998B196EE}" srcOrd="0" destOrd="0" presId="urn:microsoft.com/office/officeart/2005/8/layout/cycle8"/>
    <dgm:cxn modelId="{746E5B07-E33A-45F4-B839-0471ACD6551D}" type="presParOf" srcId="{79112989-7E50-42D3-BA02-E31991E95A1C}" destId="{EE1B644D-EB77-482F-B9AA-AFBD043AF7E4}" srcOrd="1" destOrd="0" presId="urn:microsoft.com/office/officeart/2005/8/layout/cycle8"/>
    <dgm:cxn modelId="{437C190F-1D69-4876-959C-806F62216542}" type="presParOf" srcId="{79112989-7E50-42D3-BA02-E31991E95A1C}" destId="{59B90D17-2F65-48D1-955C-35AFAB86DE1B}" srcOrd="2" destOrd="0" presId="urn:microsoft.com/office/officeart/2005/8/layout/cycle8"/>
    <dgm:cxn modelId="{DEFD64C8-F316-403A-BC94-79DADFCD14E6}" type="presParOf" srcId="{79112989-7E50-42D3-BA02-E31991E95A1C}" destId="{216F670B-F961-4E50-895F-BB122D2FA002}" srcOrd="3" destOrd="0" presId="urn:microsoft.com/office/officeart/2005/8/layout/cycle8"/>
    <dgm:cxn modelId="{0B502F49-6897-461C-9320-45728204388B}" type="presParOf" srcId="{79112989-7E50-42D3-BA02-E31991E95A1C}" destId="{55B906A5-BE70-4A01-859C-DD65B477D943}" srcOrd="4" destOrd="0" presId="urn:microsoft.com/office/officeart/2005/8/layout/cycle8"/>
    <dgm:cxn modelId="{71FE8975-F03F-47DE-8776-44913D9F5221}" type="presParOf" srcId="{79112989-7E50-42D3-BA02-E31991E95A1C}" destId="{78D95847-7DF7-4C7D-AEF0-8EFD26B29E89}" srcOrd="5" destOrd="0" presId="urn:microsoft.com/office/officeart/2005/8/layout/cycle8"/>
    <dgm:cxn modelId="{D261570C-4FF2-473A-B936-C302A3A657D6}" type="presParOf" srcId="{79112989-7E50-42D3-BA02-E31991E95A1C}" destId="{2B5D3026-53DC-4D17-B926-89F47796D37D}" srcOrd="6" destOrd="0" presId="urn:microsoft.com/office/officeart/2005/8/layout/cycle8"/>
    <dgm:cxn modelId="{54E8BD13-FCC7-466C-B8EB-3662D501E610}" type="presParOf" srcId="{79112989-7E50-42D3-BA02-E31991E95A1C}" destId="{B113186B-C136-4614-9022-492131F01698}" srcOrd="7" destOrd="0" presId="urn:microsoft.com/office/officeart/2005/8/layout/cycle8"/>
    <dgm:cxn modelId="{72D5BA6F-1865-4467-A259-95E4DF116725}" type="presParOf" srcId="{79112989-7E50-42D3-BA02-E31991E95A1C}" destId="{4E5782E2-DD29-4F79-9A20-6E1EB314A2CD}" srcOrd="8" destOrd="0" presId="urn:microsoft.com/office/officeart/2005/8/layout/cycle8"/>
    <dgm:cxn modelId="{3BD15698-41F6-4F53-B97D-63F6BAE21BFD}" type="presParOf" srcId="{79112989-7E50-42D3-BA02-E31991E95A1C}" destId="{0B230124-ACDC-4591-9224-CCE9DD230FFA}" srcOrd="9" destOrd="0" presId="urn:microsoft.com/office/officeart/2005/8/layout/cycle8"/>
    <dgm:cxn modelId="{352FABDC-8393-448B-AE0B-E33816C6BEDA}" type="presParOf" srcId="{79112989-7E50-42D3-BA02-E31991E95A1C}" destId="{5C8700C0-BDBF-4528-804D-67B6FDC6FB54}" srcOrd="10" destOrd="0" presId="urn:microsoft.com/office/officeart/2005/8/layout/cycle8"/>
    <dgm:cxn modelId="{787B937B-C4C1-4CFE-8AEB-ADEEECAB9E35}" type="presParOf" srcId="{79112989-7E50-42D3-BA02-E31991E95A1C}" destId="{5510DA23-60C4-4C86-B4C3-1B6EEC6C2349}" srcOrd="11" destOrd="0" presId="urn:microsoft.com/office/officeart/2005/8/layout/cycle8"/>
    <dgm:cxn modelId="{6667FE1F-FC21-4E91-A1D7-440689D6F179}" type="presParOf" srcId="{79112989-7E50-42D3-BA02-E31991E95A1C}" destId="{ADFAC719-F66F-4F88-BF46-22A485156FAA}" srcOrd="12" destOrd="0" presId="urn:microsoft.com/office/officeart/2005/8/layout/cycle8"/>
    <dgm:cxn modelId="{32F531E0-E507-48B3-81D8-5ABE31110211}" type="presParOf" srcId="{79112989-7E50-42D3-BA02-E31991E95A1C}" destId="{23F604FA-E1FB-4503-9576-5665CF0D0D3C}" srcOrd="13" destOrd="0" presId="urn:microsoft.com/office/officeart/2005/8/layout/cycle8"/>
    <dgm:cxn modelId="{E108FBF6-BCAB-4D98-B209-618D0DB69FB4}" type="presParOf" srcId="{79112989-7E50-42D3-BA02-E31991E95A1C}" destId="{EBA220E7-1475-4702-8941-CFF1C744D4A6}" srcOrd="14" destOrd="0" presId="urn:microsoft.com/office/officeart/2005/8/layout/cycle8"/>
    <dgm:cxn modelId="{4001F2E4-36A5-419B-8AA2-4FE5DDADC320}" type="presParOf" srcId="{79112989-7E50-42D3-BA02-E31991E95A1C}" destId="{66B33526-FF73-4181-85D4-83FA8D6018EE}" srcOrd="15" destOrd="0" presId="urn:microsoft.com/office/officeart/2005/8/layout/cycle8"/>
    <dgm:cxn modelId="{8F8E330E-0CD7-4F33-8A6C-1A7160B60ECC}" type="presParOf" srcId="{79112989-7E50-42D3-BA02-E31991E95A1C}" destId="{5562895A-6F98-45DC-990F-708C1F54E40A}" srcOrd="16" destOrd="0" presId="urn:microsoft.com/office/officeart/2005/8/layout/cycle8"/>
    <dgm:cxn modelId="{C93D639C-2044-41E3-8F95-7AB4F8420046}" type="presParOf" srcId="{79112989-7E50-42D3-BA02-E31991E95A1C}" destId="{D24B1D42-4138-4900-8F8E-4F6931082C6D}" srcOrd="17" destOrd="0" presId="urn:microsoft.com/office/officeart/2005/8/layout/cycle8"/>
    <dgm:cxn modelId="{01C146EA-069E-4134-AED1-43DCF0239760}" type="presParOf" srcId="{79112989-7E50-42D3-BA02-E31991E95A1C}" destId="{85316CB2-6E15-4E3D-9ED5-17544C42E0F4}" srcOrd="18" destOrd="0" presId="urn:microsoft.com/office/officeart/2005/8/layout/cycle8"/>
    <dgm:cxn modelId="{0CB2791E-59F7-408B-98E8-E331A3490203}" type="presParOf" srcId="{79112989-7E50-42D3-BA02-E31991E95A1C}" destId="{8DE0DA1F-377D-44EB-9C19-29677141C1E3}" srcOrd="19" destOrd="0" presId="urn:microsoft.com/office/officeart/2005/8/layout/cycle8"/>
    <dgm:cxn modelId="{3C2037F1-A86B-421E-A904-5E680D9AFC86}" type="presParOf" srcId="{79112989-7E50-42D3-BA02-E31991E95A1C}" destId="{7DD85C7E-7DFF-4779-9FBE-A0EF65C60F62}" srcOrd="20" destOrd="0" presId="urn:microsoft.com/office/officeart/2005/8/layout/cycle8"/>
    <dgm:cxn modelId="{560237C6-13D2-4202-ADE0-820BDC4BA932}" type="presParOf" srcId="{79112989-7E50-42D3-BA02-E31991E95A1C}" destId="{F9A8F236-58F1-41C1-9CC8-21347D690C6F}" srcOrd="21" destOrd="0" presId="urn:microsoft.com/office/officeart/2005/8/layout/cycle8"/>
    <dgm:cxn modelId="{5141B483-DC97-41C5-89DD-FC2AABB8D0C9}" type="presParOf" srcId="{79112989-7E50-42D3-BA02-E31991E95A1C}" destId="{C32C9CB0-813D-47D5-B2B9-35496BFB9C07}" srcOrd="22" destOrd="0" presId="urn:microsoft.com/office/officeart/2005/8/layout/cycle8"/>
    <dgm:cxn modelId="{46CA67EE-0E01-402C-8C3C-79ED68B6DA4D}" type="presParOf" srcId="{79112989-7E50-42D3-BA02-E31991E95A1C}" destId="{A895E341-F60D-4D6D-8B97-DF9E1EF1E2DE}" srcOrd="23" destOrd="0" presId="urn:microsoft.com/office/officeart/2005/8/layout/cycle8"/>
    <dgm:cxn modelId="{C93CB782-F6AE-412A-8935-416A1708A897}" type="presParOf" srcId="{79112989-7E50-42D3-BA02-E31991E95A1C}" destId="{22E83665-6EE6-45B3-9AFA-02AC427EBDF5}" srcOrd="24" destOrd="0" presId="urn:microsoft.com/office/officeart/2005/8/layout/cycle8"/>
    <dgm:cxn modelId="{F98999BC-2273-4829-BD92-7B90D6DFBC05}" type="presParOf" srcId="{79112989-7E50-42D3-BA02-E31991E95A1C}" destId="{739F7975-E550-4187-9CD9-646515C2AD61}" srcOrd="25" destOrd="0" presId="urn:microsoft.com/office/officeart/2005/8/layout/cycle8"/>
    <dgm:cxn modelId="{29375987-47BD-43C9-B8D8-0F7CD655328E}" type="presParOf" srcId="{79112989-7E50-42D3-BA02-E31991E95A1C}" destId="{93BE9FE8-28FE-4497-A66D-B0A285A9F9FD}" srcOrd="26" destOrd="0" presId="urn:microsoft.com/office/officeart/2005/8/layout/cycle8"/>
    <dgm:cxn modelId="{8A60C6B0-F5D3-49C2-B3AA-93BF43BFCECC}" type="presParOf" srcId="{79112989-7E50-42D3-BA02-E31991E95A1C}" destId="{463A84EC-F3CA-47AA-AEA9-D4973D3E459D}" srcOrd="27" destOrd="0" presId="urn:microsoft.com/office/officeart/2005/8/layout/cycle8"/>
    <dgm:cxn modelId="{6C4EBD0C-BE54-4C36-BEF8-DE8543CDB505}" type="presParOf" srcId="{79112989-7E50-42D3-BA02-E31991E95A1C}" destId="{BD61FAFF-9589-4EF6-AA38-422C6BF2B6C0}" srcOrd="28" destOrd="0" presId="urn:microsoft.com/office/officeart/2005/8/layout/cycle8"/>
    <dgm:cxn modelId="{81B74904-ADB3-4952-BBB4-EB20F0BBC96D}" type="presParOf" srcId="{79112989-7E50-42D3-BA02-E31991E95A1C}" destId="{6F2A1615-6602-4AB6-834D-26086D86ED11}"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34318-A112-4557-8165-BFFCE2AEBFF9}">
      <dsp:nvSpPr>
        <dsp:cNvPr id="0" name=""/>
        <dsp:cNvSpPr/>
      </dsp:nvSpPr>
      <dsp:spPr>
        <a:xfrm>
          <a:off x="8849456" y="2414410"/>
          <a:ext cx="91440" cy="285583"/>
        </a:xfrm>
        <a:custGeom>
          <a:avLst/>
          <a:gdLst/>
          <a:ahLst/>
          <a:cxnLst/>
          <a:rect l="0" t="0" r="0" b="0"/>
          <a:pathLst>
            <a:path>
              <a:moveTo>
                <a:pt x="45720" y="0"/>
              </a:moveTo>
              <a:lnTo>
                <a:pt x="4572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95A8E-C8C8-4338-92FF-B29A77242AE5}">
      <dsp:nvSpPr>
        <dsp:cNvPr id="0" name=""/>
        <dsp:cNvSpPr/>
      </dsp:nvSpPr>
      <dsp:spPr>
        <a:xfrm>
          <a:off x="5594733" y="1505287"/>
          <a:ext cx="3300443" cy="285583"/>
        </a:xfrm>
        <a:custGeom>
          <a:avLst/>
          <a:gdLst/>
          <a:ahLst/>
          <a:cxnLst/>
          <a:rect l="0" t="0" r="0" b="0"/>
          <a:pathLst>
            <a:path>
              <a:moveTo>
                <a:pt x="0" y="0"/>
              </a:moveTo>
              <a:lnTo>
                <a:pt x="0" y="194617"/>
              </a:lnTo>
              <a:lnTo>
                <a:pt x="3300443" y="194617"/>
              </a:lnTo>
              <a:lnTo>
                <a:pt x="3300443" y="28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23456-ADC5-4F03-A131-C8AFF54E22C4}">
      <dsp:nvSpPr>
        <dsp:cNvPr id="0" name=""/>
        <dsp:cNvSpPr/>
      </dsp:nvSpPr>
      <dsp:spPr>
        <a:xfrm>
          <a:off x="6494854" y="2414410"/>
          <a:ext cx="1200161" cy="285583"/>
        </a:xfrm>
        <a:custGeom>
          <a:avLst/>
          <a:gdLst/>
          <a:ahLst/>
          <a:cxnLst/>
          <a:rect l="0" t="0" r="0" b="0"/>
          <a:pathLst>
            <a:path>
              <a:moveTo>
                <a:pt x="0" y="0"/>
              </a:moveTo>
              <a:lnTo>
                <a:pt x="0" y="194617"/>
              </a:lnTo>
              <a:lnTo>
                <a:pt x="1200161" y="194617"/>
              </a:lnTo>
              <a:lnTo>
                <a:pt x="1200161"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F16A2-9AA0-46A0-8F05-7A6BAF6F37F4}">
      <dsp:nvSpPr>
        <dsp:cNvPr id="0" name=""/>
        <dsp:cNvSpPr/>
      </dsp:nvSpPr>
      <dsp:spPr>
        <a:xfrm>
          <a:off x="6449134" y="2414410"/>
          <a:ext cx="91440" cy="285583"/>
        </a:xfrm>
        <a:custGeom>
          <a:avLst/>
          <a:gdLst/>
          <a:ahLst/>
          <a:cxnLst/>
          <a:rect l="0" t="0" r="0" b="0"/>
          <a:pathLst>
            <a:path>
              <a:moveTo>
                <a:pt x="45720" y="0"/>
              </a:moveTo>
              <a:lnTo>
                <a:pt x="4572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08DBD-369B-4915-98F7-1DAD86F9A7B6}">
      <dsp:nvSpPr>
        <dsp:cNvPr id="0" name=""/>
        <dsp:cNvSpPr/>
      </dsp:nvSpPr>
      <dsp:spPr>
        <a:xfrm>
          <a:off x="5294692" y="2414410"/>
          <a:ext cx="1200161" cy="285583"/>
        </a:xfrm>
        <a:custGeom>
          <a:avLst/>
          <a:gdLst/>
          <a:ahLst/>
          <a:cxnLst/>
          <a:rect l="0" t="0" r="0" b="0"/>
          <a:pathLst>
            <a:path>
              <a:moveTo>
                <a:pt x="1200161" y="0"/>
              </a:moveTo>
              <a:lnTo>
                <a:pt x="1200161" y="194617"/>
              </a:lnTo>
              <a:lnTo>
                <a:pt x="0" y="194617"/>
              </a:lnTo>
              <a:lnTo>
                <a:pt x="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E0816-5827-4E63-9F01-3BE8204A4B75}">
      <dsp:nvSpPr>
        <dsp:cNvPr id="0" name=""/>
        <dsp:cNvSpPr/>
      </dsp:nvSpPr>
      <dsp:spPr>
        <a:xfrm>
          <a:off x="5594733" y="1505287"/>
          <a:ext cx="900120" cy="285583"/>
        </a:xfrm>
        <a:custGeom>
          <a:avLst/>
          <a:gdLst/>
          <a:ahLst/>
          <a:cxnLst/>
          <a:rect l="0" t="0" r="0" b="0"/>
          <a:pathLst>
            <a:path>
              <a:moveTo>
                <a:pt x="0" y="0"/>
              </a:moveTo>
              <a:lnTo>
                <a:pt x="0" y="194617"/>
              </a:lnTo>
              <a:lnTo>
                <a:pt x="900120" y="194617"/>
              </a:lnTo>
              <a:lnTo>
                <a:pt x="900120" y="28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8F165F-087E-4BD0-875D-BEE240FEC1F4}">
      <dsp:nvSpPr>
        <dsp:cNvPr id="0" name=""/>
        <dsp:cNvSpPr/>
      </dsp:nvSpPr>
      <dsp:spPr>
        <a:xfrm>
          <a:off x="2294289" y="2414410"/>
          <a:ext cx="1800241" cy="285583"/>
        </a:xfrm>
        <a:custGeom>
          <a:avLst/>
          <a:gdLst/>
          <a:ahLst/>
          <a:cxnLst/>
          <a:rect l="0" t="0" r="0" b="0"/>
          <a:pathLst>
            <a:path>
              <a:moveTo>
                <a:pt x="0" y="0"/>
              </a:moveTo>
              <a:lnTo>
                <a:pt x="0" y="194617"/>
              </a:lnTo>
              <a:lnTo>
                <a:pt x="1800241" y="194617"/>
              </a:lnTo>
              <a:lnTo>
                <a:pt x="1800241"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FBF66-F38A-4CB3-BCBC-D02945F752D4}">
      <dsp:nvSpPr>
        <dsp:cNvPr id="0" name=""/>
        <dsp:cNvSpPr/>
      </dsp:nvSpPr>
      <dsp:spPr>
        <a:xfrm>
          <a:off x="2294289" y="2414410"/>
          <a:ext cx="600080" cy="285583"/>
        </a:xfrm>
        <a:custGeom>
          <a:avLst/>
          <a:gdLst/>
          <a:ahLst/>
          <a:cxnLst/>
          <a:rect l="0" t="0" r="0" b="0"/>
          <a:pathLst>
            <a:path>
              <a:moveTo>
                <a:pt x="0" y="0"/>
              </a:moveTo>
              <a:lnTo>
                <a:pt x="0" y="194617"/>
              </a:lnTo>
              <a:lnTo>
                <a:pt x="600080" y="194617"/>
              </a:lnTo>
              <a:lnTo>
                <a:pt x="60008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F2921-0D20-498B-B774-81DBCD2C6AFE}">
      <dsp:nvSpPr>
        <dsp:cNvPr id="0" name=""/>
        <dsp:cNvSpPr/>
      </dsp:nvSpPr>
      <dsp:spPr>
        <a:xfrm>
          <a:off x="1694208" y="2414410"/>
          <a:ext cx="600080" cy="285583"/>
        </a:xfrm>
        <a:custGeom>
          <a:avLst/>
          <a:gdLst/>
          <a:ahLst/>
          <a:cxnLst/>
          <a:rect l="0" t="0" r="0" b="0"/>
          <a:pathLst>
            <a:path>
              <a:moveTo>
                <a:pt x="600080" y="0"/>
              </a:moveTo>
              <a:lnTo>
                <a:pt x="600080" y="194617"/>
              </a:lnTo>
              <a:lnTo>
                <a:pt x="0" y="194617"/>
              </a:lnTo>
              <a:lnTo>
                <a:pt x="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F7D49-E57B-4456-93C3-9CF938B374F2}">
      <dsp:nvSpPr>
        <dsp:cNvPr id="0" name=""/>
        <dsp:cNvSpPr/>
      </dsp:nvSpPr>
      <dsp:spPr>
        <a:xfrm>
          <a:off x="494047" y="2414410"/>
          <a:ext cx="1800241" cy="285583"/>
        </a:xfrm>
        <a:custGeom>
          <a:avLst/>
          <a:gdLst/>
          <a:ahLst/>
          <a:cxnLst/>
          <a:rect l="0" t="0" r="0" b="0"/>
          <a:pathLst>
            <a:path>
              <a:moveTo>
                <a:pt x="1800241" y="0"/>
              </a:moveTo>
              <a:lnTo>
                <a:pt x="1800241" y="194617"/>
              </a:lnTo>
              <a:lnTo>
                <a:pt x="0" y="194617"/>
              </a:lnTo>
              <a:lnTo>
                <a:pt x="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1C8D5-016B-4B83-B20D-62BC76E6C706}">
      <dsp:nvSpPr>
        <dsp:cNvPr id="0" name=""/>
        <dsp:cNvSpPr/>
      </dsp:nvSpPr>
      <dsp:spPr>
        <a:xfrm>
          <a:off x="2294289" y="1505287"/>
          <a:ext cx="3300443" cy="285583"/>
        </a:xfrm>
        <a:custGeom>
          <a:avLst/>
          <a:gdLst/>
          <a:ahLst/>
          <a:cxnLst/>
          <a:rect l="0" t="0" r="0" b="0"/>
          <a:pathLst>
            <a:path>
              <a:moveTo>
                <a:pt x="3300443" y="0"/>
              </a:moveTo>
              <a:lnTo>
                <a:pt x="3300443" y="194617"/>
              </a:lnTo>
              <a:lnTo>
                <a:pt x="0" y="194617"/>
              </a:lnTo>
              <a:lnTo>
                <a:pt x="0" y="28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6860D-0630-4CAD-8D7B-F4B71B848F5D}">
      <dsp:nvSpPr>
        <dsp:cNvPr id="0" name=""/>
        <dsp:cNvSpPr/>
      </dsp:nvSpPr>
      <dsp:spPr>
        <a:xfrm>
          <a:off x="5103758" y="881749"/>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C02E7-1304-45E4-89BD-04C6F0CE23BA}">
      <dsp:nvSpPr>
        <dsp:cNvPr id="0" name=""/>
        <dsp:cNvSpPr/>
      </dsp:nvSpPr>
      <dsp:spPr>
        <a:xfrm>
          <a:off x="5212863" y="985399"/>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Pactos estructurales</a:t>
          </a:r>
        </a:p>
        <a:p>
          <a:pPr lvl="0" algn="ctr" defTabSz="355600" rtl="0">
            <a:lnSpc>
              <a:spcPct val="90000"/>
            </a:lnSpc>
            <a:spcBef>
              <a:spcPct val="0"/>
            </a:spcBef>
            <a:spcAft>
              <a:spcPct val="35000"/>
            </a:spcAft>
          </a:pPr>
          <a:r>
            <a:rPr lang="es-CO" sz="800" kern="1200" dirty="0" smtClean="0"/>
            <a:t>(Cifras en miles de millones)</a:t>
          </a:r>
          <a:endParaRPr lang="es-CO" sz="800" kern="1200" dirty="0"/>
        </a:p>
      </dsp:txBody>
      <dsp:txXfrm>
        <a:off x="5231126" y="1003662"/>
        <a:ext cx="945424" cy="587012"/>
      </dsp:txXfrm>
    </dsp:sp>
    <dsp:sp modelId="{EBF1EC93-CA47-435B-B836-D57B207742B5}">
      <dsp:nvSpPr>
        <dsp:cNvPr id="0" name=""/>
        <dsp:cNvSpPr/>
      </dsp:nvSpPr>
      <dsp:spPr>
        <a:xfrm>
          <a:off x="1803314" y="1790871"/>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E9966-48D9-4668-95D7-AEB9DD6AD713}">
      <dsp:nvSpPr>
        <dsp:cNvPr id="0" name=""/>
        <dsp:cNvSpPr/>
      </dsp:nvSpPr>
      <dsp:spPr>
        <a:xfrm>
          <a:off x="1912420" y="1894521"/>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Legalidad</a:t>
          </a:r>
        </a:p>
        <a:p>
          <a:pPr lvl="0" algn="ctr" defTabSz="355600" rtl="0">
            <a:lnSpc>
              <a:spcPct val="90000"/>
            </a:lnSpc>
            <a:spcBef>
              <a:spcPct val="0"/>
            </a:spcBef>
            <a:spcAft>
              <a:spcPct val="35000"/>
            </a:spcAft>
          </a:pPr>
          <a:r>
            <a:rPr lang="es-CO" sz="800" kern="1200" dirty="0" smtClean="0"/>
            <a:t>$132.776</a:t>
          </a:r>
          <a:endParaRPr lang="es-CO" sz="800" kern="1200" dirty="0"/>
        </a:p>
      </dsp:txBody>
      <dsp:txXfrm>
        <a:off x="1930683" y="1912784"/>
        <a:ext cx="945424" cy="587012"/>
      </dsp:txXfrm>
    </dsp:sp>
    <dsp:sp modelId="{AC570771-4D03-440B-8019-D13F0A60A712}">
      <dsp:nvSpPr>
        <dsp:cNvPr id="0" name=""/>
        <dsp:cNvSpPr/>
      </dsp:nvSpPr>
      <dsp:spPr>
        <a:xfrm>
          <a:off x="3072"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DFE04-3C57-478E-AECE-E9C23CF2E34B}">
      <dsp:nvSpPr>
        <dsp:cNvPr id="0" name=""/>
        <dsp:cNvSpPr/>
      </dsp:nvSpPr>
      <dsp:spPr>
        <a:xfrm>
          <a:off x="112178" y="2803644"/>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Protección libertades individuales</a:t>
          </a:r>
          <a:endParaRPr lang="es-CO" sz="800" kern="1200"/>
        </a:p>
      </dsp:txBody>
      <dsp:txXfrm>
        <a:off x="130441" y="2821907"/>
        <a:ext cx="945424" cy="587012"/>
      </dsp:txXfrm>
    </dsp:sp>
    <dsp:sp modelId="{2D2B29BF-DE68-428D-AB24-1C4D7119BD4A}">
      <dsp:nvSpPr>
        <dsp:cNvPr id="0" name=""/>
        <dsp:cNvSpPr/>
      </dsp:nvSpPr>
      <dsp:spPr>
        <a:xfrm>
          <a:off x="1203233"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99D59-5EB1-4B62-892B-D11282B694C5}">
      <dsp:nvSpPr>
        <dsp:cNvPr id="0" name=""/>
        <dsp:cNvSpPr/>
      </dsp:nvSpPr>
      <dsp:spPr>
        <a:xfrm>
          <a:off x="1312339" y="2803644"/>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Aplicación de la Ley</a:t>
          </a:r>
          <a:endParaRPr lang="es-CO" sz="800" kern="1200"/>
        </a:p>
      </dsp:txBody>
      <dsp:txXfrm>
        <a:off x="1330602" y="2821907"/>
        <a:ext cx="945424" cy="587012"/>
      </dsp:txXfrm>
    </dsp:sp>
    <dsp:sp modelId="{6F1F75C5-B165-4DDB-9CFE-F1DE336F45A3}">
      <dsp:nvSpPr>
        <dsp:cNvPr id="0" name=""/>
        <dsp:cNvSpPr/>
      </dsp:nvSpPr>
      <dsp:spPr>
        <a:xfrm>
          <a:off x="2403395"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128DE-E753-498F-9E5C-7C1E363D4F0D}">
      <dsp:nvSpPr>
        <dsp:cNvPr id="0" name=""/>
        <dsp:cNvSpPr/>
      </dsp:nvSpPr>
      <dsp:spPr>
        <a:xfrm>
          <a:off x="2512500" y="2803644"/>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Protección de DH</a:t>
          </a:r>
          <a:endParaRPr lang="es-CO" sz="800" kern="1200"/>
        </a:p>
      </dsp:txBody>
      <dsp:txXfrm>
        <a:off x="2530763" y="2821907"/>
        <a:ext cx="945424" cy="587012"/>
      </dsp:txXfrm>
    </dsp:sp>
    <dsp:sp modelId="{A46CB70B-481B-48F0-B907-5B356EA11818}">
      <dsp:nvSpPr>
        <dsp:cNvPr id="0" name=""/>
        <dsp:cNvSpPr/>
      </dsp:nvSpPr>
      <dsp:spPr>
        <a:xfrm>
          <a:off x="3603556"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4AE09-C68C-4830-8706-38CFD3FFE7A8}">
      <dsp:nvSpPr>
        <dsp:cNvPr id="0" name=""/>
        <dsp:cNvSpPr/>
      </dsp:nvSpPr>
      <dsp:spPr>
        <a:xfrm>
          <a:off x="3712662" y="2803644"/>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Lucha contra la corrupción</a:t>
          </a:r>
          <a:endParaRPr lang="es-CO" sz="800" kern="1200"/>
        </a:p>
      </dsp:txBody>
      <dsp:txXfrm>
        <a:off x="3730925" y="2821907"/>
        <a:ext cx="945424" cy="587012"/>
      </dsp:txXfrm>
    </dsp:sp>
    <dsp:sp modelId="{0E72AB27-4D02-4675-830D-3FE9B23FAF67}">
      <dsp:nvSpPr>
        <dsp:cNvPr id="0" name=""/>
        <dsp:cNvSpPr/>
      </dsp:nvSpPr>
      <dsp:spPr>
        <a:xfrm>
          <a:off x="6003879" y="1790871"/>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36D65-F844-4EDA-AACA-BA1269B3D5CF}">
      <dsp:nvSpPr>
        <dsp:cNvPr id="0" name=""/>
        <dsp:cNvSpPr/>
      </dsp:nvSpPr>
      <dsp:spPr>
        <a:xfrm>
          <a:off x="6112984" y="1894521"/>
          <a:ext cx="981950" cy="62353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Emprendimiento</a:t>
          </a:r>
        </a:p>
        <a:p>
          <a:pPr lvl="0" algn="ctr" defTabSz="355600" rtl="0">
            <a:lnSpc>
              <a:spcPct val="90000"/>
            </a:lnSpc>
            <a:spcBef>
              <a:spcPct val="0"/>
            </a:spcBef>
            <a:spcAft>
              <a:spcPct val="35000"/>
            </a:spcAft>
          </a:pPr>
          <a:r>
            <a:rPr lang="es-CO" sz="800" kern="1200" dirty="0" smtClean="0"/>
            <a:t>$27.183</a:t>
          </a:r>
          <a:endParaRPr lang="es-CO" sz="800" kern="1200" dirty="0"/>
        </a:p>
      </dsp:txBody>
      <dsp:txXfrm>
        <a:off x="6131247" y="1912784"/>
        <a:ext cx="945424" cy="587012"/>
      </dsp:txXfrm>
    </dsp:sp>
    <dsp:sp modelId="{6C42A53A-D8A2-4C10-836F-CD4C9E841740}">
      <dsp:nvSpPr>
        <dsp:cNvPr id="0" name=""/>
        <dsp:cNvSpPr/>
      </dsp:nvSpPr>
      <dsp:spPr>
        <a:xfrm>
          <a:off x="4803717"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8405D-0DA8-4BC9-9C1E-99620506C0B5}">
      <dsp:nvSpPr>
        <dsp:cNvPr id="0" name=""/>
        <dsp:cNvSpPr/>
      </dsp:nvSpPr>
      <dsp:spPr>
        <a:xfrm>
          <a:off x="4912823" y="2803644"/>
          <a:ext cx="981950" cy="62353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Crear ambientes propicios para el emprendimiento.</a:t>
          </a:r>
          <a:endParaRPr lang="es-CO" sz="800" kern="1200"/>
        </a:p>
      </dsp:txBody>
      <dsp:txXfrm>
        <a:off x="4931086" y="2821907"/>
        <a:ext cx="945424" cy="587012"/>
      </dsp:txXfrm>
    </dsp:sp>
    <dsp:sp modelId="{B0E23C20-80D5-443F-BEE5-B05EA4FE2A08}">
      <dsp:nvSpPr>
        <dsp:cNvPr id="0" name=""/>
        <dsp:cNvSpPr/>
      </dsp:nvSpPr>
      <dsp:spPr>
        <a:xfrm>
          <a:off x="6003879"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158C7-F418-40F3-82B5-F461E7C06F70}">
      <dsp:nvSpPr>
        <dsp:cNvPr id="0" name=""/>
        <dsp:cNvSpPr/>
      </dsp:nvSpPr>
      <dsp:spPr>
        <a:xfrm>
          <a:off x="6112984" y="2803644"/>
          <a:ext cx="981950" cy="62353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Formalización del trabajo</a:t>
          </a:r>
          <a:endParaRPr lang="es-CO" sz="800" kern="1200"/>
        </a:p>
      </dsp:txBody>
      <dsp:txXfrm>
        <a:off x="6131247" y="2821907"/>
        <a:ext cx="945424" cy="587012"/>
      </dsp:txXfrm>
    </dsp:sp>
    <dsp:sp modelId="{8B792F3F-1E5D-4964-B400-ED3DFFB793BF}">
      <dsp:nvSpPr>
        <dsp:cNvPr id="0" name=""/>
        <dsp:cNvSpPr/>
      </dsp:nvSpPr>
      <dsp:spPr>
        <a:xfrm>
          <a:off x="7204040"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EAA51-80D2-4FC0-97CA-4CC2067B9B9F}">
      <dsp:nvSpPr>
        <dsp:cNvPr id="0" name=""/>
        <dsp:cNvSpPr/>
      </dsp:nvSpPr>
      <dsp:spPr>
        <a:xfrm>
          <a:off x="7313145" y="2803644"/>
          <a:ext cx="981950" cy="62353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Fortalecer mecanismos de protección a la industria nacional</a:t>
          </a:r>
          <a:endParaRPr lang="es-CO" sz="800" kern="1200"/>
        </a:p>
      </dsp:txBody>
      <dsp:txXfrm>
        <a:off x="7331408" y="2821907"/>
        <a:ext cx="945424" cy="587012"/>
      </dsp:txXfrm>
    </dsp:sp>
    <dsp:sp modelId="{CE0B58F2-CAEF-4DA3-8EC8-92B73B3E05CC}">
      <dsp:nvSpPr>
        <dsp:cNvPr id="0" name=""/>
        <dsp:cNvSpPr/>
      </dsp:nvSpPr>
      <dsp:spPr>
        <a:xfrm>
          <a:off x="8404201" y="1790871"/>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3EAFA-DEF0-4BAC-9ADB-68007B85F2F3}">
      <dsp:nvSpPr>
        <dsp:cNvPr id="0" name=""/>
        <dsp:cNvSpPr/>
      </dsp:nvSpPr>
      <dsp:spPr>
        <a:xfrm>
          <a:off x="8513307" y="1894521"/>
          <a:ext cx="981950" cy="62353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Equidad</a:t>
          </a:r>
        </a:p>
        <a:p>
          <a:pPr lvl="0" algn="ctr" defTabSz="355600" rtl="0">
            <a:lnSpc>
              <a:spcPct val="90000"/>
            </a:lnSpc>
            <a:spcBef>
              <a:spcPct val="0"/>
            </a:spcBef>
            <a:spcAft>
              <a:spcPct val="35000"/>
            </a:spcAft>
          </a:pPr>
          <a:r>
            <a:rPr lang="es-CO" sz="800" kern="1200" dirty="0" smtClean="0"/>
            <a:t>$510.124</a:t>
          </a:r>
          <a:endParaRPr lang="es-CO" sz="800" kern="1200" dirty="0"/>
        </a:p>
      </dsp:txBody>
      <dsp:txXfrm>
        <a:off x="8531570" y="1912784"/>
        <a:ext cx="945424" cy="587012"/>
      </dsp:txXfrm>
    </dsp:sp>
    <dsp:sp modelId="{7B3C80A7-28DA-4C38-8D56-125EDFBC98EB}">
      <dsp:nvSpPr>
        <dsp:cNvPr id="0" name=""/>
        <dsp:cNvSpPr/>
      </dsp:nvSpPr>
      <dsp:spPr>
        <a:xfrm>
          <a:off x="8404201"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07ADF-DEF2-43F4-B1EC-9266B08F036B}">
      <dsp:nvSpPr>
        <dsp:cNvPr id="0" name=""/>
        <dsp:cNvSpPr/>
      </dsp:nvSpPr>
      <dsp:spPr>
        <a:xfrm>
          <a:off x="8513307" y="2803644"/>
          <a:ext cx="981950" cy="62353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Procurar igualdad, desde una política social moderna; la familia como principal catalizador en la solidaridad y construcción de tejido social.</a:t>
          </a:r>
          <a:endParaRPr lang="es-CO" sz="800" kern="1200" dirty="0"/>
        </a:p>
      </dsp:txBody>
      <dsp:txXfrm>
        <a:off x="8531570" y="2821907"/>
        <a:ext cx="945424" cy="587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885E-51C3-4C27-88E8-92F61EAA5317}">
      <dsp:nvSpPr>
        <dsp:cNvPr id="0" name=""/>
        <dsp:cNvSpPr/>
      </dsp:nvSpPr>
      <dsp:spPr>
        <a:xfrm>
          <a:off x="2097979" y="760243"/>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2311342" y="803553"/>
        <a:ext cx="24069" cy="4818"/>
      </dsp:txXfrm>
    </dsp:sp>
    <dsp:sp modelId="{265C7FEA-95A6-424F-8635-E47CA0137B40}">
      <dsp:nvSpPr>
        <dsp:cNvPr id="0" name=""/>
        <dsp:cNvSpPr/>
      </dsp:nvSpPr>
      <dsp:spPr>
        <a:xfrm>
          <a:off x="6753" y="178055"/>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t>P. por la sostenibilidad.</a:t>
          </a:r>
        </a:p>
        <a:p>
          <a:pPr lvl="0" algn="ctr" defTabSz="800100" rtl="0">
            <a:lnSpc>
              <a:spcPct val="90000"/>
            </a:lnSpc>
            <a:spcBef>
              <a:spcPct val="0"/>
            </a:spcBef>
            <a:spcAft>
              <a:spcPct val="35000"/>
            </a:spcAft>
          </a:pPr>
          <a:r>
            <a:rPr lang="es-CO" sz="1800" kern="1200" dirty="0" smtClean="0"/>
            <a:t>$12.672</a:t>
          </a:r>
          <a:endParaRPr lang="es-CO" sz="1800" kern="1200" dirty="0"/>
        </a:p>
      </dsp:txBody>
      <dsp:txXfrm>
        <a:off x="6753" y="178055"/>
        <a:ext cx="2093026" cy="1255815"/>
      </dsp:txXfrm>
    </dsp:sp>
    <dsp:sp modelId="{C59054DF-89CF-4AE5-9632-21DA6DC963B3}">
      <dsp:nvSpPr>
        <dsp:cNvPr id="0" name=""/>
        <dsp:cNvSpPr/>
      </dsp:nvSpPr>
      <dsp:spPr>
        <a:xfrm>
          <a:off x="4672401" y="760243"/>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885765" y="803553"/>
        <a:ext cx="24069" cy="4818"/>
      </dsp:txXfrm>
    </dsp:sp>
    <dsp:sp modelId="{F22B4B1C-FB41-40B5-BF8D-7521FE8478C0}">
      <dsp:nvSpPr>
        <dsp:cNvPr id="0" name=""/>
        <dsp:cNvSpPr/>
      </dsp:nvSpPr>
      <dsp:spPr>
        <a:xfrm>
          <a:off x="2581175" y="178055"/>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la ciencia, la tecnología y la innovación.</a:t>
          </a:r>
        </a:p>
        <a:p>
          <a:pPr lvl="0" algn="ctr" defTabSz="711200" rtl="0">
            <a:lnSpc>
              <a:spcPct val="90000"/>
            </a:lnSpc>
            <a:spcBef>
              <a:spcPct val="0"/>
            </a:spcBef>
            <a:spcAft>
              <a:spcPct val="35000"/>
            </a:spcAft>
          </a:pPr>
          <a:r>
            <a:rPr lang="es-CO" sz="1600" kern="1200" dirty="0" smtClean="0"/>
            <a:t>$21.201</a:t>
          </a:r>
          <a:endParaRPr lang="es-CO" sz="1600" kern="1200" dirty="0"/>
        </a:p>
      </dsp:txBody>
      <dsp:txXfrm>
        <a:off x="2581175" y="178055"/>
        <a:ext cx="2093026" cy="1255815"/>
      </dsp:txXfrm>
    </dsp:sp>
    <dsp:sp modelId="{2A5179BE-43F0-4FC5-8431-A9F6E3BCFA56}">
      <dsp:nvSpPr>
        <dsp:cNvPr id="0" name=""/>
        <dsp:cNvSpPr/>
      </dsp:nvSpPr>
      <dsp:spPr>
        <a:xfrm>
          <a:off x="7246824" y="760243"/>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7460187" y="803553"/>
        <a:ext cx="24069" cy="4818"/>
      </dsp:txXfrm>
    </dsp:sp>
    <dsp:sp modelId="{8D402F19-ACC1-44A6-A58F-7E8FDF919C3D}">
      <dsp:nvSpPr>
        <dsp:cNvPr id="0" name=""/>
        <dsp:cNvSpPr/>
      </dsp:nvSpPr>
      <dsp:spPr>
        <a:xfrm>
          <a:off x="5155598" y="178055"/>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el transporte, logística para la competitividad e integración regional.</a:t>
          </a:r>
        </a:p>
        <a:p>
          <a:pPr lvl="0" algn="ctr" defTabSz="711200" rtl="0">
            <a:lnSpc>
              <a:spcPct val="90000"/>
            </a:lnSpc>
            <a:spcBef>
              <a:spcPct val="0"/>
            </a:spcBef>
            <a:spcAft>
              <a:spcPct val="35000"/>
            </a:spcAft>
          </a:pPr>
          <a:r>
            <a:rPr lang="es-CO" sz="1600" kern="1200" dirty="0" smtClean="0"/>
            <a:t>$66.213</a:t>
          </a:r>
          <a:endParaRPr lang="es-CO" sz="1600" kern="1200" dirty="0"/>
        </a:p>
      </dsp:txBody>
      <dsp:txXfrm>
        <a:off x="5155598" y="178055"/>
        <a:ext cx="2093026" cy="1255815"/>
      </dsp:txXfrm>
    </dsp:sp>
    <dsp:sp modelId="{6D62C070-819A-4DD2-AFFC-4C9F7064831C}">
      <dsp:nvSpPr>
        <dsp:cNvPr id="0" name=""/>
        <dsp:cNvSpPr/>
      </dsp:nvSpPr>
      <dsp:spPr>
        <a:xfrm>
          <a:off x="1053266" y="1432071"/>
          <a:ext cx="7723266" cy="450796"/>
        </a:xfrm>
        <a:custGeom>
          <a:avLst/>
          <a:gdLst/>
          <a:ahLst/>
          <a:cxnLst/>
          <a:rect l="0" t="0" r="0" b="0"/>
          <a:pathLst>
            <a:path>
              <a:moveTo>
                <a:pt x="7723266" y="0"/>
              </a:moveTo>
              <a:lnTo>
                <a:pt x="7723266" y="242498"/>
              </a:lnTo>
              <a:lnTo>
                <a:pt x="0" y="242498"/>
              </a:lnTo>
              <a:lnTo>
                <a:pt x="0" y="45079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721443" y="1655059"/>
        <a:ext cx="386912" cy="4818"/>
      </dsp:txXfrm>
    </dsp:sp>
    <dsp:sp modelId="{7FA0D6AF-5497-4D70-B0A0-297D32ECBE09}">
      <dsp:nvSpPr>
        <dsp:cNvPr id="0" name=""/>
        <dsp:cNvSpPr/>
      </dsp:nvSpPr>
      <dsp:spPr>
        <a:xfrm>
          <a:off x="7730020" y="178055"/>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la transformación digital de Colombia.</a:t>
          </a:r>
        </a:p>
        <a:p>
          <a:pPr lvl="0" algn="ctr" defTabSz="711200" rtl="0">
            <a:lnSpc>
              <a:spcPct val="90000"/>
            </a:lnSpc>
            <a:spcBef>
              <a:spcPct val="0"/>
            </a:spcBef>
            <a:spcAft>
              <a:spcPct val="35000"/>
            </a:spcAft>
          </a:pPr>
          <a:r>
            <a:rPr lang="es-CO" sz="1600" kern="1200" dirty="0" smtClean="0"/>
            <a:t>$18.023</a:t>
          </a:r>
          <a:endParaRPr lang="es-CO" sz="1600" kern="1200" dirty="0"/>
        </a:p>
      </dsp:txBody>
      <dsp:txXfrm>
        <a:off x="7730020" y="178055"/>
        <a:ext cx="2093026" cy="1255815"/>
      </dsp:txXfrm>
    </dsp:sp>
    <dsp:sp modelId="{A4F8AAE9-22E3-423A-9A87-CEE095AFB603}">
      <dsp:nvSpPr>
        <dsp:cNvPr id="0" name=""/>
        <dsp:cNvSpPr/>
      </dsp:nvSpPr>
      <dsp:spPr>
        <a:xfrm>
          <a:off x="2097979" y="2497455"/>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2311342" y="2540765"/>
        <a:ext cx="24069" cy="4818"/>
      </dsp:txXfrm>
    </dsp:sp>
    <dsp:sp modelId="{7F9DAA75-4B44-4F4A-8459-3F3FB9EA8AB8}">
      <dsp:nvSpPr>
        <dsp:cNvPr id="0" name=""/>
        <dsp:cNvSpPr/>
      </dsp:nvSpPr>
      <dsp:spPr>
        <a:xfrm>
          <a:off x="6753" y="1915267"/>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la calidad y eficiencia de los SP.</a:t>
          </a:r>
        </a:p>
        <a:p>
          <a:pPr lvl="0" algn="ctr" defTabSz="711200" rtl="0">
            <a:lnSpc>
              <a:spcPct val="90000"/>
            </a:lnSpc>
            <a:spcBef>
              <a:spcPct val="0"/>
            </a:spcBef>
            <a:spcAft>
              <a:spcPct val="35000"/>
            </a:spcAft>
          </a:pPr>
          <a:r>
            <a:rPr lang="es-CO" sz="1600" kern="1200" dirty="0" smtClean="0"/>
            <a:t>$45.383</a:t>
          </a:r>
          <a:endParaRPr lang="es-CO" sz="1600" kern="1200" dirty="0"/>
        </a:p>
      </dsp:txBody>
      <dsp:txXfrm>
        <a:off x="6753" y="1915267"/>
        <a:ext cx="2093026" cy="1255815"/>
      </dsp:txXfrm>
    </dsp:sp>
    <dsp:sp modelId="{901FD727-3A83-4B7A-BECF-5C068725C9F6}">
      <dsp:nvSpPr>
        <dsp:cNvPr id="0" name=""/>
        <dsp:cNvSpPr/>
      </dsp:nvSpPr>
      <dsp:spPr>
        <a:xfrm>
          <a:off x="4672401" y="2497455"/>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885765" y="2540765"/>
        <a:ext cx="24069" cy="4818"/>
      </dsp:txXfrm>
    </dsp:sp>
    <dsp:sp modelId="{5E934B37-20EC-4FCC-BA44-B39F0EBADFC6}">
      <dsp:nvSpPr>
        <dsp:cNvPr id="0" name=""/>
        <dsp:cNvSpPr/>
      </dsp:nvSpPr>
      <dsp:spPr>
        <a:xfrm>
          <a:off x="2581175" y="1915267"/>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los recursos minero-energéticos.</a:t>
          </a:r>
        </a:p>
        <a:p>
          <a:pPr lvl="0" algn="ctr" defTabSz="711200" rtl="0">
            <a:lnSpc>
              <a:spcPct val="90000"/>
            </a:lnSpc>
            <a:spcBef>
              <a:spcPct val="0"/>
            </a:spcBef>
            <a:spcAft>
              <a:spcPct val="35000"/>
            </a:spcAft>
          </a:pPr>
          <a:r>
            <a:rPr lang="es-CO" sz="1600" kern="1200" dirty="0" smtClean="0"/>
            <a:t>$97.876</a:t>
          </a:r>
          <a:endParaRPr lang="es-CO" sz="1600" kern="1200" dirty="0"/>
        </a:p>
      </dsp:txBody>
      <dsp:txXfrm>
        <a:off x="2581175" y="1915267"/>
        <a:ext cx="2093026" cy="1255815"/>
      </dsp:txXfrm>
    </dsp:sp>
    <dsp:sp modelId="{F1A205BE-82C4-4C6F-965C-08E58B683272}">
      <dsp:nvSpPr>
        <dsp:cNvPr id="0" name=""/>
        <dsp:cNvSpPr/>
      </dsp:nvSpPr>
      <dsp:spPr>
        <a:xfrm>
          <a:off x="7246824" y="2497455"/>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7460187" y="2540765"/>
        <a:ext cx="24069" cy="4818"/>
      </dsp:txXfrm>
    </dsp:sp>
    <dsp:sp modelId="{B494FDEB-C20A-4F01-8682-6B53E39958C4}">
      <dsp:nvSpPr>
        <dsp:cNvPr id="0" name=""/>
        <dsp:cNvSpPr/>
      </dsp:nvSpPr>
      <dsp:spPr>
        <a:xfrm>
          <a:off x="5155598" y="1915267"/>
          <a:ext cx="2093026" cy="1255815"/>
        </a:xfrm>
        <a:prstGeom prst="rect">
          <a:avLst/>
        </a:prstGeom>
        <a:solidFill>
          <a:schemeClr val="accent3">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solidFill>
                <a:schemeClr val="accent6">
                  <a:lumMod val="75000"/>
                </a:schemeClr>
              </a:solidFill>
            </a:rPr>
            <a:t>P. Protección de nuestra cultura </a:t>
          </a:r>
          <a:r>
            <a:rPr lang="es-CO" sz="1600" b="1" kern="1200" dirty="0" smtClean="0">
              <a:solidFill>
                <a:schemeClr val="tx2">
                  <a:lumMod val="60000"/>
                  <a:lumOff val="40000"/>
                </a:schemeClr>
              </a:solidFill>
            </a:rPr>
            <a:t>y desarrollo de la economía naranja.</a:t>
          </a:r>
        </a:p>
        <a:p>
          <a:pPr lvl="0" algn="ctr" defTabSz="711200" rtl="0">
            <a:lnSpc>
              <a:spcPct val="90000"/>
            </a:lnSpc>
            <a:spcBef>
              <a:spcPct val="0"/>
            </a:spcBef>
            <a:spcAft>
              <a:spcPct val="35000"/>
            </a:spcAft>
          </a:pPr>
          <a:r>
            <a:rPr lang="es-CO" sz="1600" kern="1200" dirty="0" smtClean="0">
              <a:solidFill>
                <a:schemeClr val="accent6">
                  <a:lumMod val="75000"/>
                </a:schemeClr>
              </a:solidFill>
            </a:rPr>
            <a:t>$6.028</a:t>
          </a:r>
          <a:endParaRPr lang="es-CO" sz="1600" kern="1200" dirty="0">
            <a:solidFill>
              <a:schemeClr val="accent6">
                <a:lumMod val="75000"/>
              </a:schemeClr>
            </a:solidFill>
          </a:endParaRPr>
        </a:p>
      </dsp:txBody>
      <dsp:txXfrm>
        <a:off x="5155598" y="1915267"/>
        <a:ext cx="2093026" cy="1255815"/>
      </dsp:txXfrm>
    </dsp:sp>
    <dsp:sp modelId="{F0B9A1AC-2970-41B5-97D9-818015179216}">
      <dsp:nvSpPr>
        <dsp:cNvPr id="0" name=""/>
        <dsp:cNvSpPr/>
      </dsp:nvSpPr>
      <dsp:spPr>
        <a:xfrm>
          <a:off x="1053266" y="3169282"/>
          <a:ext cx="7723266" cy="450796"/>
        </a:xfrm>
        <a:custGeom>
          <a:avLst/>
          <a:gdLst/>
          <a:ahLst/>
          <a:cxnLst/>
          <a:rect l="0" t="0" r="0" b="0"/>
          <a:pathLst>
            <a:path>
              <a:moveTo>
                <a:pt x="7723266" y="0"/>
              </a:moveTo>
              <a:lnTo>
                <a:pt x="7723266" y="242498"/>
              </a:lnTo>
              <a:lnTo>
                <a:pt x="0" y="242498"/>
              </a:lnTo>
              <a:lnTo>
                <a:pt x="0" y="45079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721443" y="3392271"/>
        <a:ext cx="386912" cy="4818"/>
      </dsp:txXfrm>
    </dsp:sp>
    <dsp:sp modelId="{9C9A9B88-EE21-4C5A-949A-4AB5BAF3A0B7}">
      <dsp:nvSpPr>
        <dsp:cNvPr id="0" name=""/>
        <dsp:cNvSpPr/>
      </dsp:nvSpPr>
      <dsp:spPr>
        <a:xfrm>
          <a:off x="7730020" y="1915267"/>
          <a:ext cx="2093026" cy="1255815"/>
        </a:xfrm>
        <a:prstGeom prst="rect">
          <a:avLst/>
        </a:prstGeom>
        <a:solidFill>
          <a:schemeClr val="accent3">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solidFill>
                <a:schemeClr val="accent6">
                  <a:lumMod val="75000"/>
                </a:schemeClr>
              </a:solidFill>
            </a:rPr>
            <a:t>P. Construcción de paz. (Cultura de legalidad)</a:t>
          </a:r>
        </a:p>
        <a:p>
          <a:pPr lvl="0" algn="ctr" defTabSz="711200" rtl="0">
            <a:lnSpc>
              <a:spcPct val="90000"/>
            </a:lnSpc>
            <a:spcBef>
              <a:spcPct val="0"/>
            </a:spcBef>
            <a:spcAft>
              <a:spcPct val="35000"/>
            </a:spcAft>
          </a:pPr>
          <a:r>
            <a:rPr lang="es-CO" sz="1600" kern="1200" dirty="0" smtClean="0">
              <a:solidFill>
                <a:schemeClr val="accent6">
                  <a:lumMod val="75000"/>
                </a:schemeClr>
              </a:solidFill>
            </a:rPr>
            <a:t>$10.431</a:t>
          </a:r>
          <a:endParaRPr lang="es-CO" sz="1600" kern="1200" dirty="0">
            <a:solidFill>
              <a:schemeClr val="accent6">
                <a:lumMod val="75000"/>
              </a:schemeClr>
            </a:solidFill>
          </a:endParaRPr>
        </a:p>
      </dsp:txBody>
      <dsp:txXfrm>
        <a:off x="7730020" y="1915267"/>
        <a:ext cx="2093026" cy="1255815"/>
      </dsp:txXfrm>
    </dsp:sp>
    <dsp:sp modelId="{005C82CE-D4E1-4760-8AD0-C31B93B0A7C6}">
      <dsp:nvSpPr>
        <dsp:cNvPr id="0" name=""/>
        <dsp:cNvSpPr/>
      </dsp:nvSpPr>
      <dsp:spPr>
        <a:xfrm>
          <a:off x="2097979" y="4234666"/>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2311342" y="4277977"/>
        <a:ext cx="24069" cy="4818"/>
      </dsp:txXfrm>
    </dsp:sp>
    <dsp:sp modelId="{E839947C-4F52-4E8D-BEA7-6F64B067CC2F}">
      <dsp:nvSpPr>
        <dsp:cNvPr id="0" name=""/>
        <dsp:cNvSpPr/>
      </dsp:nvSpPr>
      <dsp:spPr>
        <a:xfrm>
          <a:off x="6753" y="3652478"/>
          <a:ext cx="2093026" cy="1255815"/>
        </a:xfrm>
        <a:prstGeom prst="rect">
          <a:avLst/>
        </a:prstGeom>
        <a:solidFill>
          <a:schemeClr val="accent3">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solidFill>
                <a:schemeClr val="accent6">
                  <a:lumMod val="75000"/>
                </a:schemeClr>
              </a:solidFill>
            </a:rPr>
            <a:t>P. Inclusión de grupos minorías (afros, raizales, indígenas)</a:t>
          </a:r>
        </a:p>
        <a:p>
          <a:pPr lvl="0" algn="ctr" defTabSz="711200" rtl="0">
            <a:lnSpc>
              <a:spcPct val="90000"/>
            </a:lnSpc>
            <a:spcBef>
              <a:spcPct val="0"/>
            </a:spcBef>
            <a:spcAft>
              <a:spcPct val="35000"/>
            </a:spcAft>
          </a:pPr>
          <a:r>
            <a:rPr lang="es-CO" sz="1600" kern="1200" dirty="0" smtClean="0">
              <a:solidFill>
                <a:schemeClr val="accent6">
                  <a:lumMod val="75000"/>
                </a:schemeClr>
              </a:solidFill>
            </a:rPr>
            <a:t>$29.000</a:t>
          </a:r>
          <a:endParaRPr lang="es-CO" sz="1600" kern="1200" dirty="0">
            <a:solidFill>
              <a:schemeClr val="accent6">
                <a:lumMod val="75000"/>
              </a:schemeClr>
            </a:solidFill>
          </a:endParaRPr>
        </a:p>
      </dsp:txBody>
      <dsp:txXfrm>
        <a:off x="6753" y="3652478"/>
        <a:ext cx="2093026" cy="1255815"/>
      </dsp:txXfrm>
    </dsp:sp>
    <dsp:sp modelId="{916D155F-E31A-4938-8518-C0EDEB0ABCAA}">
      <dsp:nvSpPr>
        <dsp:cNvPr id="0" name=""/>
        <dsp:cNvSpPr/>
      </dsp:nvSpPr>
      <dsp:spPr>
        <a:xfrm>
          <a:off x="4672401" y="4234666"/>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885765" y="4277977"/>
        <a:ext cx="24069" cy="4818"/>
      </dsp:txXfrm>
    </dsp:sp>
    <dsp:sp modelId="{4ED84C9A-6637-4284-8561-C0C4546A4D24}">
      <dsp:nvSpPr>
        <dsp:cNvPr id="0" name=""/>
        <dsp:cNvSpPr/>
      </dsp:nvSpPr>
      <dsp:spPr>
        <a:xfrm>
          <a:off x="2581175" y="3652478"/>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Descentralización</a:t>
          </a:r>
        </a:p>
        <a:p>
          <a:pPr lvl="0" algn="ctr" defTabSz="711200" rtl="0">
            <a:lnSpc>
              <a:spcPct val="90000"/>
            </a:lnSpc>
            <a:spcBef>
              <a:spcPct val="0"/>
            </a:spcBef>
            <a:spcAft>
              <a:spcPct val="35000"/>
            </a:spcAft>
          </a:pPr>
          <a:r>
            <a:rPr lang="es-CO" sz="1600" kern="1200" dirty="0" smtClean="0"/>
            <a:t>$57.496</a:t>
          </a:r>
          <a:endParaRPr lang="es-CO" sz="1600" kern="1200" dirty="0"/>
        </a:p>
      </dsp:txBody>
      <dsp:txXfrm>
        <a:off x="2581175" y="3652478"/>
        <a:ext cx="2093026" cy="1255815"/>
      </dsp:txXfrm>
    </dsp:sp>
    <dsp:sp modelId="{B2BE7327-490D-4A4F-8D42-79556DA29DF6}">
      <dsp:nvSpPr>
        <dsp:cNvPr id="0" name=""/>
        <dsp:cNvSpPr/>
      </dsp:nvSpPr>
      <dsp:spPr>
        <a:xfrm>
          <a:off x="5155598" y="3652478"/>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t>P. Por la productividad de las regiones.</a:t>
          </a:r>
        </a:p>
        <a:p>
          <a:pPr lvl="0" algn="ctr" defTabSz="800100" rtl="0">
            <a:lnSpc>
              <a:spcPct val="90000"/>
            </a:lnSpc>
            <a:spcBef>
              <a:spcPct val="0"/>
            </a:spcBef>
            <a:spcAft>
              <a:spcPct val="35000"/>
            </a:spcAft>
          </a:pPr>
          <a:r>
            <a:rPr lang="es-CO" sz="1800" kern="1200" dirty="0" smtClean="0"/>
            <a:t>$81.587</a:t>
          </a:r>
          <a:endParaRPr lang="es-CO" sz="1800" kern="1200" dirty="0"/>
        </a:p>
      </dsp:txBody>
      <dsp:txXfrm>
        <a:off x="5155598" y="3652478"/>
        <a:ext cx="2093026" cy="1255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09A85-E918-44E7-BD2B-A8E1ED7BFE7A}">
      <dsp:nvSpPr>
        <dsp:cNvPr id="0" name=""/>
        <dsp:cNvSpPr/>
      </dsp:nvSpPr>
      <dsp:spPr>
        <a:xfrm>
          <a:off x="850396" y="195064"/>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I. Impuesto sobre las ventas e </a:t>
          </a:r>
          <a:r>
            <a:rPr lang="es-CO" sz="2400" kern="1200" dirty="0" err="1" smtClean="0"/>
            <a:t>Impoconsumo</a:t>
          </a:r>
          <a:endParaRPr lang="es-CO" sz="2400" kern="1200" dirty="0"/>
        </a:p>
      </dsp:txBody>
      <dsp:txXfrm>
        <a:off x="850396" y="195064"/>
        <a:ext cx="3394758" cy="1060861"/>
      </dsp:txXfrm>
    </dsp:sp>
    <dsp:sp modelId="{5627E163-C33C-48CD-A066-6B357E26E4C9}">
      <dsp:nvSpPr>
        <dsp:cNvPr id="0" name=""/>
        <dsp:cNvSpPr/>
      </dsp:nvSpPr>
      <dsp:spPr>
        <a:xfrm>
          <a:off x="708948" y="41828"/>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4D5C5-D4B7-4558-9CA7-E9C4B82CF04A}">
      <dsp:nvSpPr>
        <dsp:cNvPr id="0" name=""/>
        <dsp:cNvSpPr/>
      </dsp:nvSpPr>
      <dsp:spPr>
        <a:xfrm>
          <a:off x="4548803" y="195064"/>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II. Disposiciones de renta para personas naturales</a:t>
          </a:r>
          <a:endParaRPr lang="es-CO" sz="2400" kern="1200" dirty="0"/>
        </a:p>
      </dsp:txBody>
      <dsp:txXfrm>
        <a:off x="4548803" y="195064"/>
        <a:ext cx="3394758" cy="1060861"/>
      </dsp:txXfrm>
    </dsp:sp>
    <dsp:sp modelId="{2A6406D9-DE05-4C13-9D3D-E976446085E3}">
      <dsp:nvSpPr>
        <dsp:cNvPr id="0" name=""/>
        <dsp:cNvSpPr/>
      </dsp:nvSpPr>
      <dsp:spPr>
        <a:xfrm>
          <a:off x="4407355" y="41828"/>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9307A3-784D-40D5-8D9D-A2DE7701DD66}">
      <dsp:nvSpPr>
        <dsp:cNvPr id="0" name=""/>
        <dsp:cNvSpPr/>
      </dsp:nvSpPr>
      <dsp:spPr>
        <a:xfrm>
          <a:off x="850396" y="1530571"/>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III. Impuesto al patrimonio</a:t>
          </a:r>
          <a:endParaRPr lang="es-CO" sz="2400" kern="1200" dirty="0"/>
        </a:p>
      </dsp:txBody>
      <dsp:txXfrm>
        <a:off x="850396" y="1530571"/>
        <a:ext cx="3394758" cy="1060861"/>
      </dsp:txXfrm>
    </dsp:sp>
    <dsp:sp modelId="{65789ED1-D0C7-4BA3-9641-C8C607C9E2AE}">
      <dsp:nvSpPr>
        <dsp:cNvPr id="0" name=""/>
        <dsp:cNvSpPr/>
      </dsp:nvSpPr>
      <dsp:spPr>
        <a:xfrm>
          <a:off x="708948" y="1377336"/>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F4EC8-7C1A-46F8-8968-DCA232C7FE94}">
      <dsp:nvSpPr>
        <dsp:cNvPr id="0" name=""/>
        <dsp:cNvSpPr/>
      </dsp:nvSpPr>
      <dsp:spPr>
        <a:xfrm>
          <a:off x="4548803" y="1530571"/>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IV. Evasión tributaria</a:t>
          </a:r>
          <a:endParaRPr lang="es-CO" sz="2400" kern="1200" dirty="0"/>
        </a:p>
      </dsp:txBody>
      <dsp:txXfrm>
        <a:off x="4548803" y="1530571"/>
        <a:ext cx="3394758" cy="1060861"/>
      </dsp:txXfrm>
    </dsp:sp>
    <dsp:sp modelId="{F9EF7E08-7039-4BC3-B997-8E4D935674C6}">
      <dsp:nvSpPr>
        <dsp:cNvPr id="0" name=""/>
        <dsp:cNvSpPr/>
      </dsp:nvSpPr>
      <dsp:spPr>
        <a:xfrm>
          <a:off x="4407355" y="1377336"/>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9AD8F-2127-498C-89FF-5990F6F3C0D0}">
      <dsp:nvSpPr>
        <dsp:cNvPr id="0" name=""/>
        <dsp:cNvSpPr/>
      </dsp:nvSpPr>
      <dsp:spPr>
        <a:xfrm>
          <a:off x="850396" y="2866079"/>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V. Medidas para la reactivación económica</a:t>
          </a:r>
          <a:endParaRPr lang="es-CO" sz="2400" kern="1200" dirty="0"/>
        </a:p>
      </dsp:txBody>
      <dsp:txXfrm>
        <a:off x="850396" y="2866079"/>
        <a:ext cx="3394758" cy="1060861"/>
      </dsp:txXfrm>
    </dsp:sp>
    <dsp:sp modelId="{CB0A9FA8-ED81-443C-A923-B921920D42DE}">
      <dsp:nvSpPr>
        <dsp:cNvPr id="0" name=""/>
        <dsp:cNvSpPr/>
      </dsp:nvSpPr>
      <dsp:spPr>
        <a:xfrm>
          <a:off x="708948" y="2712843"/>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8FA96A-BE69-4214-B39A-34EBDE0027AF}">
      <dsp:nvSpPr>
        <dsp:cNvPr id="0" name=""/>
        <dsp:cNvSpPr/>
      </dsp:nvSpPr>
      <dsp:spPr>
        <a:xfrm>
          <a:off x="4548803" y="2866079"/>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VI. Aumento del recaudo mediante la seguridad jurídica.</a:t>
          </a:r>
          <a:endParaRPr lang="es-CO" sz="2400" kern="1200" dirty="0"/>
        </a:p>
      </dsp:txBody>
      <dsp:txXfrm>
        <a:off x="4548803" y="2866079"/>
        <a:ext cx="3394758" cy="1060861"/>
      </dsp:txXfrm>
    </dsp:sp>
    <dsp:sp modelId="{BC1FD489-B713-4182-9927-E96A766622B3}">
      <dsp:nvSpPr>
        <dsp:cNvPr id="0" name=""/>
        <dsp:cNvSpPr/>
      </dsp:nvSpPr>
      <dsp:spPr>
        <a:xfrm>
          <a:off x="4407355" y="2712843"/>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FED9-9343-4038-8BC6-2AFA7B782A71}">
      <dsp:nvSpPr>
        <dsp:cNvPr id="0" name=""/>
        <dsp:cNvSpPr/>
      </dsp:nvSpPr>
      <dsp:spPr>
        <a:xfrm>
          <a:off x="3962896" y="3232661"/>
          <a:ext cx="2234207" cy="223420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CO" sz="1400" b="1" kern="1200" dirty="0" smtClean="0"/>
            <a:t>Los emprendedores de proyectos economía naranja tienen incentivo tributario por 7 años de IR, cumpliendo los siguientes requisitos:</a:t>
          </a:r>
          <a:endParaRPr lang="es-CO" sz="1400" b="1" kern="1200" dirty="0"/>
        </a:p>
      </dsp:txBody>
      <dsp:txXfrm>
        <a:off x="4290088" y="3559853"/>
        <a:ext cx="1579823" cy="1579823"/>
      </dsp:txXfrm>
    </dsp:sp>
    <dsp:sp modelId="{CD768B6F-D21B-496B-9CD8-0E47C7668461}">
      <dsp:nvSpPr>
        <dsp:cNvPr id="0" name=""/>
        <dsp:cNvSpPr/>
      </dsp:nvSpPr>
      <dsp:spPr>
        <a:xfrm rot="10800000">
          <a:off x="1356689" y="4031391"/>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470FA3-4117-4E5A-819B-87C849FC147D}">
      <dsp:nvSpPr>
        <dsp:cNvPr id="0" name=""/>
        <dsp:cNvSpPr/>
      </dsp:nvSpPr>
      <dsp:spPr>
        <a:xfrm>
          <a:off x="574717" y="3724187"/>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1. Domicilio principal en el territorio colombiano,</a:t>
          </a:r>
          <a:endParaRPr lang="es-CO" sz="1100" kern="1200" dirty="0"/>
        </a:p>
      </dsp:txBody>
      <dsp:txXfrm>
        <a:off x="611362" y="3760832"/>
        <a:ext cx="1490655" cy="1177866"/>
      </dsp:txXfrm>
    </dsp:sp>
    <dsp:sp modelId="{C23D83B3-2F32-4EAF-AE83-E9AF0AFC370E}">
      <dsp:nvSpPr>
        <dsp:cNvPr id="0" name=""/>
        <dsp:cNvSpPr/>
      </dsp:nvSpPr>
      <dsp:spPr>
        <a:xfrm rot="12600000">
          <a:off x="1690538" y="2785452"/>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EF1109-A3C5-4599-ABF4-A5C27C0C21BA}">
      <dsp:nvSpPr>
        <dsp:cNvPr id="0" name=""/>
        <dsp:cNvSpPr/>
      </dsp:nvSpPr>
      <dsp:spPr>
        <a:xfrm>
          <a:off x="1073546" y="1862532"/>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2. Tener un objeto social exclusivo en el desarrollo de industrias de valor agregado tecnológico y/o actividades creativas.</a:t>
          </a:r>
          <a:endParaRPr lang="es-CO" sz="1100" kern="1200" dirty="0"/>
        </a:p>
      </dsp:txBody>
      <dsp:txXfrm>
        <a:off x="1110191" y="1899177"/>
        <a:ext cx="1490655" cy="1177866"/>
      </dsp:txXfrm>
    </dsp:sp>
    <dsp:sp modelId="{49C4F230-D45A-47A8-9BE0-B27C70013745}">
      <dsp:nvSpPr>
        <dsp:cNvPr id="0" name=""/>
        <dsp:cNvSpPr/>
      </dsp:nvSpPr>
      <dsp:spPr>
        <a:xfrm rot="14400000">
          <a:off x="2602628" y="1873361"/>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560AB1-EF2C-4C3C-81F4-B227F689EA27}">
      <dsp:nvSpPr>
        <dsp:cNvPr id="0" name=""/>
        <dsp:cNvSpPr/>
      </dsp:nvSpPr>
      <dsp:spPr>
        <a:xfrm>
          <a:off x="2436372" y="499706"/>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3. Iniciar actividades antes del 31 de diciembre de 2021.</a:t>
          </a:r>
          <a:endParaRPr lang="es-CO" sz="1100" kern="1200" dirty="0"/>
        </a:p>
      </dsp:txBody>
      <dsp:txXfrm>
        <a:off x="2473017" y="536351"/>
        <a:ext cx="1490655" cy="1177866"/>
      </dsp:txXfrm>
    </dsp:sp>
    <dsp:sp modelId="{EC3E56F4-4081-4021-8DEE-2718B8BB7DC7}">
      <dsp:nvSpPr>
        <dsp:cNvPr id="0" name=""/>
        <dsp:cNvSpPr/>
      </dsp:nvSpPr>
      <dsp:spPr>
        <a:xfrm rot="16200000">
          <a:off x="3848567" y="1539513"/>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32C33-29B3-4313-914C-8F0E36C12F74}">
      <dsp:nvSpPr>
        <dsp:cNvPr id="0" name=""/>
        <dsp:cNvSpPr/>
      </dsp:nvSpPr>
      <dsp:spPr>
        <a:xfrm>
          <a:off x="4298027" y="877"/>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4. Pertenecer a alguna de las 26 actividades CIIU contempladas dentro de la norma.</a:t>
          </a:r>
          <a:endParaRPr lang="es-CO" sz="1100" kern="1200" dirty="0"/>
        </a:p>
      </dsp:txBody>
      <dsp:txXfrm>
        <a:off x="4334672" y="37522"/>
        <a:ext cx="1490655" cy="1177866"/>
      </dsp:txXfrm>
    </dsp:sp>
    <dsp:sp modelId="{2FBE9A72-0ACB-47D1-9843-57233BB4A0FC}">
      <dsp:nvSpPr>
        <dsp:cNvPr id="0" name=""/>
        <dsp:cNvSpPr/>
      </dsp:nvSpPr>
      <dsp:spPr>
        <a:xfrm rot="18000000">
          <a:off x="5094506" y="1873361"/>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67FEAD-1FE9-4C9C-A0D6-AEB5483FCF15}">
      <dsp:nvSpPr>
        <dsp:cNvPr id="0" name=""/>
        <dsp:cNvSpPr/>
      </dsp:nvSpPr>
      <dsp:spPr>
        <a:xfrm>
          <a:off x="6159682" y="499706"/>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5.Generar mínimo 3 empleos.</a:t>
          </a:r>
          <a:endParaRPr lang="es-CO" sz="1100" kern="1200" dirty="0"/>
        </a:p>
      </dsp:txBody>
      <dsp:txXfrm>
        <a:off x="6196327" y="536351"/>
        <a:ext cx="1490655" cy="1177866"/>
      </dsp:txXfrm>
    </dsp:sp>
    <dsp:sp modelId="{C45027EA-8FD6-4463-9625-44951E8A6ED5}">
      <dsp:nvSpPr>
        <dsp:cNvPr id="0" name=""/>
        <dsp:cNvSpPr/>
      </dsp:nvSpPr>
      <dsp:spPr>
        <a:xfrm rot="19800000">
          <a:off x="6006596" y="2785452"/>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F56AFB-2853-4597-BCBB-FE16C43AC57A}">
      <dsp:nvSpPr>
        <dsp:cNvPr id="0" name=""/>
        <dsp:cNvSpPr/>
      </dsp:nvSpPr>
      <dsp:spPr>
        <a:xfrm>
          <a:off x="7522508" y="1862532"/>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6.Presentar su proyecto ante el Comité de Economía Naranja del Ministerio de Cultura, justificando su viabilidad financiera y conveniencia económica.</a:t>
          </a:r>
          <a:endParaRPr lang="es-CO" sz="1100" kern="1200" dirty="0"/>
        </a:p>
      </dsp:txBody>
      <dsp:txXfrm>
        <a:off x="7559153" y="1899177"/>
        <a:ext cx="1490655" cy="1177866"/>
      </dsp:txXfrm>
    </dsp:sp>
    <dsp:sp modelId="{D4492104-E516-4C0B-B365-74091871E57D}">
      <dsp:nvSpPr>
        <dsp:cNvPr id="0" name=""/>
        <dsp:cNvSpPr/>
      </dsp:nvSpPr>
      <dsp:spPr>
        <a:xfrm>
          <a:off x="6340445" y="4031391"/>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704C96-AF79-47B4-896C-B2423A5C9F21}">
      <dsp:nvSpPr>
        <dsp:cNvPr id="0" name=""/>
        <dsp:cNvSpPr/>
      </dsp:nvSpPr>
      <dsp:spPr>
        <a:xfrm>
          <a:off x="8021337" y="3724187"/>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6. Cumplir con un monto mínimo de inversión de 4.400 UVT en un plazo </a:t>
          </a:r>
          <a:r>
            <a:rPr lang="es-CO" sz="1100" kern="1200" dirty="0" err="1" smtClean="0"/>
            <a:t>maximo</a:t>
          </a:r>
          <a:r>
            <a:rPr lang="es-CO" sz="1100" kern="1200" dirty="0" smtClean="0"/>
            <a:t> de 3 años.</a:t>
          </a:r>
          <a:endParaRPr lang="es-CO" sz="1100" kern="1200" dirty="0"/>
        </a:p>
      </dsp:txBody>
      <dsp:txXfrm>
        <a:off x="8057982" y="3760832"/>
        <a:ext cx="1490655" cy="1177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E9120-42E7-46C6-A566-48B684CF84C7}" type="datetimeFigureOut">
              <a:rPr lang="en-US" smtClean="0"/>
              <a:t>6/27/2019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F5861-5CE5-47E4-86C2-604B85AF25D9}" type="slidenum">
              <a:rPr lang="en-US" smtClean="0"/>
              <a:t>‹Nº›</a:t>
            </a:fld>
            <a:endParaRPr lang="en-US"/>
          </a:p>
        </p:txBody>
      </p:sp>
    </p:spTree>
    <p:extLst>
      <p:ext uri="{BB962C8B-B14F-4D97-AF65-F5344CB8AC3E}">
        <p14:creationId xmlns:p14="http://schemas.microsoft.com/office/powerpoint/2010/main" val="271868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75F5861-5CE5-47E4-86C2-604B85AF25D9}" type="slidenum">
              <a:rPr lang="en-US" smtClean="0"/>
              <a:t>41</a:t>
            </a:fld>
            <a:endParaRPr lang="en-US"/>
          </a:p>
        </p:txBody>
      </p:sp>
    </p:spTree>
    <p:extLst>
      <p:ext uri="{BB962C8B-B14F-4D97-AF65-F5344CB8AC3E}">
        <p14:creationId xmlns:p14="http://schemas.microsoft.com/office/powerpoint/2010/main" val="318171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75F5861-5CE5-47E4-86C2-604B85AF25D9}" type="slidenum">
              <a:rPr lang="en-US" smtClean="0"/>
              <a:t>42</a:t>
            </a:fld>
            <a:endParaRPr lang="en-US"/>
          </a:p>
        </p:txBody>
      </p:sp>
    </p:spTree>
    <p:extLst>
      <p:ext uri="{BB962C8B-B14F-4D97-AF65-F5344CB8AC3E}">
        <p14:creationId xmlns:p14="http://schemas.microsoft.com/office/powerpoint/2010/main" val="234028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62000" y="1775356"/>
            <a:ext cx="8636000" cy="1225021"/>
          </a:xfrm>
        </p:spPr>
        <p:txBody>
          <a:bodyPr/>
          <a:lstStyle/>
          <a:p>
            <a:r>
              <a:rPr lang="es-ES_tradnl"/>
              <a:t>Clic para editar título</a:t>
            </a:r>
            <a:endParaRPr lang="es-ES"/>
          </a:p>
        </p:txBody>
      </p:sp>
      <p:sp>
        <p:nvSpPr>
          <p:cNvPr id="3" name="Subtítulo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309756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425414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66000" y="190500"/>
            <a:ext cx="2286000" cy="4064000"/>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508000" y="190500"/>
            <a:ext cx="6688667" cy="406400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160969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70000" y="935302"/>
            <a:ext cx="7620000" cy="1989667"/>
          </a:xfrm>
        </p:spPr>
        <p:txBody>
          <a:bodyPr anchor="b"/>
          <a:lstStyle>
            <a:lvl1pPr algn="ctr">
              <a:defRPr sz="5000"/>
            </a:lvl1pPr>
          </a:lstStyle>
          <a:p>
            <a:r>
              <a:rPr lang="es-ES"/>
              <a:t>Haga clic para modificar el estilo de título del patrón</a:t>
            </a:r>
            <a:endParaRPr lang="en-US"/>
          </a:p>
        </p:txBody>
      </p:sp>
      <p:sp>
        <p:nvSpPr>
          <p:cNvPr id="3" name="Subtítulo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1471703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10424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93208" y="1424782"/>
            <a:ext cx="8763000" cy="2377281"/>
          </a:xfrm>
        </p:spPr>
        <p:txBody>
          <a:bodyPr anchor="b"/>
          <a:lstStyle>
            <a:lvl1pPr>
              <a:defRPr sz="5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1995860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698500" y="1521354"/>
            <a:ext cx="4318000" cy="362611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5143500" y="1521354"/>
            <a:ext cx="4318000" cy="362611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5389CDF-EEEE-4CEA-925F-16C0F7DB60FA}" type="datetimeFigureOut">
              <a:rPr lang="en-US" smtClean="0"/>
              <a:t>6/27/2019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259813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99823" y="304271"/>
            <a:ext cx="8763000" cy="1104636"/>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Editar el estilo de texto del patrón</a:t>
            </a:r>
          </a:p>
        </p:txBody>
      </p:sp>
      <p:sp>
        <p:nvSpPr>
          <p:cNvPr id="4" name="Marcador de contenido 3"/>
          <p:cNvSpPr>
            <a:spLocks noGrp="1"/>
          </p:cNvSpPr>
          <p:nvPr>
            <p:ph sz="half" idx="2"/>
          </p:nvPr>
        </p:nvSpPr>
        <p:spPr>
          <a:xfrm>
            <a:off x="699824" y="2087563"/>
            <a:ext cx="4298156"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Editar el estilo de texto del patrón</a:t>
            </a:r>
          </a:p>
        </p:txBody>
      </p:sp>
      <p:sp>
        <p:nvSpPr>
          <p:cNvPr id="6" name="Marcador de contenido 5"/>
          <p:cNvSpPr>
            <a:spLocks noGrp="1"/>
          </p:cNvSpPr>
          <p:nvPr>
            <p:ph sz="quarter" idx="4"/>
          </p:nvPr>
        </p:nvSpPr>
        <p:spPr>
          <a:xfrm>
            <a:off x="5143500" y="2087563"/>
            <a:ext cx="4319323"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5389CDF-EEEE-4CEA-925F-16C0F7DB60FA}" type="datetimeFigureOut">
              <a:rPr lang="en-US" smtClean="0"/>
              <a:t>6/27/2019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2763289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5389CDF-EEEE-4CEA-925F-16C0F7DB60FA}" type="datetimeFigureOut">
              <a:rPr lang="en-US" smtClean="0"/>
              <a:t>6/27/2019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3429425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389CDF-EEEE-4CEA-925F-16C0F7DB60FA}" type="datetimeFigureOut">
              <a:rPr lang="en-US" smtClean="0"/>
              <a:t>6/27/2019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2001813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9824" y="381000"/>
            <a:ext cx="3276864" cy="1333500"/>
          </a:xfrm>
        </p:spPr>
        <p:txBody>
          <a:bodyPr anchor="b"/>
          <a:lstStyle>
            <a:lvl1pPr>
              <a:defRPr sz="2667"/>
            </a:lvl1pPr>
          </a:lstStyle>
          <a:p>
            <a:r>
              <a:rPr lang="es-ES"/>
              <a:t>Haga clic para modificar el estilo de título del patrón</a:t>
            </a:r>
            <a:endParaRPr lang="en-US"/>
          </a:p>
        </p:txBody>
      </p:sp>
      <p:sp>
        <p:nvSpPr>
          <p:cNvPr id="3" name="Marcador de contenido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389CDF-EEEE-4CEA-925F-16C0F7DB60FA}" type="datetimeFigureOut">
              <a:rPr lang="en-US" smtClean="0"/>
              <a:t>6/27/2019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345092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172607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9824" y="381000"/>
            <a:ext cx="3276864" cy="1333500"/>
          </a:xfrm>
        </p:spPr>
        <p:txBody>
          <a:bodyPr anchor="b"/>
          <a:lstStyle>
            <a:lvl1pPr>
              <a:defRPr sz="2667"/>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Marcador de texto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389CDF-EEEE-4CEA-925F-16C0F7DB60FA}" type="datetimeFigureOut">
              <a:rPr lang="en-US" smtClean="0"/>
              <a:t>6/27/2019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3201486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156009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70750" y="304271"/>
            <a:ext cx="2190750" cy="484319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698500" y="304271"/>
            <a:ext cx="6445250" cy="484319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288357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02570" y="3672418"/>
            <a:ext cx="8636000" cy="1135063"/>
          </a:xfrm>
        </p:spPr>
        <p:txBody>
          <a:bodyPr anchor="t"/>
          <a:lstStyle>
            <a:lvl1pPr algn="l">
              <a:defRPr sz="4444" b="1" cap="all"/>
            </a:lvl1pPr>
          </a:lstStyle>
          <a:p>
            <a:r>
              <a:rPr lang="es-ES_tradnl"/>
              <a:t>Clic para editar título</a:t>
            </a:r>
            <a:endParaRPr lang="es-ES"/>
          </a:p>
        </p:txBody>
      </p:sp>
      <p:sp>
        <p:nvSpPr>
          <p:cNvPr id="3" name="Marcador de texto 2"/>
          <p:cNvSpPr>
            <a:spLocks noGrp="1"/>
          </p:cNvSpPr>
          <p:nvPr>
            <p:ph type="body" idx="1"/>
          </p:nvPr>
        </p:nvSpPr>
        <p:spPr>
          <a:xfrm>
            <a:off x="802570" y="2422261"/>
            <a:ext cx="8636000" cy="1250156"/>
          </a:xfrm>
        </p:spPr>
        <p:txBody>
          <a:bodyPr anchor="b"/>
          <a:lstStyle>
            <a:lvl1pPr marL="0" indent="0">
              <a:buNone/>
              <a:defRPr sz="2222">
                <a:solidFill>
                  <a:schemeClr val="tx1">
                    <a:tint val="7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194858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508000" y="1111250"/>
            <a:ext cx="4487333" cy="3143250"/>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164667" y="1111250"/>
            <a:ext cx="4487333" cy="3143250"/>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5D4C320-CA86-F74D-9378-92159ED750E8}" type="datetimeFigureOut">
              <a:rPr lang="es-ES" smtClean="0"/>
              <a:t>27/06/2019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244717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8000" y="228865"/>
            <a:ext cx="9144000" cy="9525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8000" y="1279262"/>
            <a:ext cx="4489098"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_tradnl"/>
              <a:t>Haga clic para modificar el estilo de texto del patrón</a:t>
            </a:r>
          </a:p>
        </p:txBody>
      </p:sp>
      <p:sp>
        <p:nvSpPr>
          <p:cNvPr id="4" name="Marcador de contenido 3"/>
          <p:cNvSpPr>
            <a:spLocks noGrp="1"/>
          </p:cNvSpPr>
          <p:nvPr>
            <p:ph sz="half" idx="2"/>
          </p:nvPr>
        </p:nvSpPr>
        <p:spPr>
          <a:xfrm>
            <a:off x="508000" y="1812396"/>
            <a:ext cx="4489098"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61141" y="1279262"/>
            <a:ext cx="4490861"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61141" y="1812396"/>
            <a:ext cx="4490861"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5D4C320-CA86-F74D-9378-92159ED750E8}" type="datetimeFigureOut">
              <a:rPr lang="es-ES" smtClean="0"/>
              <a:t>27/06/2019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10635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5D4C320-CA86-F74D-9378-92159ED750E8}" type="datetimeFigureOut">
              <a:rPr lang="es-ES" smtClean="0"/>
              <a:t>27/06/2019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297877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D4C320-CA86-F74D-9378-92159ED750E8}" type="datetimeFigureOut">
              <a:rPr lang="es-ES" smtClean="0"/>
              <a:t>27/06/2019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24631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8002" y="227543"/>
            <a:ext cx="3342570" cy="968375"/>
          </a:xfrm>
        </p:spPr>
        <p:txBody>
          <a:bodyPr anchor="b"/>
          <a:lstStyle>
            <a:lvl1pPr algn="l">
              <a:defRPr sz="2222" b="1"/>
            </a:lvl1pPr>
          </a:lstStyle>
          <a:p>
            <a:r>
              <a:rPr lang="es-ES_tradnl"/>
              <a:t>Clic para editar título</a:t>
            </a:r>
            <a:endParaRPr lang="es-ES"/>
          </a:p>
        </p:txBody>
      </p:sp>
      <p:sp>
        <p:nvSpPr>
          <p:cNvPr id="3" name="Marcador de contenido 2"/>
          <p:cNvSpPr>
            <a:spLocks noGrp="1"/>
          </p:cNvSpPr>
          <p:nvPr>
            <p:ph idx="1"/>
          </p:nvPr>
        </p:nvSpPr>
        <p:spPr>
          <a:xfrm>
            <a:off x="3972278" y="227542"/>
            <a:ext cx="5679722" cy="4877594"/>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8002" y="1195918"/>
            <a:ext cx="3342570" cy="3909219"/>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5D4C320-CA86-F74D-9378-92159ED750E8}" type="datetimeFigureOut">
              <a:rPr lang="es-ES" smtClean="0"/>
              <a:t>27/06/2019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269494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91431" y="4000500"/>
            <a:ext cx="6096000" cy="472282"/>
          </a:xfrm>
        </p:spPr>
        <p:txBody>
          <a:bodyPr anchor="b"/>
          <a:lstStyle>
            <a:lvl1pPr algn="l">
              <a:defRPr sz="2222" b="1"/>
            </a:lvl1pPr>
          </a:lstStyle>
          <a:p>
            <a:r>
              <a:rPr lang="es-ES_tradnl"/>
              <a:t>Clic para editar título</a:t>
            </a:r>
            <a:endParaRPr lang="es-ES"/>
          </a:p>
        </p:txBody>
      </p:sp>
      <p:sp>
        <p:nvSpPr>
          <p:cNvPr id="3" name="Marcador de posición de imagen 2"/>
          <p:cNvSpPr>
            <a:spLocks noGrp="1"/>
          </p:cNvSpPr>
          <p:nvPr>
            <p:ph type="pic" idx="1"/>
          </p:nvPr>
        </p:nvSpPr>
        <p:spPr>
          <a:xfrm>
            <a:off x="1991431" y="510646"/>
            <a:ext cx="60960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s-ES"/>
          </a:p>
        </p:txBody>
      </p:sp>
      <p:sp>
        <p:nvSpPr>
          <p:cNvPr id="4" name="Marcador de texto 3"/>
          <p:cNvSpPr>
            <a:spLocks noGrp="1"/>
          </p:cNvSpPr>
          <p:nvPr>
            <p:ph type="body" sz="half" idx="2"/>
          </p:nvPr>
        </p:nvSpPr>
        <p:spPr>
          <a:xfrm>
            <a:off x="1991431" y="4472782"/>
            <a:ext cx="6096000" cy="670718"/>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5D4C320-CA86-F74D-9378-92159ED750E8}" type="datetimeFigureOut">
              <a:rPr lang="es-ES" smtClean="0"/>
              <a:t>27/06/2019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395655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333">
                <a:solidFill>
                  <a:schemeClr val="tx1">
                    <a:tint val="75000"/>
                  </a:schemeClr>
                </a:solidFill>
              </a:defRPr>
            </a:lvl1pPr>
          </a:lstStyle>
          <a:p>
            <a:fld id="{C5D4C320-CA86-F74D-9378-92159ED750E8}" type="datetimeFigureOut">
              <a:rPr lang="es-ES" smtClean="0"/>
              <a:t>27/06/2019</a:t>
            </a:fld>
            <a:endParaRPr lang="es-ES"/>
          </a:p>
        </p:txBody>
      </p:sp>
      <p:sp>
        <p:nvSpPr>
          <p:cNvPr id="5" name="Marcador de pie de página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333">
                <a:solidFill>
                  <a:schemeClr val="tx1">
                    <a:tint val="75000"/>
                  </a:schemeClr>
                </a:solidFill>
              </a:defRPr>
            </a:lvl1pPr>
          </a:lstStyle>
          <a:p>
            <a:fld id="{C7DFC43E-83D4-134F-852C-7C5F5162401C}" type="slidenum">
              <a:rPr lang="es-ES" smtClean="0"/>
              <a:t>‹Nº›</a:t>
            </a:fld>
            <a:endParaRPr lang="es-ES"/>
          </a:p>
        </p:txBody>
      </p:sp>
    </p:spTree>
    <p:extLst>
      <p:ext uri="{BB962C8B-B14F-4D97-AF65-F5344CB8AC3E}">
        <p14:creationId xmlns:p14="http://schemas.microsoft.com/office/powerpoint/2010/main" val="1934153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7995" rtl="0" eaLnBrk="1" latinLnBrk="0" hangingPunct="1">
        <a:spcBef>
          <a:spcPct val="0"/>
        </a:spcBef>
        <a:buNone/>
        <a:defRPr sz="4889" kern="1200">
          <a:solidFill>
            <a:schemeClr val="tx1"/>
          </a:solidFill>
          <a:latin typeface="+mj-lt"/>
          <a:ea typeface="+mj-ea"/>
          <a:cs typeface="+mj-cs"/>
        </a:defRPr>
      </a:lvl1pPr>
    </p:titleStyle>
    <p:bodyStyle>
      <a:lvl1pPr marL="380996" indent="-380996" algn="l" defTabSz="507995" rtl="0" eaLnBrk="1" latinLnBrk="0" hangingPunct="1">
        <a:spcBef>
          <a:spcPct val="20000"/>
        </a:spcBef>
        <a:buFont typeface="Arial"/>
        <a:buChar char="•"/>
        <a:defRPr sz="3556" kern="1200">
          <a:solidFill>
            <a:schemeClr val="tx1"/>
          </a:solidFill>
          <a:latin typeface="+mn-lt"/>
          <a:ea typeface="+mn-ea"/>
          <a:cs typeface="+mn-cs"/>
        </a:defRPr>
      </a:lvl1pPr>
      <a:lvl2pPr marL="825492" indent="-317497" algn="l" defTabSz="507995" rtl="0" eaLnBrk="1" latinLnBrk="0" hangingPunct="1">
        <a:spcBef>
          <a:spcPct val="20000"/>
        </a:spcBef>
        <a:buFont typeface="Arial"/>
        <a:buChar char="–"/>
        <a:defRPr sz="3111" kern="1200">
          <a:solidFill>
            <a:schemeClr val="tx1"/>
          </a:solidFill>
          <a:latin typeface="+mn-lt"/>
          <a:ea typeface="+mn-ea"/>
          <a:cs typeface="+mn-cs"/>
        </a:defRPr>
      </a:lvl2pPr>
      <a:lvl3pPr marL="1269987" indent="-253997" algn="l" defTabSz="507995" rtl="0" eaLnBrk="1" latinLnBrk="0" hangingPunct="1">
        <a:spcBef>
          <a:spcPct val="20000"/>
        </a:spcBef>
        <a:buFont typeface="Arial"/>
        <a:buChar char="•"/>
        <a:defRPr sz="2667" kern="1200">
          <a:solidFill>
            <a:schemeClr val="tx1"/>
          </a:solidFill>
          <a:latin typeface="+mn-lt"/>
          <a:ea typeface="+mn-ea"/>
          <a:cs typeface="+mn-cs"/>
        </a:defRPr>
      </a:lvl3pPr>
      <a:lvl4pPr marL="1777982" indent="-253997" algn="l" defTabSz="507995" rtl="0" eaLnBrk="1" latinLnBrk="0" hangingPunct="1">
        <a:spcBef>
          <a:spcPct val="20000"/>
        </a:spcBef>
        <a:buFont typeface="Arial"/>
        <a:buChar char="–"/>
        <a:defRPr sz="2222" kern="1200">
          <a:solidFill>
            <a:schemeClr val="tx1"/>
          </a:solidFill>
          <a:latin typeface="+mn-lt"/>
          <a:ea typeface="+mn-ea"/>
          <a:cs typeface="+mn-cs"/>
        </a:defRPr>
      </a:lvl4pPr>
      <a:lvl5pPr marL="2285977" indent="-253997" algn="l" defTabSz="507995" rtl="0" eaLnBrk="1" latinLnBrk="0" hangingPunct="1">
        <a:spcBef>
          <a:spcPct val="20000"/>
        </a:spcBef>
        <a:buFont typeface="Arial"/>
        <a:buChar char="»"/>
        <a:defRPr sz="2222" kern="1200">
          <a:solidFill>
            <a:schemeClr val="tx1"/>
          </a:solidFill>
          <a:latin typeface="+mn-lt"/>
          <a:ea typeface="+mn-ea"/>
          <a:cs typeface="+mn-cs"/>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p:bodyStyle>
    <p:otherStyle>
      <a:defPPr>
        <a:defRPr lang="es-E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5389CDF-EEEE-4CEA-925F-16C0F7DB60FA}" type="datetimeFigureOut">
              <a:rPr lang="en-US" smtClean="0"/>
              <a:t>6/27/2019</a:t>
            </a:fld>
            <a:endParaRPr lang="en-US"/>
          </a:p>
        </p:txBody>
      </p:sp>
      <p:sp>
        <p:nvSpPr>
          <p:cNvPr id="5" name="Marcador de pie de página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C69453D-A9C5-479D-8930-0CFFFEE221D8}" type="slidenum">
              <a:rPr lang="en-US" smtClean="0"/>
              <a:t>‹Nº›</a:t>
            </a:fld>
            <a:endParaRPr lang="en-US"/>
          </a:p>
        </p:txBody>
      </p:sp>
    </p:spTree>
    <p:extLst>
      <p:ext uri="{BB962C8B-B14F-4D97-AF65-F5344CB8AC3E}">
        <p14:creationId xmlns:p14="http://schemas.microsoft.com/office/powerpoint/2010/main" val="402006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secretariasenado.gov.co/senado/basedoc/acto_legislativo_03_2011.html#2"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secretariasenado.gov.co/senado/basedoc/acto_legislativo_03_2011.html#3"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125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5800" y="354330"/>
            <a:ext cx="9144000" cy="5632311"/>
          </a:xfrm>
          <a:prstGeom prst="rect">
            <a:avLst/>
          </a:prstGeom>
          <a:noFill/>
        </p:spPr>
        <p:txBody>
          <a:bodyPr wrap="square" rtlCol="0">
            <a:spAutoFit/>
          </a:bodyPr>
          <a:lstStyle/>
          <a:p>
            <a:pPr algn="just"/>
            <a:r>
              <a:rPr lang="es-CO" b="1" dirty="0" smtClean="0">
                <a:solidFill>
                  <a:srgbClr val="FF0000"/>
                </a:solidFill>
              </a:rPr>
              <a:t>PARÁGRAFO </a:t>
            </a:r>
            <a:r>
              <a:rPr lang="es-CO" b="1" dirty="0">
                <a:solidFill>
                  <a:srgbClr val="FF0000"/>
                </a:solidFill>
              </a:rPr>
              <a:t>5.</a:t>
            </a:r>
            <a:r>
              <a:rPr lang="es-CO" dirty="0">
                <a:solidFill>
                  <a:srgbClr val="FF0000"/>
                </a:solidFill>
              </a:rPr>
              <a:t> Para el uso del certificado de inversión audiovisual el Gobierno nacional reglamentará la materia.</a:t>
            </a:r>
          </a:p>
          <a:p>
            <a:pPr algn="just"/>
            <a:r>
              <a:rPr lang="es-CO" dirty="0">
                <a:solidFill>
                  <a:srgbClr val="FF0000"/>
                </a:solidFill>
              </a:rPr>
              <a:t> </a:t>
            </a:r>
          </a:p>
          <a:p>
            <a:pPr algn="just"/>
            <a:r>
              <a:rPr lang="es-CO" b="1" dirty="0">
                <a:solidFill>
                  <a:srgbClr val="FF0000"/>
                </a:solidFill>
              </a:rPr>
              <a:t>PARÁGRAFO 6.</a:t>
            </a:r>
            <a:r>
              <a:rPr lang="es-CO" dirty="0">
                <a:solidFill>
                  <a:srgbClr val="FF0000"/>
                </a:solidFill>
              </a:rPr>
              <a:t> El Comité Promoción Fílmica Colombia fijará en los dos últimos meses de cada año, el monto máximo de Certificados de Inversión Audiovisual en Colombia que podrán otorgarse en el año calendario siguiente, </a:t>
            </a:r>
            <a:r>
              <a:rPr lang="es-CO" u="sng" dirty="0">
                <a:solidFill>
                  <a:srgbClr val="FF0000"/>
                </a:solidFill>
              </a:rPr>
              <a:t>en perspectiva de las condiciones de sector audiovisual</a:t>
            </a:r>
            <a:r>
              <a:rPr lang="es-CO" dirty="0">
                <a:solidFill>
                  <a:srgbClr val="FF0000"/>
                </a:solidFill>
              </a:rPr>
              <a:t>, </a:t>
            </a:r>
            <a:r>
              <a:rPr lang="es-CO" u="sng" dirty="0">
                <a:solidFill>
                  <a:srgbClr val="FF0000"/>
                </a:solidFill>
              </a:rPr>
              <a:t>así como el monto mínimo de las inversiones requeridas en el país, el porcentaje de inversión para la operación del sistema de evaluación, seguimiento de proyectos y otorgamiento de los Certificados sin superar un cinco por ciento (5%), requisitos de inversión, sectores audiovisuales destinatarios y demás aspectos operativos correspondientes.</a:t>
            </a:r>
            <a:r>
              <a:rPr lang="es-CO" dirty="0">
                <a:solidFill>
                  <a:srgbClr val="FF0000"/>
                </a:solidFill>
              </a:rPr>
              <a:t> El manejo del sistema pertinente de evaluación, seguimiento de proyectos y emisión de los Certificados podrá hacerse, de ser preciso según decisión del Ministerio de Cultura, mediante un contrato de asociación o cooperación con una entidad sin ánimo de lucro afín con los propósitos de esta Ley.</a:t>
            </a:r>
          </a:p>
          <a:p>
            <a:pPr algn="just"/>
            <a:r>
              <a:rPr lang="es-CO" dirty="0">
                <a:solidFill>
                  <a:srgbClr val="FF0000"/>
                </a:solidFill>
              </a:rPr>
              <a:t> </a:t>
            </a:r>
          </a:p>
          <a:p>
            <a:pPr algn="just"/>
            <a:r>
              <a:rPr lang="es-CO" dirty="0">
                <a:solidFill>
                  <a:srgbClr val="FF0000"/>
                </a:solidFill>
              </a:rPr>
              <a:t>El Manual de Asignación de Recursos que corresponde expedir al Comité Promoción Fílmica Colombia determinará mecanismos similares de operatividad para el sistema de contraprestación del Fondo Fílmico Colombia y el de los Certificados de Inversión Audiovisual en Colombia.</a:t>
            </a:r>
          </a:p>
          <a:p>
            <a:pPr algn="just"/>
            <a:endParaRPr lang="es-CO" dirty="0">
              <a:solidFill>
                <a:srgbClr val="FF0000"/>
              </a:solidFill>
            </a:endParaRPr>
          </a:p>
          <a:p>
            <a:pPr algn="just"/>
            <a:endParaRPr lang="es-CO" dirty="0">
              <a:solidFill>
                <a:srgbClr val="FF0000"/>
              </a:solidFill>
            </a:endParaRPr>
          </a:p>
        </p:txBody>
      </p:sp>
    </p:spTree>
    <p:extLst>
      <p:ext uri="{BB962C8B-B14F-4D97-AF65-F5344CB8AC3E}">
        <p14:creationId xmlns:p14="http://schemas.microsoft.com/office/powerpoint/2010/main" val="1000559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7270" y="1143000"/>
            <a:ext cx="8663940" cy="2677656"/>
          </a:xfrm>
          <a:prstGeom prst="rect">
            <a:avLst/>
          </a:prstGeom>
          <a:noFill/>
        </p:spPr>
        <p:txBody>
          <a:bodyPr wrap="square" rtlCol="0">
            <a:spAutoFit/>
          </a:bodyPr>
          <a:lstStyle/>
          <a:p>
            <a:pPr algn="just"/>
            <a:r>
              <a:rPr lang="es-CO" sz="2800" dirty="0" smtClean="0"/>
              <a:t>Otros artículos del PD, relacionados con Cultura:</a:t>
            </a:r>
          </a:p>
          <a:p>
            <a:pPr algn="just"/>
            <a:endParaRPr lang="es-CO" sz="2800" dirty="0"/>
          </a:p>
          <a:p>
            <a:pPr marL="285750" indent="-285750" algn="just">
              <a:buFont typeface="Courier New" panose="02070309020205020404" pitchFamily="49" charset="0"/>
              <a:buChar char="o"/>
            </a:pPr>
            <a:r>
              <a:rPr lang="es-CO" sz="2800" dirty="0" smtClean="0">
                <a:solidFill>
                  <a:srgbClr val="7030A0"/>
                </a:solidFill>
              </a:rPr>
              <a:t>Art 179: Áreas de Desarrollo Naranja (ADN). </a:t>
            </a:r>
            <a:r>
              <a:rPr lang="es-CO" sz="2800" dirty="0" err="1" smtClean="0">
                <a:solidFill>
                  <a:srgbClr val="7030A0"/>
                </a:solidFill>
              </a:rPr>
              <a:t>Pot</a:t>
            </a:r>
            <a:r>
              <a:rPr lang="es-CO" sz="2800" dirty="0" smtClean="0">
                <a:solidFill>
                  <a:srgbClr val="7030A0"/>
                </a:solidFill>
              </a:rPr>
              <a:t>, Lot</a:t>
            </a:r>
          </a:p>
          <a:p>
            <a:pPr algn="just"/>
            <a:endParaRPr lang="es-CO" sz="2800" dirty="0" smtClean="0"/>
          </a:p>
          <a:p>
            <a:pPr marL="285750" indent="-285750" algn="just">
              <a:buFont typeface="Courier New" panose="02070309020205020404" pitchFamily="49" charset="0"/>
              <a:buChar char="o"/>
            </a:pPr>
            <a:r>
              <a:rPr lang="es-CO" sz="2800" dirty="0" smtClean="0">
                <a:solidFill>
                  <a:schemeClr val="accent6">
                    <a:lumMod val="75000"/>
                  </a:schemeClr>
                </a:solidFill>
              </a:rPr>
              <a:t>Art 180: Proyectos de Economía Creativa. (Convocatorias que el </a:t>
            </a:r>
            <a:r>
              <a:rPr lang="es-CO" sz="2800" dirty="0" err="1" smtClean="0">
                <a:solidFill>
                  <a:schemeClr val="accent6">
                    <a:lumMod val="75000"/>
                  </a:schemeClr>
                </a:solidFill>
              </a:rPr>
              <a:t>Gob</a:t>
            </a:r>
            <a:r>
              <a:rPr lang="es-CO" sz="2800" dirty="0" smtClean="0">
                <a:solidFill>
                  <a:schemeClr val="accent6">
                    <a:lumMod val="75000"/>
                  </a:schemeClr>
                </a:solidFill>
              </a:rPr>
              <a:t> puede hacer).</a:t>
            </a:r>
          </a:p>
        </p:txBody>
      </p:sp>
    </p:spTree>
    <p:extLst>
      <p:ext uri="{BB962C8B-B14F-4D97-AF65-F5344CB8AC3E}">
        <p14:creationId xmlns:p14="http://schemas.microsoft.com/office/powerpoint/2010/main" val="3484644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77390" y="1828800"/>
            <a:ext cx="7063740" cy="1077218"/>
          </a:xfrm>
          <a:prstGeom prst="rect">
            <a:avLst/>
          </a:prstGeom>
          <a:noFill/>
        </p:spPr>
        <p:txBody>
          <a:bodyPr wrap="square" rtlCol="0">
            <a:spAutoFit/>
          </a:bodyPr>
          <a:lstStyle/>
          <a:p>
            <a:pPr algn="ctr"/>
            <a:r>
              <a:rPr lang="es-CO" sz="3200" b="1" dirty="0" smtClean="0"/>
              <a:t>LEY 1943 Dic 28 de 2018</a:t>
            </a:r>
          </a:p>
          <a:p>
            <a:pPr algn="ctr"/>
            <a:r>
              <a:rPr lang="es-CO" sz="3200" b="1" dirty="0" smtClean="0"/>
              <a:t>Ley de financiamiento</a:t>
            </a:r>
            <a:endParaRPr lang="es-CO" sz="3200" b="1" dirty="0"/>
          </a:p>
        </p:txBody>
      </p:sp>
      <p:pic>
        <p:nvPicPr>
          <p:cNvPr id="3078"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697" y="304038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3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85850" y="468630"/>
            <a:ext cx="8481060" cy="523220"/>
          </a:xfrm>
          <a:prstGeom prst="rect">
            <a:avLst/>
          </a:prstGeom>
          <a:noFill/>
        </p:spPr>
        <p:txBody>
          <a:bodyPr wrap="square" rtlCol="0">
            <a:spAutoFit/>
          </a:bodyPr>
          <a:lstStyle/>
          <a:p>
            <a:pPr algn="ctr"/>
            <a:r>
              <a:rPr lang="es-CO" sz="2800" b="1" dirty="0" smtClean="0">
                <a:effectLst>
                  <a:outerShdw blurRad="38100" dist="38100" dir="2700000" algn="tl">
                    <a:srgbClr val="000000">
                      <a:alpha val="43137"/>
                    </a:srgbClr>
                  </a:outerShdw>
                </a:effectLst>
              </a:rPr>
              <a:t>ESTRUCTURA DE LA LEY</a:t>
            </a:r>
            <a:endParaRPr lang="es-CO" sz="2800" b="1" dirty="0">
              <a:effectLst>
                <a:outerShdw blurRad="38100" dist="38100" dir="2700000" algn="tl">
                  <a:srgbClr val="000000">
                    <a:alpha val="43137"/>
                  </a:srgbClr>
                </a:outerShdw>
              </a:effectLst>
            </a:endParaRPr>
          </a:p>
        </p:txBody>
      </p:sp>
      <p:graphicFrame>
        <p:nvGraphicFramePr>
          <p:cNvPr id="7" name="Diagrama 6"/>
          <p:cNvGraphicFramePr/>
          <p:nvPr>
            <p:extLst>
              <p:ext uri="{D42A27DB-BD31-4B8C-83A1-F6EECF244321}">
                <p14:modId xmlns:p14="http://schemas.microsoft.com/office/powerpoint/2010/main" val="2825139775"/>
              </p:ext>
            </p:extLst>
          </p:nvPr>
        </p:nvGraphicFramePr>
        <p:xfrm>
          <a:off x="914400" y="991850"/>
          <a:ext cx="8652510" cy="3968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54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0090" y="153382"/>
            <a:ext cx="9109710" cy="584775"/>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rPr>
              <a:t>LEY 1943 (Ley de Financiamiento)</a:t>
            </a:r>
            <a:endParaRPr lang="es-CO" sz="3200" b="1" dirty="0">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2"/>
          <a:stretch>
            <a:fillRect/>
          </a:stretch>
        </p:blipFill>
        <p:spPr>
          <a:xfrm>
            <a:off x="80010" y="857250"/>
            <a:ext cx="10109835" cy="4674870"/>
          </a:xfrm>
          <a:prstGeom prst="rect">
            <a:avLst/>
          </a:prstGeom>
        </p:spPr>
      </p:pic>
      <p:sp>
        <p:nvSpPr>
          <p:cNvPr id="13" name="CuadroTexto 12"/>
          <p:cNvSpPr txBox="1"/>
          <p:nvPr/>
        </p:nvSpPr>
        <p:spPr>
          <a:xfrm>
            <a:off x="360045" y="738157"/>
            <a:ext cx="3000375" cy="461665"/>
          </a:xfrm>
          <a:prstGeom prst="rect">
            <a:avLst/>
          </a:prstGeom>
          <a:noFill/>
        </p:spPr>
        <p:txBody>
          <a:bodyPr wrap="square" rtlCol="0">
            <a:spAutoFit/>
          </a:bodyPr>
          <a:lstStyle/>
          <a:p>
            <a:pPr algn="just"/>
            <a:r>
              <a:rPr lang="es-CO" sz="2400" b="1" dirty="0" smtClean="0">
                <a:solidFill>
                  <a:schemeClr val="tx2">
                    <a:lumMod val="60000"/>
                    <a:lumOff val="40000"/>
                  </a:schemeClr>
                </a:solidFill>
                <a:effectLst>
                  <a:outerShdw blurRad="38100" dist="38100" dir="2700000" algn="tl">
                    <a:srgbClr val="000000">
                      <a:alpha val="43137"/>
                    </a:srgbClr>
                  </a:outerShdw>
                </a:effectLst>
              </a:rPr>
              <a:t>IMPUESTO DE RENTA:</a:t>
            </a:r>
            <a:endParaRPr lang="es-CO" sz="2400" dirty="0"/>
          </a:p>
        </p:txBody>
      </p:sp>
      <p:sp>
        <p:nvSpPr>
          <p:cNvPr id="14" name="CuadroTexto 13"/>
          <p:cNvSpPr txBox="1"/>
          <p:nvPr/>
        </p:nvSpPr>
        <p:spPr>
          <a:xfrm>
            <a:off x="1777365" y="2847409"/>
            <a:ext cx="742950" cy="307777"/>
          </a:xfrm>
          <a:prstGeom prst="rect">
            <a:avLst/>
          </a:prstGeom>
          <a:noFill/>
        </p:spPr>
        <p:txBody>
          <a:bodyPr wrap="square" rtlCol="0">
            <a:spAutoFit/>
          </a:bodyPr>
          <a:lstStyle/>
          <a:p>
            <a:r>
              <a:rPr lang="es-CO" sz="1400" b="1" dirty="0" smtClean="0"/>
              <a:t>Art 65</a:t>
            </a:r>
            <a:endParaRPr lang="es-CO" sz="1400" b="1" dirty="0"/>
          </a:p>
        </p:txBody>
      </p:sp>
      <p:sp>
        <p:nvSpPr>
          <p:cNvPr id="15" name="CuadroTexto 14"/>
          <p:cNvSpPr txBox="1"/>
          <p:nvPr/>
        </p:nvSpPr>
        <p:spPr>
          <a:xfrm>
            <a:off x="8321040" y="1108710"/>
            <a:ext cx="788670" cy="338554"/>
          </a:xfrm>
          <a:prstGeom prst="rect">
            <a:avLst/>
          </a:prstGeom>
          <a:noFill/>
        </p:spPr>
        <p:txBody>
          <a:bodyPr wrap="square" rtlCol="0">
            <a:spAutoFit/>
          </a:bodyPr>
          <a:lstStyle/>
          <a:p>
            <a:r>
              <a:rPr lang="es-CO" sz="1600" b="1" dirty="0" smtClean="0"/>
              <a:t>Art 80</a:t>
            </a:r>
            <a:endParaRPr lang="es-CO" sz="1600" b="1" dirty="0"/>
          </a:p>
        </p:txBody>
      </p:sp>
      <p:sp>
        <p:nvSpPr>
          <p:cNvPr id="16" name="Flecha abajo 15"/>
          <p:cNvSpPr/>
          <p:nvPr/>
        </p:nvSpPr>
        <p:spPr>
          <a:xfrm rot="5400000">
            <a:off x="4263055" y="2732774"/>
            <a:ext cx="491490" cy="6737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7" name="CuadroTexto 16"/>
          <p:cNvSpPr txBox="1"/>
          <p:nvPr/>
        </p:nvSpPr>
        <p:spPr>
          <a:xfrm>
            <a:off x="7212330" y="2468880"/>
            <a:ext cx="731520" cy="338554"/>
          </a:xfrm>
          <a:prstGeom prst="rect">
            <a:avLst/>
          </a:prstGeom>
          <a:noFill/>
        </p:spPr>
        <p:txBody>
          <a:bodyPr wrap="square" rtlCol="0">
            <a:spAutoFit/>
          </a:bodyPr>
          <a:lstStyle/>
          <a:p>
            <a:r>
              <a:rPr lang="es-CO" sz="1600" b="1" dirty="0" smtClean="0"/>
              <a:t>Art 55</a:t>
            </a:r>
            <a:endParaRPr lang="es-CO" sz="1600" b="1" dirty="0"/>
          </a:p>
        </p:txBody>
      </p:sp>
      <p:sp>
        <p:nvSpPr>
          <p:cNvPr id="18" name="CuadroTexto 17"/>
          <p:cNvSpPr txBox="1"/>
          <p:nvPr/>
        </p:nvSpPr>
        <p:spPr>
          <a:xfrm>
            <a:off x="3534727" y="1030545"/>
            <a:ext cx="731520" cy="338554"/>
          </a:xfrm>
          <a:prstGeom prst="rect">
            <a:avLst/>
          </a:prstGeom>
          <a:noFill/>
        </p:spPr>
        <p:txBody>
          <a:bodyPr wrap="square" rtlCol="0">
            <a:spAutoFit/>
          </a:bodyPr>
          <a:lstStyle/>
          <a:p>
            <a:r>
              <a:rPr lang="es-CO" sz="1600" b="1" dirty="0" smtClean="0"/>
              <a:t>Art 78</a:t>
            </a:r>
            <a:endParaRPr lang="es-CO" sz="1600" b="1" dirty="0"/>
          </a:p>
        </p:txBody>
      </p:sp>
      <p:sp>
        <p:nvSpPr>
          <p:cNvPr id="19" name="CuadroTexto 18"/>
          <p:cNvSpPr txBox="1"/>
          <p:nvPr/>
        </p:nvSpPr>
        <p:spPr>
          <a:xfrm>
            <a:off x="875347" y="4554795"/>
            <a:ext cx="731520" cy="338554"/>
          </a:xfrm>
          <a:prstGeom prst="rect">
            <a:avLst/>
          </a:prstGeom>
          <a:noFill/>
        </p:spPr>
        <p:txBody>
          <a:bodyPr wrap="square" rtlCol="0">
            <a:spAutoFit/>
          </a:bodyPr>
          <a:lstStyle/>
          <a:p>
            <a:r>
              <a:rPr lang="es-CO" sz="1600" b="1" dirty="0" smtClean="0"/>
              <a:t>Art 79</a:t>
            </a:r>
            <a:endParaRPr lang="es-CO" sz="1600" b="1" dirty="0"/>
          </a:p>
        </p:txBody>
      </p:sp>
      <p:sp>
        <p:nvSpPr>
          <p:cNvPr id="20" name="CuadroTexto 19"/>
          <p:cNvSpPr txBox="1"/>
          <p:nvPr/>
        </p:nvSpPr>
        <p:spPr>
          <a:xfrm>
            <a:off x="8221980" y="4385518"/>
            <a:ext cx="731520" cy="338554"/>
          </a:xfrm>
          <a:prstGeom prst="rect">
            <a:avLst/>
          </a:prstGeom>
          <a:noFill/>
        </p:spPr>
        <p:txBody>
          <a:bodyPr wrap="square" rtlCol="0">
            <a:spAutoFit/>
          </a:bodyPr>
          <a:lstStyle/>
          <a:p>
            <a:r>
              <a:rPr lang="es-CO" sz="1600" b="1" dirty="0" smtClean="0"/>
              <a:t>Art 87</a:t>
            </a:r>
            <a:endParaRPr lang="es-CO" sz="1600" b="1" dirty="0"/>
          </a:p>
        </p:txBody>
      </p:sp>
    </p:spTree>
    <p:extLst>
      <p:ext uri="{BB962C8B-B14F-4D97-AF65-F5344CB8AC3E}">
        <p14:creationId xmlns:p14="http://schemas.microsoft.com/office/powerpoint/2010/main" val="405281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91447666"/>
              </p:ext>
            </p:extLst>
          </p:nvPr>
        </p:nvGraphicFramePr>
        <p:xfrm>
          <a:off x="0" y="0"/>
          <a:ext cx="10160000" cy="546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92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583211021"/>
              </p:ext>
            </p:extLst>
          </p:nvPr>
        </p:nvGraphicFramePr>
        <p:xfrm>
          <a:off x="0" y="0"/>
          <a:ext cx="10160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776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4218023030"/>
              </p:ext>
            </p:extLst>
          </p:nvPr>
        </p:nvGraphicFramePr>
        <p:xfrm>
          <a:off x="137160" y="160020"/>
          <a:ext cx="9921240"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858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28650" y="82689"/>
            <a:ext cx="9121140" cy="5632311"/>
          </a:xfrm>
          <a:prstGeom prst="rect">
            <a:avLst/>
          </a:prstGeom>
          <a:noFill/>
        </p:spPr>
        <p:txBody>
          <a:bodyPr wrap="square" rtlCol="0">
            <a:spAutoFit/>
          </a:bodyPr>
          <a:lstStyle/>
          <a:p>
            <a:pPr marL="342900" indent="-342900">
              <a:buAutoNum type="arabicPeriod"/>
            </a:pPr>
            <a:r>
              <a:rPr lang="es-CO" sz="2000" b="1" dirty="0" smtClean="0">
                <a:solidFill>
                  <a:srgbClr val="7030A0"/>
                </a:solidFill>
                <a:effectLst>
                  <a:outerShdw blurRad="38100" dist="38100" dir="2700000" algn="tl">
                    <a:srgbClr val="000000">
                      <a:alpha val="43137"/>
                    </a:srgbClr>
                  </a:outerShdw>
                </a:effectLst>
              </a:rPr>
              <a:t>PRINCIPIO DE FAVORABILIDAD EN ETAPA DE COBRO</a:t>
            </a:r>
          </a:p>
          <a:p>
            <a:endParaRPr lang="es-CO" sz="2000" dirty="0"/>
          </a:p>
          <a:p>
            <a:r>
              <a:rPr lang="es-CO" sz="2000" b="1" dirty="0"/>
              <a:t>a) A quién va dirigido</a:t>
            </a:r>
            <a:endParaRPr lang="es-CO" sz="2000" dirty="0"/>
          </a:p>
          <a:p>
            <a:endParaRPr lang="es-CO" sz="2000" dirty="0" smtClean="0"/>
          </a:p>
          <a:p>
            <a:r>
              <a:rPr lang="es-CO" sz="2000" dirty="0" smtClean="0"/>
              <a:t>A quienes tengan </a:t>
            </a:r>
            <a:r>
              <a:rPr lang="es-CO" sz="2000" dirty="0"/>
              <a:t>obligaciones fiscales a </a:t>
            </a:r>
            <a:r>
              <a:rPr lang="es-CO" sz="2000" dirty="0" smtClean="0"/>
              <a:t>cargo y </a:t>
            </a:r>
            <a:r>
              <a:rPr lang="es-CO" sz="2000" dirty="0"/>
              <a:t>presten mérito </a:t>
            </a:r>
            <a:r>
              <a:rPr lang="es-CO" sz="2000" dirty="0" smtClean="0"/>
              <a:t>ejecutivo, </a:t>
            </a:r>
            <a:r>
              <a:rPr lang="es-CO" sz="2000" dirty="0"/>
              <a:t>podrán solicitar </a:t>
            </a:r>
            <a:r>
              <a:rPr lang="es-CO" sz="2000" dirty="0" smtClean="0"/>
              <a:t>a COBRANZAS </a:t>
            </a:r>
            <a:r>
              <a:rPr lang="es-CO" sz="2000" dirty="0"/>
              <a:t>la aplicación del principio de favorabilidad en materia sancionatoria</a:t>
            </a:r>
            <a:r>
              <a:rPr lang="es-CO" sz="2000" dirty="0" smtClean="0"/>
              <a:t>. Art 640 ET</a:t>
            </a:r>
            <a:endParaRPr lang="es-CO" sz="2000" dirty="0"/>
          </a:p>
          <a:p>
            <a:endParaRPr lang="es-CO" sz="2000" b="1" dirty="0" smtClean="0"/>
          </a:p>
          <a:p>
            <a:r>
              <a:rPr lang="es-CO" sz="2000" b="1" dirty="0" smtClean="0"/>
              <a:t>b</a:t>
            </a:r>
            <a:r>
              <a:rPr lang="es-CO" sz="2000" b="1" dirty="0"/>
              <a:t>) Requisitos</a:t>
            </a:r>
            <a:endParaRPr lang="es-CO" sz="2000" dirty="0"/>
          </a:p>
          <a:p>
            <a:r>
              <a:rPr lang="es-CO" sz="2000" dirty="0"/>
              <a:t>Qué a la </a:t>
            </a:r>
            <a:r>
              <a:rPr lang="es-CO" sz="2000" u="sng" dirty="0"/>
              <a:t>entrada en vigencia </a:t>
            </a:r>
            <a:r>
              <a:rPr lang="es-CO" sz="2000" u="sng" dirty="0" smtClean="0"/>
              <a:t>la Ley 1943</a:t>
            </a:r>
            <a:r>
              <a:rPr lang="es-CO" sz="2000" dirty="0" smtClean="0"/>
              <a:t>, </a:t>
            </a:r>
            <a:r>
              <a:rPr lang="es-CO" sz="2000" dirty="0"/>
              <a:t>tenga </a:t>
            </a:r>
            <a:r>
              <a:rPr lang="es-CO" sz="2000" dirty="0" smtClean="0"/>
              <a:t>deudas con la DIAN</a:t>
            </a:r>
          </a:p>
          <a:p>
            <a:endParaRPr lang="es-CO" sz="2000" dirty="0"/>
          </a:p>
          <a:p>
            <a:r>
              <a:rPr lang="es-CO" sz="2000" b="1" dirty="0"/>
              <a:t>c) </a:t>
            </a:r>
            <a:r>
              <a:rPr lang="es-CO" sz="2000" b="1" dirty="0" smtClean="0"/>
              <a:t>A que se le aplica el </a:t>
            </a:r>
            <a:r>
              <a:rPr lang="es-CO" sz="2000" b="1" dirty="0"/>
              <a:t>Principio de Favorabilidad en </a:t>
            </a:r>
            <a:r>
              <a:rPr lang="es-CO" sz="2000" b="1" dirty="0" smtClean="0"/>
              <a:t>esta etapa</a:t>
            </a:r>
          </a:p>
          <a:p>
            <a:endParaRPr lang="es-CO" sz="2000" dirty="0"/>
          </a:p>
          <a:p>
            <a:r>
              <a:rPr lang="es-CO" sz="2000" dirty="0" smtClean="0"/>
              <a:t>Las previstas en el art 640 ET, sanción actualizada (art 867-1 ET).</a:t>
            </a:r>
          </a:p>
          <a:p>
            <a:endParaRPr lang="es-CO" sz="2000" dirty="0"/>
          </a:p>
          <a:p>
            <a:r>
              <a:rPr lang="es-CO" sz="2000" b="1" dirty="0" smtClean="0"/>
              <a:t>Resoluciones </a:t>
            </a:r>
            <a:r>
              <a:rPr lang="es-CO" sz="2000" b="1" dirty="0"/>
              <a:t>que imponen exclusivamente sanción, en las que no hubiere tributos en discusión</a:t>
            </a:r>
            <a:endParaRPr lang="es-CO" sz="2000" dirty="0"/>
          </a:p>
          <a:p>
            <a:r>
              <a:rPr lang="es-CO" sz="2000" dirty="0" smtClean="0"/>
              <a:t>El responsable pagar </a:t>
            </a:r>
            <a:r>
              <a:rPr lang="es-CO" sz="2000" dirty="0"/>
              <a:t>la sanción </a:t>
            </a:r>
            <a:r>
              <a:rPr lang="es-CO" sz="2000" dirty="0" smtClean="0"/>
              <a:t>actualizada.</a:t>
            </a:r>
            <a:endParaRPr lang="es-CO" sz="2000" dirty="0"/>
          </a:p>
        </p:txBody>
      </p:sp>
    </p:spTree>
    <p:extLst>
      <p:ext uri="{BB962C8B-B14F-4D97-AF65-F5344CB8AC3E}">
        <p14:creationId xmlns:p14="http://schemas.microsoft.com/office/powerpoint/2010/main" val="1120194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4360" y="262890"/>
            <a:ext cx="9212580" cy="5324535"/>
          </a:xfrm>
          <a:prstGeom prst="rect">
            <a:avLst/>
          </a:prstGeom>
          <a:noFill/>
        </p:spPr>
        <p:txBody>
          <a:bodyPr wrap="square" rtlCol="0">
            <a:spAutoFit/>
          </a:bodyPr>
          <a:lstStyle/>
          <a:p>
            <a:r>
              <a:rPr lang="es-CO" sz="2000" b="1" dirty="0"/>
              <a:t>Actos administrativos que impongan sanciones por concepto de devoluciones o compensaciones </a:t>
            </a:r>
            <a:r>
              <a:rPr lang="es-CO" sz="2000" b="1" dirty="0" smtClean="0"/>
              <a:t>improcedentes (aplicación del principio de favorabilidad)</a:t>
            </a:r>
            <a:endParaRPr lang="es-CO" sz="2000" dirty="0"/>
          </a:p>
          <a:p>
            <a:endParaRPr lang="es-CO" sz="2000" dirty="0" smtClean="0"/>
          </a:p>
          <a:p>
            <a:r>
              <a:rPr lang="es-CO" sz="2000" dirty="0" smtClean="0"/>
              <a:t>Sobre actos </a:t>
            </a:r>
            <a:r>
              <a:rPr lang="es-CO" sz="2000" dirty="0"/>
              <a:t>administrativos que impongan sanciones por </a:t>
            </a:r>
            <a:r>
              <a:rPr lang="es-CO" sz="2000" dirty="0">
                <a:solidFill>
                  <a:srgbClr val="7030A0"/>
                </a:solidFill>
              </a:rPr>
              <a:t>concepto de devoluciones o compensaciones improcedentes, se aplicará siempre y cuando se reintegren las sumas devueltas o compensadas en exceso y sus respectivos intereses</a:t>
            </a:r>
            <a:r>
              <a:rPr lang="es-CO" sz="2000" dirty="0"/>
              <a:t>, más el pago de la sanción reducida debidamente actualizada</a:t>
            </a:r>
            <a:r>
              <a:rPr lang="es-CO" sz="2000" dirty="0" smtClean="0"/>
              <a:t>.</a:t>
            </a:r>
          </a:p>
          <a:p>
            <a:endParaRPr lang="es-CO" sz="2000" dirty="0"/>
          </a:p>
          <a:p>
            <a:r>
              <a:rPr lang="es-CO" sz="2000" b="1" dirty="0"/>
              <a:t>d) Plazo</a:t>
            </a:r>
            <a:endParaRPr lang="es-CO" sz="2000" dirty="0"/>
          </a:p>
          <a:p>
            <a:r>
              <a:rPr lang="es-CO" sz="2000" dirty="0"/>
              <a:t>Para presentar la solicitud de aplicación del principio de favorabilidad en etapa de cobro deberá ser realizada a </a:t>
            </a:r>
            <a:r>
              <a:rPr lang="es-CO" sz="2000" dirty="0">
                <a:solidFill>
                  <a:srgbClr val="7030A0"/>
                </a:solidFill>
              </a:rPr>
              <a:t>más tardar el 28 de junio de 2019</a:t>
            </a:r>
            <a:r>
              <a:rPr lang="es-CO" sz="2000" dirty="0" smtClean="0"/>
              <a:t>.</a:t>
            </a:r>
          </a:p>
          <a:p>
            <a:endParaRPr lang="es-CO" sz="2000" dirty="0"/>
          </a:p>
          <a:p>
            <a:r>
              <a:rPr lang="es-CO" sz="2000" dirty="0"/>
              <a:t>Para resolver la solicitud se cuenta con un término de un (1) mes, contado a partir de su </a:t>
            </a:r>
            <a:r>
              <a:rPr lang="es-CO" sz="2000" dirty="0" smtClean="0"/>
              <a:t>radicación.</a:t>
            </a:r>
            <a:endParaRPr lang="es-CO" sz="2000" dirty="0"/>
          </a:p>
          <a:p>
            <a:endParaRPr lang="es-CO" sz="2000" b="1" dirty="0" smtClean="0"/>
          </a:p>
          <a:p>
            <a:r>
              <a:rPr lang="es-CO" sz="2000" b="1" dirty="0" smtClean="0"/>
              <a:t>e</a:t>
            </a:r>
            <a:r>
              <a:rPr lang="es-CO" sz="2000" b="1" dirty="0"/>
              <a:t>) Recursos contra el acto que rechaza la solicitud</a:t>
            </a:r>
            <a:endParaRPr lang="es-CO" sz="2000" dirty="0"/>
          </a:p>
          <a:p>
            <a:r>
              <a:rPr lang="es-CO" sz="2000" dirty="0"/>
              <a:t>Procede el recurso de reposición y en subsidio el de apelación</a:t>
            </a:r>
            <a:r>
              <a:rPr lang="es-CO" sz="2000" dirty="0" smtClean="0"/>
              <a:t>.</a:t>
            </a:r>
            <a:endParaRPr lang="es-CO" sz="2000" dirty="0"/>
          </a:p>
        </p:txBody>
      </p:sp>
    </p:spTree>
    <p:extLst>
      <p:ext uri="{BB962C8B-B14F-4D97-AF65-F5344CB8AC3E}">
        <p14:creationId xmlns:p14="http://schemas.microsoft.com/office/powerpoint/2010/main" val="3343020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31919" y="1147996"/>
            <a:ext cx="6673962" cy="3416320"/>
          </a:xfrm>
          <a:prstGeom prst="rect">
            <a:avLst/>
          </a:prstGeom>
          <a:noFill/>
        </p:spPr>
        <p:txBody>
          <a:bodyPr wrap="square" rtlCol="0">
            <a:spAutoFit/>
          </a:bodyPr>
          <a:lstStyle/>
          <a:p>
            <a:pPr algn="ctr"/>
            <a:r>
              <a:rPr lang="es-ES" sz="5400" b="1" dirty="0">
                <a:solidFill>
                  <a:schemeClr val="bg1"/>
                </a:solidFill>
                <a:latin typeface="Arial Narrow" panose="020B0606020202030204" pitchFamily="34" charset="0"/>
                <a:cs typeface="Aharoni" panose="02010803020104030203" pitchFamily="2" charset="-79"/>
              </a:rPr>
              <a:t>Programa de</a:t>
            </a:r>
            <a:r>
              <a:rPr lang="es-ES" sz="5400" b="1" dirty="0">
                <a:latin typeface="Arial Narrow" panose="020B0606020202030204" pitchFamily="34" charset="0"/>
                <a:cs typeface="Aharoni" panose="02010803020104030203" pitchFamily="2" charset="-79"/>
              </a:rPr>
              <a:t> </a:t>
            </a:r>
            <a:r>
              <a:rPr lang="es-ES" sz="5400" b="1" dirty="0">
                <a:solidFill>
                  <a:schemeClr val="bg1"/>
                </a:solidFill>
                <a:latin typeface="Arial Narrow" panose="020B0606020202030204" pitchFamily="34" charset="0"/>
                <a:cs typeface="Aharoni" panose="02010803020104030203" pitchFamily="2" charset="-79"/>
              </a:rPr>
              <a:t>Fortalecimiento</a:t>
            </a:r>
            <a:r>
              <a:rPr lang="en-US" sz="5400" b="1" dirty="0">
                <a:solidFill>
                  <a:schemeClr val="bg1"/>
                </a:solidFill>
                <a:latin typeface="Arial Narrow" panose="020B0606020202030204" pitchFamily="34" charset="0"/>
                <a:cs typeface="Aharoni" panose="02010803020104030203" pitchFamily="2" charset="-79"/>
              </a:rPr>
              <a:t> de </a:t>
            </a:r>
            <a:r>
              <a:rPr lang="es-ES" sz="5400" b="1" dirty="0">
                <a:solidFill>
                  <a:schemeClr val="bg1"/>
                </a:solidFill>
                <a:latin typeface="Arial Narrow" panose="020B0606020202030204" pitchFamily="34" charset="0"/>
                <a:cs typeface="Aharoni" panose="02010803020104030203" pitchFamily="2" charset="-79"/>
              </a:rPr>
              <a:t>Capacidades Institucionales</a:t>
            </a:r>
          </a:p>
        </p:txBody>
      </p:sp>
    </p:spTree>
    <p:extLst>
      <p:ext uri="{BB962C8B-B14F-4D97-AF65-F5344CB8AC3E}">
        <p14:creationId xmlns:p14="http://schemas.microsoft.com/office/powerpoint/2010/main" val="772641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5770" y="468630"/>
            <a:ext cx="9338310" cy="2308324"/>
          </a:xfrm>
          <a:prstGeom prst="rect">
            <a:avLst/>
          </a:prstGeom>
          <a:noFill/>
        </p:spPr>
        <p:txBody>
          <a:bodyPr wrap="square" rtlCol="0">
            <a:spAutoFit/>
          </a:bodyPr>
          <a:lstStyle/>
          <a:p>
            <a:r>
              <a:rPr lang="es-CO" b="1" dirty="0" smtClean="0"/>
              <a:t>2. </a:t>
            </a:r>
            <a:r>
              <a:rPr lang="es-CO" b="1" u="sng" dirty="0" smtClean="0"/>
              <a:t>PRINCIPIO DE FAVORABILIDAD </a:t>
            </a:r>
            <a:r>
              <a:rPr lang="es-CO" b="1" dirty="0" smtClean="0"/>
              <a:t>EN ETAPA DE COBRO – </a:t>
            </a:r>
            <a:r>
              <a:rPr lang="es-CO" b="1" u="sng" dirty="0" smtClean="0">
                <a:solidFill>
                  <a:srgbClr val="7030A0"/>
                </a:solidFill>
              </a:rPr>
              <a:t>TASA DE INTERÉS</a:t>
            </a:r>
          </a:p>
          <a:p>
            <a:endParaRPr lang="es-CO" dirty="0" smtClean="0"/>
          </a:p>
          <a:p>
            <a:r>
              <a:rPr lang="es-CO" b="1" dirty="0"/>
              <a:t>a) A quién va dirigido</a:t>
            </a:r>
            <a:endParaRPr lang="es-CO" dirty="0"/>
          </a:p>
          <a:p>
            <a:r>
              <a:rPr lang="es-CO" dirty="0" smtClean="0"/>
              <a:t>El contribuyente que </a:t>
            </a:r>
            <a:r>
              <a:rPr lang="es-CO" dirty="0"/>
              <a:t>a la entrada en vigencia de la presente Ley, tenga obligaciones fiscales a cargo, pagará el interés bancario corriente, certificado por la </a:t>
            </a:r>
            <a:r>
              <a:rPr lang="es-CO" dirty="0" smtClean="0"/>
              <a:t>SF para </a:t>
            </a:r>
            <a:r>
              <a:rPr lang="es-CO" dirty="0"/>
              <a:t>la modalidad de créditos de consumo y ordinario, más dos (2) puntos porcentuales</a:t>
            </a:r>
            <a:r>
              <a:rPr lang="es-CO" dirty="0" smtClean="0"/>
              <a:t>.</a:t>
            </a:r>
          </a:p>
          <a:p>
            <a:endParaRPr lang="es-CO" dirty="0"/>
          </a:p>
          <a:p>
            <a:r>
              <a:rPr lang="es-CO" b="1" dirty="0"/>
              <a:t>b) Fórmula para el cálculo de los intereses</a:t>
            </a:r>
            <a:endParaRPr lang="es-CO" dirty="0" smtClean="0"/>
          </a:p>
        </p:txBody>
      </p:sp>
      <p:pic>
        <p:nvPicPr>
          <p:cNvPr id="4" name="Imagen 3"/>
          <p:cNvPicPr>
            <a:picLocks noChangeAspect="1"/>
          </p:cNvPicPr>
          <p:nvPr/>
        </p:nvPicPr>
        <p:blipFill rotWithShape="1">
          <a:blip r:embed="rId2"/>
          <a:srcRect l="8437" t="32592" r="42737" b="17584"/>
          <a:stretch/>
        </p:blipFill>
        <p:spPr>
          <a:xfrm>
            <a:off x="2375627" y="2776954"/>
            <a:ext cx="6086535" cy="2938046"/>
          </a:xfrm>
          <a:prstGeom prst="rect">
            <a:avLst/>
          </a:prstGeom>
        </p:spPr>
      </p:pic>
    </p:spTree>
    <p:extLst>
      <p:ext uri="{BB962C8B-B14F-4D97-AF65-F5344CB8AC3E}">
        <p14:creationId xmlns:p14="http://schemas.microsoft.com/office/powerpoint/2010/main" val="338316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1540" y="537210"/>
            <a:ext cx="8755380" cy="4154984"/>
          </a:xfrm>
          <a:prstGeom prst="rect">
            <a:avLst/>
          </a:prstGeom>
          <a:noFill/>
        </p:spPr>
        <p:txBody>
          <a:bodyPr wrap="square" rtlCol="0">
            <a:spAutoFit/>
          </a:bodyPr>
          <a:lstStyle/>
          <a:p>
            <a:r>
              <a:rPr lang="es-CO" sz="2400" b="1" dirty="0"/>
              <a:t>c) Plazo</a:t>
            </a:r>
            <a:endParaRPr lang="es-CO" sz="2400" dirty="0"/>
          </a:p>
          <a:p>
            <a:r>
              <a:rPr lang="es-CO" sz="2400" dirty="0"/>
              <a:t>Pagar a más tardar el 28 de junio de 2019</a:t>
            </a:r>
            <a:r>
              <a:rPr lang="es-CO" sz="2400" dirty="0" smtClean="0"/>
              <a:t>.</a:t>
            </a:r>
          </a:p>
          <a:p>
            <a:endParaRPr lang="es-CO" sz="2400" dirty="0"/>
          </a:p>
          <a:p>
            <a:pPr algn="just"/>
            <a:r>
              <a:rPr lang="es-CO" sz="2400" dirty="0">
                <a:solidFill>
                  <a:srgbClr val="7030A0"/>
                </a:solidFill>
              </a:rPr>
              <a:t>E</a:t>
            </a:r>
            <a:r>
              <a:rPr lang="es-CO" sz="2400" dirty="0" smtClean="0">
                <a:solidFill>
                  <a:srgbClr val="7030A0"/>
                </a:solidFill>
              </a:rPr>
              <a:t>l </a:t>
            </a:r>
            <a:r>
              <a:rPr lang="es-CO" sz="2400" dirty="0">
                <a:solidFill>
                  <a:srgbClr val="7030A0"/>
                </a:solidFill>
              </a:rPr>
              <a:t>decreto 872 del 20 de mayo de 2019, reglamentó todo </a:t>
            </a:r>
            <a:r>
              <a:rPr lang="es-CO" sz="2400" dirty="0" smtClean="0">
                <a:solidFill>
                  <a:srgbClr val="7030A0"/>
                </a:solidFill>
              </a:rPr>
              <a:t>sobre los </a:t>
            </a:r>
            <a:r>
              <a:rPr lang="es-CO" sz="2400" dirty="0">
                <a:solidFill>
                  <a:srgbClr val="7030A0"/>
                </a:solidFill>
              </a:rPr>
              <a:t>beneficios de los artículos 100, 101 y 102 de la Ley 1943 de 2018, aclaró </a:t>
            </a:r>
            <a:r>
              <a:rPr lang="es-CO" sz="2400" dirty="0" smtClean="0">
                <a:solidFill>
                  <a:srgbClr val="7030A0"/>
                </a:solidFill>
              </a:rPr>
              <a:t>que </a:t>
            </a:r>
            <a:r>
              <a:rPr lang="es-CO" sz="2400" dirty="0">
                <a:solidFill>
                  <a:srgbClr val="7030A0"/>
                </a:solidFill>
              </a:rPr>
              <a:t>la liquidación de intereses bajo el principio de favorabilidad desde la fecha de exigibilidad de las obligaciones, se haría tomando como única tasa, </a:t>
            </a:r>
            <a:r>
              <a:rPr lang="es-CO" sz="2400" dirty="0">
                <a:solidFill>
                  <a:schemeClr val="accent6">
                    <a:lumMod val="75000"/>
                  </a:schemeClr>
                </a:solidFill>
              </a:rPr>
              <a:t>la de interés bancario corriente vigente al momento del pago,</a:t>
            </a:r>
            <a:r>
              <a:rPr lang="es-CO" sz="2400" dirty="0">
                <a:solidFill>
                  <a:srgbClr val="7030A0"/>
                </a:solidFill>
              </a:rPr>
              <a:t> es decir no habría que tener presente las diferentes tasas mes a mes o trimestre a trimestre como se hace actualmente para el cálculo de interese moratorios</a:t>
            </a:r>
            <a:r>
              <a:rPr lang="es-CO" sz="2400" dirty="0" smtClean="0">
                <a:solidFill>
                  <a:srgbClr val="7030A0"/>
                </a:solidFill>
              </a:rPr>
              <a:t>.</a:t>
            </a:r>
          </a:p>
        </p:txBody>
      </p:sp>
    </p:spTree>
    <p:extLst>
      <p:ext uri="{BB962C8B-B14F-4D97-AF65-F5344CB8AC3E}">
        <p14:creationId xmlns:p14="http://schemas.microsoft.com/office/powerpoint/2010/main" val="4238703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2980" y="116979"/>
            <a:ext cx="8789670" cy="5632311"/>
          </a:xfrm>
          <a:prstGeom prst="rect">
            <a:avLst/>
          </a:prstGeom>
          <a:noFill/>
        </p:spPr>
        <p:txBody>
          <a:bodyPr wrap="square" rtlCol="0">
            <a:spAutoFit/>
          </a:bodyPr>
          <a:lstStyle/>
          <a:p>
            <a:r>
              <a:rPr lang="es-CO" b="1" dirty="0"/>
              <a:t>4. Conciliación contencioso administrativa en materia tributaria</a:t>
            </a:r>
          </a:p>
          <a:p>
            <a:endParaRPr lang="es-CO" dirty="0" smtClean="0"/>
          </a:p>
          <a:p>
            <a:r>
              <a:rPr lang="es-CO" b="1" dirty="0"/>
              <a:t>a) A quién va dirigido</a:t>
            </a:r>
            <a:endParaRPr lang="es-CO" dirty="0"/>
          </a:p>
          <a:p>
            <a:r>
              <a:rPr lang="es-CO" dirty="0" smtClean="0"/>
              <a:t>A quienes hayan </a:t>
            </a:r>
            <a:r>
              <a:rPr lang="es-CO" dirty="0"/>
              <a:t>presentado demanda de nulidad y restablecimiento del derecho ante la jurisdicción de lo contencioso administrativo, antes de la </a:t>
            </a:r>
            <a:r>
              <a:rPr lang="es-CO" dirty="0" smtClean="0"/>
              <a:t>entrada </a:t>
            </a:r>
            <a:r>
              <a:rPr lang="es-CO" dirty="0"/>
              <a:t>en vigencia de la Ley 1943 de 2019</a:t>
            </a:r>
            <a:r>
              <a:rPr lang="es-CO" dirty="0" smtClean="0"/>
              <a:t>.</a:t>
            </a:r>
          </a:p>
          <a:p>
            <a:endParaRPr lang="es-CO" dirty="0"/>
          </a:p>
          <a:p>
            <a:r>
              <a:rPr lang="es-CO" b="1" dirty="0"/>
              <a:t>b) Requisitos</a:t>
            </a:r>
            <a:endParaRPr lang="es-CO" dirty="0"/>
          </a:p>
          <a:p>
            <a:endParaRPr lang="es-CO" dirty="0" smtClean="0"/>
          </a:p>
          <a:p>
            <a:pPr marL="285750" indent="-285750">
              <a:buFont typeface="Courier New" panose="02070309020205020404" pitchFamily="49" charset="0"/>
              <a:buChar char="o"/>
            </a:pPr>
            <a:r>
              <a:rPr lang="es-CO" dirty="0" smtClean="0"/>
              <a:t>Haber </a:t>
            </a:r>
            <a:r>
              <a:rPr lang="es-CO" dirty="0"/>
              <a:t>presentado la demanda antes de la entrada en vigencia de esta ley.</a:t>
            </a:r>
          </a:p>
          <a:p>
            <a:pPr marL="285750" indent="-285750">
              <a:buFont typeface="Courier New" panose="02070309020205020404" pitchFamily="49" charset="0"/>
              <a:buChar char="o"/>
            </a:pPr>
            <a:r>
              <a:rPr lang="es-CO" dirty="0"/>
              <a:t>Que la demanda haya sido admitida antes de la presentación de la solicitud de conciliación ante la Administración.</a:t>
            </a:r>
          </a:p>
          <a:p>
            <a:pPr marL="285750" indent="-285750">
              <a:buFont typeface="Courier New" panose="02070309020205020404" pitchFamily="49" charset="0"/>
              <a:buChar char="o"/>
            </a:pPr>
            <a:r>
              <a:rPr lang="es-CO" dirty="0"/>
              <a:t>Que no exista sentencia o decisión judicial en firme que le ponga fin al respectivo proceso judicial.</a:t>
            </a:r>
          </a:p>
          <a:p>
            <a:pPr marL="285750" indent="-285750">
              <a:buFont typeface="Courier New" panose="02070309020205020404" pitchFamily="49" charset="0"/>
              <a:buChar char="o"/>
            </a:pPr>
            <a:r>
              <a:rPr lang="es-CO" dirty="0"/>
              <a:t>Adjuntar prueba del pago de las obligaciones objeto de conciliación de acuerdo.</a:t>
            </a:r>
          </a:p>
          <a:p>
            <a:pPr marL="285750" indent="-285750">
              <a:buFont typeface="Courier New" panose="02070309020205020404" pitchFamily="49" charset="0"/>
              <a:buChar char="o"/>
            </a:pPr>
            <a:r>
              <a:rPr lang="es-CO" dirty="0"/>
              <a:t>Aportar prueba del pago de la liquidación privada del impuesto o tributo objeto de conciliación correspondiente al año gravable 2018, siempre que hubiere lugar al pago de dicho impuesto.</a:t>
            </a:r>
          </a:p>
          <a:p>
            <a:pPr marL="285750" indent="-285750">
              <a:buFont typeface="Courier New" panose="02070309020205020404" pitchFamily="49" charset="0"/>
              <a:buChar char="o"/>
            </a:pPr>
            <a:r>
              <a:rPr lang="es-CO" dirty="0"/>
              <a:t>Que la solicitud de conciliación sea presentada ante la Dirección de Impuestos y Aduanas Nacionales (DIAN) </a:t>
            </a:r>
            <a:r>
              <a:rPr lang="es-CO" b="1" u="sng" dirty="0"/>
              <a:t>hasta el día 30 de septiembre de 2019</a:t>
            </a:r>
            <a:r>
              <a:rPr lang="es-CO" b="1" u="sng" dirty="0" smtClean="0"/>
              <a:t>.</a:t>
            </a:r>
            <a:endParaRPr lang="es-CO" b="1" u="sng" dirty="0"/>
          </a:p>
        </p:txBody>
      </p:sp>
    </p:spTree>
    <p:extLst>
      <p:ext uri="{BB962C8B-B14F-4D97-AF65-F5344CB8AC3E}">
        <p14:creationId xmlns:p14="http://schemas.microsoft.com/office/powerpoint/2010/main" val="228157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2980" y="82689"/>
            <a:ext cx="8789670" cy="5632311"/>
          </a:xfrm>
          <a:prstGeom prst="rect">
            <a:avLst/>
          </a:prstGeom>
          <a:noFill/>
        </p:spPr>
        <p:txBody>
          <a:bodyPr wrap="square" rtlCol="0">
            <a:spAutoFit/>
          </a:bodyPr>
          <a:lstStyle/>
          <a:p>
            <a:r>
              <a:rPr lang="es-CO" b="1" dirty="0" smtClean="0"/>
              <a:t>c</a:t>
            </a:r>
            <a:r>
              <a:rPr lang="es-CO" b="1" dirty="0"/>
              <a:t>) Qué se puede conciliar</a:t>
            </a:r>
            <a:endParaRPr lang="es-CO" dirty="0"/>
          </a:p>
          <a:p>
            <a:r>
              <a:rPr lang="es-CO" dirty="0"/>
              <a:t>El valor de las sanciones, intereses y actualización en los términos previstos en la Ley </a:t>
            </a:r>
            <a:r>
              <a:rPr lang="es-CO" dirty="0" smtClean="0"/>
              <a:t>1943.</a:t>
            </a:r>
            <a:endParaRPr lang="es-CO" dirty="0"/>
          </a:p>
          <a:p>
            <a:endParaRPr lang="es-CO" b="1" dirty="0" smtClean="0"/>
          </a:p>
          <a:p>
            <a:r>
              <a:rPr lang="es-CO" b="1" dirty="0" smtClean="0"/>
              <a:t>d</a:t>
            </a:r>
            <a:r>
              <a:rPr lang="es-CO" b="1" dirty="0"/>
              <a:t>) Beneficio</a:t>
            </a:r>
            <a:endParaRPr lang="es-CO" dirty="0"/>
          </a:p>
          <a:p>
            <a:r>
              <a:rPr lang="es-CO" b="1" dirty="0"/>
              <a:t>Si el acto demandado es una liquidación oficial </a:t>
            </a:r>
            <a:r>
              <a:rPr lang="es-CO" b="1" u="sng" dirty="0" smtClean="0"/>
              <a:t>EN PRIMERA INSTANCIA</a:t>
            </a:r>
            <a:r>
              <a:rPr lang="es-CO" b="1" dirty="0"/>
              <a:t> </a:t>
            </a:r>
            <a:r>
              <a:rPr lang="es-CO" b="1" dirty="0" smtClean="0"/>
              <a:t>Reducción </a:t>
            </a:r>
            <a:r>
              <a:rPr lang="es-CO" b="1" dirty="0"/>
              <a:t>de la </a:t>
            </a:r>
            <a:r>
              <a:rPr lang="es-CO" b="1" dirty="0" smtClean="0"/>
              <a:t>sanción </a:t>
            </a:r>
            <a:r>
              <a:rPr lang="es-CO" b="1" dirty="0"/>
              <a:t>e intereses en un 80%</a:t>
            </a:r>
            <a:endParaRPr lang="es-CO" dirty="0"/>
          </a:p>
          <a:p>
            <a:endParaRPr lang="es-CO" dirty="0" smtClean="0"/>
          </a:p>
          <a:p>
            <a:r>
              <a:rPr lang="es-CO" dirty="0" smtClean="0">
                <a:solidFill>
                  <a:srgbClr val="7030A0"/>
                </a:solidFill>
              </a:rPr>
              <a:t>Si </a:t>
            </a:r>
            <a:r>
              <a:rPr lang="es-CO" dirty="0">
                <a:solidFill>
                  <a:srgbClr val="7030A0"/>
                </a:solidFill>
              </a:rPr>
              <a:t>la demanda es contra la liquidación oficial que se encuentra en primera o única instancia, se conciliará el 80% del valor de la sanción, intereses y actualización, según sea el caso, siempre y cuando el demandante pague el 100% del impuesto en discusión, el 20% del valor total de la sanción, intereses y actualización.</a:t>
            </a:r>
            <a:r>
              <a:rPr lang="es-CO" dirty="0"/>
              <a:t> </a:t>
            </a:r>
            <a:endParaRPr lang="es-CO" dirty="0" smtClean="0"/>
          </a:p>
          <a:p>
            <a:endParaRPr lang="es-CO" dirty="0"/>
          </a:p>
          <a:p>
            <a:r>
              <a:rPr lang="es-CO" b="1" dirty="0"/>
              <a:t>Si el acto demandado es una liquidación oficial que se encuentra en </a:t>
            </a:r>
            <a:r>
              <a:rPr lang="es-CO" b="1" u="sng" dirty="0" smtClean="0"/>
              <a:t>SEGUNDA INSTANCIA </a:t>
            </a:r>
            <a:r>
              <a:rPr lang="es-CO" b="1" dirty="0" smtClean="0"/>
              <a:t>ante </a:t>
            </a:r>
            <a:r>
              <a:rPr lang="es-CO" b="1" dirty="0"/>
              <a:t>el Tribunal Contencioso Administrativo o Consejo de Estado </a:t>
            </a:r>
            <a:endParaRPr lang="es-CO" dirty="0"/>
          </a:p>
          <a:p>
            <a:r>
              <a:rPr lang="es-CO" b="1" dirty="0"/>
              <a:t>Reducción de la sanción e intereses en un 70%</a:t>
            </a:r>
            <a:endParaRPr lang="es-CO" dirty="0"/>
          </a:p>
          <a:p>
            <a:r>
              <a:rPr lang="es-CO" dirty="0"/>
              <a:t>Si el proceso contra la liquidación oficial se encuentra en segunda instancia ante el </a:t>
            </a:r>
            <a:r>
              <a:rPr lang="es-CO" dirty="0" smtClean="0"/>
              <a:t>TCA </a:t>
            </a:r>
            <a:r>
              <a:rPr lang="es-CO" dirty="0"/>
              <a:t>o Consejo de Estado Primera, se conciliará el 70% del valor de la sanción, intereses y actualización, según sea el caso, siempre y cuando el demandante pague el 100% del impuesto y el 30% del valor total de la sanción, intereses y actualización. </a:t>
            </a:r>
          </a:p>
          <a:p>
            <a:endParaRPr lang="es-CO" b="1" dirty="0" smtClean="0"/>
          </a:p>
        </p:txBody>
      </p:sp>
    </p:spTree>
    <p:extLst>
      <p:ext uri="{BB962C8B-B14F-4D97-AF65-F5344CB8AC3E}">
        <p14:creationId xmlns:p14="http://schemas.microsoft.com/office/powerpoint/2010/main" val="2659494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2920" y="102870"/>
            <a:ext cx="8789670" cy="5909310"/>
          </a:xfrm>
          <a:prstGeom prst="rect">
            <a:avLst/>
          </a:prstGeom>
          <a:noFill/>
        </p:spPr>
        <p:txBody>
          <a:bodyPr wrap="square" rtlCol="0">
            <a:spAutoFit/>
          </a:bodyPr>
          <a:lstStyle/>
          <a:p>
            <a:pPr algn="just"/>
            <a:r>
              <a:rPr lang="es-CO" b="1" dirty="0" smtClean="0"/>
              <a:t>Si </a:t>
            </a:r>
            <a:r>
              <a:rPr lang="es-CO" b="1" dirty="0"/>
              <a:t>el acto demandado se trata de una resolución o acto administrativo mediante el cual se imponga sanción dineraria de carácter tributario, aduanero o cambiario, en las que no hubiere impuestos o tributos a </a:t>
            </a:r>
            <a:r>
              <a:rPr lang="es-CO" b="1" dirty="0" smtClean="0"/>
              <a:t>discutir. Reducción </a:t>
            </a:r>
            <a:r>
              <a:rPr lang="es-CO" b="1" dirty="0"/>
              <a:t>de la sanción en un 50%</a:t>
            </a:r>
            <a:endParaRPr lang="es-CO" dirty="0"/>
          </a:p>
          <a:p>
            <a:pPr algn="just"/>
            <a:endParaRPr lang="es-CO" dirty="0" smtClean="0"/>
          </a:p>
          <a:p>
            <a:pPr algn="just"/>
            <a:r>
              <a:rPr lang="es-CO" dirty="0" smtClean="0"/>
              <a:t>Sí </a:t>
            </a:r>
            <a:r>
              <a:rPr lang="es-CO" dirty="0"/>
              <a:t>el acto demandado se trata de una resolución o acto administrativo mediante el cual se imponga sanción dineraria de carácter tributario, aduanero o cambiario, en las que no hubiere impuestos o tributos a discutir, la conciliación operará respecto del cincuenta por ciento (50%) de las sanciones actualizadas, para lo cual el obligado deberá pagar en los plazos y términos de esta ley, el cincuenta por ciento (50%) restante de la sanción actualizada. </a:t>
            </a:r>
            <a:endParaRPr lang="es-CO" dirty="0" smtClean="0"/>
          </a:p>
          <a:p>
            <a:pPr algn="just"/>
            <a:endParaRPr lang="es-CO" dirty="0"/>
          </a:p>
          <a:p>
            <a:pPr algn="just"/>
            <a:r>
              <a:rPr lang="es-CO" b="1" dirty="0"/>
              <a:t>Si lo demandado son actos administrativos que impongan sanciones por concepto de devoluciones o compensaciones </a:t>
            </a:r>
            <a:r>
              <a:rPr lang="es-CO" b="1" dirty="0" smtClean="0"/>
              <a:t>improcedentes. Reducción </a:t>
            </a:r>
            <a:r>
              <a:rPr lang="es-CO" b="1" dirty="0"/>
              <a:t>de la sanción en un 50</a:t>
            </a:r>
            <a:r>
              <a:rPr lang="es-CO" b="1" dirty="0" smtClean="0"/>
              <a:t>%.</a:t>
            </a:r>
            <a:endParaRPr lang="es-CO" dirty="0"/>
          </a:p>
          <a:p>
            <a:pPr algn="just"/>
            <a:endParaRPr lang="es-CO" dirty="0" smtClean="0"/>
          </a:p>
          <a:p>
            <a:pPr algn="just"/>
            <a:r>
              <a:rPr lang="es-CO" dirty="0" smtClean="0"/>
              <a:t>Si </a:t>
            </a:r>
            <a:r>
              <a:rPr lang="es-CO" dirty="0"/>
              <a:t>la demanda está dirigida contra actos administrativos que impongan sanciones por concepto de devoluciones o compensaciones improcedentes, se conciliará el 50% del valor de la sanción actualizada, siempre y cuando el demándate pague el 50% de las sanciones actualizadas y reintegre las sumas devueltas o compensadas en exceso y sus respectivos intereses.</a:t>
            </a:r>
          </a:p>
          <a:p>
            <a:pPr algn="just"/>
            <a:endParaRPr lang="es-CO" dirty="0"/>
          </a:p>
          <a:p>
            <a:pPr algn="just"/>
            <a:endParaRPr lang="es-CO" dirty="0"/>
          </a:p>
        </p:txBody>
      </p:sp>
    </p:spTree>
    <p:extLst>
      <p:ext uri="{BB962C8B-B14F-4D97-AF65-F5344CB8AC3E}">
        <p14:creationId xmlns:p14="http://schemas.microsoft.com/office/powerpoint/2010/main" val="2833731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4350" y="560070"/>
            <a:ext cx="8789670" cy="4293483"/>
          </a:xfrm>
          <a:prstGeom prst="rect">
            <a:avLst/>
          </a:prstGeom>
          <a:noFill/>
        </p:spPr>
        <p:txBody>
          <a:bodyPr wrap="square" rtlCol="0">
            <a:spAutoFit/>
          </a:bodyPr>
          <a:lstStyle/>
          <a:p>
            <a:pPr algn="just"/>
            <a:r>
              <a:rPr lang="es-CO" sz="2100" b="1" dirty="0" smtClean="0"/>
              <a:t>e</a:t>
            </a:r>
            <a:r>
              <a:rPr lang="es-CO" sz="2100" b="1" dirty="0"/>
              <a:t>) Plazo</a:t>
            </a:r>
            <a:endParaRPr lang="es-CO" sz="2100" dirty="0"/>
          </a:p>
          <a:p>
            <a:pPr algn="just"/>
            <a:r>
              <a:rPr lang="es-CO" sz="2100" dirty="0"/>
              <a:t>Para presentar la solicitud de conciliación ante la DIAN hasta el 30 de septiembre de 2019.</a:t>
            </a:r>
          </a:p>
          <a:p>
            <a:pPr algn="just"/>
            <a:r>
              <a:rPr lang="es-CO" sz="2100" b="1" dirty="0">
                <a:solidFill>
                  <a:schemeClr val="accent6">
                    <a:lumMod val="75000"/>
                  </a:schemeClr>
                </a:solidFill>
              </a:rPr>
              <a:t>Para suscribir el acta de conciliación hasta el 31 de octubre de 2019</a:t>
            </a:r>
            <a:r>
              <a:rPr lang="es-CO" sz="2100" b="1" dirty="0" smtClean="0">
                <a:solidFill>
                  <a:schemeClr val="accent6">
                    <a:lumMod val="75000"/>
                  </a:schemeClr>
                </a:solidFill>
              </a:rPr>
              <a:t>.</a:t>
            </a:r>
          </a:p>
          <a:p>
            <a:pPr algn="just"/>
            <a:endParaRPr lang="es-CO" sz="2100" dirty="0"/>
          </a:p>
          <a:p>
            <a:pPr algn="just"/>
            <a:r>
              <a:rPr lang="es-CO" sz="2100" b="1" dirty="0"/>
              <a:t>f) No aplica para </a:t>
            </a:r>
            <a:endParaRPr lang="es-CO" sz="2100" dirty="0"/>
          </a:p>
          <a:p>
            <a:pPr algn="just"/>
            <a:endParaRPr lang="es-CO" sz="2100" dirty="0" smtClean="0"/>
          </a:p>
          <a:p>
            <a:pPr algn="just"/>
            <a:r>
              <a:rPr lang="es-CO" sz="2100" dirty="0" smtClean="0">
                <a:solidFill>
                  <a:srgbClr val="7030A0"/>
                </a:solidFill>
              </a:rPr>
              <a:t>No </a:t>
            </a:r>
            <a:r>
              <a:rPr lang="es-CO" sz="2100" dirty="0">
                <a:solidFill>
                  <a:srgbClr val="7030A0"/>
                </a:solidFill>
              </a:rPr>
              <a:t>podrán acceder a los beneficios de que trata el artículo 100 de la Ley 1943 de </a:t>
            </a:r>
            <a:r>
              <a:rPr lang="es-CO" sz="2100" dirty="0" smtClean="0">
                <a:solidFill>
                  <a:srgbClr val="7030A0"/>
                </a:solidFill>
              </a:rPr>
              <a:t>2018 los </a:t>
            </a:r>
            <a:r>
              <a:rPr lang="es-CO" sz="2100" dirty="0">
                <a:solidFill>
                  <a:srgbClr val="7030A0"/>
                </a:solidFill>
              </a:rPr>
              <a:t>deudores que hayan suscrito acuerdos de pago con </a:t>
            </a:r>
            <a:r>
              <a:rPr lang="es-CO" sz="2100" dirty="0" smtClean="0">
                <a:solidFill>
                  <a:srgbClr val="7030A0"/>
                </a:solidFill>
              </a:rPr>
              <a:t>fundamento en leyes anteriores.</a:t>
            </a:r>
          </a:p>
          <a:p>
            <a:pPr algn="just"/>
            <a:endParaRPr lang="es-CO" sz="2100" dirty="0">
              <a:solidFill>
                <a:srgbClr val="7030A0"/>
              </a:solidFill>
            </a:endParaRPr>
          </a:p>
          <a:p>
            <a:pPr algn="just"/>
            <a:r>
              <a:rPr lang="es-CO" sz="2100" dirty="0">
                <a:solidFill>
                  <a:srgbClr val="7030A0"/>
                </a:solidFill>
              </a:rPr>
              <a:t>En materia aduanera, la conciliación prevista en este artículo no aplicará en relación con los actos de definición de la situación jurídica de las mercancías</a:t>
            </a:r>
            <a:r>
              <a:rPr lang="es-CO" sz="2100" dirty="0" smtClean="0">
                <a:solidFill>
                  <a:srgbClr val="7030A0"/>
                </a:solidFill>
              </a:rPr>
              <a:t>.</a:t>
            </a:r>
            <a:endParaRPr lang="es-CO" sz="2100" dirty="0">
              <a:solidFill>
                <a:srgbClr val="7030A0"/>
              </a:solidFill>
            </a:endParaRPr>
          </a:p>
        </p:txBody>
      </p:sp>
    </p:spTree>
    <p:extLst>
      <p:ext uri="{BB962C8B-B14F-4D97-AF65-F5344CB8AC3E}">
        <p14:creationId xmlns:p14="http://schemas.microsoft.com/office/powerpoint/2010/main" val="4191717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7220" y="105549"/>
            <a:ext cx="9201150" cy="5632311"/>
          </a:xfrm>
          <a:prstGeom prst="rect">
            <a:avLst/>
          </a:prstGeom>
          <a:noFill/>
        </p:spPr>
        <p:txBody>
          <a:bodyPr wrap="square" rtlCol="0">
            <a:spAutoFit/>
          </a:bodyPr>
          <a:lstStyle/>
          <a:p>
            <a:pPr algn="just"/>
            <a:r>
              <a:rPr lang="es-CO" sz="2000" b="1" dirty="0" smtClean="0">
                <a:solidFill>
                  <a:srgbClr val="7030A0"/>
                </a:solidFill>
              </a:rPr>
              <a:t>5. TERMINACIÓN POR MUTUO ACUERDO DE LOS PROCESOS ADMINISTRATIVOS TRIBUTARIOS, ADUANEROS Y CAMBIARIOS</a:t>
            </a:r>
          </a:p>
          <a:p>
            <a:pPr algn="just"/>
            <a:endParaRPr lang="es-CO" sz="2000" dirty="0" smtClean="0"/>
          </a:p>
          <a:p>
            <a:pPr marL="457200" indent="-457200" algn="just">
              <a:buAutoNum type="alphaLcParenR"/>
            </a:pPr>
            <a:r>
              <a:rPr lang="es-CO" sz="2000" b="1" dirty="0" smtClean="0"/>
              <a:t>A </a:t>
            </a:r>
            <a:r>
              <a:rPr lang="es-CO" sz="2000" b="1" dirty="0"/>
              <a:t>quién va </a:t>
            </a:r>
            <a:r>
              <a:rPr lang="es-CO" sz="2000" b="1" dirty="0" smtClean="0"/>
              <a:t>dirigido</a:t>
            </a:r>
          </a:p>
          <a:p>
            <a:pPr algn="just"/>
            <a:endParaRPr lang="es-CO" sz="2000" dirty="0"/>
          </a:p>
          <a:p>
            <a:pPr algn="just"/>
            <a:r>
              <a:rPr lang="es-CO" sz="2000" dirty="0"/>
              <a:t>C</a:t>
            </a:r>
            <a:r>
              <a:rPr lang="es-CO" sz="2000" dirty="0" smtClean="0"/>
              <a:t>ontribuyentes</a:t>
            </a:r>
            <a:r>
              <a:rPr lang="es-CO" sz="2000" dirty="0"/>
              <a:t>, agentes de retención y responsables de los impuestos nacionales, los usuarios aduaneros y del régimen cambiario </a:t>
            </a:r>
            <a:r>
              <a:rPr lang="es-CO" sz="2000" b="1" dirty="0" smtClean="0"/>
              <a:t>A QUIENES SE LES HAYA NOTIFICADO ANTES DE LA ENTRADA EN VIGENCIA DE ESTA LEY,</a:t>
            </a:r>
            <a:r>
              <a:rPr lang="es-CO" sz="2000" dirty="0" smtClean="0"/>
              <a:t> </a:t>
            </a:r>
            <a:r>
              <a:rPr lang="es-CO" sz="2000" dirty="0"/>
              <a:t>requerimiento especial, liquidación oficial, resolución del recurso de reconsideración.</a:t>
            </a:r>
          </a:p>
          <a:p>
            <a:pPr algn="just"/>
            <a:endParaRPr lang="es-CO" sz="2000" b="1" dirty="0" smtClean="0"/>
          </a:p>
          <a:p>
            <a:pPr algn="just"/>
            <a:r>
              <a:rPr lang="es-CO" sz="2000" b="1" dirty="0" smtClean="0"/>
              <a:t>b</a:t>
            </a:r>
            <a:r>
              <a:rPr lang="es-CO" sz="2000" b="1" dirty="0"/>
              <a:t>) Requisitos</a:t>
            </a:r>
            <a:endParaRPr lang="es-CO" sz="2000" dirty="0"/>
          </a:p>
          <a:p>
            <a:pPr algn="just"/>
            <a:endParaRPr lang="es-CO" sz="2000" dirty="0" smtClean="0"/>
          </a:p>
          <a:p>
            <a:pPr algn="just"/>
            <a:r>
              <a:rPr lang="es-CO" sz="2000" dirty="0" smtClean="0"/>
              <a:t>Haberse </a:t>
            </a:r>
            <a:r>
              <a:rPr lang="es-CO" sz="2000" dirty="0"/>
              <a:t>notificado antes de la entrada en vigencia de esta ley, requerimiento especial, liquidación oficial, resolución del recurso de reconsideración.</a:t>
            </a:r>
          </a:p>
          <a:p>
            <a:pPr algn="just"/>
            <a:endParaRPr lang="es-CO" sz="2000" b="1" dirty="0" smtClean="0"/>
          </a:p>
          <a:p>
            <a:pPr algn="just"/>
            <a:r>
              <a:rPr lang="es-CO" sz="2000" b="1" dirty="0" smtClean="0"/>
              <a:t>c</a:t>
            </a:r>
            <a:r>
              <a:rPr lang="es-CO" sz="2000" b="1" dirty="0"/>
              <a:t>) Qué se puede transar</a:t>
            </a:r>
            <a:endParaRPr lang="es-CO" sz="2000" dirty="0"/>
          </a:p>
          <a:p>
            <a:pPr algn="just"/>
            <a:r>
              <a:rPr lang="es-CO" sz="2000" dirty="0"/>
              <a:t>El valor de las sanciones actualizadas y los intereses, según sea el caso.</a:t>
            </a:r>
          </a:p>
          <a:p>
            <a:pPr algn="just"/>
            <a:endParaRPr lang="es-CO" sz="2000" b="1" dirty="0" smtClean="0"/>
          </a:p>
        </p:txBody>
      </p:sp>
    </p:spTree>
    <p:extLst>
      <p:ext uri="{BB962C8B-B14F-4D97-AF65-F5344CB8AC3E}">
        <p14:creationId xmlns:p14="http://schemas.microsoft.com/office/powerpoint/2010/main" val="1193778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7220" y="411480"/>
            <a:ext cx="9201150" cy="4524315"/>
          </a:xfrm>
          <a:prstGeom prst="rect">
            <a:avLst/>
          </a:prstGeom>
          <a:noFill/>
        </p:spPr>
        <p:txBody>
          <a:bodyPr wrap="square" rtlCol="0">
            <a:spAutoFit/>
          </a:bodyPr>
          <a:lstStyle/>
          <a:p>
            <a:pPr algn="just"/>
            <a:r>
              <a:rPr lang="es-CO" b="1" dirty="0" smtClean="0"/>
              <a:t>d</a:t>
            </a:r>
            <a:r>
              <a:rPr lang="es-CO" b="1" dirty="0"/>
              <a:t>) Beneficio</a:t>
            </a:r>
            <a:endParaRPr lang="es-CO" dirty="0"/>
          </a:p>
          <a:p>
            <a:pPr algn="just"/>
            <a:r>
              <a:rPr lang="es-CO" b="1" dirty="0"/>
              <a:t>En caso de notificación de requerimiento </a:t>
            </a:r>
            <a:r>
              <a:rPr lang="es-CO" b="1" dirty="0" smtClean="0"/>
              <a:t>especial. Reducción </a:t>
            </a:r>
            <a:r>
              <a:rPr lang="es-CO" b="1" dirty="0"/>
              <a:t>de la sanción e intereses en un 80%</a:t>
            </a:r>
            <a:endParaRPr lang="es-CO" dirty="0"/>
          </a:p>
          <a:p>
            <a:pPr algn="just"/>
            <a:endParaRPr lang="es-CO" dirty="0" smtClean="0"/>
          </a:p>
          <a:p>
            <a:pPr algn="just"/>
            <a:r>
              <a:rPr lang="es-CO" dirty="0" smtClean="0"/>
              <a:t>Si </a:t>
            </a:r>
            <a:r>
              <a:rPr lang="es-CO" dirty="0"/>
              <a:t>con ocasión del requerimiento especial corrige su declaración privada, se transará el ochenta por ciento (80%) de las sanciones actualizadas, intereses, siempre y cuando el contribuyente pague el ciento por ciento (100%) del impuesto o tributo a cargo, o del menor saldo a favor propuesto o liquidado, y el veinte por ciento (20%) restante de las sanciones e intereses.</a:t>
            </a:r>
          </a:p>
          <a:p>
            <a:pPr algn="just"/>
            <a:endParaRPr lang="es-CO" b="1" dirty="0" smtClean="0"/>
          </a:p>
          <a:p>
            <a:pPr algn="just"/>
            <a:r>
              <a:rPr lang="es-CO" b="1" dirty="0" smtClean="0"/>
              <a:t>En </a:t>
            </a:r>
            <a:r>
              <a:rPr lang="es-CO" b="1" dirty="0"/>
              <a:t>caso de notificación de pliegos de cargos y resoluciones mediante las cuales se impongan sanciones dinerarias</a:t>
            </a:r>
            <a:r>
              <a:rPr lang="es-CO" b="1" dirty="0" smtClean="0"/>
              <a:t>.  Reducción </a:t>
            </a:r>
            <a:r>
              <a:rPr lang="es-CO" b="1" dirty="0"/>
              <a:t>de la sanción actualizada en un 50%</a:t>
            </a:r>
            <a:endParaRPr lang="es-CO" dirty="0"/>
          </a:p>
          <a:p>
            <a:pPr algn="just"/>
            <a:endParaRPr lang="es-CO" dirty="0" smtClean="0"/>
          </a:p>
          <a:p>
            <a:pPr algn="just"/>
            <a:r>
              <a:rPr lang="es-CO" dirty="0" smtClean="0"/>
              <a:t>Si </a:t>
            </a:r>
            <a:r>
              <a:rPr lang="es-CO" dirty="0"/>
              <a:t>con ocasión de la notificación del pliego de cargos o la notificación en las que se impongan sanciones dinerarias, en las que no hubiere impuestos o tributos aduaneros en discusión, se transará cincuenta por ciento (50%) de las sanciones actualizadas, para lo cual el obligado deberá pagar el cincuenta por ciento (50%) restante de la sanción actualizada</a:t>
            </a:r>
            <a:r>
              <a:rPr lang="es-CO" dirty="0" smtClean="0"/>
              <a:t>.</a:t>
            </a:r>
            <a:endParaRPr lang="es-CO" dirty="0"/>
          </a:p>
        </p:txBody>
      </p:sp>
    </p:spTree>
    <p:extLst>
      <p:ext uri="{BB962C8B-B14F-4D97-AF65-F5344CB8AC3E}">
        <p14:creationId xmlns:p14="http://schemas.microsoft.com/office/powerpoint/2010/main" val="1647692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7220" y="468630"/>
            <a:ext cx="9201150" cy="4401205"/>
          </a:xfrm>
          <a:prstGeom prst="rect">
            <a:avLst/>
          </a:prstGeom>
          <a:noFill/>
        </p:spPr>
        <p:txBody>
          <a:bodyPr wrap="square" rtlCol="0">
            <a:spAutoFit/>
          </a:bodyPr>
          <a:lstStyle/>
          <a:p>
            <a:pPr algn="just"/>
            <a:r>
              <a:rPr lang="es-CO" sz="2000" b="1" dirty="0" smtClean="0"/>
              <a:t>En </a:t>
            </a:r>
            <a:r>
              <a:rPr lang="es-CO" sz="2000" b="1" dirty="0"/>
              <a:t>caso de notificación de resoluciones que imponen sanción por no declarar, y las resoluciones que fallan los respectivos </a:t>
            </a:r>
            <a:r>
              <a:rPr lang="es-CO" sz="2000" b="1" dirty="0" smtClean="0"/>
              <a:t>recursos. Reducción </a:t>
            </a:r>
            <a:r>
              <a:rPr lang="es-CO" sz="2000" b="1" dirty="0"/>
              <a:t>de la sanción actualizada e intereses en un 70%</a:t>
            </a:r>
            <a:endParaRPr lang="es-CO" sz="2000" dirty="0"/>
          </a:p>
          <a:p>
            <a:pPr algn="just"/>
            <a:endParaRPr lang="es-CO" sz="2000" dirty="0" smtClean="0"/>
          </a:p>
          <a:p>
            <a:pPr algn="just"/>
            <a:r>
              <a:rPr lang="es-CO" sz="2000" dirty="0" smtClean="0"/>
              <a:t>Si </a:t>
            </a:r>
            <a:r>
              <a:rPr lang="es-CO" sz="2000" dirty="0"/>
              <a:t>con ocasión de la notificación de resoluciones que imponen sanción por no declarar, y las resoluciones que fallan los respectivos recursos, se podrá transar el setenta por ciento (70%) del valor de la sanción e intereses, siempre y cuando el contribuyente </a:t>
            </a:r>
            <a:r>
              <a:rPr lang="es-CO" sz="2000" dirty="0" smtClean="0"/>
              <a:t>presente el </a:t>
            </a:r>
            <a:r>
              <a:rPr lang="es-CO" sz="2000" dirty="0"/>
              <a:t>ciento por ciento (100%) de la totalidad del impuesto </a:t>
            </a:r>
            <a:r>
              <a:rPr lang="es-CO" sz="2000" dirty="0" smtClean="0"/>
              <a:t>a </a:t>
            </a:r>
            <a:r>
              <a:rPr lang="es-CO" sz="2000" dirty="0"/>
              <a:t>cargo y el treinta por ciento (30%) de las sanciones e intereses.</a:t>
            </a:r>
          </a:p>
          <a:p>
            <a:pPr algn="just"/>
            <a:endParaRPr lang="es-CO" sz="2000" dirty="0" smtClean="0"/>
          </a:p>
          <a:p>
            <a:pPr algn="just"/>
            <a:r>
              <a:rPr lang="es-CO" sz="2000" dirty="0" smtClean="0"/>
              <a:t>Para </a:t>
            </a:r>
            <a:r>
              <a:rPr lang="es-CO" sz="2000" dirty="0"/>
              <a:t>tal efecto el </a:t>
            </a:r>
            <a:r>
              <a:rPr lang="es-CO" sz="2000" dirty="0" smtClean="0"/>
              <a:t>contribuyente deberán </a:t>
            </a:r>
            <a:r>
              <a:rPr lang="es-CO" sz="2000" dirty="0"/>
              <a:t>adjuntar la prueba del pago de la liquidación(es) privada(s) del impuesto objeto de la transacción correspondiente al año gravable 2018, siempre que hubiere lugar al pago de la liquidación privada de los impuestos y retenciones correspondientes al periodo materia de discusión</a:t>
            </a:r>
            <a:r>
              <a:rPr lang="es-CO" sz="2000" dirty="0" smtClean="0"/>
              <a:t>.</a:t>
            </a:r>
            <a:endParaRPr lang="es-CO" sz="2000" dirty="0"/>
          </a:p>
        </p:txBody>
      </p:sp>
    </p:spTree>
    <p:extLst>
      <p:ext uri="{BB962C8B-B14F-4D97-AF65-F5344CB8AC3E}">
        <p14:creationId xmlns:p14="http://schemas.microsoft.com/office/powerpoint/2010/main" val="1931153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4350" y="34290"/>
            <a:ext cx="9201150" cy="5324535"/>
          </a:xfrm>
          <a:prstGeom prst="rect">
            <a:avLst/>
          </a:prstGeom>
          <a:noFill/>
        </p:spPr>
        <p:txBody>
          <a:bodyPr wrap="square" rtlCol="0">
            <a:spAutoFit/>
          </a:bodyPr>
          <a:lstStyle/>
          <a:p>
            <a:pPr algn="just"/>
            <a:r>
              <a:rPr lang="es-CO" sz="2000" b="1" dirty="0" smtClean="0"/>
              <a:t>En </a:t>
            </a:r>
            <a:r>
              <a:rPr lang="es-CO" sz="2000" b="1" dirty="0"/>
              <a:t>caso de notificación de actos que imponen sanciones por concepto de devoluciones o compensaciones </a:t>
            </a:r>
            <a:r>
              <a:rPr lang="es-CO" sz="2000" b="1" dirty="0" smtClean="0"/>
              <a:t>improcedentes</a:t>
            </a:r>
          </a:p>
          <a:p>
            <a:pPr algn="just"/>
            <a:endParaRPr lang="es-CO" sz="2000" dirty="0"/>
          </a:p>
          <a:p>
            <a:pPr algn="just"/>
            <a:r>
              <a:rPr lang="es-CO" sz="2000" dirty="0"/>
              <a:t>Reducción de la sanción actualizada en un 50%</a:t>
            </a:r>
          </a:p>
          <a:p>
            <a:pPr algn="just"/>
            <a:endParaRPr lang="es-CO" sz="2000" dirty="0" smtClean="0"/>
          </a:p>
          <a:p>
            <a:pPr algn="just"/>
            <a:r>
              <a:rPr lang="es-CO" sz="2000" dirty="0" smtClean="0"/>
              <a:t>Si </a:t>
            </a:r>
            <a:r>
              <a:rPr lang="es-CO" sz="2000" dirty="0"/>
              <a:t>con ocasión de la notificación de actos que imponen sanciones por concepto de devoluciones o compensaciones improcedentes, la transacción operará respecto del cincuenta por ciento (50%) de las sanciones actualizadas, siempre y cuando el contribuyente pague el cincuenta por ciento (50%) restante de la sanción actualizada y reintegre las sumas devueltas o compensadas en exceso y sus respectivos intereses en los plazos y términos de esta ley.</a:t>
            </a:r>
          </a:p>
          <a:p>
            <a:pPr algn="just"/>
            <a:endParaRPr lang="es-CO" sz="2000" b="1" dirty="0" smtClean="0"/>
          </a:p>
          <a:p>
            <a:pPr algn="just"/>
            <a:r>
              <a:rPr lang="es-CO" sz="2000" b="1" dirty="0" smtClean="0">
                <a:solidFill>
                  <a:srgbClr val="7030A0"/>
                </a:solidFill>
              </a:rPr>
              <a:t>e</a:t>
            </a:r>
            <a:r>
              <a:rPr lang="es-CO" sz="2000" b="1" dirty="0">
                <a:solidFill>
                  <a:srgbClr val="7030A0"/>
                </a:solidFill>
              </a:rPr>
              <a:t>) Plazo</a:t>
            </a:r>
            <a:endParaRPr lang="es-CO" sz="2000" dirty="0">
              <a:solidFill>
                <a:srgbClr val="7030A0"/>
              </a:solidFill>
            </a:endParaRPr>
          </a:p>
          <a:p>
            <a:pPr algn="just"/>
            <a:endParaRPr lang="es-CO" sz="2000" dirty="0" smtClean="0">
              <a:solidFill>
                <a:srgbClr val="7030A0"/>
              </a:solidFill>
            </a:endParaRPr>
          </a:p>
          <a:p>
            <a:pPr algn="just"/>
            <a:r>
              <a:rPr lang="es-CO" sz="2000" dirty="0" smtClean="0">
                <a:solidFill>
                  <a:srgbClr val="7030A0"/>
                </a:solidFill>
              </a:rPr>
              <a:t>Para </a:t>
            </a:r>
            <a:r>
              <a:rPr lang="es-CO" sz="2000" dirty="0">
                <a:solidFill>
                  <a:srgbClr val="7030A0"/>
                </a:solidFill>
              </a:rPr>
              <a:t>solicitar la terminación por mutuo acuerdo ante la DIAN, 31 de octubre de 2019.</a:t>
            </a:r>
          </a:p>
          <a:p>
            <a:pPr algn="just"/>
            <a:r>
              <a:rPr lang="es-CO" sz="2000" dirty="0">
                <a:solidFill>
                  <a:srgbClr val="7030A0"/>
                </a:solidFill>
              </a:rPr>
              <a:t>Plazo para resolver la solicitud por parte de la DIAN, 17 de diciembre de 2019</a:t>
            </a:r>
          </a:p>
          <a:p>
            <a:pPr algn="just"/>
            <a:endParaRPr lang="es-CO" sz="2000" b="1" dirty="0" smtClean="0"/>
          </a:p>
        </p:txBody>
      </p:sp>
    </p:spTree>
    <p:extLst>
      <p:ext uri="{BB962C8B-B14F-4D97-AF65-F5344CB8AC3E}">
        <p14:creationId xmlns:p14="http://schemas.microsoft.com/office/powerpoint/2010/main" val="178999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9266DFF-456C-45B1-BDA8-F1D91BBC2E4D}"/>
              </a:ext>
            </a:extLst>
          </p:cNvPr>
          <p:cNvSpPr/>
          <p:nvPr/>
        </p:nvSpPr>
        <p:spPr>
          <a:xfrm>
            <a:off x="1401233" y="948583"/>
            <a:ext cx="7357533" cy="3443891"/>
          </a:xfrm>
          <a:prstGeom prst="rect">
            <a:avLst/>
          </a:prstGeom>
        </p:spPr>
        <p:txBody>
          <a:bodyPr wrap="square">
            <a:spAutoFit/>
          </a:bodyPr>
          <a:lstStyle/>
          <a:p>
            <a:pPr algn="ctr"/>
            <a:r>
              <a:rPr lang="es-CO" sz="4000" b="1" dirty="0">
                <a:solidFill>
                  <a:srgbClr val="002060"/>
                </a:solidFill>
                <a:latin typeface="Arial Narrow" panose="020B0606020202030204" pitchFamily="34" charset="0"/>
              </a:rPr>
              <a:t>Objetivo del programa</a:t>
            </a:r>
          </a:p>
          <a:p>
            <a:pPr algn="ctr"/>
            <a:endParaRPr lang="es-CO" sz="3556" dirty="0">
              <a:solidFill>
                <a:srgbClr val="002060"/>
              </a:solidFill>
              <a:latin typeface="Arial Narrow" panose="020B0606020202030204" pitchFamily="34" charset="0"/>
            </a:endParaRPr>
          </a:p>
          <a:p>
            <a:pPr algn="ctr"/>
            <a:r>
              <a:rPr lang="es-CO" sz="3556" dirty="0">
                <a:solidFill>
                  <a:srgbClr val="002060"/>
                </a:solidFill>
                <a:latin typeface="Arial Narrow" panose="020B0606020202030204" pitchFamily="34" charset="0"/>
              </a:rPr>
              <a:t>Generación y desarrollo de </a:t>
            </a:r>
            <a:r>
              <a:rPr lang="es-CO" sz="3556" b="1" dirty="0">
                <a:solidFill>
                  <a:srgbClr val="002060"/>
                </a:solidFill>
                <a:latin typeface="Arial Narrow" panose="020B0606020202030204" pitchFamily="34" charset="0"/>
              </a:rPr>
              <a:t>competencias, habilidades, capacidades y destrezas</a:t>
            </a:r>
          </a:p>
          <a:p>
            <a:pPr algn="ctr"/>
            <a:r>
              <a:rPr lang="es-CO" sz="3556" dirty="0">
                <a:solidFill>
                  <a:srgbClr val="002060"/>
                </a:solidFill>
                <a:latin typeface="Arial Narrow" panose="020B0606020202030204" pitchFamily="34" charset="0"/>
              </a:rPr>
              <a:t>para el diseño, gerencia y gestión de los asuntos de gobierno público.</a:t>
            </a:r>
            <a:endParaRPr lang="es-ES" sz="3556"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780138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7220" y="411480"/>
            <a:ext cx="9201150" cy="3785652"/>
          </a:xfrm>
          <a:prstGeom prst="rect">
            <a:avLst/>
          </a:prstGeom>
          <a:noFill/>
        </p:spPr>
        <p:txBody>
          <a:bodyPr wrap="square" rtlCol="0">
            <a:spAutoFit/>
          </a:bodyPr>
          <a:lstStyle/>
          <a:p>
            <a:pPr algn="just"/>
            <a:r>
              <a:rPr lang="es-CO" sz="2000" b="1" dirty="0" smtClean="0"/>
              <a:t>f</a:t>
            </a:r>
            <a:r>
              <a:rPr lang="es-CO" sz="2000" b="1" dirty="0"/>
              <a:t>) No aplica para</a:t>
            </a:r>
            <a:endParaRPr lang="es-CO" sz="2000" dirty="0"/>
          </a:p>
          <a:p>
            <a:pPr algn="just"/>
            <a:endParaRPr lang="es-CO" sz="2000" dirty="0" smtClean="0"/>
          </a:p>
          <a:p>
            <a:pPr algn="just"/>
            <a:r>
              <a:rPr lang="es-CO" sz="2000" dirty="0" smtClean="0"/>
              <a:t>No </a:t>
            </a:r>
            <a:r>
              <a:rPr lang="es-CO" sz="2000" dirty="0"/>
              <a:t>podrán acceder a los beneficios de que trata el presente artículo, los deudores que hayan </a:t>
            </a:r>
            <a:r>
              <a:rPr lang="es-CO" sz="2000" b="1" u="sng" dirty="0"/>
              <a:t>suscrito acuerdos de pago con fundamento </a:t>
            </a:r>
            <a:r>
              <a:rPr lang="es-CO" sz="2000" dirty="0"/>
              <a:t>en el artículo 7° de la Ley 1066 de 2006, el artículo 1º de la Ley 1175 de 2007, el artículo 48 de la Ley 1430 de 2010, los artículos 147, 148 y 149 de la Ley 1607 de 2012, los artículos 55, 56 y 57 de la Ley 1739 de 2014, y los artículos 305 y 306 de la Ley 1819 de 2016, que a la entrada en vigencia de la presente ley se encuentren en mora por las obligaciones contenidas en los mismos.</a:t>
            </a:r>
          </a:p>
          <a:p>
            <a:pPr algn="just"/>
            <a:endParaRPr lang="es-CO" sz="2000" dirty="0" smtClean="0"/>
          </a:p>
          <a:p>
            <a:pPr algn="just"/>
            <a:r>
              <a:rPr lang="es-CO" sz="2000" dirty="0" smtClean="0"/>
              <a:t>En </a:t>
            </a:r>
            <a:r>
              <a:rPr lang="es-CO" sz="2000" dirty="0"/>
              <a:t>materia aduanera, la transacción prevista en este artículo no aplicará en relación con los actos de definición de la situación jurídica de las mercancías</a:t>
            </a:r>
            <a:r>
              <a:rPr lang="es-CO" sz="2000" dirty="0" smtClean="0"/>
              <a:t>.</a:t>
            </a:r>
            <a:endParaRPr lang="es-CO" sz="2000" dirty="0"/>
          </a:p>
        </p:txBody>
      </p:sp>
    </p:spTree>
    <p:extLst>
      <p:ext uri="{BB962C8B-B14F-4D97-AF65-F5344CB8AC3E}">
        <p14:creationId xmlns:p14="http://schemas.microsoft.com/office/powerpoint/2010/main" val="462115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4310" y="0"/>
            <a:ext cx="8892540" cy="5632311"/>
          </a:xfrm>
          <a:prstGeom prst="rect">
            <a:avLst/>
          </a:prstGeom>
          <a:noFill/>
        </p:spPr>
        <p:txBody>
          <a:bodyPr wrap="square" rtlCol="0">
            <a:spAutoFit/>
          </a:bodyPr>
          <a:lstStyle/>
          <a:p>
            <a:pPr algn="just"/>
            <a:r>
              <a:rPr lang="es-CO" sz="2000" b="1" dirty="0" smtClean="0">
                <a:solidFill>
                  <a:srgbClr val="7030A0"/>
                </a:solidFill>
              </a:rPr>
              <a:t>7. IMPUESTO COMPLEMENTARIO DE NORMALIZACIÓN TRIBUTARIA</a:t>
            </a:r>
          </a:p>
          <a:p>
            <a:pPr algn="just"/>
            <a:endParaRPr lang="es-CO" sz="2000" dirty="0" smtClean="0"/>
          </a:p>
          <a:p>
            <a:pPr algn="just"/>
            <a:r>
              <a:rPr lang="es-CO" sz="2000" dirty="0" smtClean="0"/>
              <a:t>Esta ley  </a:t>
            </a:r>
            <a:r>
              <a:rPr lang="es-CO" sz="2000" dirty="0"/>
              <a:t>creó el impuesto de normalización tributaria como un impuesto complementario al </a:t>
            </a:r>
            <a:r>
              <a:rPr lang="es-CO" sz="2000" dirty="0" smtClean="0"/>
              <a:t>IR, </a:t>
            </a:r>
            <a:r>
              <a:rPr lang="es-CO" sz="2000" dirty="0"/>
              <a:t>el cual estará a cargo de los contribuyentes </a:t>
            </a:r>
            <a:r>
              <a:rPr lang="es-CO" sz="2000" dirty="0" smtClean="0"/>
              <a:t>de este impuesto que </a:t>
            </a:r>
            <a:r>
              <a:rPr lang="es-CO" sz="2000" dirty="0"/>
              <a:t>tengan activos omitidos o pasivos inexistentes.</a:t>
            </a:r>
          </a:p>
          <a:p>
            <a:pPr algn="just"/>
            <a:endParaRPr lang="es-CO" sz="2000" b="1" dirty="0" smtClean="0"/>
          </a:p>
          <a:p>
            <a:pPr algn="just"/>
            <a:r>
              <a:rPr lang="es-CO" sz="2000" b="1" dirty="0" smtClean="0"/>
              <a:t>a</a:t>
            </a:r>
            <a:r>
              <a:rPr lang="es-CO" sz="2000" b="1" dirty="0"/>
              <a:t>) A quién va dirigido</a:t>
            </a:r>
            <a:endParaRPr lang="es-CO" sz="2000" dirty="0"/>
          </a:p>
          <a:p>
            <a:pPr algn="just"/>
            <a:endParaRPr lang="es-CO" sz="2000" dirty="0" smtClean="0"/>
          </a:p>
          <a:p>
            <a:pPr algn="just"/>
            <a:r>
              <a:rPr lang="es-CO" sz="2000" dirty="0" smtClean="0"/>
              <a:t>Contribuyentes </a:t>
            </a:r>
            <a:r>
              <a:rPr lang="es-CO" sz="2000" dirty="0"/>
              <a:t>del Impuesto sobre la Renta que tengan activos omitidos o pasivos inexistentes.</a:t>
            </a:r>
          </a:p>
          <a:p>
            <a:pPr algn="just"/>
            <a:endParaRPr lang="es-CO" sz="2000" b="1" dirty="0" smtClean="0"/>
          </a:p>
          <a:p>
            <a:pPr algn="just"/>
            <a:r>
              <a:rPr lang="es-CO" sz="2000" b="1" dirty="0" smtClean="0"/>
              <a:t>b</a:t>
            </a:r>
            <a:r>
              <a:rPr lang="es-CO" sz="2000" b="1" dirty="0"/>
              <a:t>) Declaración y pago</a:t>
            </a:r>
            <a:endParaRPr lang="es-CO" sz="2000" dirty="0"/>
          </a:p>
          <a:p>
            <a:pPr algn="just"/>
            <a:r>
              <a:rPr lang="es-CO" sz="2000" dirty="0" smtClean="0"/>
              <a:t>Este impuesto se </a:t>
            </a:r>
            <a:r>
              <a:rPr lang="es-CO" sz="2000" dirty="0"/>
              <a:t>declarará, liquidará y pagará en una declaración independiente, que será presentada el 25 de septiembre de 2019</a:t>
            </a:r>
            <a:r>
              <a:rPr lang="es-CO" sz="2000" dirty="0" smtClean="0"/>
              <a:t>.</a:t>
            </a:r>
          </a:p>
          <a:p>
            <a:pPr algn="just"/>
            <a:endParaRPr lang="es-CO" sz="2000" dirty="0"/>
          </a:p>
          <a:p>
            <a:pPr algn="just"/>
            <a:r>
              <a:rPr lang="es-CO" sz="2000" dirty="0" smtClean="0"/>
              <a:t>Esta norma no </a:t>
            </a:r>
            <a:r>
              <a:rPr lang="es-CO" sz="2000" dirty="0"/>
              <a:t>implica la legalización de los activos cuyo origen fuere ilícito o estuvieren relacionados, directa o indirectamente, con el lavado de activos o la financiación del terrorismo</a:t>
            </a:r>
            <a:r>
              <a:rPr lang="es-CO" sz="2000" dirty="0" smtClean="0"/>
              <a:t>.</a:t>
            </a:r>
            <a:endParaRPr lang="es-CO" sz="2000" dirty="0"/>
          </a:p>
        </p:txBody>
      </p:sp>
    </p:spTree>
    <p:extLst>
      <p:ext uri="{BB962C8B-B14F-4D97-AF65-F5344CB8AC3E}">
        <p14:creationId xmlns:p14="http://schemas.microsoft.com/office/powerpoint/2010/main" val="2236404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17320" y="1943100"/>
            <a:ext cx="8241030" cy="1077218"/>
          </a:xfrm>
          <a:prstGeom prst="rect">
            <a:avLst/>
          </a:prstGeom>
          <a:noFill/>
        </p:spPr>
        <p:txBody>
          <a:bodyPr wrap="square" rtlCol="0">
            <a:spAutoFit/>
          </a:bodyPr>
          <a:lstStyle/>
          <a:p>
            <a:pPr algn="ctr"/>
            <a:r>
              <a:rPr lang="es-CO" sz="3200" b="1" dirty="0" smtClean="0">
                <a:solidFill>
                  <a:schemeClr val="accent4">
                    <a:lumMod val="50000"/>
                  </a:schemeClr>
                </a:solidFill>
                <a:effectLst>
                  <a:outerShdw blurRad="38100" dist="38100" dir="2700000" algn="tl">
                    <a:srgbClr val="000000">
                      <a:alpha val="43137"/>
                    </a:srgbClr>
                  </a:outerShdw>
                </a:effectLst>
              </a:rPr>
              <a:t>MARCO DE GASTOS DE MEDIANO PLAZO</a:t>
            </a:r>
          </a:p>
          <a:p>
            <a:pPr algn="ctr"/>
            <a:r>
              <a:rPr lang="es-CO" sz="3200" b="1" dirty="0" smtClean="0">
                <a:solidFill>
                  <a:schemeClr val="accent4">
                    <a:lumMod val="50000"/>
                  </a:schemeClr>
                </a:solidFill>
                <a:effectLst>
                  <a:outerShdw blurRad="38100" dist="38100" dir="2700000" algn="tl">
                    <a:srgbClr val="000000">
                      <a:alpha val="43137"/>
                    </a:srgbClr>
                  </a:outerShdw>
                </a:effectLst>
              </a:rPr>
              <a:t>Ley 1473</a:t>
            </a:r>
            <a:endParaRPr lang="es-CO" sz="32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3134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8660" y="742950"/>
            <a:ext cx="8881110" cy="3970318"/>
          </a:xfrm>
          <a:prstGeom prst="rect">
            <a:avLst/>
          </a:prstGeom>
          <a:noFill/>
        </p:spPr>
        <p:txBody>
          <a:bodyPr wrap="square" rtlCol="0">
            <a:spAutoFit/>
          </a:bodyPr>
          <a:lstStyle/>
          <a:p>
            <a:pPr algn="ctr"/>
            <a:r>
              <a:rPr lang="es-CO" sz="2800" b="1" dirty="0" smtClean="0">
                <a:solidFill>
                  <a:srgbClr val="00B0F0"/>
                </a:solidFill>
                <a:effectLst>
                  <a:outerShdw blurRad="38100" dist="38100" dir="2700000" algn="tl">
                    <a:srgbClr val="000000">
                      <a:alpha val="43137"/>
                    </a:srgbClr>
                  </a:outerShdw>
                </a:effectLst>
              </a:rPr>
              <a:t>FUNDAMENTO NORMATIVO</a:t>
            </a:r>
          </a:p>
          <a:p>
            <a:pPr algn="ctr"/>
            <a:endParaRPr lang="es-CO" sz="2800" b="1" dirty="0" smtClean="0">
              <a:effectLst>
                <a:outerShdw blurRad="38100" dist="38100" dir="2700000" algn="tl">
                  <a:srgbClr val="000000">
                    <a:alpha val="43137"/>
                  </a:srgbClr>
                </a:outerShdw>
              </a:effectLst>
            </a:endParaRPr>
          </a:p>
          <a:p>
            <a:pPr algn="ctr"/>
            <a:r>
              <a:rPr lang="es-CO" sz="2800" b="1" dirty="0" smtClean="0">
                <a:effectLst>
                  <a:outerShdw blurRad="38100" dist="38100" dir="2700000" algn="tl">
                    <a:srgbClr val="000000">
                      <a:alpha val="43137"/>
                    </a:srgbClr>
                  </a:outerShdw>
                </a:effectLst>
              </a:rPr>
              <a:t>Art 334 CP</a:t>
            </a:r>
          </a:p>
          <a:p>
            <a:pPr algn="ctr"/>
            <a:r>
              <a:rPr lang="es-CO" sz="2800" b="1" dirty="0" smtClean="0">
                <a:effectLst>
                  <a:outerShdw blurRad="38100" dist="38100" dir="2700000" algn="tl">
                    <a:srgbClr val="000000">
                      <a:alpha val="43137"/>
                    </a:srgbClr>
                  </a:outerShdw>
                </a:effectLst>
              </a:rPr>
              <a:t>Art 339 CP</a:t>
            </a:r>
          </a:p>
          <a:p>
            <a:pPr algn="ctr"/>
            <a:r>
              <a:rPr lang="es-CO" sz="2800" b="1" dirty="0" smtClean="0">
                <a:effectLst>
                  <a:outerShdw blurRad="38100" dist="38100" dir="2700000" algn="tl">
                    <a:srgbClr val="000000">
                      <a:alpha val="43137"/>
                    </a:srgbClr>
                  </a:outerShdw>
                </a:effectLst>
              </a:rPr>
              <a:t>Art 346 CP</a:t>
            </a:r>
          </a:p>
          <a:p>
            <a:pPr algn="ctr"/>
            <a:r>
              <a:rPr lang="es-CO" sz="2800" b="1" dirty="0" smtClean="0">
                <a:effectLst>
                  <a:outerShdw blurRad="38100" dist="38100" dir="2700000" algn="tl">
                    <a:srgbClr val="000000">
                      <a:alpha val="43137"/>
                    </a:srgbClr>
                  </a:outerShdw>
                </a:effectLst>
              </a:rPr>
              <a:t>Ley 819/2003</a:t>
            </a:r>
          </a:p>
          <a:p>
            <a:pPr algn="ctr"/>
            <a:r>
              <a:rPr lang="es-CO" sz="2800" b="1" dirty="0" smtClean="0">
                <a:effectLst>
                  <a:outerShdw blurRad="38100" dist="38100" dir="2700000" algn="tl">
                    <a:srgbClr val="000000">
                      <a:alpha val="43137"/>
                    </a:srgbClr>
                  </a:outerShdw>
                </a:effectLst>
              </a:rPr>
              <a:t>Ley 1473/2011</a:t>
            </a:r>
          </a:p>
          <a:p>
            <a:pPr algn="ctr"/>
            <a:r>
              <a:rPr lang="es-CO" sz="2800" b="1" dirty="0" smtClean="0">
                <a:effectLst>
                  <a:outerShdw blurRad="38100" dist="38100" dir="2700000" algn="tl">
                    <a:srgbClr val="000000">
                      <a:alpha val="43137"/>
                    </a:srgbClr>
                  </a:outerShdw>
                </a:effectLst>
              </a:rPr>
              <a:t>DUR 1068 de 2015</a:t>
            </a:r>
          </a:p>
          <a:p>
            <a:pPr algn="ctr"/>
            <a:r>
              <a:rPr lang="es-CO" sz="2800" b="1" dirty="0" err="1" smtClean="0">
                <a:effectLst>
                  <a:outerShdw blurRad="38100" dist="38100" dir="2700000" algn="tl">
                    <a:srgbClr val="000000">
                      <a:alpha val="43137"/>
                    </a:srgbClr>
                  </a:outerShdw>
                </a:effectLst>
              </a:rPr>
              <a:t>Conpes</a:t>
            </a:r>
            <a:r>
              <a:rPr lang="es-CO" sz="2800" b="1" dirty="0" smtClean="0">
                <a:effectLst>
                  <a:outerShdw blurRad="38100" dist="38100" dir="2700000" algn="tl">
                    <a:srgbClr val="000000">
                      <a:alpha val="43137"/>
                    </a:srgbClr>
                  </a:outerShdw>
                </a:effectLst>
              </a:rPr>
              <a:t> 3938 Julio 13 de 2018</a:t>
            </a:r>
            <a:endParaRPr lang="es-CO"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0096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040" y="102870"/>
            <a:ext cx="9704070" cy="4801314"/>
          </a:xfrm>
          <a:prstGeom prst="rect">
            <a:avLst/>
          </a:prstGeom>
          <a:noFill/>
        </p:spPr>
        <p:txBody>
          <a:bodyPr wrap="square" rtlCol="0">
            <a:spAutoFit/>
          </a:bodyPr>
          <a:lstStyle/>
          <a:p>
            <a:pPr algn="just"/>
            <a:r>
              <a:rPr lang="es-CO" b="1" dirty="0"/>
              <a:t>ARTICULO 334. &lt;Artículo modificado por el artículo 1o. del Acto Legislativo 3 de 2011. </a:t>
            </a:r>
            <a:r>
              <a:rPr lang="es-CO" i="1" dirty="0">
                <a:solidFill>
                  <a:schemeClr val="tx2">
                    <a:lumMod val="60000"/>
                    <a:lumOff val="40000"/>
                  </a:schemeClr>
                </a:solidFill>
              </a:rPr>
              <a:t>El nuevo texto es el siguiente:&gt; </a:t>
            </a:r>
            <a:r>
              <a:rPr lang="es-CO" dirty="0"/>
              <a:t>La dirección general de la economía estará a cargo del Estado. Este intervendrá, por mandato de la ley, en la explotación de los recursos naturales, en el uso del suelo, en la producción, distribución, utilización y consumo de los bienes, y en los servicios públicos y privados, para racionalizar la economía con el fin de conseguir en el plano nacional y territorial, en un marco de sostenibilidad fiscal, el mejoramiento de la calidad de vida de los habitantes, la distribución equitativa de las oportunidades y los beneficios del desarrollo y la preservación de un ambiente sano. Dicho marco de sostenibilidad fiscal deberá fungir como instrumento para alcanzar de manera progresiva los objetivos del Estado Social de Derecho. En cualquier caso el gasto público social será prioritario</a:t>
            </a:r>
            <a:r>
              <a:rPr lang="es-CO" dirty="0" smtClean="0"/>
              <a:t>.</a:t>
            </a:r>
          </a:p>
          <a:p>
            <a:pPr algn="just"/>
            <a:endParaRPr lang="es-CO" dirty="0"/>
          </a:p>
          <a:p>
            <a:pPr algn="just"/>
            <a:r>
              <a:rPr lang="es-CO" dirty="0"/>
              <a:t>El Estado, de manera especial, intervendrá para dar pleno empleo a los recursos humanos y asegurar, de manera progresiva, que todas las personas, en particular las de menores ingresos, tengan acceso efectivo al conjunto de los bienes y servicios básicos. También para promover la productividad y competitividad y el desarrollo armónico de las regiones.</a:t>
            </a:r>
          </a:p>
          <a:p>
            <a:pPr algn="just"/>
            <a:endParaRPr lang="es-CO" dirty="0"/>
          </a:p>
          <a:p>
            <a:pPr algn="just"/>
            <a:r>
              <a:rPr lang="es-CO" dirty="0"/>
              <a:t>La sostenibilidad fiscal debe orientar a las Ramas y Órganos del Poder Público, dentro de sus competencias, en un marco de colaboración armónica.</a:t>
            </a:r>
          </a:p>
        </p:txBody>
      </p:sp>
    </p:spTree>
    <p:extLst>
      <p:ext uri="{BB962C8B-B14F-4D97-AF65-F5344CB8AC3E}">
        <p14:creationId xmlns:p14="http://schemas.microsoft.com/office/powerpoint/2010/main" val="3636019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1480" y="365760"/>
            <a:ext cx="9509760" cy="4493538"/>
          </a:xfrm>
          <a:prstGeom prst="rect">
            <a:avLst/>
          </a:prstGeom>
          <a:noFill/>
        </p:spPr>
        <p:txBody>
          <a:bodyPr wrap="square" rtlCol="0">
            <a:spAutoFit/>
          </a:bodyPr>
          <a:lstStyle/>
          <a:p>
            <a:pPr algn="just"/>
            <a:r>
              <a:rPr lang="es-CO" sz="2200" dirty="0"/>
              <a:t>El Procurador General de la Nación o uno de los Ministros del Gobierno, una vez proferida la sentencia por cualquiera de las máximas corporaciones judiciales, podrán solicitar la apertura de un Incidente de Impacto Fiscal, cuyo trámite será obligatorio. Se oirán las explicaciones de los proponentes sobre las consecuencias de la sentencia en las finanzas públicas, así como el plan concreto para su cumplimiento y se decidirá si procede modular, modificar o diferir los efectos de la misma, con el objeto de evitar alteraciones serias de la sostenibilidad fiscal. En ningún caso se afectará el núcleo esencial de los derechos fundamentales</a:t>
            </a:r>
            <a:r>
              <a:rPr lang="es-CO" sz="2200" dirty="0" smtClean="0"/>
              <a:t>.</a:t>
            </a:r>
          </a:p>
          <a:p>
            <a:pPr algn="just"/>
            <a:endParaRPr lang="es-CO" sz="2200" dirty="0"/>
          </a:p>
          <a:p>
            <a:pPr algn="just"/>
            <a:r>
              <a:rPr lang="es-CO" sz="2200" b="1" dirty="0"/>
              <a:t>PARÁGRAFO.</a:t>
            </a:r>
            <a:r>
              <a:rPr lang="es-CO" sz="2200" dirty="0"/>
              <a:t> Al interpretar el presente artículo, bajo ninguna circunstancia, autoridad alguna de naturaleza administrativa, legislativa o judicial, podrá invocar la sostenibilidad fiscal para menoscabar Los &lt;sic&gt; derechos fundamentales, restringir su alcance o negar su protección efectiva</a:t>
            </a:r>
            <a:r>
              <a:rPr lang="es-CO" sz="2200" dirty="0" smtClean="0"/>
              <a:t>.</a:t>
            </a:r>
            <a:endParaRPr lang="es-CO" sz="2200" dirty="0"/>
          </a:p>
        </p:txBody>
      </p:sp>
    </p:spTree>
    <p:extLst>
      <p:ext uri="{BB962C8B-B14F-4D97-AF65-F5344CB8AC3E}">
        <p14:creationId xmlns:p14="http://schemas.microsoft.com/office/powerpoint/2010/main" val="1247976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0060" y="240030"/>
            <a:ext cx="9178290" cy="5324535"/>
          </a:xfrm>
          <a:prstGeom prst="rect">
            <a:avLst/>
          </a:prstGeom>
          <a:noFill/>
        </p:spPr>
        <p:txBody>
          <a:bodyPr wrap="square" rtlCol="0">
            <a:spAutoFit/>
          </a:bodyPr>
          <a:lstStyle/>
          <a:p>
            <a:pPr algn="just"/>
            <a:r>
              <a:rPr lang="es-CO" sz="2000" b="1" dirty="0">
                <a:solidFill>
                  <a:schemeClr val="accent6">
                    <a:lumMod val="75000"/>
                  </a:schemeClr>
                </a:solidFill>
              </a:rPr>
              <a:t>ARTICULO 339</a:t>
            </a:r>
            <a:r>
              <a:rPr lang="es-CO" sz="2000" b="1" dirty="0"/>
              <a:t>. </a:t>
            </a:r>
            <a:r>
              <a:rPr lang="es-CO" sz="2000" i="1" dirty="0">
                <a:solidFill>
                  <a:schemeClr val="tx2">
                    <a:lumMod val="60000"/>
                    <a:lumOff val="40000"/>
                  </a:schemeClr>
                </a:solidFill>
              </a:rPr>
              <a:t>&lt;Inciso 1o. modificado por el artículo </a:t>
            </a:r>
            <a:r>
              <a:rPr lang="es-CO" sz="2000" i="1" dirty="0">
                <a:solidFill>
                  <a:schemeClr val="tx2">
                    <a:lumMod val="60000"/>
                    <a:lumOff val="40000"/>
                  </a:schemeClr>
                </a:solidFill>
                <a:hlinkClick r:id="rId2"/>
              </a:rPr>
              <a:t>2o</a:t>
            </a:r>
            <a:r>
              <a:rPr lang="es-CO" sz="2000" i="1" dirty="0">
                <a:solidFill>
                  <a:schemeClr val="tx2">
                    <a:lumMod val="60000"/>
                    <a:lumOff val="40000"/>
                  </a:schemeClr>
                </a:solidFill>
              </a:rPr>
              <a:t>. del Acto Legislativo 3 de 2011. El nuevo texto es siguiente:&gt; </a:t>
            </a:r>
            <a:r>
              <a:rPr lang="es-CO" sz="2000" dirty="0"/>
              <a:t>Habrá un Plan Nacional de Desarrollo conformado por una parte general y un plan de inversiones de las entidades públicas del orden nacional. En la parte general se señalarán los propósitos y objetivos nacionales de largo plazo, las metas y prioridades de la acción estatal a mediano plazo y las estrategias y orientaciones generales de la política económica, social y ambiental que serán adoptadas por el Gobierno. El plan de inversiones públicas contendrá los presupuestos plurianuales de los principales programas y proyectos de inversión pública nacional y la especificación de los recursos financieros requeridos para su ejecución, dentro de un marco que garantice la sostenibilidad fiscal</a:t>
            </a:r>
            <a:r>
              <a:rPr lang="es-CO" sz="2000" dirty="0" smtClean="0"/>
              <a:t>.</a:t>
            </a:r>
          </a:p>
          <a:p>
            <a:pPr algn="just"/>
            <a:endParaRPr lang="es-CO" sz="2000" dirty="0"/>
          </a:p>
          <a:p>
            <a:pPr algn="just"/>
            <a:r>
              <a:rPr lang="es-CO" sz="2000" dirty="0"/>
              <a:t>Las entidades territoriales elaborarán y adoptarán de manera concertada entre ellas y el gobierno nacional, planes de desarrollo, con el objeto de asegurar el uso eficiente de sus recursos y el desempeño adecuado de las funciones que les hayan sido asignadas por la Constitución y la ley. Los planes de las entidades territoriales estarán conformados por una parte estratégica y un plan de inversiones de mediano y corto plazo.</a:t>
            </a:r>
          </a:p>
        </p:txBody>
      </p:sp>
    </p:spTree>
    <p:extLst>
      <p:ext uri="{BB962C8B-B14F-4D97-AF65-F5344CB8AC3E}">
        <p14:creationId xmlns:p14="http://schemas.microsoft.com/office/powerpoint/2010/main" val="2265284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0060" y="251460"/>
            <a:ext cx="9121140" cy="5262979"/>
          </a:xfrm>
          <a:prstGeom prst="rect">
            <a:avLst/>
          </a:prstGeom>
          <a:noFill/>
        </p:spPr>
        <p:txBody>
          <a:bodyPr wrap="square" rtlCol="0">
            <a:spAutoFit/>
          </a:bodyPr>
          <a:lstStyle/>
          <a:p>
            <a:pPr algn="just"/>
            <a:r>
              <a:rPr lang="es-CO" sz="2400" b="1" dirty="0"/>
              <a:t>ARTICULO 346. </a:t>
            </a:r>
            <a:r>
              <a:rPr lang="es-CO" sz="2400" i="1" dirty="0">
                <a:solidFill>
                  <a:srgbClr val="0070C0"/>
                </a:solidFill>
              </a:rPr>
              <a:t>&lt;Inciso 1o. modificado por el artículo </a:t>
            </a:r>
            <a:r>
              <a:rPr lang="es-CO" sz="2400" i="1" dirty="0">
                <a:solidFill>
                  <a:srgbClr val="0070C0"/>
                </a:solidFill>
                <a:hlinkClick r:id="rId2"/>
              </a:rPr>
              <a:t>3o</a:t>
            </a:r>
            <a:r>
              <a:rPr lang="es-CO" sz="2400" i="1" dirty="0">
                <a:solidFill>
                  <a:srgbClr val="0070C0"/>
                </a:solidFill>
              </a:rPr>
              <a:t>. del Acto Legislativo 3 de 2011. El nuevo texto es el siguiente:&gt; </a:t>
            </a:r>
            <a:r>
              <a:rPr lang="es-CO" sz="2400" dirty="0"/>
              <a:t>El Gobierno formulará anualmente el presupuesto de rentas y ley de apropiaciones, que será presentado al Congreso dentro de los primeros diez días de cada legislatura. El presupuesto de rentas y ley de apropiaciones deberá elaborarse, presentarse y aprobarse dentro de un marco de sostenibilidad fiscal y corresponder al Plan Nacional de Desarrollo.</a:t>
            </a:r>
          </a:p>
          <a:p>
            <a:pPr algn="just"/>
            <a:endParaRPr lang="es-CO" sz="2400" dirty="0" smtClean="0"/>
          </a:p>
          <a:p>
            <a:pPr algn="just"/>
            <a:r>
              <a:rPr lang="es-CO" sz="2400" dirty="0"/>
              <a:t>En la Ley de Apropiaciones no podrá incluirse partida alguna que no corresponda a un crédito judicialmente reconocido, o a un gasto decretado conforme a ley anterior, o a uno propuesto por el Gobierno para atender debidamente el funcionamiento de las ramas del poder público, o al servicio de la deuda, o destinado a dar cumplimiento al Plan Nacional de Desarrollo.</a:t>
            </a:r>
          </a:p>
        </p:txBody>
      </p:sp>
    </p:spTree>
    <p:extLst>
      <p:ext uri="{BB962C8B-B14F-4D97-AF65-F5344CB8AC3E}">
        <p14:creationId xmlns:p14="http://schemas.microsoft.com/office/powerpoint/2010/main" val="2992529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00100" y="777240"/>
            <a:ext cx="9121140" cy="584775"/>
          </a:xfrm>
          <a:prstGeom prst="rect">
            <a:avLst/>
          </a:prstGeom>
          <a:noFill/>
        </p:spPr>
        <p:txBody>
          <a:bodyPr wrap="square" rtlCol="0">
            <a:spAutoFit/>
          </a:bodyPr>
          <a:lstStyle/>
          <a:p>
            <a:pPr algn="ctr"/>
            <a:r>
              <a:rPr lang="es-CO" sz="3200" b="1" dirty="0" smtClean="0"/>
              <a:t>CONCEPTO</a:t>
            </a:r>
            <a:endParaRPr lang="es-CO" sz="3200" b="1" dirty="0"/>
          </a:p>
        </p:txBody>
      </p:sp>
      <p:sp>
        <p:nvSpPr>
          <p:cNvPr id="3" name="CuadroTexto 2"/>
          <p:cNvSpPr txBox="1"/>
          <p:nvPr/>
        </p:nvSpPr>
        <p:spPr>
          <a:xfrm>
            <a:off x="548640" y="1645920"/>
            <a:ext cx="9121140" cy="2862322"/>
          </a:xfrm>
          <a:prstGeom prst="rect">
            <a:avLst/>
          </a:prstGeom>
          <a:noFill/>
        </p:spPr>
        <p:txBody>
          <a:bodyPr wrap="square" rtlCol="0">
            <a:spAutoFit/>
          </a:bodyPr>
          <a:lstStyle/>
          <a:p>
            <a:pPr algn="just"/>
            <a:r>
              <a:rPr lang="es-CO" sz="3600" dirty="0" smtClean="0">
                <a:solidFill>
                  <a:schemeClr val="tx2">
                    <a:lumMod val="60000"/>
                    <a:lumOff val="40000"/>
                  </a:schemeClr>
                </a:solidFill>
              </a:rPr>
              <a:t>1. Instrumento </a:t>
            </a:r>
            <a:r>
              <a:rPr lang="es-CO" sz="3600" dirty="0">
                <a:solidFill>
                  <a:schemeClr val="tx2">
                    <a:lumMod val="60000"/>
                    <a:lumOff val="40000"/>
                  </a:schemeClr>
                </a:solidFill>
              </a:rPr>
              <a:t>público de programación financiera </a:t>
            </a:r>
            <a:r>
              <a:rPr lang="es-CO" sz="3600" dirty="0"/>
              <a:t>que </a:t>
            </a:r>
            <a:r>
              <a:rPr lang="es-CO" sz="3600" dirty="0" smtClean="0">
                <a:solidFill>
                  <a:schemeClr val="accent6">
                    <a:lumMod val="50000"/>
                  </a:schemeClr>
                </a:solidFill>
              </a:rPr>
              <a:t>articula </a:t>
            </a:r>
            <a:r>
              <a:rPr lang="es-CO" sz="3600" dirty="0">
                <a:solidFill>
                  <a:schemeClr val="accent6">
                    <a:lumMod val="50000"/>
                  </a:schemeClr>
                </a:solidFill>
              </a:rPr>
              <a:t>el diseño de políticas</a:t>
            </a:r>
            <a:r>
              <a:rPr lang="es-CO" sz="3600" dirty="0"/>
              <a:t>, </a:t>
            </a:r>
            <a:r>
              <a:rPr lang="es-CO" sz="3600" dirty="0">
                <a:solidFill>
                  <a:schemeClr val="bg1">
                    <a:lumMod val="50000"/>
                  </a:schemeClr>
                </a:solidFill>
              </a:rPr>
              <a:t>la planeación macroeconómica</a:t>
            </a:r>
            <a:r>
              <a:rPr lang="es-CO" sz="3600" dirty="0"/>
              <a:t> y </a:t>
            </a:r>
            <a:r>
              <a:rPr lang="es-CO" sz="3600" dirty="0">
                <a:solidFill>
                  <a:schemeClr val="accent6">
                    <a:lumMod val="75000"/>
                  </a:schemeClr>
                </a:solidFill>
              </a:rPr>
              <a:t>fiscal en el mediano plazo</a:t>
            </a:r>
            <a:r>
              <a:rPr lang="es-CO" sz="3600" dirty="0"/>
              <a:t> y </a:t>
            </a:r>
            <a:r>
              <a:rPr lang="es-CO" sz="3600" dirty="0">
                <a:solidFill>
                  <a:srgbClr val="7030A0"/>
                </a:solidFill>
              </a:rPr>
              <a:t>la programación presupuestal anual.</a:t>
            </a:r>
          </a:p>
        </p:txBody>
      </p:sp>
    </p:spTree>
    <p:extLst>
      <p:ext uri="{BB962C8B-B14F-4D97-AF65-F5344CB8AC3E}">
        <p14:creationId xmlns:p14="http://schemas.microsoft.com/office/powerpoint/2010/main" val="1144680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00100" y="484852"/>
            <a:ext cx="9121140" cy="584775"/>
          </a:xfrm>
          <a:prstGeom prst="rect">
            <a:avLst/>
          </a:prstGeom>
          <a:noFill/>
        </p:spPr>
        <p:txBody>
          <a:bodyPr wrap="square" rtlCol="0">
            <a:spAutoFit/>
          </a:bodyPr>
          <a:lstStyle/>
          <a:p>
            <a:pPr algn="ctr"/>
            <a:r>
              <a:rPr lang="es-CO" sz="3200" b="1" dirty="0" smtClean="0"/>
              <a:t>CONCEPTO</a:t>
            </a:r>
            <a:endParaRPr lang="es-CO" sz="3200" b="1" dirty="0"/>
          </a:p>
        </p:txBody>
      </p:sp>
      <p:sp>
        <p:nvSpPr>
          <p:cNvPr id="3" name="CuadroTexto 2"/>
          <p:cNvSpPr txBox="1"/>
          <p:nvPr/>
        </p:nvSpPr>
        <p:spPr>
          <a:xfrm>
            <a:off x="548640" y="1268730"/>
            <a:ext cx="9121140" cy="4031873"/>
          </a:xfrm>
          <a:prstGeom prst="rect">
            <a:avLst/>
          </a:prstGeom>
          <a:noFill/>
        </p:spPr>
        <p:txBody>
          <a:bodyPr wrap="square" rtlCol="0">
            <a:spAutoFit/>
          </a:bodyPr>
          <a:lstStyle/>
          <a:p>
            <a:pPr algn="just"/>
            <a:r>
              <a:rPr lang="es-CO" sz="3200" dirty="0"/>
              <a:t>2</a:t>
            </a:r>
            <a:r>
              <a:rPr lang="es-CO" sz="3200" dirty="0" smtClean="0"/>
              <a:t>. Es una </a:t>
            </a:r>
            <a:r>
              <a:rPr lang="es-CO" sz="3200" u="sng" dirty="0" smtClean="0">
                <a:solidFill>
                  <a:srgbClr val="FFC000"/>
                </a:solidFill>
              </a:rPr>
              <a:t>estrategia</a:t>
            </a:r>
            <a:r>
              <a:rPr lang="es-CO" sz="3200" dirty="0" smtClean="0">
                <a:solidFill>
                  <a:srgbClr val="FFC000"/>
                </a:solidFill>
              </a:rPr>
              <a:t> para definir una programación presupuestal anual</a:t>
            </a:r>
            <a:r>
              <a:rPr lang="es-CO" sz="3200" dirty="0" smtClean="0"/>
              <a:t>, </a:t>
            </a:r>
            <a:r>
              <a:rPr lang="es-CO" sz="3200" dirty="0" smtClean="0">
                <a:solidFill>
                  <a:srgbClr val="0070C0"/>
                </a:solidFill>
              </a:rPr>
              <a:t>con metas medibles dentro del ejercicio fiscal de MP, </a:t>
            </a:r>
            <a:r>
              <a:rPr lang="es-CO" sz="3200" dirty="0" smtClean="0">
                <a:solidFill>
                  <a:schemeClr val="accent3">
                    <a:lumMod val="75000"/>
                  </a:schemeClr>
                </a:solidFill>
              </a:rPr>
              <a:t>cumpliendo con los techos del gasto, cumplimiento de las inversiones. </a:t>
            </a:r>
          </a:p>
          <a:p>
            <a:pPr algn="just"/>
            <a:endParaRPr lang="es-CO" sz="3200" dirty="0">
              <a:solidFill>
                <a:schemeClr val="accent3">
                  <a:lumMod val="75000"/>
                </a:schemeClr>
              </a:solidFill>
            </a:endParaRPr>
          </a:p>
          <a:p>
            <a:pPr algn="just"/>
            <a:r>
              <a:rPr lang="es-CO" sz="3200" dirty="0" smtClean="0">
                <a:solidFill>
                  <a:schemeClr val="accent6">
                    <a:lumMod val="50000"/>
                  </a:schemeClr>
                </a:solidFill>
              </a:rPr>
              <a:t>3. Es una institución de programación estratégica de recursos, de control en su ejecución y control posterior.</a:t>
            </a:r>
            <a:endParaRPr lang="es-CO" sz="3200" dirty="0">
              <a:solidFill>
                <a:schemeClr val="accent6">
                  <a:lumMod val="50000"/>
                </a:schemeClr>
              </a:solidFill>
            </a:endParaRPr>
          </a:p>
        </p:txBody>
      </p:sp>
    </p:spTree>
    <p:extLst>
      <p:ext uri="{BB962C8B-B14F-4D97-AF65-F5344CB8AC3E}">
        <p14:creationId xmlns:p14="http://schemas.microsoft.com/office/powerpoint/2010/main" val="278032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1530" y="252174"/>
            <a:ext cx="8972550" cy="1077218"/>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rPr>
              <a:t>PLAN DE DESARROLLO (Pacto por Colombia, pacto por la equidad). Ley 1955</a:t>
            </a:r>
            <a:endParaRPr lang="es-CO" sz="3200" b="1" dirty="0">
              <a:effectLst>
                <a:outerShdw blurRad="38100" dist="38100" dir="2700000" algn="tl">
                  <a:srgbClr val="000000">
                    <a:alpha val="43137"/>
                  </a:srgbClr>
                </a:outerShdw>
              </a:effectLst>
            </a:endParaRPr>
          </a:p>
        </p:txBody>
      </p:sp>
      <p:graphicFrame>
        <p:nvGraphicFramePr>
          <p:cNvPr id="5" name="Diagrama 4"/>
          <p:cNvGraphicFramePr/>
          <p:nvPr>
            <p:extLst>
              <p:ext uri="{D42A27DB-BD31-4B8C-83A1-F6EECF244321}">
                <p14:modId xmlns:p14="http://schemas.microsoft.com/office/powerpoint/2010/main" val="3859993342"/>
              </p:ext>
            </p:extLst>
          </p:nvPr>
        </p:nvGraphicFramePr>
        <p:xfrm>
          <a:off x="285750" y="621506"/>
          <a:ext cx="9498330" cy="4308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54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667927491"/>
              </p:ext>
            </p:extLst>
          </p:nvPr>
        </p:nvGraphicFramePr>
        <p:xfrm>
          <a:off x="297180" y="-137160"/>
          <a:ext cx="10081260" cy="5977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907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715" y="133566"/>
            <a:ext cx="10073285" cy="5307115"/>
          </a:xfrm>
          <a:prstGeom prst="rect">
            <a:avLst/>
          </a:prstGeom>
        </p:spPr>
      </p:pic>
      <p:sp>
        <p:nvSpPr>
          <p:cNvPr id="7" name="Flecha derecha 6"/>
          <p:cNvSpPr/>
          <p:nvPr/>
        </p:nvSpPr>
        <p:spPr>
          <a:xfrm>
            <a:off x="3166110" y="2606040"/>
            <a:ext cx="2857500" cy="24003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62363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42950" y="104150"/>
            <a:ext cx="9041130" cy="523220"/>
          </a:xfrm>
          <a:prstGeom prst="rect">
            <a:avLst/>
          </a:prstGeom>
          <a:noFill/>
        </p:spPr>
        <p:txBody>
          <a:bodyPr wrap="square" rtlCol="0">
            <a:spAutoFit/>
          </a:bodyPr>
          <a:lstStyle/>
          <a:p>
            <a:pPr algn="ctr"/>
            <a:r>
              <a:rPr lang="es-CO" sz="2800" b="1" dirty="0" smtClean="0">
                <a:solidFill>
                  <a:srgbClr val="7030A0"/>
                </a:solidFill>
                <a:effectLst>
                  <a:outerShdw blurRad="38100" dist="38100" dir="2700000" algn="tl">
                    <a:srgbClr val="000000">
                      <a:alpha val="43137"/>
                    </a:srgbClr>
                  </a:outerShdw>
                </a:effectLst>
                <a:latin typeface="Arial Narrow" panose="020B0606020202030204" pitchFamily="34" charset="0"/>
              </a:rPr>
              <a:t>REGLA FISCAL</a:t>
            </a:r>
            <a:endParaRPr lang="es-CO" sz="2800" b="1"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
        <p:nvSpPr>
          <p:cNvPr id="3" name="CuadroTexto 2"/>
          <p:cNvSpPr txBox="1"/>
          <p:nvPr/>
        </p:nvSpPr>
        <p:spPr>
          <a:xfrm>
            <a:off x="680085" y="626090"/>
            <a:ext cx="9166860" cy="4893647"/>
          </a:xfrm>
          <a:prstGeom prst="rect">
            <a:avLst/>
          </a:prstGeom>
          <a:noFill/>
        </p:spPr>
        <p:txBody>
          <a:bodyPr wrap="square" rtlCol="0">
            <a:spAutoFit/>
          </a:bodyPr>
          <a:lstStyle/>
          <a:p>
            <a:r>
              <a:rPr lang="es-CO" sz="2400" dirty="0" smtClean="0">
                <a:latin typeface="Arial Narrow" panose="020B0606020202030204" pitchFamily="34" charset="0"/>
              </a:rPr>
              <a:t>Consiste en garantizar la </a:t>
            </a:r>
            <a:r>
              <a:rPr lang="es-CO" sz="2400" b="1" u="sng" dirty="0" smtClean="0">
                <a:latin typeface="Arial Narrow" panose="020B0606020202030204" pitchFamily="34" charset="0"/>
              </a:rPr>
              <a:t>DISCIPLINA FISCAL y SOSTENIBILIDAD FISCAL </a:t>
            </a:r>
            <a:r>
              <a:rPr lang="es-CO" sz="2400" dirty="0" smtClean="0">
                <a:latin typeface="Arial Narrow" panose="020B0606020202030204" pitchFamily="34" charset="0"/>
              </a:rPr>
              <a:t>de las finanzas publicas, busca planear el </a:t>
            </a:r>
            <a:r>
              <a:rPr lang="es-CO" sz="2400" b="1" dirty="0" smtClean="0">
                <a:solidFill>
                  <a:srgbClr val="7030A0"/>
                </a:solidFill>
                <a:latin typeface="Arial Narrow" panose="020B0606020202030204" pitchFamily="34" charset="0"/>
              </a:rPr>
              <a:t>elemento financiero del presupuesto</a:t>
            </a:r>
            <a:r>
              <a:rPr lang="es-CO" sz="2400" dirty="0" smtClean="0">
                <a:latin typeface="Arial Narrow" panose="020B0606020202030204" pitchFamily="34" charset="0"/>
              </a:rPr>
              <a:t>.</a:t>
            </a:r>
          </a:p>
          <a:p>
            <a:endParaRPr lang="es-CO" sz="2400" dirty="0">
              <a:latin typeface="Arial Narrow" panose="020B0606020202030204" pitchFamily="34" charset="0"/>
            </a:endParaRPr>
          </a:p>
          <a:p>
            <a:r>
              <a:rPr lang="es-CO" sz="2400" b="1" dirty="0" smtClean="0">
                <a:latin typeface="Arial Narrow" panose="020B0606020202030204" pitchFamily="34" charset="0"/>
              </a:rPr>
              <a:t>Antecedentes:</a:t>
            </a:r>
          </a:p>
          <a:p>
            <a:pPr marL="342900" indent="-342900">
              <a:buAutoNum type="arabicPeriod"/>
            </a:pPr>
            <a:r>
              <a:rPr lang="es-CO" sz="2400" b="1" dirty="0" smtClean="0">
                <a:solidFill>
                  <a:srgbClr val="7030A0"/>
                </a:solidFill>
                <a:effectLst>
                  <a:outerShdw blurRad="38100" dist="38100" dir="2700000" algn="tl">
                    <a:srgbClr val="000000">
                      <a:alpha val="43137"/>
                    </a:srgbClr>
                  </a:outerShdw>
                </a:effectLst>
                <a:latin typeface="Arial Narrow" panose="020B0606020202030204" pitchFamily="34" charset="0"/>
              </a:rPr>
              <a:t>Ley 358 de 1997: </a:t>
            </a:r>
            <a:r>
              <a:rPr lang="es-CO" sz="2400" dirty="0" smtClean="0">
                <a:latin typeface="Arial Narrow" panose="020B0606020202030204" pitchFamily="34" charset="0"/>
              </a:rPr>
              <a:t>Ley de semáforos. Limita el endeudamiento de las </a:t>
            </a:r>
            <a:r>
              <a:rPr lang="es-CO" sz="2400" u="sng" dirty="0" smtClean="0">
                <a:latin typeface="Arial Narrow" panose="020B0606020202030204" pitchFamily="34" charset="0"/>
              </a:rPr>
              <a:t>entidades territoriales </a:t>
            </a:r>
            <a:r>
              <a:rPr lang="es-CO" sz="2400" dirty="0" smtClean="0">
                <a:latin typeface="Arial Narrow" panose="020B0606020202030204" pitchFamily="34" charset="0"/>
              </a:rPr>
              <a:t>y establece criterios de capacidad de pago.</a:t>
            </a:r>
          </a:p>
          <a:p>
            <a:pPr marL="342900" indent="-342900">
              <a:buAutoNum type="arabicPeriod"/>
            </a:pPr>
            <a:r>
              <a:rPr lang="es-CO" sz="2400" b="1" dirty="0" smtClean="0">
                <a:solidFill>
                  <a:srgbClr val="7030A0"/>
                </a:solidFill>
                <a:effectLst>
                  <a:outerShdw blurRad="38100" dist="38100" dir="2700000" algn="tl">
                    <a:srgbClr val="000000">
                      <a:alpha val="43137"/>
                    </a:srgbClr>
                  </a:outerShdw>
                </a:effectLst>
                <a:latin typeface="Arial Narrow" panose="020B0606020202030204" pitchFamily="34" charset="0"/>
              </a:rPr>
              <a:t>Ley 617 de 2000: </a:t>
            </a:r>
            <a:r>
              <a:rPr lang="es-CO" sz="2400" dirty="0" smtClean="0">
                <a:latin typeface="Arial Narrow" panose="020B0606020202030204" pitchFamily="34" charset="0"/>
              </a:rPr>
              <a:t>Limita el crecimiento de los gastos de </a:t>
            </a:r>
            <a:r>
              <a:rPr lang="es-CO" sz="2400" u="sng" dirty="0" smtClean="0">
                <a:latin typeface="Arial Narrow" panose="020B0606020202030204" pitchFamily="34" charset="0"/>
              </a:rPr>
              <a:t>funcionamiento de la entidades territoriales</a:t>
            </a:r>
            <a:r>
              <a:rPr lang="es-CO" sz="2400" dirty="0" smtClean="0">
                <a:latin typeface="Arial Narrow" panose="020B0606020202030204" pitchFamily="34" charset="0"/>
              </a:rPr>
              <a:t> a una proporción fija de los ICLD, los cuales varían según su categoría.</a:t>
            </a:r>
          </a:p>
          <a:p>
            <a:pPr marL="342900" indent="-342900">
              <a:buAutoNum type="arabicPeriod"/>
            </a:pPr>
            <a:r>
              <a:rPr lang="es-CO" sz="2400" b="1" dirty="0" smtClean="0">
                <a:solidFill>
                  <a:schemeClr val="bg1">
                    <a:lumMod val="50000"/>
                  </a:schemeClr>
                </a:solidFill>
                <a:effectLst>
                  <a:outerShdw blurRad="38100" dist="38100" dir="2700000" algn="tl">
                    <a:srgbClr val="000000">
                      <a:alpha val="43137"/>
                    </a:srgbClr>
                  </a:outerShdw>
                </a:effectLst>
                <a:latin typeface="Arial Narrow" panose="020B0606020202030204" pitchFamily="34" charset="0"/>
              </a:rPr>
              <a:t>Ley 819 de 2003: </a:t>
            </a:r>
            <a:r>
              <a:rPr lang="es-CO" sz="2400" dirty="0" smtClean="0">
                <a:latin typeface="Arial Narrow" panose="020B0606020202030204" pitchFamily="34" charset="0"/>
              </a:rPr>
              <a:t>Se crea el MFMP , MGMP,  define la meta de superávit primario para la sostenibilidad de la Deuda publica.</a:t>
            </a:r>
          </a:p>
          <a:p>
            <a:pPr marL="342900" indent="-342900">
              <a:buAutoNum type="arabicPeriod"/>
            </a:pPr>
            <a:r>
              <a:rPr lang="es-CO" sz="2400" b="1" dirty="0" smtClean="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rPr>
              <a:t>Ley 1473 de 2011</a:t>
            </a:r>
            <a:r>
              <a:rPr lang="es-CO" sz="2400" dirty="0" smtClean="0">
                <a:latin typeface="Arial Narrow" panose="020B0606020202030204" pitchFamily="34" charset="0"/>
              </a:rPr>
              <a:t>, se adopta la regla fiscal buscando </a:t>
            </a:r>
            <a:r>
              <a:rPr lang="es-CO" sz="2400" u="sng" dirty="0" smtClean="0">
                <a:latin typeface="Arial Narrow" panose="020B0606020202030204" pitchFamily="34" charset="0"/>
              </a:rPr>
              <a:t>RESPONSABILIDAD y TRANSPARENCIA FISCAL. </a:t>
            </a:r>
            <a:r>
              <a:rPr lang="es-CO" sz="2400" dirty="0" smtClean="0">
                <a:solidFill>
                  <a:schemeClr val="accent5">
                    <a:lumMod val="50000"/>
                  </a:schemeClr>
                </a:solidFill>
                <a:latin typeface="Arial Narrow" panose="020B0606020202030204" pitchFamily="34" charset="0"/>
              </a:rPr>
              <a:t>(Este criterio aplica a GNC)</a:t>
            </a:r>
            <a:endParaRPr lang="es-CO" sz="2400" dirty="0">
              <a:solidFill>
                <a:schemeClr val="accent5">
                  <a:lumMod val="50000"/>
                </a:schemeClr>
              </a:solidFill>
              <a:latin typeface="Arial Narrow" panose="020B0606020202030204" pitchFamily="34" charset="0"/>
            </a:endParaRPr>
          </a:p>
        </p:txBody>
      </p:sp>
    </p:spTree>
    <p:extLst>
      <p:ext uri="{BB962C8B-B14F-4D97-AF65-F5344CB8AC3E}">
        <p14:creationId xmlns:p14="http://schemas.microsoft.com/office/powerpoint/2010/main" val="1361742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grayscl/>
          </a:blip>
          <a:stretch>
            <a:fillRect/>
          </a:stretch>
        </p:blipFill>
        <p:spPr>
          <a:xfrm>
            <a:off x="2560855" y="0"/>
            <a:ext cx="6707070" cy="4892040"/>
          </a:xfrm>
          <a:prstGeom prst="rect">
            <a:avLst/>
          </a:prstGeom>
        </p:spPr>
      </p:pic>
      <p:sp>
        <p:nvSpPr>
          <p:cNvPr id="3" name="CuadroTexto 2"/>
          <p:cNvSpPr txBox="1"/>
          <p:nvPr/>
        </p:nvSpPr>
        <p:spPr>
          <a:xfrm>
            <a:off x="763310" y="594360"/>
            <a:ext cx="1046440" cy="3920490"/>
          </a:xfrm>
          <a:prstGeom prst="rect">
            <a:avLst/>
          </a:prstGeom>
          <a:noFill/>
        </p:spPr>
        <p:txBody>
          <a:bodyPr vert="vert270" wrap="square" rtlCol="0">
            <a:spAutoFit/>
          </a:bodyPr>
          <a:lstStyle/>
          <a:p>
            <a:pPr algn="ctr"/>
            <a:r>
              <a:rPr lang="es-CO" sz="28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RESUMEN DE LA REGLA FISCAL</a:t>
            </a:r>
            <a:endParaRPr lang="es-CO" sz="28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4" name="CuadroTexto 3"/>
          <p:cNvSpPr txBox="1"/>
          <p:nvPr/>
        </p:nvSpPr>
        <p:spPr>
          <a:xfrm>
            <a:off x="1809750" y="5017770"/>
            <a:ext cx="7953475" cy="369332"/>
          </a:xfrm>
          <a:prstGeom prst="rect">
            <a:avLst/>
          </a:prstGeom>
          <a:noFill/>
        </p:spPr>
        <p:txBody>
          <a:bodyPr wrap="square" rtlCol="0">
            <a:spAutoFit/>
          </a:bodyPr>
          <a:lstStyle/>
          <a:p>
            <a:r>
              <a:rPr lang="es-CO" b="1" dirty="0" smtClean="0">
                <a:solidFill>
                  <a:srgbClr val="7030A0"/>
                </a:solidFill>
              </a:rPr>
              <a:t>Regla fiscal: </a:t>
            </a:r>
            <a:r>
              <a:rPr lang="es-CO" b="1" dirty="0" smtClean="0">
                <a:solidFill>
                  <a:schemeClr val="tx2">
                    <a:lumMod val="50000"/>
                  </a:schemeClr>
                </a:solidFill>
              </a:rPr>
              <a:t>El Balance Estructural del GNC no supere el 1% del PIB 2022)</a:t>
            </a:r>
            <a:endParaRPr lang="es-CO" b="1" dirty="0">
              <a:solidFill>
                <a:schemeClr val="tx2">
                  <a:lumMod val="50000"/>
                </a:schemeClr>
              </a:solidFill>
            </a:endParaRPr>
          </a:p>
        </p:txBody>
      </p:sp>
    </p:spTree>
    <p:extLst>
      <p:ext uri="{BB962C8B-B14F-4D97-AF65-F5344CB8AC3E}">
        <p14:creationId xmlns:p14="http://schemas.microsoft.com/office/powerpoint/2010/main" val="998281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0060" y="182880"/>
            <a:ext cx="9304020" cy="5078313"/>
          </a:xfrm>
          <a:prstGeom prst="rect">
            <a:avLst/>
          </a:prstGeom>
          <a:noFill/>
        </p:spPr>
        <p:txBody>
          <a:bodyPr wrap="square" rtlCol="0">
            <a:spAutoFit/>
          </a:bodyPr>
          <a:lstStyle/>
          <a:p>
            <a:pPr algn="just"/>
            <a:r>
              <a:rPr lang="es-CO" sz="2700" b="1" dirty="0"/>
              <a:t>Ley 1473 de 2011: </a:t>
            </a:r>
            <a:r>
              <a:rPr lang="es-CO" sz="2700" b="1" dirty="0">
                <a:solidFill>
                  <a:srgbClr val="7030A0"/>
                </a:solidFill>
              </a:rPr>
              <a:t>Artículo 5o</a:t>
            </a:r>
            <a:r>
              <a:rPr lang="es-CO" sz="2700" b="1" i="1" dirty="0">
                <a:solidFill>
                  <a:srgbClr val="7030A0"/>
                </a:solidFill>
              </a:rPr>
              <a:t>. </a:t>
            </a:r>
            <a:r>
              <a:rPr lang="es-CO" sz="2700" b="1" i="1" dirty="0" smtClean="0">
                <a:solidFill>
                  <a:srgbClr val="7030A0"/>
                </a:solidFill>
              </a:rPr>
              <a:t>REGLA FISCAL</a:t>
            </a:r>
            <a:r>
              <a:rPr lang="es-CO" sz="2700" i="1" dirty="0"/>
              <a:t>. El gasto estructural no </a:t>
            </a:r>
            <a:r>
              <a:rPr lang="es-CO" sz="2700" i="1" dirty="0" smtClean="0"/>
              <a:t>podrá superar </a:t>
            </a:r>
            <a:r>
              <a:rPr lang="es-CO" sz="2700" i="1" dirty="0"/>
              <a:t>al ingreso estructural, en </a:t>
            </a:r>
            <a:r>
              <a:rPr lang="es-CO" sz="2700" i="1" dirty="0" smtClean="0"/>
              <a:t>un monto </a:t>
            </a:r>
            <a:r>
              <a:rPr lang="es-CO" sz="2700" i="1" dirty="0"/>
              <a:t>que exceda la meta anual </a:t>
            </a:r>
            <a:r>
              <a:rPr lang="es-CO" sz="2700" i="1" dirty="0" smtClean="0"/>
              <a:t>de balance </a:t>
            </a:r>
            <a:r>
              <a:rPr lang="es-CO" sz="2700" i="1" dirty="0"/>
              <a:t>estructural establecido</a:t>
            </a:r>
            <a:r>
              <a:rPr lang="es-CO" sz="2700" i="1" dirty="0" smtClean="0"/>
              <a:t>.</a:t>
            </a:r>
          </a:p>
          <a:p>
            <a:pPr algn="just"/>
            <a:endParaRPr lang="es-CO" sz="2700" i="1" dirty="0"/>
          </a:p>
          <a:p>
            <a:pPr algn="just"/>
            <a:r>
              <a:rPr lang="es-CO" sz="2700" i="1" dirty="0">
                <a:solidFill>
                  <a:schemeClr val="accent6">
                    <a:lumMod val="75000"/>
                  </a:schemeClr>
                </a:solidFill>
              </a:rPr>
              <a:t>El déficit estructural del </a:t>
            </a:r>
            <a:r>
              <a:rPr lang="es-CO" sz="2700" i="1" dirty="0" smtClean="0">
                <a:solidFill>
                  <a:schemeClr val="accent6">
                    <a:lumMod val="75000"/>
                  </a:schemeClr>
                </a:solidFill>
              </a:rPr>
              <a:t>Gobierno Nacional </a:t>
            </a:r>
            <a:r>
              <a:rPr lang="es-CO" sz="2700" i="1" dirty="0">
                <a:solidFill>
                  <a:schemeClr val="accent6">
                    <a:lumMod val="75000"/>
                  </a:schemeClr>
                </a:solidFill>
              </a:rPr>
              <a:t>Central no será mayor a 1% </a:t>
            </a:r>
            <a:r>
              <a:rPr lang="es-CO" sz="2700" i="1" dirty="0" smtClean="0">
                <a:solidFill>
                  <a:schemeClr val="accent6">
                    <a:lumMod val="75000"/>
                  </a:schemeClr>
                </a:solidFill>
              </a:rPr>
              <a:t>del PIB </a:t>
            </a:r>
            <a:r>
              <a:rPr lang="es-CO" sz="2700" i="1" dirty="0">
                <a:solidFill>
                  <a:schemeClr val="accent6">
                    <a:lumMod val="75000"/>
                  </a:schemeClr>
                </a:solidFill>
              </a:rPr>
              <a:t>a partir del año 2022</a:t>
            </a:r>
            <a:r>
              <a:rPr lang="es-CO" sz="2700" i="1" dirty="0" smtClean="0">
                <a:solidFill>
                  <a:schemeClr val="accent6">
                    <a:lumMod val="75000"/>
                  </a:schemeClr>
                </a:solidFill>
              </a:rPr>
              <a:t>.</a:t>
            </a:r>
          </a:p>
          <a:p>
            <a:pPr algn="just"/>
            <a:endParaRPr lang="es-CO" sz="2700" i="1" dirty="0"/>
          </a:p>
          <a:p>
            <a:pPr algn="just"/>
            <a:r>
              <a:rPr lang="es-CO" sz="2700" b="1" i="1" dirty="0"/>
              <a:t>PARÁGRAFO TRANSITORIO. </a:t>
            </a:r>
            <a:r>
              <a:rPr lang="es-CO" sz="2700" i="1" dirty="0" smtClean="0"/>
              <a:t>El Gobierno </a:t>
            </a:r>
            <a:r>
              <a:rPr lang="es-CO" sz="2700" i="1" dirty="0"/>
              <a:t>Nacional seguirá una </a:t>
            </a:r>
            <a:r>
              <a:rPr lang="es-CO" sz="2700" i="1" dirty="0" smtClean="0"/>
              <a:t>senda decreciente </a:t>
            </a:r>
            <a:r>
              <a:rPr lang="es-CO" sz="2700" i="1" dirty="0"/>
              <a:t>anual </a:t>
            </a:r>
            <a:r>
              <a:rPr lang="es-CO" sz="2700" i="1" dirty="0" smtClean="0"/>
              <a:t>del déficit </a:t>
            </a:r>
            <a:r>
              <a:rPr lang="es-CO" sz="2700" i="1" dirty="0"/>
              <a:t>en el </a:t>
            </a:r>
            <a:r>
              <a:rPr lang="es-CO" sz="2700" i="1" dirty="0" smtClean="0"/>
              <a:t>balance fiscal </a:t>
            </a:r>
            <a:r>
              <a:rPr lang="es-CO" sz="2700" i="1" dirty="0"/>
              <a:t>estructural, que le permita </a:t>
            </a:r>
            <a:r>
              <a:rPr lang="es-CO" sz="2700" i="1" dirty="0" smtClean="0"/>
              <a:t>alcanzar un </a:t>
            </a:r>
            <a:r>
              <a:rPr lang="es-CO" sz="2700" i="1" dirty="0"/>
              <a:t>déficit estructural de 2,3% del PIB </a:t>
            </a:r>
            <a:r>
              <a:rPr lang="es-CO" sz="2700" i="1" dirty="0" smtClean="0"/>
              <a:t>o menos </a:t>
            </a:r>
            <a:r>
              <a:rPr lang="es-CO" sz="2700" i="1" u="sng" dirty="0"/>
              <a:t>en</a:t>
            </a:r>
            <a:r>
              <a:rPr lang="es-CO" sz="2700" i="1" dirty="0"/>
              <a:t> 2014, de 1,9% del PIB o </a:t>
            </a:r>
            <a:r>
              <a:rPr lang="es-CO" sz="2700" i="1" dirty="0" smtClean="0"/>
              <a:t>menos </a:t>
            </a:r>
            <a:r>
              <a:rPr lang="es-CO" sz="2700" i="1" u="sng" dirty="0" smtClean="0"/>
              <a:t>en</a:t>
            </a:r>
            <a:r>
              <a:rPr lang="es-CO" sz="2700" i="1" dirty="0" smtClean="0"/>
              <a:t> </a:t>
            </a:r>
            <a:r>
              <a:rPr lang="es-CO" sz="2700" i="1" dirty="0"/>
              <a:t>2018 y de 1,0% del PIB o menos </a:t>
            </a:r>
            <a:r>
              <a:rPr lang="es-CO" sz="2700" i="1" u="sng" dirty="0" smtClean="0"/>
              <a:t>en</a:t>
            </a:r>
            <a:r>
              <a:rPr lang="es-CO" sz="2700" i="1" dirty="0" smtClean="0"/>
              <a:t> 2022</a:t>
            </a:r>
            <a:r>
              <a:rPr lang="es-CO" sz="2700" i="1" dirty="0"/>
              <a:t>.</a:t>
            </a:r>
            <a:endParaRPr lang="es-CO" sz="2700" dirty="0"/>
          </a:p>
        </p:txBody>
      </p:sp>
    </p:spTree>
    <p:extLst>
      <p:ext uri="{BB962C8B-B14F-4D97-AF65-F5344CB8AC3E}">
        <p14:creationId xmlns:p14="http://schemas.microsoft.com/office/powerpoint/2010/main" val="1337026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40180" y="2194560"/>
            <a:ext cx="8046720" cy="954107"/>
          </a:xfrm>
          <a:prstGeom prst="rect">
            <a:avLst/>
          </a:prstGeom>
          <a:noFill/>
        </p:spPr>
        <p:txBody>
          <a:bodyPr wrap="square" rtlCol="0">
            <a:spAutoFit/>
          </a:bodyPr>
          <a:lstStyle/>
          <a:p>
            <a:pPr algn="ctr"/>
            <a:r>
              <a:rPr lang="es-CO" sz="2800" b="1" dirty="0" smtClean="0"/>
              <a:t>ULTIMA ACTA COMITÉ CONSULTIVO</a:t>
            </a:r>
          </a:p>
          <a:p>
            <a:pPr algn="ctr"/>
            <a:r>
              <a:rPr lang="es-CO" sz="2800" b="1" dirty="0" smtClean="0">
                <a:solidFill>
                  <a:schemeClr val="accent1">
                    <a:lumMod val="50000"/>
                  </a:schemeClr>
                </a:solidFill>
              </a:rPr>
              <a:t>Regla Fiscal</a:t>
            </a:r>
            <a:endParaRPr lang="es-CO" sz="2800" b="1" dirty="0">
              <a:solidFill>
                <a:schemeClr val="accent1">
                  <a:lumMod val="50000"/>
                </a:schemeClr>
              </a:solidFill>
            </a:endParaRPr>
          </a:p>
        </p:txBody>
      </p:sp>
    </p:spTree>
    <p:extLst>
      <p:ext uri="{BB962C8B-B14F-4D97-AF65-F5344CB8AC3E}">
        <p14:creationId xmlns:p14="http://schemas.microsoft.com/office/powerpoint/2010/main" val="37779608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06161" y="-22006"/>
            <a:ext cx="7589249" cy="5656515"/>
          </a:xfrm>
          <a:prstGeom prst="rect">
            <a:avLst/>
          </a:prstGeom>
        </p:spPr>
      </p:pic>
      <p:sp>
        <p:nvSpPr>
          <p:cNvPr id="4" name="CuadroTexto 3"/>
          <p:cNvSpPr txBox="1"/>
          <p:nvPr/>
        </p:nvSpPr>
        <p:spPr>
          <a:xfrm>
            <a:off x="5657850" y="5326732"/>
            <a:ext cx="3337560" cy="307777"/>
          </a:xfrm>
          <a:prstGeom prst="rect">
            <a:avLst/>
          </a:prstGeom>
          <a:noFill/>
        </p:spPr>
        <p:txBody>
          <a:bodyPr wrap="square" rtlCol="0">
            <a:spAutoFit/>
          </a:bodyPr>
          <a:lstStyle/>
          <a:p>
            <a:r>
              <a:rPr lang="es-CO" sz="1400" dirty="0" smtClean="0"/>
              <a:t>Tomado. </a:t>
            </a:r>
            <a:r>
              <a:rPr lang="es-CO" sz="1400" dirty="0" err="1" smtClean="0"/>
              <a:t>Conpes</a:t>
            </a:r>
            <a:r>
              <a:rPr lang="es-CO" sz="1400" dirty="0" smtClean="0"/>
              <a:t> 3938 de 2018, </a:t>
            </a:r>
            <a:r>
              <a:rPr lang="es-CO" sz="1400" dirty="0" err="1" smtClean="0"/>
              <a:t>pag</a:t>
            </a:r>
            <a:r>
              <a:rPr lang="es-CO" sz="1400" dirty="0" smtClean="0"/>
              <a:t> 14</a:t>
            </a:r>
            <a:endParaRPr lang="es-CO" sz="1400" dirty="0"/>
          </a:p>
        </p:txBody>
      </p:sp>
      <p:sp>
        <p:nvSpPr>
          <p:cNvPr id="5" name="Abrir llave 4"/>
          <p:cNvSpPr/>
          <p:nvPr/>
        </p:nvSpPr>
        <p:spPr>
          <a:xfrm>
            <a:off x="1234440" y="731520"/>
            <a:ext cx="400050" cy="440055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6" name="CuadroTexto 5"/>
          <p:cNvSpPr txBox="1"/>
          <p:nvPr/>
        </p:nvSpPr>
        <p:spPr>
          <a:xfrm rot="16200000">
            <a:off x="-1515416" y="2216260"/>
            <a:ext cx="4097655" cy="830997"/>
          </a:xfrm>
          <a:prstGeom prst="rect">
            <a:avLst/>
          </a:prstGeom>
          <a:noFill/>
        </p:spPr>
        <p:txBody>
          <a:bodyPr wrap="square" rtlCol="0">
            <a:spAutoFit/>
          </a:bodyPr>
          <a:lstStyle/>
          <a:p>
            <a:pPr algn="ctr"/>
            <a:r>
              <a:rPr lang="es-CO" sz="2400" dirty="0" smtClean="0">
                <a:solidFill>
                  <a:schemeClr val="bg1">
                    <a:lumMod val="50000"/>
                  </a:schemeClr>
                </a:solidFill>
              </a:rPr>
              <a:t>Estas metas fueron definidas en el </a:t>
            </a:r>
            <a:r>
              <a:rPr lang="es-CO" sz="2400" dirty="0" err="1" smtClean="0">
                <a:solidFill>
                  <a:schemeClr val="bg1">
                    <a:lumMod val="50000"/>
                  </a:schemeClr>
                </a:solidFill>
              </a:rPr>
              <a:t>Conpes</a:t>
            </a:r>
            <a:r>
              <a:rPr lang="es-CO" sz="2400" dirty="0" smtClean="0">
                <a:solidFill>
                  <a:schemeClr val="bg1">
                    <a:lumMod val="50000"/>
                  </a:schemeClr>
                </a:solidFill>
              </a:rPr>
              <a:t> 3929 jun 14/2018</a:t>
            </a:r>
            <a:endParaRPr lang="es-CO" sz="2400" dirty="0">
              <a:solidFill>
                <a:schemeClr val="bg1">
                  <a:lumMod val="50000"/>
                </a:schemeClr>
              </a:solidFill>
            </a:endParaRPr>
          </a:p>
        </p:txBody>
      </p:sp>
    </p:spTree>
    <p:extLst>
      <p:ext uri="{BB962C8B-B14F-4D97-AF65-F5344CB8AC3E}">
        <p14:creationId xmlns:p14="http://schemas.microsoft.com/office/powerpoint/2010/main" val="1308927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181"/>
          <a:stretch/>
        </p:blipFill>
        <p:spPr>
          <a:xfrm>
            <a:off x="1360170" y="0"/>
            <a:ext cx="8149590" cy="5715000"/>
          </a:xfrm>
          <a:prstGeom prst="rect">
            <a:avLst/>
          </a:prstGeom>
        </p:spPr>
      </p:pic>
      <p:sp>
        <p:nvSpPr>
          <p:cNvPr id="4" name="CuadroTexto 3"/>
          <p:cNvSpPr txBox="1"/>
          <p:nvPr/>
        </p:nvSpPr>
        <p:spPr>
          <a:xfrm>
            <a:off x="2434590" y="948690"/>
            <a:ext cx="7189470" cy="646331"/>
          </a:xfrm>
          <a:prstGeom prst="rect">
            <a:avLst/>
          </a:prstGeom>
          <a:noFill/>
        </p:spPr>
        <p:txBody>
          <a:bodyPr wrap="square" rtlCol="0">
            <a:spAutoFit/>
          </a:bodyPr>
          <a:lstStyle/>
          <a:p>
            <a:pPr algn="ctr"/>
            <a:r>
              <a:rPr lang="es-CO" b="1" dirty="0" smtClean="0">
                <a:solidFill>
                  <a:srgbClr val="7030A0"/>
                </a:solidFill>
              </a:rPr>
              <a:t>Recomendaciones dadas por el Comité Consultivo, en el MFMP 2018, donde define </a:t>
            </a:r>
            <a:r>
              <a:rPr lang="es-CO" b="1" dirty="0" smtClean="0">
                <a:solidFill>
                  <a:schemeClr val="accent6">
                    <a:lumMod val="75000"/>
                  </a:schemeClr>
                </a:solidFill>
              </a:rPr>
              <a:t>nuevas metas de déficit fiscal</a:t>
            </a:r>
            <a:r>
              <a:rPr lang="es-CO" b="1" dirty="0" smtClean="0">
                <a:solidFill>
                  <a:srgbClr val="7030A0"/>
                </a:solidFill>
              </a:rPr>
              <a:t>, aplicables a partir de 2019</a:t>
            </a:r>
            <a:endParaRPr lang="es-CO" b="1" dirty="0">
              <a:solidFill>
                <a:srgbClr val="7030A0"/>
              </a:solidFill>
            </a:endParaRPr>
          </a:p>
        </p:txBody>
      </p:sp>
      <p:pic>
        <p:nvPicPr>
          <p:cNvPr id="7" name="Picture 4" descr="Resultado de imagen para seÃ±alar"/>
          <p:cNvPicPr>
            <a:picLocks noChangeAspect="1" noChangeArrowheads="1"/>
          </p:cNvPicPr>
          <p:nvPr/>
        </p:nvPicPr>
        <p:blipFill rotWithShape="1">
          <a:blip r:embed="rId3">
            <a:extLst>
              <a:ext uri="{28A0092B-C50C-407E-A947-70E740481C1C}">
                <a14:useLocalDpi xmlns:a14="http://schemas.microsoft.com/office/drawing/2010/main" val="0"/>
              </a:ext>
            </a:extLst>
          </a:blip>
          <a:srcRect t="28290" r="28075" b="28193"/>
          <a:stretch/>
        </p:blipFill>
        <p:spPr bwMode="auto">
          <a:xfrm rot="1922399">
            <a:off x="3475355" y="3240266"/>
            <a:ext cx="1370965" cy="82949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286500" y="5018955"/>
            <a:ext cx="3337560" cy="307777"/>
          </a:xfrm>
          <a:prstGeom prst="rect">
            <a:avLst/>
          </a:prstGeom>
          <a:noFill/>
        </p:spPr>
        <p:txBody>
          <a:bodyPr wrap="square" rtlCol="0">
            <a:spAutoFit/>
          </a:bodyPr>
          <a:lstStyle/>
          <a:p>
            <a:r>
              <a:rPr lang="es-CO" sz="1400" dirty="0" smtClean="0"/>
              <a:t>Tomado. </a:t>
            </a:r>
            <a:r>
              <a:rPr lang="es-CO" sz="1400" dirty="0" err="1" smtClean="0"/>
              <a:t>Conpes</a:t>
            </a:r>
            <a:r>
              <a:rPr lang="es-CO" sz="1400" dirty="0" smtClean="0"/>
              <a:t> 3938 de 2018</a:t>
            </a:r>
            <a:endParaRPr lang="es-CO" sz="1400" dirty="0"/>
          </a:p>
        </p:txBody>
      </p:sp>
    </p:spTree>
    <p:extLst>
      <p:ext uri="{BB962C8B-B14F-4D97-AF65-F5344CB8AC3E}">
        <p14:creationId xmlns:p14="http://schemas.microsoft.com/office/powerpoint/2010/main" val="2880672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4619" y="0"/>
            <a:ext cx="8070761" cy="5715000"/>
          </a:xfrm>
          <a:prstGeom prst="rect">
            <a:avLst/>
          </a:prstGeom>
        </p:spPr>
      </p:pic>
      <p:sp>
        <p:nvSpPr>
          <p:cNvPr id="3" name="CuadroTexto 2"/>
          <p:cNvSpPr txBox="1"/>
          <p:nvPr/>
        </p:nvSpPr>
        <p:spPr>
          <a:xfrm>
            <a:off x="6720840" y="5407223"/>
            <a:ext cx="3337560" cy="307777"/>
          </a:xfrm>
          <a:prstGeom prst="rect">
            <a:avLst/>
          </a:prstGeom>
          <a:noFill/>
        </p:spPr>
        <p:txBody>
          <a:bodyPr wrap="square" rtlCol="0">
            <a:spAutoFit/>
          </a:bodyPr>
          <a:lstStyle/>
          <a:p>
            <a:r>
              <a:rPr lang="es-CO" sz="1400" dirty="0" smtClean="0"/>
              <a:t>Tomado. </a:t>
            </a:r>
            <a:r>
              <a:rPr lang="es-CO" sz="1400" dirty="0" err="1" smtClean="0"/>
              <a:t>Conpes</a:t>
            </a:r>
            <a:r>
              <a:rPr lang="es-CO" sz="1400" dirty="0" smtClean="0"/>
              <a:t> 3938 de 2018</a:t>
            </a:r>
            <a:endParaRPr lang="es-CO" sz="1400" dirty="0"/>
          </a:p>
        </p:txBody>
      </p:sp>
    </p:spTree>
    <p:extLst>
      <p:ext uri="{BB962C8B-B14F-4D97-AF65-F5344CB8AC3E}">
        <p14:creationId xmlns:p14="http://schemas.microsoft.com/office/powerpoint/2010/main" val="579384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11864" y="56460"/>
            <a:ext cx="8536271" cy="5602079"/>
          </a:xfrm>
          <a:prstGeom prst="rect">
            <a:avLst/>
          </a:prstGeom>
        </p:spPr>
      </p:pic>
      <p:sp>
        <p:nvSpPr>
          <p:cNvPr id="3" name="CuadroTexto 2"/>
          <p:cNvSpPr txBox="1"/>
          <p:nvPr/>
        </p:nvSpPr>
        <p:spPr>
          <a:xfrm>
            <a:off x="6286500" y="5327917"/>
            <a:ext cx="3337560" cy="307777"/>
          </a:xfrm>
          <a:prstGeom prst="rect">
            <a:avLst/>
          </a:prstGeom>
          <a:noFill/>
        </p:spPr>
        <p:txBody>
          <a:bodyPr wrap="square" rtlCol="0">
            <a:spAutoFit/>
          </a:bodyPr>
          <a:lstStyle/>
          <a:p>
            <a:r>
              <a:rPr lang="es-CO" sz="1400" dirty="0" smtClean="0"/>
              <a:t>Tomado. </a:t>
            </a:r>
            <a:r>
              <a:rPr lang="es-CO" sz="1400" dirty="0" err="1" smtClean="0"/>
              <a:t>Conpes</a:t>
            </a:r>
            <a:r>
              <a:rPr lang="es-CO" sz="1400" dirty="0" smtClean="0"/>
              <a:t> 3938 de 2018</a:t>
            </a:r>
            <a:endParaRPr lang="es-CO" sz="1400" dirty="0"/>
          </a:p>
        </p:txBody>
      </p:sp>
    </p:spTree>
    <p:extLst>
      <p:ext uri="{BB962C8B-B14F-4D97-AF65-F5344CB8AC3E}">
        <p14:creationId xmlns:p14="http://schemas.microsoft.com/office/powerpoint/2010/main" val="346101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98255074"/>
              </p:ext>
            </p:extLst>
          </p:nvPr>
        </p:nvGraphicFramePr>
        <p:xfrm>
          <a:off x="160020" y="628650"/>
          <a:ext cx="9829800"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994410" y="88314"/>
            <a:ext cx="8138160" cy="646331"/>
          </a:xfrm>
          <a:prstGeom prst="rect">
            <a:avLst/>
          </a:prstGeom>
          <a:noFill/>
        </p:spPr>
        <p:txBody>
          <a:bodyPr wrap="square" rtlCol="0">
            <a:spAutoFit/>
          </a:bodyPr>
          <a:lstStyle/>
          <a:p>
            <a:pPr algn="ctr"/>
            <a:r>
              <a:rPr lang="es-CO" sz="3600" b="1" dirty="0" smtClean="0">
                <a:solidFill>
                  <a:srgbClr val="FF0000"/>
                </a:solidFill>
                <a:effectLst>
                  <a:outerShdw blurRad="38100" dist="38100" dir="2700000" algn="tl">
                    <a:srgbClr val="000000">
                      <a:alpha val="43137"/>
                    </a:srgbClr>
                  </a:outerShdw>
                </a:effectLst>
              </a:rPr>
              <a:t>PACTOS TRANSVERSALES </a:t>
            </a:r>
            <a:r>
              <a:rPr lang="es-CO" b="1" dirty="0" smtClean="0">
                <a:solidFill>
                  <a:srgbClr val="FF0000"/>
                </a:solidFill>
                <a:effectLst>
                  <a:outerShdw blurRad="38100" dist="38100" dir="2700000" algn="tl">
                    <a:srgbClr val="000000">
                      <a:alpha val="43137"/>
                    </a:srgbClr>
                  </a:outerShdw>
                </a:effectLst>
              </a:rPr>
              <a:t>(miles de millones)</a:t>
            </a:r>
            <a:endParaRPr lang="es-CO"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3137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4360" y="208300"/>
            <a:ext cx="9235440" cy="523220"/>
          </a:xfrm>
          <a:prstGeom prst="rect">
            <a:avLst/>
          </a:prstGeom>
          <a:noFill/>
        </p:spPr>
        <p:txBody>
          <a:bodyPr wrap="square" rtlCol="0">
            <a:spAutoFit/>
          </a:bodyPr>
          <a:lstStyle/>
          <a:p>
            <a:pPr algn="ctr"/>
            <a:r>
              <a:rPr lang="es-CO" sz="2800" b="1" dirty="0" smtClean="0">
                <a:solidFill>
                  <a:srgbClr val="FF0000"/>
                </a:solidFill>
                <a:effectLst>
                  <a:outerShdw blurRad="38100" dist="38100" dir="2700000" algn="tl">
                    <a:srgbClr val="000000">
                      <a:alpha val="43137"/>
                    </a:srgbClr>
                  </a:outerShdw>
                </a:effectLst>
              </a:rPr>
              <a:t>RETOS PARA EL MGMP y RF 2019-2022</a:t>
            </a:r>
            <a:endParaRPr lang="es-CO" sz="2800" b="1" dirty="0">
              <a:solidFill>
                <a:srgbClr val="FF0000"/>
              </a:solidFill>
              <a:effectLst>
                <a:outerShdw blurRad="38100" dist="38100" dir="2700000" algn="tl">
                  <a:srgbClr val="000000">
                    <a:alpha val="43137"/>
                  </a:srgbClr>
                </a:outerShdw>
              </a:effectLst>
            </a:endParaRPr>
          </a:p>
        </p:txBody>
      </p:sp>
      <p:graphicFrame>
        <p:nvGraphicFramePr>
          <p:cNvPr id="4" name="Diagrama 3"/>
          <p:cNvGraphicFramePr/>
          <p:nvPr>
            <p:extLst>
              <p:ext uri="{D42A27DB-BD31-4B8C-83A1-F6EECF244321}">
                <p14:modId xmlns:p14="http://schemas.microsoft.com/office/powerpoint/2010/main" val="249323005"/>
              </p:ext>
            </p:extLst>
          </p:nvPr>
        </p:nvGraphicFramePr>
        <p:xfrm>
          <a:off x="674370" y="491490"/>
          <a:ext cx="9235440" cy="4789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14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5DFAC707-2B35-4D89-A32E-3704A6536DE9}"/>
              </a:ext>
            </a:extLst>
          </p:cNvPr>
          <p:cNvSpPr/>
          <p:nvPr/>
        </p:nvSpPr>
        <p:spPr>
          <a:xfrm>
            <a:off x="0" y="0"/>
            <a:ext cx="10160000" cy="428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s-CO" sz="1500">
              <a:solidFill>
                <a:prstClr val="white"/>
              </a:solidFill>
              <a:latin typeface="Calibri" panose="020F0502020204030204"/>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55" y="1958100"/>
            <a:ext cx="5297100" cy="1115517"/>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10" y="1744190"/>
            <a:ext cx="2075898" cy="1543337"/>
          </a:xfrm>
          <a:prstGeom prst="rect">
            <a:avLst/>
          </a:prstGeom>
        </p:spPr>
      </p:pic>
    </p:spTree>
    <p:extLst>
      <p:ext uri="{BB962C8B-B14F-4D97-AF65-F5344CB8AC3E}">
        <p14:creationId xmlns:p14="http://schemas.microsoft.com/office/powerpoint/2010/main" val="2510506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28700" y="149870"/>
            <a:ext cx="8641080" cy="523220"/>
          </a:xfrm>
          <a:prstGeom prst="rect">
            <a:avLst/>
          </a:prstGeom>
          <a:noFill/>
        </p:spPr>
        <p:txBody>
          <a:bodyPr wrap="square" rtlCol="0">
            <a:spAutoFit/>
          </a:bodyPr>
          <a:lstStyle/>
          <a:p>
            <a:pPr algn="ctr"/>
            <a:r>
              <a:rPr lang="es-CO" sz="2800" b="1" dirty="0" smtClean="0">
                <a:solidFill>
                  <a:schemeClr val="accent6">
                    <a:lumMod val="75000"/>
                  </a:schemeClr>
                </a:solidFill>
                <a:effectLst>
                  <a:outerShdw blurRad="38100" dist="38100" dir="2700000" algn="tl">
                    <a:srgbClr val="000000">
                      <a:alpha val="43137"/>
                    </a:srgbClr>
                  </a:outerShdw>
                </a:effectLst>
              </a:rPr>
              <a:t>(Legalidad de la propiedad) BIENES CULTURALES</a:t>
            </a:r>
            <a:endParaRPr lang="es-CO" sz="2800" b="1" dirty="0">
              <a:solidFill>
                <a:schemeClr val="accent6">
                  <a:lumMod val="75000"/>
                </a:schemeClr>
              </a:solidFill>
              <a:effectLst>
                <a:outerShdw blurRad="38100" dist="38100" dir="2700000" algn="tl">
                  <a:srgbClr val="000000">
                    <a:alpha val="43137"/>
                  </a:srgbClr>
                </a:outerShdw>
              </a:effectLst>
            </a:endParaRPr>
          </a:p>
        </p:txBody>
      </p:sp>
      <p:sp>
        <p:nvSpPr>
          <p:cNvPr id="3" name="CuadroTexto 2"/>
          <p:cNvSpPr txBox="1"/>
          <p:nvPr/>
        </p:nvSpPr>
        <p:spPr>
          <a:xfrm>
            <a:off x="342900" y="558790"/>
            <a:ext cx="9578340" cy="5324535"/>
          </a:xfrm>
          <a:prstGeom prst="rect">
            <a:avLst/>
          </a:prstGeom>
          <a:noFill/>
        </p:spPr>
        <p:txBody>
          <a:bodyPr wrap="square" rtlCol="0">
            <a:spAutoFit/>
          </a:bodyPr>
          <a:lstStyle/>
          <a:p>
            <a:pPr algn="just"/>
            <a:r>
              <a:rPr lang="es-CO" sz="2000" b="1" dirty="0"/>
              <a:t>ARTÍCULO </a:t>
            </a:r>
            <a:r>
              <a:rPr lang="es-CO" sz="2000" b="1" dirty="0" smtClean="0"/>
              <a:t>83º (Ley 1955/2019). </a:t>
            </a:r>
            <a:r>
              <a:rPr lang="es-CO" sz="2000" b="1" dirty="0"/>
              <a:t>INEMBARGABILIDAD, IMPRESCRIPTIBILIDAD E INALIENABILIDAD. </a:t>
            </a:r>
            <a:r>
              <a:rPr lang="es-CO" sz="2000" dirty="0"/>
              <a:t>Modifíquese el artículo 10 de la Ley 397 de 1997, el cual quedará </a:t>
            </a:r>
            <a:r>
              <a:rPr lang="es-CO" sz="2000" dirty="0" smtClean="0"/>
              <a:t>así:</a:t>
            </a:r>
          </a:p>
          <a:p>
            <a:pPr algn="just"/>
            <a:endParaRPr lang="es-CO" sz="2000" dirty="0" smtClean="0"/>
          </a:p>
          <a:p>
            <a:pPr algn="just"/>
            <a:r>
              <a:rPr lang="es-CO" sz="2000" dirty="0">
                <a:solidFill>
                  <a:srgbClr val="FF0000"/>
                </a:solidFill>
              </a:rPr>
              <a:t>Excepcionalmente podrán enajenarse a particulares bienes de interés cultural de propiedad de entidades públicas, previo concepto favorable del Consejo Nacional de Patrimonio Cultural o de los respectivos consejos departamentales o distritales de patrimonio cultural, según el caso, en los siguientes eventos</a:t>
            </a:r>
            <a:endParaRPr lang="es-CO" sz="2000" dirty="0" smtClean="0">
              <a:solidFill>
                <a:srgbClr val="FF0000"/>
              </a:solidFill>
            </a:endParaRPr>
          </a:p>
          <a:p>
            <a:pPr algn="just"/>
            <a:endParaRPr lang="es-CO" sz="2000" dirty="0" smtClean="0">
              <a:solidFill>
                <a:srgbClr val="FF0000"/>
              </a:solidFill>
            </a:endParaRPr>
          </a:p>
          <a:p>
            <a:pPr algn="just"/>
            <a:r>
              <a:rPr lang="es-CO" sz="2000" dirty="0">
                <a:solidFill>
                  <a:srgbClr val="FF0000"/>
                </a:solidFill>
              </a:rPr>
              <a:t>1. Cuando el bien de interés cultural se encuentre en el marco del régimen de propiedad horizontal y la entidad pública sea propietaria de una o varias unidades de vivienda, comercio o industria, y la enajenación se requiera para garantizar la integridad y protección del inmueble.</a:t>
            </a:r>
          </a:p>
          <a:p>
            <a:pPr algn="just"/>
            <a:endParaRPr lang="es-CO" sz="2000" dirty="0" smtClean="0">
              <a:solidFill>
                <a:srgbClr val="FF0000"/>
              </a:solidFill>
            </a:endParaRPr>
          </a:p>
          <a:p>
            <a:pPr algn="just"/>
            <a:r>
              <a:rPr lang="es-CO" sz="2000" dirty="0">
                <a:solidFill>
                  <a:srgbClr val="FF0000"/>
                </a:solidFill>
              </a:rPr>
              <a:t>2. Cuando la entidad pública sea propietaria del derecho proindiviso o cuota sobre bienes inmuebles, así como derechos fiduciarios en fideicomisos que tienen como bien(es) </a:t>
            </a:r>
            <a:r>
              <a:rPr lang="es-CO" sz="2000" dirty="0" err="1">
                <a:solidFill>
                  <a:srgbClr val="FF0000"/>
                </a:solidFill>
              </a:rPr>
              <a:t>fideicomitido</a:t>
            </a:r>
            <a:r>
              <a:rPr lang="es-CO" sz="2000" dirty="0">
                <a:solidFill>
                  <a:srgbClr val="FF0000"/>
                </a:solidFill>
              </a:rPr>
              <a:t>(s) inmuebles enajenación se requiera para garantizar la integridad y protección del inmueble</a:t>
            </a:r>
            <a:r>
              <a:rPr lang="es-CO" sz="2000" dirty="0" smtClean="0">
                <a:solidFill>
                  <a:srgbClr val="FF0000"/>
                </a:solidFill>
              </a:rPr>
              <a:t>.</a:t>
            </a:r>
            <a:endParaRPr lang="es-CO" sz="2000" dirty="0">
              <a:solidFill>
                <a:srgbClr val="FF0000"/>
              </a:solidFill>
            </a:endParaRPr>
          </a:p>
        </p:txBody>
      </p:sp>
    </p:spTree>
    <p:extLst>
      <p:ext uri="{BB962C8B-B14F-4D97-AF65-F5344CB8AC3E}">
        <p14:creationId xmlns:p14="http://schemas.microsoft.com/office/powerpoint/2010/main" val="4169015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7190" y="137160"/>
            <a:ext cx="9521190" cy="5262979"/>
          </a:xfrm>
          <a:prstGeom prst="rect">
            <a:avLst/>
          </a:prstGeom>
          <a:noFill/>
        </p:spPr>
        <p:txBody>
          <a:bodyPr wrap="square" rtlCol="0">
            <a:spAutoFit/>
          </a:bodyPr>
          <a:lstStyle/>
          <a:p>
            <a:pPr algn="just"/>
            <a:r>
              <a:rPr lang="es-CO" sz="2400" dirty="0">
                <a:solidFill>
                  <a:srgbClr val="FF0000"/>
                </a:solidFill>
              </a:rPr>
              <a:t>3. Cuando el bien de interés cultural haya sido objeto de extinción de dominio.</a:t>
            </a:r>
          </a:p>
          <a:p>
            <a:pPr algn="just"/>
            <a:endParaRPr lang="es-CO" sz="2400" dirty="0" smtClean="0">
              <a:solidFill>
                <a:srgbClr val="FF0000"/>
              </a:solidFill>
            </a:endParaRPr>
          </a:p>
          <a:p>
            <a:pPr algn="just"/>
            <a:r>
              <a:rPr lang="es-CO" sz="2400" dirty="0" smtClean="0">
                <a:solidFill>
                  <a:srgbClr val="FF0000"/>
                </a:solidFill>
              </a:rPr>
              <a:t>4</a:t>
            </a:r>
            <a:r>
              <a:rPr lang="es-CO" sz="2400" dirty="0">
                <a:solidFill>
                  <a:srgbClr val="FF0000"/>
                </a:solidFill>
              </a:rPr>
              <a:t>. Cuando el bien de interés cultural tenga uso comercial, de servicios o industrial y la entidad pública </a:t>
            </a:r>
            <a:r>
              <a:rPr lang="es-CO" sz="2400" u="sng" dirty="0">
                <a:solidFill>
                  <a:srgbClr val="FF0000"/>
                </a:solidFill>
              </a:rPr>
              <a:t>no pueda usarlo o mantenerlo, de forma que el bien tenga riesgo de deterioro.</a:t>
            </a:r>
          </a:p>
          <a:p>
            <a:pPr algn="just"/>
            <a:r>
              <a:rPr lang="es-CO" sz="2400" dirty="0">
                <a:solidFill>
                  <a:srgbClr val="FF0000"/>
                </a:solidFill>
              </a:rPr>
              <a:t> </a:t>
            </a:r>
          </a:p>
          <a:p>
            <a:pPr algn="just"/>
            <a:r>
              <a:rPr lang="es-CO" sz="2400" dirty="0">
                <a:solidFill>
                  <a:srgbClr val="FF0000"/>
                </a:solidFill>
              </a:rPr>
              <a:t>5. Cuando la enajenación se haga a instituciones de educación superior o a entidades de derecho privado sin ánimo de lucro </a:t>
            </a:r>
            <a:r>
              <a:rPr lang="es-CO" sz="2400" u="sng" dirty="0">
                <a:solidFill>
                  <a:srgbClr val="FF0000"/>
                </a:solidFill>
              </a:rPr>
              <a:t>que desarrollen de forma principal actividades culturales o de defensa del patrimonio cultural.</a:t>
            </a:r>
          </a:p>
          <a:p>
            <a:pPr algn="just"/>
            <a:r>
              <a:rPr lang="es-CO" sz="2400" dirty="0">
                <a:solidFill>
                  <a:srgbClr val="FF0000"/>
                </a:solidFill>
              </a:rPr>
              <a:t> </a:t>
            </a:r>
          </a:p>
          <a:p>
            <a:pPr algn="just"/>
            <a:r>
              <a:rPr lang="es-CO" sz="2400" dirty="0">
                <a:solidFill>
                  <a:srgbClr val="FF0000"/>
                </a:solidFill>
              </a:rPr>
              <a:t>En todos los casos previstos en este artículo, el respectivo bien mantendrá su condición de bien de interés cultural </a:t>
            </a:r>
            <a:r>
              <a:rPr lang="es-CO" sz="2400" u="sng" dirty="0">
                <a:solidFill>
                  <a:srgbClr val="FF0000"/>
                </a:solidFill>
              </a:rPr>
              <a:t>y quien lo adquiera estará obligado a cumplir las normas aplicables en el régimen especial de protección</a:t>
            </a:r>
            <a:r>
              <a:rPr lang="es-CO" sz="2400" dirty="0" smtClean="0">
                <a:solidFill>
                  <a:srgbClr val="FF0000"/>
                </a:solidFill>
              </a:rPr>
              <a:t>. (…)</a:t>
            </a:r>
            <a:endParaRPr lang="es-CO" sz="2400" dirty="0">
              <a:solidFill>
                <a:srgbClr val="FF0000"/>
              </a:solidFill>
            </a:endParaRPr>
          </a:p>
        </p:txBody>
      </p:sp>
    </p:spTree>
    <p:extLst>
      <p:ext uri="{BB962C8B-B14F-4D97-AF65-F5344CB8AC3E}">
        <p14:creationId xmlns:p14="http://schemas.microsoft.com/office/powerpoint/2010/main" val="1376504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5770" y="348258"/>
            <a:ext cx="9258300" cy="5632311"/>
          </a:xfrm>
          <a:prstGeom prst="rect">
            <a:avLst/>
          </a:prstGeom>
          <a:noFill/>
        </p:spPr>
        <p:txBody>
          <a:bodyPr wrap="square" rtlCol="0">
            <a:spAutoFit/>
          </a:bodyPr>
          <a:lstStyle/>
          <a:p>
            <a:pPr algn="just"/>
            <a:r>
              <a:rPr lang="es-CO" b="1" dirty="0">
                <a:solidFill>
                  <a:srgbClr val="0070C0"/>
                </a:solidFill>
              </a:rPr>
              <a:t>ARTÍCULO 178º. CONTRAPRESTACIÓN Y ESTÍMULO A LA PRODUCCIÓN DE OBRAS AUDIOVISUALES EN COLOMBIA</a:t>
            </a:r>
            <a:r>
              <a:rPr lang="es-CO" dirty="0">
                <a:solidFill>
                  <a:srgbClr val="0070C0"/>
                </a:solidFill>
              </a:rPr>
              <a:t>. </a:t>
            </a:r>
            <a:r>
              <a:rPr lang="es-CO" b="1" u="sng" dirty="0">
                <a:solidFill>
                  <a:srgbClr val="0070C0"/>
                </a:solidFill>
              </a:rPr>
              <a:t>Modifíquese </a:t>
            </a:r>
            <a:r>
              <a:rPr lang="es-CO" dirty="0">
                <a:solidFill>
                  <a:srgbClr val="0070C0"/>
                </a:solidFill>
              </a:rPr>
              <a:t>el artículo 9 de la Ley 1556 de 2012, el cual quedará así:</a:t>
            </a:r>
          </a:p>
          <a:p>
            <a:pPr algn="just"/>
            <a:r>
              <a:rPr lang="es-CO" dirty="0"/>
              <a:t> </a:t>
            </a:r>
          </a:p>
          <a:p>
            <a:pPr algn="just"/>
            <a:r>
              <a:rPr lang="es-CO" b="1" dirty="0"/>
              <a:t>ARTÍCULO 9.</a:t>
            </a:r>
            <a:r>
              <a:rPr lang="es-CO" dirty="0"/>
              <a:t> </a:t>
            </a:r>
            <a:r>
              <a:rPr lang="es-CO" b="1" dirty="0"/>
              <a:t>CONTRAPRESTACIÓN Y ESTÍMULO A LA PRODUCCIÓN DE OBRAS AUDIOVISUALES EN COLOMBIA</a:t>
            </a:r>
            <a:r>
              <a:rPr lang="es-CO" dirty="0"/>
              <a:t>. Las empresas productoras de obras audiovisuales, rodadas total o parcialmente dentro del territorio colombiano que celebren los Contratos Filmación Colombia, tendrán una contraprestación equivalente al cuarenta por ciento (40%) del valor de los gastos realizados en el país por concepto de servicios cinematográficos contratados con sociedades colombianas de servicios cinematográficos y al veinte por ciento (20%) del valor de los gastos en hotelería, alimentación y transporte, siempre y cuando se cumplan las condiciones establecidas en el manual de asignación de recursos.</a:t>
            </a:r>
          </a:p>
          <a:p>
            <a:pPr algn="just"/>
            <a:r>
              <a:rPr lang="es-CO" dirty="0"/>
              <a:t> </a:t>
            </a:r>
          </a:p>
          <a:p>
            <a:pPr algn="just"/>
            <a:r>
              <a:rPr lang="es-CO" b="1" dirty="0">
                <a:solidFill>
                  <a:srgbClr val="FF0000"/>
                </a:solidFill>
              </a:rPr>
              <a:t>Las obras audiovisuales no nacionales de cualquier género o formato, producidas o </a:t>
            </a:r>
            <a:r>
              <a:rPr lang="es-CO" b="1" dirty="0" err="1">
                <a:solidFill>
                  <a:srgbClr val="FF0000"/>
                </a:solidFill>
              </a:rPr>
              <a:t>postproducidas</a:t>
            </a:r>
            <a:r>
              <a:rPr lang="es-CO" b="1" dirty="0">
                <a:solidFill>
                  <a:srgbClr val="FF0000"/>
                </a:solidFill>
              </a:rPr>
              <a:t> en Colombia de manera total o parcial cuando sean previamente aprobadas por el Comité Promoción Fílmica Colombia, darán derecho a la solicitud de un Certificado de Inversión Audiovisual en Colombia, descontable del impuesto de renta hasta por un valor equivalente al treinta y cinco por ciento (35%) del valor de la inversión que realicen en Colombia.</a:t>
            </a:r>
          </a:p>
          <a:p>
            <a:pPr algn="just"/>
            <a:endParaRPr lang="es-CO" dirty="0"/>
          </a:p>
        </p:txBody>
      </p:sp>
    </p:spTree>
    <p:extLst>
      <p:ext uri="{BB962C8B-B14F-4D97-AF65-F5344CB8AC3E}">
        <p14:creationId xmlns:p14="http://schemas.microsoft.com/office/powerpoint/2010/main" val="118069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7210" y="205740"/>
            <a:ext cx="9144000" cy="5940088"/>
          </a:xfrm>
          <a:prstGeom prst="rect">
            <a:avLst/>
          </a:prstGeom>
          <a:noFill/>
        </p:spPr>
        <p:txBody>
          <a:bodyPr wrap="square" rtlCol="0">
            <a:spAutoFit/>
          </a:bodyPr>
          <a:lstStyle/>
          <a:p>
            <a:pPr algn="just"/>
            <a:r>
              <a:rPr lang="es-CO" sz="2000" dirty="0"/>
              <a:t>Para poder acceder al Certificado de Inversión Audiovisual en Colombia debe demostrarse que la inversión se realizó sobre la contratación de personas naturales o jurídicas colombianas que provean servicios audiovisuales necesarios para las diversas etapas de la realización, producción o postproducción, incluidos servicios de hotelería, alimentación y transporte para la obra respectiva</a:t>
            </a:r>
            <a:r>
              <a:rPr lang="es-CO" sz="2000" dirty="0" smtClean="0"/>
              <a:t>.</a:t>
            </a:r>
          </a:p>
          <a:p>
            <a:pPr algn="just"/>
            <a:r>
              <a:rPr lang="es-CO" sz="2000" dirty="0"/>
              <a:t> </a:t>
            </a:r>
            <a:r>
              <a:rPr lang="es-CO" sz="2000" dirty="0" smtClean="0"/>
              <a:t>(…)</a:t>
            </a:r>
          </a:p>
          <a:p>
            <a:pPr algn="just"/>
            <a:endParaRPr lang="es-CO" sz="2000" b="1" dirty="0" smtClean="0">
              <a:solidFill>
                <a:srgbClr val="FF0000"/>
              </a:solidFill>
            </a:endParaRPr>
          </a:p>
          <a:p>
            <a:pPr algn="just"/>
            <a:r>
              <a:rPr lang="es-CO" sz="2000" b="1" dirty="0" smtClean="0">
                <a:solidFill>
                  <a:srgbClr val="FF0000"/>
                </a:solidFill>
              </a:rPr>
              <a:t>PARÁGRAFO </a:t>
            </a:r>
            <a:r>
              <a:rPr lang="es-CO" sz="2000" b="1" dirty="0">
                <a:solidFill>
                  <a:srgbClr val="FF0000"/>
                </a:solidFill>
              </a:rPr>
              <a:t>3</a:t>
            </a:r>
            <a:r>
              <a:rPr lang="es-CO" sz="2000" dirty="0">
                <a:solidFill>
                  <a:srgbClr val="FF0000"/>
                </a:solidFill>
              </a:rPr>
              <a:t>. Las obras audiovisuales a las que se refiere este artículo podrán optar por la contraprestación o el certificado. Ambos mecanismos de estímulo no son compatibles en una misma obra.</a:t>
            </a:r>
          </a:p>
          <a:p>
            <a:pPr algn="just"/>
            <a:endParaRPr lang="es-CO" sz="2000" b="1" dirty="0" smtClean="0">
              <a:solidFill>
                <a:srgbClr val="FF0000"/>
              </a:solidFill>
            </a:endParaRPr>
          </a:p>
          <a:p>
            <a:pPr algn="just"/>
            <a:r>
              <a:rPr lang="es-CO" sz="2000" b="1" dirty="0" smtClean="0">
                <a:solidFill>
                  <a:srgbClr val="FF0000"/>
                </a:solidFill>
              </a:rPr>
              <a:t>PARÁGRAFO </a:t>
            </a:r>
            <a:r>
              <a:rPr lang="es-CO" sz="2000" b="1" dirty="0">
                <a:solidFill>
                  <a:srgbClr val="FF0000"/>
                </a:solidFill>
              </a:rPr>
              <a:t>4</a:t>
            </a:r>
            <a:r>
              <a:rPr lang="es-CO" sz="2000" dirty="0">
                <a:solidFill>
                  <a:srgbClr val="FF0000"/>
                </a:solidFill>
              </a:rPr>
              <a:t>. El Certificado de Inversión Audiovisual en Colombia es un valor negociable que se emite a nombre del productor extranjero responsable del proyecto, el cual puede negociarlo con personas naturales o jurídicas declarantes del impuesto de renta en Colombia. El ingreso que obtenga el productor extranjero por la transferencia del Certificado no constituye para él ingreso tributario en Colombia, y no es susceptible de retención en la fuente en el país.</a:t>
            </a:r>
          </a:p>
          <a:p>
            <a:pPr algn="just"/>
            <a:endParaRPr lang="es-CO" sz="2000" dirty="0" smtClean="0"/>
          </a:p>
          <a:p>
            <a:pPr algn="just"/>
            <a:endParaRPr lang="es-CO" sz="2000" dirty="0"/>
          </a:p>
        </p:txBody>
      </p:sp>
    </p:spTree>
    <p:extLst>
      <p:ext uri="{BB962C8B-B14F-4D97-AF65-F5344CB8AC3E}">
        <p14:creationId xmlns:p14="http://schemas.microsoft.com/office/powerpoint/2010/main" val="585345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H7EN5MXTHQNV-662-2026</_dlc_DocId>
    <_dlc_DocIdUrl xmlns="ae9388c0-b1e2-40ea-b6a8-c51c7913cbd2">
      <Url>https://mng.mincultura.gov.co/prensa/noticias/_layouts/15/DocIdRedir.aspx?ID=H7EN5MXTHQNV-662-2026</Url>
      <Description>H7EN5MXTHQNV-662-2026</Description>
    </_dlc_DocIdUrl>
  </documentManagement>
</p:properties>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dcdde9d637bf4a1adf4d5e56f2f474f4">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563C43-B5FB-4511-A990-0AD0BEEC3594}"/>
</file>

<file path=customXml/itemProps2.xml><?xml version="1.0" encoding="utf-8"?>
<ds:datastoreItem xmlns:ds="http://schemas.openxmlformats.org/officeDocument/2006/customXml" ds:itemID="{3EF72501-89AA-4B67-9368-4327B276B938}"/>
</file>

<file path=customXml/itemProps3.xml><?xml version="1.0" encoding="utf-8"?>
<ds:datastoreItem xmlns:ds="http://schemas.openxmlformats.org/officeDocument/2006/customXml" ds:itemID="{ACD582CE-BA28-4F5A-92B2-1EDC66241687}"/>
</file>

<file path=customXml/itemProps4.xml><?xml version="1.0" encoding="utf-8"?>
<ds:datastoreItem xmlns:ds="http://schemas.openxmlformats.org/officeDocument/2006/customXml" ds:itemID="{79818662-6CAB-4498-9867-0683A761B828}"/>
</file>

<file path=docProps/app.xml><?xml version="1.0" encoding="utf-8"?>
<Properties xmlns="http://schemas.openxmlformats.org/officeDocument/2006/extended-properties" xmlns:vt="http://schemas.openxmlformats.org/officeDocument/2006/docPropsVTypes">
  <TotalTime>5125</TotalTime>
  <Words>3287</Words>
  <Application>Microsoft Office PowerPoint</Application>
  <PresentationFormat>Personalizado</PresentationFormat>
  <Paragraphs>319</Paragraphs>
  <Slides>51</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51</vt:i4>
      </vt:variant>
    </vt:vector>
  </HeadingPairs>
  <TitlesOfParts>
    <vt:vector size="59" baseType="lpstr">
      <vt:lpstr>Aharoni</vt:lpstr>
      <vt:lpstr>Arial</vt:lpstr>
      <vt:lpstr>Arial Narrow</vt:lpstr>
      <vt:lpstr>Calibri</vt:lpstr>
      <vt:lpstr>Calibri Light</vt:lpstr>
      <vt:lpstr>Courier New</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304</dc:creator>
  <cp:lastModifiedBy>Leonel</cp:lastModifiedBy>
  <cp:revision>723</cp:revision>
  <dcterms:created xsi:type="dcterms:W3CDTF">2019-01-31T18:24:45Z</dcterms:created>
  <dcterms:modified xsi:type="dcterms:W3CDTF">2019-06-27T15:05:06Z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8c8c715a-bd43-42ba-8f1e-506097024b53</vt:lpwstr>
  </property>
</Properties>
</file>