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Masters/slideMaster2.xml" ContentType="application/vnd.openxmlformats-officedocument.presentationml.slideMaster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5" r:id="rId2"/>
  </p:sldMasterIdLst>
  <p:notesMasterIdLst>
    <p:notesMasterId r:id="rId14"/>
  </p:notesMasterIdLst>
  <p:sldIdLst>
    <p:sldId id="314" r:id="rId3"/>
    <p:sldId id="420" r:id="rId4"/>
    <p:sldId id="426" r:id="rId5"/>
    <p:sldId id="429" r:id="rId6"/>
    <p:sldId id="423" r:id="rId7"/>
    <p:sldId id="428" r:id="rId8"/>
    <p:sldId id="427" r:id="rId9"/>
    <p:sldId id="424" r:id="rId10"/>
    <p:sldId id="421" r:id="rId11"/>
    <p:sldId id="431" r:id="rId12"/>
    <p:sldId id="430" r:id="rId13"/>
  </p:sldIdLst>
  <p:sldSz cx="12190413" cy="8115300"/>
  <p:notesSz cx="7010400" cy="11125200"/>
  <p:defaultTextStyle>
    <a:defPPr>
      <a:defRPr lang="es-CO"/>
    </a:defPPr>
    <a:lvl1pPr marL="0" algn="l" defTabSz="124939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24697" algn="l" defTabSz="124939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49394" algn="l" defTabSz="124939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874090" algn="l" defTabSz="124939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498788" algn="l" defTabSz="124939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23485" algn="l" defTabSz="124939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748182" algn="l" defTabSz="124939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372879" algn="l" defTabSz="124939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4997577" algn="l" defTabSz="124939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ira Muñoz Tandioy" initials="DMT" lastIdx="2" clrIdx="0"/>
  <p:cmAuthor id="1" name="David Melendez Alzate" initials="DMA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2F63"/>
    <a:srgbClr val="6699FF"/>
    <a:srgbClr val="3366CC"/>
    <a:srgbClr val="72AF2F"/>
    <a:srgbClr val="008080"/>
    <a:srgbClr val="49CEEF"/>
    <a:srgbClr val="00AAE6"/>
    <a:srgbClr val="C11D4C"/>
    <a:srgbClr val="E2ECFD"/>
    <a:srgbClr val="3D41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364" autoAdjust="0"/>
  </p:normalViewPr>
  <p:slideViewPr>
    <p:cSldViewPr>
      <p:cViewPr varScale="1">
        <p:scale>
          <a:sx n="76" d="100"/>
          <a:sy n="76" d="100"/>
        </p:scale>
        <p:origin x="930" y="108"/>
      </p:cViewPr>
      <p:guideLst>
        <p:guide orient="horz" pos="255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customXml" Target="../customXml/item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ustomXml" Target="../customXml/item4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23" Type="http://schemas.openxmlformats.org/officeDocument/2006/relationships/customXml" Target="../customXml/item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556260"/>
          </a:xfrm>
          <a:prstGeom prst="rect">
            <a:avLst/>
          </a:prstGeom>
        </p:spPr>
        <p:txBody>
          <a:bodyPr vert="horz" lIns="99124" tIns="49562" rIns="99124" bIns="49562" rtlCol="0"/>
          <a:lstStyle>
            <a:lvl1pPr algn="l">
              <a:defRPr sz="13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556260"/>
          </a:xfrm>
          <a:prstGeom prst="rect">
            <a:avLst/>
          </a:prstGeom>
        </p:spPr>
        <p:txBody>
          <a:bodyPr vert="horz" lIns="99124" tIns="49562" rIns="99124" bIns="49562" rtlCol="0"/>
          <a:lstStyle>
            <a:lvl1pPr algn="r">
              <a:defRPr sz="1300"/>
            </a:lvl1pPr>
          </a:lstStyle>
          <a:p>
            <a:fld id="{2F22EFED-6E37-4BAF-B594-EFD712E889D3}" type="datetimeFigureOut">
              <a:rPr lang="es-CO" smtClean="0"/>
              <a:t>28/03/2019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73063" y="835025"/>
            <a:ext cx="6264275" cy="41703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124" tIns="49562" rIns="99124" bIns="49562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1" y="5284472"/>
            <a:ext cx="5608320" cy="5006340"/>
          </a:xfrm>
          <a:prstGeom prst="rect">
            <a:avLst/>
          </a:prstGeom>
        </p:spPr>
        <p:txBody>
          <a:bodyPr vert="horz" lIns="99124" tIns="49562" rIns="99124" bIns="49562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10567011"/>
            <a:ext cx="3037840" cy="556260"/>
          </a:xfrm>
          <a:prstGeom prst="rect">
            <a:avLst/>
          </a:prstGeom>
        </p:spPr>
        <p:txBody>
          <a:bodyPr vert="horz" lIns="99124" tIns="49562" rIns="99124" bIns="49562" rtlCol="0" anchor="b"/>
          <a:lstStyle>
            <a:lvl1pPr algn="l">
              <a:defRPr sz="13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10567011"/>
            <a:ext cx="3037840" cy="556260"/>
          </a:xfrm>
          <a:prstGeom prst="rect">
            <a:avLst/>
          </a:prstGeom>
        </p:spPr>
        <p:txBody>
          <a:bodyPr vert="horz" lIns="99124" tIns="49562" rIns="99124" bIns="49562" rtlCol="0" anchor="b"/>
          <a:lstStyle>
            <a:lvl1pPr algn="r">
              <a:defRPr sz="1300"/>
            </a:lvl1pPr>
          </a:lstStyle>
          <a:p>
            <a:fld id="{36C506C6-2B2A-4682-990D-43FF286296E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8654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4939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24697" algn="l" defTabSz="124939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49394" algn="l" defTabSz="124939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74090" algn="l" defTabSz="124939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98788" algn="l" defTabSz="124939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123485" algn="l" defTabSz="124939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748182" algn="l" defTabSz="124939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372879" algn="l" defTabSz="124939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997577" algn="l" defTabSz="124939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73063" y="835025"/>
            <a:ext cx="6264275" cy="41703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C506C6-2B2A-4682-990D-43FF286296E1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1254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73063" y="835025"/>
            <a:ext cx="6264275" cy="41703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C506C6-2B2A-4682-990D-43FF286296E1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1254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73063" y="835025"/>
            <a:ext cx="6264275" cy="41703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C506C6-2B2A-4682-990D-43FF286296E1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1254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73063" y="835025"/>
            <a:ext cx="6264275" cy="41703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C506C6-2B2A-4682-990D-43FF286296E1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1254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73063" y="835025"/>
            <a:ext cx="6264275" cy="41703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C506C6-2B2A-4682-990D-43FF286296E1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12545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73063" y="835025"/>
            <a:ext cx="6264275" cy="4170363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C506C6-2B2A-4682-990D-43FF286296E1}" type="slidenum">
              <a:rPr lang="es-CO" smtClean="0"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1254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690563" y="847725"/>
            <a:ext cx="5654675" cy="42418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81451-9F66-4209-8AF9-0B1E502BB31D}" type="slidenum">
              <a:rPr lang="es-CO" smtClean="0"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3849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3805" y="1328135"/>
            <a:ext cx="9142810" cy="282532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3805" y="4262412"/>
            <a:ext cx="9142810" cy="195931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7583-1C85-4C06-AA2E-BAFA36A40333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929AA-DF23-4451-906B-CC7AC1A0742F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37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7583-1C85-4C06-AA2E-BAFA36A40333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929AA-DF23-4451-906B-CC7AC1A0742F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89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3765" y="432070"/>
            <a:ext cx="2628558" cy="687734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098" y="432070"/>
            <a:ext cx="7733293" cy="6877342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7583-1C85-4C06-AA2E-BAFA36A40333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929AA-DF23-4451-906B-CC7AC1A0742F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468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3685" y="2520787"/>
            <a:ext cx="10363046" cy="174015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9361" y="4599216"/>
            <a:ext cx="8531696" cy="20735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E3C23-ED89-426E-A894-9CD9F31566A9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93D97-63D4-48C6-8ED9-017A0CED1E87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5667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C969E-98C7-4D2D-A052-F0C79D7EE31B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03CBF-CBEB-4A75-965E-12EE7279FED7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8427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451" y="5215586"/>
            <a:ext cx="10361055" cy="16116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451" y="3439654"/>
            <a:ext cx="10361055" cy="177593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6ED2B-8E23-4E55-B51E-6E2A322E1FFE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81361-6E2E-4259-AD6F-99C1B16A746F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94857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124" y="1893030"/>
            <a:ext cx="5390536" cy="53570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0755" y="1893030"/>
            <a:ext cx="5390536" cy="53570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AA8D6-97F3-426E-8C0B-83FA65A1508A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CDD66-072E-46F2-8551-4E0876536C57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48044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124" y="1816594"/>
            <a:ext cx="5386553" cy="7562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124" y="2572829"/>
            <a:ext cx="5386553" cy="4677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2746" y="1816594"/>
            <a:ext cx="5388544" cy="7562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2746" y="2572829"/>
            <a:ext cx="5388544" cy="4677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85E99-D61A-4113-AB62-876EC6839CD5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9E8D8-D3CC-4267-AB04-38C22660755E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45868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73986-2B9E-4A6C-88C8-671592FAAB6D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3B0FB-C611-403B-AA66-1B5D18CAAE4F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83906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17257-18D7-424F-B5E3-DA9ED798FB35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4E26A-2FBE-4092-A062-524371CA126E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15638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124" y="323639"/>
            <a:ext cx="4011052" cy="13742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5491" y="323639"/>
            <a:ext cx="6815802" cy="69264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124" y="1697874"/>
            <a:ext cx="4011052" cy="55522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023E8-B91D-4F34-9B15-9ED7177F9219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5FB83-42DE-499D-93A7-9951567F80AC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036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7583-1C85-4C06-AA2E-BAFA36A40333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929AA-DF23-4451-906B-CC7AC1A0742F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915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8719" y="5680710"/>
            <a:ext cx="7315444" cy="67004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8719" y="725338"/>
            <a:ext cx="7315444" cy="486918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O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8719" y="6350755"/>
            <a:ext cx="7315444" cy="9530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5397D-2FC8-40B7-AC2E-CB409BE1324B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998FC-CD42-4440-ABC8-39318CBC56D6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72251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7C44D-118F-4757-A0DD-0E82D462082E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49D7A-CCCF-40BF-B524-9C6C3A448B8F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498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8250" y="325266"/>
            <a:ext cx="2743042" cy="692483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124" y="325266"/>
            <a:ext cx="8038030" cy="692483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2D143-D915-4AC4-B90C-EC4C7840FB00}" type="datetimeFigureOut">
              <a:rPr lang="es-C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277A3-7344-46A0-99DD-29114A9F6D07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179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746" y="2023192"/>
            <a:ext cx="10514231" cy="337573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746" y="5430872"/>
            <a:ext cx="10514231" cy="17752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7583-1C85-4C06-AA2E-BAFA36A40333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929AA-DF23-4451-906B-CC7AC1A0742F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714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091" y="2160323"/>
            <a:ext cx="5180926" cy="51490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1396" y="2160323"/>
            <a:ext cx="5180926" cy="51490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7583-1C85-4C06-AA2E-BAFA36A40333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929AA-DF23-4451-906B-CC7AC1A0742F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21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683" y="432066"/>
            <a:ext cx="10514231" cy="156858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679" y="1989383"/>
            <a:ext cx="5157117" cy="9749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679" y="2964346"/>
            <a:ext cx="5157117" cy="436009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1404" y="1989383"/>
            <a:ext cx="5182513" cy="9749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1404" y="2964346"/>
            <a:ext cx="5182513" cy="436009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7583-1C85-4C06-AA2E-BAFA36A40333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929AA-DF23-4451-906B-CC7AC1A0742F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032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7583-1C85-4C06-AA2E-BAFA36A40333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929AA-DF23-4451-906B-CC7AC1A0742F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977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7583-1C85-4C06-AA2E-BAFA36A40333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929AA-DF23-4451-906B-CC7AC1A0742F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03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686" y="541020"/>
            <a:ext cx="3931725" cy="189357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2513" y="1168461"/>
            <a:ext cx="6171397" cy="57671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686" y="2434596"/>
            <a:ext cx="3931725" cy="451037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7583-1C85-4C06-AA2E-BAFA36A40333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929AA-DF23-4451-906B-CC7AC1A0742F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934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686" y="541020"/>
            <a:ext cx="3931725" cy="189357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2513" y="1168461"/>
            <a:ext cx="6171397" cy="57671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686" y="2434596"/>
            <a:ext cx="3931725" cy="451037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7583-1C85-4C06-AA2E-BAFA36A40333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929AA-DF23-4451-906B-CC7AC1A0742F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963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091" y="432066"/>
            <a:ext cx="10514231" cy="1568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091" y="2160323"/>
            <a:ext cx="10514231" cy="5149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098" y="7521682"/>
            <a:ext cx="2742843" cy="4320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7D07583-1C85-4C06-AA2E-BAFA36A40333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 defTabSz="914400"/>
              <a:t>28/03/2019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078" y="7521682"/>
            <a:ext cx="4114264" cy="4320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09486" y="7521682"/>
            <a:ext cx="2742843" cy="4320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0F929AA-DF23-4451-906B-CC7AC1A0742F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 defTabSz="914400"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178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124" y="325264"/>
            <a:ext cx="10972168" cy="1351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Haga clic para modificar el estilo de título del patrón</a:t>
            </a:r>
            <a:endParaRPr lang="es-CO" altLang="es-CO"/>
          </a:p>
        </p:txBody>
      </p:sp>
      <p:sp>
        <p:nvSpPr>
          <p:cNvPr id="2051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124" y="1893030"/>
            <a:ext cx="10972168" cy="5357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Haga clic para modificar el estilo de texto del patrón</a:t>
            </a:r>
          </a:p>
          <a:p>
            <a:pPr lvl="1"/>
            <a:r>
              <a:rPr lang="es-ES" altLang="es-CO"/>
              <a:t>Segundo nivel</a:t>
            </a:r>
          </a:p>
          <a:p>
            <a:pPr lvl="2"/>
            <a:r>
              <a:rPr lang="es-ES" altLang="es-CO"/>
              <a:t>Tercer nivel</a:t>
            </a:r>
          </a:p>
          <a:p>
            <a:pPr lvl="3"/>
            <a:r>
              <a:rPr lang="es-ES" altLang="es-CO"/>
              <a:t>Cuarto nivel</a:t>
            </a:r>
          </a:p>
          <a:p>
            <a:pPr lvl="4"/>
            <a:r>
              <a:rPr lang="es-ES" altLang="es-CO"/>
              <a:t>Quinto nivel</a:t>
            </a:r>
            <a:endParaRPr lang="es-CO" alt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123" y="7521701"/>
            <a:ext cx="2844563" cy="432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F8F6F6B-8473-4BD9-8A14-791D8E390B0E}" type="datetimeFigureOut">
              <a:rPr lang="es-CO" b="1" smtClean="0">
                <a:solidFill>
                  <a:prstClr val="black">
                    <a:tint val="75000"/>
                  </a:prstClr>
                </a:solidFill>
                <a:latin typeface="Arial Narrow" pitchFamily="34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28/03/2019</a:t>
            </a:fld>
            <a:endParaRPr lang="es-CO" b="1">
              <a:solidFill>
                <a:prstClr val="black">
                  <a:tint val="75000"/>
                </a:prstClr>
              </a:solidFill>
              <a:latin typeface="Arial Narrow" pitchFamily="34" charset="0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4329" y="7521701"/>
            <a:ext cx="3861757" cy="432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CO" b="1">
              <a:solidFill>
                <a:prstClr val="black">
                  <a:tint val="75000"/>
                </a:prstClr>
              </a:solidFill>
              <a:latin typeface="Arial Narrow" pitchFamily="34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6731" y="7521701"/>
            <a:ext cx="2844562" cy="432599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5FF46E9-E5B7-4ACC-985F-507663E0BAC8}" type="slidenum">
              <a:rPr lang="es-CO" b="1" smtClean="0">
                <a:latin typeface="Arial Narrow" pitchFamily="34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CO" b="1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048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6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4" Type="http://schemas.openxmlformats.org/officeDocument/2006/relationships/image" Target="../media/image2.pn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2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calidad.mincultura.gov.co/BancoConocimientoMincultura/D/D91131AA-DF38-49BF-B4A5-767BFF6FE5A7/D91131AA-DF38-49BF-B4A5-767BFF6FE5A7.asp?IdArticulo=4472" TargetMode="External"/><Relationship Id="rId13" Type="http://schemas.openxmlformats.org/officeDocument/2006/relationships/image" Target="../media/image30.png"/><Relationship Id="rId3" Type="http://schemas.openxmlformats.org/officeDocument/2006/relationships/image" Target="../media/image1.png"/><Relationship Id="rId7" Type="http://schemas.openxmlformats.org/officeDocument/2006/relationships/hyperlink" Target="http://calidad.mincultura.gov.co/BancoConocimientoMincultura/A/AAC52CE3-ABB1-4B54-B712-94F00618E5F1/AAC52CE3-ABB1-4B54-B712-94F00618E5F1.asp?IdArticulo=4432" TargetMode="External"/><Relationship Id="rId12" Type="http://schemas.openxmlformats.org/officeDocument/2006/relationships/hyperlink" Target="http://calidad.mincultura.gov.co/BancoConocimientoMincultura/9/981db8d1588944f19e87a51b2bc00515/981db8d1588944f19e87a51b2bc00515.asp?IdArticulo=1312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alidad.mincultura.gov.co/BancoConocimientoMincultura/6/62777386d213419384fc0010c67139f4/62777386d213419384fc0010c67139f4.asp?IdArticulo=13393" TargetMode="External"/><Relationship Id="rId11" Type="http://schemas.openxmlformats.org/officeDocument/2006/relationships/hyperlink" Target="http://calidad.mincultura.gov.co/BancoConocimientoMincultura/0/0a8da6144f0c47de9226fba5b1729d4a/0a8da6144f0c47de9226fba5b1729d4a.asp?IdArticulo=13120" TargetMode="External"/><Relationship Id="rId5" Type="http://schemas.openxmlformats.org/officeDocument/2006/relationships/hyperlink" Target="http://calidad.mincultura.gov.co/BancoConocimientoMincultura/a/a5404841190f4a178700b33a48870a35/a5404841190f4a178700b33a48870a35.asp?IdArticulo=13464" TargetMode="External"/><Relationship Id="rId10" Type="http://schemas.openxmlformats.org/officeDocument/2006/relationships/hyperlink" Target="http://calidad.mincultura.gov.co/BancoConocimientoMincultura/3/3429D54E-FDA2-462D-8F52-CD12A6184E32/3429D54E-FDA2-462D-8F52-CD12A6184E32.asp?IdArticulo=5551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://calidad.mincultura.gov.co/BancoConocimientoMincultura/7/7D779094-05C2-488B-B125-F35D76E88FF6/7D779094-05C2-488B-B125-F35D76E88FF6.asp?IdArticulo=5295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150990" y="2908793"/>
            <a:ext cx="8039426" cy="1505623"/>
          </a:xfrm>
          <a:prstGeom prst="rect">
            <a:avLst/>
          </a:prstGeom>
          <a:solidFill>
            <a:srgbClr val="33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-35032" y="0"/>
            <a:ext cx="770708" cy="811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8542" y="7268332"/>
            <a:ext cx="3154069" cy="645446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CuadroTexto 39"/>
          <p:cNvSpPr txBox="1"/>
          <p:nvPr/>
        </p:nvSpPr>
        <p:spPr>
          <a:xfrm>
            <a:off x="3934967" y="3061439"/>
            <a:ext cx="82554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s-CO" sz="66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Auditoría Interna </a:t>
            </a:r>
          </a:p>
        </p:txBody>
      </p:sp>
      <p:sp>
        <p:nvSpPr>
          <p:cNvPr id="6" name="CuadroTexto 39"/>
          <p:cNvSpPr txBox="1"/>
          <p:nvPr/>
        </p:nvSpPr>
        <p:spPr>
          <a:xfrm>
            <a:off x="3792026" y="4561706"/>
            <a:ext cx="8255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s-CO" sz="2000" b="1" dirty="0">
                <a:solidFill>
                  <a:srgbClr val="E02F63"/>
                </a:solidFill>
                <a:latin typeface="+mj-lt"/>
                <a:cs typeface="Arial" panose="020B0604020202020204" pitchFamily="34" charset="0"/>
              </a:rPr>
              <a:t>Modelo Integrado De Planeación y Gestión</a:t>
            </a:r>
          </a:p>
          <a:p>
            <a:pPr algn="ctr" defTabSz="914400"/>
            <a:r>
              <a:rPr lang="es-CO" sz="2000" b="1" dirty="0">
                <a:solidFill>
                  <a:srgbClr val="E02F63"/>
                </a:solidFill>
                <a:latin typeface="+mj-lt"/>
                <a:cs typeface="Arial" panose="020B0604020202020204" pitchFamily="34" charset="0"/>
              </a:rPr>
              <a:t> Sistema Integrado de Gestión Institucional</a:t>
            </a:r>
          </a:p>
        </p:txBody>
      </p:sp>
      <p:sp>
        <p:nvSpPr>
          <p:cNvPr id="8" name="CuadroTexto 39"/>
          <p:cNvSpPr txBox="1"/>
          <p:nvPr/>
        </p:nvSpPr>
        <p:spPr>
          <a:xfrm>
            <a:off x="3857883" y="5425802"/>
            <a:ext cx="8255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s-CO" sz="2000" b="1" dirty="0">
                <a:solidFill>
                  <a:srgbClr val="6699FF"/>
                </a:solidFill>
                <a:latin typeface="+mj-lt"/>
                <a:cs typeface="Arial" panose="020B0604020202020204" pitchFamily="34" charset="0"/>
              </a:rPr>
              <a:t>Oficina Asesora de Planeación</a:t>
            </a:r>
          </a:p>
        </p:txBody>
      </p:sp>
    </p:spTree>
    <p:extLst>
      <p:ext uri="{BB962C8B-B14F-4D97-AF65-F5344CB8AC3E}">
        <p14:creationId xmlns:p14="http://schemas.microsoft.com/office/powerpoint/2010/main" val="3017774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6652799" y="5615196"/>
            <a:ext cx="5537615" cy="17083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s-CO" sz="1700" dirty="0">
              <a:latin typeface="Calibri Light" panose="020F03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709905" y="2262760"/>
            <a:ext cx="5437625" cy="17952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s-CO" sz="1700" dirty="0">
              <a:latin typeface="Calibri Light" panose="020F0302020204030204" pitchFamily="34" charset="0"/>
            </a:endParaRPr>
          </a:p>
        </p:txBody>
      </p:sp>
      <p:cxnSp>
        <p:nvCxnSpPr>
          <p:cNvPr id="169" name="Straight Connector 8"/>
          <p:cNvCxnSpPr/>
          <p:nvPr/>
        </p:nvCxnSpPr>
        <p:spPr>
          <a:xfrm>
            <a:off x="7606843" y="1400461"/>
            <a:ext cx="17160" cy="5927713"/>
          </a:xfrm>
          <a:prstGeom prst="line">
            <a:avLst/>
          </a:prstGeom>
          <a:ln w="19050">
            <a:solidFill>
              <a:srgbClr val="BFBFBF"/>
            </a:solidFill>
            <a:prstDash val="sysDash"/>
            <a:bevel/>
          </a:ln>
        </p:spPr>
      </p:cxnSp>
      <p:sp>
        <p:nvSpPr>
          <p:cNvPr id="144" name="Oval 21"/>
          <p:cNvSpPr/>
          <p:nvPr/>
        </p:nvSpPr>
        <p:spPr>
          <a:xfrm>
            <a:off x="76151" y="5887787"/>
            <a:ext cx="1100397" cy="976729"/>
          </a:xfrm>
          <a:prstGeom prst="ellipse">
            <a:avLst/>
          </a:prstGeom>
          <a:solidFill>
            <a:srgbClr val="DBDBDB"/>
          </a:solidFill>
          <a:ln w="25400" cap="flat" cmpd="sng" algn="ctr">
            <a:noFill/>
            <a:prstDash val="solid"/>
          </a:ln>
          <a:effectLst/>
        </p:spPr>
        <p:txBody>
          <a:bodyPr lIns="116028" tIns="58014" rIns="116028" bIns="58014" rtlCol="0" anchor="ctr"/>
          <a:lstStyle/>
          <a:p>
            <a:pPr algn="ctr" defTabSz="1207445">
              <a:defRPr/>
            </a:pPr>
            <a:endParaRPr lang="en-US" sz="24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4" name="153 Rectángulo"/>
          <p:cNvSpPr/>
          <p:nvPr/>
        </p:nvSpPr>
        <p:spPr>
          <a:xfrm>
            <a:off x="0" y="4094458"/>
            <a:ext cx="6661759" cy="14598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s-CO" sz="1700" dirty="0">
              <a:latin typeface="Calibri Light" panose="020F0302020204030204" pitchFamily="34" charset="0"/>
            </a:endParaRPr>
          </a:p>
        </p:txBody>
      </p:sp>
      <p:sp>
        <p:nvSpPr>
          <p:cNvPr id="151" name="150 Rectángulo"/>
          <p:cNvSpPr/>
          <p:nvPr/>
        </p:nvSpPr>
        <p:spPr>
          <a:xfrm>
            <a:off x="0" y="855514"/>
            <a:ext cx="6709905" cy="1349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s-CO" sz="1700" dirty="0">
              <a:latin typeface="Calibri Light" panose="020F0302020204030204" pitchFamily="34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2361721" y="1647782"/>
            <a:ext cx="2251945" cy="375920"/>
          </a:xfrm>
          <a:prstGeom prst="rect">
            <a:avLst/>
          </a:prstGeom>
        </p:spPr>
        <p:txBody>
          <a:bodyPr wrap="square" lIns="128444" tIns="64222" rIns="128444" bIns="64222">
            <a:spAutoFit/>
          </a:bodyPr>
          <a:lstStyle/>
          <a:p>
            <a:pPr lvl="0" algn="ctr"/>
            <a:r>
              <a:rPr lang="en-US" sz="1600" b="1" dirty="0">
                <a:solidFill>
                  <a:srgbClr val="E02F63"/>
                </a:solidFill>
                <a:latin typeface="Calibri Light" panose="020F0302020204030204" pitchFamily="34" charset="0"/>
              </a:rPr>
              <a:t>ABRIL 2019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1176541" y="1109893"/>
            <a:ext cx="4690011" cy="591363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500" b="1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Ten presente las fechas de la auditoría y comunícala a todos los de tu equipo de trabajo</a:t>
            </a:r>
            <a:endParaRPr lang="en-US" sz="1500" b="1" dirty="0">
              <a:solidFill>
                <a:srgbClr val="3366CC"/>
              </a:solidFill>
              <a:latin typeface="Calibri Light" panose="020F0302020204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038798" y="524759"/>
            <a:ext cx="2736930" cy="391308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endParaRPr lang="es-CO" sz="1700" b="1" dirty="0">
              <a:solidFill>
                <a:srgbClr val="FF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41" name="Freeform 303"/>
          <p:cNvSpPr/>
          <p:nvPr/>
        </p:nvSpPr>
        <p:spPr>
          <a:xfrm>
            <a:off x="1915601" y="1614896"/>
            <a:ext cx="435687" cy="371704"/>
          </a:xfrm>
          <a:custGeom>
            <a:avLst/>
            <a:gdLst/>
            <a:ahLst/>
            <a:cxnLst/>
            <a:rect l="l" t="t" r="r" b="b"/>
            <a:pathLst>
              <a:path w="468766" h="504825">
                <a:moveTo>
                  <a:pt x="117192" y="0"/>
                </a:moveTo>
                <a:lnTo>
                  <a:pt x="135221" y="0"/>
                </a:lnTo>
                <a:cubicBezTo>
                  <a:pt x="147617" y="0"/>
                  <a:pt x="158228" y="4413"/>
                  <a:pt x="167054" y="13240"/>
                </a:cubicBezTo>
                <a:cubicBezTo>
                  <a:pt x="175881" y="22067"/>
                  <a:pt x="180295" y="32678"/>
                  <a:pt x="180295" y="45074"/>
                </a:cubicBezTo>
                <a:lnTo>
                  <a:pt x="180295" y="72118"/>
                </a:lnTo>
                <a:lnTo>
                  <a:pt x="288471" y="72118"/>
                </a:lnTo>
                <a:lnTo>
                  <a:pt x="288471" y="45074"/>
                </a:lnTo>
                <a:cubicBezTo>
                  <a:pt x="288471" y="32678"/>
                  <a:pt x="292885" y="22067"/>
                  <a:pt x="301712" y="13240"/>
                </a:cubicBezTo>
                <a:cubicBezTo>
                  <a:pt x="310539" y="4413"/>
                  <a:pt x="321150" y="0"/>
                  <a:pt x="333545" y="0"/>
                </a:cubicBezTo>
                <a:lnTo>
                  <a:pt x="351574" y="0"/>
                </a:lnTo>
                <a:cubicBezTo>
                  <a:pt x="363970" y="0"/>
                  <a:pt x="374581" y="4413"/>
                  <a:pt x="383408" y="13240"/>
                </a:cubicBezTo>
                <a:cubicBezTo>
                  <a:pt x="392235" y="22067"/>
                  <a:pt x="396648" y="32678"/>
                  <a:pt x="396648" y="45074"/>
                </a:cubicBezTo>
                <a:lnTo>
                  <a:pt x="396648" y="72118"/>
                </a:lnTo>
                <a:lnTo>
                  <a:pt x="432707" y="72118"/>
                </a:lnTo>
                <a:cubicBezTo>
                  <a:pt x="442473" y="72118"/>
                  <a:pt x="450924" y="75686"/>
                  <a:pt x="458061" y="82823"/>
                </a:cubicBezTo>
                <a:cubicBezTo>
                  <a:pt x="465198" y="89960"/>
                  <a:pt x="468766" y="98411"/>
                  <a:pt x="468766" y="108177"/>
                </a:cubicBezTo>
                <a:lnTo>
                  <a:pt x="468766" y="468766"/>
                </a:lnTo>
                <a:cubicBezTo>
                  <a:pt x="468766" y="478532"/>
                  <a:pt x="465198" y="486983"/>
                  <a:pt x="458061" y="494120"/>
                </a:cubicBezTo>
                <a:cubicBezTo>
                  <a:pt x="450924" y="501257"/>
                  <a:pt x="442473" y="504825"/>
                  <a:pt x="432707" y="504825"/>
                </a:cubicBezTo>
                <a:lnTo>
                  <a:pt x="36059" y="504825"/>
                </a:lnTo>
                <a:cubicBezTo>
                  <a:pt x="26293" y="504825"/>
                  <a:pt x="17842" y="501257"/>
                  <a:pt x="10706" y="494120"/>
                </a:cubicBezTo>
                <a:cubicBezTo>
                  <a:pt x="3569" y="486983"/>
                  <a:pt x="0" y="478532"/>
                  <a:pt x="0" y="468766"/>
                </a:cubicBezTo>
                <a:lnTo>
                  <a:pt x="0" y="108177"/>
                </a:lnTo>
                <a:cubicBezTo>
                  <a:pt x="0" y="98411"/>
                  <a:pt x="3569" y="89960"/>
                  <a:pt x="10706" y="82823"/>
                </a:cubicBezTo>
                <a:cubicBezTo>
                  <a:pt x="17842" y="75686"/>
                  <a:pt x="26293" y="72118"/>
                  <a:pt x="36059" y="72118"/>
                </a:cubicBezTo>
                <a:lnTo>
                  <a:pt x="72119" y="72118"/>
                </a:lnTo>
                <a:lnTo>
                  <a:pt x="72119" y="45074"/>
                </a:lnTo>
                <a:cubicBezTo>
                  <a:pt x="72119" y="32678"/>
                  <a:pt x="76532" y="22067"/>
                  <a:pt x="85359" y="13240"/>
                </a:cubicBezTo>
                <a:cubicBezTo>
                  <a:pt x="94185" y="4413"/>
                  <a:pt x="104797" y="0"/>
                  <a:pt x="117192" y="0"/>
                </a:cubicBezTo>
                <a:close/>
                <a:moveTo>
                  <a:pt x="117192" y="36059"/>
                </a:moveTo>
                <a:cubicBezTo>
                  <a:pt x="114563" y="36059"/>
                  <a:pt x="112403" y="36904"/>
                  <a:pt x="110713" y="38594"/>
                </a:cubicBezTo>
                <a:cubicBezTo>
                  <a:pt x="109023" y="40285"/>
                  <a:pt x="108177" y="42444"/>
                  <a:pt x="108177" y="45074"/>
                </a:cubicBezTo>
                <a:lnTo>
                  <a:pt x="108177" y="126206"/>
                </a:lnTo>
                <a:cubicBezTo>
                  <a:pt x="108177" y="128836"/>
                  <a:pt x="109023" y="130995"/>
                  <a:pt x="110713" y="132686"/>
                </a:cubicBezTo>
                <a:cubicBezTo>
                  <a:pt x="112403" y="134376"/>
                  <a:pt x="114563" y="135221"/>
                  <a:pt x="117192" y="135221"/>
                </a:cubicBezTo>
                <a:lnTo>
                  <a:pt x="135221" y="135221"/>
                </a:lnTo>
                <a:cubicBezTo>
                  <a:pt x="137850" y="135221"/>
                  <a:pt x="140010" y="134376"/>
                  <a:pt x="141701" y="132686"/>
                </a:cubicBezTo>
                <a:cubicBezTo>
                  <a:pt x="143391" y="130995"/>
                  <a:pt x="144237" y="128836"/>
                  <a:pt x="144237" y="126206"/>
                </a:cubicBezTo>
                <a:lnTo>
                  <a:pt x="144237" y="45074"/>
                </a:lnTo>
                <a:cubicBezTo>
                  <a:pt x="144237" y="42444"/>
                  <a:pt x="143391" y="40285"/>
                  <a:pt x="141701" y="38594"/>
                </a:cubicBezTo>
                <a:cubicBezTo>
                  <a:pt x="140010" y="36904"/>
                  <a:pt x="137850" y="36059"/>
                  <a:pt x="135221" y="36059"/>
                </a:cubicBezTo>
                <a:lnTo>
                  <a:pt x="117192" y="36059"/>
                </a:lnTo>
                <a:close/>
                <a:moveTo>
                  <a:pt x="36059" y="180295"/>
                </a:moveTo>
                <a:lnTo>
                  <a:pt x="36059" y="468766"/>
                </a:lnTo>
                <a:lnTo>
                  <a:pt x="432707" y="468766"/>
                </a:lnTo>
                <a:lnTo>
                  <a:pt x="432707" y="180295"/>
                </a:lnTo>
                <a:lnTo>
                  <a:pt x="36059" y="180295"/>
                </a:lnTo>
                <a:close/>
                <a:moveTo>
                  <a:pt x="333545" y="36059"/>
                </a:moveTo>
                <a:cubicBezTo>
                  <a:pt x="330916" y="36059"/>
                  <a:pt x="328756" y="36904"/>
                  <a:pt x="327066" y="38594"/>
                </a:cubicBezTo>
                <a:cubicBezTo>
                  <a:pt x="325376" y="40285"/>
                  <a:pt x="324531" y="42444"/>
                  <a:pt x="324531" y="45074"/>
                </a:cubicBezTo>
                <a:lnTo>
                  <a:pt x="324531" y="126206"/>
                </a:lnTo>
                <a:cubicBezTo>
                  <a:pt x="324531" y="128836"/>
                  <a:pt x="325376" y="130995"/>
                  <a:pt x="327066" y="132686"/>
                </a:cubicBezTo>
                <a:cubicBezTo>
                  <a:pt x="328756" y="134376"/>
                  <a:pt x="330916" y="135221"/>
                  <a:pt x="333545" y="135221"/>
                </a:cubicBezTo>
                <a:lnTo>
                  <a:pt x="351574" y="135221"/>
                </a:lnTo>
                <a:cubicBezTo>
                  <a:pt x="354203" y="135221"/>
                  <a:pt x="356364" y="134376"/>
                  <a:pt x="358054" y="132686"/>
                </a:cubicBezTo>
                <a:cubicBezTo>
                  <a:pt x="359744" y="130995"/>
                  <a:pt x="360590" y="128836"/>
                  <a:pt x="360590" y="126206"/>
                </a:cubicBezTo>
                <a:lnTo>
                  <a:pt x="360590" y="45074"/>
                </a:lnTo>
                <a:cubicBezTo>
                  <a:pt x="360590" y="42444"/>
                  <a:pt x="359744" y="40285"/>
                  <a:pt x="358054" y="38594"/>
                </a:cubicBezTo>
                <a:cubicBezTo>
                  <a:pt x="356364" y="36904"/>
                  <a:pt x="354203" y="36059"/>
                  <a:pt x="351574" y="36059"/>
                </a:cubicBezTo>
                <a:lnTo>
                  <a:pt x="333545" y="36059"/>
                </a:ln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cxnSp>
        <p:nvCxnSpPr>
          <p:cNvPr id="47" name="46 Conector recto"/>
          <p:cNvCxnSpPr/>
          <p:nvPr/>
        </p:nvCxnSpPr>
        <p:spPr>
          <a:xfrm flipH="1">
            <a:off x="6658275" y="840922"/>
            <a:ext cx="51635" cy="599456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reeform 161"/>
          <p:cNvSpPr/>
          <p:nvPr/>
        </p:nvSpPr>
        <p:spPr>
          <a:xfrm>
            <a:off x="6281524" y="1161851"/>
            <a:ext cx="190354" cy="399981"/>
          </a:xfrm>
          <a:custGeom>
            <a:avLst/>
            <a:gdLst/>
            <a:ahLst/>
            <a:cxnLst/>
            <a:rect l="l" t="t" r="r" b="b"/>
            <a:pathLst>
              <a:path w="396367" h="437410">
                <a:moveTo>
                  <a:pt x="9755" y="28"/>
                </a:moveTo>
                <a:cubicBezTo>
                  <a:pt x="11609" y="169"/>
                  <a:pt x="13617" y="850"/>
                  <a:pt x="15776" y="2070"/>
                </a:cubicBezTo>
                <a:lnTo>
                  <a:pt x="389888" y="209973"/>
                </a:lnTo>
                <a:cubicBezTo>
                  <a:pt x="394207" y="212414"/>
                  <a:pt x="396367" y="215325"/>
                  <a:pt x="396367" y="218705"/>
                </a:cubicBezTo>
                <a:cubicBezTo>
                  <a:pt x="396367" y="222086"/>
                  <a:pt x="394207" y="224997"/>
                  <a:pt x="389888" y="227438"/>
                </a:cubicBezTo>
                <a:lnTo>
                  <a:pt x="15776" y="435341"/>
                </a:lnTo>
                <a:cubicBezTo>
                  <a:pt x="11457" y="437782"/>
                  <a:pt x="7747" y="438064"/>
                  <a:pt x="4649" y="436186"/>
                </a:cubicBezTo>
                <a:cubicBezTo>
                  <a:pt x="1550" y="434308"/>
                  <a:pt x="0" y="430927"/>
                  <a:pt x="0" y="426044"/>
                </a:cubicBezTo>
                <a:lnTo>
                  <a:pt x="0" y="11367"/>
                </a:lnTo>
                <a:cubicBezTo>
                  <a:pt x="0" y="6484"/>
                  <a:pt x="1550" y="3103"/>
                  <a:pt x="4649" y="1225"/>
                </a:cubicBezTo>
                <a:cubicBezTo>
                  <a:pt x="6198" y="286"/>
                  <a:pt x="7900" y="-113"/>
                  <a:pt x="9755" y="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49" name="Freeform 161"/>
          <p:cNvSpPr/>
          <p:nvPr/>
        </p:nvSpPr>
        <p:spPr>
          <a:xfrm>
            <a:off x="6208630" y="5092709"/>
            <a:ext cx="190354" cy="399981"/>
          </a:xfrm>
          <a:custGeom>
            <a:avLst/>
            <a:gdLst/>
            <a:ahLst/>
            <a:cxnLst/>
            <a:rect l="l" t="t" r="r" b="b"/>
            <a:pathLst>
              <a:path w="396367" h="437410">
                <a:moveTo>
                  <a:pt x="9755" y="28"/>
                </a:moveTo>
                <a:cubicBezTo>
                  <a:pt x="11609" y="169"/>
                  <a:pt x="13617" y="850"/>
                  <a:pt x="15776" y="2070"/>
                </a:cubicBezTo>
                <a:lnTo>
                  <a:pt x="389888" y="209973"/>
                </a:lnTo>
                <a:cubicBezTo>
                  <a:pt x="394207" y="212414"/>
                  <a:pt x="396367" y="215325"/>
                  <a:pt x="396367" y="218705"/>
                </a:cubicBezTo>
                <a:cubicBezTo>
                  <a:pt x="396367" y="222086"/>
                  <a:pt x="394207" y="224997"/>
                  <a:pt x="389888" y="227438"/>
                </a:cubicBezTo>
                <a:lnTo>
                  <a:pt x="15776" y="435341"/>
                </a:lnTo>
                <a:cubicBezTo>
                  <a:pt x="11457" y="437782"/>
                  <a:pt x="7747" y="438064"/>
                  <a:pt x="4649" y="436186"/>
                </a:cubicBezTo>
                <a:cubicBezTo>
                  <a:pt x="1550" y="434308"/>
                  <a:pt x="0" y="430927"/>
                  <a:pt x="0" y="426044"/>
                </a:cubicBezTo>
                <a:lnTo>
                  <a:pt x="0" y="11367"/>
                </a:lnTo>
                <a:cubicBezTo>
                  <a:pt x="0" y="6484"/>
                  <a:pt x="1550" y="3103"/>
                  <a:pt x="4649" y="1225"/>
                </a:cubicBezTo>
                <a:cubicBezTo>
                  <a:pt x="6198" y="286"/>
                  <a:pt x="7900" y="-113"/>
                  <a:pt x="9755" y="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50" name="Freeform 161"/>
          <p:cNvSpPr/>
          <p:nvPr/>
        </p:nvSpPr>
        <p:spPr>
          <a:xfrm>
            <a:off x="6220386" y="3153414"/>
            <a:ext cx="341558" cy="399981"/>
          </a:xfrm>
          <a:custGeom>
            <a:avLst/>
            <a:gdLst/>
            <a:ahLst/>
            <a:cxnLst/>
            <a:rect l="l" t="t" r="r" b="b"/>
            <a:pathLst>
              <a:path w="396367" h="437410">
                <a:moveTo>
                  <a:pt x="9755" y="28"/>
                </a:moveTo>
                <a:cubicBezTo>
                  <a:pt x="11609" y="169"/>
                  <a:pt x="13617" y="850"/>
                  <a:pt x="15776" y="2070"/>
                </a:cubicBezTo>
                <a:lnTo>
                  <a:pt x="389888" y="209973"/>
                </a:lnTo>
                <a:cubicBezTo>
                  <a:pt x="394207" y="212414"/>
                  <a:pt x="396367" y="215325"/>
                  <a:pt x="396367" y="218705"/>
                </a:cubicBezTo>
                <a:cubicBezTo>
                  <a:pt x="396367" y="222086"/>
                  <a:pt x="394207" y="224997"/>
                  <a:pt x="389888" y="227438"/>
                </a:cubicBezTo>
                <a:lnTo>
                  <a:pt x="15776" y="435341"/>
                </a:lnTo>
                <a:cubicBezTo>
                  <a:pt x="11457" y="437782"/>
                  <a:pt x="7747" y="438064"/>
                  <a:pt x="4649" y="436186"/>
                </a:cubicBezTo>
                <a:cubicBezTo>
                  <a:pt x="1550" y="434308"/>
                  <a:pt x="0" y="430927"/>
                  <a:pt x="0" y="426044"/>
                </a:cubicBezTo>
                <a:lnTo>
                  <a:pt x="0" y="11367"/>
                </a:lnTo>
                <a:cubicBezTo>
                  <a:pt x="0" y="6484"/>
                  <a:pt x="1550" y="3103"/>
                  <a:pt x="4649" y="1225"/>
                </a:cubicBezTo>
                <a:cubicBezTo>
                  <a:pt x="6198" y="286"/>
                  <a:pt x="7900" y="-113"/>
                  <a:pt x="9755" y="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51" name="Freeform 161"/>
          <p:cNvSpPr/>
          <p:nvPr/>
        </p:nvSpPr>
        <p:spPr>
          <a:xfrm>
            <a:off x="6205922" y="6854207"/>
            <a:ext cx="341558" cy="399981"/>
          </a:xfrm>
          <a:custGeom>
            <a:avLst/>
            <a:gdLst/>
            <a:ahLst/>
            <a:cxnLst/>
            <a:rect l="l" t="t" r="r" b="b"/>
            <a:pathLst>
              <a:path w="396367" h="437410">
                <a:moveTo>
                  <a:pt x="9755" y="28"/>
                </a:moveTo>
                <a:cubicBezTo>
                  <a:pt x="11609" y="169"/>
                  <a:pt x="13617" y="850"/>
                  <a:pt x="15776" y="2070"/>
                </a:cubicBezTo>
                <a:lnTo>
                  <a:pt x="389888" y="209973"/>
                </a:lnTo>
                <a:cubicBezTo>
                  <a:pt x="394207" y="212414"/>
                  <a:pt x="396367" y="215325"/>
                  <a:pt x="396367" y="218705"/>
                </a:cubicBezTo>
                <a:cubicBezTo>
                  <a:pt x="396367" y="222086"/>
                  <a:pt x="394207" y="224997"/>
                  <a:pt x="389888" y="227438"/>
                </a:cubicBezTo>
                <a:lnTo>
                  <a:pt x="15776" y="435341"/>
                </a:lnTo>
                <a:cubicBezTo>
                  <a:pt x="11457" y="437782"/>
                  <a:pt x="7747" y="438064"/>
                  <a:pt x="4649" y="436186"/>
                </a:cubicBezTo>
                <a:cubicBezTo>
                  <a:pt x="1550" y="434308"/>
                  <a:pt x="0" y="430927"/>
                  <a:pt x="0" y="426044"/>
                </a:cubicBezTo>
                <a:lnTo>
                  <a:pt x="0" y="11367"/>
                </a:lnTo>
                <a:cubicBezTo>
                  <a:pt x="0" y="6484"/>
                  <a:pt x="1550" y="3103"/>
                  <a:pt x="4649" y="1225"/>
                </a:cubicBezTo>
                <a:cubicBezTo>
                  <a:pt x="6198" y="286"/>
                  <a:pt x="7900" y="-113"/>
                  <a:pt x="9755" y="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53" name="Freeform 206"/>
          <p:cNvSpPr/>
          <p:nvPr/>
        </p:nvSpPr>
        <p:spPr>
          <a:xfrm>
            <a:off x="384733" y="3037705"/>
            <a:ext cx="469448" cy="363191"/>
          </a:xfrm>
          <a:custGeom>
            <a:avLst/>
            <a:gdLst/>
            <a:ahLst/>
            <a:cxnLst/>
            <a:rect l="l" t="t" r="r" b="b"/>
            <a:pathLst>
              <a:path w="504825" h="432707">
                <a:moveTo>
                  <a:pt x="207339" y="0"/>
                </a:moveTo>
                <a:lnTo>
                  <a:pt x="297486" y="0"/>
                </a:lnTo>
                <a:cubicBezTo>
                  <a:pt x="304999" y="0"/>
                  <a:pt x="311384" y="2629"/>
                  <a:pt x="316642" y="7888"/>
                </a:cubicBezTo>
                <a:cubicBezTo>
                  <a:pt x="321901" y="13146"/>
                  <a:pt x="324530" y="19532"/>
                  <a:pt x="324530" y="27044"/>
                </a:cubicBezTo>
                <a:lnTo>
                  <a:pt x="324530" y="117192"/>
                </a:lnTo>
                <a:cubicBezTo>
                  <a:pt x="324530" y="124704"/>
                  <a:pt x="321901" y="131089"/>
                  <a:pt x="316642" y="136348"/>
                </a:cubicBezTo>
                <a:cubicBezTo>
                  <a:pt x="311384" y="141606"/>
                  <a:pt x="304999" y="144236"/>
                  <a:pt x="297486" y="144236"/>
                </a:cubicBezTo>
                <a:lnTo>
                  <a:pt x="270442" y="144236"/>
                </a:lnTo>
                <a:lnTo>
                  <a:pt x="270442" y="198324"/>
                </a:lnTo>
                <a:lnTo>
                  <a:pt x="414678" y="198324"/>
                </a:lnTo>
                <a:cubicBezTo>
                  <a:pt x="424444" y="198324"/>
                  <a:pt x="432895" y="201892"/>
                  <a:pt x="440031" y="209029"/>
                </a:cubicBezTo>
                <a:cubicBezTo>
                  <a:pt x="447168" y="216166"/>
                  <a:pt x="450736" y="224617"/>
                  <a:pt x="450736" y="234383"/>
                </a:cubicBezTo>
                <a:lnTo>
                  <a:pt x="450736" y="288471"/>
                </a:lnTo>
                <a:lnTo>
                  <a:pt x="477781" y="288471"/>
                </a:lnTo>
                <a:cubicBezTo>
                  <a:pt x="485293" y="288471"/>
                  <a:pt x="491679" y="291101"/>
                  <a:pt x="496937" y="296359"/>
                </a:cubicBezTo>
                <a:cubicBezTo>
                  <a:pt x="502196" y="301618"/>
                  <a:pt x="504825" y="308003"/>
                  <a:pt x="504825" y="315515"/>
                </a:cubicBezTo>
                <a:lnTo>
                  <a:pt x="504825" y="405663"/>
                </a:lnTo>
                <a:cubicBezTo>
                  <a:pt x="504825" y="413175"/>
                  <a:pt x="502196" y="419561"/>
                  <a:pt x="496937" y="424819"/>
                </a:cubicBezTo>
                <a:cubicBezTo>
                  <a:pt x="491679" y="430078"/>
                  <a:pt x="485293" y="432707"/>
                  <a:pt x="477781" y="432707"/>
                </a:cubicBezTo>
                <a:lnTo>
                  <a:pt x="387633" y="432707"/>
                </a:lnTo>
                <a:cubicBezTo>
                  <a:pt x="380121" y="432707"/>
                  <a:pt x="373736" y="430078"/>
                  <a:pt x="368477" y="424819"/>
                </a:cubicBezTo>
                <a:cubicBezTo>
                  <a:pt x="363219" y="419561"/>
                  <a:pt x="360589" y="413175"/>
                  <a:pt x="360589" y="405663"/>
                </a:cubicBezTo>
                <a:lnTo>
                  <a:pt x="360589" y="315515"/>
                </a:lnTo>
                <a:cubicBezTo>
                  <a:pt x="360589" y="308003"/>
                  <a:pt x="363219" y="301618"/>
                  <a:pt x="368477" y="296359"/>
                </a:cubicBezTo>
                <a:cubicBezTo>
                  <a:pt x="373736" y="291101"/>
                  <a:pt x="380121" y="288471"/>
                  <a:pt x="387633" y="288471"/>
                </a:cubicBezTo>
                <a:lnTo>
                  <a:pt x="414678" y="288471"/>
                </a:lnTo>
                <a:lnTo>
                  <a:pt x="414678" y="234383"/>
                </a:lnTo>
                <a:lnTo>
                  <a:pt x="270442" y="234383"/>
                </a:lnTo>
                <a:lnTo>
                  <a:pt x="270442" y="288471"/>
                </a:lnTo>
                <a:lnTo>
                  <a:pt x="297486" y="288471"/>
                </a:lnTo>
                <a:cubicBezTo>
                  <a:pt x="304999" y="288471"/>
                  <a:pt x="311384" y="291101"/>
                  <a:pt x="316642" y="296359"/>
                </a:cubicBezTo>
                <a:cubicBezTo>
                  <a:pt x="321901" y="301618"/>
                  <a:pt x="324530" y="308003"/>
                  <a:pt x="324530" y="315515"/>
                </a:cubicBezTo>
                <a:lnTo>
                  <a:pt x="324530" y="405663"/>
                </a:lnTo>
                <a:cubicBezTo>
                  <a:pt x="324530" y="413175"/>
                  <a:pt x="321901" y="419561"/>
                  <a:pt x="316642" y="424819"/>
                </a:cubicBezTo>
                <a:cubicBezTo>
                  <a:pt x="311384" y="430078"/>
                  <a:pt x="304999" y="432707"/>
                  <a:pt x="297486" y="432707"/>
                </a:cubicBezTo>
                <a:lnTo>
                  <a:pt x="207339" y="432707"/>
                </a:lnTo>
                <a:cubicBezTo>
                  <a:pt x="199827" y="432707"/>
                  <a:pt x="193441" y="430078"/>
                  <a:pt x="188182" y="424819"/>
                </a:cubicBezTo>
                <a:cubicBezTo>
                  <a:pt x="182924" y="419561"/>
                  <a:pt x="180294" y="413175"/>
                  <a:pt x="180294" y="405663"/>
                </a:cubicBezTo>
                <a:lnTo>
                  <a:pt x="180294" y="315515"/>
                </a:lnTo>
                <a:cubicBezTo>
                  <a:pt x="180294" y="308003"/>
                  <a:pt x="182924" y="301618"/>
                  <a:pt x="188182" y="296359"/>
                </a:cubicBezTo>
                <a:cubicBezTo>
                  <a:pt x="193441" y="291101"/>
                  <a:pt x="199827" y="288471"/>
                  <a:pt x="207339" y="288471"/>
                </a:cubicBezTo>
                <a:lnTo>
                  <a:pt x="234383" y="288471"/>
                </a:lnTo>
                <a:lnTo>
                  <a:pt x="234383" y="234383"/>
                </a:lnTo>
                <a:lnTo>
                  <a:pt x="90147" y="234383"/>
                </a:lnTo>
                <a:lnTo>
                  <a:pt x="90147" y="288471"/>
                </a:lnTo>
                <a:lnTo>
                  <a:pt x="117191" y="288471"/>
                </a:lnTo>
                <a:cubicBezTo>
                  <a:pt x="124704" y="288471"/>
                  <a:pt x="131089" y="291101"/>
                  <a:pt x="136348" y="296359"/>
                </a:cubicBezTo>
                <a:cubicBezTo>
                  <a:pt x="141606" y="301618"/>
                  <a:pt x="144235" y="308003"/>
                  <a:pt x="144235" y="315515"/>
                </a:cubicBezTo>
                <a:lnTo>
                  <a:pt x="144235" y="405663"/>
                </a:lnTo>
                <a:cubicBezTo>
                  <a:pt x="144235" y="413175"/>
                  <a:pt x="141606" y="419561"/>
                  <a:pt x="136348" y="424819"/>
                </a:cubicBezTo>
                <a:cubicBezTo>
                  <a:pt x="131089" y="430078"/>
                  <a:pt x="124704" y="432707"/>
                  <a:pt x="117191" y="432707"/>
                </a:cubicBezTo>
                <a:lnTo>
                  <a:pt x="27044" y="432707"/>
                </a:lnTo>
                <a:cubicBezTo>
                  <a:pt x="19532" y="432707"/>
                  <a:pt x="13147" y="430078"/>
                  <a:pt x="7888" y="424819"/>
                </a:cubicBezTo>
                <a:cubicBezTo>
                  <a:pt x="2630" y="419561"/>
                  <a:pt x="0" y="413175"/>
                  <a:pt x="0" y="405663"/>
                </a:cubicBezTo>
                <a:lnTo>
                  <a:pt x="0" y="315515"/>
                </a:lnTo>
                <a:cubicBezTo>
                  <a:pt x="0" y="308003"/>
                  <a:pt x="2630" y="301618"/>
                  <a:pt x="7888" y="296359"/>
                </a:cubicBezTo>
                <a:cubicBezTo>
                  <a:pt x="13147" y="291101"/>
                  <a:pt x="19532" y="288471"/>
                  <a:pt x="27044" y="288471"/>
                </a:cubicBezTo>
                <a:lnTo>
                  <a:pt x="54088" y="288471"/>
                </a:lnTo>
                <a:lnTo>
                  <a:pt x="54088" y="234383"/>
                </a:lnTo>
                <a:cubicBezTo>
                  <a:pt x="54088" y="224617"/>
                  <a:pt x="57657" y="216166"/>
                  <a:pt x="64793" y="209029"/>
                </a:cubicBezTo>
                <a:cubicBezTo>
                  <a:pt x="71930" y="201892"/>
                  <a:pt x="80381" y="198324"/>
                  <a:pt x="90147" y="198324"/>
                </a:cubicBezTo>
                <a:lnTo>
                  <a:pt x="234383" y="198324"/>
                </a:lnTo>
                <a:lnTo>
                  <a:pt x="234383" y="144236"/>
                </a:lnTo>
                <a:lnTo>
                  <a:pt x="207339" y="144236"/>
                </a:lnTo>
                <a:cubicBezTo>
                  <a:pt x="199827" y="144236"/>
                  <a:pt x="193441" y="141606"/>
                  <a:pt x="188182" y="136348"/>
                </a:cubicBezTo>
                <a:cubicBezTo>
                  <a:pt x="182924" y="131089"/>
                  <a:pt x="180294" y="124704"/>
                  <a:pt x="180294" y="117192"/>
                </a:cubicBezTo>
                <a:lnTo>
                  <a:pt x="180294" y="27044"/>
                </a:lnTo>
                <a:cubicBezTo>
                  <a:pt x="180294" y="19532"/>
                  <a:pt x="182924" y="13146"/>
                  <a:pt x="188182" y="7888"/>
                </a:cubicBezTo>
                <a:cubicBezTo>
                  <a:pt x="193441" y="2629"/>
                  <a:pt x="199827" y="0"/>
                  <a:pt x="207339" y="0"/>
                </a:cubicBezTo>
                <a:close/>
              </a:path>
            </a:pathLst>
          </a:custGeom>
          <a:solidFill>
            <a:srgbClr val="E2EC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58" name="57 CuadroTexto"/>
          <p:cNvSpPr txBox="1"/>
          <p:nvPr/>
        </p:nvSpPr>
        <p:spPr>
          <a:xfrm>
            <a:off x="1200702" y="5841060"/>
            <a:ext cx="5198287" cy="360531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500" b="1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Asegúrate  que todos los de tu equipo conocen  y aplican sus</a:t>
            </a:r>
          </a:p>
        </p:txBody>
      </p:sp>
      <p:sp>
        <p:nvSpPr>
          <p:cNvPr id="59" name="58 CuadroTexto"/>
          <p:cNvSpPr txBox="1"/>
          <p:nvPr/>
        </p:nvSpPr>
        <p:spPr>
          <a:xfrm>
            <a:off x="1573429" y="6168112"/>
            <a:ext cx="3029463" cy="329753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Procedimientos</a:t>
            </a:r>
          </a:p>
        </p:txBody>
      </p:sp>
      <p:sp>
        <p:nvSpPr>
          <p:cNvPr id="60" name="59 CuadroTexto"/>
          <p:cNvSpPr txBox="1"/>
          <p:nvPr/>
        </p:nvSpPr>
        <p:spPr>
          <a:xfrm>
            <a:off x="1660535" y="6879362"/>
            <a:ext cx="3029463" cy="329753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Formatos</a:t>
            </a:r>
          </a:p>
        </p:txBody>
      </p:sp>
      <p:sp>
        <p:nvSpPr>
          <p:cNvPr id="61" name="60 CuadroTexto"/>
          <p:cNvSpPr txBox="1"/>
          <p:nvPr/>
        </p:nvSpPr>
        <p:spPr>
          <a:xfrm>
            <a:off x="1589783" y="6556331"/>
            <a:ext cx="1877773" cy="329753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Instructivos</a:t>
            </a:r>
          </a:p>
        </p:txBody>
      </p:sp>
      <p:sp>
        <p:nvSpPr>
          <p:cNvPr id="62" name="Freeform 273"/>
          <p:cNvSpPr/>
          <p:nvPr/>
        </p:nvSpPr>
        <p:spPr>
          <a:xfrm>
            <a:off x="1392616" y="6262869"/>
            <a:ext cx="225899" cy="161595"/>
          </a:xfrm>
          <a:custGeom>
            <a:avLst/>
            <a:gdLst/>
            <a:ahLst/>
            <a:cxnLst/>
            <a:rect l="l" t="t" r="r" b="b"/>
            <a:pathLst>
              <a:path w="432707" h="432707">
                <a:moveTo>
                  <a:pt x="81132" y="0"/>
                </a:moveTo>
                <a:lnTo>
                  <a:pt x="351575" y="0"/>
                </a:lnTo>
                <a:cubicBezTo>
                  <a:pt x="373924" y="0"/>
                  <a:pt x="393033" y="7935"/>
                  <a:pt x="408902" y="23805"/>
                </a:cubicBezTo>
                <a:cubicBezTo>
                  <a:pt x="424772" y="39674"/>
                  <a:pt x="432707" y="58784"/>
                  <a:pt x="432707" y="81133"/>
                </a:cubicBezTo>
                <a:lnTo>
                  <a:pt x="432707" y="351574"/>
                </a:lnTo>
                <a:cubicBezTo>
                  <a:pt x="432707" y="373924"/>
                  <a:pt x="424772" y="393033"/>
                  <a:pt x="408902" y="408902"/>
                </a:cubicBezTo>
                <a:cubicBezTo>
                  <a:pt x="393033" y="424772"/>
                  <a:pt x="373924" y="432707"/>
                  <a:pt x="351575" y="432707"/>
                </a:cubicBezTo>
                <a:lnTo>
                  <a:pt x="81132" y="432707"/>
                </a:lnTo>
                <a:cubicBezTo>
                  <a:pt x="58784" y="432707"/>
                  <a:pt x="39674" y="424772"/>
                  <a:pt x="23805" y="408902"/>
                </a:cubicBezTo>
                <a:cubicBezTo>
                  <a:pt x="7935" y="393033"/>
                  <a:pt x="0" y="373924"/>
                  <a:pt x="0" y="351574"/>
                </a:cubicBezTo>
                <a:lnTo>
                  <a:pt x="0" y="81133"/>
                </a:lnTo>
                <a:cubicBezTo>
                  <a:pt x="0" y="58784"/>
                  <a:pt x="7935" y="39674"/>
                  <a:pt x="23805" y="23805"/>
                </a:cubicBezTo>
                <a:cubicBezTo>
                  <a:pt x="39674" y="7935"/>
                  <a:pt x="58784" y="0"/>
                  <a:pt x="81132" y="0"/>
                </a:cubicBezTo>
                <a:close/>
                <a:moveTo>
                  <a:pt x="324530" y="97472"/>
                </a:moveTo>
                <a:cubicBezTo>
                  <a:pt x="319647" y="97472"/>
                  <a:pt x="315422" y="99256"/>
                  <a:pt x="311854" y="102824"/>
                </a:cubicBezTo>
                <a:lnTo>
                  <a:pt x="180294" y="234383"/>
                </a:lnTo>
                <a:lnTo>
                  <a:pt x="120854" y="174942"/>
                </a:lnTo>
                <a:cubicBezTo>
                  <a:pt x="117285" y="171374"/>
                  <a:pt x="113059" y="169590"/>
                  <a:pt x="108177" y="169590"/>
                </a:cubicBezTo>
                <a:cubicBezTo>
                  <a:pt x="103294" y="169590"/>
                  <a:pt x="99068" y="171374"/>
                  <a:pt x="95500" y="174942"/>
                </a:cubicBezTo>
                <a:lnTo>
                  <a:pt x="66766" y="203677"/>
                </a:lnTo>
                <a:cubicBezTo>
                  <a:pt x="63196" y="207245"/>
                  <a:pt x="61413" y="211471"/>
                  <a:pt x="61413" y="216353"/>
                </a:cubicBezTo>
                <a:cubicBezTo>
                  <a:pt x="61413" y="221236"/>
                  <a:pt x="63196" y="225462"/>
                  <a:pt x="66766" y="229030"/>
                </a:cubicBezTo>
                <a:lnTo>
                  <a:pt x="167618" y="329883"/>
                </a:lnTo>
                <a:cubicBezTo>
                  <a:pt x="171186" y="333451"/>
                  <a:pt x="175412" y="335235"/>
                  <a:pt x="180294" y="335235"/>
                </a:cubicBezTo>
                <a:cubicBezTo>
                  <a:pt x="185178" y="335235"/>
                  <a:pt x="189402" y="333451"/>
                  <a:pt x="192972" y="329883"/>
                </a:cubicBezTo>
                <a:lnTo>
                  <a:pt x="365942" y="156913"/>
                </a:lnTo>
                <a:cubicBezTo>
                  <a:pt x="369510" y="153344"/>
                  <a:pt x="371294" y="149119"/>
                  <a:pt x="371294" y="144236"/>
                </a:cubicBezTo>
                <a:cubicBezTo>
                  <a:pt x="371294" y="139353"/>
                  <a:pt x="369510" y="135127"/>
                  <a:pt x="365942" y="131559"/>
                </a:cubicBezTo>
                <a:lnTo>
                  <a:pt x="337207" y="102824"/>
                </a:lnTo>
                <a:cubicBezTo>
                  <a:pt x="333638" y="99256"/>
                  <a:pt x="329413" y="97472"/>
                  <a:pt x="324530" y="97472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63" name="Freeform 273"/>
          <p:cNvSpPr/>
          <p:nvPr/>
        </p:nvSpPr>
        <p:spPr>
          <a:xfrm>
            <a:off x="1390177" y="6643757"/>
            <a:ext cx="225899" cy="161595"/>
          </a:xfrm>
          <a:custGeom>
            <a:avLst/>
            <a:gdLst/>
            <a:ahLst/>
            <a:cxnLst/>
            <a:rect l="l" t="t" r="r" b="b"/>
            <a:pathLst>
              <a:path w="432707" h="432707">
                <a:moveTo>
                  <a:pt x="81132" y="0"/>
                </a:moveTo>
                <a:lnTo>
                  <a:pt x="351575" y="0"/>
                </a:lnTo>
                <a:cubicBezTo>
                  <a:pt x="373924" y="0"/>
                  <a:pt x="393033" y="7935"/>
                  <a:pt x="408902" y="23805"/>
                </a:cubicBezTo>
                <a:cubicBezTo>
                  <a:pt x="424772" y="39674"/>
                  <a:pt x="432707" y="58784"/>
                  <a:pt x="432707" y="81133"/>
                </a:cubicBezTo>
                <a:lnTo>
                  <a:pt x="432707" y="351574"/>
                </a:lnTo>
                <a:cubicBezTo>
                  <a:pt x="432707" y="373924"/>
                  <a:pt x="424772" y="393033"/>
                  <a:pt x="408902" y="408902"/>
                </a:cubicBezTo>
                <a:cubicBezTo>
                  <a:pt x="393033" y="424772"/>
                  <a:pt x="373924" y="432707"/>
                  <a:pt x="351575" y="432707"/>
                </a:cubicBezTo>
                <a:lnTo>
                  <a:pt x="81132" y="432707"/>
                </a:lnTo>
                <a:cubicBezTo>
                  <a:pt x="58784" y="432707"/>
                  <a:pt x="39674" y="424772"/>
                  <a:pt x="23805" y="408902"/>
                </a:cubicBezTo>
                <a:cubicBezTo>
                  <a:pt x="7935" y="393033"/>
                  <a:pt x="0" y="373924"/>
                  <a:pt x="0" y="351574"/>
                </a:cubicBezTo>
                <a:lnTo>
                  <a:pt x="0" y="81133"/>
                </a:lnTo>
                <a:cubicBezTo>
                  <a:pt x="0" y="58784"/>
                  <a:pt x="7935" y="39674"/>
                  <a:pt x="23805" y="23805"/>
                </a:cubicBezTo>
                <a:cubicBezTo>
                  <a:pt x="39674" y="7935"/>
                  <a:pt x="58784" y="0"/>
                  <a:pt x="81132" y="0"/>
                </a:cubicBezTo>
                <a:close/>
                <a:moveTo>
                  <a:pt x="324530" y="97472"/>
                </a:moveTo>
                <a:cubicBezTo>
                  <a:pt x="319647" y="97472"/>
                  <a:pt x="315422" y="99256"/>
                  <a:pt x="311854" y="102824"/>
                </a:cubicBezTo>
                <a:lnTo>
                  <a:pt x="180294" y="234383"/>
                </a:lnTo>
                <a:lnTo>
                  <a:pt x="120854" y="174942"/>
                </a:lnTo>
                <a:cubicBezTo>
                  <a:pt x="117285" y="171374"/>
                  <a:pt x="113059" y="169590"/>
                  <a:pt x="108177" y="169590"/>
                </a:cubicBezTo>
                <a:cubicBezTo>
                  <a:pt x="103294" y="169590"/>
                  <a:pt x="99068" y="171374"/>
                  <a:pt x="95500" y="174942"/>
                </a:cubicBezTo>
                <a:lnTo>
                  <a:pt x="66766" y="203677"/>
                </a:lnTo>
                <a:cubicBezTo>
                  <a:pt x="63196" y="207245"/>
                  <a:pt x="61413" y="211471"/>
                  <a:pt x="61413" y="216353"/>
                </a:cubicBezTo>
                <a:cubicBezTo>
                  <a:pt x="61413" y="221236"/>
                  <a:pt x="63196" y="225462"/>
                  <a:pt x="66766" y="229030"/>
                </a:cubicBezTo>
                <a:lnTo>
                  <a:pt x="167618" y="329883"/>
                </a:lnTo>
                <a:cubicBezTo>
                  <a:pt x="171186" y="333451"/>
                  <a:pt x="175412" y="335235"/>
                  <a:pt x="180294" y="335235"/>
                </a:cubicBezTo>
                <a:cubicBezTo>
                  <a:pt x="185178" y="335235"/>
                  <a:pt x="189402" y="333451"/>
                  <a:pt x="192972" y="329883"/>
                </a:cubicBezTo>
                <a:lnTo>
                  <a:pt x="365942" y="156913"/>
                </a:lnTo>
                <a:cubicBezTo>
                  <a:pt x="369510" y="153344"/>
                  <a:pt x="371294" y="149119"/>
                  <a:pt x="371294" y="144236"/>
                </a:cubicBezTo>
                <a:cubicBezTo>
                  <a:pt x="371294" y="139353"/>
                  <a:pt x="369510" y="135127"/>
                  <a:pt x="365942" y="131559"/>
                </a:cubicBezTo>
                <a:lnTo>
                  <a:pt x="337207" y="102824"/>
                </a:lnTo>
                <a:cubicBezTo>
                  <a:pt x="333638" y="99256"/>
                  <a:pt x="329413" y="97472"/>
                  <a:pt x="324530" y="97472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64" name="Freeform 273"/>
          <p:cNvSpPr/>
          <p:nvPr/>
        </p:nvSpPr>
        <p:spPr>
          <a:xfrm>
            <a:off x="1390176" y="6983171"/>
            <a:ext cx="225899" cy="161595"/>
          </a:xfrm>
          <a:custGeom>
            <a:avLst/>
            <a:gdLst/>
            <a:ahLst/>
            <a:cxnLst/>
            <a:rect l="l" t="t" r="r" b="b"/>
            <a:pathLst>
              <a:path w="432707" h="432707">
                <a:moveTo>
                  <a:pt x="81132" y="0"/>
                </a:moveTo>
                <a:lnTo>
                  <a:pt x="351575" y="0"/>
                </a:lnTo>
                <a:cubicBezTo>
                  <a:pt x="373924" y="0"/>
                  <a:pt x="393033" y="7935"/>
                  <a:pt x="408902" y="23805"/>
                </a:cubicBezTo>
                <a:cubicBezTo>
                  <a:pt x="424772" y="39674"/>
                  <a:pt x="432707" y="58784"/>
                  <a:pt x="432707" y="81133"/>
                </a:cubicBezTo>
                <a:lnTo>
                  <a:pt x="432707" y="351574"/>
                </a:lnTo>
                <a:cubicBezTo>
                  <a:pt x="432707" y="373924"/>
                  <a:pt x="424772" y="393033"/>
                  <a:pt x="408902" y="408902"/>
                </a:cubicBezTo>
                <a:cubicBezTo>
                  <a:pt x="393033" y="424772"/>
                  <a:pt x="373924" y="432707"/>
                  <a:pt x="351575" y="432707"/>
                </a:cubicBezTo>
                <a:lnTo>
                  <a:pt x="81132" y="432707"/>
                </a:lnTo>
                <a:cubicBezTo>
                  <a:pt x="58784" y="432707"/>
                  <a:pt x="39674" y="424772"/>
                  <a:pt x="23805" y="408902"/>
                </a:cubicBezTo>
                <a:cubicBezTo>
                  <a:pt x="7935" y="393033"/>
                  <a:pt x="0" y="373924"/>
                  <a:pt x="0" y="351574"/>
                </a:cubicBezTo>
                <a:lnTo>
                  <a:pt x="0" y="81133"/>
                </a:lnTo>
                <a:cubicBezTo>
                  <a:pt x="0" y="58784"/>
                  <a:pt x="7935" y="39674"/>
                  <a:pt x="23805" y="23805"/>
                </a:cubicBezTo>
                <a:cubicBezTo>
                  <a:pt x="39674" y="7935"/>
                  <a:pt x="58784" y="0"/>
                  <a:pt x="81132" y="0"/>
                </a:cubicBezTo>
                <a:close/>
                <a:moveTo>
                  <a:pt x="324530" y="97472"/>
                </a:moveTo>
                <a:cubicBezTo>
                  <a:pt x="319647" y="97472"/>
                  <a:pt x="315422" y="99256"/>
                  <a:pt x="311854" y="102824"/>
                </a:cubicBezTo>
                <a:lnTo>
                  <a:pt x="180294" y="234383"/>
                </a:lnTo>
                <a:lnTo>
                  <a:pt x="120854" y="174942"/>
                </a:lnTo>
                <a:cubicBezTo>
                  <a:pt x="117285" y="171374"/>
                  <a:pt x="113059" y="169590"/>
                  <a:pt x="108177" y="169590"/>
                </a:cubicBezTo>
                <a:cubicBezTo>
                  <a:pt x="103294" y="169590"/>
                  <a:pt x="99068" y="171374"/>
                  <a:pt x="95500" y="174942"/>
                </a:cubicBezTo>
                <a:lnTo>
                  <a:pt x="66766" y="203677"/>
                </a:lnTo>
                <a:cubicBezTo>
                  <a:pt x="63196" y="207245"/>
                  <a:pt x="61413" y="211471"/>
                  <a:pt x="61413" y="216353"/>
                </a:cubicBezTo>
                <a:cubicBezTo>
                  <a:pt x="61413" y="221236"/>
                  <a:pt x="63196" y="225462"/>
                  <a:pt x="66766" y="229030"/>
                </a:cubicBezTo>
                <a:lnTo>
                  <a:pt x="167618" y="329883"/>
                </a:lnTo>
                <a:cubicBezTo>
                  <a:pt x="171186" y="333451"/>
                  <a:pt x="175412" y="335235"/>
                  <a:pt x="180294" y="335235"/>
                </a:cubicBezTo>
                <a:cubicBezTo>
                  <a:pt x="185178" y="335235"/>
                  <a:pt x="189402" y="333451"/>
                  <a:pt x="192972" y="329883"/>
                </a:cubicBezTo>
                <a:lnTo>
                  <a:pt x="365942" y="156913"/>
                </a:lnTo>
                <a:cubicBezTo>
                  <a:pt x="369510" y="153344"/>
                  <a:pt x="371294" y="149119"/>
                  <a:pt x="371294" y="144236"/>
                </a:cubicBezTo>
                <a:cubicBezTo>
                  <a:pt x="371294" y="139353"/>
                  <a:pt x="369510" y="135127"/>
                  <a:pt x="365942" y="131559"/>
                </a:cubicBezTo>
                <a:lnTo>
                  <a:pt x="337207" y="102824"/>
                </a:lnTo>
                <a:cubicBezTo>
                  <a:pt x="333638" y="99256"/>
                  <a:pt x="329413" y="97472"/>
                  <a:pt x="324530" y="97472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67" name="66 CuadroTexto"/>
          <p:cNvSpPr txBox="1"/>
          <p:nvPr/>
        </p:nvSpPr>
        <p:spPr>
          <a:xfrm>
            <a:off x="8174205" y="2656406"/>
            <a:ext cx="3886631" cy="529808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Comprueba el seguimiento oportuno en Isolución y/o el cierre según las fechas establecidas de:</a:t>
            </a:r>
          </a:p>
        </p:txBody>
      </p:sp>
      <p:sp>
        <p:nvSpPr>
          <p:cNvPr id="68" name="67 CuadroTexto"/>
          <p:cNvSpPr txBox="1"/>
          <p:nvPr/>
        </p:nvSpPr>
        <p:spPr>
          <a:xfrm>
            <a:off x="8281874" y="2334243"/>
            <a:ext cx="4608549" cy="360531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500" b="1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Acciones de mejoramiento</a:t>
            </a:r>
          </a:p>
        </p:txBody>
      </p:sp>
      <p:sp>
        <p:nvSpPr>
          <p:cNvPr id="69" name="68 CuadroTexto"/>
          <p:cNvSpPr txBox="1"/>
          <p:nvPr/>
        </p:nvSpPr>
        <p:spPr>
          <a:xfrm>
            <a:off x="8738354" y="3358372"/>
            <a:ext cx="1969965" cy="314364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2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Preventivas</a:t>
            </a:r>
          </a:p>
        </p:txBody>
      </p:sp>
      <p:sp>
        <p:nvSpPr>
          <p:cNvPr id="70" name="69 CuadroTexto"/>
          <p:cNvSpPr txBox="1"/>
          <p:nvPr/>
        </p:nvSpPr>
        <p:spPr>
          <a:xfrm>
            <a:off x="8747855" y="3119195"/>
            <a:ext cx="1268546" cy="314364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2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Correctivas</a:t>
            </a:r>
          </a:p>
        </p:txBody>
      </p:sp>
      <p:sp>
        <p:nvSpPr>
          <p:cNvPr id="71" name="70 CuadroTexto"/>
          <p:cNvSpPr txBox="1"/>
          <p:nvPr/>
        </p:nvSpPr>
        <p:spPr>
          <a:xfrm>
            <a:off x="8746832" y="3660228"/>
            <a:ext cx="1969965" cy="314364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2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 mejora</a:t>
            </a:r>
          </a:p>
        </p:txBody>
      </p:sp>
      <p:sp>
        <p:nvSpPr>
          <p:cNvPr id="72" name="Freeform 273"/>
          <p:cNvSpPr/>
          <p:nvPr/>
        </p:nvSpPr>
        <p:spPr>
          <a:xfrm>
            <a:off x="8421493" y="3175396"/>
            <a:ext cx="171727" cy="161595"/>
          </a:xfrm>
          <a:custGeom>
            <a:avLst/>
            <a:gdLst/>
            <a:ahLst/>
            <a:cxnLst/>
            <a:rect l="l" t="t" r="r" b="b"/>
            <a:pathLst>
              <a:path w="432707" h="432707">
                <a:moveTo>
                  <a:pt x="81132" y="0"/>
                </a:moveTo>
                <a:lnTo>
                  <a:pt x="351575" y="0"/>
                </a:lnTo>
                <a:cubicBezTo>
                  <a:pt x="373924" y="0"/>
                  <a:pt x="393033" y="7935"/>
                  <a:pt x="408902" y="23805"/>
                </a:cubicBezTo>
                <a:cubicBezTo>
                  <a:pt x="424772" y="39674"/>
                  <a:pt x="432707" y="58784"/>
                  <a:pt x="432707" y="81133"/>
                </a:cubicBezTo>
                <a:lnTo>
                  <a:pt x="432707" y="351574"/>
                </a:lnTo>
                <a:cubicBezTo>
                  <a:pt x="432707" y="373924"/>
                  <a:pt x="424772" y="393033"/>
                  <a:pt x="408902" y="408902"/>
                </a:cubicBezTo>
                <a:cubicBezTo>
                  <a:pt x="393033" y="424772"/>
                  <a:pt x="373924" y="432707"/>
                  <a:pt x="351575" y="432707"/>
                </a:cubicBezTo>
                <a:lnTo>
                  <a:pt x="81132" y="432707"/>
                </a:lnTo>
                <a:cubicBezTo>
                  <a:pt x="58784" y="432707"/>
                  <a:pt x="39674" y="424772"/>
                  <a:pt x="23805" y="408902"/>
                </a:cubicBezTo>
                <a:cubicBezTo>
                  <a:pt x="7935" y="393033"/>
                  <a:pt x="0" y="373924"/>
                  <a:pt x="0" y="351574"/>
                </a:cubicBezTo>
                <a:lnTo>
                  <a:pt x="0" y="81133"/>
                </a:lnTo>
                <a:cubicBezTo>
                  <a:pt x="0" y="58784"/>
                  <a:pt x="7935" y="39674"/>
                  <a:pt x="23805" y="23805"/>
                </a:cubicBezTo>
                <a:cubicBezTo>
                  <a:pt x="39674" y="7935"/>
                  <a:pt x="58784" y="0"/>
                  <a:pt x="81132" y="0"/>
                </a:cubicBezTo>
                <a:close/>
                <a:moveTo>
                  <a:pt x="324530" y="97472"/>
                </a:moveTo>
                <a:cubicBezTo>
                  <a:pt x="319647" y="97472"/>
                  <a:pt x="315422" y="99256"/>
                  <a:pt x="311854" y="102824"/>
                </a:cubicBezTo>
                <a:lnTo>
                  <a:pt x="180294" y="234383"/>
                </a:lnTo>
                <a:lnTo>
                  <a:pt x="120854" y="174942"/>
                </a:lnTo>
                <a:cubicBezTo>
                  <a:pt x="117285" y="171374"/>
                  <a:pt x="113059" y="169590"/>
                  <a:pt x="108177" y="169590"/>
                </a:cubicBezTo>
                <a:cubicBezTo>
                  <a:pt x="103294" y="169590"/>
                  <a:pt x="99068" y="171374"/>
                  <a:pt x="95500" y="174942"/>
                </a:cubicBezTo>
                <a:lnTo>
                  <a:pt x="66766" y="203677"/>
                </a:lnTo>
                <a:cubicBezTo>
                  <a:pt x="63196" y="207245"/>
                  <a:pt x="61413" y="211471"/>
                  <a:pt x="61413" y="216353"/>
                </a:cubicBezTo>
                <a:cubicBezTo>
                  <a:pt x="61413" y="221236"/>
                  <a:pt x="63196" y="225462"/>
                  <a:pt x="66766" y="229030"/>
                </a:cubicBezTo>
                <a:lnTo>
                  <a:pt x="167618" y="329883"/>
                </a:lnTo>
                <a:cubicBezTo>
                  <a:pt x="171186" y="333451"/>
                  <a:pt x="175412" y="335235"/>
                  <a:pt x="180294" y="335235"/>
                </a:cubicBezTo>
                <a:cubicBezTo>
                  <a:pt x="185178" y="335235"/>
                  <a:pt x="189402" y="333451"/>
                  <a:pt x="192972" y="329883"/>
                </a:cubicBezTo>
                <a:lnTo>
                  <a:pt x="365942" y="156913"/>
                </a:lnTo>
                <a:cubicBezTo>
                  <a:pt x="369510" y="153344"/>
                  <a:pt x="371294" y="149119"/>
                  <a:pt x="371294" y="144236"/>
                </a:cubicBezTo>
                <a:cubicBezTo>
                  <a:pt x="371294" y="139353"/>
                  <a:pt x="369510" y="135127"/>
                  <a:pt x="365942" y="131559"/>
                </a:cubicBezTo>
                <a:lnTo>
                  <a:pt x="337207" y="102824"/>
                </a:lnTo>
                <a:cubicBezTo>
                  <a:pt x="333638" y="99256"/>
                  <a:pt x="329413" y="97472"/>
                  <a:pt x="324530" y="97472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73" name="Freeform 273"/>
          <p:cNvSpPr/>
          <p:nvPr/>
        </p:nvSpPr>
        <p:spPr>
          <a:xfrm>
            <a:off x="8420200" y="3735081"/>
            <a:ext cx="169326" cy="161595"/>
          </a:xfrm>
          <a:custGeom>
            <a:avLst/>
            <a:gdLst/>
            <a:ahLst/>
            <a:cxnLst/>
            <a:rect l="l" t="t" r="r" b="b"/>
            <a:pathLst>
              <a:path w="432707" h="432707">
                <a:moveTo>
                  <a:pt x="81132" y="0"/>
                </a:moveTo>
                <a:lnTo>
                  <a:pt x="351575" y="0"/>
                </a:lnTo>
                <a:cubicBezTo>
                  <a:pt x="373924" y="0"/>
                  <a:pt x="393033" y="7935"/>
                  <a:pt x="408902" y="23805"/>
                </a:cubicBezTo>
                <a:cubicBezTo>
                  <a:pt x="424772" y="39674"/>
                  <a:pt x="432707" y="58784"/>
                  <a:pt x="432707" y="81133"/>
                </a:cubicBezTo>
                <a:lnTo>
                  <a:pt x="432707" y="351574"/>
                </a:lnTo>
                <a:cubicBezTo>
                  <a:pt x="432707" y="373924"/>
                  <a:pt x="424772" y="393033"/>
                  <a:pt x="408902" y="408902"/>
                </a:cubicBezTo>
                <a:cubicBezTo>
                  <a:pt x="393033" y="424772"/>
                  <a:pt x="373924" y="432707"/>
                  <a:pt x="351575" y="432707"/>
                </a:cubicBezTo>
                <a:lnTo>
                  <a:pt x="81132" y="432707"/>
                </a:lnTo>
                <a:cubicBezTo>
                  <a:pt x="58784" y="432707"/>
                  <a:pt x="39674" y="424772"/>
                  <a:pt x="23805" y="408902"/>
                </a:cubicBezTo>
                <a:cubicBezTo>
                  <a:pt x="7935" y="393033"/>
                  <a:pt x="0" y="373924"/>
                  <a:pt x="0" y="351574"/>
                </a:cubicBezTo>
                <a:lnTo>
                  <a:pt x="0" y="81133"/>
                </a:lnTo>
                <a:cubicBezTo>
                  <a:pt x="0" y="58784"/>
                  <a:pt x="7935" y="39674"/>
                  <a:pt x="23805" y="23805"/>
                </a:cubicBezTo>
                <a:cubicBezTo>
                  <a:pt x="39674" y="7935"/>
                  <a:pt x="58784" y="0"/>
                  <a:pt x="81132" y="0"/>
                </a:cubicBezTo>
                <a:close/>
                <a:moveTo>
                  <a:pt x="324530" y="97472"/>
                </a:moveTo>
                <a:cubicBezTo>
                  <a:pt x="319647" y="97472"/>
                  <a:pt x="315422" y="99256"/>
                  <a:pt x="311854" y="102824"/>
                </a:cubicBezTo>
                <a:lnTo>
                  <a:pt x="180294" y="234383"/>
                </a:lnTo>
                <a:lnTo>
                  <a:pt x="120854" y="174942"/>
                </a:lnTo>
                <a:cubicBezTo>
                  <a:pt x="117285" y="171374"/>
                  <a:pt x="113059" y="169590"/>
                  <a:pt x="108177" y="169590"/>
                </a:cubicBezTo>
                <a:cubicBezTo>
                  <a:pt x="103294" y="169590"/>
                  <a:pt x="99068" y="171374"/>
                  <a:pt x="95500" y="174942"/>
                </a:cubicBezTo>
                <a:lnTo>
                  <a:pt x="66766" y="203677"/>
                </a:lnTo>
                <a:cubicBezTo>
                  <a:pt x="63196" y="207245"/>
                  <a:pt x="61413" y="211471"/>
                  <a:pt x="61413" y="216353"/>
                </a:cubicBezTo>
                <a:cubicBezTo>
                  <a:pt x="61413" y="221236"/>
                  <a:pt x="63196" y="225462"/>
                  <a:pt x="66766" y="229030"/>
                </a:cubicBezTo>
                <a:lnTo>
                  <a:pt x="167618" y="329883"/>
                </a:lnTo>
                <a:cubicBezTo>
                  <a:pt x="171186" y="333451"/>
                  <a:pt x="175412" y="335235"/>
                  <a:pt x="180294" y="335235"/>
                </a:cubicBezTo>
                <a:cubicBezTo>
                  <a:pt x="185178" y="335235"/>
                  <a:pt x="189402" y="333451"/>
                  <a:pt x="192972" y="329883"/>
                </a:cubicBezTo>
                <a:lnTo>
                  <a:pt x="365942" y="156913"/>
                </a:lnTo>
                <a:cubicBezTo>
                  <a:pt x="369510" y="153344"/>
                  <a:pt x="371294" y="149119"/>
                  <a:pt x="371294" y="144236"/>
                </a:cubicBezTo>
                <a:cubicBezTo>
                  <a:pt x="371294" y="139353"/>
                  <a:pt x="369510" y="135127"/>
                  <a:pt x="365942" y="131559"/>
                </a:cubicBezTo>
                <a:lnTo>
                  <a:pt x="337207" y="102824"/>
                </a:lnTo>
                <a:cubicBezTo>
                  <a:pt x="333638" y="99256"/>
                  <a:pt x="329413" y="97472"/>
                  <a:pt x="324530" y="97472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74" name="Freeform 273"/>
          <p:cNvSpPr/>
          <p:nvPr/>
        </p:nvSpPr>
        <p:spPr>
          <a:xfrm>
            <a:off x="8436059" y="3454430"/>
            <a:ext cx="171727" cy="161595"/>
          </a:xfrm>
          <a:custGeom>
            <a:avLst/>
            <a:gdLst/>
            <a:ahLst/>
            <a:cxnLst/>
            <a:rect l="l" t="t" r="r" b="b"/>
            <a:pathLst>
              <a:path w="432707" h="432707">
                <a:moveTo>
                  <a:pt x="81132" y="0"/>
                </a:moveTo>
                <a:lnTo>
                  <a:pt x="351575" y="0"/>
                </a:lnTo>
                <a:cubicBezTo>
                  <a:pt x="373924" y="0"/>
                  <a:pt x="393033" y="7935"/>
                  <a:pt x="408902" y="23805"/>
                </a:cubicBezTo>
                <a:cubicBezTo>
                  <a:pt x="424772" y="39674"/>
                  <a:pt x="432707" y="58784"/>
                  <a:pt x="432707" y="81133"/>
                </a:cubicBezTo>
                <a:lnTo>
                  <a:pt x="432707" y="351574"/>
                </a:lnTo>
                <a:cubicBezTo>
                  <a:pt x="432707" y="373924"/>
                  <a:pt x="424772" y="393033"/>
                  <a:pt x="408902" y="408902"/>
                </a:cubicBezTo>
                <a:cubicBezTo>
                  <a:pt x="393033" y="424772"/>
                  <a:pt x="373924" y="432707"/>
                  <a:pt x="351575" y="432707"/>
                </a:cubicBezTo>
                <a:lnTo>
                  <a:pt x="81132" y="432707"/>
                </a:lnTo>
                <a:cubicBezTo>
                  <a:pt x="58784" y="432707"/>
                  <a:pt x="39674" y="424772"/>
                  <a:pt x="23805" y="408902"/>
                </a:cubicBezTo>
                <a:cubicBezTo>
                  <a:pt x="7935" y="393033"/>
                  <a:pt x="0" y="373924"/>
                  <a:pt x="0" y="351574"/>
                </a:cubicBezTo>
                <a:lnTo>
                  <a:pt x="0" y="81133"/>
                </a:lnTo>
                <a:cubicBezTo>
                  <a:pt x="0" y="58784"/>
                  <a:pt x="7935" y="39674"/>
                  <a:pt x="23805" y="23805"/>
                </a:cubicBezTo>
                <a:cubicBezTo>
                  <a:pt x="39674" y="7935"/>
                  <a:pt x="58784" y="0"/>
                  <a:pt x="81132" y="0"/>
                </a:cubicBezTo>
                <a:close/>
                <a:moveTo>
                  <a:pt x="324530" y="97472"/>
                </a:moveTo>
                <a:cubicBezTo>
                  <a:pt x="319647" y="97472"/>
                  <a:pt x="315422" y="99256"/>
                  <a:pt x="311854" y="102824"/>
                </a:cubicBezTo>
                <a:lnTo>
                  <a:pt x="180294" y="234383"/>
                </a:lnTo>
                <a:lnTo>
                  <a:pt x="120854" y="174942"/>
                </a:lnTo>
                <a:cubicBezTo>
                  <a:pt x="117285" y="171374"/>
                  <a:pt x="113059" y="169590"/>
                  <a:pt x="108177" y="169590"/>
                </a:cubicBezTo>
                <a:cubicBezTo>
                  <a:pt x="103294" y="169590"/>
                  <a:pt x="99068" y="171374"/>
                  <a:pt x="95500" y="174942"/>
                </a:cubicBezTo>
                <a:lnTo>
                  <a:pt x="66766" y="203677"/>
                </a:lnTo>
                <a:cubicBezTo>
                  <a:pt x="63196" y="207245"/>
                  <a:pt x="61413" y="211471"/>
                  <a:pt x="61413" y="216353"/>
                </a:cubicBezTo>
                <a:cubicBezTo>
                  <a:pt x="61413" y="221236"/>
                  <a:pt x="63196" y="225462"/>
                  <a:pt x="66766" y="229030"/>
                </a:cubicBezTo>
                <a:lnTo>
                  <a:pt x="167618" y="329883"/>
                </a:lnTo>
                <a:cubicBezTo>
                  <a:pt x="171186" y="333451"/>
                  <a:pt x="175412" y="335235"/>
                  <a:pt x="180294" y="335235"/>
                </a:cubicBezTo>
                <a:cubicBezTo>
                  <a:pt x="185178" y="335235"/>
                  <a:pt x="189402" y="333451"/>
                  <a:pt x="192972" y="329883"/>
                </a:cubicBezTo>
                <a:lnTo>
                  <a:pt x="365942" y="156913"/>
                </a:lnTo>
                <a:cubicBezTo>
                  <a:pt x="369510" y="153344"/>
                  <a:pt x="371294" y="149119"/>
                  <a:pt x="371294" y="144236"/>
                </a:cubicBezTo>
                <a:cubicBezTo>
                  <a:pt x="371294" y="139353"/>
                  <a:pt x="369510" y="135127"/>
                  <a:pt x="365942" y="131559"/>
                </a:cubicBezTo>
                <a:lnTo>
                  <a:pt x="337207" y="102824"/>
                </a:lnTo>
                <a:cubicBezTo>
                  <a:pt x="333638" y="99256"/>
                  <a:pt x="329413" y="97472"/>
                  <a:pt x="324530" y="97472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cxnSp>
        <p:nvCxnSpPr>
          <p:cNvPr id="77" name="76 Conector recto"/>
          <p:cNvCxnSpPr/>
          <p:nvPr/>
        </p:nvCxnSpPr>
        <p:spPr>
          <a:xfrm flipV="1">
            <a:off x="129980" y="7323532"/>
            <a:ext cx="12386418" cy="464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CuadroTexto"/>
          <p:cNvSpPr txBox="1"/>
          <p:nvPr/>
        </p:nvSpPr>
        <p:spPr>
          <a:xfrm>
            <a:off x="8156930" y="5841062"/>
            <a:ext cx="4017546" cy="529808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300" b="1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Analiza los resultados de las mediciones de satisfacción de</a:t>
            </a:r>
          </a:p>
        </p:txBody>
      </p:sp>
      <p:sp>
        <p:nvSpPr>
          <p:cNvPr id="84" name="83 CuadroTexto"/>
          <p:cNvSpPr txBox="1"/>
          <p:nvPr/>
        </p:nvSpPr>
        <p:spPr>
          <a:xfrm>
            <a:off x="8521921" y="6189936"/>
            <a:ext cx="1582770" cy="529808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300" dirty="0"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Satisfacción de usuarios</a:t>
            </a:r>
          </a:p>
        </p:txBody>
      </p:sp>
      <p:sp>
        <p:nvSpPr>
          <p:cNvPr id="85" name="84 CuadroTexto"/>
          <p:cNvSpPr txBox="1"/>
          <p:nvPr/>
        </p:nvSpPr>
        <p:spPr>
          <a:xfrm>
            <a:off x="10825571" y="6233674"/>
            <a:ext cx="1582770" cy="329753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300" dirty="0"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Metas</a:t>
            </a:r>
          </a:p>
        </p:txBody>
      </p:sp>
      <p:sp>
        <p:nvSpPr>
          <p:cNvPr id="86" name="85 CuadroTexto"/>
          <p:cNvSpPr txBox="1"/>
          <p:nvPr/>
        </p:nvSpPr>
        <p:spPr>
          <a:xfrm>
            <a:off x="9778439" y="6649186"/>
            <a:ext cx="1892606" cy="329753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300" dirty="0"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Riesgos</a:t>
            </a:r>
          </a:p>
        </p:txBody>
      </p:sp>
      <p:sp>
        <p:nvSpPr>
          <p:cNvPr id="87" name="Freeform 352"/>
          <p:cNvSpPr/>
          <p:nvPr/>
        </p:nvSpPr>
        <p:spPr>
          <a:xfrm>
            <a:off x="8315615" y="6272956"/>
            <a:ext cx="211756" cy="206380"/>
          </a:xfrm>
          <a:custGeom>
            <a:avLst/>
            <a:gdLst>
              <a:gd name="connsiteX0" fmla="*/ 162406 w 432707"/>
              <a:gd name="connsiteY0" fmla="*/ 107965 h 432707"/>
              <a:gd name="connsiteX1" fmla="*/ 171280 w 432707"/>
              <a:gd name="connsiteY1" fmla="*/ 110712 h 432707"/>
              <a:gd name="connsiteX2" fmla="*/ 324530 w 432707"/>
              <a:gd name="connsiteY2" fmla="*/ 200859 h 432707"/>
              <a:gd name="connsiteX3" fmla="*/ 333545 w 432707"/>
              <a:gd name="connsiteY3" fmla="*/ 216354 h 432707"/>
              <a:gd name="connsiteX4" fmla="*/ 324530 w 432707"/>
              <a:gd name="connsiteY4" fmla="*/ 231848 h 432707"/>
              <a:gd name="connsiteX5" fmla="*/ 171280 w 432707"/>
              <a:gd name="connsiteY5" fmla="*/ 321995 h 432707"/>
              <a:gd name="connsiteX6" fmla="*/ 162265 w 432707"/>
              <a:gd name="connsiteY6" fmla="*/ 324530 h 432707"/>
              <a:gd name="connsiteX7" fmla="*/ 153250 w 432707"/>
              <a:gd name="connsiteY7" fmla="*/ 322277 h 432707"/>
              <a:gd name="connsiteX8" fmla="*/ 144236 w 432707"/>
              <a:gd name="connsiteY8" fmla="*/ 306501 h 432707"/>
              <a:gd name="connsiteX9" fmla="*/ 144236 w 432707"/>
              <a:gd name="connsiteY9" fmla="*/ 126206 h 432707"/>
              <a:gd name="connsiteX10" fmla="*/ 153250 w 432707"/>
              <a:gd name="connsiteY10" fmla="*/ 110430 h 432707"/>
              <a:gd name="connsiteX11" fmla="*/ 162406 w 432707"/>
              <a:gd name="connsiteY11" fmla="*/ 107965 h 432707"/>
              <a:gd name="connsiteX12" fmla="*/ 216354 w 432707"/>
              <a:gd name="connsiteY12" fmla="*/ 63103 h 432707"/>
              <a:gd name="connsiteX13" fmla="*/ 139446 w 432707"/>
              <a:gd name="connsiteY13" fmla="*/ 83668 h 432707"/>
              <a:gd name="connsiteX14" fmla="*/ 83668 w 432707"/>
              <a:gd name="connsiteY14" fmla="*/ 139447 h 432707"/>
              <a:gd name="connsiteX15" fmla="*/ 63103 w 432707"/>
              <a:gd name="connsiteY15" fmla="*/ 216354 h 432707"/>
              <a:gd name="connsiteX16" fmla="*/ 83668 w 432707"/>
              <a:gd name="connsiteY16" fmla="*/ 293260 h 432707"/>
              <a:gd name="connsiteX17" fmla="*/ 139446 w 432707"/>
              <a:gd name="connsiteY17" fmla="*/ 349039 h 432707"/>
              <a:gd name="connsiteX18" fmla="*/ 216354 w 432707"/>
              <a:gd name="connsiteY18" fmla="*/ 369604 h 432707"/>
              <a:gd name="connsiteX19" fmla="*/ 293260 w 432707"/>
              <a:gd name="connsiteY19" fmla="*/ 349039 h 432707"/>
              <a:gd name="connsiteX20" fmla="*/ 349039 w 432707"/>
              <a:gd name="connsiteY20" fmla="*/ 293260 h 432707"/>
              <a:gd name="connsiteX21" fmla="*/ 369604 w 432707"/>
              <a:gd name="connsiteY21" fmla="*/ 216354 h 432707"/>
              <a:gd name="connsiteX22" fmla="*/ 349039 w 432707"/>
              <a:gd name="connsiteY22" fmla="*/ 139447 h 432707"/>
              <a:gd name="connsiteX23" fmla="*/ 293260 w 432707"/>
              <a:gd name="connsiteY23" fmla="*/ 83668 h 432707"/>
              <a:gd name="connsiteX24" fmla="*/ 216354 w 432707"/>
              <a:gd name="connsiteY24" fmla="*/ 63103 h 432707"/>
              <a:gd name="connsiteX25" fmla="*/ 216354 w 432707"/>
              <a:gd name="connsiteY25" fmla="*/ 0 h 432707"/>
              <a:gd name="connsiteX26" fmla="*/ 324952 w 432707"/>
              <a:gd name="connsiteY26" fmla="*/ 29016 h 432707"/>
              <a:gd name="connsiteX27" fmla="*/ 403691 w 432707"/>
              <a:gd name="connsiteY27" fmla="*/ 107754 h 432707"/>
              <a:gd name="connsiteX28" fmla="*/ 432707 w 432707"/>
              <a:gd name="connsiteY28" fmla="*/ 216354 h 432707"/>
              <a:gd name="connsiteX29" fmla="*/ 403691 w 432707"/>
              <a:gd name="connsiteY29" fmla="*/ 324953 h 432707"/>
              <a:gd name="connsiteX30" fmla="*/ 324952 w 432707"/>
              <a:gd name="connsiteY30" fmla="*/ 403691 h 432707"/>
              <a:gd name="connsiteX31" fmla="*/ 216354 w 432707"/>
              <a:gd name="connsiteY31" fmla="*/ 432707 h 432707"/>
              <a:gd name="connsiteX32" fmla="*/ 107754 w 432707"/>
              <a:gd name="connsiteY32" fmla="*/ 403691 h 432707"/>
              <a:gd name="connsiteX33" fmla="*/ 29016 w 432707"/>
              <a:gd name="connsiteY33" fmla="*/ 324953 h 432707"/>
              <a:gd name="connsiteX34" fmla="*/ 0 w 432707"/>
              <a:gd name="connsiteY34" fmla="*/ 216354 h 432707"/>
              <a:gd name="connsiteX35" fmla="*/ 29016 w 432707"/>
              <a:gd name="connsiteY35" fmla="*/ 107754 h 432707"/>
              <a:gd name="connsiteX36" fmla="*/ 107754 w 432707"/>
              <a:gd name="connsiteY36" fmla="*/ 29016 h 432707"/>
              <a:gd name="connsiteX37" fmla="*/ 216354 w 432707"/>
              <a:gd name="connsiteY37" fmla="*/ 0 h 432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32707" h="432707">
                <a:moveTo>
                  <a:pt x="162406" y="107965"/>
                </a:moveTo>
                <a:cubicBezTo>
                  <a:pt x="165410" y="108012"/>
                  <a:pt x="168368" y="108928"/>
                  <a:pt x="171280" y="110712"/>
                </a:cubicBezTo>
                <a:lnTo>
                  <a:pt x="324530" y="200859"/>
                </a:lnTo>
                <a:cubicBezTo>
                  <a:pt x="330540" y="204240"/>
                  <a:pt x="333545" y="209405"/>
                  <a:pt x="333545" y="216354"/>
                </a:cubicBezTo>
                <a:cubicBezTo>
                  <a:pt x="333545" y="223302"/>
                  <a:pt x="330540" y="228467"/>
                  <a:pt x="324530" y="231848"/>
                </a:cubicBezTo>
                <a:lnTo>
                  <a:pt x="171280" y="321995"/>
                </a:lnTo>
                <a:cubicBezTo>
                  <a:pt x="168462" y="323685"/>
                  <a:pt x="165458" y="324530"/>
                  <a:pt x="162265" y="324530"/>
                </a:cubicBezTo>
                <a:cubicBezTo>
                  <a:pt x="159260" y="324530"/>
                  <a:pt x="156256" y="323779"/>
                  <a:pt x="153250" y="322277"/>
                </a:cubicBezTo>
                <a:cubicBezTo>
                  <a:pt x="147240" y="318708"/>
                  <a:pt x="144236" y="313450"/>
                  <a:pt x="144236" y="306501"/>
                </a:cubicBezTo>
                <a:lnTo>
                  <a:pt x="144236" y="126206"/>
                </a:lnTo>
                <a:cubicBezTo>
                  <a:pt x="144236" y="119257"/>
                  <a:pt x="147240" y="113999"/>
                  <a:pt x="153250" y="110430"/>
                </a:cubicBezTo>
                <a:cubicBezTo>
                  <a:pt x="156350" y="108740"/>
                  <a:pt x="159401" y="107918"/>
                  <a:pt x="162406" y="107965"/>
                </a:cubicBezTo>
                <a:close/>
                <a:moveTo>
                  <a:pt x="216354" y="63103"/>
                </a:moveTo>
                <a:cubicBezTo>
                  <a:pt x="188558" y="63103"/>
                  <a:pt x="162922" y="69958"/>
                  <a:pt x="139446" y="83668"/>
                </a:cubicBezTo>
                <a:cubicBezTo>
                  <a:pt x="115970" y="97378"/>
                  <a:pt x="97378" y="115971"/>
                  <a:pt x="83668" y="139447"/>
                </a:cubicBezTo>
                <a:cubicBezTo>
                  <a:pt x="69958" y="162922"/>
                  <a:pt x="63103" y="188558"/>
                  <a:pt x="63103" y="216354"/>
                </a:cubicBezTo>
                <a:cubicBezTo>
                  <a:pt x="63103" y="244149"/>
                  <a:pt x="69958" y="269785"/>
                  <a:pt x="83668" y="293260"/>
                </a:cubicBezTo>
                <a:cubicBezTo>
                  <a:pt x="97378" y="316736"/>
                  <a:pt x="115970" y="335329"/>
                  <a:pt x="139446" y="349039"/>
                </a:cubicBezTo>
                <a:cubicBezTo>
                  <a:pt x="162922" y="362749"/>
                  <a:pt x="188558" y="369604"/>
                  <a:pt x="216354" y="369604"/>
                </a:cubicBezTo>
                <a:cubicBezTo>
                  <a:pt x="244149" y="369604"/>
                  <a:pt x="269784" y="362749"/>
                  <a:pt x="293260" y="349039"/>
                </a:cubicBezTo>
                <a:cubicBezTo>
                  <a:pt x="316736" y="335329"/>
                  <a:pt x="335328" y="316736"/>
                  <a:pt x="349039" y="293260"/>
                </a:cubicBezTo>
                <a:cubicBezTo>
                  <a:pt x="362748" y="269785"/>
                  <a:pt x="369604" y="244149"/>
                  <a:pt x="369604" y="216354"/>
                </a:cubicBezTo>
                <a:cubicBezTo>
                  <a:pt x="369604" y="188558"/>
                  <a:pt x="362748" y="162922"/>
                  <a:pt x="349039" y="139447"/>
                </a:cubicBezTo>
                <a:cubicBezTo>
                  <a:pt x="335328" y="115971"/>
                  <a:pt x="316736" y="97378"/>
                  <a:pt x="293260" y="83668"/>
                </a:cubicBezTo>
                <a:cubicBezTo>
                  <a:pt x="269784" y="69958"/>
                  <a:pt x="244149" y="63103"/>
                  <a:pt x="216354" y="63103"/>
                </a:cubicBezTo>
                <a:close/>
                <a:moveTo>
                  <a:pt x="216354" y="0"/>
                </a:moveTo>
                <a:cubicBezTo>
                  <a:pt x="255604" y="0"/>
                  <a:pt x="291804" y="9672"/>
                  <a:pt x="324952" y="29016"/>
                </a:cubicBezTo>
                <a:cubicBezTo>
                  <a:pt x="358100" y="48360"/>
                  <a:pt x="384346" y="74606"/>
                  <a:pt x="403691" y="107754"/>
                </a:cubicBezTo>
                <a:cubicBezTo>
                  <a:pt x="423035" y="140902"/>
                  <a:pt x="432707" y="177102"/>
                  <a:pt x="432707" y="216354"/>
                </a:cubicBezTo>
                <a:cubicBezTo>
                  <a:pt x="432707" y="255605"/>
                  <a:pt x="423035" y="291805"/>
                  <a:pt x="403691" y="324953"/>
                </a:cubicBezTo>
                <a:cubicBezTo>
                  <a:pt x="384346" y="358101"/>
                  <a:pt x="358100" y="384347"/>
                  <a:pt x="324952" y="403691"/>
                </a:cubicBezTo>
                <a:cubicBezTo>
                  <a:pt x="291804" y="423035"/>
                  <a:pt x="255604" y="432707"/>
                  <a:pt x="216354" y="432707"/>
                </a:cubicBezTo>
                <a:cubicBezTo>
                  <a:pt x="177102" y="432707"/>
                  <a:pt x="140902" y="423035"/>
                  <a:pt x="107754" y="403691"/>
                </a:cubicBezTo>
                <a:cubicBezTo>
                  <a:pt x="74606" y="384347"/>
                  <a:pt x="48360" y="358101"/>
                  <a:pt x="29016" y="324953"/>
                </a:cubicBezTo>
                <a:cubicBezTo>
                  <a:pt x="9672" y="291805"/>
                  <a:pt x="0" y="255605"/>
                  <a:pt x="0" y="216354"/>
                </a:cubicBezTo>
                <a:cubicBezTo>
                  <a:pt x="0" y="177102"/>
                  <a:pt x="9672" y="140902"/>
                  <a:pt x="29016" y="107754"/>
                </a:cubicBezTo>
                <a:cubicBezTo>
                  <a:pt x="48360" y="74606"/>
                  <a:pt x="74606" y="48360"/>
                  <a:pt x="107754" y="29016"/>
                </a:cubicBezTo>
                <a:cubicBezTo>
                  <a:pt x="140902" y="9672"/>
                  <a:pt x="177102" y="0"/>
                  <a:pt x="216354" y="0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28444" tIns="64222" rIns="128444" bIns="64222" rtlCol="0" anchor="ctr">
            <a:noAutofit/>
          </a:bodyPr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89" name="Freeform 352"/>
          <p:cNvSpPr/>
          <p:nvPr/>
        </p:nvSpPr>
        <p:spPr>
          <a:xfrm>
            <a:off x="10674629" y="6336734"/>
            <a:ext cx="211756" cy="206380"/>
          </a:xfrm>
          <a:custGeom>
            <a:avLst/>
            <a:gdLst>
              <a:gd name="connsiteX0" fmla="*/ 162406 w 432707"/>
              <a:gd name="connsiteY0" fmla="*/ 107965 h 432707"/>
              <a:gd name="connsiteX1" fmla="*/ 171280 w 432707"/>
              <a:gd name="connsiteY1" fmla="*/ 110712 h 432707"/>
              <a:gd name="connsiteX2" fmla="*/ 324530 w 432707"/>
              <a:gd name="connsiteY2" fmla="*/ 200859 h 432707"/>
              <a:gd name="connsiteX3" fmla="*/ 333545 w 432707"/>
              <a:gd name="connsiteY3" fmla="*/ 216354 h 432707"/>
              <a:gd name="connsiteX4" fmla="*/ 324530 w 432707"/>
              <a:gd name="connsiteY4" fmla="*/ 231848 h 432707"/>
              <a:gd name="connsiteX5" fmla="*/ 171280 w 432707"/>
              <a:gd name="connsiteY5" fmla="*/ 321995 h 432707"/>
              <a:gd name="connsiteX6" fmla="*/ 162265 w 432707"/>
              <a:gd name="connsiteY6" fmla="*/ 324530 h 432707"/>
              <a:gd name="connsiteX7" fmla="*/ 153250 w 432707"/>
              <a:gd name="connsiteY7" fmla="*/ 322277 h 432707"/>
              <a:gd name="connsiteX8" fmla="*/ 144236 w 432707"/>
              <a:gd name="connsiteY8" fmla="*/ 306501 h 432707"/>
              <a:gd name="connsiteX9" fmla="*/ 144236 w 432707"/>
              <a:gd name="connsiteY9" fmla="*/ 126206 h 432707"/>
              <a:gd name="connsiteX10" fmla="*/ 153250 w 432707"/>
              <a:gd name="connsiteY10" fmla="*/ 110430 h 432707"/>
              <a:gd name="connsiteX11" fmla="*/ 162406 w 432707"/>
              <a:gd name="connsiteY11" fmla="*/ 107965 h 432707"/>
              <a:gd name="connsiteX12" fmla="*/ 216354 w 432707"/>
              <a:gd name="connsiteY12" fmla="*/ 63103 h 432707"/>
              <a:gd name="connsiteX13" fmla="*/ 139446 w 432707"/>
              <a:gd name="connsiteY13" fmla="*/ 83668 h 432707"/>
              <a:gd name="connsiteX14" fmla="*/ 83668 w 432707"/>
              <a:gd name="connsiteY14" fmla="*/ 139447 h 432707"/>
              <a:gd name="connsiteX15" fmla="*/ 63103 w 432707"/>
              <a:gd name="connsiteY15" fmla="*/ 216354 h 432707"/>
              <a:gd name="connsiteX16" fmla="*/ 83668 w 432707"/>
              <a:gd name="connsiteY16" fmla="*/ 293260 h 432707"/>
              <a:gd name="connsiteX17" fmla="*/ 139446 w 432707"/>
              <a:gd name="connsiteY17" fmla="*/ 349039 h 432707"/>
              <a:gd name="connsiteX18" fmla="*/ 216354 w 432707"/>
              <a:gd name="connsiteY18" fmla="*/ 369604 h 432707"/>
              <a:gd name="connsiteX19" fmla="*/ 293260 w 432707"/>
              <a:gd name="connsiteY19" fmla="*/ 349039 h 432707"/>
              <a:gd name="connsiteX20" fmla="*/ 349039 w 432707"/>
              <a:gd name="connsiteY20" fmla="*/ 293260 h 432707"/>
              <a:gd name="connsiteX21" fmla="*/ 369604 w 432707"/>
              <a:gd name="connsiteY21" fmla="*/ 216354 h 432707"/>
              <a:gd name="connsiteX22" fmla="*/ 349039 w 432707"/>
              <a:gd name="connsiteY22" fmla="*/ 139447 h 432707"/>
              <a:gd name="connsiteX23" fmla="*/ 293260 w 432707"/>
              <a:gd name="connsiteY23" fmla="*/ 83668 h 432707"/>
              <a:gd name="connsiteX24" fmla="*/ 216354 w 432707"/>
              <a:gd name="connsiteY24" fmla="*/ 63103 h 432707"/>
              <a:gd name="connsiteX25" fmla="*/ 216354 w 432707"/>
              <a:gd name="connsiteY25" fmla="*/ 0 h 432707"/>
              <a:gd name="connsiteX26" fmla="*/ 324952 w 432707"/>
              <a:gd name="connsiteY26" fmla="*/ 29016 h 432707"/>
              <a:gd name="connsiteX27" fmla="*/ 403691 w 432707"/>
              <a:gd name="connsiteY27" fmla="*/ 107754 h 432707"/>
              <a:gd name="connsiteX28" fmla="*/ 432707 w 432707"/>
              <a:gd name="connsiteY28" fmla="*/ 216354 h 432707"/>
              <a:gd name="connsiteX29" fmla="*/ 403691 w 432707"/>
              <a:gd name="connsiteY29" fmla="*/ 324953 h 432707"/>
              <a:gd name="connsiteX30" fmla="*/ 324952 w 432707"/>
              <a:gd name="connsiteY30" fmla="*/ 403691 h 432707"/>
              <a:gd name="connsiteX31" fmla="*/ 216354 w 432707"/>
              <a:gd name="connsiteY31" fmla="*/ 432707 h 432707"/>
              <a:gd name="connsiteX32" fmla="*/ 107754 w 432707"/>
              <a:gd name="connsiteY32" fmla="*/ 403691 h 432707"/>
              <a:gd name="connsiteX33" fmla="*/ 29016 w 432707"/>
              <a:gd name="connsiteY33" fmla="*/ 324953 h 432707"/>
              <a:gd name="connsiteX34" fmla="*/ 0 w 432707"/>
              <a:gd name="connsiteY34" fmla="*/ 216354 h 432707"/>
              <a:gd name="connsiteX35" fmla="*/ 29016 w 432707"/>
              <a:gd name="connsiteY35" fmla="*/ 107754 h 432707"/>
              <a:gd name="connsiteX36" fmla="*/ 107754 w 432707"/>
              <a:gd name="connsiteY36" fmla="*/ 29016 h 432707"/>
              <a:gd name="connsiteX37" fmla="*/ 216354 w 432707"/>
              <a:gd name="connsiteY37" fmla="*/ 0 h 432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32707" h="432707">
                <a:moveTo>
                  <a:pt x="162406" y="107965"/>
                </a:moveTo>
                <a:cubicBezTo>
                  <a:pt x="165410" y="108012"/>
                  <a:pt x="168368" y="108928"/>
                  <a:pt x="171280" y="110712"/>
                </a:cubicBezTo>
                <a:lnTo>
                  <a:pt x="324530" y="200859"/>
                </a:lnTo>
                <a:cubicBezTo>
                  <a:pt x="330540" y="204240"/>
                  <a:pt x="333545" y="209405"/>
                  <a:pt x="333545" y="216354"/>
                </a:cubicBezTo>
                <a:cubicBezTo>
                  <a:pt x="333545" y="223302"/>
                  <a:pt x="330540" y="228467"/>
                  <a:pt x="324530" y="231848"/>
                </a:cubicBezTo>
                <a:lnTo>
                  <a:pt x="171280" y="321995"/>
                </a:lnTo>
                <a:cubicBezTo>
                  <a:pt x="168462" y="323685"/>
                  <a:pt x="165458" y="324530"/>
                  <a:pt x="162265" y="324530"/>
                </a:cubicBezTo>
                <a:cubicBezTo>
                  <a:pt x="159260" y="324530"/>
                  <a:pt x="156256" y="323779"/>
                  <a:pt x="153250" y="322277"/>
                </a:cubicBezTo>
                <a:cubicBezTo>
                  <a:pt x="147240" y="318708"/>
                  <a:pt x="144236" y="313450"/>
                  <a:pt x="144236" y="306501"/>
                </a:cubicBezTo>
                <a:lnTo>
                  <a:pt x="144236" y="126206"/>
                </a:lnTo>
                <a:cubicBezTo>
                  <a:pt x="144236" y="119257"/>
                  <a:pt x="147240" y="113999"/>
                  <a:pt x="153250" y="110430"/>
                </a:cubicBezTo>
                <a:cubicBezTo>
                  <a:pt x="156350" y="108740"/>
                  <a:pt x="159401" y="107918"/>
                  <a:pt x="162406" y="107965"/>
                </a:cubicBezTo>
                <a:close/>
                <a:moveTo>
                  <a:pt x="216354" y="63103"/>
                </a:moveTo>
                <a:cubicBezTo>
                  <a:pt x="188558" y="63103"/>
                  <a:pt x="162922" y="69958"/>
                  <a:pt x="139446" y="83668"/>
                </a:cubicBezTo>
                <a:cubicBezTo>
                  <a:pt x="115970" y="97378"/>
                  <a:pt x="97378" y="115971"/>
                  <a:pt x="83668" y="139447"/>
                </a:cubicBezTo>
                <a:cubicBezTo>
                  <a:pt x="69958" y="162922"/>
                  <a:pt x="63103" y="188558"/>
                  <a:pt x="63103" y="216354"/>
                </a:cubicBezTo>
                <a:cubicBezTo>
                  <a:pt x="63103" y="244149"/>
                  <a:pt x="69958" y="269785"/>
                  <a:pt x="83668" y="293260"/>
                </a:cubicBezTo>
                <a:cubicBezTo>
                  <a:pt x="97378" y="316736"/>
                  <a:pt x="115970" y="335329"/>
                  <a:pt x="139446" y="349039"/>
                </a:cubicBezTo>
                <a:cubicBezTo>
                  <a:pt x="162922" y="362749"/>
                  <a:pt x="188558" y="369604"/>
                  <a:pt x="216354" y="369604"/>
                </a:cubicBezTo>
                <a:cubicBezTo>
                  <a:pt x="244149" y="369604"/>
                  <a:pt x="269784" y="362749"/>
                  <a:pt x="293260" y="349039"/>
                </a:cubicBezTo>
                <a:cubicBezTo>
                  <a:pt x="316736" y="335329"/>
                  <a:pt x="335328" y="316736"/>
                  <a:pt x="349039" y="293260"/>
                </a:cubicBezTo>
                <a:cubicBezTo>
                  <a:pt x="362748" y="269785"/>
                  <a:pt x="369604" y="244149"/>
                  <a:pt x="369604" y="216354"/>
                </a:cubicBezTo>
                <a:cubicBezTo>
                  <a:pt x="369604" y="188558"/>
                  <a:pt x="362748" y="162922"/>
                  <a:pt x="349039" y="139447"/>
                </a:cubicBezTo>
                <a:cubicBezTo>
                  <a:pt x="335328" y="115971"/>
                  <a:pt x="316736" y="97378"/>
                  <a:pt x="293260" y="83668"/>
                </a:cubicBezTo>
                <a:cubicBezTo>
                  <a:pt x="269784" y="69958"/>
                  <a:pt x="244149" y="63103"/>
                  <a:pt x="216354" y="63103"/>
                </a:cubicBezTo>
                <a:close/>
                <a:moveTo>
                  <a:pt x="216354" y="0"/>
                </a:moveTo>
                <a:cubicBezTo>
                  <a:pt x="255604" y="0"/>
                  <a:pt x="291804" y="9672"/>
                  <a:pt x="324952" y="29016"/>
                </a:cubicBezTo>
                <a:cubicBezTo>
                  <a:pt x="358100" y="48360"/>
                  <a:pt x="384346" y="74606"/>
                  <a:pt x="403691" y="107754"/>
                </a:cubicBezTo>
                <a:cubicBezTo>
                  <a:pt x="423035" y="140902"/>
                  <a:pt x="432707" y="177102"/>
                  <a:pt x="432707" y="216354"/>
                </a:cubicBezTo>
                <a:cubicBezTo>
                  <a:pt x="432707" y="255605"/>
                  <a:pt x="423035" y="291805"/>
                  <a:pt x="403691" y="324953"/>
                </a:cubicBezTo>
                <a:cubicBezTo>
                  <a:pt x="384346" y="358101"/>
                  <a:pt x="358100" y="384347"/>
                  <a:pt x="324952" y="403691"/>
                </a:cubicBezTo>
                <a:cubicBezTo>
                  <a:pt x="291804" y="423035"/>
                  <a:pt x="255604" y="432707"/>
                  <a:pt x="216354" y="432707"/>
                </a:cubicBezTo>
                <a:cubicBezTo>
                  <a:pt x="177102" y="432707"/>
                  <a:pt x="140902" y="423035"/>
                  <a:pt x="107754" y="403691"/>
                </a:cubicBezTo>
                <a:cubicBezTo>
                  <a:pt x="74606" y="384347"/>
                  <a:pt x="48360" y="358101"/>
                  <a:pt x="29016" y="324953"/>
                </a:cubicBezTo>
                <a:cubicBezTo>
                  <a:pt x="9672" y="291805"/>
                  <a:pt x="0" y="255605"/>
                  <a:pt x="0" y="216354"/>
                </a:cubicBezTo>
                <a:cubicBezTo>
                  <a:pt x="0" y="177102"/>
                  <a:pt x="9672" y="140902"/>
                  <a:pt x="29016" y="107754"/>
                </a:cubicBezTo>
                <a:cubicBezTo>
                  <a:pt x="48360" y="74606"/>
                  <a:pt x="74606" y="48360"/>
                  <a:pt x="107754" y="29016"/>
                </a:cubicBezTo>
                <a:cubicBezTo>
                  <a:pt x="140902" y="9672"/>
                  <a:pt x="177102" y="0"/>
                  <a:pt x="216354" y="0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28444" tIns="64222" rIns="128444" bIns="64222" rtlCol="0" anchor="ctr">
            <a:noAutofit/>
          </a:bodyPr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90" name="Freeform 352"/>
          <p:cNvSpPr/>
          <p:nvPr/>
        </p:nvSpPr>
        <p:spPr>
          <a:xfrm>
            <a:off x="9455247" y="6732466"/>
            <a:ext cx="211756" cy="206380"/>
          </a:xfrm>
          <a:custGeom>
            <a:avLst/>
            <a:gdLst>
              <a:gd name="connsiteX0" fmla="*/ 162406 w 432707"/>
              <a:gd name="connsiteY0" fmla="*/ 107965 h 432707"/>
              <a:gd name="connsiteX1" fmla="*/ 171280 w 432707"/>
              <a:gd name="connsiteY1" fmla="*/ 110712 h 432707"/>
              <a:gd name="connsiteX2" fmla="*/ 324530 w 432707"/>
              <a:gd name="connsiteY2" fmla="*/ 200859 h 432707"/>
              <a:gd name="connsiteX3" fmla="*/ 333545 w 432707"/>
              <a:gd name="connsiteY3" fmla="*/ 216354 h 432707"/>
              <a:gd name="connsiteX4" fmla="*/ 324530 w 432707"/>
              <a:gd name="connsiteY4" fmla="*/ 231848 h 432707"/>
              <a:gd name="connsiteX5" fmla="*/ 171280 w 432707"/>
              <a:gd name="connsiteY5" fmla="*/ 321995 h 432707"/>
              <a:gd name="connsiteX6" fmla="*/ 162265 w 432707"/>
              <a:gd name="connsiteY6" fmla="*/ 324530 h 432707"/>
              <a:gd name="connsiteX7" fmla="*/ 153250 w 432707"/>
              <a:gd name="connsiteY7" fmla="*/ 322277 h 432707"/>
              <a:gd name="connsiteX8" fmla="*/ 144236 w 432707"/>
              <a:gd name="connsiteY8" fmla="*/ 306501 h 432707"/>
              <a:gd name="connsiteX9" fmla="*/ 144236 w 432707"/>
              <a:gd name="connsiteY9" fmla="*/ 126206 h 432707"/>
              <a:gd name="connsiteX10" fmla="*/ 153250 w 432707"/>
              <a:gd name="connsiteY10" fmla="*/ 110430 h 432707"/>
              <a:gd name="connsiteX11" fmla="*/ 162406 w 432707"/>
              <a:gd name="connsiteY11" fmla="*/ 107965 h 432707"/>
              <a:gd name="connsiteX12" fmla="*/ 216354 w 432707"/>
              <a:gd name="connsiteY12" fmla="*/ 63103 h 432707"/>
              <a:gd name="connsiteX13" fmla="*/ 139446 w 432707"/>
              <a:gd name="connsiteY13" fmla="*/ 83668 h 432707"/>
              <a:gd name="connsiteX14" fmla="*/ 83668 w 432707"/>
              <a:gd name="connsiteY14" fmla="*/ 139447 h 432707"/>
              <a:gd name="connsiteX15" fmla="*/ 63103 w 432707"/>
              <a:gd name="connsiteY15" fmla="*/ 216354 h 432707"/>
              <a:gd name="connsiteX16" fmla="*/ 83668 w 432707"/>
              <a:gd name="connsiteY16" fmla="*/ 293260 h 432707"/>
              <a:gd name="connsiteX17" fmla="*/ 139446 w 432707"/>
              <a:gd name="connsiteY17" fmla="*/ 349039 h 432707"/>
              <a:gd name="connsiteX18" fmla="*/ 216354 w 432707"/>
              <a:gd name="connsiteY18" fmla="*/ 369604 h 432707"/>
              <a:gd name="connsiteX19" fmla="*/ 293260 w 432707"/>
              <a:gd name="connsiteY19" fmla="*/ 349039 h 432707"/>
              <a:gd name="connsiteX20" fmla="*/ 349039 w 432707"/>
              <a:gd name="connsiteY20" fmla="*/ 293260 h 432707"/>
              <a:gd name="connsiteX21" fmla="*/ 369604 w 432707"/>
              <a:gd name="connsiteY21" fmla="*/ 216354 h 432707"/>
              <a:gd name="connsiteX22" fmla="*/ 349039 w 432707"/>
              <a:gd name="connsiteY22" fmla="*/ 139447 h 432707"/>
              <a:gd name="connsiteX23" fmla="*/ 293260 w 432707"/>
              <a:gd name="connsiteY23" fmla="*/ 83668 h 432707"/>
              <a:gd name="connsiteX24" fmla="*/ 216354 w 432707"/>
              <a:gd name="connsiteY24" fmla="*/ 63103 h 432707"/>
              <a:gd name="connsiteX25" fmla="*/ 216354 w 432707"/>
              <a:gd name="connsiteY25" fmla="*/ 0 h 432707"/>
              <a:gd name="connsiteX26" fmla="*/ 324952 w 432707"/>
              <a:gd name="connsiteY26" fmla="*/ 29016 h 432707"/>
              <a:gd name="connsiteX27" fmla="*/ 403691 w 432707"/>
              <a:gd name="connsiteY27" fmla="*/ 107754 h 432707"/>
              <a:gd name="connsiteX28" fmla="*/ 432707 w 432707"/>
              <a:gd name="connsiteY28" fmla="*/ 216354 h 432707"/>
              <a:gd name="connsiteX29" fmla="*/ 403691 w 432707"/>
              <a:gd name="connsiteY29" fmla="*/ 324953 h 432707"/>
              <a:gd name="connsiteX30" fmla="*/ 324952 w 432707"/>
              <a:gd name="connsiteY30" fmla="*/ 403691 h 432707"/>
              <a:gd name="connsiteX31" fmla="*/ 216354 w 432707"/>
              <a:gd name="connsiteY31" fmla="*/ 432707 h 432707"/>
              <a:gd name="connsiteX32" fmla="*/ 107754 w 432707"/>
              <a:gd name="connsiteY32" fmla="*/ 403691 h 432707"/>
              <a:gd name="connsiteX33" fmla="*/ 29016 w 432707"/>
              <a:gd name="connsiteY33" fmla="*/ 324953 h 432707"/>
              <a:gd name="connsiteX34" fmla="*/ 0 w 432707"/>
              <a:gd name="connsiteY34" fmla="*/ 216354 h 432707"/>
              <a:gd name="connsiteX35" fmla="*/ 29016 w 432707"/>
              <a:gd name="connsiteY35" fmla="*/ 107754 h 432707"/>
              <a:gd name="connsiteX36" fmla="*/ 107754 w 432707"/>
              <a:gd name="connsiteY36" fmla="*/ 29016 h 432707"/>
              <a:gd name="connsiteX37" fmla="*/ 216354 w 432707"/>
              <a:gd name="connsiteY37" fmla="*/ 0 h 432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32707" h="432707">
                <a:moveTo>
                  <a:pt x="162406" y="107965"/>
                </a:moveTo>
                <a:cubicBezTo>
                  <a:pt x="165410" y="108012"/>
                  <a:pt x="168368" y="108928"/>
                  <a:pt x="171280" y="110712"/>
                </a:cubicBezTo>
                <a:lnTo>
                  <a:pt x="324530" y="200859"/>
                </a:lnTo>
                <a:cubicBezTo>
                  <a:pt x="330540" y="204240"/>
                  <a:pt x="333545" y="209405"/>
                  <a:pt x="333545" y="216354"/>
                </a:cubicBezTo>
                <a:cubicBezTo>
                  <a:pt x="333545" y="223302"/>
                  <a:pt x="330540" y="228467"/>
                  <a:pt x="324530" y="231848"/>
                </a:cubicBezTo>
                <a:lnTo>
                  <a:pt x="171280" y="321995"/>
                </a:lnTo>
                <a:cubicBezTo>
                  <a:pt x="168462" y="323685"/>
                  <a:pt x="165458" y="324530"/>
                  <a:pt x="162265" y="324530"/>
                </a:cubicBezTo>
                <a:cubicBezTo>
                  <a:pt x="159260" y="324530"/>
                  <a:pt x="156256" y="323779"/>
                  <a:pt x="153250" y="322277"/>
                </a:cubicBezTo>
                <a:cubicBezTo>
                  <a:pt x="147240" y="318708"/>
                  <a:pt x="144236" y="313450"/>
                  <a:pt x="144236" y="306501"/>
                </a:cubicBezTo>
                <a:lnTo>
                  <a:pt x="144236" y="126206"/>
                </a:lnTo>
                <a:cubicBezTo>
                  <a:pt x="144236" y="119257"/>
                  <a:pt x="147240" y="113999"/>
                  <a:pt x="153250" y="110430"/>
                </a:cubicBezTo>
                <a:cubicBezTo>
                  <a:pt x="156350" y="108740"/>
                  <a:pt x="159401" y="107918"/>
                  <a:pt x="162406" y="107965"/>
                </a:cubicBezTo>
                <a:close/>
                <a:moveTo>
                  <a:pt x="216354" y="63103"/>
                </a:moveTo>
                <a:cubicBezTo>
                  <a:pt x="188558" y="63103"/>
                  <a:pt x="162922" y="69958"/>
                  <a:pt x="139446" y="83668"/>
                </a:cubicBezTo>
                <a:cubicBezTo>
                  <a:pt x="115970" y="97378"/>
                  <a:pt x="97378" y="115971"/>
                  <a:pt x="83668" y="139447"/>
                </a:cubicBezTo>
                <a:cubicBezTo>
                  <a:pt x="69958" y="162922"/>
                  <a:pt x="63103" y="188558"/>
                  <a:pt x="63103" y="216354"/>
                </a:cubicBezTo>
                <a:cubicBezTo>
                  <a:pt x="63103" y="244149"/>
                  <a:pt x="69958" y="269785"/>
                  <a:pt x="83668" y="293260"/>
                </a:cubicBezTo>
                <a:cubicBezTo>
                  <a:pt x="97378" y="316736"/>
                  <a:pt x="115970" y="335329"/>
                  <a:pt x="139446" y="349039"/>
                </a:cubicBezTo>
                <a:cubicBezTo>
                  <a:pt x="162922" y="362749"/>
                  <a:pt x="188558" y="369604"/>
                  <a:pt x="216354" y="369604"/>
                </a:cubicBezTo>
                <a:cubicBezTo>
                  <a:pt x="244149" y="369604"/>
                  <a:pt x="269784" y="362749"/>
                  <a:pt x="293260" y="349039"/>
                </a:cubicBezTo>
                <a:cubicBezTo>
                  <a:pt x="316736" y="335329"/>
                  <a:pt x="335328" y="316736"/>
                  <a:pt x="349039" y="293260"/>
                </a:cubicBezTo>
                <a:cubicBezTo>
                  <a:pt x="362748" y="269785"/>
                  <a:pt x="369604" y="244149"/>
                  <a:pt x="369604" y="216354"/>
                </a:cubicBezTo>
                <a:cubicBezTo>
                  <a:pt x="369604" y="188558"/>
                  <a:pt x="362748" y="162922"/>
                  <a:pt x="349039" y="139447"/>
                </a:cubicBezTo>
                <a:cubicBezTo>
                  <a:pt x="335328" y="115971"/>
                  <a:pt x="316736" y="97378"/>
                  <a:pt x="293260" y="83668"/>
                </a:cubicBezTo>
                <a:cubicBezTo>
                  <a:pt x="269784" y="69958"/>
                  <a:pt x="244149" y="63103"/>
                  <a:pt x="216354" y="63103"/>
                </a:cubicBezTo>
                <a:close/>
                <a:moveTo>
                  <a:pt x="216354" y="0"/>
                </a:moveTo>
                <a:cubicBezTo>
                  <a:pt x="255604" y="0"/>
                  <a:pt x="291804" y="9672"/>
                  <a:pt x="324952" y="29016"/>
                </a:cubicBezTo>
                <a:cubicBezTo>
                  <a:pt x="358100" y="48360"/>
                  <a:pt x="384346" y="74606"/>
                  <a:pt x="403691" y="107754"/>
                </a:cubicBezTo>
                <a:cubicBezTo>
                  <a:pt x="423035" y="140902"/>
                  <a:pt x="432707" y="177102"/>
                  <a:pt x="432707" y="216354"/>
                </a:cubicBezTo>
                <a:cubicBezTo>
                  <a:pt x="432707" y="255605"/>
                  <a:pt x="423035" y="291805"/>
                  <a:pt x="403691" y="324953"/>
                </a:cubicBezTo>
                <a:cubicBezTo>
                  <a:pt x="384346" y="358101"/>
                  <a:pt x="358100" y="384347"/>
                  <a:pt x="324952" y="403691"/>
                </a:cubicBezTo>
                <a:cubicBezTo>
                  <a:pt x="291804" y="423035"/>
                  <a:pt x="255604" y="432707"/>
                  <a:pt x="216354" y="432707"/>
                </a:cubicBezTo>
                <a:cubicBezTo>
                  <a:pt x="177102" y="432707"/>
                  <a:pt x="140902" y="423035"/>
                  <a:pt x="107754" y="403691"/>
                </a:cubicBezTo>
                <a:cubicBezTo>
                  <a:pt x="74606" y="384347"/>
                  <a:pt x="48360" y="358101"/>
                  <a:pt x="29016" y="324953"/>
                </a:cubicBezTo>
                <a:cubicBezTo>
                  <a:pt x="9672" y="291805"/>
                  <a:pt x="0" y="255605"/>
                  <a:pt x="0" y="216354"/>
                </a:cubicBezTo>
                <a:cubicBezTo>
                  <a:pt x="0" y="177102"/>
                  <a:pt x="9672" y="140902"/>
                  <a:pt x="29016" y="107754"/>
                </a:cubicBezTo>
                <a:cubicBezTo>
                  <a:pt x="48360" y="74606"/>
                  <a:pt x="74606" y="48360"/>
                  <a:pt x="107754" y="29016"/>
                </a:cubicBezTo>
                <a:cubicBezTo>
                  <a:pt x="140902" y="9672"/>
                  <a:pt x="177102" y="0"/>
                  <a:pt x="216354" y="0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28444" tIns="64222" rIns="128444" bIns="64222" rtlCol="0" anchor="ctr">
            <a:noAutofit/>
          </a:bodyPr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91" name="90 CuadroTexto"/>
          <p:cNvSpPr txBox="1"/>
          <p:nvPr/>
        </p:nvSpPr>
        <p:spPr>
          <a:xfrm>
            <a:off x="1189762" y="2475824"/>
            <a:ext cx="3984535" cy="360531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500" b="1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Conoce la plataforma estratégica del Ministerio</a:t>
            </a:r>
            <a:endParaRPr lang="es-CO" sz="1600" b="1" dirty="0">
              <a:solidFill>
                <a:srgbClr val="3366CC"/>
              </a:solidFill>
              <a:latin typeface="Calibri Light" panose="020F0302020204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2" name="91 CuadroTexto"/>
          <p:cNvSpPr txBox="1"/>
          <p:nvPr/>
        </p:nvSpPr>
        <p:spPr>
          <a:xfrm>
            <a:off x="1685618" y="3264953"/>
            <a:ext cx="2272099" cy="329753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Mapa de procesos </a:t>
            </a:r>
          </a:p>
        </p:txBody>
      </p:sp>
      <p:sp>
        <p:nvSpPr>
          <p:cNvPr id="93" name="92 CuadroTexto"/>
          <p:cNvSpPr txBox="1"/>
          <p:nvPr/>
        </p:nvSpPr>
        <p:spPr>
          <a:xfrm>
            <a:off x="1660536" y="2931393"/>
            <a:ext cx="1354697" cy="329753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Misión y visión</a:t>
            </a:r>
          </a:p>
        </p:txBody>
      </p:sp>
      <p:sp>
        <p:nvSpPr>
          <p:cNvPr id="95" name="94 CuadroTexto"/>
          <p:cNvSpPr txBox="1"/>
          <p:nvPr/>
        </p:nvSpPr>
        <p:spPr>
          <a:xfrm>
            <a:off x="3597684" y="2922180"/>
            <a:ext cx="2779142" cy="329753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Objetivos estratégicos y de calidad</a:t>
            </a:r>
          </a:p>
        </p:txBody>
      </p:sp>
      <p:sp>
        <p:nvSpPr>
          <p:cNvPr id="96" name="95 CuadroTexto"/>
          <p:cNvSpPr txBox="1"/>
          <p:nvPr/>
        </p:nvSpPr>
        <p:spPr>
          <a:xfrm>
            <a:off x="3692740" y="3305554"/>
            <a:ext cx="2463262" cy="329753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Proceso al que perteneces</a:t>
            </a:r>
          </a:p>
        </p:txBody>
      </p:sp>
      <p:sp>
        <p:nvSpPr>
          <p:cNvPr id="97" name="Freeform 273"/>
          <p:cNvSpPr/>
          <p:nvPr/>
        </p:nvSpPr>
        <p:spPr>
          <a:xfrm>
            <a:off x="1360736" y="3011832"/>
            <a:ext cx="225899" cy="161595"/>
          </a:xfrm>
          <a:custGeom>
            <a:avLst/>
            <a:gdLst/>
            <a:ahLst/>
            <a:cxnLst/>
            <a:rect l="l" t="t" r="r" b="b"/>
            <a:pathLst>
              <a:path w="432707" h="432707">
                <a:moveTo>
                  <a:pt x="81132" y="0"/>
                </a:moveTo>
                <a:lnTo>
                  <a:pt x="351575" y="0"/>
                </a:lnTo>
                <a:cubicBezTo>
                  <a:pt x="373924" y="0"/>
                  <a:pt x="393033" y="7935"/>
                  <a:pt x="408902" y="23805"/>
                </a:cubicBezTo>
                <a:cubicBezTo>
                  <a:pt x="424772" y="39674"/>
                  <a:pt x="432707" y="58784"/>
                  <a:pt x="432707" y="81133"/>
                </a:cubicBezTo>
                <a:lnTo>
                  <a:pt x="432707" y="351574"/>
                </a:lnTo>
                <a:cubicBezTo>
                  <a:pt x="432707" y="373924"/>
                  <a:pt x="424772" y="393033"/>
                  <a:pt x="408902" y="408902"/>
                </a:cubicBezTo>
                <a:cubicBezTo>
                  <a:pt x="393033" y="424772"/>
                  <a:pt x="373924" y="432707"/>
                  <a:pt x="351575" y="432707"/>
                </a:cubicBezTo>
                <a:lnTo>
                  <a:pt x="81132" y="432707"/>
                </a:lnTo>
                <a:cubicBezTo>
                  <a:pt x="58784" y="432707"/>
                  <a:pt x="39674" y="424772"/>
                  <a:pt x="23805" y="408902"/>
                </a:cubicBezTo>
                <a:cubicBezTo>
                  <a:pt x="7935" y="393033"/>
                  <a:pt x="0" y="373924"/>
                  <a:pt x="0" y="351574"/>
                </a:cubicBezTo>
                <a:lnTo>
                  <a:pt x="0" y="81133"/>
                </a:lnTo>
                <a:cubicBezTo>
                  <a:pt x="0" y="58784"/>
                  <a:pt x="7935" y="39674"/>
                  <a:pt x="23805" y="23805"/>
                </a:cubicBezTo>
                <a:cubicBezTo>
                  <a:pt x="39674" y="7935"/>
                  <a:pt x="58784" y="0"/>
                  <a:pt x="81132" y="0"/>
                </a:cubicBezTo>
                <a:close/>
                <a:moveTo>
                  <a:pt x="324530" y="97472"/>
                </a:moveTo>
                <a:cubicBezTo>
                  <a:pt x="319647" y="97472"/>
                  <a:pt x="315422" y="99256"/>
                  <a:pt x="311854" y="102824"/>
                </a:cubicBezTo>
                <a:lnTo>
                  <a:pt x="180294" y="234383"/>
                </a:lnTo>
                <a:lnTo>
                  <a:pt x="120854" y="174942"/>
                </a:lnTo>
                <a:cubicBezTo>
                  <a:pt x="117285" y="171374"/>
                  <a:pt x="113059" y="169590"/>
                  <a:pt x="108177" y="169590"/>
                </a:cubicBezTo>
                <a:cubicBezTo>
                  <a:pt x="103294" y="169590"/>
                  <a:pt x="99068" y="171374"/>
                  <a:pt x="95500" y="174942"/>
                </a:cubicBezTo>
                <a:lnTo>
                  <a:pt x="66766" y="203677"/>
                </a:lnTo>
                <a:cubicBezTo>
                  <a:pt x="63196" y="207245"/>
                  <a:pt x="61413" y="211471"/>
                  <a:pt x="61413" y="216353"/>
                </a:cubicBezTo>
                <a:cubicBezTo>
                  <a:pt x="61413" y="221236"/>
                  <a:pt x="63196" y="225462"/>
                  <a:pt x="66766" y="229030"/>
                </a:cubicBezTo>
                <a:lnTo>
                  <a:pt x="167618" y="329883"/>
                </a:lnTo>
                <a:cubicBezTo>
                  <a:pt x="171186" y="333451"/>
                  <a:pt x="175412" y="335235"/>
                  <a:pt x="180294" y="335235"/>
                </a:cubicBezTo>
                <a:cubicBezTo>
                  <a:pt x="185178" y="335235"/>
                  <a:pt x="189402" y="333451"/>
                  <a:pt x="192972" y="329883"/>
                </a:cubicBezTo>
                <a:lnTo>
                  <a:pt x="365942" y="156913"/>
                </a:lnTo>
                <a:cubicBezTo>
                  <a:pt x="369510" y="153344"/>
                  <a:pt x="371294" y="149119"/>
                  <a:pt x="371294" y="144236"/>
                </a:cubicBezTo>
                <a:cubicBezTo>
                  <a:pt x="371294" y="139353"/>
                  <a:pt x="369510" y="135127"/>
                  <a:pt x="365942" y="131559"/>
                </a:cubicBezTo>
                <a:lnTo>
                  <a:pt x="337207" y="102824"/>
                </a:lnTo>
                <a:cubicBezTo>
                  <a:pt x="333638" y="99256"/>
                  <a:pt x="329413" y="97472"/>
                  <a:pt x="324530" y="97472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99" name="Freeform 273"/>
          <p:cNvSpPr/>
          <p:nvPr/>
        </p:nvSpPr>
        <p:spPr>
          <a:xfrm>
            <a:off x="1358350" y="3354119"/>
            <a:ext cx="225899" cy="161595"/>
          </a:xfrm>
          <a:custGeom>
            <a:avLst/>
            <a:gdLst/>
            <a:ahLst/>
            <a:cxnLst/>
            <a:rect l="l" t="t" r="r" b="b"/>
            <a:pathLst>
              <a:path w="432707" h="432707">
                <a:moveTo>
                  <a:pt x="81132" y="0"/>
                </a:moveTo>
                <a:lnTo>
                  <a:pt x="351575" y="0"/>
                </a:lnTo>
                <a:cubicBezTo>
                  <a:pt x="373924" y="0"/>
                  <a:pt x="393033" y="7935"/>
                  <a:pt x="408902" y="23805"/>
                </a:cubicBezTo>
                <a:cubicBezTo>
                  <a:pt x="424772" y="39674"/>
                  <a:pt x="432707" y="58784"/>
                  <a:pt x="432707" y="81133"/>
                </a:cubicBezTo>
                <a:lnTo>
                  <a:pt x="432707" y="351574"/>
                </a:lnTo>
                <a:cubicBezTo>
                  <a:pt x="432707" y="373924"/>
                  <a:pt x="424772" y="393033"/>
                  <a:pt x="408902" y="408902"/>
                </a:cubicBezTo>
                <a:cubicBezTo>
                  <a:pt x="393033" y="424772"/>
                  <a:pt x="373924" y="432707"/>
                  <a:pt x="351575" y="432707"/>
                </a:cubicBezTo>
                <a:lnTo>
                  <a:pt x="81132" y="432707"/>
                </a:lnTo>
                <a:cubicBezTo>
                  <a:pt x="58784" y="432707"/>
                  <a:pt x="39674" y="424772"/>
                  <a:pt x="23805" y="408902"/>
                </a:cubicBezTo>
                <a:cubicBezTo>
                  <a:pt x="7935" y="393033"/>
                  <a:pt x="0" y="373924"/>
                  <a:pt x="0" y="351574"/>
                </a:cubicBezTo>
                <a:lnTo>
                  <a:pt x="0" y="81133"/>
                </a:lnTo>
                <a:cubicBezTo>
                  <a:pt x="0" y="58784"/>
                  <a:pt x="7935" y="39674"/>
                  <a:pt x="23805" y="23805"/>
                </a:cubicBezTo>
                <a:cubicBezTo>
                  <a:pt x="39674" y="7935"/>
                  <a:pt x="58784" y="0"/>
                  <a:pt x="81132" y="0"/>
                </a:cubicBezTo>
                <a:close/>
                <a:moveTo>
                  <a:pt x="324530" y="97472"/>
                </a:moveTo>
                <a:cubicBezTo>
                  <a:pt x="319647" y="97472"/>
                  <a:pt x="315422" y="99256"/>
                  <a:pt x="311854" y="102824"/>
                </a:cubicBezTo>
                <a:lnTo>
                  <a:pt x="180294" y="234383"/>
                </a:lnTo>
                <a:lnTo>
                  <a:pt x="120854" y="174942"/>
                </a:lnTo>
                <a:cubicBezTo>
                  <a:pt x="117285" y="171374"/>
                  <a:pt x="113059" y="169590"/>
                  <a:pt x="108177" y="169590"/>
                </a:cubicBezTo>
                <a:cubicBezTo>
                  <a:pt x="103294" y="169590"/>
                  <a:pt x="99068" y="171374"/>
                  <a:pt x="95500" y="174942"/>
                </a:cubicBezTo>
                <a:lnTo>
                  <a:pt x="66766" y="203677"/>
                </a:lnTo>
                <a:cubicBezTo>
                  <a:pt x="63196" y="207245"/>
                  <a:pt x="61413" y="211471"/>
                  <a:pt x="61413" y="216353"/>
                </a:cubicBezTo>
                <a:cubicBezTo>
                  <a:pt x="61413" y="221236"/>
                  <a:pt x="63196" y="225462"/>
                  <a:pt x="66766" y="229030"/>
                </a:cubicBezTo>
                <a:lnTo>
                  <a:pt x="167618" y="329883"/>
                </a:lnTo>
                <a:cubicBezTo>
                  <a:pt x="171186" y="333451"/>
                  <a:pt x="175412" y="335235"/>
                  <a:pt x="180294" y="335235"/>
                </a:cubicBezTo>
                <a:cubicBezTo>
                  <a:pt x="185178" y="335235"/>
                  <a:pt x="189402" y="333451"/>
                  <a:pt x="192972" y="329883"/>
                </a:cubicBezTo>
                <a:lnTo>
                  <a:pt x="365942" y="156913"/>
                </a:lnTo>
                <a:cubicBezTo>
                  <a:pt x="369510" y="153344"/>
                  <a:pt x="371294" y="149119"/>
                  <a:pt x="371294" y="144236"/>
                </a:cubicBezTo>
                <a:cubicBezTo>
                  <a:pt x="371294" y="139353"/>
                  <a:pt x="369510" y="135127"/>
                  <a:pt x="365942" y="131559"/>
                </a:cubicBezTo>
                <a:lnTo>
                  <a:pt x="337207" y="102824"/>
                </a:lnTo>
                <a:cubicBezTo>
                  <a:pt x="333638" y="99256"/>
                  <a:pt x="329413" y="97472"/>
                  <a:pt x="324530" y="97472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solidFill>
                <a:srgbClr val="3366CC"/>
              </a:solidFill>
              <a:latin typeface="Calibri Light" panose="020F0302020204030204" pitchFamily="34" charset="0"/>
            </a:endParaRPr>
          </a:p>
        </p:txBody>
      </p:sp>
      <p:sp>
        <p:nvSpPr>
          <p:cNvPr id="100" name="Freeform 273"/>
          <p:cNvSpPr/>
          <p:nvPr/>
        </p:nvSpPr>
        <p:spPr>
          <a:xfrm>
            <a:off x="3285272" y="2991823"/>
            <a:ext cx="225899" cy="161595"/>
          </a:xfrm>
          <a:custGeom>
            <a:avLst/>
            <a:gdLst/>
            <a:ahLst/>
            <a:cxnLst/>
            <a:rect l="l" t="t" r="r" b="b"/>
            <a:pathLst>
              <a:path w="432707" h="432707">
                <a:moveTo>
                  <a:pt x="81132" y="0"/>
                </a:moveTo>
                <a:lnTo>
                  <a:pt x="351575" y="0"/>
                </a:lnTo>
                <a:cubicBezTo>
                  <a:pt x="373924" y="0"/>
                  <a:pt x="393033" y="7935"/>
                  <a:pt x="408902" y="23805"/>
                </a:cubicBezTo>
                <a:cubicBezTo>
                  <a:pt x="424772" y="39674"/>
                  <a:pt x="432707" y="58784"/>
                  <a:pt x="432707" y="81133"/>
                </a:cubicBezTo>
                <a:lnTo>
                  <a:pt x="432707" y="351574"/>
                </a:lnTo>
                <a:cubicBezTo>
                  <a:pt x="432707" y="373924"/>
                  <a:pt x="424772" y="393033"/>
                  <a:pt x="408902" y="408902"/>
                </a:cubicBezTo>
                <a:cubicBezTo>
                  <a:pt x="393033" y="424772"/>
                  <a:pt x="373924" y="432707"/>
                  <a:pt x="351575" y="432707"/>
                </a:cubicBezTo>
                <a:lnTo>
                  <a:pt x="81132" y="432707"/>
                </a:lnTo>
                <a:cubicBezTo>
                  <a:pt x="58784" y="432707"/>
                  <a:pt x="39674" y="424772"/>
                  <a:pt x="23805" y="408902"/>
                </a:cubicBezTo>
                <a:cubicBezTo>
                  <a:pt x="7935" y="393033"/>
                  <a:pt x="0" y="373924"/>
                  <a:pt x="0" y="351574"/>
                </a:cubicBezTo>
                <a:lnTo>
                  <a:pt x="0" y="81133"/>
                </a:lnTo>
                <a:cubicBezTo>
                  <a:pt x="0" y="58784"/>
                  <a:pt x="7935" y="39674"/>
                  <a:pt x="23805" y="23805"/>
                </a:cubicBezTo>
                <a:cubicBezTo>
                  <a:pt x="39674" y="7935"/>
                  <a:pt x="58784" y="0"/>
                  <a:pt x="81132" y="0"/>
                </a:cubicBezTo>
                <a:close/>
                <a:moveTo>
                  <a:pt x="324530" y="97472"/>
                </a:moveTo>
                <a:cubicBezTo>
                  <a:pt x="319647" y="97472"/>
                  <a:pt x="315422" y="99256"/>
                  <a:pt x="311854" y="102824"/>
                </a:cubicBezTo>
                <a:lnTo>
                  <a:pt x="180294" y="234383"/>
                </a:lnTo>
                <a:lnTo>
                  <a:pt x="120854" y="174942"/>
                </a:lnTo>
                <a:cubicBezTo>
                  <a:pt x="117285" y="171374"/>
                  <a:pt x="113059" y="169590"/>
                  <a:pt x="108177" y="169590"/>
                </a:cubicBezTo>
                <a:cubicBezTo>
                  <a:pt x="103294" y="169590"/>
                  <a:pt x="99068" y="171374"/>
                  <a:pt x="95500" y="174942"/>
                </a:cubicBezTo>
                <a:lnTo>
                  <a:pt x="66766" y="203677"/>
                </a:lnTo>
                <a:cubicBezTo>
                  <a:pt x="63196" y="207245"/>
                  <a:pt x="61413" y="211471"/>
                  <a:pt x="61413" y="216353"/>
                </a:cubicBezTo>
                <a:cubicBezTo>
                  <a:pt x="61413" y="221236"/>
                  <a:pt x="63196" y="225462"/>
                  <a:pt x="66766" y="229030"/>
                </a:cubicBezTo>
                <a:lnTo>
                  <a:pt x="167618" y="329883"/>
                </a:lnTo>
                <a:cubicBezTo>
                  <a:pt x="171186" y="333451"/>
                  <a:pt x="175412" y="335235"/>
                  <a:pt x="180294" y="335235"/>
                </a:cubicBezTo>
                <a:cubicBezTo>
                  <a:pt x="185178" y="335235"/>
                  <a:pt x="189402" y="333451"/>
                  <a:pt x="192972" y="329883"/>
                </a:cubicBezTo>
                <a:lnTo>
                  <a:pt x="365942" y="156913"/>
                </a:lnTo>
                <a:cubicBezTo>
                  <a:pt x="369510" y="153344"/>
                  <a:pt x="371294" y="149119"/>
                  <a:pt x="371294" y="144236"/>
                </a:cubicBezTo>
                <a:cubicBezTo>
                  <a:pt x="371294" y="139353"/>
                  <a:pt x="369510" y="135127"/>
                  <a:pt x="365942" y="131559"/>
                </a:cubicBezTo>
                <a:lnTo>
                  <a:pt x="337207" y="102824"/>
                </a:lnTo>
                <a:cubicBezTo>
                  <a:pt x="333638" y="99256"/>
                  <a:pt x="329413" y="97472"/>
                  <a:pt x="324530" y="97472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solidFill>
                <a:srgbClr val="3366CC"/>
              </a:solidFill>
              <a:latin typeface="Calibri Light" panose="020F0302020204030204" pitchFamily="34" charset="0"/>
            </a:endParaRPr>
          </a:p>
        </p:txBody>
      </p:sp>
      <p:sp>
        <p:nvSpPr>
          <p:cNvPr id="101" name="Freeform 273"/>
          <p:cNvSpPr/>
          <p:nvPr/>
        </p:nvSpPr>
        <p:spPr>
          <a:xfrm>
            <a:off x="3310763" y="3387792"/>
            <a:ext cx="225899" cy="161595"/>
          </a:xfrm>
          <a:custGeom>
            <a:avLst/>
            <a:gdLst/>
            <a:ahLst/>
            <a:cxnLst/>
            <a:rect l="l" t="t" r="r" b="b"/>
            <a:pathLst>
              <a:path w="432707" h="432707">
                <a:moveTo>
                  <a:pt x="81132" y="0"/>
                </a:moveTo>
                <a:lnTo>
                  <a:pt x="351575" y="0"/>
                </a:lnTo>
                <a:cubicBezTo>
                  <a:pt x="373924" y="0"/>
                  <a:pt x="393033" y="7935"/>
                  <a:pt x="408902" y="23805"/>
                </a:cubicBezTo>
                <a:cubicBezTo>
                  <a:pt x="424772" y="39674"/>
                  <a:pt x="432707" y="58784"/>
                  <a:pt x="432707" y="81133"/>
                </a:cubicBezTo>
                <a:lnTo>
                  <a:pt x="432707" y="351574"/>
                </a:lnTo>
                <a:cubicBezTo>
                  <a:pt x="432707" y="373924"/>
                  <a:pt x="424772" y="393033"/>
                  <a:pt x="408902" y="408902"/>
                </a:cubicBezTo>
                <a:cubicBezTo>
                  <a:pt x="393033" y="424772"/>
                  <a:pt x="373924" y="432707"/>
                  <a:pt x="351575" y="432707"/>
                </a:cubicBezTo>
                <a:lnTo>
                  <a:pt x="81132" y="432707"/>
                </a:lnTo>
                <a:cubicBezTo>
                  <a:pt x="58784" y="432707"/>
                  <a:pt x="39674" y="424772"/>
                  <a:pt x="23805" y="408902"/>
                </a:cubicBezTo>
                <a:cubicBezTo>
                  <a:pt x="7935" y="393033"/>
                  <a:pt x="0" y="373924"/>
                  <a:pt x="0" y="351574"/>
                </a:cubicBezTo>
                <a:lnTo>
                  <a:pt x="0" y="81133"/>
                </a:lnTo>
                <a:cubicBezTo>
                  <a:pt x="0" y="58784"/>
                  <a:pt x="7935" y="39674"/>
                  <a:pt x="23805" y="23805"/>
                </a:cubicBezTo>
                <a:cubicBezTo>
                  <a:pt x="39674" y="7935"/>
                  <a:pt x="58784" y="0"/>
                  <a:pt x="81132" y="0"/>
                </a:cubicBezTo>
                <a:close/>
                <a:moveTo>
                  <a:pt x="324530" y="97472"/>
                </a:moveTo>
                <a:cubicBezTo>
                  <a:pt x="319647" y="97472"/>
                  <a:pt x="315422" y="99256"/>
                  <a:pt x="311854" y="102824"/>
                </a:cubicBezTo>
                <a:lnTo>
                  <a:pt x="180294" y="234383"/>
                </a:lnTo>
                <a:lnTo>
                  <a:pt x="120854" y="174942"/>
                </a:lnTo>
                <a:cubicBezTo>
                  <a:pt x="117285" y="171374"/>
                  <a:pt x="113059" y="169590"/>
                  <a:pt x="108177" y="169590"/>
                </a:cubicBezTo>
                <a:cubicBezTo>
                  <a:pt x="103294" y="169590"/>
                  <a:pt x="99068" y="171374"/>
                  <a:pt x="95500" y="174942"/>
                </a:cubicBezTo>
                <a:lnTo>
                  <a:pt x="66766" y="203677"/>
                </a:lnTo>
                <a:cubicBezTo>
                  <a:pt x="63196" y="207245"/>
                  <a:pt x="61413" y="211471"/>
                  <a:pt x="61413" y="216353"/>
                </a:cubicBezTo>
                <a:cubicBezTo>
                  <a:pt x="61413" y="221236"/>
                  <a:pt x="63196" y="225462"/>
                  <a:pt x="66766" y="229030"/>
                </a:cubicBezTo>
                <a:lnTo>
                  <a:pt x="167618" y="329883"/>
                </a:lnTo>
                <a:cubicBezTo>
                  <a:pt x="171186" y="333451"/>
                  <a:pt x="175412" y="335235"/>
                  <a:pt x="180294" y="335235"/>
                </a:cubicBezTo>
                <a:cubicBezTo>
                  <a:pt x="185178" y="335235"/>
                  <a:pt x="189402" y="333451"/>
                  <a:pt x="192972" y="329883"/>
                </a:cubicBezTo>
                <a:lnTo>
                  <a:pt x="365942" y="156913"/>
                </a:lnTo>
                <a:cubicBezTo>
                  <a:pt x="369510" y="153344"/>
                  <a:pt x="371294" y="149119"/>
                  <a:pt x="371294" y="144236"/>
                </a:cubicBezTo>
                <a:cubicBezTo>
                  <a:pt x="371294" y="139353"/>
                  <a:pt x="369510" y="135127"/>
                  <a:pt x="365942" y="131559"/>
                </a:cubicBezTo>
                <a:lnTo>
                  <a:pt x="337207" y="102824"/>
                </a:lnTo>
                <a:cubicBezTo>
                  <a:pt x="333638" y="99256"/>
                  <a:pt x="329413" y="97472"/>
                  <a:pt x="324530" y="97472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solidFill>
                <a:srgbClr val="3366CC"/>
              </a:solidFill>
              <a:latin typeface="Calibri Light" panose="020F0302020204030204" pitchFamily="34" charset="0"/>
            </a:endParaRPr>
          </a:p>
        </p:txBody>
      </p:sp>
      <p:sp>
        <p:nvSpPr>
          <p:cNvPr id="102" name="101 Rectángulo"/>
          <p:cNvSpPr/>
          <p:nvPr/>
        </p:nvSpPr>
        <p:spPr>
          <a:xfrm>
            <a:off x="8040426" y="600406"/>
            <a:ext cx="648573" cy="499030"/>
          </a:xfrm>
          <a:prstGeom prst="rect">
            <a:avLst/>
          </a:prstGeom>
        </p:spPr>
        <p:txBody>
          <a:bodyPr wrap="square" lIns="128444" tIns="64222" rIns="128444" bIns="64222">
            <a:spAutoFit/>
          </a:bodyPr>
          <a:lstStyle/>
          <a:p>
            <a:pPr lvl="0" algn="ctr"/>
            <a:r>
              <a:rPr lang="en-US" sz="2400" b="1" dirty="0">
                <a:solidFill>
                  <a:schemeClr val="bg1"/>
                </a:solidFill>
                <a:latin typeface="Calibri Light" panose="020F0302020204030204" pitchFamily="34" charset="0"/>
              </a:rPr>
              <a:t>5</a:t>
            </a:r>
          </a:p>
        </p:txBody>
      </p:sp>
      <p:sp>
        <p:nvSpPr>
          <p:cNvPr id="103" name="102 CuadroTexto"/>
          <p:cNvSpPr txBox="1"/>
          <p:nvPr/>
        </p:nvSpPr>
        <p:spPr>
          <a:xfrm>
            <a:off x="1429876" y="4417941"/>
            <a:ext cx="2361754" cy="329753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Objetivo del proceso</a:t>
            </a:r>
          </a:p>
        </p:txBody>
      </p:sp>
      <p:sp>
        <p:nvSpPr>
          <p:cNvPr id="104" name="103 CuadroTexto"/>
          <p:cNvSpPr txBox="1"/>
          <p:nvPr/>
        </p:nvSpPr>
        <p:spPr>
          <a:xfrm>
            <a:off x="1418475" y="4709768"/>
            <a:ext cx="2377910" cy="529808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Interacciones con otros </a:t>
            </a:r>
            <a:b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procesos</a:t>
            </a:r>
          </a:p>
        </p:txBody>
      </p:sp>
      <p:sp>
        <p:nvSpPr>
          <p:cNvPr id="105" name="104 CuadroTexto"/>
          <p:cNvSpPr txBox="1"/>
          <p:nvPr/>
        </p:nvSpPr>
        <p:spPr>
          <a:xfrm>
            <a:off x="4040087" y="4355924"/>
            <a:ext cx="2669818" cy="529808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Productos y servicios </a:t>
            </a:r>
            <a:b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 genera el proceso</a:t>
            </a:r>
          </a:p>
        </p:txBody>
      </p:sp>
      <p:sp>
        <p:nvSpPr>
          <p:cNvPr id="106" name="105 CuadroTexto"/>
          <p:cNvSpPr txBox="1"/>
          <p:nvPr/>
        </p:nvSpPr>
        <p:spPr>
          <a:xfrm>
            <a:off x="4125618" y="5202261"/>
            <a:ext cx="2361754" cy="329753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Usuarios y beneficiarios </a:t>
            </a:r>
          </a:p>
        </p:txBody>
      </p:sp>
      <p:sp>
        <p:nvSpPr>
          <p:cNvPr id="107" name="106 CuadroTexto"/>
          <p:cNvSpPr txBox="1"/>
          <p:nvPr/>
        </p:nvSpPr>
        <p:spPr>
          <a:xfrm>
            <a:off x="1220651" y="4111016"/>
            <a:ext cx="6897871" cy="360531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500" b="1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Comprende tu proceso:</a:t>
            </a:r>
          </a:p>
        </p:txBody>
      </p:sp>
      <p:sp>
        <p:nvSpPr>
          <p:cNvPr id="108" name="107 CuadroTexto"/>
          <p:cNvSpPr txBox="1"/>
          <p:nvPr/>
        </p:nvSpPr>
        <p:spPr>
          <a:xfrm>
            <a:off x="1566594" y="5209746"/>
            <a:ext cx="1682922" cy="329753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Actividades</a:t>
            </a:r>
            <a:r>
              <a:rPr lang="en-US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(PHVA)</a:t>
            </a:r>
          </a:p>
        </p:txBody>
      </p:sp>
      <p:sp>
        <p:nvSpPr>
          <p:cNvPr id="110" name="Freeform 273"/>
          <p:cNvSpPr/>
          <p:nvPr/>
        </p:nvSpPr>
        <p:spPr>
          <a:xfrm>
            <a:off x="1303143" y="4507129"/>
            <a:ext cx="186692" cy="161595"/>
          </a:xfrm>
          <a:custGeom>
            <a:avLst/>
            <a:gdLst/>
            <a:ahLst/>
            <a:cxnLst/>
            <a:rect l="l" t="t" r="r" b="b"/>
            <a:pathLst>
              <a:path w="432707" h="432707">
                <a:moveTo>
                  <a:pt x="81132" y="0"/>
                </a:moveTo>
                <a:lnTo>
                  <a:pt x="351575" y="0"/>
                </a:lnTo>
                <a:cubicBezTo>
                  <a:pt x="373924" y="0"/>
                  <a:pt x="393033" y="7935"/>
                  <a:pt x="408902" y="23805"/>
                </a:cubicBezTo>
                <a:cubicBezTo>
                  <a:pt x="424772" y="39674"/>
                  <a:pt x="432707" y="58784"/>
                  <a:pt x="432707" y="81133"/>
                </a:cubicBezTo>
                <a:lnTo>
                  <a:pt x="432707" y="351574"/>
                </a:lnTo>
                <a:cubicBezTo>
                  <a:pt x="432707" y="373924"/>
                  <a:pt x="424772" y="393033"/>
                  <a:pt x="408902" y="408902"/>
                </a:cubicBezTo>
                <a:cubicBezTo>
                  <a:pt x="393033" y="424772"/>
                  <a:pt x="373924" y="432707"/>
                  <a:pt x="351575" y="432707"/>
                </a:cubicBezTo>
                <a:lnTo>
                  <a:pt x="81132" y="432707"/>
                </a:lnTo>
                <a:cubicBezTo>
                  <a:pt x="58784" y="432707"/>
                  <a:pt x="39674" y="424772"/>
                  <a:pt x="23805" y="408902"/>
                </a:cubicBezTo>
                <a:cubicBezTo>
                  <a:pt x="7935" y="393033"/>
                  <a:pt x="0" y="373924"/>
                  <a:pt x="0" y="351574"/>
                </a:cubicBezTo>
                <a:lnTo>
                  <a:pt x="0" y="81133"/>
                </a:lnTo>
                <a:cubicBezTo>
                  <a:pt x="0" y="58784"/>
                  <a:pt x="7935" y="39674"/>
                  <a:pt x="23805" y="23805"/>
                </a:cubicBezTo>
                <a:cubicBezTo>
                  <a:pt x="39674" y="7935"/>
                  <a:pt x="58784" y="0"/>
                  <a:pt x="81132" y="0"/>
                </a:cubicBezTo>
                <a:close/>
                <a:moveTo>
                  <a:pt x="324530" y="97472"/>
                </a:moveTo>
                <a:cubicBezTo>
                  <a:pt x="319647" y="97472"/>
                  <a:pt x="315422" y="99256"/>
                  <a:pt x="311854" y="102824"/>
                </a:cubicBezTo>
                <a:lnTo>
                  <a:pt x="180294" y="234383"/>
                </a:lnTo>
                <a:lnTo>
                  <a:pt x="120854" y="174942"/>
                </a:lnTo>
                <a:cubicBezTo>
                  <a:pt x="117285" y="171374"/>
                  <a:pt x="113059" y="169590"/>
                  <a:pt x="108177" y="169590"/>
                </a:cubicBezTo>
                <a:cubicBezTo>
                  <a:pt x="103294" y="169590"/>
                  <a:pt x="99068" y="171374"/>
                  <a:pt x="95500" y="174942"/>
                </a:cubicBezTo>
                <a:lnTo>
                  <a:pt x="66766" y="203677"/>
                </a:lnTo>
                <a:cubicBezTo>
                  <a:pt x="63196" y="207245"/>
                  <a:pt x="61413" y="211471"/>
                  <a:pt x="61413" y="216353"/>
                </a:cubicBezTo>
                <a:cubicBezTo>
                  <a:pt x="61413" y="221236"/>
                  <a:pt x="63196" y="225462"/>
                  <a:pt x="66766" y="229030"/>
                </a:cubicBezTo>
                <a:lnTo>
                  <a:pt x="167618" y="329883"/>
                </a:lnTo>
                <a:cubicBezTo>
                  <a:pt x="171186" y="333451"/>
                  <a:pt x="175412" y="335235"/>
                  <a:pt x="180294" y="335235"/>
                </a:cubicBezTo>
                <a:cubicBezTo>
                  <a:pt x="185178" y="335235"/>
                  <a:pt x="189402" y="333451"/>
                  <a:pt x="192972" y="329883"/>
                </a:cubicBezTo>
                <a:lnTo>
                  <a:pt x="365942" y="156913"/>
                </a:lnTo>
                <a:cubicBezTo>
                  <a:pt x="369510" y="153344"/>
                  <a:pt x="371294" y="149119"/>
                  <a:pt x="371294" y="144236"/>
                </a:cubicBezTo>
                <a:cubicBezTo>
                  <a:pt x="371294" y="139353"/>
                  <a:pt x="369510" y="135127"/>
                  <a:pt x="365942" y="131559"/>
                </a:cubicBezTo>
                <a:lnTo>
                  <a:pt x="337207" y="102824"/>
                </a:lnTo>
                <a:cubicBezTo>
                  <a:pt x="333638" y="99256"/>
                  <a:pt x="329413" y="97472"/>
                  <a:pt x="324530" y="97472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111" name="Freeform 273"/>
          <p:cNvSpPr/>
          <p:nvPr/>
        </p:nvSpPr>
        <p:spPr>
          <a:xfrm>
            <a:off x="3805208" y="4922732"/>
            <a:ext cx="225899" cy="161595"/>
          </a:xfrm>
          <a:custGeom>
            <a:avLst/>
            <a:gdLst/>
            <a:ahLst/>
            <a:cxnLst/>
            <a:rect l="l" t="t" r="r" b="b"/>
            <a:pathLst>
              <a:path w="432707" h="432707">
                <a:moveTo>
                  <a:pt x="81132" y="0"/>
                </a:moveTo>
                <a:lnTo>
                  <a:pt x="351575" y="0"/>
                </a:lnTo>
                <a:cubicBezTo>
                  <a:pt x="373924" y="0"/>
                  <a:pt x="393033" y="7935"/>
                  <a:pt x="408902" y="23805"/>
                </a:cubicBezTo>
                <a:cubicBezTo>
                  <a:pt x="424772" y="39674"/>
                  <a:pt x="432707" y="58784"/>
                  <a:pt x="432707" y="81133"/>
                </a:cubicBezTo>
                <a:lnTo>
                  <a:pt x="432707" y="351574"/>
                </a:lnTo>
                <a:cubicBezTo>
                  <a:pt x="432707" y="373924"/>
                  <a:pt x="424772" y="393033"/>
                  <a:pt x="408902" y="408902"/>
                </a:cubicBezTo>
                <a:cubicBezTo>
                  <a:pt x="393033" y="424772"/>
                  <a:pt x="373924" y="432707"/>
                  <a:pt x="351575" y="432707"/>
                </a:cubicBezTo>
                <a:lnTo>
                  <a:pt x="81132" y="432707"/>
                </a:lnTo>
                <a:cubicBezTo>
                  <a:pt x="58784" y="432707"/>
                  <a:pt x="39674" y="424772"/>
                  <a:pt x="23805" y="408902"/>
                </a:cubicBezTo>
                <a:cubicBezTo>
                  <a:pt x="7935" y="393033"/>
                  <a:pt x="0" y="373924"/>
                  <a:pt x="0" y="351574"/>
                </a:cubicBezTo>
                <a:lnTo>
                  <a:pt x="0" y="81133"/>
                </a:lnTo>
                <a:cubicBezTo>
                  <a:pt x="0" y="58784"/>
                  <a:pt x="7935" y="39674"/>
                  <a:pt x="23805" y="23805"/>
                </a:cubicBezTo>
                <a:cubicBezTo>
                  <a:pt x="39674" y="7935"/>
                  <a:pt x="58784" y="0"/>
                  <a:pt x="81132" y="0"/>
                </a:cubicBezTo>
                <a:close/>
                <a:moveTo>
                  <a:pt x="324530" y="97472"/>
                </a:moveTo>
                <a:cubicBezTo>
                  <a:pt x="319647" y="97472"/>
                  <a:pt x="315422" y="99256"/>
                  <a:pt x="311854" y="102824"/>
                </a:cubicBezTo>
                <a:lnTo>
                  <a:pt x="180294" y="234383"/>
                </a:lnTo>
                <a:lnTo>
                  <a:pt x="120854" y="174942"/>
                </a:lnTo>
                <a:cubicBezTo>
                  <a:pt x="117285" y="171374"/>
                  <a:pt x="113059" y="169590"/>
                  <a:pt x="108177" y="169590"/>
                </a:cubicBezTo>
                <a:cubicBezTo>
                  <a:pt x="103294" y="169590"/>
                  <a:pt x="99068" y="171374"/>
                  <a:pt x="95500" y="174942"/>
                </a:cubicBezTo>
                <a:lnTo>
                  <a:pt x="66766" y="203677"/>
                </a:lnTo>
                <a:cubicBezTo>
                  <a:pt x="63196" y="207245"/>
                  <a:pt x="61413" y="211471"/>
                  <a:pt x="61413" y="216353"/>
                </a:cubicBezTo>
                <a:cubicBezTo>
                  <a:pt x="61413" y="221236"/>
                  <a:pt x="63196" y="225462"/>
                  <a:pt x="66766" y="229030"/>
                </a:cubicBezTo>
                <a:lnTo>
                  <a:pt x="167618" y="329883"/>
                </a:lnTo>
                <a:cubicBezTo>
                  <a:pt x="171186" y="333451"/>
                  <a:pt x="175412" y="335235"/>
                  <a:pt x="180294" y="335235"/>
                </a:cubicBezTo>
                <a:cubicBezTo>
                  <a:pt x="185178" y="335235"/>
                  <a:pt x="189402" y="333451"/>
                  <a:pt x="192972" y="329883"/>
                </a:cubicBezTo>
                <a:lnTo>
                  <a:pt x="365942" y="156913"/>
                </a:lnTo>
                <a:cubicBezTo>
                  <a:pt x="369510" y="153344"/>
                  <a:pt x="371294" y="149119"/>
                  <a:pt x="371294" y="144236"/>
                </a:cubicBezTo>
                <a:cubicBezTo>
                  <a:pt x="371294" y="139353"/>
                  <a:pt x="369510" y="135127"/>
                  <a:pt x="365942" y="131559"/>
                </a:cubicBezTo>
                <a:lnTo>
                  <a:pt x="337207" y="102824"/>
                </a:lnTo>
                <a:cubicBezTo>
                  <a:pt x="333638" y="99256"/>
                  <a:pt x="329413" y="97472"/>
                  <a:pt x="324530" y="97472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112" name="Freeform 273"/>
          <p:cNvSpPr/>
          <p:nvPr/>
        </p:nvSpPr>
        <p:spPr>
          <a:xfrm>
            <a:off x="3786111" y="5295059"/>
            <a:ext cx="225899" cy="161595"/>
          </a:xfrm>
          <a:custGeom>
            <a:avLst/>
            <a:gdLst/>
            <a:ahLst/>
            <a:cxnLst/>
            <a:rect l="l" t="t" r="r" b="b"/>
            <a:pathLst>
              <a:path w="432707" h="432707">
                <a:moveTo>
                  <a:pt x="81132" y="0"/>
                </a:moveTo>
                <a:lnTo>
                  <a:pt x="351575" y="0"/>
                </a:lnTo>
                <a:cubicBezTo>
                  <a:pt x="373924" y="0"/>
                  <a:pt x="393033" y="7935"/>
                  <a:pt x="408902" y="23805"/>
                </a:cubicBezTo>
                <a:cubicBezTo>
                  <a:pt x="424772" y="39674"/>
                  <a:pt x="432707" y="58784"/>
                  <a:pt x="432707" y="81133"/>
                </a:cubicBezTo>
                <a:lnTo>
                  <a:pt x="432707" y="351574"/>
                </a:lnTo>
                <a:cubicBezTo>
                  <a:pt x="432707" y="373924"/>
                  <a:pt x="424772" y="393033"/>
                  <a:pt x="408902" y="408902"/>
                </a:cubicBezTo>
                <a:cubicBezTo>
                  <a:pt x="393033" y="424772"/>
                  <a:pt x="373924" y="432707"/>
                  <a:pt x="351575" y="432707"/>
                </a:cubicBezTo>
                <a:lnTo>
                  <a:pt x="81132" y="432707"/>
                </a:lnTo>
                <a:cubicBezTo>
                  <a:pt x="58784" y="432707"/>
                  <a:pt x="39674" y="424772"/>
                  <a:pt x="23805" y="408902"/>
                </a:cubicBezTo>
                <a:cubicBezTo>
                  <a:pt x="7935" y="393033"/>
                  <a:pt x="0" y="373924"/>
                  <a:pt x="0" y="351574"/>
                </a:cubicBezTo>
                <a:lnTo>
                  <a:pt x="0" y="81133"/>
                </a:lnTo>
                <a:cubicBezTo>
                  <a:pt x="0" y="58784"/>
                  <a:pt x="7935" y="39674"/>
                  <a:pt x="23805" y="23805"/>
                </a:cubicBezTo>
                <a:cubicBezTo>
                  <a:pt x="39674" y="7935"/>
                  <a:pt x="58784" y="0"/>
                  <a:pt x="81132" y="0"/>
                </a:cubicBezTo>
                <a:close/>
                <a:moveTo>
                  <a:pt x="324530" y="97472"/>
                </a:moveTo>
                <a:cubicBezTo>
                  <a:pt x="319647" y="97472"/>
                  <a:pt x="315422" y="99256"/>
                  <a:pt x="311854" y="102824"/>
                </a:cubicBezTo>
                <a:lnTo>
                  <a:pt x="180294" y="234383"/>
                </a:lnTo>
                <a:lnTo>
                  <a:pt x="120854" y="174942"/>
                </a:lnTo>
                <a:cubicBezTo>
                  <a:pt x="117285" y="171374"/>
                  <a:pt x="113059" y="169590"/>
                  <a:pt x="108177" y="169590"/>
                </a:cubicBezTo>
                <a:cubicBezTo>
                  <a:pt x="103294" y="169590"/>
                  <a:pt x="99068" y="171374"/>
                  <a:pt x="95500" y="174942"/>
                </a:cubicBezTo>
                <a:lnTo>
                  <a:pt x="66766" y="203677"/>
                </a:lnTo>
                <a:cubicBezTo>
                  <a:pt x="63196" y="207245"/>
                  <a:pt x="61413" y="211471"/>
                  <a:pt x="61413" y="216353"/>
                </a:cubicBezTo>
                <a:cubicBezTo>
                  <a:pt x="61413" y="221236"/>
                  <a:pt x="63196" y="225462"/>
                  <a:pt x="66766" y="229030"/>
                </a:cubicBezTo>
                <a:lnTo>
                  <a:pt x="167618" y="329883"/>
                </a:lnTo>
                <a:cubicBezTo>
                  <a:pt x="171186" y="333451"/>
                  <a:pt x="175412" y="335235"/>
                  <a:pt x="180294" y="335235"/>
                </a:cubicBezTo>
                <a:cubicBezTo>
                  <a:pt x="185178" y="335235"/>
                  <a:pt x="189402" y="333451"/>
                  <a:pt x="192972" y="329883"/>
                </a:cubicBezTo>
                <a:lnTo>
                  <a:pt x="365942" y="156913"/>
                </a:lnTo>
                <a:cubicBezTo>
                  <a:pt x="369510" y="153344"/>
                  <a:pt x="371294" y="149119"/>
                  <a:pt x="371294" y="144236"/>
                </a:cubicBezTo>
                <a:cubicBezTo>
                  <a:pt x="371294" y="139353"/>
                  <a:pt x="369510" y="135127"/>
                  <a:pt x="365942" y="131559"/>
                </a:cubicBezTo>
                <a:lnTo>
                  <a:pt x="337207" y="102824"/>
                </a:lnTo>
                <a:cubicBezTo>
                  <a:pt x="333638" y="99256"/>
                  <a:pt x="329413" y="97472"/>
                  <a:pt x="324530" y="97472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114" name="Freeform 273"/>
          <p:cNvSpPr/>
          <p:nvPr/>
        </p:nvSpPr>
        <p:spPr>
          <a:xfrm>
            <a:off x="3806653" y="4526144"/>
            <a:ext cx="205361" cy="161595"/>
          </a:xfrm>
          <a:custGeom>
            <a:avLst/>
            <a:gdLst/>
            <a:ahLst/>
            <a:cxnLst/>
            <a:rect l="l" t="t" r="r" b="b"/>
            <a:pathLst>
              <a:path w="432707" h="432707">
                <a:moveTo>
                  <a:pt x="81132" y="0"/>
                </a:moveTo>
                <a:lnTo>
                  <a:pt x="351575" y="0"/>
                </a:lnTo>
                <a:cubicBezTo>
                  <a:pt x="373924" y="0"/>
                  <a:pt x="393033" y="7935"/>
                  <a:pt x="408902" y="23805"/>
                </a:cubicBezTo>
                <a:cubicBezTo>
                  <a:pt x="424772" y="39674"/>
                  <a:pt x="432707" y="58784"/>
                  <a:pt x="432707" y="81133"/>
                </a:cubicBezTo>
                <a:lnTo>
                  <a:pt x="432707" y="351574"/>
                </a:lnTo>
                <a:cubicBezTo>
                  <a:pt x="432707" y="373924"/>
                  <a:pt x="424772" y="393033"/>
                  <a:pt x="408902" y="408902"/>
                </a:cubicBezTo>
                <a:cubicBezTo>
                  <a:pt x="393033" y="424772"/>
                  <a:pt x="373924" y="432707"/>
                  <a:pt x="351575" y="432707"/>
                </a:cubicBezTo>
                <a:lnTo>
                  <a:pt x="81132" y="432707"/>
                </a:lnTo>
                <a:cubicBezTo>
                  <a:pt x="58784" y="432707"/>
                  <a:pt x="39674" y="424772"/>
                  <a:pt x="23805" y="408902"/>
                </a:cubicBezTo>
                <a:cubicBezTo>
                  <a:pt x="7935" y="393033"/>
                  <a:pt x="0" y="373924"/>
                  <a:pt x="0" y="351574"/>
                </a:cubicBezTo>
                <a:lnTo>
                  <a:pt x="0" y="81133"/>
                </a:lnTo>
                <a:cubicBezTo>
                  <a:pt x="0" y="58784"/>
                  <a:pt x="7935" y="39674"/>
                  <a:pt x="23805" y="23805"/>
                </a:cubicBezTo>
                <a:cubicBezTo>
                  <a:pt x="39674" y="7935"/>
                  <a:pt x="58784" y="0"/>
                  <a:pt x="81132" y="0"/>
                </a:cubicBezTo>
                <a:close/>
                <a:moveTo>
                  <a:pt x="324530" y="97472"/>
                </a:moveTo>
                <a:cubicBezTo>
                  <a:pt x="319647" y="97472"/>
                  <a:pt x="315422" y="99256"/>
                  <a:pt x="311854" y="102824"/>
                </a:cubicBezTo>
                <a:lnTo>
                  <a:pt x="180294" y="234383"/>
                </a:lnTo>
                <a:lnTo>
                  <a:pt x="120854" y="174942"/>
                </a:lnTo>
                <a:cubicBezTo>
                  <a:pt x="117285" y="171374"/>
                  <a:pt x="113059" y="169590"/>
                  <a:pt x="108177" y="169590"/>
                </a:cubicBezTo>
                <a:cubicBezTo>
                  <a:pt x="103294" y="169590"/>
                  <a:pt x="99068" y="171374"/>
                  <a:pt x="95500" y="174942"/>
                </a:cubicBezTo>
                <a:lnTo>
                  <a:pt x="66766" y="203677"/>
                </a:lnTo>
                <a:cubicBezTo>
                  <a:pt x="63196" y="207245"/>
                  <a:pt x="61413" y="211471"/>
                  <a:pt x="61413" y="216353"/>
                </a:cubicBezTo>
                <a:cubicBezTo>
                  <a:pt x="61413" y="221236"/>
                  <a:pt x="63196" y="225462"/>
                  <a:pt x="66766" y="229030"/>
                </a:cubicBezTo>
                <a:lnTo>
                  <a:pt x="167618" y="329883"/>
                </a:lnTo>
                <a:cubicBezTo>
                  <a:pt x="171186" y="333451"/>
                  <a:pt x="175412" y="335235"/>
                  <a:pt x="180294" y="335235"/>
                </a:cubicBezTo>
                <a:cubicBezTo>
                  <a:pt x="185178" y="335235"/>
                  <a:pt x="189402" y="333451"/>
                  <a:pt x="192972" y="329883"/>
                </a:cubicBezTo>
                <a:lnTo>
                  <a:pt x="365942" y="156913"/>
                </a:lnTo>
                <a:cubicBezTo>
                  <a:pt x="369510" y="153344"/>
                  <a:pt x="371294" y="149119"/>
                  <a:pt x="371294" y="144236"/>
                </a:cubicBezTo>
                <a:cubicBezTo>
                  <a:pt x="371294" y="139353"/>
                  <a:pt x="369510" y="135127"/>
                  <a:pt x="365942" y="131559"/>
                </a:cubicBezTo>
                <a:lnTo>
                  <a:pt x="337207" y="102824"/>
                </a:lnTo>
                <a:cubicBezTo>
                  <a:pt x="333638" y="99256"/>
                  <a:pt x="329413" y="97472"/>
                  <a:pt x="324530" y="97472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117" name="Freeform 430"/>
          <p:cNvSpPr/>
          <p:nvPr/>
        </p:nvSpPr>
        <p:spPr>
          <a:xfrm>
            <a:off x="8278693" y="1188715"/>
            <a:ext cx="256633" cy="213519"/>
          </a:xfrm>
          <a:custGeom>
            <a:avLst/>
            <a:gdLst>
              <a:gd name="connsiteX0" fmla="*/ 270944 w 459126"/>
              <a:gd name="connsiteY0" fmla="*/ 288471 h 504825"/>
              <a:gd name="connsiteX1" fmla="*/ 430674 w 459126"/>
              <a:gd name="connsiteY1" fmla="*/ 288471 h 504825"/>
              <a:gd name="connsiteX2" fmla="*/ 430674 w 459126"/>
              <a:gd name="connsiteY2" fmla="*/ 313544 h 504825"/>
              <a:gd name="connsiteX3" fmla="*/ 326722 w 459126"/>
              <a:gd name="connsiteY3" fmla="*/ 462850 h 504825"/>
              <a:gd name="connsiteX4" fmla="*/ 320806 w 459126"/>
              <a:gd name="connsiteY4" fmla="*/ 470174 h 504825"/>
              <a:gd name="connsiteX5" fmla="*/ 317707 w 459126"/>
              <a:gd name="connsiteY5" fmla="*/ 473273 h 504825"/>
              <a:gd name="connsiteX6" fmla="*/ 317707 w 459126"/>
              <a:gd name="connsiteY6" fmla="*/ 473837 h 504825"/>
              <a:gd name="connsiteX7" fmla="*/ 321651 w 459126"/>
              <a:gd name="connsiteY7" fmla="*/ 473273 h 504825"/>
              <a:gd name="connsiteX8" fmla="*/ 330102 w 459126"/>
              <a:gd name="connsiteY8" fmla="*/ 472710 h 504825"/>
              <a:gd name="connsiteX9" fmla="*/ 399966 w 459126"/>
              <a:gd name="connsiteY9" fmla="*/ 472710 h 504825"/>
              <a:gd name="connsiteX10" fmla="*/ 399966 w 459126"/>
              <a:gd name="connsiteY10" fmla="*/ 439187 h 504825"/>
              <a:gd name="connsiteX11" fmla="*/ 434054 w 459126"/>
              <a:gd name="connsiteY11" fmla="*/ 439187 h 504825"/>
              <a:gd name="connsiteX12" fmla="*/ 434054 w 459126"/>
              <a:gd name="connsiteY12" fmla="*/ 504825 h 504825"/>
              <a:gd name="connsiteX13" fmla="*/ 269535 w 459126"/>
              <a:gd name="connsiteY13" fmla="*/ 504825 h 504825"/>
              <a:gd name="connsiteX14" fmla="*/ 269535 w 459126"/>
              <a:gd name="connsiteY14" fmla="*/ 479471 h 504825"/>
              <a:gd name="connsiteX15" fmla="*/ 373486 w 459126"/>
              <a:gd name="connsiteY15" fmla="*/ 330446 h 504825"/>
              <a:gd name="connsiteX16" fmla="*/ 379402 w 459126"/>
              <a:gd name="connsiteY16" fmla="*/ 322840 h 504825"/>
              <a:gd name="connsiteX17" fmla="*/ 382500 w 459126"/>
              <a:gd name="connsiteY17" fmla="*/ 320305 h 504825"/>
              <a:gd name="connsiteX18" fmla="*/ 382500 w 459126"/>
              <a:gd name="connsiteY18" fmla="*/ 319460 h 504825"/>
              <a:gd name="connsiteX19" fmla="*/ 380670 w 459126"/>
              <a:gd name="connsiteY19" fmla="*/ 319601 h 504825"/>
              <a:gd name="connsiteX20" fmla="*/ 378556 w 459126"/>
              <a:gd name="connsiteY20" fmla="*/ 319741 h 504825"/>
              <a:gd name="connsiteX21" fmla="*/ 370106 w 459126"/>
              <a:gd name="connsiteY21" fmla="*/ 320587 h 504825"/>
              <a:gd name="connsiteX22" fmla="*/ 304748 w 459126"/>
              <a:gd name="connsiteY22" fmla="*/ 320587 h 504825"/>
              <a:gd name="connsiteX23" fmla="*/ 304748 w 459126"/>
              <a:gd name="connsiteY23" fmla="*/ 352983 h 504825"/>
              <a:gd name="connsiteX24" fmla="*/ 270944 w 459126"/>
              <a:gd name="connsiteY24" fmla="*/ 352983 h 504825"/>
              <a:gd name="connsiteX25" fmla="*/ 351230 w 459126"/>
              <a:gd name="connsiteY25" fmla="*/ 34650 h 504825"/>
              <a:gd name="connsiteX26" fmla="*/ 350386 w 459126"/>
              <a:gd name="connsiteY26" fmla="*/ 40284 h 504825"/>
              <a:gd name="connsiteX27" fmla="*/ 349400 w 459126"/>
              <a:gd name="connsiteY27" fmla="*/ 45355 h 504825"/>
              <a:gd name="connsiteX28" fmla="*/ 347286 w 459126"/>
              <a:gd name="connsiteY28" fmla="*/ 53525 h 504825"/>
              <a:gd name="connsiteX29" fmla="*/ 326722 w 459126"/>
              <a:gd name="connsiteY29" fmla="*/ 114938 h 504825"/>
              <a:gd name="connsiteX30" fmla="*/ 376584 w 459126"/>
              <a:gd name="connsiteY30" fmla="*/ 114938 h 504825"/>
              <a:gd name="connsiteX31" fmla="*/ 356302 w 459126"/>
              <a:gd name="connsiteY31" fmla="*/ 53525 h 504825"/>
              <a:gd name="connsiteX32" fmla="*/ 352921 w 459126"/>
              <a:gd name="connsiteY32" fmla="*/ 40284 h 504825"/>
              <a:gd name="connsiteX33" fmla="*/ 352358 w 459126"/>
              <a:gd name="connsiteY33" fmla="*/ 34650 h 504825"/>
              <a:gd name="connsiteX34" fmla="*/ 328976 w 459126"/>
              <a:gd name="connsiteY34" fmla="*/ 0 h 504825"/>
              <a:gd name="connsiteX35" fmla="*/ 374613 w 459126"/>
              <a:gd name="connsiteY35" fmla="*/ 0 h 504825"/>
              <a:gd name="connsiteX36" fmla="*/ 439406 w 459126"/>
              <a:gd name="connsiteY36" fmla="*/ 186492 h 504825"/>
              <a:gd name="connsiteX37" fmla="*/ 459126 w 459126"/>
              <a:gd name="connsiteY37" fmla="*/ 186492 h 504825"/>
              <a:gd name="connsiteX38" fmla="*/ 459126 w 459126"/>
              <a:gd name="connsiteY38" fmla="*/ 216354 h 504825"/>
              <a:gd name="connsiteX39" fmla="*/ 377994 w 459126"/>
              <a:gd name="connsiteY39" fmla="*/ 216354 h 504825"/>
              <a:gd name="connsiteX40" fmla="*/ 377994 w 459126"/>
              <a:gd name="connsiteY40" fmla="*/ 186492 h 504825"/>
              <a:gd name="connsiteX41" fmla="*/ 399122 w 459126"/>
              <a:gd name="connsiteY41" fmla="*/ 186492 h 504825"/>
              <a:gd name="connsiteX42" fmla="*/ 385882 w 459126"/>
              <a:gd name="connsiteY42" fmla="*/ 145926 h 504825"/>
              <a:gd name="connsiteX43" fmla="*/ 317426 w 459126"/>
              <a:gd name="connsiteY43" fmla="*/ 145926 h 504825"/>
              <a:gd name="connsiteX44" fmla="*/ 304185 w 459126"/>
              <a:gd name="connsiteY44" fmla="*/ 186492 h 504825"/>
              <a:gd name="connsiteX45" fmla="*/ 325314 w 459126"/>
              <a:gd name="connsiteY45" fmla="*/ 186492 h 504825"/>
              <a:gd name="connsiteX46" fmla="*/ 325314 w 459126"/>
              <a:gd name="connsiteY46" fmla="*/ 216354 h 504825"/>
              <a:gd name="connsiteX47" fmla="*/ 244463 w 459126"/>
              <a:gd name="connsiteY47" fmla="*/ 216354 h 504825"/>
              <a:gd name="connsiteX48" fmla="*/ 244463 w 459126"/>
              <a:gd name="connsiteY48" fmla="*/ 186492 h 504825"/>
              <a:gd name="connsiteX49" fmla="*/ 264183 w 459126"/>
              <a:gd name="connsiteY49" fmla="*/ 186492 h 504825"/>
              <a:gd name="connsiteX50" fmla="*/ 72338 w 459126"/>
              <a:gd name="connsiteY50" fmla="*/ 0 h 504825"/>
              <a:gd name="connsiteX51" fmla="*/ 126426 w 459126"/>
              <a:gd name="connsiteY51" fmla="*/ 0 h 504825"/>
              <a:gd name="connsiteX52" fmla="*/ 132906 w 459126"/>
              <a:gd name="connsiteY52" fmla="*/ 2535 h 504825"/>
              <a:gd name="connsiteX53" fmla="*/ 135441 w 459126"/>
              <a:gd name="connsiteY53" fmla="*/ 9015 h 504825"/>
              <a:gd name="connsiteX54" fmla="*/ 135441 w 459126"/>
              <a:gd name="connsiteY54" fmla="*/ 396648 h 504825"/>
              <a:gd name="connsiteX55" fmla="*/ 189529 w 459126"/>
              <a:gd name="connsiteY55" fmla="*/ 396648 h 504825"/>
              <a:gd name="connsiteX56" fmla="*/ 196009 w 459126"/>
              <a:gd name="connsiteY56" fmla="*/ 399183 h 504825"/>
              <a:gd name="connsiteX57" fmla="*/ 198544 w 459126"/>
              <a:gd name="connsiteY57" fmla="*/ 405663 h 504825"/>
              <a:gd name="connsiteX58" fmla="*/ 195727 w 459126"/>
              <a:gd name="connsiteY58" fmla="*/ 412424 h 504825"/>
              <a:gd name="connsiteX59" fmla="*/ 105861 w 459126"/>
              <a:gd name="connsiteY59" fmla="*/ 502290 h 504825"/>
              <a:gd name="connsiteX60" fmla="*/ 99382 w 459126"/>
              <a:gd name="connsiteY60" fmla="*/ 504825 h 504825"/>
              <a:gd name="connsiteX61" fmla="*/ 92902 w 459126"/>
              <a:gd name="connsiteY61" fmla="*/ 502290 h 504825"/>
              <a:gd name="connsiteX62" fmla="*/ 2755 w 459126"/>
              <a:gd name="connsiteY62" fmla="*/ 412142 h 504825"/>
              <a:gd name="connsiteX63" fmla="*/ 784 w 459126"/>
              <a:gd name="connsiteY63" fmla="*/ 402282 h 504825"/>
              <a:gd name="connsiteX64" fmla="*/ 9235 w 459126"/>
              <a:gd name="connsiteY64" fmla="*/ 396648 h 504825"/>
              <a:gd name="connsiteX65" fmla="*/ 63323 w 459126"/>
              <a:gd name="connsiteY65" fmla="*/ 396648 h 504825"/>
              <a:gd name="connsiteX66" fmla="*/ 63323 w 459126"/>
              <a:gd name="connsiteY66" fmla="*/ 9015 h 504825"/>
              <a:gd name="connsiteX67" fmla="*/ 65859 w 459126"/>
              <a:gd name="connsiteY67" fmla="*/ 2535 h 504825"/>
              <a:gd name="connsiteX68" fmla="*/ 72338 w 459126"/>
              <a:gd name="connsiteY68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459126" h="504825">
                <a:moveTo>
                  <a:pt x="270944" y="288471"/>
                </a:moveTo>
                <a:lnTo>
                  <a:pt x="430674" y="288471"/>
                </a:lnTo>
                <a:lnTo>
                  <a:pt x="430674" y="313544"/>
                </a:lnTo>
                <a:lnTo>
                  <a:pt x="326722" y="462850"/>
                </a:lnTo>
                <a:cubicBezTo>
                  <a:pt x="325595" y="464352"/>
                  <a:pt x="323623" y="466794"/>
                  <a:pt x="320806" y="470174"/>
                </a:cubicBezTo>
                <a:lnTo>
                  <a:pt x="317707" y="473273"/>
                </a:lnTo>
                <a:lnTo>
                  <a:pt x="317707" y="473837"/>
                </a:lnTo>
                <a:lnTo>
                  <a:pt x="321651" y="473273"/>
                </a:lnTo>
                <a:cubicBezTo>
                  <a:pt x="323342" y="472898"/>
                  <a:pt x="326158" y="472710"/>
                  <a:pt x="330102" y="472710"/>
                </a:cubicBezTo>
                <a:lnTo>
                  <a:pt x="399966" y="472710"/>
                </a:lnTo>
                <a:lnTo>
                  <a:pt x="399966" y="439187"/>
                </a:lnTo>
                <a:lnTo>
                  <a:pt x="434054" y="439187"/>
                </a:lnTo>
                <a:lnTo>
                  <a:pt x="434054" y="504825"/>
                </a:lnTo>
                <a:lnTo>
                  <a:pt x="269535" y="504825"/>
                </a:lnTo>
                <a:lnTo>
                  <a:pt x="269535" y="479471"/>
                </a:lnTo>
                <a:lnTo>
                  <a:pt x="373486" y="330446"/>
                </a:lnTo>
                <a:cubicBezTo>
                  <a:pt x="375740" y="327066"/>
                  <a:pt x="377712" y="324530"/>
                  <a:pt x="379402" y="322840"/>
                </a:cubicBezTo>
                <a:lnTo>
                  <a:pt x="382500" y="320305"/>
                </a:lnTo>
                <a:lnTo>
                  <a:pt x="382500" y="319460"/>
                </a:lnTo>
                <a:cubicBezTo>
                  <a:pt x="382124" y="319460"/>
                  <a:pt x="381514" y="319506"/>
                  <a:pt x="380670" y="319601"/>
                </a:cubicBezTo>
                <a:cubicBezTo>
                  <a:pt x="379824" y="319694"/>
                  <a:pt x="379120" y="319741"/>
                  <a:pt x="378556" y="319741"/>
                </a:cubicBezTo>
                <a:cubicBezTo>
                  <a:pt x="376303" y="320305"/>
                  <a:pt x="373486" y="320587"/>
                  <a:pt x="370106" y="320587"/>
                </a:cubicBezTo>
                <a:lnTo>
                  <a:pt x="304748" y="320587"/>
                </a:lnTo>
                <a:lnTo>
                  <a:pt x="304748" y="352983"/>
                </a:lnTo>
                <a:lnTo>
                  <a:pt x="270944" y="352983"/>
                </a:lnTo>
                <a:close/>
                <a:moveTo>
                  <a:pt x="351230" y="34650"/>
                </a:moveTo>
                <a:lnTo>
                  <a:pt x="350386" y="40284"/>
                </a:lnTo>
                <a:cubicBezTo>
                  <a:pt x="350386" y="40472"/>
                  <a:pt x="350058" y="42163"/>
                  <a:pt x="349400" y="45355"/>
                </a:cubicBezTo>
                <a:cubicBezTo>
                  <a:pt x="348742" y="48548"/>
                  <a:pt x="348038" y="51271"/>
                  <a:pt x="347286" y="53525"/>
                </a:cubicBezTo>
                <a:lnTo>
                  <a:pt x="326722" y="114938"/>
                </a:lnTo>
                <a:lnTo>
                  <a:pt x="376584" y="114938"/>
                </a:lnTo>
                <a:lnTo>
                  <a:pt x="356302" y="53525"/>
                </a:lnTo>
                <a:lnTo>
                  <a:pt x="352921" y="40284"/>
                </a:lnTo>
                <a:cubicBezTo>
                  <a:pt x="352545" y="37280"/>
                  <a:pt x="352358" y="35402"/>
                  <a:pt x="352358" y="34650"/>
                </a:cubicBezTo>
                <a:close/>
                <a:moveTo>
                  <a:pt x="328976" y="0"/>
                </a:moveTo>
                <a:lnTo>
                  <a:pt x="374613" y="0"/>
                </a:lnTo>
                <a:lnTo>
                  <a:pt x="439406" y="186492"/>
                </a:lnTo>
                <a:lnTo>
                  <a:pt x="459126" y="186492"/>
                </a:lnTo>
                <a:lnTo>
                  <a:pt x="459126" y="216354"/>
                </a:lnTo>
                <a:lnTo>
                  <a:pt x="377994" y="216354"/>
                </a:lnTo>
                <a:lnTo>
                  <a:pt x="377994" y="186492"/>
                </a:lnTo>
                <a:lnTo>
                  <a:pt x="399122" y="186492"/>
                </a:lnTo>
                <a:lnTo>
                  <a:pt x="385882" y="145926"/>
                </a:lnTo>
                <a:lnTo>
                  <a:pt x="317426" y="145926"/>
                </a:lnTo>
                <a:lnTo>
                  <a:pt x="304185" y="186492"/>
                </a:lnTo>
                <a:lnTo>
                  <a:pt x="325314" y="186492"/>
                </a:lnTo>
                <a:lnTo>
                  <a:pt x="325314" y="216354"/>
                </a:lnTo>
                <a:lnTo>
                  <a:pt x="244463" y="216354"/>
                </a:lnTo>
                <a:lnTo>
                  <a:pt x="244463" y="186492"/>
                </a:lnTo>
                <a:lnTo>
                  <a:pt x="264183" y="186492"/>
                </a:lnTo>
                <a:close/>
                <a:moveTo>
                  <a:pt x="72338" y="0"/>
                </a:moveTo>
                <a:lnTo>
                  <a:pt x="126426" y="0"/>
                </a:lnTo>
                <a:cubicBezTo>
                  <a:pt x="129055" y="0"/>
                  <a:pt x="131215" y="845"/>
                  <a:pt x="132906" y="2535"/>
                </a:cubicBezTo>
                <a:cubicBezTo>
                  <a:pt x="134596" y="4226"/>
                  <a:pt x="135441" y="6385"/>
                  <a:pt x="135441" y="9015"/>
                </a:cubicBezTo>
                <a:lnTo>
                  <a:pt x="135441" y="396648"/>
                </a:lnTo>
                <a:lnTo>
                  <a:pt x="189529" y="396648"/>
                </a:lnTo>
                <a:cubicBezTo>
                  <a:pt x="192158" y="396648"/>
                  <a:pt x="194318" y="397493"/>
                  <a:pt x="196009" y="399183"/>
                </a:cubicBezTo>
                <a:cubicBezTo>
                  <a:pt x="197699" y="400874"/>
                  <a:pt x="198544" y="403034"/>
                  <a:pt x="198544" y="405663"/>
                </a:cubicBezTo>
                <a:cubicBezTo>
                  <a:pt x="198544" y="407917"/>
                  <a:pt x="197605" y="410170"/>
                  <a:pt x="195727" y="412424"/>
                </a:cubicBezTo>
                <a:lnTo>
                  <a:pt x="105861" y="502290"/>
                </a:lnTo>
                <a:cubicBezTo>
                  <a:pt x="103983" y="503980"/>
                  <a:pt x="101823" y="504825"/>
                  <a:pt x="99382" y="504825"/>
                </a:cubicBezTo>
                <a:cubicBezTo>
                  <a:pt x="97128" y="504825"/>
                  <a:pt x="94968" y="503980"/>
                  <a:pt x="92902" y="502290"/>
                </a:cubicBezTo>
                <a:lnTo>
                  <a:pt x="2755" y="412142"/>
                </a:lnTo>
                <a:cubicBezTo>
                  <a:pt x="-62" y="409137"/>
                  <a:pt x="-719" y="405851"/>
                  <a:pt x="784" y="402282"/>
                </a:cubicBezTo>
                <a:cubicBezTo>
                  <a:pt x="2286" y="398526"/>
                  <a:pt x="5103" y="396648"/>
                  <a:pt x="9235" y="396648"/>
                </a:cubicBezTo>
                <a:lnTo>
                  <a:pt x="63323" y="396648"/>
                </a:lnTo>
                <a:lnTo>
                  <a:pt x="63323" y="9015"/>
                </a:lnTo>
                <a:cubicBezTo>
                  <a:pt x="63323" y="6385"/>
                  <a:pt x="64168" y="4226"/>
                  <a:pt x="65859" y="2535"/>
                </a:cubicBezTo>
                <a:cubicBezTo>
                  <a:pt x="67549" y="845"/>
                  <a:pt x="69708" y="0"/>
                  <a:pt x="72338" y="0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28444" tIns="64222" rIns="128444" bIns="64222" rtlCol="0" anchor="ctr">
            <a:noAutofit/>
          </a:bodyPr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119" name="118 CuadroTexto"/>
          <p:cNvSpPr txBox="1"/>
          <p:nvPr/>
        </p:nvSpPr>
        <p:spPr>
          <a:xfrm>
            <a:off x="8537359" y="1129365"/>
            <a:ext cx="3553172" cy="729863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Comprueba que están cumpliendo con lo establecido en la </a:t>
            </a:r>
            <a:b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Tabla de Retención Documental</a:t>
            </a:r>
          </a:p>
        </p:txBody>
      </p:sp>
      <p:sp>
        <p:nvSpPr>
          <p:cNvPr id="121" name="120 CuadroTexto"/>
          <p:cNvSpPr txBox="1"/>
          <p:nvPr/>
        </p:nvSpPr>
        <p:spPr>
          <a:xfrm>
            <a:off x="8537360" y="4428814"/>
            <a:ext cx="3637116" cy="529808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 equipo de trabajo debe conocer los resultados de las mediciones los indicadores.</a:t>
            </a:r>
          </a:p>
        </p:txBody>
      </p:sp>
      <p:sp>
        <p:nvSpPr>
          <p:cNvPr id="122" name="121 CuadroTexto"/>
          <p:cNvSpPr txBox="1"/>
          <p:nvPr/>
        </p:nvSpPr>
        <p:spPr>
          <a:xfrm>
            <a:off x="8643868" y="4959755"/>
            <a:ext cx="3516780" cy="729863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Asegúrate de contar con los registros (evidencias) de los controles y planes de manejo de los riesgos del proceso</a:t>
            </a:r>
          </a:p>
        </p:txBody>
      </p:sp>
      <p:sp>
        <p:nvSpPr>
          <p:cNvPr id="123" name="122 CuadroTexto"/>
          <p:cNvSpPr txBox="1"/>
          <p:nvPr/>
        </p:nvSpPr>
        <p:spPr>
          <a:xfrm>
            <a:off x="8537358" y="4099392"/>
            <a:ext cx="4608549" cy="360531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just"/>
            <a:r>
              <a:rPr lang="es-CO" sz="1500" b="1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Mediciones y seguimientos periódicos</a:t>
            </a:r>
          </a:p>
        </p:txBody>
      </p:sp>
      <p:sp>
        <p:nvSpPr>
          <p:cNvPr id="124" name="Freeform 375"/>
          <p:cNvSpPr/>
          <p:nvPr/>
        </p:nvSpPr>
        <p:spPr>
          <a:xfrm>
            <a:off x="8393889" y="4522970"/>
            <a:ext cx="213020" cy="187039"/>
          </a:xfrm>
          <a:custGeom>
            <a:avLst/>
            <a:gdLst>
              <a:gd name="connsiteX0" fmla="*/ 414678 w 468485"/>
              <a:gd name="connsiteY0" fmla="*/ 18311 h 396648"/>
              <a:gd name="connsiteX1" fmla="*/ 430736 w 468485"/>
              <a:gd name="connsiteY1" fmla="*/ 25072 h 396648"/>
              <a:gd name="connsiteX2" fmla="*/ 461724 w 468485"/>
              <a:gd name="connsiteY2" fmla="*/ 56060 h 396648"/>
              <a:gd name="connsiteX3" fmla="*/ 468485 w 468485"/>
              <a:gd name="connsiteY3" fmla="*/ 72118 h 396648"/>
              <a:gd name="connsiteX4" fmla="*/ 461724 w 468485"/>
              <a:gd name="connsiteY4" fmla="*/ 88175 h 396648"/>
              <a:gd name="connsiteX5" fmla="*/ 232412 w 468485"/>
              <a:gd name="connsiteY5" fmla="*/ 317487 h 396648"/>
              <a:gd name="connsiteX6" fmla="*/ 216354 w 468485"/>
              <a:gd name="connsiteY6" fmla="*/ 324249 h 396648"/>
              <a:gd name="connsiteX7" fmla="*/ 200297 w 468485"/>
              <a:gd name="connsiteY7" fmla="*/ 317487 h 396648"/>
              <a:gd name="connsiteX8" fmla="*/ 79161 w 468485"/>
              <a:gd name="connsiteY8" fmla="*/ 196352 h 396648"/>
              <a:gd name="connsiteX9" fmla="*/ 72400 w 468485"/>
              <a:gd name="connsiteY9" fmla="*/ 180295 h 396648"/>
              <a:gd name="connsiteX10" fmla="*/ 79161 w 468485"/>
              <a:gd name="connsiteY10" fmla="*/ 164237 h 396648"/>
              <a:gd name="connsiteX11" fmla="*/ 110149 w 468485"/>
              <a:gd name="connsiteY11" fmla="*/ 133249 h 396648"/>
              <a:gd name="connsiteX12" fmla="*/ 126207 w 468485"/>
              <a:gd name="connsiteY12" fmla="*/ 126488 h 396648"/>
              <a:gd name="connsiteX13" fmla="*/ 142264 w 468485"/>
              <a:gd name="connsiteY13" fmla="*/ 133249 h 396648"/>
              <a:gd name="connsiteX14" fmla="*/ 216354 w 468485"/>
              <a:gd name="connsiteY14" fmla="*/ 207339 h 396648"/>
              <a:gd name="connsiteX15" fmla="*/ 398621 w 468485"/>
              <a:gd name="connsiteY15" fmla="*/ 25072 h 396648"/>
              <a:gd name="connsiteX16" fmla="*/ 414678 w 468485"/>
              <a:gd name="connsiteY16" fmla="*/ 18311 h 396648"/>
              <a:gd name="connsiteX17" fmla="*/ 81132 w 468485"/>
              <a:gd name="connsiteY17" fmla="*/ 0 h 396648"/>
              <a:gd name="connsiteX18" fmla="*/ 315515 w 468485"/>
              <a:gd name="connsiteY18" fmla="*/ 0 h 396648"/>
              <a:gd name="connsiteX19" fmla="*/ 348476 w 468485"/>
              <a:gd name="connsiteY19" fmla="*/ 7043 h 396648"/>
              <a:gd name="connsiteX20" fmla="*/ 353546 w 468485"/>
              <a:gd name="connsiteY20" fmla="*/ 13522 h 396648"/>
              <a:gd name="connsiteX21" fmla="*/ 351011 w 468485"/>
              <a:gd name="connsiteY21" fmla="*/ 21692 h 396648"/>
              <a:gd name="connsiteX22" fmla="*/ 337207 w 468485"/>
              <a:gd name="connsiteY22" fmla="*/ 35495 h 396648"/>
              <a:gd name="connsiteX23" fmla="*/ 330728 w 468485"/>
              <a:gd name="connsiteY23" fmla="*/ 38313 h 396648"/>
              <a:gd name="connsiteX24" fmla="*/ 328192 w 468485"/>
              <a:gd name="connsiteY24" fmla="*/ 37749 h 396648"/>
              <a:gd name="connsiteX25" fmla="*/ 315515 w 468485"/>
              <a:gd name="connsiteY25" fmla="*/ 36059 h 396648"/>
              <a:gd name="connsiteX26" fmla="*/ 81132 w 468485"/>
              <a:gd name="connsiteY26" fmla="*/ 36059 h 396648"/>
              <a:gd name="connsiteX27" fmla="*/ 49299 w 468485"/>
              <a:gd name="connsiteY27" fmla="*/ 49299 h 396648"/>
              <a:gd name="connsiteX28" fmla="*/ 36058 w 468485"/>
              <a:gd name="connsiteY28" fmla="*/ 81132 h 396648"/>
              <a:gd name="connsiteX29" fmla="*/ 36058 w 468485"/>
              <a:gd name="connsiteY29" fmla="*/ 315515 h 396648"/>
              <a:gd name="connsiteX30" fmla="*/ 49299 w 468485"/>
              <a:gd name="connsiteY30" fmla="*/ 347349 h 396648"/>
              <a:gd name="connsiteX31" fmla="*/ 81132 w 468485"/>
              <a:gd name="connsiteY31" fmla="*/ 360589 h 396648"/>
              <a:gd name="connsiteX32" fmla="*/ 315515 w 468485"/>
              <a:gd name="connsiteY32" fmla="*/ 360589 h 396648"/>
              <a:gd name="connsiteX33" fmla="*/ 347348 w 468485"/>
              <a:gd name="connsiteY33" fmla="*/ 347349 h 396648"/>
              <a:gd name="connsiteX34" fmla="*/ 360589 w 468485"/>
              <a:gd name="connsiteY34" fmla="*/ 315515 h 396648"/>
              <a:gd name="connsiteX35" fmla="*/ 360589 w 468485"/>
              <a:gd name="connsiteY35" fmla="*/ 243961 h 396648"/>
              <a:gd name="connsiteX36" fmla="*/ 363124 w 468485"/>
              <a:gd name="connsiteY36" fmla="*/ 237764 h 396648"/>
              <a:gd name="connsiteX37" fmla="*/ 381154 w 468485"/>
              <a:gd name="connsiteY37" fmla="*/ 219734 h 396648"/>
              <a:gd name="connsiteX38" fmla="*/ 387633 w 468485"/>
              <a:gd name="connsiteY38" fmla="*/ 216917 h 396648"/>
              <a:gd name="connsiteX39" fmla="*/ 391014 w 468485"/>
              <a:gd name="connsiteY39" fmla="*/ 217762 h 396648"/>
              <a:gd name="connsiteX40" fmla="*/ 396648 w 468485"/>
              <a:gd name="connsiteY40" fmla="*/ 225932 h 396648"/>
              <a:gd name="connsiteX41" fmla="*/ 396648 w 468485"/>
              <a:gd name="connsiteY41" fmla="*/ 315515 h 396648"/>
              <a:gd name="connsiteX42" fmla="*/ 372843 w 468485"/>
              <a:gd name="connsiteY42" fmla="*/ 372844 h 396648"/>
              <a:gd name="connsiteX43" fmla="*/ 315515 w 468485"/>
              <a:gd name="connsiteY43" fmla="*/ 396648 h 396648"/>
              <a:gd name="connsiteX44" fmla="*/ 81132 w 468485"/>
              <a:gd name="connsiteY44" fmla="*/ 396648 h 396648"/>
              <a:gd name="connsiteX45" fmla="*/ 23804 w 468485"/>
              <a:gd name="connsiteY45" fmla="*/ 372844 h 396648"/>
              <a:gd name="connsiteX46" fmla="*/ 0 w 468485"/>
              <a:gd name="connsiteY46" fmla="*/ 315515 h 396648"/>
              <a:gd name="connsiteX47" fmla="*/ 0 w 468485"/>
              <a:gd name="connsiteY47" fmla="*/ 81132 h 396648"/>
              <a:gd name="connsiteX48" fmla="*/ 23804 w 468485"/>
              <a:gd name="connsiteY48" fmla="*/ 23804 h 396648"/>
              <a:gd name="connsiteX49" fmla="*/ 81132 w 468485"/>
              <a:gd name="connsiteY49" fmla="*/ 0 h 39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468485" h="396648">
                <a:moveTo>
                  <a:pt x="414678" y="18311"/>
                </a:moveTo>
                <a:cubicBezTo>
                  <a:pt x="420876" y="18311"/>
                  <a:pt x="426229" y="20565"/>
                  <a:pt x="430736" y="25072"/>
                </a:cubicBezTo>
                <a:lnTo>
                  <a:pt x="461724" y="56060"/>
                </a:lnTo>
                <a:cubicBezTo>
                  <a:pt x="466231" y="60568"/>
                  <a:pt x="468485" y="65920"/>
                  <a:pt x="468485" y="72118"/>
                </a:cubicBezTo>
                <a:cubicBezTo>
                  <a:pt x="468485" y="78315"/>
                  <a:pt x="466231" y="83668"/>
                  <a:pt x="461724" y="88175"/>
                </a:cubicBezTo>
                <a:lnTo>
                  <a:pt x="232412" y="317487"/>
                </a:lnTo>
                <a:cubicBezTo>
                  <a:pt x="227904" y="321995"/>
                  <a:pt x="222552" y="324249"/>
                  <a:pt x="216354" y="324249"/>
                </a:cubicBezTo>
                <a:cubicBezTo>
                  <a:pt x="210156" y="324249"/>
                  <a:pt x="204804" y="321995"/>
                  <a:pt x="200297" y="317487"/>
                </a:cubicBezTo>
                <a:lnTo>
                  <a:pt x="79161" y="196352"/>
                </a:lnTo>
                <a:cubicBezTo>
                  <a:pt x="74654" y="191845"/>
                  <a:pt x="72400" y="186492"/>
                  <a:pt x="72400" y="180295"/>
                </a:cubicBezTo>
                <a:cubicBezTo>
                  <a:pt x="72400" y="174097"/>
                  <a:pt x="74654" y="168744"/>
                  <a:pt x="79161" y="164237"/>
                </a:cubicBezTo>
                <a:lnTo>
                  <a:pt x="110149" y="133249"/>
                </a:lnTo>
                <a:cubicBezTo>
                  <a:pt x="114657" y="128742"/>
                  <a:pt x="120009" y="126488"/>
                  <a:pt x="126207" y="126488"/>
                </a:cubicBezTo>
                <a:cubicBezTo>
                  <a:pt x="132405" y="126488"/>
                  <a:pt x="137757" y="128742"/>
                  <a:pt x="142264" y="133249"/>
                </a:cubicBezTo>
                <a:lnTo>
                  <a:pt x="216354" y="207339"/>
                </a:lnTo>
                <a:lnTo>
                  <a:pt x="398621" y="25072"/>
                </a:lnTo>
                <a:cubicBezTo>
                  <a:pt x="403128" y="20565"/>
                  <a:pt x="408481" y="18311"/>
                  <a:pt x="414678" y="18311"/>
                </a:cubicBezTo>
                <a:close/>
                <a:moveTo>
                  <a:pt x="81132" y="0"/>
                </a:moveTo>
                <a:lnTo>
                  <a:pt x="315515" y="0"/>
                </a:lnTo>
                <a:cubicBezTo>
                  <a:pt x="327347" y="0"/>
                  <a:pt x="338334" y="2348"/>
                  <a:pt x="348476" y="7043"/>
                </a:cubicBezTo>
                <a:cubicBezTo>
                  <a:pt x="351293" y="8357"/>
                  <a:pt x="352983" y="10517"/>
                  <a:pt x="353546" y="13522"/>
                </a:cubicBezTo>
                <a:cubicBezTo>
                  <a:pt x="354110" y="16715"/>
                  <a:pt x="353264" y="19438"/>
                  <a:pt x="351011" y="21692"/>
                </a:cubicBezTo>
                <a:lnTo>
                  <a:pt x="337207" y="35495"/>
                </a:lnTo>
                <a:cubicBezTo>
                  <a:pt x="335329" y="37373"/>
                  <a:pt x="333169" y="38313"/>
                  <a:pt x="330728" y="38313"/>
                </a:cubicBezTo>
                <a:cubicBezTo>
                  <a:pt x="330164" y="38313"/>
                  <a:pt x="329319" y="38125"/>
                  <a:pt x="328192" y="37749"/>
                </a:cubicBezTo>
                <a:cubicBezTo>
                  <a:pt x="323873" y="36622"/>
                  <a:pt x="319647" y="36059"/>
                  <a:pt x="315515" y="36059"/>
                </a:cubicBezTo>
                <a:lnTo>
                  <a:pt x="81132" y="36059"/>
                </a:lnTo>
                <a:cubicBezTo>
                  <a:pt x="68737" y="36059"/>
                  <a:pt x="58126" y="40472"/>
                  <a:pt x="49299" y="49299"/>
                </a:cubicBezTo>
                <a:cubicBezTo>
                  <a:pt x="40472" y="58126"/>
                  <a:pt x="36058" y="68737"/>
                  <a:pt x="36058" y="81132"/>
                </a:cubicBezTo>
                <a:lnTo>
                  <a:pt x="36058" y="315515"/>
                </a:lnTo>
                <a:cubicBezTo>
                  <a:pt x="36058" y="327911"/>
                  <a:pt x="40472" y="338522"/>
                  <a:pt x="49299" y="347349"/>
                </a:cubicBezTo>
                <a:cubicBezTo>
                  <a:pt x="58126" y="356176"/>
                  <a:pt x="68737" y="360589"/>
                  <a:pt x="81132" y="360589"/>
                </a:cubicBezTo>
                <a:lnTo>
                  <a:pt x="315515" y="360589"/>
                </a:lnTo>
                <a:cubicBezTo>
                  <a:pt x="327911" y="360589"/>
                  <a:pt x="338522" y="356176"/>
                  <a:pt x="347348" y="347349"/>
                </a:cubicBezTo>
                <a:cubicBezTo>
                  <a:pt x="356175" y="338522"/>
                  <a:pt x="360589" y="327911"/>
                  <a:pt x="360589" y="315515"/>
                </a:cubicBezTo>
                <a:lnTo>
                  <a:pt x="360589" y="243961"/>
                </a:lnTo>
                <a:cubicBezTo>
                  <a:pt x="360589" y="241520"/>
                  <a:pt x="361434" y="239454"/>
                  <a:pt x="363124" y="237764"/>
                </a:cubicBezTo>
                <a:lnTo>
                  <a:pt x="381154" y="219734"/>
                </a:lnTo>
                <a:cubicBezTo>
                  <a:pt x="383032" y="217856"/>
                  <a:pt x="385192" y="216917"/>
                  <a:pt x="387633" y="216917"/>
                </a:cubicBezTo>
                <a:cubicBezTo>
                  <a:pt x="388760" y="216917"/>
                  <a:pt x="389887" y="217198"/>
                  <a:pt x="391014" y="217762"/>
                </a:cubicBezTo>
                <a:cubicBezTo>
                  <a:pt x="394770" y="219264"/>
                  <a:pt x="396648" y="221988"/>
                  <a:pt x="396648" y="225932"/>
                </a:cubicBezTo>
                <a:lnTo>
                  <a:pt x="396648" y="315515"/>
                </a:lnTo>
                <a:cubicBezTo>
                  <a:pt x="396648" y="337865"/>
                  <a:pt x="388713" y="356974"/>
                  <a:pt x="372843" y="372844"/>
                </a:cubicBezTo>
                <a:cubicBezTo>
                  <a:pt x="356974" y="388713"/>
                  <a:pt x="337864" y="396648"/>
                  <a:pt x="315515" y="396648"/>
                </a:cubicBezTo>
                <a:lnTo>
                  <a:pt x="81132" y="396648"/>
                </a:lnTo>
                <a:cubicBezTo>
                  <a:pt x="58783" y="396648"/>
                  <a:pt x="39674" y="388713"/>
                  <a:pt x="23804" y="372844"/>
                </a:cubicBezTo>
                <a:cubicBezTo>
                  <a:pt x="7935" y="356974"/>
                  <a:pt x="0" y="337865"/>
                  <a:pt x="0" y="315515"/>
                </a:cubicBezTo>
                <a:lnTo>
                  <a:pt x="0" y="81132"/>
                </a:lnTo>
                <a:cubicBezTo>
                  <a:pt x="0" y="58783"/>
                  <a:pt x="7935" y="39674"/>
                  <a:pt x="23804" y="23804"/>
                </a:cubicBezTo>
                <a:cubicBezTo>
                  <a:pt x="39674" y="7935"/>
                  <a:pt x="58783" y="0"/>
                  <a:pt x="81132" y="0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28444" tIns="64222" rIns="128444" bIns="64222" rtlCol="0" anchor="ctr">
            <a:noAutofit/>
          </a:bodyPr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125" name="Freeform 375"/>
          <p:cNvSpPr/>
          <p:nvPr/>
        </p:nvSpPr>
        <p:spPr>
          <a:xfrm>
            <a:off x="8430848" y="5151524"/>
            <a:ext cx="213020" cy="187039"/>
          </a:xfrm>
          <a:custGeom>
            <a:avLst/>
            <a:gdLst>
              <a:gd name="connsiteX0" fmla="*/ 414678 w 468485"/>
              <a:gd name="connsiteY0" fmla="*/ 18311 h 396648"/>
              <a:gd name="connsiteX1" fmla="*/ 430736 w 468485"/>
              <a:gd name="connsiteY1" fmla="*/ 25072 h 396648"/>
              <a:gd name="connsiteX2" fmla="*/ 461724 w 468485"/>
              <a:gd name="connsiteY2" fmla="*/ 56060 h 396648"/>
              <a:gd name="connsiteX3" fmla="*/ 468485 w 468485"/>
              <a:gd name="connsiteY3" fmla="*/ 72118 h 396648"/>
              <a:gd name="connsiteX4" fmla="*/ 461724 w 468485"/>
              <a:gd name="connsiteY4" fmla="*/ 88175 h 396648"/>
              <a:gd name="connsiteX5" fmla="*/ 232412 w 468485"/>
              <a:gd name="connsiteY5" fmla="*/ 317487 h 396648"/>
              <a:gd name="connsiteX6" fmla="*/ 216354 w 468485"/>
              <a:gd name="connsiteY6" fmla="*/ 324249 h 396648"/>
              <a:gd name="connsiteX7" fmla="*/ 200297 w 468485"/>
              <a:gd name="connsiteY7" fmla="*/ 317487 h 396648"/>
              <a:gd name="connsiteX8" fmla="*/ 79161 w 468485"/>
              <a:gd name="connsiteY8" fmla="*/ 196352 h 396648"/>
              <a:gd name="connsiteX9" fmla="*/ 72400 w 468485"/>
              <a:gd name="connsiteY9" fmla="*/ 180295 h 396648"/>
              <a:gd name="connsiteX10" fmla="*/ 79161 w 468485"/>
              <a:gd name="connsiteY10" fmla="*/ 164237 h 396648"/>
              <a:gd name="connsiteX11" fmla="*/ 110149 w 468485"/>
              <a:gd name="connsiteY11" fmla="*/ 133249 h 396648"/>
              <a:gd name="connsiteX12" fmla="*/ 126207 w 468485"/>
              <a:gd name="connsiteY12" fmla="*/ 126488 h 396648"/>
              <a:gd name="connsiteX13" fmla="*/ 142264 w 468485"/>
              <a:gd name="connsiteY13" fmla="*/ 133249 h 396648"/>
              <a:gd name="connsiteX14" fmla="*/ 216354 w 468485"/>
              <a:gd name="connsiteY14" fmla="*/ 207339 h 396648"/>
              <a:gd name="connsiteX15" fmla="*/ 398621 w 468485"/>
              <a:gd name="connsiteY15" fmla="*/ 25072 h 396648"/>
              <a:gd name="connsiteX16" fmla="*/ 414678 w 468485"/>
              <a:gd name="connsiteY16" fmla="*/ 18311 h 396648"/>
              <a:gd name="connsiteX17" fmla="*/ 81132 w 468485"/>
              <a:gd name="connsiteY17" fmla="*/ 0 h 396648"/>
              <a:gd name="connsiteX18" fmla="*/ 315515 w 468485"/>
              <a:gd name="connsiteY18" fmla="*/ 0 h 396648"/>
              <a:gd name="connsiteX19" fmla="*/ 348476 w 468485"/>
              <a:gd name="connsiteY19" fmla="*/ 7043 h 396648"/>
              <a:gd name="connsiteX20" fmla="*/ 353546 w 468485"/>
              <a:gd name="connsiteY20" fmla="*/ 13522 h 396648"/>
              <a:gd name="connsiteX21" fmla="*/ 351011 w 468485"/>
              <a:gd name="connsiteY21" fmla="*/ 21692 h 396648"/>
              <a:gd name="connsiteX22" fmla="*/ 337207 w 468485"/>
              <a:gd name="connsiteY22" fmla="*/ 35495 h 396648"/>
              <a:gd name="connsiteX23" fmla="*/ 330728 w 468485"/>
              <a:gd name="connsiteY23" fmla="*/ 38313 h 396648"/>
              <a:gd name="connsiteX24" fmla="*/ 328192 w 468485"/>
              <a:gd name="connsiteY24" fmla="*/ 37749 h 396648"/>
              <a:gd name="connsiteX25" fmla="*/ 315515 w 468485"/>
              <a:gd name="connsiteY25" fmla="*/ 36059 h 396648"/>
              <a:gd name="connsiteX26" fmla="*/ 81132 w 468485"/>
              <a:gd name="connsiteY26" fmla="*/ 36059 h 396648"/>
              <a:gd name="connsiteX27" fmla="*/ 49299 w 468485"/>
              <a:gd name="connsiteY27" fmla="*/ 49299 h 396648"/>
              <a:gd name="connsiteX28" fmla="*/ 36058 w 468485"/>
              <a:gd name="connsiteY28" fmla="*/ 81132 h 396648"/>
              <a:gd name="connsiteX29" fmla="*/ 36058 w 468485"/>
              <a:gd name="connsiteY29" fmla="*/ 315515 h 396648"/>
              <a:gd name="connsiteX30" fmla="*/ 49299 w 468485"/>
              <a:gd name="connsiteY30" fmla="*/ 347349 h 396648"/>
              <a:gd name="connsiteX31" fmla="*/ 81132 w 468485"/>
              <a:gd name="connsiteY31" fmla="*/ 360589 h 396648"/>
              <a:gd name="connsiteX32" fmla="*/ 315515 w 468485"/>
              <a:gd name="connsiteY32" fmla="*/ 360589 h 396648"/>
              <a:gd name="connsiteX33" fmla="*/ 347348 w 468485"/>
              <a:gd name="connsiteY33" fmla="*/ 347349 h 396648"/>
              <a:gd name="connsiteX34" fmla="*/ 360589 w 468485"/>
              <a:gd name="connsiteY34" fmla="*/ 315515 h 396648"/>
              <a:gd name="connsiteX35" fmla="*/ 360589 w 468485"/>
              <a:gd name="connsiteY35" fmla="*/ 243961 h 396648"/>
              <a:gd name="connsiteX36" fmla="*/ 363124 w 468485"/>
              <a:gd name="connsiteY36" fmla="*/ 237764 h 396648"/>
              <a:gd name="connsiteX37" fmla="*/ 381154 w 468485"/>
              <a:gd name="connsiteY37" fmla="*/ 219734 h 396648"/>
              <a:gd name="connsiteX38" fmla="*/ 387633 w 468485"/>
              <a:gd name="connsiteY38" fmla="*/ 216917 h 396648"/>
              <a:gd name="connsiteX39" fmla="*/ 391014 w 468485"/>
              <a:gd name="connsiteY39" fmla="*/ 217762 h 396648"/>
              <a:gd name="connsiteX40" fmla="*/ 396648 w 468485"/>
              <a:gd name="connsiteY40" fmla="*/ 225932 h 396648"/>
              <a:gd name="connsiteX41" fmla="*/ 396648 w 468485"/>
              <a:gd name="connsiteY41" fmla="*/ 315515 h 396648"/>
              <a:gd name="connsiteX42" fmla="*/ 372843 w 468485"/>
              <a:gd name="connsiteY42" fmla="*/ 372844 h 396648"/>
              <a:gd name="connsiteX43" fmla="*/ 315515 w 468485"/>
              <a:gd name="connsiteY43" fmla="*/ 396648 h 396648"/>
              <a:gd name="connsiteX44" fmla="*/ 81132 w 468485"/>
              <a:gd name="connsiteY44" fmla="*/ 396648 h 396648"/>
              <a:gd name="connsiteX45" fmla="*/ 23804 w 468485"/>
              <a:gd name="connsiteY45" fmla="*/ 372844 h 396648"/>
              <a:gd name="connsiteX46" fmla="*/ 0 w 468485"/>
              <a:gd name="connsiteY46" fmla="*/ 315515 h 396648"/>
              <a:gd name="connsiteX47" fmla="*/ 0 w 468485"/>
              <a:gd name="connsiteY47" fmla="*/ 81132 h 396648"/>
              <a:gd name="connsiteX48" fmla="*/ 23804 w 468485"/>
              <a:gd name="connsiteY48" fmla="*/ 23804 h 396648"/>
              <a:gd name="connsiteX49" fmla="*/ 81132 w 468485"/>
              <a:gd name="connsiteY49" fmla="*/ 0 h 39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468485" h="396648">
                <a:moveTo>
                  <a:pt x="414678" y="18311"/>
                </a:moveTo>
                <a:cubicBezTo>
                  <a:pt x="420876" y="18311"/>
                  <a:pt x="426229" y="20565"/>
                  <a:pt x="430736" y="25072"/>
                </a:cubicBezTo>
                <a:lnTo>
                  <a:pt x="461724" y="56060"/>
                </a:lnTo>
                <a:cubicBezTo>
                  <a:pt x="466231" y="60568"/>
                  <a:pt x="468485" y="65920"/>
                  <a:pt x="468485" y="72118"/>
                </a:cubicBezTo>
                <a:cubicBezTo>
                  <a:pt x="468485" y="78315"/>
                  <a:pt x="466231" y="83668"/>
                  <a:pt x="461724" y="88175"/>
                </a:cubicBezTo>
                <a:lnTo>
                  <a:pt x="232412" y="317487"/>
                </a:lnTo>
                <a:cubicBezTo>
                  <a:pt x="227904" y="321995"/>
                  <a:pt x="222552" y="324249"/>
                  <a:pt x="216354" y="324249"/>
                </a:cubicBezTo>
                <a:cubicBezTo>
                  <a:pt x="210156" y="324249"/>
                  <a:pt x="204804" y="321995"/>
                  <a:pt x="200297" y="317487"/>
                </a:cubicBezTo>
                <a:lnTo>
                  <a:pt x="79161" y="196352"/>
                </a:lnTo>
                <a:cubicBezTo>
                  <a:pt x="74654" y="191845"/>
                  <a:pt x="72400" y="186492"/>
                  <a:pt x="72400" y="180295"/>
                </a:cubicBezTo>
                <a:cubicBezTo>
                  <a:pt x="72400" y="174097"/>
                  <a:pt x="74654" y="168744"/>
                  <a:pt x="79161" y="164237"/>
                </a:cubicBezTo>
                <a:lnTo>
                  <a:pt x="110149" y="133249"/>
                </a:lnTo>
                <a:cubicBezTo>
                  <a:pt x="114657" y="128742"/>
                  <a:pt x="120009" y="126488"/>
                  <a:pt x="126207" y="126488"/>
                </a:cubicBezTo>
                <a:cubicBezTo>
                  <a:pt x="132405" y="126488"/>
                  <a:pt x="137757" y="128742"/>
                  <a:pt x="142264" y="133249"/>
                </a:cubicBezTo>
                <a:lnTo>
                  <a:pt x="216354" y="207339"/>
                </a:lnTo>
                <a:lnTo>
                  <a:pt x="398621" y="25072"/>
                </a:lnTo>
                <a:cubicBezTo>
                  <a:pt x="403128" y="20565"/>
                  <a:pt x="408481" y="18311"/>
                  <a:pt x="414678" y="18311"/>
                </a:cubicBezTo>
                <a:close/>
                <a:moveTo>
                  <a:pt x="81132" y="0"/>
                </a:moveTo>
                <a:lnTo>
                  <a:pt x="315515" y="0"/>
                </a:lnTo>
                <a:cubicBezTo>
                  <a:pt x="327347" y="0"/>
                  <a:pt x="338334" y="2348"/>
                  <a:pt x="348476" y="7043"/>
                </a:cubicBezTo>
                <a:cubicBezTo>
                  <a:pt x="351293" y="8357"/>
                  <a:pt x="352983" y="10517"/>
                  <a:pt x="353546" y="13522"/>
                </a:cubicBezTo>
                <a:cubicBezTo>
                  <a:pt x="354110" y="16715"/>
                  <a:pt x="353264" y="19438"/>
                  <a:pt x="351011" y="21692"/>
                </a:cubicBezTo>
                <a:lnTo>
                  <a:pt x="337207" y="35495"/>
                </a:lnTo>
                <a:cubicBezTo>
                  <a:pt x="335329" y="37373"/>
                  <a:pt x="333169" y="38313"/>
                  <a:pt x="330728" y="38313"/>
                </a:cubicBezTo>
                <a:cubicBezTo>
                  <a:pt x="330164" y="38313"/>
                  <a:pt x="329319" y="38125"/>
                  <a:pt x="328192" y="37749"/>
                </a:cubicBezTo>
                <a:cubicBezTo>
                  <a:pt x="323873" y="36622"/>
                  <a:pt x="319647" y="36059"/>
                  <a:pt x="315515" y="36059"/>
                </a:cubicBezTo>
                <a:lnTo>
                  <a:pt x="81132" y="36059"/>
                </a:lnTo>
                <a:cubicBezTo>
                  <a:pt x="68737" y="36059"/>
                  <a:pt x="58126" y="40472"/>
                  <a:pt x="49299" y="49299"/>
                </a:cubicBezTo>
                <a:cubicBezTo>
                  <a:pt x="40472" y="58126"/>
                  <a:pt x="36058" y="68737"/>
                  <a:pt x="36058" y="81132"/>
                </a:cubicBezTo>
                <a:lnTo>
                  <a:pt x="36058" y="315515"/>
                </a:lnTo>
                <a:cubicBezTo>
                  <a:pt x="36058" y="327911"/>
                  <a:pt x="40472" y="338522"/>
                  <a:pt x="49299" y="347349"/>
                </a:cubicBezTo>
                <a:cubicBezTo>
                  <a:pt x="58126" y="356176"/>
                  <a:pt x="68737" y="360589"/>
                  <a:pt x="81132" y="360589"/>
                </a:cubicBezTo>
                <a:lnTo>
                  <a:pt x="315515" y="360589"/>
                </a:lnTo>
                <a:cubicBezTo>
                  <a:pt x="327911" y="360589"/>
                  <a:pt x="338522" y="356176"/>
                  <a:pt x="347348" y="347349"/>
                </a:cubicBezTo>
                <a:cubicBezTo>
                  <a:pt x="356175" y="338522"/>
                  <a:pt x="360589" y="327911"/>
                  <a:pt x="360589" y="315515"/>
                </a:cubicBezTo>
                <a:lnTo>
                  <a:pt x="360589" y="243961"/>
                </a:lnTo>
                <a:cubicBezTo>
                  <a:pt x="360589" y="241520"/>
                  <a:pt x="361434" y="239454"/>
                  <a:pt x="363124" y="237764"/>
                </a:cubicBezTo>
                <a:lnTo>
                  <a:pt x="381154" y="219734"/>
                </a:lnTo>
                <a:cubicBezTo>
                  <a:pt x="383032" y="217856"/>
                  <a:pt x="385192" y="216917"/>
                  <a:pt x="387633" y="216917"/>
                </a:cubicBezTo>
                <a:cubicBezTo>
                  <a:pt x="388760" y="216917"/>
                  <a:pt x="389887" y="217198"/>
                  <a:pt x="391014" y="217762"/>
                </a:cubicBezTo>
                <a:cubicBezTo>
                  <a:pt x="394770" y="219264"/>
                  <a:pt x="396648" y="221988"/>
                  <a:pt x="396648" y="225932"/>
                </a:cubicBezTo>
                <a:lnTo>
                  <a:pt x="396648" y="315515"/>
                </a:lnTo>
                <a:cubicBezTo>
                  <a:pt x="396648" y="337865"/>
                  <a:pt x="388713" y="356974"/>
                  <a:pt x="372843" y="372844"/>
                </a:cubicBezTo>
                <a:cubicBezTo>
                  <a:pt x="356974" y="388713"/>
                  <a:pt x="337864" y="396648"/>
                  <a:pt x="315515" y="396648"/>
                </a:cubicBezTo>
                <a:lnTo>
                  <a:pt x="81132" y="396648"/>
                </a:lnTo>
                <a:cubicBezTo>
                  <a:pt x="58783" y="396648"/>
                  <a:pt x="39674" y="388713"/>
                  <a:pt x="23804" y="372844"/>
                </a:cubicBezTo>
                <a:cubicBezTo>
                  <a:pt x="7935" y="356974"/>
                  <a:pt x="0" y="337865"/>
                  <a:pt x="0" y="315515"/>
                </a:cubicBezTo>
                <a:lnTo>
                  <a:pt x="0" y="81132"/>
                </a:lnTo>
                <a:cubicBezTo>
                  <a:pt x="0" y="58783"/>
                  <a:pt x="7935" y="39674"/>
                  <a:pt x="23804" y="23804"/>
                </a:cubicBezTo>
                <a:cubicBezTo>
                  <a:pt x="39674" y="7935"/>
                  <a:pt x="58783" y="0"/>
                  <a:pt x="81132" y="0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28444" tIns="64222" rIns="128444" bIns="64222" rtlCol="0" anchor="ctr">
            <a:noAutofit/>
          </a:bodyPr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126" name="164 CuadroTexto"/>
          <p:cNvSpPr txBox="1"/>
          <p:nvPr/>
        </p:nvSpPr>
        <p:spPr>
          <a:xfrm>
            <a:off x="4085737" y="4843600"/>
            <a:ext cx="2759767" cy="329753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r>
              <a:rPr lang="es-CO" sz="13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Indicadores y Riesgos identificados</a:t>
            </a:r>
            <a:endParaRPr lang="en-US" sz="1300" dirty="0">
              <a:solidFill>
                <a:srgbClr val="3366CC"/>
              </a:solidFill>
              <a:latin typeface="Calibri Light" panose="020F0302020204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139" name="Straight Connector 8"/>
          <p:cNvCxnSpPr/>
          <p:nvPr/>
        </p:nvCxnSpPr>
        <p:spPr>
          <a:xfrm>
            <a:off x="609185" y="1145675"/>
            <a:ext cx="34318" cy="6030145"/>
          </a:xfrm>
          <a:prstGeom prst="line">
            <a:avLst/>
          </a:prstGeom>
          <a:ln w="19050">
            <a:solidFill>
              <a:srgbClr val="BFBFBF"/>
            </a:solidFill>
            <a:prstDash val="sysDash"/>
            <a:bevel/>
          </a:ln>
        </p:spPr>
      </p:cxnSp>
      <p:sp>
        <p:nvSpPr>
          <p:cNvPr id="140" name="Oval 17"/>
          <p:cNvSpPr/>
          <p:nvPr/>
        </p:nvSpPr>
        <p:spPr>
          <a:xfrm>
            <a:off x="58990" y="1067092"/>
            <a:ext cx="1100397" cy="97672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116028" tIns="58014" rIns="116028" bIns="58014" rtlCol="0" anchor="ctr"/>
          <a:lstStyle/>
          <a:p>
            <a:pPr algn="ctr" defTabSz="1207445">
              <a:defRPr/>
            </a:pPr>
            <a:endParaRPr lang="en-US" sz="24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1" name="Oval 18"/>
          <p:cNvSpPr/>
          <p:nvPr/>
        </p:nvSpPr>
        <p:spPr>
          <a:xfrm>
            <a:off x="93308" y="2746607"/>
            <a:ext cx="1100397" cy="976729"/>
          </a:xfrm>
          <a:prstGeom prst="ellipse">
            <a:avLst/>
          </a:prstGeom>
          <a:solidFill>
            <a:srgbClr val="DBDBDB"/>
          </a:solidFill>
          <a:ln w="25400" cap="flat" cmpd="sng" algn="ctr">
            <a:noFill/>
            <a:prstDash val="solid"/>
          </a:ln>
          <a:effectLst/>
        </p:spPr>
        <p:txBody>
          <a:bodyPr lIns="116028" tIns="58014" rIns="116028" bIns="58014" rtlCol="0" anchor="ctr"/>
          <a:lstStyle/>
          <a:p>
            <a:pPr algn="ctr" defTabSz="1207445">
              <a:defRPr/>
            </a:pPr>
            <a:endParaRPr lang="en-US" sz="24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" name="Oval 20"/>
          <p:cNvSpPr/>
          <p:nvPr/>
        </p:nvSpPr>
        <p:spPr>
          <a:xfrm>
            <a:off x="76151" y="4275731"/>
            <a:ext cx="1100397" cy="976729"/>
          </a:xfrm>
          <a:prstGeom prst="ellipse">
            <a:avLst/>
          </a:prstGeom>
          <a:solidFill>
            <a:srgbClr val="DBDBDB"/>
          </a:solidFill>
          <a:ln w="25400" cap="flat" cmpd="sng" algn="ctr">
            <a:noFill/>
            <a:prstDash val="solid"/>
          </a:ln>
          <a:effectLst/>
        </p:spPr>
        <p:txBody>
          <a:bodyPr lIns="116028" tIns="58014" rIns="116028" bIns="58014" rtlCol="0" anchor="ctr"/>
          <a:lstStyle/>
          <a:p>
            <a:pPr algn="ctr" defTabSz="1207445">
              <a:defRPr/>
            </a:pPr>
            <a:endParaRPr lang="en-US" sz="24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5" name="Oval 2"/>
          <p:cNvSpPr/>
          <p:nvPr/>
        </p:nvSpPr>
        <p:spPr>
          <a:xfrm>
            <a:off x="147518" y="1145672"/>
            <a:ext cx="923330" cy="819562"/>
          </a:xfrm>
          <a:prstGeom prst="ellipse">
            <a:avLst/>
          </a:prstGeom>
          <a:solidFill>
            <a:srgbClr val="3366CC"/>
          </a:solidFill>
          <a:ln w="25400" cap="flat" cmpd="sng" algn="ctr">
            <a:noFill/>
            <a:prstDash val="solid"/>
          </a:ln>
          <a:effectLst/>
        </p:spPr>
        <p:txBody>
          <a:bodyPr lIns="116028" tIns="58014" rIns="116028" bIns="58014" rtlCol="0" anchor="ctr"/>
          <a:lstStyle/>
          <a:p>
            <a:pPr algn="ctr" defTabSz="1207445">
              <a:defRPr/>
            </a:pPr>
            <a:endParaRPr lang="en-US" sz="24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6" name="Oval 5"/>
          <p:cNvSpPr/>
          <p:nvPr/>
        </p:nvSpPr>
        <p:spPr>
          <a:xfrm>
            <a:off x="164677" y="4354311"/>
            <a:ext cx="923330" cy="819562"/>
          </a:xfrm>
          <a:prstGeom prst="ellipse">
            <a:avLst/>
          </a:prstGeom>
          <a:solidFill>
            <a:srgbClr val="3366CC"/>
          </a:solidFill>
          <a:ln w="25400" cap="flat" cmpd="sng" algn="ctr">
            <a:noFill/>
            <a:prstDash val="solid"/>
          </a:ln>
          <a:effectLst/>
        </p:spPr>
        <p:txBody>
          <a:bodyPr lIns="116028" tIns="58014" rIns="116028" bIns="58014" rtlCol="0" anchor="ctr"/>
          <a:lstStyle/>
          <a:p>
            <a:pPr algn="ctr" defTabSz="1207445">
              <a:defRPr/>
            </a:pPr>
            <a:endParaRPr lang="en-US" sz="24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6" name="Freeform 122"/>
          <p:cNvSpPr/>
          <p:nvPr/>
        </p:nvSpPr>
        <p:spPr>
          <a:xfrm>
            <a:off x="344136" y="1292120"/>
            <a:ext cx="530103" cy="447159"/>
          </a:xfrm>
          <a:custGeom>
            <a:avLst/>
            <a:gdLst/>
            <a:ahLst/>
            <a:cxnLst/>
            <a:rect l="l" t="t" r="r" b="b"/>
            <a:pathLst>
              <a:path w="505396" h="468766">
                <a:moveTo>
                  <a:pt x="252699" y="0"/>
                </a:moveTo>
                <a:cubicBezTo>
                  <a:pt x="259272" y="0"/>
                  <a:pt x="265376" y="1690"/>
                  <a:pt x="271010" y="5071"/>
                </a:cubicBezTo>
                <a:cubicBezTo>
                  <a:pt x="276644" y="8451"/>
                  <a:pt x="281058" y="13053"/>
                  <a:pt x="284251" y="18875"/>
                </a:cubicBezTo>
                <a:lnTo>
                  <a:pt x="500604" y="415523"/>
                </a:lnTo>
                <a:cubicBezTo>
                  <a:pt x="507177" y="427355"/>
                  <a:pt x="506989" y="439187"/>
                  <a:pt x="500040" y="451019"/>
                </a:cubicBezTo>
                <a:cubicBezTo>
                  <a:pt x="496848" y="456465"/>
                  <a:pt x="492482" y="460784"/>
                  <a:pt x="486941" y="463977"/>
                </a:cubicBezTo>
                <a:cubicBezTo>
                  <a:pt x="481400" y="467170"/>
                  <a:pt x="475438" y="468766"/>
                  <a:pt x="469052" y="468766"/>
                </a:cubicBezTo>
                <a:lnTo>
                  <a:pt x="36345" y="468766"/>
                </a:lnTo>
                <a:cubicBezTo>
                  <a:pt x="29960" y="468766"/>
                  <a:pt x="23997" y="467170"/>
                  <a:pt x="18457" y="463977"/>
                </a:cubicBezTo>
                <a:cubicBezTo>
                  <a:pt x="12916" y="460784"/>
                  <a:pt x="8550" y="456465"/>
                  <a:pt x="5357" y="451019"/>
                </a:cubicBezTo>
                <a:cubicBezTo>
                  <a:pt x="-1592" y="439187"/>
                  <a:pt x="-1780" y="427355"/>
                  <a:pt x="4794" y="415523"/>
                </a:cubicBezTo>
                <a:lnTo>
                  <a:pt x="221148" y="18875"/>
                </a:lnTo>
                <a:cubicBezTo>
                  <a:pt x="224340" y="13053"/>
                  <a:pt x="228753" y="8451"/>
                  <a:pt x="234387" y="5071"/>
                </a:cubicBezTo>
                <a:cubicBezTo>
                  <a:pt x="240021" y="1690"/>
                  <a:pt x="246126" y="0"/>
                  <a:pt x="252699" y="0"/>
                </a:cubicBezTo>
                <a:close/>
                <a:moveTo>
                  <a:pt x="221711" y="144236"/>
                </a:moveTo>
                <a:cubicBezTo>
                  <a:pt x="219645" y="144236"/>
                  <a:pt x="217391" y="145269"/>
                  <a:pt x="214950" y="147335"/>
                </a:cubicBezTo>
                <a:cubicBezTo>
                  <a:pt x="213072" y="148649"/>
                  <a:pt x="212133" y="150621"/>
                  <a:pt x="212133" y="153251"/>
                </a:cubicBezTo>
                <a:lnTo>
                  <a:pt x="216922" y="281992"/>
                </a:lnTo>
                <a:cubicBezTo>
                  <a:pt x="216922" y="283870"/>
                  <a:pt x="217861" y="285419"/>
                  <a:pt x="219739" y="286640"/>
                </a:cubicBezTo>
                <a:cubicBezTo>
                  <a:pt x="221617" y="287861"/>
                  <a:pt x="223871" y="288471"/>
                  <a:pt x="226500" y="288471"/>
                </a:cubicBezTo>
                <a:lnTo>
                  <a:pt x="278616" y="288471"/>
                </a:lnTo>
                <a:cubicBezTo>
                  <a:pt x="281246" y="288471"/>
                  <a:pt x="283452" y="287861"/>
                  <a:pt x="285236" y="286640"/>
                </a:cubicBezTo>
                <a:cubicBezTo>
                  <a:pt x="287020" y="285419"/>
                  <a:pt x="288007" y="283870"/>
                  <a:pt x="288195" y="281992"/>
                </a:cubicBezTo>
                <a:lnTo>
                  <a:pt x="293265" y="152687"/>
                </a:lnTo>
                <a:cubicBezTo>
                  <a:pt x="293265" y="150433"/>
                  <a:pt x="292326" y="148649"/>
                  <a:pt x="290448" y="147335"/>
                </a:cubicBezTo>
                <a:cubicBezTo>
                  <a:pt x="288007" y="145269"/>
                  <a:pt x="285753" y="144236"/>
                  <a:pt x="283687" y="144236"/>
                </a:cubicBezTo>
                <a:lnTo>
                  <a:pt x="221711" y="144236"/>
                </a:lnTo>
                <a:close/>
                <a:moveTo>
                  <a:pt x="225654" y="324530"/>
                </a:moveTo>
                <a:cubicBezTo>
                  <a:pt x="223213" y="324530"/>
                  <a:pt x="221100" y="325422"/>
                  <a:pt x="219316" y="327206"/>
                </a:cubicBezTo>
                <a:cubicBezTo>
                  <a:pt x="217533" y="328991"/>
                  <a:pt x="216640" y="331198"/>
                  <a:pt x="216640" y="333827"/>
                </a:cubicBezTo>
                <a:lnTo>
                  <a:pt x="216640" y="387352"/>
                </a:lnTo>
                <a:cubicBezTo>
                  <a:pt x="216640" y="389981"/>
                  <a:pt x="217533" y="392188"/>
                  <a:pt x="219316" y="393972"/>
                </a:cubicBezTo>
                <a:cubicBezTo>
                  <a:pt x="221100" y="395756"/>
                  <a:pt x="223213" y="396648"/>
                  <a:pt x="225654" y="396648"/>
                </a:cubicBezTo>
                <a:lnTo>
                  <a:pt x="279743" y="396648"/>
                </a:lnTo>
                <a:cubicBezTo>
                  <a:pt x="282185" y="396648"/>
                  <a:pt x="284298" y="395756"/>
                  <a:pt x="286081" y="393972"/>
                </a:cubicBezTo>
                <a:cubicBezTo>
                  <a:pt x="287866" y="392188"/>
                  <a:pt x="288757" y="389981"/>
                  <a:pt x="288757" y="387352"/>
                </a:cubicBezTo>
                <a:lnTo>
                  <a:pt x="288757" y="333827"/>
                </a:lnTo>
                <a:cubicBezTo>
                  <a:pt x="288757" y="331198"/>
                  <a:pt x="287866" y="328991"/>
                  <a:pt x="286081" y="327206"/>
                </a:cubicBezTo>
                <a:cubicBezTo>
                  <a:pt x="284298" y="325422"/>
                  <a:pt x="282185" y="324530"/>
                  <a:pt x="279743" y="324530"/>
                </a:cubicBezTo>
                <a:lnTo>
                  <a:pt x="225654" y="324530"/>
                </a:lnTo>
                <a:close/>
              </a:path>
            </a:pathLst>
          </a:custGeom>
          <a:solidFill>
            <a:srgbClr val="E2EC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152" name="Oval 2"/>
          <p:cNvSpPr/>
          <p:nvPr/>
        </p:nvSpPr>
        <p:spPr>
          <a:xfrm>
            <a:off x="181838" y="2829176"/>
            <a:ext cx="923330" cy="819562"/>
          </a:xfrm>
          <a:prstGeom prst="ellipse">
            <a:avLst/>
          </a:prstGeom>
          <a:solidFill>
            <a:srgbClr val="3366CC"/>
          </a:solidFill>
          <a:ln w="25400" cap="flat" cmpd="sng" algn="ctr">
            <a:noFill/>
            <a:prstDash val="solid"/>
          </a:ln>
          <a:effectLst/>
        </p:spPr>
        <p:txBody>
          <a:bodyPr lIns="116028" tIns="58014" rIns="116028" bIns="58014" rtlCol="0" anchor="ctr"/>
          <a:lstStyle/>
          <a:p>
            <a:pPr algn="ctr" defTabSz="1207445">
              <a:defRPr/>
            </a:pPr>
            <a:endParaRPr lang="en-US" sz="24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3" name="Freeform 206"/>
          <p:cNvSpPr/>
          <p:nvPr/>
        </p:nvSpPr>
        <p:spPr>
          <a:xfrm>
            <a:off x="396342" y="3011828"/>
            <a:ext cx="460001" cy="366067"/>
          </a:xfrm>
          <a:custGeom>
            <a:avLst/>
            <a:gdLst/>
            <a:ahLst/>
            <a:cxnLst/>
            <a:rect l="l" t="t" r="r" b="b"/>
            <a:pathLst>
              <a:path w="504825" h="432707">
                <a:moveTo>
                  <a:pt x="207339" y="0"/>
                </a:moveTo>
                <a:lnTo>
                  <a:pt x="297486" y="0"/>
                </a:lnTo>
                <a:cubicBezTo>
                  <a:pt x="304999" y="0"/>
                  <a:pt x="311384" y="2629"/>
                  <a:pt x="316642" y="7888"/>
                </a:cubicBezTo>
                <a:cubicBezTo>
                  <a:pt x="321901" y="13146"/>
                  <a:pt x="324530" y="19532"/>
                  <a:pt x="324530" y="27044"/>
                </a:cubicBezTo>
                <a:lnTo>
                  <a:pt x="324530" y="117192"/>
                </a:lnTo>
                <a:cubicBezTo>
                  <a:pt x="324530" y="124704"/>
                  <a:pt x="321901" y="131089"/>
                  <a:pt x="316642" y="136348"/>
                </a:cubicBezTo>
                <a:cubicBezTo>
                  <a:pt x="311384" y="141606"/>
                  <a:pt x="304999" y="144236"/>
                  <a:pt x="297486" y="144236"/>
                </a:cubicBezTo>
                <a:lnTo>
                  <a:pt x="270442" y="144236"/>
                </a:lnTo>
                <a:lnTo>
                  <a:pt x="270442" y="198324"/>
                </a:lnTo>
                <a:lnTo>
                  <a:pt x="414678" y="198324"/>
                </a:lnTo>
                <a:cubicBezTo>
                  <a:pt x="424444" y="198324"/>
                  <a:pt x="432895" y="201892"/>
                  <a:pt x="440031" y="209029"/>
                </a:cubicBezTo>
                <a:cubicBezTo>
                  <a:pt x="447168" y="216166"/>
                  <a:pt x="450736" y="224617"/>
                  <a:pt x="450736" y="234383"/>
                </a:cubicBezTo>
                <a:lnTo>
                  <a:pt x="450736" y="288471"/>
                </a:lnTo>
                <a:lnTo>
                  <a:pt x="477781" y="288471"/>
                </a:lnTo>
                <a:cubicBezTo>
                  <a:pt x="485293" y="288471"/>
                  <a:pt x="491679" y="291101"/>
                  <a:pt x="496937" y="296359"/>
                </a:cubicBezTo>
                <a:cubicBezTo>
                  <a:pt x="502196" y="301618"/>
                  <a:pt x="504825" y="308003"/>
                  <a:pt x="504825" y="315515"/>
                </a:cubicBezTo>
                <a:lnTo>
                  <a:pt x="504825" y="405663"/>
                </a:lnTo>
                <a:cubicBezTo>
                  <a:pt x="504825" y="413175"/>
                  <a:pt x="502196" y="419561"/>
                  <a:pt x="496937" y="424819"/>
                </a:cubicBezTo>
                <a:cubicBezTo>
                  <a:pt x="491679" y="430078"/>
                  <a:pt x="485293" y="432707"/>
                  <a:pt x="477781" y="432707"/>
                </a:cubicBezTo>
                <a:lnTo>
                  <a:pt x="387633" y="432707"/>
                </a:lnTo>
                <a:cubicBezTo>
                  <a:pt x="380121" y="432707"/>
                  <a:pt x="373736" y="430078"/>
                  <a:pt x="368477" y="424819"/>
                </a:cubicBezTo>
                <a:cubicBezTo>
                  <a:pt x="363219" y="419561"/>
                  <a:pt x="360589" y="413175"/>
                  <a:pt x="360589" y="405663"/>
                </a:cubicBezTo>
                <a:lnTo>
                  <a:pt x="360589" y="315515"/>
                </a:lnTo>
                <a:cubicBezTo>
                  <a:pt x="360589" y="308003"/>
                  <a:pt x="363219" y="301618"/>
                  <a:pt x="368477" y="296359"/>
                </a:cubicBezTo>
                <a:cubicBezTo>
                  <a:pt x="373736" y="291101"/>
                  <a:pt x="380121" y="288471"/>
                  <a:pt x="387633" y="288471"/>
                </a:cubicBezTo>
                <a:lnTo>
                  <a:pt x="414678" y="288471"/>
                </a:lnTo>
                <a:lnTo>
                  <a:pt x="414678" y="234383"/>
                </a:lnTo>
                <a:lnTo>
                  <a:pt x="270442" y="234383"/>
                </a:lnTo>
                <a:lnTo>
                  <a:pt x="270442" y="288471"/>
                </a:lnTo>
                <a:lnTo>
                  <a:pt x="297486" y="288471"/>
                </a:lnTo>
                <a:cubicBezTo>
                  <a:pt x="304999" y="288471"/>
                  <a:pt x="311384" y="291101"/>
                  <a:pt x="316642" y="296359"/>
                </a:cubicBezTo>
                <a:cubicBezTo>
                  <a:pt x="321901" y="301618"/>
                  <a:pt x="324530" y="308003"/>
                  <a:pt x="324530" y="315515"/>
                </a:cubicBezTo>
                <a:lnTo>
                  <a:pt x="324530" y="405663"/>
                </a:lnTo>
                <a:cubicBezTo>
                  <a:pt x="324530" y="413175"/>
                  <a:pt x="321901" y="419561"/>
                  <a:pt x="316642" y="424819"/>
                </a:cubicBezTo>
                <a:cubicBezTo>
                  <a:pt x="311384" y="430078"/>
                  <a:pt x="304999" y="432707"/>
                  <a:pt x="297486" y="432707"/>
                </a:cubicBezTo>
                <a:lnTo>
                  <a:pt x="207339" y="432707"/>
                </a:lnTo>
                <a:cubicBezTo>
                  <a:pt x="199827" y="432707"/>
                  <a:pt x="193441" y="430078"/>
                  <a:pt x="188182" y="424819"/>
                </a:cubicBezTo>
                <a:cubicBezTo>
                  <a:pt x="182924" y="419561"/>
                  <a:pt x="180294" y="413175"/>
                  <a:pt x="180294" y="405663"/>
                </a:cubicBezTo>
                <a:lnTo>
                  <a:pt x="180294" y="315515"/>
                </a:lnTo>
                <a:cubicBezTo>
                  <a:pt x="180294" y="308003"/>
                  <a:pt x="182924" y="301618"/>
                  <a:pt x="188182" y="296359"/>
                </a:cubicBezTo>
                <a:cubicBezTo>
                  <a:pt x="193441" y="291101"/>
                  <a:pt x="199827" y="288471"/>
                  <a:pt x="207339" y="288471"/>
                </a:cubicBezTo>
                <a:lnTo>
                  <a:pt x="234383" y="288471"/>
                </a:lnTo>
                <a:lnTo>
                  <a:pt x="234383" y="234383"/>
                </a:lnTo>
                <a:lnTo>
                  <a:pt x="90147" y="234383"/>
                </a:lnTo>
                <a:lnTo>
                  <a:pt x="90147" y="288471"/>
                </a:lnTo>
                <a:lnTo>
                  <a:pt x="117191" y="288471"/>
                </a:lnTo>
                <a:cubicBezTo>
                  <a:pt x="124704" y="288471"/>
                  <a:pt x="131089" y="291101"/>
                  <a:pt x="136348" y="296359"/>
                </a:cubicBezTo>
                <a:cubicBezTo>
                  <a:pt x="141606" y="301618"/>
                  <a:pt x="144235" y="308003"/>
                  <a:pt x="144235" y="315515"/>
                </a:cubicBezTo>
                <a:lnTo>
                  <a:pt x="144235" y="405663"/>
                </a:lnTo>
                <a:cubicBezTo>
                  <a:pt x="144235" y="413175"/>
                  <a:pt x="141606" y="419561"/>
                  <a:pt x="136348" y="424819"/>
                </a:cubicBezTo>
                <a:cubicBezTo>
                  <a:pt x="131089" y="430078"/>
                  <a:pt x="124704" y="432707"/>
                  <a:pt x="117191" y="432707"/>
                </a:cubicBezTo>
                <a:lnTo>
                  <a:pt x="27044" y="432707"/>
                </a:lnTo>
                <a:cubicBezTo>
                  <a:pt x="19532" y="432707"/>
                  <a:pt x="13147" y="430078"/>
                  <a:pt x="7888" y="424819"/>
                </a:cubicBezTo>
                <a:cubicBezTo>
                  <a:pt x="2630" y="419561"/>
                  <a:pt x="0" y="413175"/>
                  <a:pt x="0" y="405663"/>
                </a:cubicBezTo>
                <a:lnTo>
                  <a:pt x="0" y="315515"/>
                </a:lnTo>
                <a:cubicBezTo>
                  <a:pt x="0" y="308003"/>
                  <a:pt x="2630" y="301618"/>
                  <a:pt x="7888" y="296359"/>
                </a:cubicBezTo>
                <a:cubicBezTo>
                  <a:pt x="13147" y="291101"/>
                  <a:pt x="19532" y="288471"/>
                  <a:pt x="27044" y="288471"/>
                </a:cubicBezTo>
                <a:lnTo>
                  <a:pt x="54088" y="288471"/>
                </a:lnTo>
                <a:lnTo>
                  <a:pt x="54088" y="234383"/>
                </a:lnTo>
                <a:cubicBezTo>
                  <a:pt x="54088" y="224617"/>
                  <a:pt x="57657" y="216166"/>
                  <a:pt x="64793" y="209029"/>
                </a:cubicBezTo>
                <a:cubicBezTo>
                  <a:pt x="71930" y="201892"/>
                  <a:pt x="80381" y="198324"/>
                  <a:pt x="90147" y="198324"/>
                </a:cubicBezTo>
                <a:lnTo>
                  <a:pt x="234383" y="198324"/>
                </a:lnTo>
                <a:lnTo>
                  <a:pt x="234383" y="144236"/>
                </a:lnTo>
                <a:lnTo>
                  <a:pt x="207339" y="144236"/>
                </a:lnTo>
                <a:cubicBezTo>
                  <a:pt x="199827" y="144236"/>
                  <a:pt x="193441" y="141606"/>
                  <a:pt x="188182" y="136348"/>
                </a:cubicBezTo>
                <a:cubicBezTo>
                  <a:pt x="182924" y="131089"/>
                  <a:pt x="180294" y="124704"/>
                  <a:pt x="180294" y="117192"/>
                </a:cubicBezTo>
                <a:lnTo>
                  <a:pt x="180294" y="27044"/>
                </a:lnTo>
                <a:cubicBezTo>
                  <a:pt x="180294" y="19532"/>
                  <a:pt x="182924" y="13146"/>
                  <a:pt x="188182" y="7888"/>
                </a:cubicBezTo>
                <a:cubicBezTo>
                  <a:pt x="193441" y="2629"/>
                  <a:pt x="199827" y="0"/>
                  <a:pt x="207339" y="0"/>
                </a:cubicBezTo>
                <a:close/>
              </a:path>
            </a:pathLst>
          </a:custGeom>
          <a:solidFill>
            <a:srgbClr val="E2EC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55" name="Freeform 363"/>
          <p:cNvSpPr/>
          <p:nvPr/>
        </p:nvSpPr>
        <p:spPr>
          <a:xfrm>
            <a:off x="362660" y="4555968"/>
            <a:ext cx="493050" cy="387939"/>
          </a:xfrm>
          <a:custGeom>
            <a:avLst/>
            <a:gdLst>
              <a:gd name="connsiteX0" fmla="*/ 432708 w 540885"/>
              <a:gd name="connsiteY0" fmla="*/ 356081 h 496091"/>
              <a:gd name="connsiteX1" fmla="*/ 407355 w 540885"/>
              <a:gd name="connsiteY1" fmla="*/ 366786 h 496091"/>
              <a:gd name="connsiteX2" fmla="*/ 396649 w 540885"/>
              <a:gd name="connsiteY2" fmla="*/ 392140 h 496091"/>
              <a:gd name="connsiteX3" fmla="*/ 407213 w 540885"/>
              <a:gd name="connsiteY3" fmla="*/ 417635 h 496091"/>
              <a:gd name="connsiteX4" fmla="*/ 432708 w 540885"/>
              <a:gd name="connsiteY4" fmla="*/ 428199 h 496091"/>
              <a:gd name="connsiteX5" fmla="*/ 458203 w 540885"/>
              <a:gd name="connsiteY5" fmla="*/ 417635 h 496091"/>
              <a:gd name="connsiteX6" fmla="*/ 468767 w 540885"/>
              <a:gd name="connsiteY6" fmla="*/ 392140 h 496091"/>
              <a:gd name="connsiteX7" fmla="*/ 458063 w 540885"/>
              <a:gd name="connsiteY7" fmla="*/ 366786 h 496091"/>
              <a:gd name="connsiteX8" fmla="*/ 432708 w 540885"/>
              <a:gd name="connsiteY8" fmla="*/ 356081 h 496091"/>
              <a:gd name="connsiteX9" fmla="*/ 396649 w 540885"/>
              <a:gd name="connsiteY9" fmla="*/ 288471 h 496091"/>
              <a:gd name="connsiteX10" fmla="*/ 409608 w 540885"/>
              <a:gd name="connsiteY10" fmla="*/ 301570 h 496091"/>
              <a:gd name="connsiteX11" fmla="*/ 424257 w 540885"/>
              <a:gd name="connsiteY11" fmla="*/ 320586 h 496091"/>
              <a:gd name="connsiteX12" fmla="*/ 432708 w 540885"/>
              <a:gd name="connsiteY12" fmla="*/ 320023 h 496091"/>
              <a:gd name="connsiteX13" fmla="*/ 441160 w 540885"/>
              <a:gd name="connsiteY13" fmla="*/ 320586 h 496091"/>
              <a:gd name="connsiteX14" fmla="*/ 467077 w 540885"/>
              <a:gd name="connsiteY14" fmla="*/ 289034 h 496091"/>
              <a:gd name="connsiteX15" fmla="*/ 468767 w 540885"/>
              <a:gd name="connsiteY15" fmla="*/ 288471 h 496091"/>
              <a:gd name="connsiteX16" fmla="*/ 503699 w 540885"/>
              <a:gd name="connsiteY16" fmla="*/ 308190 h 496091"/>
              <a:gd name="connsiteX17" fmla="*/ 504826 w 540885"/>
              <a:gd name="connsiteY17" fmla="*/ 310163 h 496091"/>
              <a:gd name="connsiteX18" fmla="*/ 490459 w 540885"/>
              <a:gd name="connsiteY18" fmla="*/ 349039 h 496091"/>
              <a:gd name="connsiteX19" fmla="*/ 498910 w 540885"/>
              <a:gd name="connsiteY19" fmla="*/ 363688 h 496091"/>
              <a:gd name="connsiteX20" fmla="*/ 540885 w 540885"/>
              <a:gd name="connsiteY20" fmla="*/ 372421 h 496091"/>
              <a:gd name="connsiteX21" fmla="*/ 540885 w 540885"/>
              <a:gd name="connsiteY21" fmla="*/ 411860 h 496091"/>
              <a:gd name="connsiteX22" fmla="*/ 498910 w 540885"/>
              <a:gd name="connsiteY22" fmla="*/ 420593 h 496091"/>
              <a:gd name="connsiteX23" fmla="*/ 490459 w 540885"/>
              <a:gd name="connsiteY23" fmla="*/ 435242 h 496091"/>
              <a:gd name="connsiteX24" fmla="*/ 504826 w 540885"/>
              <a:gd name="connsiteY24" fmla="*/ 474118 h 496091"/>
              <a:gd name="connsiteX25" fmla="*/ 503699 w 540885"/>
              <a:gd name="connsiteY25" fmla="*/ 476090 h 496091"/>
              <a:gd name="connsiteX26" fmla="*/ 468767 w 540885"/>
              <a:gd name="connsiteY26" fmla="*/ 496091 h 496091"/>
              <a:gd name="connsiteX27" fmla="*/ 455809 w 540885"/>
              <a:gd name="connsiteY27" fmla="*/ 482851 h 496091"/>
              <a:gd name="connsiteX28" fmla="*/ 441160 w 540885"/>
              <a:gd name="connsiteY28" fmla="*/ 463695 h 496091"/>
              <a:gd name="connsiteX29" fmla="*/ 432708 w 540885"/>
              <a:gd name="connsiteY29" fmla="*/ 464258 h 496091"/>
              <a:gd name="connsiteX30" fmla="*/ 424257 w 540885"/>
              <a:gd name="connsiteY30" fmla="*/ 463695 h 496091"/>
              <a:gd name="connsiteX31" fmla="*/ 409608 w 540885"/>
              <a:gd name="connsiteY31" fmla="*/ 482851 h 496091"/>
              <a:gd name="connsiteX32" fmla="*/ 396649 w 540885"/>
              <a:gd name="connsiteY32" fmla="*/ 496091 h 496091"/>
              <a:gd name="connsiteX33" fmla="*/ 361717 w 540885"/>
              <a:gd name="connsiteY33" fmla="*/ 476090 h 496091"/>
              <a:gd name="connsiteX34" fmla="*/ 360591 w 540885"/>
              <a:gd name="connsiteY34" fmla="*/ 474118 h 496091"/>
              <a:gd name="connsiteX35" fmla="*/ 374958 w 540885"/>
              <a:gd name="connsiteY35" fmla="*/ 435242 h 496091"/>
              <a:gd name="connsiteX36" fmla="*/ 366507 w 540885"/>
              <a:gd name="connsiteY36" fmla="*/ 420593 h 496091"/>
              <a:gd name="connsiteX37" fmla="*/ 324532 w 540885"/>
              <a:gd name="connsiteY37" fmla="*/ 411860 h 496091"/>
              <a:gd name="connsiteX38" fmla="*/ 324532 w 540885"/>
              <a:gd name="connsiteY38" fmla="*/ 372421 h 496091"/>
              <a:gd name="connsiteX39" fmla="*/ 366507 w 540885"/>
              <a:gd name="connsiteY39" fmla="*/ 363688 h 496091"/>
              <a:gd name="connsiteX40" fmla="*/ 374958 w 540885"/>
              <a:gd name="connsiteY40" fmla="*/ 349039 h 496091"/>
              <a:gd name="connsiteX41" fmla="*/ 360591 w 540885"/>
              <a:gd name="connsiteY41" fmla="*/ 310163 h 496091"/>
              <a:gd name="connsiteX42" fmla="*/ 361717 w 540885"/>
              <a:gd name="connsiteY42" fmla="*/ 308190 h 496091"/>
              <a:gd name="connsiteX43" fmla="*/ 371577 w 540885"/>
              <a:gd name="connsiteY43" fmla="*/ 302557 h 496091"/>
              <a:gd name="connsiteX44" fmla="*/ 388198 w 540885"/>
              <a:gd name="connsiteY44" fmla="*/ 292978 h 496091"/>
              <a:gd name="connsiteX45" fmla="*/ 396649 w 540885"/>
              <a:gd name="connsiteY45" fmla="*/ 288471 h 496091"/>
              <a:gd name="connsiteX46" fmla="*/ 180295 w 540885"/>
              <a:gd name="connsiteY46" fmla="*/ 175788 h 496091"/>
              <a:gd name="connsiteX47" fmla="*/ 129305 w 540885"/>
              <a:gd name="connsiteY47" fmla="*/ 196916 h 496091"/>
              <a:gd name="connsiteX48" fmla="*/ 108177 w 540885"/>
              <a:gd name="connsiteY48" fmla="*/ 247906 h 496091"/>
              <a:gd name="connsiteX49" fmla="*/ 129305 w 540885"/>
              <a:gd name="connsiteY49" fmla="*/ 298895 h 496091"/>
              <a:gd name="connsiteX50" fmla="*/ 180295 w 540885"/>
              <a:gd name="connsiteY50" fmla="*/ 320024 h 496091"/>
              <a:gd name="connsiteX51" fmla="*/ 231285 w 540885"/>
              <a:gd name="connsiteY51" fmla="*/ 298895 h 496091"/>
              <a:gd name="connsiteX52" fmla="*/ 252413 w 540885"/>
              <a:gd name="connsiteY52" fmla="*/ 247906 h 496091"/>
              <a:gd name="connsiteX53" fmla="*/ 231285 w 540885"/>
              <a:gd name="connsiteY53" fmla="*/ 196916 h 496091"/>
              <a:gd name="connsiteX54" fmla="*/ 180295 w 540885"/>
              <a:gd name="connsiteY54" fmla="*/ 175788 h 496091"/>
              <a:gd name="connsiteX55" fmla="*/ 432708 w 540885"/>
              <a:gd name="connsiteY55" fmla="*/ 67611 h 496091"/>
              <a:gd name="connsiteX56" fmla="*/ 407355 w 540885"/>
              <a:gd name="connsiteY56" fmla="*/ 78316 h 496091"/>
              <a:gd name="connsiteX57" fmla="*/ 396649 w 540885"/>
              <a:gd name="connsiteY57" fmla="*/ 103670 h 496091"/>
              <a:gd name="connsiteX58" fmla="*/ 407213 w 540885"/>
              <a:gd name="connsiteY58" fmla="*/ 129165 h 496091"/>
              <a:gd name="connsiteX59" fmla="*/ 432708 w 540885"/>
              <a:gd name="connsiteY59" fmla="*/ 139729 h 496091"/>
              <a:gd name="connsiteX60" fmla="*/ 458203 w 540885"/>
              <a:gd name="connsiteY60" fmla="*/ 129165 h 496091"/>
              <a:gd name="connsiteX61" fmla="*/ 468767 w 540885"/>
              <a:gd name="connsiteY61" fmla="*/ 103670 h 496091"/>
              <a:gd name="connsiteX62" fmla="*/ 458063 w 540885"/>
              <a:gd name="connsiteY62" fmla="*/ 78316 h 496091"/>
              <a:gd name="connsiteX63" fmla="*/ 432708 w 540885"/>
              <a:gd name="connsiteY63" fmla="*/ 67611 h 496091"/>
              <a:gd name="connsiteX64" fmla="*/ 154096 w 540885"/>
              <a:gd name="connsiteY64" fmla="*/ 67611 h 496091"/>
              <a:gd name="connsiteX65" fmla="*/ 206494 w 540885"/>
              <a:gd name="connsiteY65" fmla="*/ 67611 h 496091"/>
              <a:gd name="connsiteX66" fmla="*/ 212128 w 540885"/>
              <a:gd name="connsiteY66" fmla="*/ 69724 h 496091"/>
              <a:gd name="connsiteX67" fmla="*/ 214945 w 540885"/>
              <a:gd name="connsiteY67" fmla="*/ 74654 h 496091"/>
              <a:gd name="connsiteX68" fmla="*/ 221425 w 540885"/>
              <a:gd name="connsiteY68" fmla="*/ 117755 h 496091"/>
              <a:gd name="connsiteX69" fmla="*/ 242553 w 540885"/>
              <a:gd name="connsiteY69" fmla="*/ 126488 h 496091"/>
              <a:gd name="connsiteX70" fmla="*/ 275795 w 540885"/>
              <a:gd name="connsiteY70" fmla="*/ 101416 h 496091"/>
              <a:gd name="connsiteX71" fmla="*/ 281429 w 540885"/>
              <a:gd name="connsiteY71" fmla="*/ 99444 h 496091"/>
              <a:gd name="connsiteX72" fmla="*/ 287345 w 540885"/>
              <a:gd name="connsiteY72" fmla="*/ 101698 h 496091"/>
              <a:gd name="connsiteX73" fmla="*/ 327911 w 540885"/>
              <a:gd name="connsiteY73" fmla="*/ 146772 h 496091"/>
              <a:gd name="connsiteX74" fmla="*/ 325939 w 540885"/>
              <a:gd name="connsiteY74" fmla="*/ 152124 h 496091"/>
              <a:gd name="connsiteX75" fmla="*/ 314108 w 540885"/>
              <a:gd name="connsiteY75" fmla="*/ 167337 h 496091"/>
              <a:gd name="connsiteX76" fmla="*/ 301430 w 540885"/>
              <a:gd name="connsiteY76" fmla="*/ 184239 h 496091"/>
              <a:gd name="connsiteX77" fmla="*/ 311008 w 540885"/>
              <a:gd name="connsiteY77" fmla="*/ 207339 h 496091"/>
              <a:gd name="connsiteX78" fmla="*/ 353828 w 540885"/>
              <a:gd name="connsiteY78" fmla="*/ 213819 h 496091"/>
              <a:gd name="connsiteX79" fmla="*/ 358618 w 540885"/>
              <a:gd name="connsiteY79" fmla="*/ 216777 h 496091"/>
              <a:gd name="connsiteX80" fmla="*/ 360590 w 540885"/>
              <a:gd name="connsiteY80" fmla="*/ 222270 h 496091"/>
              <a:gd name="connsiteX81" fmla="*/ 360590 w 540885"/>
              <a:gd name="connsiteY81" fmla="*/ 274386 h 496091"/>
              <a:gd name="connsiteX82" fmla="*/ 358618 w 540885"/>
              <a:gd name="connsiteY82" fmla="*/ 279880 h 496091"/>
              <a:gd name="connsiteX83" fmla="*/ 354110 w 540885"/>
              <a:gd name="connsiteY83" fmla="*/ 282838 h 496091"/>
              <a:gd name="connsiteX84" fmla="*/ 310445 w 540885"/>
              <a:gd name="connsiteY84" fmla="*/ 289599 h 496091"/>
              <a:gd name="connsiteX85" fmla="*/ 301430 w 540885"/>
              <a:gd name="connsiteY85" fmla="*/ 311009 h 496091"/>
              <a:gd name="connsiteX86" fmla="*/ 326784 w 540885"/>
              <a:gd name="connsiteY86" fmla="*/ 343405 h 496091"/>
              <a:gd name="connsiteX87" fmla="*/ 328756 w 540885"/>
              <a:gd name="connsiteY87" fmla="*/ 349040 h 496091"/>
              <a:gd name="connsiteX88" fmla="*/ 326784 w 540885"/>
              <a:gd name="connsiteY88" fmla="*/ 354392 h 496091"/>
              <a:gd name="connsiteX89" fmla="*/ 303543 w 540885"/>
              <a:gd name="connsiteY89" fmla="*/ 379605 h 496091"/>
              <a:gd name="connsiteX90" fmla="*/ 281429 w 540885"/>
              <a:gd name="connsiteY90" fmla="*/ 396367 h 496091"/>
              <a:gd name="connsiteX91" fmla="*/ 275513 w 540885"/>
              <a:gd name="connsiteY91" fmla="*/ 394395 h 496091"/>
              <a:gd name="connsiteX92" fmla="*/ 243117 w 540885"/>
              <a:gd name="connsiteY92" fmla="*/ 369041 h 496091"/>
              <a:gd name="connsiteX93" fmla="*/ 221425 w 540885"/>
              <a:gd name="connsiteY93" fmla="*/ 377774 h 496091"/>
              <a:gd name="connsiteX94" fmla="*/ 214945 w 540885"/>
              <a:gd name="connsiteY94" fmla="*/ 421439 h 496091"/>
              <a:gd name="connsiteX95" fmla="*/ 206494 w 540885"/>
              <a:gd name="connsiteY95" fmla="*/ 428200 h 496091"/>
              <a:gd name="connsiteX96" fmla="*/ 154096 w 540885"/>
              <a:gd name="connsiteY96" fmla="*/ 428200 h 496091"/>
              <a:gd name="connsiteX97" fmla="*/ 148462 w 540885"/>
              <a:gd name="connsiteY97" fmla="*/ 426087 h 496091"/>
              <a:gd name="connsiteX98" fmla="*/ 145645 w 540885"/>
              <a:gd name="connsiteY98" fmla="*/ 421158 h 496091"/>
              <a:gd name="connsiteX99" fmla="*/ 139165 w 540885"/>
              <a:gd name="connsiteY99" fmla="*/ 378056 h 496091"/>
              <a:gd name="connsiteX100" fmla="*/ 118037 w 540885"/>
              <a:gd name="connsiteY100" fmla="*/ 369323 h 496091"/>
              <a:gd name="connsiteX101" fmla="*/ 84795 w 540885"/>
              <a:gd name="connsiteY101" fmla="*/ 394395 h 496091"/>
              <a:gd name="connsiteX102" fmla="*/ 79161 w 540885"/>
              <a:gd name="connsiteY102" fmla="*/ 396367 h 496091"/>
              <a:gd name="connsiteX103" fmla="*/ 73245 w 540885"/>
              <a:gd name="connsiteY103" fmla="*/ 394113 h 496091"/>
              <a:gd name="connsiteX104" fmla="*/ 32679 w 540885"/>
              <a:gd name="connsiteY104" fmla="*/ 349040 h 496091"/>
              <a:gd name="connsiteX105" fmla="*/ 34651 w 540885"/>
              <a:gd name="connsiteY105" fmla="*/ 343687 h 496091"/>
              <a:gd name="connsiteX106" fmla="*/ 46201 w 540885"/>
              <a:gd name="connsiteY106" fmla="*/ 328756 h 496091"/>
              <a:gd name="connsiteX107" fmla="*/ 59441 w 540885"/>
              <a:gd name="connsiteY107" fmla="*/ 311572 h 496091"/>
              <a:gd name="connsiteX108" fmla="*/ 49581 w 540885"/>
              <a:gd name="connsiteY108" fmla="*/ 288472 h 496091"/>
              <a:gd name="connsiteX109" fmla="*/ 6761 w 540885"/>
              <a:gd name="connsiteY109" fmla="*/ 281711 h 496091"/>
              <a:gd name="connsiteX110" fmla="*/ 1972 w 540885"/>
              <a:gd name="connsiteY110" fmla="*/ 279034 h 496091"/>
              <a:gd name="connsiteX111" fmla="*/ 0 w 540885"/>
              <a:gd name="connsiteY111" fmla="*/ 273541 h 496091"/>
              <a:gd name="connsiteX112" fmla="*/ 0 w 540885"/>
              <a:gd name="connsiteY112" fmla="*/ 221425 h 496091"/>
              <a:gd name="connsiteX113" fmla="*/ 1972 w 540885"/>
              <a:gd name="connsiteY113" fmla="*/ 215932 h 496091"/>
              <a:gd name="connsiteX114" fmla="*/ 6480 w 540885"/>
              <a:gd name="connsiteY114" fmla="*/ 212973 h 496091"/>
              <a:gd name="connsiteX115" fmla="*/ 50145 w 540885"/>
              <a:gd name="connsiteY115" fmla="*/ 206213 h 496091"/>
              <a:gd name="connsiteX116" fmla="*/ 59159 w 540885"/>
              <a:gd name="connsiteY116" fmla="*/ 184802 h 496091"/>
              <a:gd name="connsiteX117" fmla="*/ 33806 w 540885"/>
              <a:gd name="connsiteY117" fmla="*/ 152406 h 496091"/>
              <a:gd name="connsiteX118" fmla="*/ 31834 w 540885"/>
              <a:gd name="connsiteY118" fmla="*/ 146772 h 496091"/>
              <a:gd name="connsiteX119" fmla="*/ 33806 w 540885"/>
              <a:gd name="connsiteY119" fmla="*/ 141137 h 496091"/>
              <a:gd name="connsiteX120" fmla="*/ 56906 w 540885"/>
              <a:gd name="connsiteY120" fmla="*/ 116065 h 496091"/>
              <a:gd name="connsiteX121" fmla="*/ 79161 w 540885"/>
              <a:gd name="connsiteY121" fmla="*/ 99444 h 496091"/>
              <a:gd name="connsiteX122" fmla="*/ 85077 w 540885"/>
              <a:gd name="connsiteY122" fmla="*/ 101416 h 496091"/>
              <a:gd name="connsiteX123" fmla="*/ 117474 w 540885"/>
              <a:gd name="connsiteY123" fmla="*/ 126770 h 496091"/>
              <a:gd name="connsiteX124" fmla="*/ 139165 w 540885"/>
              <a:gd name="connsiteY124" fmla="*/ 117755 h 496091"/>
              <a:gd name="connsiteX125" fmla="*/ 145645 w 540885"/>
              <a:gd name="connsiteY125" fmla="*/ 74372 h 496091"/>
              <a:gd name="connsiteX126" fmla="*/ 154096 w 540885"/>
              <a:gd name="connsiteY126" fmla="*/ 67611 h 496091"/>
              <a:gd name="connsiteX127" fmla="*/ 396649 w 540885"/>
              <a:gd name="connsiteY127" fmla="*/ 0 h 496091"/>
              <a:gd name="connsiteX128" fmla="*/ 409608 w 540885"/>
              <a:gd name="connsiteY128" fmla="*/ 13100 h 496091"/>
              <a:gd name="connsiteX129" fmla="*/ 424257 w 540885"/>
              <a:gd name="connsiteY129" fmla="*/ 32116 h 496091"/>
              <a:gd name="connsiteX130" fmla="*/ 432708 w 540885"/>
              <a:gd name="connsiteY130" fmla="*/ 31552 h 496091"/>
              <a:gd name="connsiteX131" fmla="*/ 441160 w 540885"/>
              <a:gd name="connsiteY131" fmla="*/ 32116 h 496091"/>
              <a:gd name="connsiteX132" fmla="*/ 467077 w 540885"/>
              <a:gd name="connsiteY132" fmla="*/ 564 h 496091"/>
              <a:gd name="connsiteX133" fmla="*/ 468767 w 540885"/>
              <a:gd name="connsiteY133" fmla="*/ 0 h 496091"/>
              <a:gd name="connsiteX134" fmla="*/ 503699 w 540885"/>
              <a:gd name="connsiteY134" fmla="*/ 19720 h 496091"/>
              <a:gd name="connsiteX135" fmla="*/ 504826 w 540885"/>
              <a:gd name="connsiteY135" fmla="*/ 21692 h 496091"/>
              <a:gd name="connsiteX136" fmla="*/ 490459 w 540885"/>
              <a:gd name="connsiteY136" fmla="*/ 60568 h 496091"/>
              <a:gd name="connsiteX137" fmla="*/ 498910 w 540885"/>
              <a:gd name="connsiteY137" fmla="*/ 75217 h 496091"/>
              <a:gd name="connsiteX138" fmla="*/ 540885 w 540885"/>
              <a:gd name="connsiteY138" fmla="*/ 83950 h 496091"/>
              <a:gd name="connsiteX139" fmla="*/ 540885 w 540885"/>
              <a:gd name="connsiteY139" fmla="*/ 123390 h 496091"/>
              <a:gd name="connsiteX140" fmla="*/ 498910 w 540885"/>
              <a:gd name="connsiteY140" fmla="*/ 132123 h 496091"/>
              <a:gd name="connsiteX141" fmla="*/ 490459 w 540885"/>
              <a:gd name="connsiteY141" fmla="*/ 146772 h 496091"/>
              <a:gd name="connsiteX142" fmla="*/ 504826 w 540885"/>
              <a:gd name="connsiteY142" fmla="*/ 185648 h 496091"/>
              <a:gd name="connsiteX143" fmla="*/ 503699 w 540885"/>
              <a:gd name="connsiteY143" fmla="*/ 187619 h 496091"/>
              <a:gd name="connsiteX144" fmla="*/ 468767 w 540885"/>
              <a:gd name="connsiteY144" fmla="*/ 207621 h 496091"/>
              <a:gd name="connsiteX145" fmla="*/ 455809 w 540885"/>
              <a:gd name="connsiteY145" fmla="*/ 194381 h 496091"/>
              <a:gd name="connsiteX146" fmla="*/ 441160 w 540885"/>
              <a:gd name="connsiteY146" fmla="*/ 175224 h 496091"/>
              <a:gd name="connsiteX147" fmla="*/ 432708 w 540885"/>
              <a:gd name="connsiteY147" fmla="*/ 175788 h 496091"/>
              <a:gd name="connsiteX148" fmla="*/ 424257 w 540885"/>
              <a:gd name="connsiteY148" fmla="*/ 175224 h 496091"/>
              <a:gd name="connsiteX149" fmla="*/ 409608 w 540885"/>
              <a:gd name="connsiteY149" fmla="*/ 194381 h 496091"/>
              <a:gd name="connsiteX150" fmla="*/ 396649 w 540885"/>
              <a:gd name="connsiteY150" fmla="*/ 207621 h 496091"/>
              <a:gd name="connsiteX151" fmla="*/ 361717 w 540885"/>
              <a:gd name="connsiteY151" fmla="*/ 187619 h 496091"/>
              <a:gd name="connsiteX152" fmla="*/ 360591 w 540885"/>
              <a:gd name="connsiteY152" fmla="*/ 185648 h 496091"/>
              <a:gd name="connsiteX153" fmla="*/ 374958 w 540885"/>
              <a:gd name="connsiteY153" fmla="*/ 146772 h 496091"/>
              <a:gd name="connsiteX154" fmla="*/ 366507 w 540885"/>
              <a:gd name="connsiteY154" fmla="*/ 132123 h 496091"/>
              <a:gd name="connsiteX155" fmla="*/ 324532 w 540885"/>
              <a:gd name="connsiteY155" fmla="*/ 123390 h 496091"/>
              <a:gd name="connsiteX156" fmla="*/ 324532 w 540885"/>
              <a:gd name="connsiteY156" fmla="*/ 83950 h 496091"/>
              <a:gd name="connsiteX157" fmla="*/ 366507 w 540885"/>
              <a:gd name="connsiteY157" fmla="*/ 75217 h 496091"/>
              <a:gd name="connsiteX158" fmla="*/ 374958 w 540885"/>
              <a:gd name="connsiteY158" fmla="*/ 60568 h 496091"/>
              <a:gd name="connsiteX159" fmla="*/ 360591 w 540885"/>
              <a:gd name="connsiteY159" fmla="*/ 21692 h 496091"/>
              <a:gd name="connsiteX160" fmla="*/ 361717 w 540885"/>
              <a:gd name="connsiteY160" fmla="*/ 19720 h 496091"/>
              <a:gd name="connsiteX161" fmla="*/ 371577 w 540885"/>
              <a:gd name="connsiteY161" fmla="*/ 14086 h 496091"/>
              <a:gd name="connsiteX162" fmla="*/ 388198 w 540885"/>
              <a:gd name="connsiteY162" fmla="*/ 4508 h 496091"/>
              <a:gd name="connsiteX163" fmla="*/ 396649 w 540885"/>
              <a:gd name="connsiteY163" fmla="*/ 0 h 496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</a:cxnLst>
            <a:rect l="l" t="t" r="r" b="b"/>
            <a:pathLst>
              <a:path w="540885" h="496091">
                <a:moveTo>
                  <a:pt x="432708" y="356081"/>
                </a:moveTo>
                <a:cubicBezTo>
                  <a:pt x="422942" y="356081"/>
                  <a:pt x="414491" y="359650"/>
                  <a:pt x="407355" y="366786"/>
                </a:cubicBezTo>
                <a:cubicBezTo>
                  <a:pt x="400218" y="373923"/>
                  <a:pt x="396649" y="382375"/>
                  <a:pt x="396649" y="392140"/>
                </a:cubicBezTo>
                <a:cubicBezTo>
                  <a:pt x="396649" y="402094"/>
                  <a:pt x="400171" y="410592"/>
                  <a:pt x="407213" y="417635"/>
                </a:cubicBezTo>
                <a:cubicBezTo>
                  <a:pt x="414257" y="424678"/>
                  <a:pt x="422754" y="428199"/>
                  <a:pt x="432708" y="428199"/>
                </a:cubicBezTo>
                <a:cubicBezTo>
                  <a:pt x="442662" y="428199"/>
                  <a:pt x="451161" y="424678"/>
                  <a:pt x="458203" y="417635"/>
                </a:cubicBezTo>
                <a:cubicBezTo>
                  <a:pt x="465246" y="410592"/>
                  <a:pt x="468767" y="402094"/>
                  <a:pt x="468767" y="392140"/>
                </a:cubicBezTo>
                <a:cubicBezTo>
                  <a:pt x="468767" y="382375"/>
                  <a:pt x="465199" y="373923"/>
                  <a:pt x="458063" y="366786"/>
                </a:cubicBezTo>
                <a:cubicBezTo>
                  <a:pt x="450925" y="359650"/>
                  <a:pt x="442474" y="356081"/>
                  <a:pt x="432708" y="356081"/>
                </a:cubicBezTo>
                <a:close/>
                <a:moveTo>
                  <a:pt x="396649" y="288471"/>
                </a:moveTo>
                <a:cubicBezTo>
                  <a:pt x="398152" y="288471"/>
                  <a:pt x="402471" y="292838"/>
                  <a:pt x="409608" y="301570"/>
                </a:cubicBezTo>
                <a:cubicBezTo>
                  <a:pt x="416744" y="310303"/>
                  <a:pt x="421628" y="316642"/>
                  <a:pt x="424257" y="320586"/>
                </a:cubicBezTo>
                <a:cubicBezTo>
                  <a:pt x="428013" y="320210"/>
                  <a:pt x="430830" y="320023"/>
                  <a:pt x="432708" y="320023"/>
                </a:cubicBezTo>
                <a:cubicBezTo>
                  <a:pt x="434586" y="320023"/>
                  <a:pt x="437403" y="320210"/>
                  <a:pt x="441160" y="320586"/>
                </a:cubicBezTo>
                <a:cubicBezTo>
                  <a:pt x="450738" y="307251"/>
                  <a:pt x="459377" y="296734"/>
                  <a:pt x="467077" y="289034"/>
                </a:cubicBezTo>
                <a:lnTo>
                  <a:pt x="468767" y="288471"/>
                </a:lnTo>
                <a:cubicBezTo>
                  <a:pt x="469518" y="288471"/>
                  <a:pt x="481162" y="295044"/>
                  <a:pt x="503699" y="308190"/>
                </a:cubicBezTo>
                <a:cubicBezTo>
                  <a:pt x="504450" y="308754"/>
                  <a:pt x="504826" y="309412"/>
                  <a:pt x="504826" y="310163"/>
                </a:cubicBezTo>
                <a:cubicBezTo>
                  <a:pt x="504826" y="314858"/>
                  <a:pt x="500037" y="327816"/>
                  <a:pt x="490459" y="349039"/>
                </a:cubicBezTo>
                <a:cubicBezTo>
                  <a:pt x="493651" y="353358"/>
                  <a:pt x="496468" y="358241"/>
                  <a:pt x="498910" y="363688"/>
                </a:cubicBezTo>
                <a:cubicBezTo>
                  <a:pt x="526893" y="366505"/>
                  <a:pt x="540885" y="369416"/>
                  <a:pt x="540885" y="372421"/>
                </a:cubicBezTo>
                <a:lnTo>
                  <a:pt x="540885" y="411860"/>
                </a:lnTo>
                <a:cubicBezTo>
                  <a:pt x="540885" y="414865"/>
                  <a:pt x="526893" y="417776"/>
                  <a:pt x="498910" y="420593"/>
                </a:cubicBezTo>
                <a:cubicBezTo>
                  <a:pt x="496657" y="425664"/>
                  <a:pt x="493839" y="430547"/>
                  <a:pt x="490459" y="435242"/>
                </a:cubicBezTo>
                <a:cubicBezTo>
                  <a:pt x="500037" y="456464"/>
                  <a:pt x="504826" y="469423"/>
                  <a:pt x="504826" y="474118"/>
                </a:cubicBezTo>
                <a:cubicBezTo>
                  <a:pt x="504826" y="474869"/>
                  <a:pt x="504450" y="475527"/>
                  <a:pt x="503699" y="476090"/>
                </a:cubicBezTo>
                <a:cubicBezTo>
                  <a:pt x="480787" y="489424"/>
                  <a:pt x="469143" y="496091"/>
                  <a:pt x="468767" y="496091"/>
                </a:cubicBezTo>
                <a:cubicBezTo>
                  <a:pt x="467265" y="496091"/>
                  <a:pt x="462945" y="491678"/>
                  <a:pt x="455809" y="482851"/>
                </a:cubicBezTo>
                <a:cubicBezTo>
                  <a:pt x="448672" y="474024"/>
                  <a:pt x="443788" y="467639"/>
                  <a:pt x="441160" y="463695"/>
                </a:cubicBezTo>
                <a:cubicBezTo>
                  <a:pt x="437403" y="464070"/>
                  <a:pt x="434586" y="464258"/>
                  <a:pt x="432708" y="464258"/>
                </a:cubicBezTo>
                <a:cubicBezTo>
                  <a:pt x="430830" y="464258"/>
                  <a:pt x="428013" y="464070"/>
                  <a:pt x="424257" y="463695"/>
                </a:cubicBezTo>
                <a:cubicBezTo>
                  <a:pt x="421628" y="467639"/>
                  <a:pt x="416744" y="474024"/>
                  <a:pt x="409608" y="482851"/>
                </a:cubicBezTo>
                <a:cubicBezTo>
                  <a:pt x="402471" y="491678"/>
                  <a:pt x="398152" y="496091"/>
                  <a:pt x="396649" y="496091"/>
                </a:cubicBezTo>
                <a:cubicBezTo>
                  <a:pt x="396274" y="496091"/>
                  <a:pt x="384629" y="489424"/>
                  <a:pt x="361717" y="476090"/>
                </a:cubicBezTo>
                <a:cubicBezTo>
                  <a:pt x="360966" y="475527"/>
                  <a:pt x="360591" y="474869"/>
                  <a:pt x="360591" y="474118"/>
                </a:cubicBezTo>
                <a:cubicBezTo>
                  <a:pt x="360591" y="469423"/>
                  <a:pt x="365380" y="456464"/>
                  <a:pt x="374958" y="435242"/>
                </a:cubicBezTo>
                <a:cubicBezTo>
                  <a:pt x="371577" y="430547"/>
                  <a:pt x="368760" y="425664"/>
                  <a:pt x="366507" y="420593"/>
                </a:cubicBezTo>
                <a:cubicBezTo>
                  <a:pt x="338523" y="417776"/>
                  <a:pt x="324532" y="414865"/>
                  <a:pt x="324532" y="411860"/>
                </a:cubicBezTo>
                <a:lnTo>
                  <a:pt x="324532" y="372421"/>
                </a:lnTo>
                <a:cubicBezTo>
                  <a:pt x="324532" y="369416"/>
                  <a:pt x="338523" y="366505"/>
                  <a:pt x="366507" y="363688"/>
                </a:cubicBezTo>
                <a:cubicBezTo>
                  <a:pt x="368948" y="358241"/>
                  <a:pt x="371765" y="353358"/>
                  <a:pt x="374958" y="349039"/>
                </a:cubicBezTo>
                <a:cubicBezTo>
                  <a:pt x="365380" y="327816"/>
                  <a:pt x="360591" y="314858"/>
                  <a:pt x="360591" y="310163"/>
                </a:cubicBezTo>
                <a:cubicBezTo>
                  <a:pt x="360591" y="309412"/>
                  <a:pt x="360966" y="308754"/>
                  <a:pt x="361717" y="308190"/>
                </a:cubicBezTo>
                <a:cubicBezTo>
                  <a:pt x="362468" y="307815"/>
                  <a:pt x="365755" y="305937"/>
                  <a:pt x="371577" y="302557"/>
                </a:cubicBezTo>
                <a:cubicBezTo>
                  <a:pt x="377399" y="299176"/>
                  <a:pt x="382939" y="295983"/>
                  <a:pt x="388198" y="292978"/>
                </a:cubicBezTo>
                <a:cubicBezTo>
                  <a:pt x="393457" y="289974"/>
                  <a:pt x="396274" y="288471"/>
                  <a:pt x="396649" y="288471"/>
                </a:cubicBezTo>
                <a:close/>
                <a:moveTo>
                  <a:pt x="180295" y="175788"/>
                </a:moveTo>
                <a:cubicBezTo>
                  <a:pt x="160387" y="175788"/>
                  <a:pt x="143391" y="182830"/>
                  <a:pt x="129305" y="196916"/>
                </a:cubicBezTo>
                <a:cubicBezTo>
                  <a:pt x="115220" y="211002"/>
                  <a:pt x="108177" y="227998"/>
                  <a:pt x="108177" y="247906"/>
                </a:cubicBezTo>
                <a:cubicBezTo>
                  <a:pt x="108177" y="267813"/>
                  <a:pt x="115220" y="284810"/>
                  <a:pt x="129305" y="298895"/>
                </a:cubicBezTo>
                <a:cubicBezTo>
                  <a:pt x="143391" y="312981"/>
                  <a:pt x="160387" y="320024"/>
                  <a:pt x="180295" y="320024"/>
                </a:cubicBezTo>
                <a:cubicBezTo>
                  <a:pt x="200202" y="320024"/>
                  <a:pt x="217199" y="312981"/>
                  <a:pt x="231285" y="298895"/>
                </a:cubicBezTo>
                <a:cubicBezTo>
                  <a:pt x="245370" y="284810"/>
                  <a:pt x="252413" y="267813"/>
                  <a:pt x="252413" y="247906"/>
                </a:cubicBezTo>
                <a:cubicBezTo>
                  <a:pt x="252413" y="227998"/>
                  <a:pt x="245370" y="211002"/>
                  <a:pt x="231285" y="196916"/>
                </a:cubicBezTo>
                <a:cubicBezTo>
                  <a:pt x="217199" y="182830"/>
                  <a:pt x="200202" y="175788"/>
                  <a:pt x="180295" y="175788"/>
                </a:cubicBezTo>
                <a:close/>
                <a:moveTo>
                  <a:pt x="432708" y="67611"/>
                </a:moveTo>
                <a:cubicBezTo>
                  <a:pt x="422942" y="67611"/>
                  <a:pt x="414491" y="71179"/>
                  <a:pt x="407355" y="78316"/>
                </a:cubicBezTo>
                <a:cubicBezTo>
                  <a:pt x="400218" y="85453"/>
                  <a:pt x="396649" y="93904"/>
                  <a:pt x="396649" y="103670"/>
                </a:cubicBezTo>
                <a:cubicBezTo>
                  <a:pt x="396649" y="113624"/>
                  <a:pt x="400171" y="122122"/>
                  <a:pt x="407213" y="129165"/>
                </a:cubicBezTo>
                <a:cubicBezTo>
                  <a:pt x="414257" y="136207"/>
                  <a:pt x="422754" y="139729"/>
                  <a:pt x="432708" y="139729"/>
                </a:cubicBezTo>
                <a:cubicBezTo>
                  <a:pt x="442662" y="139729"/>
                  <a:pt x="451161" y="136207"/>
                  <a:pt x="458203" y="129165"/>
                </a:cubicBezTo>
                <a:cubicBezTo>
                  <a:pt x="465246" y="122122"/>
                  <a:pt x="468767" y="113624"/>
                  <a:pt x="468767" y="103670"/>
                </a:cubicBezTo>
                <a:cubicBezTo>
                  <a:pt x="468767" y="93904"/>
                  <a:pt x="465199" y="85453"/>
                  <a:pt x="458063" y="78316"/>
                </a:cubicBezTo>
                <a:cubicBezTo>
                  <a:pt x="450925" y="71179"/>
                  <a:pt x="442474" y="67611"/>
                  <a:pt x="432708" y="67611"/>
                </a:cubicBezTo>
                <a:close/>
                <a:moveTo>
                  <a:pt x="154096" y="67611"/>
                </a:moveTo>
                <a:lnTo>
                  <a:pt x="206494" y="67611"/>
                </a:lnTo>
                <a:cubicBezTo>
                  <a:pt x="208559" y="67611"/>
                  <a:pt x="210438" y="68315"/>
                  <a:pt x="212128" y="69724"/>
                </a:cubicBezTo>
                <a:cubicBezTo>
                  <a:pt x="213818" y="71132"/>
                  <a:pt x="214757" y="72775"/>
                  <a:pt x="214945" y="74654"/>
                </a:cubicBezTo>
                <a:lnTo>
                  <a:pt x="221425" y="117755"/>
                </a:lnTo>
                <a:cubicBezTo>
                  <a:pt x="227810" y="119633"/>
                  <a:pt x="234853" y="122545"/>
                  <a:pt x="242553" y="126488"/>
                </a:cubicBezTo>
                <a:lnTo>
                  <a:pt x="275795" y="101416"/>
                </a:lnTo>
                <a:cubicBezTo>
                  <a:pt x="277297" y="100102"/>
                  <a:pt x="279175" y="99444"/>
                  <a:pt x="281429" y="99444"/>
                </a:cubicBezTo>
                <a:cubicBezTo>
                  <a:pt x="283494" y="99444"/>
                  <a:pt x="285466" y="100195"/>
                  <a:pt x="287345" y="101698"/>
                </a:cubicBezTo>
                <a:cubicBezTo>
                  <a:pt x="314389" y="126676"/>
                  <a:pt x="327911" y="141701"/>
                  <a:pt x="327911" y="146772"/>
                </a:cubicBezTo>
                <a:cubicBezTo>
                  <a:pt x="327911" y="148462"/>
                  <a:pt x="327254" y="150246"/>
                  <a:pt x="325939" y="152124"/>
                </a:cubicBezTo>
                <a:cubicBezTo>
                  <a:pt x="323685" y="155129"/>
                  <a:pt x="319742" y="160200"/>
                  <a:pt x="314108" y="167337"/>
                </a:cubicBezTo>
                <a:cubicBezTo>
                  <a:pt x="308473" y="174473"/>
                  <a:pt x="304248" y="180107"/>
                  <a:pt x="301430" y="184239"/>
                </a:cubicBezTo>
                <a:cubicBezTo>
                  <a:pt x="305749" y="193254"/>
                  <a:pt x="308942" y="200954"/>
                  <a:pt x="311008" y="207339"/>
                </a:cubicBezTo>
                <a:lnTo>
                  <a:pt x="353828" y="213819"/>
                </a:lnTo>
                <a:cubicBezTo>
                  <a:pt x="355706" y="214194"/>
                  <a:pt x="357303" y="215180"/>
                  <a:pt x="358618" y="216777"/>
                </a:cubicBezTo>
                <a:cubicBezTo>
                  <a:pt x="359932" y="218373"/>
                  <a:pt x="360590" y="220204"/>
                  <a:pt x="360590" y="222270"/>
                </a:cubicBezTo>
                <a:lnTo>
                  <a:pt x="360590" y="274386"/>
                </a:lnTo>
                <a:cubicBezTo>
                  <a:pt x="360590" y="276265"/>
                  <a:pt x="359932" y="278095"/>
                  <a:pt x="358618" y="279880"/>
                </a:cubicBezTo>
                <a:cubicBezTo>
                  <a:pt x="357303" y="281664"/>
                  <a:pt x="355800" y="282650"/>
                  <a:pt x="354110" y="282838"/>
                </a:cubicBezTo>
                <a:lnTo>
                  <a:pt x="310445" y="289599"/>
                </a:lnTo>
                <a:cubicBezTo>
                  <a:pt x="308379" y="296172"/>
                  <a:pt x="305374" y="303309"/>
                  <a:pt x="301430" y="311009"/>
                </a:cubicBezTo>
                <a:cubicBezTo>
                  <a:pt x="307816" y="320024"/>
                  <a:pt x="316267" y="330822"/>
                  <a:pt x="326784" y="343405"/>
                </a:cubicBezTo>
                <a:cubicBezTo>
                  <a:pt x="328099" y="345283"/>
                  <a:pt x="328756" y="347161"/>
                  <a:pt x="328756" y="349040"/>
                </a:cubicBezTo>
                <a:cubicBezTo>
                  <a:pt x="328756" y="351293"/>
                  <a:pt x="328099" y="353077"/>
                  <a:pt x="326784" y="354392"/>
                </a:cubicBezTo>
                <a:cubicBezTo>
                  <a:pt x="322465" y="360026"/>
                  <a:pt x="314717" y="368431"/>
                  <a:pt x="303543" y="379605"/>
                </a:cubicBezTo>
                <a:cubicBezTo>
                  <a:pt x="292368" y="390780"/>
                  <a:pt x="284997" y="396367"/>
                  <a:pt x="281429" y="396367"/>
                </a:cubicBezTo>
                <a:cubicBezTo>
                  <a:pt x="279363" y="396367"/>
                  <a:pt x="277391" y="395710"/>
                  <a:pt x="275513" y="394395"/>
                </a:cubicBezTo>
                <a:lnTo>
                  <a:pt x="243117" y="369041"/>
                </a:lnTo>
                <a:cubicBezTo>
                  <a:pt x="236167" y="372609"/>
                  <a:pt x="228937" y="375520"/>
                  <a:pt x="221425" y="377774"/>
                </a:cubicBezTo>
                <a:cubicBezTo>
                  <a:pt x="219359" y="398057"/>
                  <a:pt x="217199" y="412612"/>
                  <a:pt x="214945" y="421439"/>
                </a:cubicBezTo>
                <a:cubicBezTo>
                  <a:pt x="213630" y="425947"/>
                  <a:pt x="210813" y="428200"/>
                  <a:pt x="206494" y="428200"/>
                </a:cubicBezTo>
                <a:lnTo>
                  <a:pt x="154096" y="428200"/>
                </a:lnTo>
                <a:cubicBezTo>
                  <a:pt x="152030" y="428200"/>
                  <a:pt x="150152" y="427496"/>
                  <a:pt x="148462" y="426087"/>
                </a:cubicBezTo>
                <a:cubicBezTo>
                  <a:pt x="146771" y="424679"/>
                  <a:pt x="145832" y="423035"/>
                  <a:pt x="145645" y="421158"/>
                </a:cubicBezTo>
                <a:lnTo>
                  <a:pt x="139165" y="378056"/>
                </a:lnTo>
                <a:cubicBezTo>
                  <a:pt x="132779" y="376178"/>
                  <a:pt x="125737" y="373267"/>
                  <a:pt x="118037" y="369323"/>
                </a:cubicBezTo>
                <a:lnTo>
                  <a:pt x="84795" y="394395"/>
                </a:lnTo>
                <a:cubicBezTo>
                  <a:pt x="83480" y="395710"/>
                  <a:pt x="81602" y="396367"/>
                  <a:pt x="79161" y="396367"/>
                </a:cubicBezTo>
                <a:cubicBezTo>
                  <a:pt x="77095" y="396367"/>
                  <a:pt x="75123" y="395616"/>
                  <a:pt x="73245" y="394113"/>
                </a:cubicBezTo>
                <a:cubicBezTo>
                  <a:pt x="46201" y="369135"/>
                  <a:pt x="32679" y="354110"/>
                  <a:pt x="32679" y="349040"/>
                </a:cubicBezTo>
                <a:cubicBezTo>
                  <a:pt x="32679" y="347349"/>
                  <a:pt x="33336" y="345565"/>
                  <a:pt x="34651" y="343687"/>
                </a:cubicBezTo>
                <a:cubicBezTo>
                  <a:pt x="36529" y="341058"/>
                  <a:pt x="40378" y="336081"/>
                  <a:pt x="46201" y="328756"/>
                </a:cubicBezTo>
                <a:cubicBezTo>
                  <a:pt x="52022" y="321432"/>
                  <a:pt x="56436" y="315704"/>
                  <a:pt x="59441" y="311572"/>
                </a:cubicBezTo>
                <a:cubicBezTo>
                  <a:pt x="55122" y="303309"/>
                  <a:pt x="51835" y="295608"/>
                  <a:pt x="49581" y="288472"/>
                </a:cubicBezTo>
                <a:lnTo>
                  <a:pt x="6761" y="281711"/>
                </a:lnTo>
                <a:cubicBezTo>
                  <a:pt x="4883" y="281523"/>
                  <a:pt x="3286" y="280631"/>
                  <a:pt x="1972" y="279034"/>
                </a:cubicBezTo>
                <a:cubicBezTo>
                  <a:pt x="657" y="277438"/>
                  <a:pt x="0" y="275607"/>
                  <a:pt x="0" y="273541"/>
                </a:cubicBezTo>
                <a:lnTo>
                  <a:pt x="0" y="221425"/>
                </a:lnTo>
                <a:cubicBezTo>
                  <a:pt x="0" y="219547"/>
                  <a:pt x="657" y="217715"/>
                  <a:pt x="1972" y="215932"/>
                </a:cubicBezTo>
                <a:cubicBezTo>
                  <a:pt x="3286" y="214147"/>
                  <a:pt x="4789" y="213161"/>
                  <a:pt x="6480" y="212973"/>
                </a:cubicBezTo>
                <a:lnTo>
                  <a:pt x="50145" y="206213"/>
                </a:lnTo>
                <a:cubicBezTo>
                  <a:pt x="52210" y="199639"/>
                  <a:pt x="55215" y="192503"/>
                  <a:pt x="59159" y="184802"/>
                </a:cubicBezTo>
                <a:cubicBezTo>
                  <a:pt x="52774" y="175788"/>
                  <a:pt x="44322" y="164989"/>
                  <a:pt x="33806" y="152406"/>
                </a:cubicBezTo>
                <a:cubicBezTo>
                  <a:pt x="32490" y="150340"/>
                  <a:pt x="31834" y="148462"/>
                  <a:pt x="31834" y="146772"/>
                </a:cubicBezTo>
                <a:cubicBezTo>
                  <a:pt x="31834" y="144518"/>
                  <a:pt x="32490" y="142640"/>
                  <a:pt x="33806" y="141137"/>
                </a:cubicBezTo>
                <a:cubicBezTo>
                  <a:pt x="37937" y="135503"/>
                  <a:pt x="45637" y="127146"/>
                  <a:pt x="56906" y="116065"/>
                </a:cubicBezTo>
                <a:cubicBezTo>
                  <a:pt x="68174" y="104984"/>
                  <a:pt x="75592" y="99444"/>
                  <a:pt x="79161" y="99444"/>
                </a:cubicBezTo>
                <a:cubicBezTo>
                  <a:pt x="81226" y="99444"/>
                  <a:pt x="83198" y="100102"/>
                  <a:pt x="85077" y="101416"/>
                </a:cubicBezTo>
                <a:lnTo>
                  <a:pt x="117474" y="126770"/>
                </a:lnTo>
                <a:cubicBezTo>
                  <a:pt x="123859" y="123390"/>
                  <a:pt x="131089" y="120385"/>
                  <a:pt x="139165" y="117755"/>
                </a:cubicBezTo>
                <a:cubicBezTo>
                  <a:pt x="141231" y="97472"/>
                  <a:pt x="143391" y="83011"/>
                  <a:pt x="145645" y="74372"/>
                </a:cubicBezTo>
                <a:cubicBezTo>
                  <a:pt x="146959" y="69865"/>
                  <a:pt x="149776" y="67611"/>
                  <a:pt x="154096" y="67611"/>
                </a:cubicBezTo>
                <a:close/>
                <a:moveTo>
                  <a:pt x="396649" y="0"/>
                </a:moveTo>
                <a:cubicBezTo>
                  <a:pt x="398152" y="0"/>
                  <a:pt x="402471" y="4367"/>
                  <a:pt x="409608" y="13100"/>
                </a:cubicBezTo>
                <a:cubicBezTo>
                  <a:pt x="416744" y="21833"/>
                  <a:pt x="421628" y="28171"/>
                  <a:pt x="424257" y="32116"/>
                </a:cubicBezTo>
                <a:cubicBezTo>
                  <a:pt x="428013" y="31740"/>
                  <a:pt x="430830" y="31552"/>
                  <a:pt x="432708" y="31552"/>
                </a:cubicBezTo>
                <a:cubicBezTo>
                  <a:pt x="434586" y="31552"/>
                  <a:pt x="437403" y="31740"/>
                  <a:pt x="441160" y="32116"/>
                </a:cubicBezTo>
                <a:cubicBezTo>
                  <a:pt x="450738" y="18781"/>
                  <a:pt x="459377" y="8264"/>
                  <a:pt x="467077" y="564"/>
                </a:cubicBezTo>
                <a:lnTo>
                  <a:pt x="468767" y="0"/>
                </a:lnTo>
                <a:cubicBezTo>
                  <a:pt x="469518" y="0"/>
                  <a:pt x="481162" y="6574"/>
                  <a:pt x="503699" y="19720"/>
                </a:cubicBezTo>
                <a:cubicBezTo>
                  <a:pt x="504450" y="20284"/>
                  <a:pt x="504826" y="20941"/>
                  <a:pt x="504826" y="21692"/>
                </a:cubicBezTo>
                <a:cubicBezTo>
                  <a:pt x="504826" y="26387"/>
                  <a:pt x="500037" y="39346"/>
                  <a:pt x="490459" y="60568"/>
                </a:cubicBezTo>
                <a:cubicBezTo>
                  <a:pt x="493651" y="64888"/>
                  <a:pt x="496468" y="69771"/>
                  <a:pt x="498910" y="75217"/>
                </a:cubicBezTo>
                <a:cubicBezTo>
                  <a:pt x="526893" y="78034"/>
                  <a:pt x="540885" y="80945"/>
                  <a:pt x="540885" y="83950"/>
                </a:cubicBezTo>
                <a:lnTo>
                  <a:pt x="540885" y="123390"/>
                </a:lnTo>
                <a:cubicBezTo>
                  <a:pt x="540885" y="126395"/>
                  <a:pt x="526893" y="129305"/>
                  <a:pt x="498910" y="132123"/>
                </a:cubicBezTo>
                <a:cubicBezTo>
                  <a:pt x="496657" y="137194"/>
                  <a:pt x="493839" y="142076"/>
                  <a:pt x="490459" y="146772"/>
                </a:cubicBezTo>
                <a:cubicBezTo>
                  <a:pt x="500037" y="167994"/>
                  <a:pt x="504826" y="180952"/>
                  <a:pt x="504826" y="185648"/>
                </a:cubicBezTo>
                <a:cubicBezTo>
                  <a:pt x="504826" y="186399"/>
                  <a:pt x="504450" y="187056"/>
                  <a:pt x="503699" y="187619"/>
                </a:cubicBezTo>
                <a:cubicBezTo>
                  <a:pt x="480787" y="200954"/>
                  <a:pt x="469143" y="207621"/>
                  <a:pt x="468767" y="207621"/>
                </a:cubicBezTo>
                <a:cubicBezTo>
                  <a:pt x="467265" y="207621"/>
                  <a:pt x="462945" y="203207"/>
                  <a:pt x="455809" y="194381"/>
                </a:cubicBezTo>
                <a:cubicBezTo>
                  <a:pt x="448672" y="185554"/>
                  <a:pt x="443788" y="179168"/>
                  <a:pt x="441160" y="175224"/>
                </a:cubicBezTo>
                <a:cubicBezTo>
                  <a:pt x="437403" y="175600"/>
                  <a:pt x="434586" y="175788"/>
                  <a:pt x="432708" y="175788"/>
                </a:cubicBezTo>
                <a:cubicBezTo>
                  <a:pt x="430830" y="175788"/>
                  <a:pt x="428013" y="175600"/>
                  <a:pt x="424257" y="175224"/>
                </a:cubicBezTo>
                <a:cubicBezTo>
                  <a:pt x="421628" y="179168"/>
                  <a:pt x="416744" y="185554"/>
                  <a:pt x="409608" y="194381"/>
                </a:cubicBezTo>
                <a:cubicBezTo>
                  <a:pt x="402471" y="203207"/>
                  <a:pt x="398152" y="207621"/>
                  <a:pt x="396649" y="207621"/>
                </a:cubicBezTo>
                <a:cubicBezTo>
                  <a:pt x="396274" y="207621"/>
                  <a:pt x="384629" y="200954"/>
                  <a:pt x="361717" y="187619"/>
                </a:cubicBezTo>
                <a:cubicBezTo>
                  <a:pt x="360966" y="187056"/>
                  <a:pt x="360591" y="186399"/>
                  <a:pt x="360591" y="185648"/>
                </a:cubicBezTo>
                <a:cubicBezTo>
                  <a:pt x="360591" y="180952"/>
                  <a:pt x="365380" y="167994"/>
                  <a:pt x="374958" y="146772"/>
                </a:cubicBezTo>
                <a:cubicBezTo>
                  <a:pt x="371577" y="142076"/>
                  <a:pt x="368760" y="137194"/>
                  <a:pt x="366507" y="132123"/>
                </a:cubicBezTo>
                <a:cubicBezTo>
                  <a:pt x="338523" y="129305"/>
                  <a:pt x="324532" y="126395"/>
                  <a:pt x="324532" y="123390"/>
                </a:cubicBezTo>
                <a:lnTo>
                  <a:pt x="324532" y="83950"/>
                </a:lnTo>
                <a:cubicBezTo>
                  <a:pt x="324532" y="80945"/>
                  <a:pt x="338523" y="78034"/>
                  <a:pt x="366507" y="75217"/>
                </a:cubicBezTo>
                <a:cubicBezTo>
                  <a:pt x="368948" y="69771"/>
                  <a:pt x="371765" y="64888"/>
                  <a:pt x="374958" y="60568"/>
                </a:cubicBezTo>
                <a:cubicBezTo>
                  <a:pt x="365380" y="39346"/>
                  <a:pt x="360591" y="26387"/>
                  <a:pt x="360591" y="21692"/>
                </a:cubicBezTo>
                <a:cubicBezTo>
                  <a:pt x="360591" y="20941"/>
                  <a:pt x="360966" y="20284"/>
                  <a:pt x="361717" y="19720"/>
                </a:cubicBezTo>
                <a:cubicBezTo>
                  <a:pt x="362468" y="19345"/>
                  <a:pt x="365755" y="17467"/>
                  <a:pt x="371577" y="14086"/>
                </a:cubicBezTo>
                <a:cubicBezTo>
                  <a:pt x="377399" y="10705"/>
                  <a:pt x="382939" y="7513"/>
                  <a:pt x="388198" y="4508"/>
                </a:cubicBezTo>
                <a:cubicBezTo>
                  <a:pt x="393457" y="1503"/>
                  <a:pt x="396274" y="0"/>
                  <a:pt x="396649" y="0"/>
                </a:cubicBezTo>
                <a:close/>
              </a:path>
            </a:pathLst>
          </a:custGeom>
          <a:solidFill>
            <a:srgbClr val="E2EC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28444" tIns="64222" rIns="128444" bIns="64222" rtlCol="0" anchor="ctr">
            <a:noAutofit/>
          </a:bodyPr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155" name="Freeform 273"/>
          <p:cNvSpPr/>
          <p:nvPr/>
        </p:nvSpPr>
        <p:spPr>
          <a:xfrm>
            <a:off x="1297114" y="4863114"/>
            <a:ext cx="186692" cy="161595"/>
          </a:xfrm>
          <a:custGeom>
            <a:avLst/>
            <a:gdLst/>
            <a:ahLst/>
            <a:cxnLst/>
            <a:rect l="l" t="t" r="r" b="b"/>
            <a:pathLst>
              <a:path w="432707" h="432707">
                <a:moveTo>
                  <a:pt x="81132" y="0"/>
                </a:moveTo>
                <a:lnTo>
                  <a:pt x="351575" y="0"/>
                </a:lnTo>
                <a:cubicBezTo>
                  <a:pt x="373924" y="0"/>
                  <a:pt x="393033" y="7935"/>
                  <a:pt x="408902" y="23805"/>
                </a:cubicBezTo>
                <a:cubicBezTo>
                  <a:pt x="424772" y="39674"/>
                  <a:pt x="432707" y="58784"/>
                  <a:pt x="432707" y="81133"/>
                </a:cubicBezTo>
                <a:lnTo>
                  <a:pt x="432707" y="351574"/>
                </a:lnTo>
                <a:cubicBezTo>
                  <a:pt x="432707" y="373924"/>
                  <a:pt x="424772" y="393033"/>
                  <a:pt x="408902" y="408902"/>
                </a:cubicBezTo>
                <a:cubicBezTo>
                  <a:pt x="393033" y="424772"/>
                  <a:pt x="373924" y="432707"/>
                  <a:pt x="351575" y="432707"/>
                </a:cubicBezTo>
                <a:lnTo>
                  <a:pt x="81132" y="432707"/>
                </a:lnTo>
                <a:cubicBezTo>
                  <a:pt x="58784" y="432707"/>
                  <a:pt x="39674" y="424772"/>
                  <a:pt x="23805" y="408902"/>
                </a:cubicBezTo>
                <a:cubicBezTo>
                  <a:pt x="7935" y="393033"/>
                  <a:pt x="0" y="373924"/>
                  <a:pt x="0" y="351574"/>
                </a:cubicBezTo>
                <a:lnTo>
                  <a:pt x="0" y="81133"/>
                </a:lnTo>
                <a:cubicBezTo>
                  <a:pt x="0" y="58784"/>
                  <a:pt x="7935" y="39674"/>
                  <a:pt x="23805" y="23805"/>
                </a:cubicBezTo>
                <a:cubicBezTo>
                  <a:pt x="39674" y="7935"/>
                  <a:pt x="58784" y="0"/>
                  <a:pt x="81132" y="0"/>
                </a:cubicBezTo>
                <a:close/>
                <a:moveTo>
                  <a:pt x="324530" y="97472"/>
                </a:moveTo>
                <a:cubicBezTo>
                  <a:pt x="319647" y="97472"/>
                  <a:pt x="315422" y="99256"/>
                  <a:pt x="311854" y="102824"/>
                </a:cubicBezTo>
                <a:lnTo>
                  <a:pt x="180294" y="234383"/>
                </a:lnTo>
                <a:lnTo>
                  <a:pt x="120854" y="174942"/>
                </a:lnTo>
                <a:cubicBezTo>
                  <a:pt x="117285" y="171374"/>
                  <a:pt x="113059" y="169590"/>
                  <a:pt x="108177" y="169590"/>
                </a:cubicBezTo>
                <a:cubicBezTo>
                  <a:pt x="103294" y="169590"/>
                  <a:pt x="99068" y="171374"/>
                  <a:pt x="95500" y="174942"/>
                </a:cubicBezTo>
                <a:lnTo>
                  <a:pt x="66766" y="203677"/>
                </a:lnTo>
                <a:cubicBezTo>
                  <a:pt x="63196" y="207245"/>
                  <a:pt x="61413" y="211471"/>
                  <a:pt x="61413" y="216353"/>
                </a:cubicBezTo>
                <a:cubicBezTo>
                  <a:pt x="61413" y="221236"/>
                  <a:pt x="63196" y="225462"/>
                  <a:pt x="66766" y="229030"/>
                </a:cubicBezTo>
                <a:lnTo>
                  <a:pt x="167618" y="329883"/>
                </a:lnTo>
                <a:cubicBezTo>
                  <a:pt x="171186" y="333451"/>
                  <a:pt x="175412" y="335235"/>
                  <a:pt x="180294" y="335235"/>
                </a:cubicBezTo>
                <a:cubicBezTo>
                  <a:pt x="185178" y="335235"/>
                  <a:pt x="189402" y="333451"/>
                  <a:pt x="192972" y="329883"/>
                </a:cubicBezTo>
                <a:lnTo>
                  <a:pt x="365942" y="156913"/>
                </a:lnTo>
                <a:cubicBezTo>
                  <a:pt x="369510" y="153344"/>
                  <a:pt x="371294" y="149119"/>
                  <a:pt x="371294" y="144236"/>
                </a:cubicBezTo>
                <a:cubicBezTo>
                  <a:pt x="371294" y="139353"/>
                  <a:pt x="369510" y="135127"/>
                  <a:pt x="365942" y="131559"/>
                </a:cubicBezTo>
                <a:lnTo>
                  <a:pt x="337207" y="102824"/>
                </a:lnTo>
                <a:cubicBezTo>
                  <a:pt x="333638" y="99256"/>
                  <a:pt x="329413" y="97472"/>
                  <a:pt x="324530" y="97472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156" name="Freeform 273"/>
          <p:cNvSpPr/>
          <p:nvPr/>
        </p:nvSpPr>
        <p:spPr>
          <a:xfrm>
            <a:off x="1315955" y="5267119"/>
            <a:ext cx="186692" cy="161595"/>
          </a:xfrm>
          <a:custGeom>
            <a:avLst/>
            <a:gdLst/>
            <a:ahLst/>
            <a:cxnLst/>
            <a:rect l="l" t="t" r="r" b="b"/>
            <a:pathLst>
              <a:path w="432707" h="432707">
                <a:moveTo>
                  <a:pt x="81132" y="0"/>
                </a:moveTo>
                <a:lnTo>
                  <a:pt x="351575" y="0"/>
                </a:lnTo>
                <a:cubicBezTo>
                  <a:pt x="373924" y="0"/>
                  <a:pt x="393033" y="7935"/>
                  <a:pt x="408902" y="23805"/>
                </a:cubicBezTo>
                <a:cubicBezTo>
                  <a:pt x="424772" y="39674"/>
                  <a:pt x="432707" y="58784"/>
                  <a:pt x="432707" y="81133"/>
                </a:cubicBezTo>
                <a:lnTo>
                  <a:pt x="432707" y="351574"/>
                </a:lnTo>
                <a:cubicBezTo>
                  <a:pt x="432707" y="373924"/>
                  <a:pt x="424772" y="393033"/>
                  <a:pt x="408902" y="408902"/>
                </a:cubicBezTo>
                <a:cubicBezTo>
                  <a:pt x="393033" y="424772"/>
                  <a:pt x="373924" y="432707"/>
                  <a:pt x="351575" y="432707"/>
                </a:cubicBezTo>
                <a:lnTo>
                  <a:pt x="81132" y="432707"/>
                </a:lnTo>
                <a:cubicBezTo>
                  <a:pt x="58784" y="432707"/>
                  <a:pt x="39674" y="424772"/>
                  <a:pt x="23805" y="408902"/>
                </a:cubicBezTo>
                <a:cubicBezTo>
                  <a:pt x="7935" y="393033"/>
                  <a:pt x="0" y="373924"/>
                  <a:pt x="0" y="351574"/>
                </a:cubicBezTo>
                <a:lnTo>
                  <a:pt x="0" y="81133"/>
                </a:lnTo>
                <a:cubicBezTo>
                  <a:pt x="0" y="58784"/>
                  <a:pt x="7935" y="39674"/>
                  <a:pt x="23805" y="23805"/>
                </a:cubicBezTo>
                <a:cubicBezTo>
                  <a:pt x="39674" y="7935"/>
                  <a:pt x="58784" y="0"/>
                  <a:pt x="81132" y="0"/>
                </a:cubicBezTo>
                <a:close/>
                <a:moveTo>
                  <a:pt x="324530" y="97472"/>
                </a:moveTo>
                <a:cubicBezTo>
                  <a:pt x="319647" y="97472"/>
                  <a:pt x="315422" y="99256"/>
                  <a:pt x="311854" y="102824"/>
                </a:cubicBezTo>
                <a:lnTo>
                  <a:pt x="180294" y="234383"/>
                </a:lnTo>
                <a:lnTo>
                  <a:pt x="120854" y="174942"/>
                </a:lnTo>
                <a:cubicBezTo>
                  <a:pt x="117285" y="171374"/>
                  <a:pt x="113059" y="169590"/>
                  <a:pt x="108177" y="169590"/>
                </a:cubicBezTo>
                <a:cubicBezTo>
                  <a:pt x="103294" y="169590"/>
                  <a:pt x="99068" y="171374"/>
                  <a:pt x="95500" y="174942"/>
                </a:cubicBezTo>
                <a:lnTo>
                  <a:pt x="66766" y="203677"/>
                </a:lnTo>
                <a:cubicBezTo>
                  <a:pt x="63196" y="207245"/>
                  <a:pt x="61413" y="211471"/>
                  <a:pt x="61413" y="216353"/>
                </a:cubicBezTo>
                <a:cubicBezTo>
                  <a:pt x="61413" y="221236"/>
                  <a:pt x="63196" y="225462"/>
                  <a:pt x="66766" y="229030"/>
                </a:cubicBezTo>
                <a:lnTo>
                  <a:pt x="167618" y="329883"/>
                </a:lnTo>
                <a:cubicBezTo>
                  <a:pt x="171186" y="333451"/>
                  <a:pt x="175412" y="335235"/>
                  <a:pt x="180294" y="335235"/>
                </a:cubicBezTo>
                <a:cubicBezTo>
                  <a:pt x="185178" y="335235"/>
                  <a:pt x="189402" y="333451"/>
                  <a:pt x="192972" y="329883"/>
                </a:cubicBezTo>
                <a:lnTo>
                  <a:pt x="365942" y="156913"/>
                </a:lnTo>
                <a:cubicBezTo>
                  <a:pt x="369510" y="153344"/>
                  <a:pt x="371294" y="149119"/>
                  <a:pt x="371294" y="144236"/>
                </a:cubicBezTo>
                <a:cubicBezTo>
                  <a:pt x="371294" y="139353"/>
                  <a:pt x="369510" y="135127"/>
                  <a:pt x="365942" y="131559"/>
                </a:cubicBezTo>
                <a:lnTo>
                  <a:pt x="337207" y="102824"/>
                </a:lnTo>
                <a:cubicBezTo>
                  <a:pt x="333638" y="99256"/>
                  <a:pt x="329413" y="97472"/>
                  <a:pt x="324530" y="97472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147" name="Oval 6"/>
          <p:cNvSpPr/>
          <p:nvPr/>
        </p:nvSpPr>
        <p:spPr>
          <a:xfrm>
            <a:off x="157792" y="5966365"/>
            <a:ext cx="923330" cy="819562"/>
          </a:xfrm>
          <a:prstGeom prst="ellipse">
            <a:avLst/>
          </a:prstGeom>
          <a:solidFill>
            <a:srgbClr val="3366CC"/>
          </a:solidFill>
          <a:ln w="25400" cap="flat" cmpd="sng" algn="ctr">
            <a:noFill/>
            <a:prstDash val="solid"/>
          </a:ln>
          <a:effectLst/>
        </p:spPr>
        <p:txBody>
          <a:bodyPr lIns="116028" tIns="58014" rIns="116028" bIns="58014" rtlCol="0" anchor="ctr"/>
          <a:lstStyle/>
          <a:p>
            <a:pPr algn="ctr" defTabSz="1207445">
              <a:defRPr/>
            </a:pPr>
            <a:endParaRPr lang="en-US" sz="24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6" name="Freeform 354"/>
          <p:cNvSpPr/>
          <p:nvPr/>
        </p:nvSpPr>
        <p:spPr>
          <a:xfrm>
            <a:off x="350606" y="6170185"/>
            <a:ext cx="551472" cy="405063"/>
          </a:xfrm>
          <a:custGeom>
            <a:avLst/>
            <a:gdLst>
              <a:gd name="connsiteX0" fmla="*/ 153249 w 504825"/>
              <a:gd name="connsiteY0" fmla="*/ 288471 h 396648"/>
              <a:gd name="connsiteX1" fmla="*/ 423692 w 504825"/>
              <a:gd name="connsiteY1" fmla="*/ 288471 h 396648"/>
              <a:gd name="connsiteX2" fmla="*/ 430029 w 504825"/>
              <a:gd name="connsiteY2" fmla="*/ 291148 h 396648"/>
              <a:gd name="connsiteX3" fmla="*/ 432706 w 504825"/>
              <a:gd name="connsiteY3" fmla="*/ 297486 h 396648"/>
              <a:gd name="connsiteX4" fmla="*/ 432706 w 504825"/>
              <a:gd name="connsiteY4" fmla="*/ 315516 h 396648"/>
              <a:gd name="connsiteX5" fmla="*/ 430029 w 504825"/>
              <a:gd name="connsiteY5" fmla="*/ 321854 h 396648"/>
              <a:gd name="connsiteX6" fmla="*/ 423692 w 504825"/>
              <a:gd name="connsiteY6" fmla="*/ 324530 h 396648"/>
              <a:gd name="connsiteX7" fmla="*/ 153249 w 504825"/>
              <a:gd name="connsiteY7" fmla="*/ 324530 h 396648"/>
              <a:gd name="connsiteX8" fmla="*/ 146911 w 504825"/>
              <a:gd name="connsiteY8" fmla="*/ 321854 h 396648"/>
              <a:gd name="connsiteX9" fmla="*/ 144234 w 504825"/>
              <a:gd name="connsiteY9" fmla="*/ 315516 h 396648"/>
              <a:gd name="connsiteX10" fmla="*/ 144234 w 504825"/>
              <a:gd name="connsiteY10" fmla="*/ 297486 h 396648"/>
              <a:gd name="connsiteX11" fmla="*/ 146911 w 504825"/>
              <a:gd name="connsiteY11" fmla="*/ 291148 h 396648"/>
              <a:gd name="connsiteX12" fmla="*/ 153249 w 504825"/>
              <a:gd name="connsiteY12" fmla="*/ 288471 h 396648"/>
              <a:gd name="connsiteX13" fmla="*/ 81132 w 504825"/>
              <a:gd name="connsiteY13" fmla="*/ 288471 h 396648"/>
              <a:gd name="connsiteX14" fmla="*/ 99162 w 504825"/>
              <a:gd name="connsiteY14" fmla="*/ 288471 h 396648"/>
              <a:gd name="connsiteX15" fmla="*/ 105500 w 504825"/>
              <a:gd name="connsiteY15" fmla="*/ 291148 h 396648"/>
              <a:gd name="connsiteX16" fmla="*/ 108176 w 504825"/>
              <a:gd name="connsiteY16" fmla="*/ 297486 h 396648"/>
              <a:gd name="connsiteX17" fmla="*/ 108176 w 504825"/>
              <a:gd name="connsiteY17" fmla="*/ 315516 h 396648"/>
              <a:gd name="connsiteX18" fmla="*/ 105500 w 504825"/>
              <a:gd name="connsiteY18" fmla="*/ 321854 h 396648"/>
              <a:gd name="connsiteX19" fmla="*/ 99162 w 504825"/>
              <a:gd name="connsiteY19" fmla="*/ 324530 h 396648"/>
              <a:gd name="connsiteX20" fmla="*/ 81132 w 504825"/>
              <a:gd name="connsiteY20" fmla="*/ 324530 h 396648"/>
              <a:gd name="connsiteX21" fmla="*/ 74793 w 504825"/>
              <a:gd name="connsiteY21" fmla="*/ 321854 h 396648"/>
              <a:gd name="connsiteX22" fmla="*/ 72117 w 504825"/>
              <a:gd name="connsiteY22" fmla="*/ 315516 h 396648"/>
              <a:gd name="connsiteX23" fmla="*/ 72117 w 504825"/>
              <a:gd name="connsiteY23" fmla="*/ 297486 h 396648"/>
              <a:gd name="connsiteX24" fmla="*/ 74793 w 504825"/>
              <a:gd name="connsiteY24" fmla="*/ 291148 h 396648"/>
              <a:gd name="connsiteX25" fmla="*/ 81132 w 504825"/>
              <a:gd name="connsiteY25" fmla="*/ 288471 h 396648"/>
              <a:gd name="connsiteX26" fmla="*/ 153249 w 504825"/>
              <a:gd name="connsiteY26" fmla="*/ 216354 h 396648"/>
              <a:gd name="connsiteX27" fmla="*/ 423692 w 504825"/>
              <a:gd name="connsiteY27" fmla="*/ 216354 h 396648"/>
              <a:gd name="connsiteX28" fmla="*/ 430029 w 504825"/>
              <a:gd name="connsiteY28" fmla="*/ 219030 h 396648"/>
              <a:gd name="connsiteX29" fmla="*/ 432706 w 504825"/>
              <a:gd name="connsiteY29" fmla="*/ 225368 h 396648"/>
              <a:gd name="connsiteX30" fmla="*/ 432706 w 504825"/>
              <a:gd name="connsiteY30" fmla="*/ 243398 h 396648"/>
              <a:gd name="connsiteX31" fmla="*/ 430029 w 504825"/>
              <a:gd name="connsiteY31" fmla="*/ 249736 h 396648"/>
              <a:gd name="connsiteX32" fmla="*/ 423692 w 504825"/>
              <a:gd name="connsiteY32" fmla="*/ 252412 h 396648"/>
              <a:gd name="connsiteX33" fmla="*/ 153249 w 504825"/>
              <a:gd name="connsiteY33" fmla="*/ 252412 h 396648"/>
              <a:gd name="connsiteX34" fmla="*/ 146911 w 504825"/>
              <a:gd name="connsiteY34" fmla="*/ 249736 h 396648"/>
              <a:gd name="connsiteX35" fmla="*/ 144234 w 504825"/>
              <a:gd name="connsiteY35" fmla="*/ 243398 h 396648"/>
              <a:gd name="connsiteX36" fmla="*/ 144234 w 504825"/>
              <a:gd name="connsiteY36" fmla="*/ 225368 h 396648"/>
              <a:gd name="connsiteX37" fmla="*/ 146911 w 504825"/>
              <a:gd name="connsiteY37" fmla="*/ 219030 h 396648"/>
              <a:gd name="connsiteX38" fmla="*/ 153249 w 504825"/>
              <a:gd name="connsiteY38" fmla="*/ 216354 h 396648"/>
              <a:gd name="connsiteX39" fmla="*/ 81132 w 504825"/>
              <a:gd name="connsiteY39" fmla="*/ 216354 h 396648"/>
              <a:gd name="connsiteX40" fmla="*/ 99162 w 504825"/>
              <a:gd name="connsiteY40" fmla="*/ 216354 h 396648"/>
              <a:gd name="connsiteX41" fmla="*/ 105500 w 504825"/>
              <a:gd name="connsiteY41" fmla="*/ 219030 h 396648"/>
              <a:gd name="connsiteX42" fmla="*/ 108176 w 504825"/>
              <a:gd name="connsiteY42" fmla="*/ 225368 h 396648"/>
              <a:gd name="connsiteX43" fmla="*/ 108176 w 504825"/>
              <a:gd name="connsiteY43" fmla="*/ 243398 h 396648"/>
              <a:gd name="connsiteX44" fmla="*/ 105500 w 504825"/>
              <a:gd name="connsiteY44" fmla="*/ 249736 h 396648"/>
              <a:gd name="connsiteX45" fmla="*/ 99162 w 504825"/>
              <a:gd name="connsiteY45" fmla="*/ 252412 h 396648"/>
              <a:gd name="connsiteX46" fmla="*/ 81132 w 504825"/>
              <a:gd name="connsiteY46" fmla="*/ 252412 h 396648"/>
              <a:gd name="connsiteX47" fmla="*/ 74793 w 504825"/>
              <a:gd name="connsiteY47" fmla="*/ 249736 h 396648"/>
              <a:gd name="connsiteX48" fmla="*/ 72117 w 504825"/>
              <a:gd name="connsiteY48" fmla="*/ 243398 h 396648"/>
              <a:gd name="connsiteX49" fmla="*/ 72117 w 504825"/>
              <a:gd name="connsiteY49" fmla="*/ 225368 h 396648"/>
              <a:gd name="connsiteX50" fmla="*/ 74793 w 504825"/>
              <a:gd name="connsiteY50" fmla="*/ 219030 h 396648"/>
              <a:gd name="connsiteX51" fmla="*/ 81132 w 504825"/>
              <a:gd name="connsiteY51" fmla="*/ 216354 h 396648"/>
              <a:gd name="connsiteX52" fmla="*/ 153249 w 504825"/>
              <a:gd name="connsiteY52" fmla="*/ 144236 h 396648"/>
              <a:gd name="connsiteX53" fmla="*/ 423692 w 504825"/>
              <a:gd name="connsiteY53" fmla="*/ 144236 h 396648"/>
              <a:gd name="connsiteX54" fmla="*/ 430029 w 504825"/>
              <a:gd name="connsiteY54" fmla="*/ 146912 h 396648"/>
              <a:gd name="connsiteX55" fmla="*/ 432706 w 504825"/>
              <a:gd name="connsiteY55" fmla="*/ 153250 h 396648"/>
              <a:gd name="connsiteX56" fmla="*/ 432706 w 504825"/>
              <a:gd name="connsiteY56" fmla="*/ 171280 h 396648"/>
              <a:gd name="connsiteX57" fmla="*/ 430029 w 504825"/>
              <a:gd name="connsiteY57" fmla="*/ 177618 h 396648"/>
              <a:gd name="connsiteX58" fmla="*/ 423692 w 504825"/>
              <a:gd name="connsiteY58" fmla="*/ 180295 h 396648"/>
              <a:gd name="connsiteX59" fmla="*/ 153249 w 504825"/>
              <a:gd name="connsiteY59" fmla="*/ 180295 h 396648"/>
              <a:gd name="connsiteX60" fmla="*/ 146911 w 504825"/>
              <a:gd name="connsiteY60" fmla="*/ 177618 h 396648"/>
              <a:gd name="connsiteX61" fmla="*/ 144234 w 504825"/>
              <a:gd name="connsiteY61" fmla="*/ 171280 h 396648"/>
              <a:gd name="connsiteX62" fmla="*/ 144234 w 504825"/>
              <a:gd name="connsiteY62" fmla="*/ 153250 h 396648"/>
              <a:gd name="connsiteX63" fmla="*/ 146911 w 504825"/>
              <a:gd name="connsiteY63" fmla="*/ 146912 h 396648"/>
              <a:gd name="connsiteX64" fmla="*/ 153249 w 504825"/>
              <a:gd name="connsiteY64" fmla="*/ 144236 h 396648"/>
              <a:gd name="connsiteX65" fmla="*/ 81132 w 504825"/>
              <a:gd name="connsiteY65" fmla="*/ 144236 h 396648"/>
              <a:gd name="connsiteX66" fmla="*/ 99162 w 504825"/>
              <a:gd name="connsiteY66" fmla="*/ 144236 h 396648"/>
              <a:gd name="connsiteX67" fmla="*/ 105500 w 504825"/>
              <a:gd name="connsiteY67" fmla="*/ 146912 h 396648"/>
              <a:gd name="connsiteX68" fmla="*/ 108176 w 504825"/>
              <a:gd name="connsiteY68" fmla="*/ 153250 h 396648"/>
              <a:gd name="connsiteX69" fmla="*/ 108176 w 504825"/>
              <a:gd name="connsiteY69" fmla="*/ 171280 h 396648"/>
              <a:gd name="connsiteX70" fmla="*/ 105500 w 504825"/>
              <a:gd name="connsiteY70" fmla="*/ 177618 h 396648"/>
              <a:gd name="connsiteX71" fmla="*/ 99162 w 504825"/>
              <a:gd name="connsiteY71" fmla="*/ 180295 h 396648"/>
              <a:gd name="connsiteX72" fmla="*/ 81132 w 504825"/>
              <a:gd name="connsiteY72" fmla="*/ 180295 h 396648"/>
              <a:gd name="connsiteX73" fmla="*/ 74793 w 504825"/>
              <a:gd name="connsiteY73" fmla="*/ 177618 h 396648"/>
              <a:gd name="connsiteX74" fmla="*/ 72117 w 504825"/>
              <a:gd name="connsiteY74" fmla="*/ 171280 h 396648"/>
              <a:gd name="connsiteX75" fmla="*/ 72117 w 504825"/>
              <a:gd name="connsiteY75" fmla="*/ 153250 h 396648"/>
              <a:gd name="connsiteX76" fmla="*/ 74793 w 504825"/>
              <a:gd name="connsiteY76" fmla="*/ 146912 h 396648"/>
              <a:gd name="connsiteX77" fmla="*/ 81132 w 504825"/>
              <a:gd name="connsiteY77" fmla="*/ 144236 h 396648"/>
              <a:gd name="connsiteX78" fmla="*/ 45073 w 504825"/>
              <a:gd name="connsiteY78" fmla="*/ 108177 h 396648"/>
              <a:gd name="connsiteX79" fmla="*/ 38735 w 504825"/>
              <a:gd name="connsiteY79" fmla="*/ 110853 h 396648"/>
              <a:gd name="connsiteX80" fmla="*/ 36059 w 504825"/>
              <a:gd name="connsiteY80" fmla="*/ 117191 h 396648"/>
              <a:gd name="connsiteX81" fmla="*/ 36059 w 504825"/>
              <a:gd name="connsiteY81" fmla="*/ 351575 h 396648"/>
              <a:gd name="connsiteX82" fmla="*/ 38735 w 504825"/>
              <a:gd name="connsiteY82" fmla="*/ 357913 h 396648"/>
              <a:gd name="connsiteX83" fmla="*/ 45073 w 504825"/>
              <a:gd name="connsiteY83" fmla="*/ 360589 h 396648"/>
              <a:gd name="connsiteX84" fmla="*/ 459751 w 504825"/>
              <a:gd name="connsiteY84" fmla="*/ 360589 h 396648"/>
              <a:gd name="connsiteX85" fmla="*/ 466090 w 504825"/>
              <a:gd name="connsiteY85" fmla="*/ 357913 h 396648"/>
              <a:gd name="connsiteX86" fmla="*/ 468765 w 504825"/>
              <a:gd name="connsiteY86" fmla="*/ 351575 h 396648"/>
              <a:gd name="connsiteX87" fmla="*/ 468765 w 504825"/>
              <a:gd name="connsiteY87" fmla="*/ 117191 h 396648"/>
              <a:gd name="connsiteX88" fmla="*/ 466090 w 504825"/>
              <a:gd name="connsiteY88" fmla="*/ 110853 h 396648"/>
              <a:gd name="connsiteX89" fmla="*/ 459751 w 504825"/>
              <a:gd name="connsiteY89" fmla="*/ 108177 h 396648"/>
              <a:gd name="connsiteX90" fmla="*/ 45073 w 504825"/>
              <a:gd name="connsiteY90" fmla="*/ 0 h 396648"/>
              <a:gd name="connsiteX91" fmla="*/ 459751 w 504825"/>
              <a:gd name="connsiteY91" fmla="*/ 0 h 396648"/>
              <a:gd name="connsiteX92" fmla="*/ 491584 w 504825"/>
              <a:gd name="connsiteY92" fmla="*/ 13240 h 396648"/>
              <a:gd name="connsiteX93" fmla="*/ 504825 w 504825"/>
              <a:gd name="connsiteY93" fmla="*/ 45074 h 396648"/>
              <a:gd name="connsiteX94" fmla="*/ 504825 w 504825"/>
              <a:gd name="connsiteY94" fmla="*/ 351575 h 396648"/>
              <a:gd name="connsiteX95" fmla="*/ 491584 w 504825"/>
              <a:gd name="connsiteY95" fmla="*/ 383408 h 396648"/>
              <a:gd name="connsiteX96" fmla="*/ 459751 w 504825"/>
              <a:gd name="connsiteY96" fmla="*/ 396648 h 396648"/>
              <a:gd name="connsiteX97" fmla="*/ 45073 w 504825"/>
              <a:gd name="connsiteY97" fmla="*/ 396648 h 396648"/>
              <a:gd name="connsiteX98" fmla="*/ 13240 w 504825"/>
              <a:gd name="connsiteY98" fmla="*/ 383408 h 396648"/>
              <a:gd name="connsiteX99" fmla="*/ 0 w 504825"/>
              <a:gd name="connsiteY99" fmla="*/ 351575 h 396648"/>
              <a:gd name="connsiteX100" fmla="*/ 0 w 504825"/>
              <a:gd name="connsiteY100" fmla="*/ 45074 h 396648"/>
              <a:gd name="connsiteX101" fmla="*/ 13240 w 504825"/>
              <a:gd name="connsiteY101" fmla="*/ 13240 h 396648"/>
              <a:gd name="connsiteX102" fmla="*/ 45073 w 504825"/>
              <a:gd name="connsiteY102" fmla="*/ 0 h 39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504825" h="396648">
                <a:moveTo>
                  <a:pt x="153249" y="288471"/>
                </a:moveTo>
                <a:lnTo>
                  <a:pt x="423692" y="288471"/>
                </a:lnTo>
                <a:cubicBezTo>
                  <a:pt x="426133" y="288471"/>
                  <a:pt x="428246" y="289363"/>
                  <a:pt x="430029" y="291148"/>
                </a:cubicBezTo>
                <a:cubicBezTo>
                  <a:pt x="431814" y="292932"/>
                  <a:pt x="432706" y="295045"/>
                  <a:pt x="432706" y="297486"/>
                </a:cubicBezTo>
                <a:lnTo>
                  <a:pt x="432706" y="315516"/>
                </a:lnTo>
                <a:cubicBezTo>
                  <a:pt x="432706" y="317957"/>
                  <a:pt x="431814" y="320070"/>
                  <a:pt x="430029" y="321854"/>
                </a:cubicBezTo>
                <a:cubicBezTo>
                  <a:pt x="428246" y="323638"/>
                  <a:pt x="426133" y="324530"/>
                  <a:pt x="423692" y="324530"/>
                </a:cubicBezTo>
                <a:lnTo>
                  <a:pt x="153249" y="324530"/>
                </a:lnTo>
                <a:cubicBezTo>
                  <a:pt x="150808" y="324530"/>
                  <a:pt x="148696" y="323638"/>
                  <a:pt x="146911" y="321854"/>
                </a:cubicBezTo>
                <a:cubicBezTo>
                  <a:pt x="145127" y="320070"/>
                  <a:pt x="144234" y="317957"/>
                  <a:pt x="144234" y="315516"/>
                </a:cubicBezTo>
                <a:lnTo>
                  <a:pt x="144234" y="297486"/>
                </a:lnTo>
                <a:cubicBezTo>
                  <a:pt x="144234" y="295045"/>
                  <a:pt x="145127" y="292932"/>
                  <a:pt x="146911" y="291148"/>
                </a:cubicBezTo>
                <a:cubicBezTo>
                  <a:pt x="148696" y="289363"/>
                  <a:pt x="150808" y="288471"/>
                  <a:pt x="153249" y="288471"/>
                </a:cubicBezTo>
                <a:close/>
                <a:moveTo>
                  <a:pt x="81132" y="288471"/>
                </a:moveTo>
                <a:lnTo>
                  <a:pt x="99162" y="288471"/>
                </a:lnTo>
                <a:cubicBezTo>
                  <a:pt x="101603" y="288471"/>
                  <a:pt x="103716" y="289363"/>
                  <a:pt x="105500" y="291148"/>
                </a:cubicBezTo>
                <a:cubicBezTo>
                  <a:pt x="107285" y="292932"/>
                  <a:pt x="108176" y="295045"/>
                  <a:pt x="108176" y="297486"/>
                </a:cubicBezTo>
                <a:lnTo>
                  <a:pt x="108176" y="315516"/>
                </a:lnTo>
                <a:cubicBezTo>
                  <a:pt x="108176" y="317957"/>
                  <a:pt x="107285" y="320070"/>
                  <a:pt x="105500" y="321854"/>
                </a:cubicBezTo>
                <a:cubicBezTo>
                  <a:pt x="103716" y="323638"/>
                  <a:pt x="101603" y="324530"/>
                  <a:pt x="99162" y="324530"/>
                </a:cubicBezTo>
                <a:lnTo>
                  <a:pt x="81132" y="324530"/>
                </a:lnTo>
                <a:cubicBezTo>
                  <a:pt x="78691" y="324530"/>
                  <a:pt x="76579" y="323638"/>
                  <a:pt x="74793" y="321854"/>
                </a:cubicBezTo>
                <a:cubicBezTo>
                  <a:pt x="73010" y="320070"/>
                  <a:pt x="72117" y="317957"/>
                  <a:pt x="72117" y="315516"/>
                </a:cubicBezTo>
                <a:lnTo>
                  <a:pt x="72117" y="297486"/>
                </a:lnTo>
                <a:cubicBezTo>
                  <a:pt x="72117" y="295045"/>
                  <a:pt x="73010" y="292932"/>
                  <a:pt x="74793" y="291148"/>
                </a:cubicBezTo>
                <a:cubicBezTo>
                  <a:pt x="76579" y="289363"/>
                  <a:pt x="78691" y="288471"/>
                  <a:pt x="81132" y="288471"/>
                </a:cubicBezTo>
                <a:close/>
                <a:moveTo>
                  <a:pt x="153249" y="216354"/>
                </a:moveTo>
                <a:lnTo>
                  <a:pt x="423692" y="216354"/>
                </a:lnTo>
                <a:cubicBezTo>
                  <a:pt x="426133" y="216354"/>
                  <a:pt x="428246" y="217246"/>
                  <a:pt x="430029" y="219030"/>
                </a:cubicBezTo>
                <a:cubicBezTo>
                  <a:pt x="431814" y="220814"/>
                  <a:pt x="432706" y="222927"/>
                  <a:pt x="432706" y="225368"/>
                </a:cubicBezTo>
                <a:lnTo>
                  <a:pt x="432706" y="243398"/>
                </a:lnTo>
                <a:cubicBezTo>
                  <a:pt x="432706" y="245839"/>
                  <a:pt x="431814" y="247952"/>
                  <a:pt x="430029" y="249736"/>
                </a:cubicBezTo>
                <a:cubicBezTo>
                  <a:pt x="428246" y="251520"/>
                  <a:pt x="426133" y="252412"/>
                  <a:pt x="423692" y="252412"/>
                </a:cubicBezTo>
                <a:lnTo>
                  <a:pt x="153249" y="252412"/>
                </a:lnTo>
                <a:cubicBezTo>
                  <a:pt x="150808" y="252412"/>
                  <a:pt x="148696" y="251520"/>
                  <a:pt x="146911" y="249736"/>
                </a:cubicBezTo>
                <a:cubicBezTo>
                  <a:pt x="145127" y="247952"/>
                  <a:pt x="144234" y="245839"/>
                  <a:pt x="144234" y="243398"/>
                </a:cubicBezTo>
                <a:lnTo>
                  <a:pt x="144234" y="225368"/>
                </a:lnTo>
                <a:cubicBezTo>
                  <a:pt x="144234" y="222927"/>
                  <a:pt x="145127" y="220814"/>
                  <a:pt x="146911" y="219030"/>
                </a:cubicBezTo>
                <a:cubicBezTo>
                  <a:pt x="148696" y="217246"/>
                  <a:pt x="150808" y="216354"/>
                  <a:pt x="153249" y="216354"/>
                </a:cubicBezTo>
                <a:close/>
                <a:moveTo>
                  <a:pt x="81132" y="216354"/>
                </a:moveTo>
                <a:lnTo>
                  <a:pt x="99162" y="216354"/>
                </a:lnTo>
                <a:cubicBezTo>
                  <a:pt x="101603" y="216354"/>
                  <a:pt x="103716" y="217246"/>
                  <a:pt x="105500" y="219030"/>
                </a:cubicBezTo>
                <a:cubicBezTo>
                  <a:pt x="107285" y="220814"/>
                  <a:pt x="108176" y="222927"/>
                  <a:pt x="108176" y="225368"/>
                </a:cubicBezTo>
                <a:lnTo>
                  <a:pt x="108176" y="243398"/>
                </a:lnTo>
                <a:cubicBezTo>
                  <a:pt x="108176" y="245839"/>
                  <a:pt x="107285" y="247952"/>
                  <a:pt x="105500" y="249736"/>
                </a:cubicBezTo>
                <a:cubicBezTo>
                  <a:pt x="103716" y="251520"/>
                  <a:pt x="101603" y="252412"/>
                  <a:pt x="99162" y="252412"/>
                </a:cubicBezTo>
                <a:lnTo>
                  <a:pt x="81132" y="252412"/>
                </a:lnTo>
                <a:cubicBezTo>
                  <a:pt x="78691" y="252412"/>
                  <a:pt x="76579" y="251520"/>
                  <a:pt x="74793" y="249736"/>
                </a:cubicBezTo>
                <a:cubicBezTo>
                  <a:pt x="73010" y="247952"/>
                  <a:pt x="72117" y="245839"/>
                  <a:pt x="72117" y="243398"/>
                </a:cubicBezTo>
                <a:lnTo>
                  <a:pt x="72117" y="225368"/>
                </a:lnTo>
                <a:cubicBezTo>
                  <a:pt x="72117" y="222927"/>
                  <a:pt x="73010" y="220814"/>
                  <a:pt x="74793" y="219030"/>
                </a:cubicBezTo>
                <a:cubicBezTo>
                  <a:pt x="76579" y="217246"/>
                  <a:pt x="78691" y="216354"/>
                  <a:pt x="81132" y="216354"/>
                </a:cubicBezTo>
                <a:close/>
                <a:moveTo>
                  <a:pt x="153249" y="144236"/>
                </a:moveTo>
                <a:lnTo>
                  <a:pt x="423692" y="144236"/>
                </a:lnTo>
                <a:cubicBezTo>
                  <a:pt x="426133" y="144236"/>
                  <a:pt x="428246" y="145128"/>
                  <a:pt x="430029" y="146912"/>
                </a:cubicBezTo>
                <a:cubicBezTo>
                  <a:pt x="431814" y="148696"/>
                  <a:pt x="432706" y="150809"/>
                  <a:pt x="432706" y="153250"/>
                </a:cubicBezTo>
                <a:lnTo>
                  <a:pt x="432706" y="171280"/>
                </a:lnTo>
                <a:cubicBezTo>
                  <a:pt x="432706" y="173721"/>
                  <a:pt x="431814" y="175834"/>
                  <a:pt x="430029" y="177618"/>
                </a:cubicBezTo>
                <a:cubicBezTo>
                  <a:pt x="428246" y="179403"/>
                  <a:pt x="426133" y="180295"/>
                  <a:pt x="423692" y="180295"/>
                </a:cubicBezTo>
                <a:lnTo>
                  <a:pt x="153249" y="180295"/>
                </a:lnTo>
                <a:cubicBezTo>
                  <a:pt x="150808" y="180295"/>
                  <a:pt x="148696" y="179403"/>
                  <a:pt x="146911" y="177618"/>
                </a:cubicBezTo>
                <a:cubicBezTo>
                  <a:pt x="145127" y="175834"/>
                  <a:pt x="144234" y="173721"/>
                  <a:pt x="144234" y="171280"/>
                </a:cubicBezTo>
                <a:lnTo>
                  <a:pt x="144234" y="153250"/>
                </a:lnTo>
                <a:cubicBezTo>
                  <a:pt x="144234" y="150809"/>
                  <a:pt x="145127" y="148696"/>
                  <a:pt x="146911" y="146912"/>
                </a:cubicBezTo>
                <a:cubicBezTo>
                  <a:pt x="148696" y="145128"/>
                  <a:pt x="150808" y="144236"/>
                  <a:pt x="153249" y="144236"/>
                </a:cubicBezTo>
                <a:close/>
                <a:moveTo>
                  <a:pt x="81132" y="144236"/>
                </a:moveTo>
                <a:lnTo>
                  <a:pt x="99162" y="144236"/>
                </a:lnTo>
                <a:cubicBezTo>
                  <a:pt x="101603" y="144236"/>
                  <a:pt x="103716" y="145128"/>
                  <a:pt x="105500" y="146912"/>
                </a:cubicBezTo>
                <a:cubicBezTo>
                  <a:pt x="107285" y="148696"/>
                  <a:pt x="108176" y="150809"/>
                  <a:pt x="108176" y="153250"/>
                </a:cubicBezTo>
                <a:lnTo>
                  <a:pt x="108176" y="171280"/>
                </a:lnTo>
                <a:cubicBezTo>
                  <a:pt x="108176" y="173721"/>
                  <a:pt x="107285" y="175834"/>
                  <a:pt x="105500" y="177618"/>
                </a:cubicBezTo>
                <a:cubicBezTo>
                  <a:pt x="103716" y="179403"/>
                  <a:pt x="101603" y="180295"/>
                  <a:pt x="99162" y="180295"/>
                </a:cubicBezTo>
                <a:lnTo>
                  <a:pt x="81132" y="180295"/>
                </a:lnTo>
                <a:cubicBezTo>
                  <a:pt x="78691" y="180295"/>
                  <a:pt x="76579" y="179403"/>
                  <a:pt x="74793" y="177618"/>
                </a:cubicBezTo>
                <a:cubicBezTo>
                  <a:pt x="73010" y="175834"/>
                  <a:pt x="72117" y="173721"/>
                  <a:pt x="72117" y="171280"/>
                </a:cubicBezTo>
                <a:lnTo>
                  <a:pt x="72117" y="153250"/>
                </a:lnTo>
                <a:cubicBezTo>
                  <a:pt x="72117" y="150809"/>
                  <a:pt x="73010" y="148696"/>
                  <a:pt x="74793" y="146912"/>
                </a:cubicBezTo>
                <a:cubicBezTo>
                  <a:pt x="76579" y="145128"/>
                  <a:pt x="78691" y="144236"/>
                  <a:pt x="81132" y="144236"/>
                </a:cubicBezTo>
                <a:close/>
                <a:moveTo>
                  <a:pt x="45073" y="108177"/>
                </a:moveTo>
                <a:cubicBezTo>
                  <a:pt x="42633" y="108177"/>
                  <a:pt x="40519" y="109069"/>
                  <a:pt x="38735" y="110853"/>
                </a:cubicBezTo>
                <a:cubicBezTo>
                  <a:pt x="36951" y="112637"/>
                  <a:pt x="36059" y="114750"/>
                  <a:pt x="36059" y="117191"/>
                </a:cubicBezTo>
                <a:lnTo>
                  <a:pt x="36059" y="351575"/>
                </a:lnTo>
                <a:cubicBezTo>
                  <a:pt x="36059" y="354016"/>
                  <a:pt x="36951" y="356129"/>
                  <a:pt x="38735" y="357913"/>
                </a:cubicBezTo>
                <a:cubicBezTo>
                  <a:pt x="40519" y="359697"/>
                  <a:pt x="42633" y="360589"/>
                  <a:pt x="45073" y="360589"/>
                </a:cubicBezTo>
                <a:lnTo>
                  <a:pt x="459751" y="360589"/>
                </a:lnTo>
                <a:cubicBezTo>
                  <a:pt x="462192" y="360589"/>
                  <a:pt x="464305" y="359697"/>
                  <a:pt x="466090" y="357913"/>
                </a:cubicBezTo>
                <a:cubicBezTo>
                  <a:pt x="467875" y="356129"/>
                  <a:pt x="468765" y="354016"/>
                  <a:pt x="468765" y="351575"/>
                </a:cubicBezTo>
                <a:lnTo>
                  <a:pt x="468765" y="117191"/>
                </a:lnTo>
                <a:cubicBezTo>
                  <a:pt x="468765" y="114750"/>
                  <a:pt x="467875" y="112637"/>
                  <a:pt x="466090" y="110853"/>
                </a:cubicBezTo>
                <a:cubicBezTo>
                  <a:pt x="464305" y="109069"/>
                  <a:pt x="462192" y="108177"/>
                  <a:pt x="459751" y="108177"/>
                </a:cubicBezTo>
                <a:close/>
                <a:moveTo>
                  <a:pt x="45073" y="0"/>
                </a:moveTo>
                <a:lnTo>
                  <a:pt x="459751" y="0"/>
                </a:lnTo>
                <a:cubicBezTo>
                  <a:pt x="472147" y="0"/>
                  <a:pt x="482758" y="4413"/>
                  <a:pt x="491584" y="13240"/>
                </a:cubicBezTo>
                <a:cubicBezTo>
                  <a:pt x="500412" y="22067"/>
                  <a:pt x="504825" y="32678"/>
                  <a:pt x="504825" y="45074"/>
                </a:cubicBezTo>
                <a:lnTo>
                  <a:pt x="504825" y="351575"/>
                </a:lnTo>
                <a:cubicBezTo>
                  <a:pt x="504825" y="363970"/>
                  <a:pt x="500412" y="374581"/>
                  <a:pt x="491584" y="383408"/>
                </a:cubicBezTo>
                <a:cubicBezTo>
                  <a:pt x="482758" y="392235"/>
                  <a:pt x="472147" y="396648"/>
                  <a:pt x="459751" y="396648"/>
                </a:cubicBezTo>
                <a:lnTo>
                  <a:pt x="45073" y="396648"/>
                </a:lnTo>
                <a:cubicBezTo>
                  <a:pt x="32678" y="396648"/>
                  <a:pt x="22068" y="392235"/>
                  <a:pt x="13240" y="383408"/>
                </a:cubicBezTo>
                <a:cubicBezTo>
                  <a:pt x="4413" y="374581"/>
                  <a:pt x="0" y="363970"/>
                  <a:pt x="0" y="351575"/>
                </a:cubicBezTo>
                <a:lnTo>
                  <a:pt x="0" y="45074"/>
                </a:lnTo>
                <a:cubicBezTo>
                  <a:pt x="0" y="32678"/>
                  <a:pt x="4413" y="22067"/>
                  <a:pt x="13240" y="13240"/>
                </a:cubicBezTo>
                <a:cubicBezTo>
                  <a:pt x="22068" y="4413"/>
                  <a:pt x="32678" y="0"/>
                  <a:pt x="45073" y="0"/>
                </a:cubicBezTo>
                <a:close/>
              </a:path>
            </a:pathLst>
          </a:custGeom>
          <a:solidFill>
            <a:srgbClr val="E2EC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28444" tIns="64222" rIns="128444" bIns="64222" rtlCol="0" anchor="ctr">
            <a:noAutofit/>
          </a:bodyPr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157" name="Oval 21"/>
          <p:cNvSpPr/>
          <p:nvPr/>
        </p:nvSpPr>
        <p:spPr>
          <a:xfrm>
            <a:off x="7056651" y="5809204"/>
            <a:ext cx="1100397" cy="976729"/>
          </a:xfrm>
          <a:prstGeom prst="ellipse">
            <a:avLst/>
          </a:prstGeom>
          <a:solidFill>
            <a:srgbClr val="DBDBDB"/>
          </a:solidFill>
          <a:ln w="25400" cap="flat" cmpd="sng" algn="ctr">
            <a:noFill/>
            <a:prstDash val="solid"/>
          </a:ln>
          <a:effectLst/>
        </p:spPr>
        <p:txBody>
          <a:bodyPr lIns="116028" tIns="58014" rIns="116028" bIns="58014" rtlCol="0" anchor="ctr"/>
          <a:lstStyle/>
          <a:p>
            <a:pPr algn="ctr" defTabSz="1207445">
              <a:defRPr/>
            </a:pPr>
            <a:endParaRPr lang="en-US" sz="24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8" name="Oval 17"/>
          <p:cNvSpPr/>
          <p:nvPr/>
        </p:nvSpPr>
        <p:spPr>
          <a:xfrm>
            <a:off x="7039492" y="988509"/>
            <a:ext cx="1100397" cy="97672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116028" tIns="58014" rIns="116028" bIns="58014" rtlCol="0" anchor="ctr"/>
          <a:lstStyle/>
          <a:p>
            <a:pPr algn="ctr" defTabSz="1207445">
              <a:defRPr/>
            </a:pPr>
            <a:endParaRPr lang="en-US" sz="24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9" name="Oval 18"/>
          <p:cNvSpPr/>
          <p:nvPr/>
        </p:nvSpPr>
        <p:spPr>
          <a:xfrm>
            <a:off x="7073810" y="2668025"/>
            <a:ext cx="1100397" cy="976729"/>
          </a:xfrm>
          <a:prstGeom prst="ellipse">
            <a:avLst/>
          </a:prstGeom>
          <a:solidFill>
            <a:srgbClr val="DBDBDB"/>
          </a:solidFill>
          <a:ln w="25400" cap="flat" cmpd="sng" algn="ctr">
            <a:noFill/>
            <a:prstDash val="solid"/>
          </a:ln>
          <a:effectLst/>
        </p:spPr>
        <p:txBody>
          <a:bodyPr lIns="116028" tIns="58014" rIns="116028" bIns="58014" rtlCol="0" anchor="ctr"/>
          <a:lstStyle/>
          <a:p>
            <a:pPr algn="ctr" defTabSz="1207445">
              <a:defRPr/>
            </a:pPr>
            <a:endParaRPr lang="en-US" sz="24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0" name="Oval 20"/>
          <p:cNvSpPr/>
          <p:nvPr/>
        </p:nvSpPr>
        <p:spPr>
          <a:xfrm>
            <a:off x="7049764" y="4380771"/>
            <a:ext cx="1100397" cy="976729"/>
          </a:xfrm>
          <a:prstGeom prst="ellipse">
            <a:avLst/>
          </a:prstGeom>
          <a:solidFill>
            <a:srgbClr val="DBDBDB"/>
          </a:solidFill>
          <a:ln w="25400" cap="flat" cmpd="sng" algn="ctr">
            <a:noFill/>
            <a:prstDash val="solid"/>
          </a:ln>
          <a:effectLst/>
        </p:spPr>
        <p:txBody>
          <a:bodyPr lIns="116028" tIns="58014" rIns="116028" bIns="58014" rtlCol="0" anchor="ctr"/>
          <a:lstStyle/>
          <a:p>
            <a:pPr algn="ctr" defTabSz="1207445">
              <a:defRPr/>
            </a:pPr>
            <a:endParaRPr lang="en-US" sz="24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1" name="Oval 2"/>
          <p:cNvSpPr/>
          <p:nvPr/>
        </p:nvSpPr>
        <p:spPr>
          <a:xfrm>
            <a:off x="7128019" y="1067089"/>
            <a:ext cx="923330" cy="819562"/>
          </a:xfrm>
          <a:prstGeom prst="ellipse">
            <a:avLst/>
          </a:prstGeom>
          <a:solidFill>
            <a:srgbClr val="3366CC"/>
          </a:solidFill>
          <a:ln w="25400" cap="flat" cmpd="sng" algn="ctr">
            <a:noFill/>
            <a:prstDash val="solid"/>
          </a:ln>
          <a:effectLst/>
        </p:spPr>
        <p:txBody>
          <a:bodyPr lIns="116028" tIns="58014" rIns="116028" bIns="58014" rtlCol="0" anchor="ctr"/>
          <a:lstStyle/>
          <a:p>
            <a:pPr algn="ctr" defTabSz="1207445">
              <a:defRPr/>
            </a:pPr>
            <a:endParaRPr lang="en-US" sz="24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2" name="Oval 5"/>
          <p:cNvSpPr/>
          <p:nvPr/>
        </p:nvSpPr>
        <p:spPr>
          <a:xfrm>
            <a:off x="7138292" y="4459349"/>
            <a:ext cx="923330" cy="819562"/>
          </a:xfrm>
          <a:prstGeom prst="ellipse">
            <a:avLst/>
          </a:prstGeom>
          <a:solidFill>
            <a:srgbClr val="3366CC"/>
          </a:solidFill>
          <a:ln w="25400" cap="flat" cmpd="sng" algn="ctr">
            <a:noFill/>
            <a:prstDash val="solid"/>
          </a:ln>
          <a:effectLst/>
        </p:spPr>
        <p:txBody>
          <a:bodyPr lIns="116028" tIns="58014" rIns="116028" bIns="58014" rtlCol="0" anchor="ctr"/>
          <a:lstStyle/>
          <a:p>
            <a:pPr algn="ctr" defTabSz="1207445">
              <a:defRPr/>
            </a:pPr>
            <a:endParaRPr lang="en-US" sz="24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4" name="Oval 2"/>
          <p:cNvSpPr/>
          <p:nvPr/>
        </p:nvSpPr>
        <p:spPr>
          <a:xfrm>
            <a:off x="7162338" y="2750595"/>
            <a:ext cx="923330" cy="819562"/>
          </a:xfrm>
          <a:prstGeom prst="ellipse">
            <a:avLst/>
          </a:prstGeom>
          <a:solidFill>
            <a:srgbClr val="3366CC"/>
          </a:solidFill>
          <a:ln w="25400" cap="flat" cmpd="sng" algn="ctr">
            <a:noFill/>
            <a:prstDash val="solid"/>
          </a:ln>
          <a:effectLst/>
        </p:spPr>
        <p:txBody>
          <a:bodyPr lIns="116028" tIns="58014" rIns="116028" bIns="58014" rtlCol="0" anchor="ctr"/>
          <a:lstStyle/>
          <a:p>
            <a:pPr algn="ctr" defTabSz="1207445">
              <a:defRPr/>
            </a:pPr>
            <a:endParaRPr lang="en-US" sz="24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7" name="Oval 6"/>
          <p:cNvSpPr/>
          <p:nvPr/>
        </p:nvSpPr>
        <p:spPr>
          <a:xfrm>
            <a:off x="7138294" y="5887782"/>
            <a:ext cx="923330" cy="819562"/>
          </a:xfrm>
          <a:prstGeom prst="ellipse">
            <a:avLst/>
          </a:prstGeom>
          <a:solidFill>
            <a:srgbClr val="3366CC"/>
          </a:solidFill>
          <a:ln w="25400" cap="flat" cmpd="sng" algn="ctr">
            <a:noFill/>
            <a:prstDash val="solid"/>
          </a:ln>
          <a:effectLst/>
        </p:spPr>
        <p:txBody>
          <a:bodyPr lIns="116028" tIns="58014" rIns="116028" bIns="58014" rtlCol="0" anchor="ctr"/>
          <a:lstStyle/>
          <a:p>
            <a:pPr algn="ctr" defTabSz="1207445">
              <a:defRPr/>
            </a:pPr>
            <a:endParaRPr lang="en-US" sz="24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5" name="Freeform 235"/>
          <p:cNvSpPr/>
          <p:nvPr/>
        </p:nvSpPr>
        <p:spPr>
          <a:xfrm>
            <a:off x="7359970" y="1281159"/>
            <a:ext cx="459438" cy="391429"/>
          </a:xfrm>
          <a:custGeom>
            <a:avLst/>
            <a:gdLst/>
            <a:ahLst/>
            <a:cxnLst/>
            <a:rect l="l" t="t" r="r" b="b"/>
            <a:pathLst>
              <a:path w="468766" h="432707">
                <a:moveTo>
                  <a:pt x="99163" y="0"/>
                </a:moveTo>
                <a:lnTo>
                  <a:pt x="288471" y="0"/>
                </a:lnTo>
                <a:cubicBezTo>
                  <a:pt x="295983" y="0"/>
                  <a:pt x="304247" y="1878"/>
                  <a:pt x="313262" y="5634"/>
                </a:cubicBezTo>
                <a:cubicBezTo>
                  <a:pt x="322277" y="9390"/>
                  <a:pt x="329413" y="13898"/>
                  <a:pt x="334672" y="19156"/>
                </a:cubicBezTo>
                <a:lnTo>
                  <a:pt x="377492" y="61976"/>
                </a:lnTo>
                <a:cubicBezTo>
                  <a:pt x="382750" y="67235"/>
                  <a:pt x="387257" y="74372"/>
                  <a:pt x="391015" y="83386"/>
                </a:cubicBezTo>
                <a:cubicBezTo>
                  <a:pt x="394770" y="92401"/>
                  <a:pt x="396648" y="100665"/>
                  <a:pt x="396648" y="108177"/>
                </a:cubicBezTo>
                <a:lnTo>
                  <a:pt x="396648" y="180295"/>
                </a:lnTo>
                <a:lnTo>
                  <a:pt x="414678" y="180295"/>
                </a:lnTo>
                <a:cubicBezTo>
                  <a:pt x="429514" y="180295"/>
                  <a:pt x="442238" y="185600"/>
                  <a:pt x="452849" y="196211"/>
                </a:cubicBezTo>
                <a:cubicBezTo>
                  <a:pt x="463461" y="206822"/>
                  <a:pt x="468766" y="219546"/>
                  <a:pt x="468766" y="234383"/>
                </a:cubicBezTo>
                <a:lnTo>
                  <a:pt x="468766" y="351575"/>
                </a:lnTo>
                <a:cubicBezTo>
                  <a:pt x="468766" y="354016"/>
                  <a:pt x="467873" y="356129"/>
                  <a:pt x="466090" y="357913"/>
                </a:cubicBezTo>
                <a:cubicBezTo>
                  <a:pt x="464305" y="359697"/>
                  <a:pt x="462193" y="360589"/>
                  <a:pt x="459751" y="360589"/>
                </a:cubicBezTo>
                <a:lnTo>
                  <a:pt x="396648" y="360589"/>
                </a:lnTo>
                <a:lnTo>
                  <a:pt x="396648" y="405663"/>
                </a:lnTo>
                <a:cubicBezTo>
                  <a:pt x="396648" y="413175"/>
                  <a:pt x="394019" y="419561"/>
                  <a:pt x="388761" y="424819"/>
                </a:cubicBezTo>
                <a:cubicBezTo>
                  <a:pt x="383501" y="430078"/>
                  <a:pt x="377117" y="432707"/>
                  <a:pt x="369604" y="432707"/>
                </a:cubicBezTo>
                <a:lnTo>
                  <a:pt x="99163" y="432707"/>
                </a:lnTo>
                <a:cubicBezTo>
                  <a:pt x="91650" y="432707"/>
                  <a:pt x="85265" y="430078"/>
                  <a:pt x="80006" y="424819"/>
                </a:cubicBezTo>
                <a:cubicBezTo>
                  <a:pt x="74747" y="419561"/>
                  <a:pt x="72118" y="413175"/>
                  <a:pt x="72118" y="405663"/>
                </a:cubicBezTo>
                <a:lnTo>
                  <a:pt x="72118" y="360589"/>
                </a:lnTo>
                <a:lnTo>
                  <a:pt x="9015" y="360589"/>
                </a:lnTo>
                <a:cubicBezTo>
                  <a:pt x="6573" y="360589"/>
                  <a:pt x="4460" y="359697"/>
                  <a:pt x="2677" y="357913"/>
                </a:cubicBezTo>
                <a:cubicBezTo>
                  <a:pt x="892" y="356129"/>
                  <a:pt x="0" y="354016"/>
                  <a:pt x="0" y="351575"/>
                </a:cubicBezTo>
                <a:lnTo>
                  <a:pt x="0" y="234383"/>
                </a:lnTo>
                <a:cubicBezTo>
                  <a:pt x="0" y="219546"/>
                  <a:pt x="5306" y="206822"/>
                  <a:pt x="15917" y="196211"/>
                </a:cubicBezTo>
                <a:cubicBezTo>
                  <a:pt x="26528" y="185600"/>
                  <a:pt x="39252" y="180295"/>
                  <a:pt x="54089" y="180295"/>
                </a:cubicBezTo>
                <a:lnTo>
                  <a:pt x="72118" y="180295"/>
                </a:lnTo>
                <a:lnTo>
                  <a:pt x="72118" y="27044"/>
                </a:lnTo>
                <a:cubicBezTo>
                  <a:pt x="72118" y="19532"/>
                  <a:pt x="74747" y="13146"/>
                  <a:pt x="80006" y="7888"/>
                </a:cubicBezTo>
                <a:cubicBezTo>
                  <a:pt x="85265" y="2629"/>
                  <a:pt x="91650" y="0"/>
                  <a:pt x="99163" y="0"/>
                </a:cubicBezTo>
                <a:close/>
                <a:moveTo>
                  <a:pt x="108177" y="36059"/>
                </a:moveTo>
                <a:lnTo>
                  <a:pt x="108177" y="216354"/>
                </a:lnTo>
                <a:lnTo>
                  <a:pt x="360589" y="216354"/>
                </a:lnTo>
                <a:lnTo>
                  <a:pt x="360589" y="108177"/>
                </a:lnTo>
                <a:lnTo>
                  <a:pt x="315515" y="108177"/>
                </a:lnTo>
                <a:cubicBezTo>
                  <a:pt x="308003" y="108177"/>
                  <a:pt x="301618" y="105547"/>
                  <a:pt x="296359" y="100289"/>
                </a:cubicBezTo>
                <a:cubicBezTo>
                  <a:pt x="291101" y="95030"/>
                  <a:pt x="288471" y="88645"/>
                  <a:pt x="288471" y="81133"/>
                </a:cubicBezTo>
                <a:lnTo>
                  <a:pt x="288471" y="36059"/>
                </a:lnTo>
                <a:lnTo>
                  <a:pt x="108177" y="36059"/>
                </a:lnTo>
                <a:close/>
                <a:moveTo>
                  <a:pt x="414678" y="216354"/>
                </a:moveTo>
                <a:cubicBezTo>
                  <a:pt x="409795" y="216354"/>
                  <a:pt x="405569" y="218138"/>
                  <a:pt x="402001" y="221706"/>
                </a:cubicBezTo>
                <a:cubicBezTo>
                  <a:pt x="398432" y="225274"/>
                  <a:pt x="396648" y="229500"/>
                  <a:pt x="396648" y="234383"/>
                </a:cubicBezTo>
                <a:cubicBezTo>
                  <a:pt x="396648" y="239266"/>
                  <a:pt x="398432" y="243492"/>
                  <a:pt x="402001" y="247060"/>
                </a:cubicBezTo>
                <a:cubicBezTo>
                  <a:pt x="405569" y="250628"/>
                  <a:pt x="409795" y="252412"/>
                  <a:pt x="414678" y="252412"/>
                </a:cubicBezTo>
                <a:cubicBezTo>
                  <a:pt x="419560" y="252412"/>
                  <a:pt x="423786" y="250628"/>
                  <a:pt x="427355" y="247060"/>
                </a:cubicBezTo>
                <a:cubicBezTo>
                  <a:pt x="430923" y="243492"/>
                  <a:pt x="432707" y="239266"/>
                  <a:pt x="432707" y="234383"/>
                </a:cubicBezTo>
                <a:cubicBezTo>
                  <a:pt x="432707" y="229500"/>
                  <a:pt x="430923" y="225274"/>
                  <a:pt x="427355" y="221706"/>
                </a:cubicBezTo>
                <a:cubicBezTo>
                  <a:pt x="423786" y="218138"/>
                  <a:pt x="419560" y="216354"/>
                  <a:pt x="414678" y="216354"/>
                </a:cubicBezTo>
                <a:close/>
                <a:moveTo>
                  <a:pt x="108177" y="324530"/>
                </a:moveTo>
                <a:lnTo>
                  <a:pt x="108177" y="396648"/>
                </a:lnTo>
                <a:lnTo>
                  <a:pt x="360589" y="396648"/>
                </a:lnTo>
                <a:lnTo>
                  <a:pt x="360589" y="324530"/>
                </a:lnTo>
                <a:lnTo>
                  <a:pt x="108177" y="324530"/>
                </a:lnTo>
                <a:close/>
              </a:path>
            </a:pathLst>
          </a:custGeom>
          <a:solidFill>
            <a:srgbClr val="E2EC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444" tIns="64222" rIns="128444" bIns="64222" rtlCol="0" anchor="ctr"/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76" name="Freeform 382"/>
          <p:cNvSpPr/>
          <p:nvPr/>
        </p:nvSpPr>
        <p:spPr>
          <a:xfrm>
            <a:off x="7369909" y="2933671"/>
            <a:ext cx="555812" cy="428561"/>
          </a:xfrm>
          <a:custGeom>
            <a:avLst/>
            <a:gdLst>
              <a:gd name="connsiteX0" fmla="*/ 169590 w 540885"/>
              <a:gd name="connsiteY0" fmla="*/ 270443 h 504826"/>
              <a:gd name="connsiteX1" fmla="*/ 181704 w 540885"/>
              <a:gd name="connsiteY1" fmla="*/ 276500 h 504826"/>
              <a:gd name="connsiteX2" fmla="*/ 202269 w 540885"/>
              <a:gd name="connsiteY2" fmla="*/ 290022 h 504826"/>
              <a:gd name="connsiteX3" fmla="*/ 232412 w 540885"/>
              <a:gd name="connsiteY3" fmla="*/ 303544 h 504826"/>
              <a:gd name="connsiteX4" fmla="*/ 270443 w 540885"/>
              <a:gd name="connsiteY4" fmla="*/ 309601 h 504826"/>
              <a:gd name="connsiteX5" fmla="*/ 308473 w 540885"/>
              <a:gd name="connsiteY5" fmla="*/ 303544 h 504826"/>
              <a:gd name="connsiteX6" fmla="*/ 338617 w 540885"/>
              <a:gd name="connsiteY6" fmla="*/ 290022 h 504826"/>
              <a:gd name="connsiteX7" fmla="*/ 359181 w 540885"/>
              <a:gd name="connsiteY7" fmla="*/ 276500 h 504826"/>
              <a:gd name="connsiteX8" fmla="*/ 371295 w 540885"/>
              <a:gd name="connsiteY8" fmla="*/ 270443 h 504826"/>
              <a:gd name="connsiteX9" fmla="*/ 402705 w 540885"/>
              <a:gd name="connsiteY9" fmla="*/ 276077 h 504826"/>
              <a:gd name="connsiteX10" fmla="*/ 426792 w 540885"/>
              <a:gd name="connsiteY10" fmla="*/ 291149 h 504826"/>
              <a:gd name="connsiteX11" fmla="*/ 444258 w 540885"/>
              <a:gd name="connsiteY11" fmla="*/ 313967 h 504826"/>
              <a:gd name="connsiteX12" fmla="*/ 456371 w 540885"/>
              <a:gd name="connsiteY12" fmla="*/ 341434 h 504826"/>
              <a:gd name="connsiteX13" fmla="*/ 463837 w 540885"/>
              <a:gd name="connsiteY13" fmla="*/ 372000 h 504826"/>
              <a:gd name="connsiteX14" fmla="*/ 467781 w 540885"/>
              <a:gd name="connsiteY14" fmla="*/ 402706 h 504826"/>
              <a:gd name="connsiteX15" fmla="*/ 468767 w 540885"/>
              <a:gd name="connsiteY15" fmla="*/ 431863 h 504826"/>
              <a:gd name="connsiteX16" fmla="*/ 448202 w 540885"/>
              <a:gd name="connsiteY16" fmla="*/ 485247 h 504826"/>
              <a:gd name="connsiteX17" fmla="*/ 393550 w 540885"/>
              <a:gd name="connsiteY17" fmla="*/ 504826 h 504826"/>
              <a:gd name="connsiteX18" fmla="*/ 147335 w 540885"/>
              <a:gd name="connsiteY18" fmla="*/ 504826 h 504826"/>
              <a:gd name="connsiteX19" fmla="*/ 92683 w 540885"/>
              <a:gd name="connsiteY19" fmla="*/ 485247 h 504826"/>
              <a:gd name="connsiteX20" fmla="*/ 72118 w 540885"/>
              <a:gd name="connsiteY20" fmla="*/ 431863 h 504826"/>
              <a:gd name="connsiteX21" fmla="*/ 73104 w 540885"/>
              <a:gd name="connsiteY21" fmla="*/ 402706 h 504826"/>
              <a:gd name="connsiteX22" fmla="*/ 77049 w 540885"/>
              <a:gd name="connsiteY22" fmla="*/ 372000 h 504826"/>
              <a:gd name="connsiteX23" fmla="*/ 84514 w 540885"/>
              <a:gd name="connsiteY23" fmla="*/ 341434 h 504826"/>
              <a:gd name="connsiteX24" fmla="*/ 96628 w 540885"/>
              <a:gd name="connsiteY24" fmla="*/ 313967 h 504826"/>
              <a:gd name="connsiteX25" fmla="*/ 114093 w 540885"/>
              <a:gd name="connsiteY25" fmla="*/ 291149 h 504826"/>
              <a:gd name="connsiteX26" fmla="*/ 138180 w 540885"/>
              <a:gd name="connsiteY26" fmla="*/ 276077 h 504826"/>
              <a:gd name="connsiteX27" fmla="*/ 169590 w 540885"/>
              <a:gd name="connsiteY27" fmla="*/ 270443 h 504826"/>
              <a:gd name="connsiteX28" fmla="*/ 505953 w 540885"/>
              <a:gd name="connsiteY28" fmla="*/ 144237 h 504826"/>
              <a:gd name="connsiteX29" fmla="*/ 540885 w 540885"/>
              <a:gd name="connsiteY29" fmla="*/ 243680 h 504826"/>
              <a:gd name="connsiteX30" fmla="*/ 525109 w 540885"/>
              <a:gd name="connsiteY30" fmla="*/ 277063 h 504826"/>
              <a:gd name="connsiteX31" fmla="*/ 486233 w 540885"/>
              <a:gd name="connsiteY31" fmla="*/ 288472 h 504826"/>
              <a:gd name="connsiteX32" fmla="*/ 448484 w 540885"/>
              <a:gd name="connsiteY32" fmla="*/ 288472 h 504826"/>
              <a:gd name="connsiteX33" fmla="*/ 373830 w 540885"/>
              <a:gd name="connsiteY33" fmla="*/ 252413 h 504826"/>
              <a:gd name="connsiteX34" fmla="*/ 396649 w 540885"/>
              <a:gd name="connsiteY34" fmla="*/ 180296 h 504826"/>
              <a:gd name="connsiteX35" fmla="*/ 395240 w 540885"/>
              <a:gd name="connsiteY35" fmla="*/ 161703 h 504826"/>
              <a:gd name="connsiteX36" fmla="*/ 432708 w 540885"/>
              <a:gd name="connsiteY36" fmla="*/ 168182 h 504826"/>
              <a:gd name="connsiteX37" fmla="*/ 466231 w 540885"/>
              <a:gd name="connsiteY37" fmla="*/ 162125 h 504826"/>
              <a:gd name="connsiteX38" fmla="*/ 493698 w 540885"/>
              <a:gd name="connsiteY38" fmla="*/ 150153 h 504826"/>
              <a:gd name="connsiteX39" fmla="*/ 505953 w 540885"/>
              <a:gd name="connsiteY39" fmla="*/ 144237 h 504826"/>
              <a:gd name="connsiteX40" fmla="*/ 34932 w 540885"/>
              <a:gd name="connsiteY40" fmla="*/ 144237 h 504826"/>
              <a:gd name="connsiteX41" fmla="*/ 47187 w 540885"/>
              <a:gd name="connsiteY41" fmla="*/ 150153 h 504826"/>
              <a:gd name="connsiteX42" fmla="*/ 74653 w 540885"/>
              <a:gd name="connsiteY42" fmla="*/ 162125 h 504826"/>
              <a:gd name="connsiteX43" fmla="*/ 108176 w 540885"/>
              <a:gd name="connsiteY43" fmla="*/ 168182 h 504826"/>
              <a:gd name="connsiteX44" fmla="*/ 145644 w 540885"/>
              <a:gd name="connsiteY44" fmla="*/ 161703 h 504826"/>
              <a:gd name="connsiteX45" fmla="*/ 144235 w 540885"/>
              <a:gd name="connsiteY45" fmla="*/ 180296 h 504826"/>
              <a:gd name="connsiteX46" fmla="*/ 167054 w 540885"/>
              <a:gd name="connsiteY46" fmla="*/ 252413 h 504826"/>
              <a:gd name="connsiteX47" fmla="*/ 92401 w 540885"/>
              <a:gd name="connsiteY47" fmla="*/ 288472 h 504826"/>
              <a:gd name="connsiteX48" fmla="*/ 54652 w 540885"/>
              <a:gd name="connsiteY48" fmla="*/ 288472 h 504826"/>
              <a:gd name="connsiteX49" fmla="*/ 15776 w 540885"/>
              <a:gd name="connsiteY49" fmla="*/ 277063 h 504826"/>
              <a:gd name="connsiteX50" fmla="*/ 0 w 540885"/>
              <a:gd name="connsiteY50" fmla="*/ 243680 h 504826"/>
              <a:gd name="connsiteX51" fmla="*/ 34932 w 540885"/>
              <a:gd name="connsiteY51" fmla="*/ 144237 h 504826"/>
              <a:gd name="connsiteX52" fmla="*/ 270442 w 540885"/>
              <a:gd name="connsiteY52" fmla="*/ 72119 h 504826"/>
              <a:gd name="connsiteX53" fmla="*/ 346926 w 540885"/>
              <a:gd name="connsiteY53" fmla="*/ 103811 h 504826"/>
              <a:gd name="connsiteX54" fmla="*/ 378619 w 540885"/>
              <a:gd name="connsiteY54" fmla="*/ 180296 h 504826"/>
              <a:gd name="connsiteX55" fmla="*/ 346926 w 540885"/>
              <a:gd name="connsiteY55" fmla="*/ 256780 h 504826"/>
              <a:gd name="connsiteX56" fmla="*/ 270442 w 540885"/>
              <a:gd name="connsiteY56" fmla="*/ 288472 h 504826"/>
              <a:gd name="connsiteX57" fmla="*/ 193957 w 540885"/>
              <a:gd name="connsiteY57" fmla="*/ 256780 h 504826"/>
              <a:gd name="connsiteX58" fmla="*/ 162265 w 540885"/>
              <a:gd name="connsiteY58" fmla="*/ 180296 h 504826"/>
              <a:gd name="connsiteX59" fmla="*/ 193957 w 540885"/>
              <a:gd name="connsiteY59" fmla="*/ 103811 h 504826"/>
              <a:gd name="connsiteX60" fmla="*/ 270442 w 540885"/>
              <a:gd name="connsiteY60" fmla="*/ 72119 h 504826"/>
              <a:gd name="connsiteX61" fmla="*/ 432707 w 540885"/>
              <a:gd name="connsiteY61" fmla="*/ 0 h 504826"/>
              <a:gd name="connsiteX62" fmla="*/ 483697 w 540885"/>
              <a:gd name="connsiteY62" fmla="*/ 21128 h 504826"/>
              <a:gd name="connsiteX63" fmla="*/ 504825 w 540885"/>
              <a:gd name="connsiteY63" fmla="*/ 72118 h 504826"/>
              <a:gd name="connsiteX64" fmla="*/ 483697 w 540885"/>
              <a:gd name="connsiteY64" fmla="*/ 123108 h 504826"/>
              <a:gd name="connsiteX65" fmla="*/ 432707 w 540885"/>
              <a:gd name="connsiteY65" fmla="*/ 144236 h 504826"/>
              <a:gd name="connsiteX66" fmla="*/ 381717 w 540885"/>
              <a:gd name="connsiteY66" fmla="*/ 123108 h 504826"/>
              <a:gd name="connsiteX67" fmla="*/ 360589 w 540885"/>
              <a:gd name="connsiteY67" fmla="*/ 72118 h 504826"/>
              <a:gd name="connsiteX68" fmla="*/ 381717 w 540885"/>
              <a:gd name="connsiteY68" fmla="*/ 21128 h 504826"/>
              <a:gd name="connsiteX69" fmla="*/ 432707 w 540885"/>
              <a:gd name="connsiteY69" fmla="*/ 0 h 504826"/>
              <a:gd name="connsiteX70" fmla="*/ 108176 w 540885"/>
              <a:gd name="connsiteY70" fmla="*/ 0 h 504826"/>
              <a:gd name="connsiteX71" fmla="*/ 159167 w 540885"/>
              <a:gd name="connsiteY71" fmla="*/ 21128 h 504826"/>
              <a:gd name="connsiteX72" fmla="*/ 180295 w 540885"/>
              <a:gd name="connsiteY72" fmla="*/ 72118 h 504826"/>
              <a:gd name="connsiteX73" fmla="*/ 159167 w 540885"/>
              <a:gd name="connsiteY73" fmla="*/ 123108 h 504826"/>
              <a:gd name="connsiteX74" fmla="*/ 108176 w 540885"/>
              <a:gd name="connsiteY74" fmla="*/ 144236 h 504826"/>
              <a:gd name="connsiteX75" fmla="*/ 57187 w 540885"/>
              <a:gd name="connsiteY75" fmla="*/ 123108 h 504826"/>
              <a:gd name="connsiteX76" fmla="*/ 36059 w 540885"/>
              <a:gd name="connsiteY76" fmla="*/ 72118 h 504826"/>
              <a:gd name="connsiteX77" fmla="*/ 57187 w 540885"/>
              <a:gd name="connsiteY77" fmla="*/ 21128 h 504826"/>
              <a:gd name="connsiteX78" fmla="*/ 108176 w 540885"/>
              <a:gd name="connsiteY78" fmla="*/ 0 h 504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0885" h="504826">
                <a:moveTo>
                  <a:pt x="169590" y="270443"/>
                </a:moveTo>
                <a:cubicBezTo>
                  <a:pt x="171469" y="270443"/>
                  <a:pt x="175506" y="272462"/>
                  <a:pt x="181704" y="276500"/>
                </a:cubicBezTo>
                <a:cubicBezTo>
                  <a:pt x="187902" y="280538"/>
                  <a:pt x="194757" y="285045"/>
                  <a:pt x="202269" y="290022"/>
                </a:cubicBezTo>
                <a:cubicBezTo>
                  <a:pt x="209781" y="294999"/>
                  <a:pt x="219829" y="299506"/>
                  <a:pt x="232412" y="303544"/>
                </a:cubicBezTo>
                <a:cubicBezTo>
                  <a:pt x="244995" y="307582"/>
                  <a:pt x="257673" y="309601"/>
                  <a:pt x="270443" y="309601"/>
                </a:cubicBezTo>
                <a:cubicBezTo>
                  <a:pt x="283214" y="309601"/>
                  <a:pt x="295891" y="307582"/>
                  <a:pt x="308473" y="303544"/>
                </a:cubicBezTo>
                <a:cubicBezTo>
                  <a:pt x="321057" y="299506"/>
                  <a:pt x="331105" y="294999"/>
                  <a:pt x="338617" y="290022"/>
                </a:cubicBezTo>
                <a:cubicBezTo>
                  <a:pt x="346129" y="285045"/>
                  <a:pt x="352983" y="280538"/>
                  <a:pt x="359181" y="276500"/>
                </a:cubicBezTo>
                <a:cubicBezTo>
                  <a:pt x="365379" y="272462"/>
                  <a:pt x="369418" y="270443"/>
                  <a:pt x="371295" y="270443"/>
                </a:cubicBezTo>
                <a:cubicBezTo>
                  <a:pt x="382751" y="270443"/>
                  <a:pt x="393222" y="272321"/>
                  <a:pt x="402705" y="276077"/>
                </a:cubicBezTo>
                <a:cubicBezTo>
                  <a:pt x="412191" y="279833"/>
                  <a:pt x="420218" y="284857"/>
                  <a:pt x="426792" y="291149"/>
                </a:cubicBezTo>
                <a:cubicBezTo>
                  <a:pt x="433365" y="297440"/>
                  <a:pt x="439187" y="305046"/>
                  <a:pt x="444258" y="313967"/>
                </a:cubicBezTo>
                <a:cubicBezTo>
                  <a:pt x="449329" y="322888"/>
                  <a:pt x="453367" y="332044"/>
                  <a:pt x="456371" y="341434"/>
                </a:cubicBezTo>
                <a:cubicBezTo>
                  <a:pt x="459376" y="350824"/>
                  <a:pt x="461865" y="361013"/>
                  <a:pt x="463837" y="372000"/>
                </a:cubicBezTo>
                <a:cubicBezTo>
                  <a:pt x="465809" y="382986"/>
                  <a:pt x="467124" y="393222"/>
                  <a:pt x="467781" y="402706"/>
                </a:cubicBezTo>
                <a:cubicBezTo>
                  <a:pt x="468438" y="412190"/>
                  <a:pt x="468767" y="421909"/>
                  <a:pt x="468767" y="431863"/>
                </a:cubicBezTo>
                <a:cubicBezTo>
                  <a:pt x="468767" y="454400"/>
                  <a:pt x="461912" y="472195"/>
                  <a:pt x="448202" y="485247"/>
                </a:cubicBezTo>
                <a:cubicBezTo>
                  <a:pt x="434492" y="498300"/>
                  <a:pt x="416275" y="504826"/>
                  <a:pt x="393550" y="504826"/>
                </a:cubicBezTo>
                <a:lnTo>
                  <a:pt x="147335" y="504826"/>
                </a:lnTo>
                <a:cubicBezTo>
                  <a:pt x="124611" y="504826"/>
                  <a:pt x="106393" y="498300"/>
                  <a:pt x="92683" y="485247"/>
                </a:cubicBezTo>
                <a:cubicBezTo>
                  <a:pt x="78974" y="472195"/>
                  <a:pt x="72118" y="454400"/>
                  <a:pt x="72118" y="431863"/>
                </a:cubicBezTo>
                <a:cubicBezTo>
                  <a:pt x="72118" y="421909"/>
                  <a:pt x="72447" y="412190"/>
                  <a:pt x="73104" y="402706"/>
                </a:cubicBezTo>
                <a:cubicBezTo>
                  <a:pt x="73761" y="393222"/>
                  <a:pt x="75077" y="382986"/>
                  <a:pt x="77049" y="372000"/>
                </a:cubicBezTo>
                <a:cubicBezTo>
                  <a:pt x="79021" y="361013"/>
                  <a:pt x="81510" y="350824"/>
                  <a:pt x="84514" y="341434"/>
                </a:cubicBezTo>
                <a:cubicBezTo>
                  <a:pt x="87519" y="332044"/>
                  <a:pt x="91556" y="322888"/>
                  <a:pt x="96628" y="313967"/>
                </a:cubicBezTo>
                <a:cubicBezTo>
                  <a:pt x="101698" y="305046"/>
                  <a:pt x="107521" y="297440"/>
                  <a:pt x="114093" y="291149"/>
                </a:cubicBezTo>
                <a:cubicBezTo>
                  <a:pt x="120667" y="284857"/>
                  <a:pt x="128696" y="279833"/>
                  <a:pt x="138180" y="276077"/>
                </a:cubicBezTo>
                <a:cubicBezTo>
                  <a:pt x="147664" y="272321"/>
                  <a:pt x="158135" y="270443"/>
                  <a:pt x="169590" y="270443"/>
                </a:cubicBezTo>
                <a:close/>
                <a:moveTo>
                  <a:pt x="505953" y="144237"/>
                </a:moveTo>
                <a:cubicBezTo>
                  <a:pt x="529241" y="144237"/>
                  <a:pt x="540885" y="177385"/>
                  <a:pt x="540885" y="243680"/>
                </a:cubicBezTo>
                <a:cubicBezTo>
                  <a:pt x="540885" y="258329"/>
                  <a:pt x="535626" y="269457"/>
                  <a:pt x="525109" y="277063"/>
                </a:cubicBezTo>
                <a:cubicBezTo>
                  <a:pt x="514592" y="284669"/>
                  <a:pt x="501634" y="288472"/>
                  <a:pt x="486233" y="288472"/>
                </a:cubicBezTo>
                <a:lnTo>
                  <a:pt x="448484" y="288472"/>
                </a:lnTo>
                <a:cubicBezTo>
                  <a:pt x="429140" y="265372"/>
                  <a:pt x="404256" y="253353"/>
                  <a:pt x="373830" y="252413"/>
                </a:cubicBezTo>
                <a:cubicBezTo>
                  <a:pt x="389043" y="230440"/>
                  <a:pt x="396649" y="206401"/>
                  <a:pt x="396649" y="180296"/>
                </a:cubicBezTo>
                <a:cubicBezTo>
                  <a:pt x="396649" y="174849"/>
                  <a:pt x="396179" y="168652"/>
                  <a:pt x="395240" y="161703"/>
                </a:cubicBezTo>
                <a:cubicBezTo>
                  <a:pt x="407636" y="166022"/>
                  <a:pt x="420125" y="168182"/>
                  <a:pt x="432708" y="168182"/>
                </a:cubicBezTo>
                <a:cubicBezTo>
                  <a:pt x="443789" y="168182"/>
                  <a:pt x="454964" y="166163"/>
                  <a:pt x="466231" y="162125"/>
                </a:cubicBezTo>
                <a:cubicBezTo>
                  <a:pt x="477500" y="158087"/>
                  <a:pt x="486655" y="154097"/>
                  <a:pt x="493698" y="150153"/>
                </a:cubicBezTo>
                <a:cubicBezTo>
                  <a:pt x="500742" y="146209"/>
                  <a:pt x="504826" y="144237"/>
                  <a:pt x="505953" y="144237"/>
                </a:cubicBezTo>
                <a:close/>
                <a:moveTo>
                  <a:pt x="34932" y="144237"/>
                </a:moveTo>
                <a:cubicBezTo>
                  <a:pt x="36059" y="144237"/>
                  <a:pt x="40144" y="146209"/>
                  <a:pt x="47187" y="150153"/>
                </a:cubicBezTo>
                <a:cubicBezTo>
                  <a:pt x="54229" y="154097"/>
                  <a:pt x="63384" y="158087"/>
                  <a:pt x="74653" y="162125"/>
                </a:cubicBezTo>
                <a:cubicBezTo>
                  <a:pt x="85921" y="166163"/>
                  <a:pt x="97096" y="168182"/>
                  <a:pt x="108176" y="168182"/>
                </a:cubicBezTo>
                <a:cubicBezTo>
                  <a:pt x="120760" y="168182"/>
                  <a:pt x="133249" y="166022"/>
                  <a:pt x="145644" y="161703"/>
                </a:cubicBezTo>
                <a:cubicBezTo>
                  <a:pt x="144705" y="168652"/>
                  <a:pt x="144235" y="174849"/>
                  <a:pt x="144235" y="180296"/>
                </a:cubicBezTo>
                <a:cubicBezTo>
                  <a:pt x="144235" y="206401"/>
                  <a:pt x="151841" y="230440"/>
                  <a:pt x="167054" y="252413"/>
                </a:cubicBezTo>
                <a:cubicBezTo>
                  <a:pt x="136630" y="253353"/>
                  <a:pt x="111745" y="265372"/>
                  <a:pt x="92401" y="288472"/>
                </a:cubicBezTo>
                <a:lnTo>
                  <a:pt x="54652" y="288472"/>
                </a:lnTo>
                <a:cubicBezTo>
                  <a:pt x="39251" y="288472"/>
                  <a:pt x="26293" y="284669"/>
                  <a:pt x="15776" y="277063"/>
                </a:cubicBezTo>
                <a:cubicBezTo>
                  <a:pt x="5259" y="269457"/>
                  <a:pt x="0" y="258329"/>
                  <a:pt x="0" y="243680"/>
                </a:cubicBezTo>
                <a:cubicBezTo>
                  <a:pt x="0" y="177385"/>
                  <a:pt x="11644" y="144237"/>
                  <a:pt x="34932" y="144237"/>
                </a:cubicBezTo>
                <a:close/>
                <a:moveTo>
                  <a:pt x="270442" y="72119"/>
                </a:moveTo>
                <a:cubicBezTo>
                  <a:pt x="300303" y="72119"/>
                  <a:pt x="325799" y="82683"/>
                  <a:pt x="346926" y="103811"/>
                </a:cubicBezTo>
                <a:cubicBezTo>
                  <a:pt x="368054" y="124940"/>
                  <a:pt x="378619" y="150434"/>
                  <a:pt x="378619" y="180296"/>
                </a:cubicBezTo>
                <a:cubicBezTo>
                  <a:pt x="378619" y="210157"/>
                  <a:pt x="368054" y="235652"/>
                  <a:pt x="346926" y="256780"/>
                </a:cubicBezTo>
                <a:cubicBezTo>
                  <a:pt x="325799" y="277908"/>
                  <a:pt x="300303" y="288472"/>
                  <a:pt x="270442" y="288472"/>
                </a:cubicBezTo>
                <a:cubicBezTo>
                  <a:pt x="240580" y="288472"/>
                  <a:pt x="215085" y="277908"/>
                  <a:pt x="193957" y="256780"/>
                </a:cubicBezTo>
                <a:cubicBezTo>
                  <a:pt x="172829" y="235652"/>
                  <a:pt x="162265" y="210157"/>
                  <a:pt x="162265" y="180296"/>
                </a:cubicBezTo>
                <a:cubicBezTo>
                  <a:pt x="162265" y="150434"/>
                  <a:pt x="172829" y="124940"/>
                  <a:pt x="193957" y="103811"/>
                </a:cubicBezTo>
                <a:cubicBezTo>
                  <a:pt x="215085" y="82683"/>
                  <a:pt x="240580" y="72119"/>
                  <a:pt x="270442" y="72119"/>
                </a:cubicBezTo>
                <a:close/>
                <a:moveTo>
                  <a:pt x="432707" y="0"/>
                </a:moveTo>
                <a:cubicBezTo>
                  <a:pt x="452615" y="0"/>
                  <a:pt x="469611" y="7043"/>
                  <a:pt x="483697" y="21128"/>
                </a:cubicBezTo>
                <a:cubicBezTo>
                  <a:pt x="497783" y="35214"/>
                  <a:pt x="504825" y="52210"/>
                  <a:pt x="504825" y="72118"/>
                </a:cubicBezTo>
                <a:cubicBezTo>
                  <a:pt x="504825" y="92025"/>
                  <a:pt x="497783" y="109022"/>
                  <a:pt x="483697" y="123108"/>
                </a:cubicBezTo>
                <a:cubicBezTo>
                  <a:pt x="469611" y="137193"/>
                  <a:pt x="452615" y="144236"/>
                  <a:pt x="432707" y="144236"/>
                </a:cubicBezTo>
                <a:cubicBezTo>
                  <a:pt x="412800" y="144236"/>
                  <a:pt x="395803" y="137193"/>
                  <a:pt x="381717" y="123108"/>
                </a:cubicBezTo>
                <a:cubicBezTo>
                  <a:pt x="367632" y="109022"/>
                  <a:pt x="360589" y="92025"/>
                  <a:pt x="360589" y="72118"/>
                </a:cubicBezTo>
                <a:cubicBezTo>
                  <a:pt x="360589" y="52210"/>
                  <a:pt x="367632" y="35214"/>
                  <a:pt x="381717" y="21128"/>
                </a:cubicBezTo>
                <a:cubicBezTo>
                  <a:pt x="395803" y="7043"/>
                  <a:pt x="412800" y="0"/>
                  <a:pt x="432707" y="0"/>
                </a:cubicBezTo>
                <a:close/>
                <a:moveTo>
                  <a:pt x="108176" y="0"/>
                </a:moveTo>
                <a:cubicBezTo>
                  <a:pt x="128085" y="0"/>
                  <a:pt x="145080" y="7043"/>
                  <a:pt x="159167" y="21128"/>
                </a:cubicBezTo>
                <a:cubicBezTo>
                  <a:pt x="173252" y="35214"/>
                  <a:pt x="180295" y="52210"/>
                  <a:pt x="180295" y="72118"/>
                </a:cubicBezTo>
                <a:cubicBezTo>
                  <a:pt x="180295" y="92025"/>
                  <a:pt x="173252" y="109022"/>
                  <a:pt x="159167" y="123108"/>
                </a:cubicBezTo>
                <a:cubicBezTo>
                  <a:pt x="145080" y="137193"/>
                  <a:pt x="128085" y="144236"/>
                  <a:pt x="108176" y="144236"/>
                </a:cubicBezTo>
                <a:cubicBezTo>
                  <a:pt x="88270" y="144236"/>
                  <a:pt x="71272" y="137193"/>
                  <a:pt x="57187" y="123108"/>
                </a:cubicBezTo>
                <a:cubicBezTo>
                  <a:pt x="43102" y="109022"/>
                  <a:pt x="36059" y="92025"/>
                  <a:pt x="36059" y="72118"/>
                </a:cubicBezTo>
                <a:cubicBezTo>
                  <a:pt x="36059" y="52210"/>
                  <a:pt x="43102" y="35214"/>
                  <a:pt x="57187" y="21128"/>
                </a:cubicBezTo>
                <a:cubicBezTo>
                  <a:pt x="71272" y="7043"/>
                  <a:pt x="88270" y="0"/>
                  <a:pt x="108176" y="0"/>
                </a:cubicBezTo>
                <a:close/>
              </a:path>
            </a:pathLst>
          </a:custGeom>
          <a:solidFill>
            <a:srgbClr val="E2EC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28444" tIns="64222" rIns="128444" bIns="64222" rtlCol="0" anchor="ctr">
            <a:noAutofit/>
          </a:bodyPr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170" name="Freeform 245"/>
          <p:cNvSpPr/>
          <p:nvPr/>
        </p:nvSpPr>
        <p:spPr>
          <a:xfrm>
            <a:off x="7390317" y="4704904"/>
            <a:ext cx="454891" cy="346755"/>
          </a:xfrm>
          <a:custGeom>
            <a:avLst/>
            <a:gdLst>
              <a:gd name="connsiteX0" fmla="*/ 409325 w 576943"/>
              <a:gd name="connsiteY0" fmla="*/ 36059 h 432707"/>
              <a:gd name="connsiteX1" fmla="*/ 531870 w 576943"/>
              <a:gd name="connsiteY1" fmla="*/ 36059 h 432707"/>
              <a:gd name="connsiteX2" fmla="*/ 538349 w 576943"/>
              <a:gd name="connsiteY2" fmla="*/ 38594 h 432707"/>
              <a:gd name="connsiteX3" fmla="*/ 540884 w 576943"/>
              <a:gd name="connsiteY3" fmla="*/ 45074 h 432707"/>
              <a:gd name="connsiteX4" fmla="*/ 540884 w 576943"/>
              <a:gd name="connsiteY4" fmla="*/ 167618 h 432707"/>
              <a:gd name="connsiteX5" fmla="*/ 535391 w 576943"/>
              <a:gd name="connsiteY5" fmla="*/ 175928 h 432707"/>
              <a:gd name="connsiteX6" fmla="*/ 525390 w 576943"/>
              <a:gd name="connsiteY6" fmla="*/ 173815 h 432707"/>
              <a:gd name="connsiteX7" fmla="*/ 491304 w 576943"/>
              <a:gd name="connsiteY7" fmla="*/ 139728 h 432707"/>
              <a:gd name="connsiteX8" fmla="*/ 312981 w 576943"/>
              <a:gd name="connsiteY8" fmla="*/ 318051 h 432707"/>
              <a:gd name="connsiteX9" fmla="*/ 306501 w 576943"/>
              <a:gd name="connsiteY9" fmla="*/ 320868 h 432707"/>
              <a:gd name="connsiteX10" fmla="*/ 300022 w 576943"/>
              <a:gd name="connsiteY10" fmla="*/ 318051 h 432707"/>
              <a:gd name="connsiteX11" fmla="*/ 234384 w 576943"/>
              <a:gd name="connsiteY11" fmla="*/ 252412 h 432707"/>
              <a:gd name="connsiteX12" fmla="*/ 117192 w 576943"/>
              <a:gd name="connsiteY12" fmla="*/ 369604 h 432707"/>
              <a:gd name="connsiteX13" fmla="*/ 63104 w 576943"/>
              <a:gd name="connsiteY13" fmla="*/ 315515 h 432707"/>
              <a:gd name="connsiteX14" fmla="*/ 227904 w 576943"/>
              <a:gd name="connsiteY14" fmla="*/ 150715 h 432707"/>
              <a:gd name="connsiteX15" fmla="*/ 234384 w 576943"/>
              <a:gd name="connsiteY15" fmla="*/ 147898 h 432707"/>
              <a:gd name="connsiteX16" fmla="*/ 240863 w 576943"/>
              <a:gd name="connsiteY16" fmla="*/ 150715 h 432707"/>
              <a:gd name="connsiteX17" fmla="*/ 306501 w 576943"/>
              <a:gd name="connsiteY17" fmla="*/ 216353 h 432707"/>
              <a:gd name="connsiteX18" fmla="*/ 437215 w 576943"/>
              <a:gd name="connsiteY18" fmla="*/ 85640 h 432707"/>
              <a:gd name="connsiteX19" fmla="*/ 403128 w 576943"/>
              <a:gd name="connsiteY19" fmla="*/ 51553 h 432707"/>
              <a:gd name="connsiteX20" fmla="*/ 401015 w 576943"/>
              <a:gd name="connsiteY20" fmla="*/ 41552 h 432707"/>
              <a:gd name="connsiteX21" fmla="*/ 409325 w 576943"/>
              <a:gd name="connsiteY21" fmla="*/ 36059 h 432707"/>
              <a:gd name="connsiteX22" fmla="*/ 0 w 576943"/>
              <a:gd name="connsiteY22" fmla="*/ 0 h 432707"/>
              <a:gd name="connsiteX23" fmla="*/ 36059 w 576943"/>
              <a:gd name="connsiteY23" fmla="*/ 0 h 432707"/>
              <a:gd name="connsiteX24" fmla="*/ 36059 w 576943"/>
              <a:gd name="connsiteY24" fmla="*/ 396648 h 432707"/>
              <a:gd name="connsiteX25" fmla="*/ 576943 w 576943"/>
              <a:gd name="connsiteY25" fmla="*/ 396648 h 432707"/>
              <a:gd name="connsiteX26" fmla="*/ 576943 w 576943"/>
              <a:gd name="connsiteY26" fmla="*/ 432707 h 432707"/>
              <a:gd name="connsiteX27" fmla="*/ 0 w 576943"/>
              <a:gd name="connsiteY27" fmla="*/ 432707 h 432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76943" h="432707">
                <a:moveTo>
                  <a:pt x="409325" y="36059"/>
                </a:moveTo>
                <a:lnTo>
                  <a:pt x="531870" y="36059"/>
                </a:lnTo>
                <a:cubicBezTo>
                  <a:pt x="534499" y="36059"/>
                  <a:pt x="536659" y="36904"/>
                  <a:pt x="538349" y="38594"/>
                </a:cubicBezTo>
                <a:cubicBezTo>
                  <a:pt x="540039" y="40284"/>
                  <a:pt x="540884" y="42444"/>
                  <a:pt x="540884" y="45074"/>
                </a:cubicBezTo>
                <a:lnTo>
                  <a:pt x="540884" y="167618"/>
                </a:lnTo>
                <a:cubicBezTo>
                  <a:pt x="540884" y="171562"/>
                  <a:pt x="539054" y="174332"/>
                  <a:pt x="535391" y="175928"/>
                </a:cubicBezTo>
                <a:cubicBezTo>
                  <a:pt x="531729" y="177524"/>
                  <a:pt x="528395" y="176820"/>
                  <a:pt x="525390" y="173815"/>
                </a:cubicBezTo>
                <a:lnTo>
                  <a:pt x="491304" y="139728"/>
                </a:lnTo>
                <a:lnTo>
                  <a:pt x="312981" y="318051"/>
                </a:lnTo>
                <a:cubicBezTo>
                  <a:pt x="311103" y="319929"/>
                  <a:pt x="308943" y="320868"/>
                  <a:pt x="306501" y="320868"/>
                </a:cubicBezTo>
                <a:cubicBezTo>
                  <a:pt x="304060" y="320868"/>
                  <a:pt x="301900" y="319929"/>
                  <a:pt x="300022" y="318051"/>
                </a:cubicBezTo>
                <a:lnTo>
                  <a:pt x="234384" y="252412"/>
                </a:lnTo>
                <a:lnTo>
                  <a:pt x="117192" y="369604"/>
                </a:lnTo>
                <a:lnTo>
                  <a:pt x="63104" y="315515"/>
                </a:lnTo>
                <a:lnTo>
                  <a:pt x="227904" y="150715"/>
                </a:lnTo>
                <a:cubicBezTo>
                  <a:pt x="229783" y="148837"/>
                  <a:pt x="231942" y="147898"/>
                  <a:pt x="234384" y="147898"/>
                </a:cubicBezTo>
                <a:cubicBezTo>
                  <a:pt x="236825" y="147898"/>
                  <a:pt x="238985" y="148837"/>
                  <a:pt x="240863" y="150715"/>
                </a:cubicBezTo>
                <a:lnTo>
                  <a:pt x="306501" y="216353"/>
                </a:lnTo>
                <a:lnTo>
                  <a:pt x="437215" y="85640"/>
                </a:lnTo>
                <a:lnTo>
                  <a:pt x="403128" y="51553"/>
                </a:lnTo>
                <a:cubicBezTo>
                  <a:pt x="400123" y="48548"/>
                  <a:pt x="399419" y="45214"/>
                  <a:pt x="401015" y="41552"/>
                </a:cubicBezTo>
                <a:cubicBezTo>
                  <a:pt x="402611" y="37890"/>
                  <a:pt x="405382" y="36059"/>
                  <a:pt x="409325" y="36059"/>
                </a:cubicBezTo>
                <a:close/>
                <a:moveTo>
                  <a:pt x="0" y="0"/>
                </a:moveTo>
                <a:lnTo>
                  <a:pt x="36059" y="0"/>
                </a:lnTo>
                <a:lnTo>
                  <a:pt x="36059" y="396648"/>
                </a:lnTo>
                <a:lnTo>
                  <a:pt x="576943" y="396648"/>
                </a:lnTo>
                <a:lnTo>
                  <a:pt x="576943" y="432707"/>
                </a:lnTo>
                <a:lnTo>
                  <a:pt x="0" y="432707"/>
                </a:lnTo>
                <a:close/>
              </a:path>
            </a:pathLst>
          </a:custGeom>
          <a:solidFill>
            <a:srgbClr val="E2EC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28444" tIns="64222" rIns="128444" bIns="64222" rtlCol="0" anchor="ctr">
            <a:noAutofit/>
          </a:bodyPr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sp>
        <p:nvSpPr>
          <p:cNvPr id="120" name="Freeform 386"/>
          <p:cNvSpPr/>
          <p:nvPr/>
        </p:nvSpPr>
        <p:spPr>
          <a:xfrm>
            <a:off x="7445402" y="6098653"/>
            <a:ext cx="391529" cy="386104"/>
          </a:xfrm>
          <a:custGeom>
            <a:avLst/>
            <a:gdLst>
              <a:gd name="connsiteX0" fmla="*/ 149024 w 500599"/>
              <a:gd name="connsiteY0" fmla="*/ 358053 h 502289"/>
              <a:gd name="connsiteX1" fmla="*/ 491583 w 500599"/>
              <a:gd name="connsiteY1" fmla="*/ 358053 h 502289"/>
              <a:gd name="connsiteX2" fmla="*/ 497922 w 500599"/>
              <a:gd name="connsiteY2" fmla="*/ 360729 h 502289"/>
              <a:gd name="connsiteX3" fmla="*/ 500599 w 500599"/>
              <a:gd name="connsiteY3" fmla="*/ 367068 h 502289"/>
              <a:gd name="connsiteX4" fmla="*/ 500599 w 500599"/>
              <a:gd name="connsiteY4" fmla="*/ 421156 h 502289"/>
              <a:gd name="connsiteX5" fmla="*/ 497922 w 500599"/>
              <a:gd name="connsiteY5" fmla="*/ 427495 h 502289"/>
              <a:gd name="connsiteX6" fmla="*/ 491583 w 500599"/>
              <a:gd name="connsiteY6" fmla="*/ 430171 h 502289"/>
              <a:gd name="connsiteX7" fmla="*/ 149024 w 500599"/>
              <a:gd name="connsiteY7" fmla="*/ 430171 h 502289"/>
              <a:gd name="connsiteX8" fmla="*/ 142686 w 500599"/>
              <a:gd name="connsiteY8" fmla="*/ 427495 h 502289"/>
              <a:gd name="connsiteX9" fmla="*/ 140009 w 500599"/>
              <a:gd name="connsiteY9" fmla="*/ 421156 h 502289"/>
              <a:gd name="connsiteX10" fmla="*/ 140009 w 500599"/>
              <a:gd name="connsiteY10" fmla="*/ 367068 h 502289"/>
              <a:gd name="connsiteX11" fmla="*/ 142544 w 500599"/>
              <a:gd name="connsiteY11" fmla="*/ 360589 h 502289"/>
              <a:gd name="connsiteX12" fmla="*/ 149024 w 500599"/>
              <a:gd name="connsiteY12" fmla="*/ 358053 h 502289"/>
              <a:gd name="connsiteX13" fmla="*/ 4788 w 500599"/>
              <a:gd name="connsiteY13" fmla="*/ 358053 h 502289"/>
              <a:gd name="connsiteX14" fmla="*/ 98598 w 500599"/>
              <a:gd name="connsiteY14" fmla="*/ 358053 h 502289"/>
              <a:gd name="connsiteX15" fmla="*/ 98598 w 500599"/>
              <a:gd name="connsiteY15" fmla="*/ 382844 h 502289"/>
              <a:gd name="connsiteX16" fmla="*/ 71835 w 500599"/>
              <a:gd name="connsiteY16" fmla="*/ 415241 h 502289"/>
              <a:gd name="connsiteX17" fmla="*/ 94654 w 500599"/>
              <a:gd name="connsiteY17" fmla="*/ 429044 h 502289"/>
              <a:gd name="connsiteX18" fmla="*/ 103104 w 500599"/>
              <a:gd name="connsiteY18" fmla="*/ 453835 h 502289"/>
              <a:gd name="connsiteX19" fmla="*/ 87752 w 500599"/>
              <a:gd name="connsiteY19" fmla="*/ 489330 h 502289"/>
              <a:gd name="connsiteX20" fmla="*/ 49580 w 500599"/>
              <a:gd name="connsiteY20" fmla="*/ 502289 h 502289"/>
              <a:gd name="connsiteX21" fmla="*/ 1126 w 500599"/>
              <a:gd name="connsiteY21" fmla="*/ 483696 h 502289"/>
              <a:gd name="connsiteX22" fmla="*/ 17183 w 500599"/>
              <a:gd name="connsiteY22" fmla="*/ 458906 h 502289"/>
              <a:gd name="connsiteX23" fmla="*/ 47045 w 500599"/>
              <a:gd name="connsiteY23" fmla="*/ 471582 h 502289"/>
              <a:gd name="connsiteX24" fmla="*/ 61271 w 500599"/>
              <a:gd name="connsiteY24" fmla="*/ 467498 h 502289"/>
              <a:gd name="connsiteX25" fmla="*/ 67328 w 500599"/>
              <a:gd name="connsiteY25" fmla="*/ 455525 h 502289"/>
              <a:gd name="connsiteX26" fmla="*/ 37748 w 500599"/>
              <a:gd name="connsiteY26" fmla="*/ 439749 h 502289"/>
              <a:gd name="connsiteX27" fmla="*/ 30424 w 500599"/>
              <a:gd name="connsiteY27" fmla="*/ 423974 h 502289"/>
              <a:gd name="connsiteX28" fmla="*/ 39579 w 500599"/>
              <a:gd name="connsiteY28" fmla="*/ 411719 h 502289"/>
              <a:gd name="connsiteX29" fmla="*/ 51552 w 500599"/>
              <a:gd name="connsiteY29" fmla="*/ 396507 h 502289"/>
              <a:gd name="connsiteX30" fmla="*/ 61976 w 500599"/>
              <a:gd name="connsiteY30" fmla="*/ 385661 h 502289"/>
              <a:gd name="connsiteX31" fmla="*/ 61976 w 500599"/>
              <a:gd name="connsiteY31" fmla="*/ 385379 h 502289"/>
              <a:gd name="connsiteX32" fmla="*/ 48312 w 500599"/>
              <a:gd name="connsiteY32" fmla="*/ 385661 h 502289"/>
              <a:gd name="connsiteX33" fmla="*/ 34649 w 500599"/>
              <a:gd name="connsiteY33" fmla="*/ 385943 h 502289"/>
              <a:gd name="connsiteX34" fmla="*/ 34649 w 500599"/>
              <a:gd name="connsiteY34" fmla="*/ 400873 h 502289"/>
              <a:gd name="connsiteX35" fmla="*/ 4788 w 500599"/>
              <a:gd name="connsiteY35" fmla="*/ 400873 h 502289"/>
              <a:gd name="connsiteX36" fmla="*/ 149024 w 500599"/>
              <a:gd name="connsiteY36" fmla="*/ 213819 h 502289"/>
              <a:gd name="connsiteX37" fmla="*/ 491583 w 500599"/>
              <a:gd name="connsiteY37" fmla="*/ 213819 h 502289"/>
              <a:gd name="connsiteX38" fmla="*/ 497922 w 500599"/>
              <a:gd name="connsiteY38" fmla="*/ 216495 h 502289"/>
              <a:gd name="connsiteX39" fmla="*/ 500599 w 500599"/>
              <a:gd name="connsiteY39" fmla="*/ 222833 h 502289"/>
              <a:gd name="connsiteX40" fmla="*/ 500599 w 500599"/>
              <a:gd name="connsiteY40" fmla="*/ 276922 h 502289"/>
              <a:gd name="connsiteX41" fmla="*/ 497922 w 500599"/>
              <a:gd name="connsiteY41" fmla="*/ 283260 h 502289"/>
              <a:gd name="connsiteX42" fmla="*/ 491583 w 500599"/>
              <a:gd name="connsiteY42" fmla="*/ 285936 h 502289"/>
              <a:gd name="connsiteX43" fmla="*/ 149024 w 500599"/>
              <a:gd name="connsiteY43" fmla="*/ 285936 h 502289"/>
              <a:gd name="connsiteX44" fmla="*/ 142686 w 500599"/>
              <a:gd name="connsiteY44" fmla="*/ 283260 h 502289"/>
              <a:gd name="connsiteX45" fmla="*/ 140009 w 500599"/>
              <a:gd name="connsiteY45" fmla="*/ 276922 h 502289"/>
              <a:gd name="connsiteX46" fmla="*/ 140009 w 500599"/>
              <a:gd name="connsiteY46" fmla="*/ 222833 h 502289"/>
              <a:gd name="connsiteX47" fmla="*/ 142544 w 500599"/>
              <a:gd name="connsiteY47" fmla="*/ 216354 h 502289"/>
              <a:gd name="connsiteX48" fmla="*/ 149024 w 500599"/>
              <a:gd name="connsiteY48" fmla="*/ 213819 h 502289"/>
              <a:gd name="connsiteX49" fmla="*/ 51553 w 500599"/>
              <a:gd name="connsiteY49" fmla="*/ 177760 h 502289"/>
              <a:gd name="connsiteX50" fmla="*/ 86203 w 500599"/>
              <a:gd name="connsiteY50" fmla="*/ 189451 h 502289"/>
              <a:gd name="connsiteX51" fmla="*/ 100289 w 500599"/>
              <a:gd name="connsiteY51" fmla="*/ 221143 h 502289"/>
              <a:gd name="connsiteX52" fmla="*/ 90711 w 500599"/>
              <a:gd name="connsiteY52" fmla="*/ 246920 h 502289"/>
              <a:gd name="connsiteX53" fmla="*/ 69582 w 500599"/>
              <a:gd name="connsiteY53" fmla="*/ 265090 h 502289"/>
              <a:gd name="connsiteX54" fmla="*/ 48313 w 500599"/>
              <a:gd name="connsiteY54" fmla="*/ 279316 h 502289"/>
              <a:gd name="connsiteX55" fmla="*/ 38313 w 500599"/>
              <a:gd name="connsiteY55" fmla="*/ 294106 h 502289"/>
              <a:gd name="connsiteX56" fmla="*/ 74090 w 500599"/>
              <a:gd name="connsiteY56" fmla="*/ 294106 h 502289"/>
              <a:gd name="connsiteX57" fmla="*/ 74090 w 500599"/>
              <a:gd name="connsiteY57" fmla="*/ 277203 h 502289"/>
              <a:gd name="connsiteX58" fmla="*/ 103669 w 500599"/>
              <a:gd name="connsiteY58" fmla="*/ 277203 h 502289"/>
              <a:gd name="connsiteX59" fmla="*/ 103669 w 500599"/>
              <a:gd name="connsiteY59" fmla="*/ 321995 h 502289"/>
              <a:gd name="connsiteX60" fmla="*/ 1691 w 500599"/>
              <a:gd name="connsiteY60" fmla="*/ 321995 h 502289"/>
              <a:gd name="connsiteX61" fmla="*/ 0 w 500599"/>
              <a:gd name="connsiteY61" fmla="*/ 306783 h 502289"/>
              <a:gd name="connsiteX62" fmla="*/ 6621 w 500599"/>
              <a:gd name="connsiteY62" fmla="*/ 280584 h 502289"/>
              <a:gd name="connsiteX63" fmla="*/ 22537 w 500599"/>
              <a:gd name="connsiteY63" fmla="*/ 261428 h 502289"/>
              <a:gd name="connsiteX64" fmla="*/ 41130 w 500599"/>
              <a:gd name="connsiteY64" fmla="*/ 248046 h 502289"/>
              <a:gd name="connsiteX65" fmla="*/ 57047 w 500599"/>
              <a:gd name="connsiteY65" fmla="*/ 235792 h 502289"/>
              <a:gd name="connsiteX66" fmla="*/ 63666 w 500599"/>
              <a:gd name="connsiteY66" fmla="*/ 223115 h 502289"/>
              <a:gd name="connsiteX67" fmla="*/ 59581 w 500599"/>
              <a:gd name="connsiteY67" fmla="*/ 212269 h 502289"/>
              <a:gd name="connsiteX68" fmla="*/ 48454 w 500599"/>
              <a:gd name="connsiteY68" fmla="*/ 208466 h 502289"/>
              <a:gd name="connsiteX69" fmla="*/ 25636 w 500599"/>
              <a:gd name="connsiteY69" fmla="*/ 224805 h 502289"/>
              <a:gd name="connsiteX70" fmla="*/ 1691 w 500599"/>
              <a:gd name="connsiteY70" fmla="*/ 208184 h 502289"/>
              <a:gd name="connsiteX71" fmla="*/ 21832 w 500599"/>
              <a:gd name="connsiteY71" fmla="*/ 185788 h 502289"/>
              <a:gd name="connsiteX72" fmla="*/ 51553 w 500599"/>
              <a:gd name="connsiteY72" fmla="*/ 177760 h 502289"/>
              <a:gd name="connsiteX73" fmla="*/ 149024 w 500599"/>
              <a:gd name="connsiteY73" fmla="*/ 69582 h 502289"/>
              <a:gd name="connsiteX74" fmla="*/ 491583 w 500599"/>
              <a:gd name="connsiteY74" fmla="*/ 69582 h 502289"/>
              <a:gd name="connsiteX75" fmla="*/ 497922 w 500599"/>
              <a:gd name="connsiteY75" fmla="*/ 72258 h 502289"/>
              <a:gd name="connsiteX76" fmla="*/ 500599 w 500599"/>
              <a:gd name="connsiteY76" fmla="*/ 78597 h 502289"/>
              <a:gd name="connsiteX77" fmla="*/ 500599 w 500599"/>
              <a:gd name="connsiteY77" fmla="*/ 132685 h 502289"/>
              <a:gd name="connsiteX78" fmla="*/ 497922 w 500599"/>
              <a:gd name="connsiteY78" fmla="*/ 139024 h 502289"/>
              <a:gd name="connsiteX79" fmla="*/ 491583 w 500599"/>
              <a:gd name="connsiteY79" fmla="*/ 141700 h 502289"/>
              <a:gd name="connsiteX80" fmla="*/ 149024 w 500599"/>
              <a:gd name="connsiteY80" fmla="*/ 141700 h 502289"/>
              <a:gd name="connsiteX81" fmla="*/ 142686 w 500599"/>
              <a:gd name="connsiteY81" fmla="*/ 139024 h 502289"/>
              <a:gd name="connsiteX82" fmla="*/ 140009 w 500599"/>
              <a:gd name="connsiteY82" fmla="*/ 132685 h 502289"/>
              <a:gd name="connsiteX83" fmla="*/ 140009 w 500599"/>
              <a:gd name="connsiteY83" fmla="*/ 78597 h 502289"/>
              <a:gd name="connsiteX84" fmla="*/ 142686 w 500599"/>
              <a:gd name="connsiteY84" fmla="*/ 72258 h 502289"/>
              <a:gd name="connsiteX85" fmla="*/ 149024 w 500599"/>
              <a:gd name="connsiteY85" fmla="*/ 69582 h 502289"/>
              <a:gd name="connsiteX86" fmla="*/ 43665 w 500599"/>
              <a:gd name="connsiteY86" fmla="*/ 0 h 502289"/>
              <a:gd name="connsiteX87" fmla="*/ 73526 w 500599"/>
              <a:gd name="connsiteY87" fmla="*/ 0 h 502289"/>
              <a:gd name="connsiteX88" fmla="*/ 73526 w 500599"/>
              <a:gd name="connsiteY88" fmla="*/ 113810 h 502289"/>
              <a:gd name="connsiteX89" fmla="*/ 103951 w 500599"/>
              <a:gd name="connsiteY89" fmla="*/ 113810 h 502289"/>
              <a:gd name="connsiteX90" fmla="*/ 103951 w 500599"/>
              <a:gd name="connsiteY90" fmla="*/ 141700 h 502289"/>
              <a:gd name="connsiteX91" fmla="*/ 9579 w 500599"/>
              <a:gd name="connsiteY91" fmla="*/ 141700 h 502289"/>
              <a:gd name="connsiteX92" fmla="*/ 9579 w 500599"/>
              <a:gd name="connsiteY92" fmla="*/ 113810 h 502289"/>
              <a:gd name="connsiteX93" fmla="*/ 39721 w 500599"/>
              <a:gd name="connsiteY93" fmla="*/ 113810 h 502289"/>
              <a:gd name="connsiteX94" fmla="*/ 39862 w 500599"/>
              <a:gd name="connsiteY94" fmla="*/ 79442 h 502289"/>
              <a:gd name="connsiteX95" fmla="*/ 40002 w 500599"/>
              <a:gd name="connsiteY95" fmla="*/ 45355 h 502289"/>
              <a:gd name="connsiteX96" fmla="*/ 40002 w 500599"/>
              <a:gd name="connsiteY96" fmla="*/ 41974 h 502289"/>
              <a:gd name="connsiteX97" fmla="*/ 39440 w 500599"/>
              <a:gd name="connsiteY97" fmla="*/ 41974 h 502289"/>
              <a:gd name="connsiteX98" fmla="*/ 25354 w 500599"/>
              <a:gd name="connsiteY98" fmla="*/ 57187 h 502289"/>
              <a:gd name="connsiteX99" fmla="*/ 5352 w 500599"/>
              <a:gd name="connsiteY99" fmla="*/ 35777 h 502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500599" h="502289">
                <a:moveTo>
                  <a:pt x="149024" y="358053"/>
                </a:moveTo>
                <a:lnTo>
                  <a:pt x="491583" y="358053"/>
                </a:lnTo>
                <a:cubicBezTo>
                  <a:pt x="494026" y="358053"/>
                  <a:pt x="496139" y="358945"/>
                  <a:pt x="497922" y="360729"/>
                </a:cubicBezTo>
                <a:cubicBezTo>
                  <a:pt x="499707" y="362514"/>
                  <a:pt x="500599" y="364626"/>
                  <a:pt x="500599" y="367068"/>
                </a:cubicBezTo>
                <a:lnTo>
                  <a:pt x="500599" y="421156"/>
                </a:lnTo>
                <a:cubicBezTo>
                  <a:pt x="500599" y="423598"/>
                  <a:pt x="499707" y="425711"/>
                  <a:pt x="497922" y="427495"/>
                </a:cubicBezTo>
                <a:cubicBezTo>
                  <a:pt x="496139" y="429279"/>
                  <a:pt x="494026" y="430171"/>
                  <a:pt x="491583" y="430171"/>
                </a:cubicBezTo>
                <a:lnTo>
                  <a:pt x="149024" y="430171"/>
                </a:lnTo>
                <a:cubicBezTo>
                  <a:pt x="146583" y="430171"/>
                  <a:pt x="144471" y="429279"/>
                  <a:pt x="142686" y="427495"/>
                </a:cubicBezTo>
                <a:cubicBezTo>
                  <a:pt x="140901" y="425711"/>
                  <a:pt x="140009" y="423598"/>
                  <a:pt x="140009" y="421156"/>
                </a:cubicBezTo>
                <a:lnTo>
                  <a:pt x="140009" y="367068"/>
                </a:lnTo>
                <a:cubicBezTo>
                  <a:pt x="140009" y="364439"/>
                  <a:pt x="140854" y="362279"/>
                  <a:pt x="142544" y="360589"/>
                </a:cubicBezTo>
                <a:cubicBezTo>
                  <a:pt x="144234" y="358898"/>
                  <a:pt x="146395" y="358053"/>
                  <a:pt x="149024" y="358053"/>
                </a:cubicBezTo>
                <a:close/>
                <a:moveTo>
                  <a:pt x="4788" y="358053"/>
                </a:moveTo>
                <a:lnTo>
                  <a:pt x="98598" y="358053"/>
                </a:lnTo>
                <a:lnTo>
                  <a:pt x="98598" y="382844"/>
                </a:lnTo>
                <a:lnTo>
                  <a:pt x="71835" y="415241"/>
                </a:lnTo>
                <a:cubicBezTo>
                  <a:pt x="81413" y="417494"/>
                  <a:pt x="89019" y="422095"/>
                  <a:pt x="94654" y="429044"/>
                </a:cubicBezTo>
                <a:cubicBezTo>
                  <a:pt x="100288" y="435993"/>
                  <a:pt x="103104" y="444257"/>
                  <a:pt x="103104" y="453835"/>
                </a:cubicBezTo>
                <a:cubicBezTo>
                  <a:pt x="103104" y="468859"/>
                  <a:pt x="97988" y="480691"/>
                  <a:pt x="87752" y="489330"/>
                </a:cubicBezTo>
                <a:cubicBezTo>
                  <a:pt x="77516" y="497969"/>
                  <a:pt x="64793" y="502289"/>
                  <a:pt x="49580" y="502289"/>
                </a:cubicBezTo>
                <a:cubicBezTo>
                  <a:pt x="29673" y="502289"/>
                  <a:pt x="13522" y="496091"/>
                  <a:pt x="1126" y="483696"/>
                </a:cubicBezTo>
                <a:lnTo>
                  <a:pt x="17183" y="458906"/>
                </a:lnTo>
                <a:cubicBezTo>
                  <a:pt x="26386" y="467357"/>
                  <a:pt x="36340" y="471582"/>
                  <a:pt x="47045" y="471582"/>
                </a:cubicBezTo>
                <a:cubicBezTo>
                  <a:pt x="52491" y="471582"/>
                  <a:pt x="57234" y="470221"/>
                  <a:pt x="61271" y="467498"/>
                </a:cubicBezTo>
                <a:cubicBezTo>
                  <a:pt x="65309" y="464775"/>
                  <a:pt x="67328" y="460784"/>
                  <a:pt x="67328" y="455525"/>
                </a:cubicBezTo>
                <a:cubicBezTo>
                  <a:pt x="67328" y="443505"/>
                  <a:pt x="57468" y="438247"/>
                  <a:pt x="37748" y="439749"/>
                </a:cubicBezTo>
                <a:lnTo>
                  <a:pt x="30424" y="423974"/>
                </a:lnTo>
                <a:cubicBezTo>
                  <a:pt x="31927" y="422095"/>
                  <a:pt x="34978" y="418011"/>
                  <a:pt x="39579" y="411719"/>
                </a:cubicBezTo>
                <a:cubicBezTo>
                  <a:pt x="44181" y="405428"/>
                  <a:pt x="48172" y="400357"/>
                  <a:pt x="51552" y="396507"/>
                </a:cubicBezTo>
                <a:cubicBezTo>
                  <a:pt x="54933" y="392657"/>
                  <a:pt x="58407" y="389041"/>
                  <a:pt x="61976" y="385661"/>
                </a:cubicBezTo>
                <a:lnTo>
                  <a:pt x="61976" y="385379"/>
                </a:lnTo>
                <a:cubicBezTo>
                  <a:pt x="58971" y="385379"/>
                  <a:pt x="54417" y="385473"/>
                  <a:pt x="48312" y="385661"/>
                </a:cubicBezTo>
                <a:cubicBezTo>
                  <a:pt x="42209" y="385849"/>
                  <a:pt x="37655" y="385943"/>
                  <a:pt x="34649" y="385943"/>
                </a:cubicBezTo>
                <a:lnTo>
                  <a:pt x="34649" y="400873"/>
                </a:lnTo>
                <a:lnTo>
                  <a:pt x="4788" y="400873"/>
                </a:lnTo>
                <a:close/>
                <a:moveTo>
                  <a:pt x="149024" y="213819"/>
                </a:moveTo>
                <a:lnTo>
                  <a:pt x="491583" y="213819"/>
                </a:lnTo>
                <a:cubicBezTo>
                  <a:pt x="494026" y="213819"/>
                  <a:pt x="496139" y="214711"/>
                  <a:pt x="497922" y="216495"/>
                </a:cubicBezTo>
                <a:cubicBezTo>
                  <a:pt x="499707" y="218279"/>
                  <a:pt x="500599" y="220392"/>
                  <a:pt x="500599" y="222833"/>
                </a:cubicBezTo>
                <a:lnTo>
                  <a:pt x="500599" y="276922"/>
                </a:lnTo>
                <a:cubicBezTo>
                  <a:pt x="500599" y="279363"/>
                  <a:pt x="499707" y="281476"/>
                  <a:pt x="497922" y="283260"/>
                </a:cubicBezTo>
                <a:cubicBezTo>
                  <a:pt x="496139" y="285044"/>
                  <a:pt x="494026" y="285936"/>
                  <a:pt x="491583" y="285936"/>
                </a:cubicBezTo>
                <a:lnTo>
                  <a:pt x="149024" y="285936"/>
                </a:lnTo>
                <a:cubicBezTo>
                  <a:pt x="146583" y="285936"/>
                  <a:pt x="144471" y="285044"/>
                  <a:pt x="142686" y="283260"/>
                </a:cubicBezTo>
                <a:cubicBezTo>
                  <a:pt x="140901" y="281476"/>
                  <a:pt x="140009" y="279363"/>
                  <a:pt x="140009" y="276922"/>
                </a:cubicBezTo>
                <a:lnTo>
                  <a:pt x="140009" y="222833"/>
                </a:lnTo>
                <a:cubicBezTo>
                  <a:pt x="140009" y="220204"/>
                  <a:pt x="140854" y="218044"/>
                  <a:pt x="142544" y="216354"/>
                </a:cubicBezTo>
                <a:cubicBezTo>
                  <a:pt x="144234" y="214664"/>
                  <a:pt x="146395" y="213819"/>
                  <a:pt x="149024" y="213819"/>
                </a:cubicBezTo>
                <a:close/>
                <a:moveTo>
                  <a:pt x="51553" y="177760"/>
                </a:moveTo>
                <a:cubicBezTo>
                  <a:pt x="65264" y="177760"/>
                  <a:pt x="76813" y="181657"/>
                  <a:pt x="86203" y="189451"/>
                </a:cubicBezTo>
                <a:cubicBezTo>
                  <a:pt x="95594" y="197245"/>
                  <a:pt x="100289" y="207809"/>
                  <a:pt x="100289" y="221143"/>
                </a:cubicBezTo>
                <a:cubicBezTo>
                  <a:pt x="100289" y="230533"/>
                  <a:pt x="97096" y="239126"/>
                  <a:pt x="90711" y="246920"/>
                </a:cubicBezTo>
                <a:cubicBezTo>
                  <a:pt x="84326" y="254714"/>
                  <a:pt x="77284" y="260770"/>
                  <a:pt x="69582" y="265090"/>
                </a:cubicBezTo>
                <a:cubicBezTo>
                  <a:pt x="61882" y="269409"/>
                  <a:pt x="54792" y="274152"/>
                  <a:pt x="48313" y="279316"/>
                </a:cubicBezTo>
                <a:cubicBezTo>
                  <a:pt x="41834" y="284481"/>
                  <a:pt x="38501" y="289411"/>
                  <a:pt x="38313" y="294106"/>
                </a:cubicBezTo>
                <a:lnTo>
                  <a:pt x="74090" y="294106"/>
                </a:lnTo>
                <a:lnTo>
                  <a:pt x="74090" y="277203"/>
                </a:lnTo>
                <a:lnTo>
                  <a:pt x="103669" y="277203"/>
                </a:lnTo>
                <a:lnTo>
                  <a:pt x="103669" y="321995"/>
                </a:lnTo>
                <a:lnTo>
                  <a:pt x="1691" y="321995"/>
                </a:lnTo>
                <a:cubicBezTo>
                  <a:pt x="563" y="315234"/>
                  <a:pt x="0" y="310163"/>
                  <a:pt x="0" y="306783"/>
                </a:cubicBezTo>
                <a:cubicBezTo>
                  <a:pt x="0" y="297205"/>
                  <a:pt x="2207" y="288472"/>
                  <a:pt x="6621" y="280584"/>
                </a:cubicBezTo>
                <a:cubicBezTo>
                  <a:pt x="11034" y="272696"/>
                  <a:pt x="16339" y="266311"/>
                  <a:pt x="22537" y="261428"/>
                </a:cubicBezTo>
                <a:cubicBezTo>
                  <a:pt x="28734" y="256545"/>
                  <a:pt x="34932" y="252084"/>
                  <a:pt x="41130" y="248046"/>
                </a:cubicBezTo>
                <a:cubicBezTo>
                  <a:pt x="47327" y="244009"/>
                  <a:pt x="52634" y="239924"/>
                  <a:pt x="57047" y="235792"/>
                </a:cubicBezTo>
                <a:cubicBezTo>
                  <a:pt x="61460" y="231660"/>
                  <a:pt x="63666" y="227435"/>
                  <a:pt x="63666" y="223115"/>
                </a:cubicBezTo>
                <a:cubicBezTo>
                  <a:pt x="63666" y="218420"/>
                  <a:pt x="62306" y="214805"/>
                  <a:pt x="59581" y="212269"/>
                </a:cubicBezTo>
                <a:cubicBezTo>
                  <a:pt x="56859" y="209734"/>
                  <a:pt x="53149" y="208466"/>
                  <a:pt x="48454" y="208466"/>
                </a:cubicBezTo>
                <a:cubicBezTo>
                  <a:pt x="39816" y="208466"/>
                  <a:pt x="32210" y="213913"/>
                  <a:pt x="25636" y="224805"/>
                </a:cubicBezTo>
                <a:lnTo>
                  <a:pt x="1691" y="208184"/>
                </a:lnTo>
                <a:cubicBezTo>
                  <a:pt x="6197" y="198606"/>
                  <a:pt x="12912" y="191141"/>
                  <a:pt x="21832" y="185788"/>
                </a:cubicBezTo>
                <a:cubicBezTo>
                  <a:pt x="30754" y="180436"/>
                  <a:pt x="40660" y="177760"/>
                  <a:pt x="51553" y="177760"/>
                </a:cubicBezTo>
                <a:close/>
                <a:moveTo>
                  <a:pt x="149024" y="69582"/>
                </a:moveTo>
                <a:lnTo>
                  <a:pt x="491583" y="69582"/>
                </a:lnTo>
                <a:cubicBezTo>
                  <a:pt x="494026" y="69582"/>
                  <a:pt x="496139" y="70474"/>
                  <a:pt x="497922" y="72258"/>
                </a:cubicBezTo>
                <a:cubicBezTo>
                  <a:pt x="499707" y="74042"/>
                  <a:pt x="500599" y="76155"/>
                  <a:pt x="500599" y="78597"/>
                </a:cubicBezTo>
                <a:lnTo>
                  <a:pt x="500599" y="132685"/>
                </a:lnTo>
                <a:cubicBezTo>
                  <a:pt x="500599" y="135127"/>
                  <a:pt x="499707" y="137239"/>
                  <a:pt x="497922" y="139024"/>
                </a:cubicBezTo>
                <a:cubicBezTo>
                  <a:pt x="496139" y="140808"/>
                  <a:pt x="494026" y="141700"/>
                  <a:pt x="491583" y="141700"/>
                </a:cubicBezTo>
                <a:lnTo>
                  <a:pt x="149024" y="141700"/>
                </a:lnTo>
                <a:cubicBezTo>
                  <a:pt x="146583" y="141700"/>
                  <a:pt x="144471" y="140808"/>
                  <a:pt x="142686" y="139024"/>
                </a:cubicBezTo>
                <a:cubicBezTo>
                  <a:pt x="140901" y="137239"/>
                  <a:pt x="140009" y="135127"/>
                  <a:pt x="140009" y="132685"/>
                </a:cubicBezTo>
                <a:lnTo>
                  <a:pt x="140009" y="78597"/>
                </a:lnTo>
                <a:cubicBezTo>
                  <a:pt x="140009" y="76155"/>
                  <a:pt x="140901" y="74042"/>
                  <a:pt x="142686" y="72258"/>
                </a:cubicBezTo>
                <a:cubicBezTo>
                  <a:pt x="144471" y="70474"/>
                  <a:pt x="146583" y="69582"/>
                  <a:pt x="149024" y="69582"/>
                </a:cubicBezTo>
                <a:close/>
                <a:moveTo>
                  <a:pt x="43665" y="0"/>
                </a:moveTo>
                <a:lnTo>
                  <a:pt x="73526" y="0"/>
                </a:lnTo>
                <a:lnTo>
                  <a:pt x="73526" y="113810"/>
                </a:lnTo>
                <a:lnTo>
                  <a:pt x="103951" y="113810"/>
                </a:lnTo>
                <a:lnTo>
                  <a:pt x="103951" y="141700"/>
                </a:lnTo>
                <a:lnTo>
                  <a:pt x="9579" y="141700"/>
                </a:lnTo>
                <a:lnTo>
                  <a:pt x="9579" y="113810"/>
                </a:lnTo>
                <a:lnTo>
                  <a:pt x="39721" y="113810"/>
                </a:lnTo>
                <a:cubicBezTo>
                  <a:pt x="39721" y="106110"/>
                  <a:pt x="39769" y="94654"/>
                  <a:pt x="39862" y="79442"/>
                </a:cubicBezTo>
                <a:cubicBezTo>
                  <a:pt x="39957" y="64229"/>
                  <a:pt x="40002" y="52867"/>
                  <a:pt x="40002" y="45355"/>
                </a:cubicBezTo>
                <a:lnTo>
                  <a:pt x="40002" y="41974"/>
                </a:lnTo>
                <a:lnTo>
                  <a:pt x="39440" y="41974"/>
                </a:lnTo>
                <a:cubicBezTo>
                  <a:pt x="37937" y="45167"/>
                  <a:pt x="33242" y="50238"/>
                  <a:pt x="25354" y="57187"/>
                </a:cubicBezTo>
                <a:lnTo>
                  <a:pt x="5352" y="35777"/>
                </a:lnTo>
                <a:close/>
              </a:path>
            </a:pathLst>
          </a:custGeom>
          <a:solidFill>
            <a:srgbClr val="E2EC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28444" tIns="64222" rIns="128444" bIns="64222" rtlCol="0" anchor="ctr">
            <a:noAutofit/>
          </a:bodyPr>
          <a:lstStyle/>
          <a:p>
            <a:pPr algn="ctr"/>
            <a:endParaRPr lang="en-US" sz="1500">
              <a:latin typeface="Calibri Light" panose="020F0302020204030204" pitchFamily="34" charset="0"/>
            </a:endParaRPr>
          </a:p>
        </p:txBody>
      </p:sp>
      <p:pic>
        <p:nvPicPr>
          <p:cNvPr id="171" name="Google Shape;8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32997" y="7323534"/>
            <a:ext cx="3208592" cy="57472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171 CuadroTexto"/>
          <p:cNvSpPr txBox="1"/>
          <p:nvPr/>
        </p:nvSpPr>
        <p:spPr>
          <a:xfrm>
            <a:off x="3319832" y="113518"/>
            <a:ext cx="5777607" cy="776029"/>
          </a:xfrm>
          <a:prstGeom prst="rect">
            <a:avLst/>
          </a:prstGeom>
          <a:noFill/>
        </p:spPr>
        <p:txBody>
          <a:bodyPr wrap="square" lIns="128444" tIns="64222" rIns="128444" bIns="64222" rtlCol="0">
            <a:spAutoFit/>
          </a:bodyPr>
          <a:lstStyle/>
          <a:p>
            <a:pPr algn="ctr"/>
            <a:r>
              <a:rPr lang="es-CO" sz="4200" b="1" dirty="0">
                <a:solidFill>
                  <a:srgbClr val="E02F63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TIPS DE AUDITORÍA</a:t>
            </a:r>
            <a:endParaRPr lang="en-US" sz="4200" b="1" dirty="0">
              <a:solidFill>
                <a:srgbClr val="E02F63"/>
              </a:solidFill>
              <a:latin typeface="Calibri Light" panose="020F0302020204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3" name="172 Rectángulo redondeado"/>
          <p:cNvSpPr/>
          <p:nvPr/>
        </p:nvSpPr>
        <p:spPr>
          <a:xfrm>
            <a:off x="7929690" y="7366553"/>
            <a:ext cx="3474637" cy="75697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028" tIns="58014" rIns="116028" bIns="58014" rtlCol="0" anchor="ctr"/>
          <a:lstStyle/>
          <a:p>
            <a:pPr algn="just"/>
            <a:r>
              <a:rPr lang="es-CO" sz="12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Recuerda que  los documentos  vigentes se encuentran en</a:t>
            </a:r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5" name="174 CuadroTexto"/>
          <p:cNvSpPr txBox="1"/>
          <p:nvPr/>
        </p:nvSpPr>
        <p:spPr>
          <a:xfrm>
            <a:off x="8003033" y="7843791"/>
            <a:ext cx="3964372" cy="286438"/>
          </a:xfrm>
          <a:prstGeom prst="rect">
            <a:avLst/>
          </a:prstGeom>
          <a:noFill/>
        </p:spPr>
        <p:txBody>
          <a:bodyPr wrap="square" lIns="116028" tIns="58014" rIns="116028" bIns="58014" rtlCol="0">
            <a:spAutoFit/>
          </a:bodyPr>
          <a:lstStyle/>
          <a:p>
            <a:pPr algn="just"/>
            <a:r>
              <a:rPr lang="en-US" sz="1100" b="1" dirty="0">
                <a:solidFill>
                  <a:srgbClr val="E02F63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http://calidad.mincultura.gov.co/isolucion/</a:t>
            </a:r>
          </a:p>
        </p:txBody>
      </p:sp>
      <p:sp>
        <p:nvSpPr>
          <p:cNvPr id="176" name="175 Rectángulo redondeado"/>
          <p:cNvSpPr/>
          <p:nvPr/>
        </p:nvSpPr>
        <p:spPr>
          <a:xfrm>
            <a:off x="3597688" y="7427437"/>
            <a:ext cx="3684975" cy="641258"/>
          </a:xfrm>
          <a:prstGeom prst="roundRect">
            <a:avLst/>
          </a:prstGeom>
          <a:solidFill>
            <a:srgbClr val="E2EC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028" tIns="58014" rIns="116028" bIns="58014" rtlCol="0" anchor="ctr"/>
          <a:lstStyle/>
          <a:p>
            <a:pPr algn="just"/>
            <a:r>
              <a:rPr lang="es-CO" sz="1200" dirty="0">
                <a:solidFill>
                  <a:srgbClr val="3366CC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Asegúrate que tu equipo de trabajo esté en capacidad de demostrar la aplicación y cumplimiento de lo establecido en los  documentos del SIGI</a:t>
            </a:r>
          </a:p>
        </p:txBody>
      </p:sp>
      <p:sp>
        <p:nvSpPr>
          <p:cNvPr id="177" name="Freeform 161"/>
          <p:cNvSpPr/>
          <p:nvPr/>
        </p:nvSpPr>
        <p:spPr>
          <a:xfrm>
            <a:off x="7265759" y="7582049"/>
            <a:ext cx="188845" cy="387290"/>
          </a:xfrm>
          <a:custGeom>
            <a:avLst/>
            <a:gdLst/>
            <a:ahLst/>
            <a:cxnLst/>
            <a:rect l="l" t="t" r="r" b="b"/>
            <a:pathLst>
              <a:path w="396367" h="437410">
                <a:moveTo>
                  <a:pt x="9755" y="28"/>
                </a:moveTo>
                <a:cubicBezTo>
                  <a:pt x="11609" y="169"/>
                  <a:pt x="13617" y="850"/>
                  <a:pt x="15776" y="2070"/>
                </a:cubicBezTo>
                <a:lnTo>
                  <a:pt x="389888" y="209973"/>
                </a:lnTo>
                <a:cubicBezTo>
                  <a:pt x="394207" y="212414"/>
                  <a:pt x="396367" y="215325"/>
                  <a:pt x="396367" y="218705"/>
                </a:cubicBezTo>
                <a:cubicBezTo>
                  <a:pt x="396367" y="222086"/>
                  <a:pt x="394207" y="224997"/>
                  <a:pt x="389888" y="227438"/>
                </a:cubicBezTo>
                <a:lnTo>
                  <a:pt x="15776" y="435341"/>
                </a:lnTo>
                <a:cubicBezTo>
                  <a:pt x="11457" y="437782"/>
                  <a:pt x="7747" y="438064"/>
                  <a:pt x="4649" y="436186"/>
                </a:cubicBezTo>
                <a:cubicBezTo>
                  <a:pt x="1550" y="434308"/>
                  <a:pt x="0" y="430927"/>
                  <a:pt x="0" y="426044"/>
                </a:cubicBezTo>
                <a:lnTo>
                  <a:pt x="0" y="11367"/>
                </a:lnTo>
                <a:cubicBezTo>
                  <a:pt x="0" y="6484"/>
                  <a:pt x="1550" y="3103"/>
                  <a:pt x="4649" y="1225"/>
                </a:cubicBezTo>
                <a:cubicBezTo>
                  <a:pt x="6198" y="286"/>
                  <a:pt x="7900" y="-113"/>
                  <a:pt x="9755" y="28"/>
                </a:cubicBezTo>
                <a:close/>
              </a:path>
            </a:pathLst>
          </a:custGeom>
          <a:solidFill>
            <a:srgbClr val="E2EC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028" tIns="58014" rIns="116028" bIns="58014" rtlCol="0" anchor="ctr"/>
          <a:lstStyle/>
          <a:p>
            <a:pPr algn="ctr"/>
            <a:endParaRPr lang="en-US" sz="1400">
              <a:latin typeface="Calibri Light" panose="020F0302020204030204" pitchFamily="34" charset="0"/>
            </a:endParaRPr>
          </a:p>
        </p:txBody>
      </p:sp>
      <p:sp>
        <p:nvSpPr>
          <p:cNvPr id="178" name="Freeform 558"/>
          <p:cNvSpPr/>
          <p:nvPr/>
        </p:nvSpPr>
        <p:spPr>
          <a:xfrm>
            <a:off x="7569819" y="7565449"/>
            <a:ext cx="337699" cy="420479"/>
          </a:xfrm>
          <a:custGeom>
            <a:avLst/>
            <a:gdLst>
              <a:gd name="connsiteX0" fmla="*/ 27045 w 324530"/>
              <a:gd name="connsiteY0" fmla="*/ 63103 h 455244"/>
              <a:gd name="connsiteX1" fmla="*/ 46201 w 324530"/>
              <a:gd name="connsiteY1" fmla="*/ 70991 h 455244"/>
              <a:gd name="connsiteX2" fmla="*/ 110430 w 324530"/>
              <a:gd name="connsiteY2" fmla="*/ 135221 h 455244"/>
              <a:gd name="connsiteX3" fmla="*/ 214100 w 324530"/>
              <a:gd name="connsiteY3" fmla="*/ 135221 h 455244"/>
              <a:gd name="connsiteX4" fmla="*/ 278330 w 324530"/>
              <a:gd name="connsiteY4" fmla="*/ 70991 h 455244"/>
              <a:gd name="connsiteX5" fmla="*/ 297486 w 324530"/>
              <a:gd name="connsiteY5" fmla="*/ 63103 h 455244"/>
              <a:gd name="connsiteX6" fmla="*/ 316642 w 324530"/>
              <a:gd name="connsiteY6" fmla="*/ 70991 h 455244"/>
              <a:gd name="connsiteX7" fmla="*/ 324530 w 324530"/>
              <a:gd name="connsiteY7" fmla="*/ 90147 h 455244"/>
              <a:gd name="connsiteX8" fmla="*/ 316642 w 324530"/>
              <a:gd name="connsiteY8" fmla="*/ 109303 h 455244"/>
              <a:gd name="connsiteX9" fmla="*/ 234383 w 324530"/>
              <a:gd name="connsiteY9" fmla="*/ 191563 h 455244"/>
              <a:gd name="connsiteX10" fmla="*/ 234383 w 324530"/>
              <a:gd name="connsiteY10" fmla="*/ 423692 h 455244"/>
              <a:gd name="connsiteX11" fmla="*/ 225086 w 324530"/>
              <a:gd name="connsiteY11" fmla="*/ 445947 h 455244"/>
              <a:gd name="connsiteX12" fmla="*/ 202831 w 324530"/>
              <a:gd name="connsiteY12" fmla="*/ 455244 h 455244"/>
              <a:gd name="connsiteX13" fmla="*/ 180576 w 324530"/>
              <a:gd name="connsiteY13" fmla="*/ 445947 h 455244"/>
              <a:gd name="connsiteX14" fmla="*/ 171280 w 324530"/>
              <a:gd name="connsiteY14" fmla="*/ 423692 h 455244"/>
              <a:gd name="connsiteX15" fmla="*/ 171280 w 324530"/>
              <a:gd name="connsiteY15" fmla="*/ 315515 h 455244"/>
              <a:gd name="connsiteX16" fmla="*/ 153251 w 324530"/>
              <a:gd name="connsiteY16" fmla="*/ 315515 h 455244"/>
              <a:gd name="connsiteX17" fmla="*/ 153251 w 324530"/>
              <a:gd name="connsiteY17" fmla="*/ 423692 h 455244"/>
              <a:gd name="connsiteX18" fmla="*/ 143954 w 324530"/>
              <a:gd name="connsiteY18" fmla="*/ 445947 h 455244"/>
              <a:gd name="connsiteX19" fmla="*/ 121700 w 324530"/>
              <a:gd name="connsiteY19" fmla="*/ 455244 h 455244"/>
              <a:gd name="connsiteX20" fmla="*/ 99444 w 324530"/>
              <a:gd name="connsiteY20" fmla="*/ 445947 h 455244"/>
              <a:gd name="connsiteX21" fmla="*/ 90148 w 324530"/>
              <a:gd name="connsiteY21" fmla="*/ 423692 h 455244"/>
              <a:gd name="connsiteX22" fmla="*/ 90148 w 324530"/>
              <a:gd name="connsiteY22" fmla="*/ 191563 h 455244"/>
              <a:gd name="connsiteX23" fmla="*/ 7888 w 324530"/>
              <a:gd name="connsiteY23" fmla="*/ 109303 h 455244"/>
              <a:gd name="connsiteX24" fmla="*/ 0 w 324530"/>
              <a:gd name="connsiteY24" fmla="*/ 90147 h 455244"/>
              <a:gd name="connsiteX25" fmla="*/ 7888 w 324530"/>
              <a:gd name="connsiteY25" fmla="*/ 70991 h 455244"/>
              <a:gd name="connsiteX26" fmla="*/ 27045 w 324530"/>
              <a:gd name="connsiteY26" fmla="*/ 63103 h 455244"/>
              <a:gd name="connsiteX27" fmla="*/ 162265 w 324530"/>
              <a:gd name="connsiteY27" fmla="*/ 0 h 455244"/>
              <a:gd name="connsiteX28" fmla="*/ 206916 w 324530"/>
              <a:gd name="connsiteY28" fmla="*/ 18452 h 455244"/>
              <a:gd name="connsiteX29" fmla="*/ 225368 w 324530"/>
              <a:gd name="connsiteY29" fmla="*/ 63103 h 455244"/>
              <a:gd name="connsiteX30" fmla="*/ 206916 w 324530"/>
              <a:gd name="connsiteY30" fmla="*/ 107754 h 455244"/>
              <a:gd name="connsiteX31" fmla="*/ 162265 w 324530"/>
              <a:gd name="connsiteY31" fmla="*/ 126206 h 455244"/>
              <a:gd name="connsiteX32" fmla="*/ 117614 w 324530"/>
              <a:gd name="connsiteY32" fmla="*/ 107754 h 455244"/>
              <a:gd name="connsiteX33" fmla="*/ 99162 w 324530"/>
              <a:gd name="connsiteY33" fmla="*/ 63103 h 455244"/>
              <a:gd name="connsiteX34" fmla="*/ 117614 w 324530"/>
              <a:gd name="connsiteY34" fmla="*/ 18452 h 455244"/>
              <a:gd name="connsiteX35" fmla="*/ 162265 w 324530"/>
              <a:gd name="connsiteY35" fmla="*/ 0 h 455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24530" h="455244">
                <a:moveTo>
                  <a:pt x="27045" y="63103"/>
                </a:moveTo>
                <a:cubicBezTo>
                  <a:pt x="34557" y="63103"/>
                  <a:pt x="40942" y="65732"/>
                  <a:pt x="46201" y="70991"/>
                </a:cubicBezTo>
                <a:lnTo>
                  <a:pt x="110430" y="135221"/>
                </a:lnTo>
                <a:lnTo>
                  <a:pt x="214100" y="135221"/>
                </a:lnTo>
                <a:lnTo>
                  <a:pt x="278330" y="70991"/>
                </a:lnTo>
                <a:cubicBezTo>
                  <a:pt x="283588" y="65732"/>
                  <a:pt x="289974" y="63103"/>
                  <a:pt x="297486" y="63103"/>
                </a:cubicBezTo>
                <a:cubicBezTo>
                  <a:pt x="304998" y="63103"/>
                  <a:pt x="311384" y="65732"/>
                  <a:pt x="316642" y="70991"/>
                </a:cubicBezTo>
                <a:cubicBezTo>
                  <a:pt x="321901" y="76249"/>
                  <a:pt x="324530" y="82635"/>
                  <a:pt x="324530" y="90147"/>
                </a:cubicBezTo>
                <a:cubicBezTo>
                  <a:pt x="324530" y="97659"/>
                  <a:pt x="321901" y="104045"/>
                  <a:pt x="316642" y="109303"/>
                </a:cubicBezTo>
                <a:lnTo>
                  <a:pt x="234383" y="191563"/>
                </a:lnTo>
                <a:lnTo>
                  <a:pt x="234383" y="423692"/>
                </a:lnTo>
                <a:cubicBezTo>
                  <a:pt x="234383" y="432331"/>
                  <a:pt x="231284" y="439750"/>
                  <a:pt x="225086" y="445947"/>
                </a:cubicBezTo>
                <a:cubicBezTo>
                  <a:pt x="218889" y="452145"/>
                  <a:pt x="211470" y="455244"/>
                  <a:pt x="202831" y="455244"/>
                </a:cubicBezTo>
                <a:cubicBezTo>
                  <a:pt x="194192" y="455244"/>
                  <a:pt x="186774" y="452145"/>
                  <a:pt x="180576" y="445947"/>
                </a:cubicBezTo>
                <a:cubicBezTo>
                  <a:pt x="174379" y="439750"/>
                  <a:pt x="171280" y="432331"/>
                  <a:pt x="171280" y="423692"/>
                </a:cubicBezTo>
                <a:lnTo>
                  <a:pt x="171280" y="315515"/>
                </a:lnTo>
                <a:lnTo>
                  <a:pt x="153251" y="315515"/>
                </a:lnTo>
                <a:lnTo>
                  <a:pt x="153251" y="423692"/>
                </a:lnTo>
                <a:cubicBezTo>
                  <a:pt x="153251" y="432331"/>
                  <a:pt x="150152" y="439750"/>
                  <a:pt x="143954" y="445947"/>
                </a:cubicBezTo>
                <a:cubicBezTo>
                  <a:pt x="137756" y="452145"/>
                  <a:pt x="130339" y="455244"/>
                  <a:pt x="121700" y="455244"/>
                </a:cubicBezTo>
                <a:cubicBezTo>
                  <a:pt x="113060" y="455244"/>
                  <a:pt x="105642" y="452145"/>
                  <a:pt x="99444" y="445947"/>
                </a:cubicBezTo>
                <a:cubicBezTo>
                  <a:pt x="93246" y="439750"/>
                  <a:pt x="90148" y="432331"/>
                  <a:pt x="90148" y="423692"/>
                </a:cubicBezTo>
                <a:lnTo>
                  <a:pt x="90148" y="191563"/>
                </a:lnTo>
                <a:lnTo>
                  <a:pt x="7888" y="109303"/>
                </a:lnTo>
                <a:cubicBezTo>
                  <a:pt x="2629" y="104045"/>
                  <a:pt x="0" y="97659"/>
                  <a:pt x="0" y="90147"/>
                </a:cubicBezTo>
                <a:cubicBezTo>
                  <a:pt x="0" y="82635"/>
                  <a:pt x="2629" y="76249"/>
                  <a:pt x="7888" y="70991"/>
                </a:cubicBezTo>
                <a:cubicBezTo>
                  <a:pt x="13147" y="65732"/>
                  <a:pt x="19532" y="63103"/>
                  <a:pt x="27045" y="63103"/>
                </a:cubicBezTo>
                <a:close/>
                <a:moveTo>
                  <a:pt x="162265" y="0"/>
                </a:moveTo>
                <a:cubicBezTo>
                  <a:pt x="179731" y="0"/>
                  <a:pt x="194614" y="6150"/>
                  <a:pt x="206916" y="18452"/>
                </a:cubicBezTo>
                <a:cubicBezTo>
                  <a:pt x="219218" y="30753"/>
                  <a:pt x="225368" y="45637"/>
                  <a:pt x="225368" y="63103"/>
                </a:cubicBezTo>
                <a:cubicBezTo>
                  <a:pt x="225368" y="80569"/>
                  <a:pt x="219218" y="95453"/>
                  <a:pt x="206916" y="107754"/>
                </a:cubicBezTo>
                <a:cubicBezTo>
                  <a:pt x="194614" y="120055"/>
                  <a:pt x="179731" y="126206"/>
                  <a:pt x="162265" y="126206"/>
                </a:cubicBezTo>
                <a:cubicBezTo>
                  <a:pt x="144799" y="126206"/>
                  <a:pt x="129916" y="120055"/>
                  <a:pt x="117614" y="107754"/>
                </a:cubicBezTo>
                <a:cubicBezTo>
                  <a:pt x="105313" y="95453"/>
                  <a:pt x="99162" y="80569"/>
                  <a:pt x="99162" y="63103"/>
                </a:cubicBezTo>
                <a:cubicBezTo>
                  <a:pt x="99162" y="45637"/>
                  <a:pt x="105313" y="30753"/>
                  <a:pt x="117614" y="18452"/>
                </a:cubicBezTo>
                <a:cubicBezTo>
                  <a:pt x="129916" y="6150"/>
                  <a:pt x="144799" y="0"/>
                  <a:pt x="162265" y="0"/>
                </a:cubicBez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16028" tIns="58014" rIns="116028" bIns="58014" rtlCol="0" anchor="ctr">
            <a:noAutofit/>
          </a:bodyPr>
          <a:lstStyle/>
          <a:p>
            <a:pPr algn="ctr"/>
            <a:endParaRPr lang="en-US" sz="1400">
              <a:latin typeface="Calibri Light" panose="020F03020202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1670" y="7719472"/>
            <a:ext cx="656455" cy="178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2413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-35032" y="0"/>
            <a:ext cx="770708" cy="811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542" y="7268332"/>
            <a:ext cx="3154069" cy="64544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3 Rectángulo"/>
          <p:cNvSpPr/>
          <p:nvPr/>
        </p:nvSpPr>
        <p:spPr>
          <a:xfrm>
            <a:off x="4684423" y="2761506"/>
            <a:ext cx="336855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7200" b="1" dirty="0">
                <a:solidFill>
                  <a:srgbClr val="E02F63"/>
                </a:solidFill>
                <a:latin typeface="+mj-lt"/>
                <a:cs typeface="Arial" panose="020B0604020202020204" pitchFamily="34" charset="0"/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2486751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-35032" y="0"/>
            <a:ext cx="770708" cy="81153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9 Rectángulo"/>
          <p:cNvSpPr/>
          <p:nvPr/>
        </p:nvSpPr>
        <p:spPr>
          <a:xfrm rot="10800000" flipV="1">
            <a:off x="711216" y="117409"/>
            <a:ext cx="7109924" cy="505964"/>
          </a:xfrm>
          <a:prstGeom prst="rect">
            <a:avLst/>
          </a:prstGeom>
          <a:solidFill>
            <a:srgbClr val="33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735676" y="57388"/>
            <a:ext cx="72971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600" b="1" dirty="0">
                <a:solidFill>
                  <a:schemeClr val="bg1"/>
                </a:solidFill>
                <a:latin typeface="+mj-lt"/>
              </a:rPr>
              <a:t>Qué es el proceso de Auditoria Interna:</a:t>
            </a:r>
            <a:endParaRPr lang="es-CO" sz="36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3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8542" y="7268332"/>
            <a:ext cx="3154069" cy="64544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Rectángulo"/>
          <p:cNvSpPr/>
          <p:nvPr/>
        </p:nvSpPr>
        <p:spPr>
          <a:xfrm>
            <a:off x="1105720" y="1897410"/>
            <a:ext cx="58326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O" sz="2000" dirty="0">
                <a:solidFill>
                  <a:srgbClr val="3366CC"/>
                </a:solidFill>
                <a:latin typeface="+mj-lt"/>
              </a:rPr>
              <a:t>El proceso sistémico, independiente y documentado para obtener evidencias de la auditoría y evaluarlas de forma objetiva con el fin de determinar la extensión en la que se cumplen los criterios que solicita la auditoría. </a:t>
            </a:r>
            <a:r>
              <a:rPr lang="es-CO" sz="2000" b="1" dirty="0">
                <a:solidFill>
                  <a:srgbClr val="3366CC"/>
                </a:solidFill>
                <a:latin typeface="+mj-lt"/>
              </a:rPr>
              <a:t>ISO 19001.</a:t>
            </a:r>
            <a:endParaRPr lang="es-CO" sz="2000" dirty="0">
              <a:solidFill>
                <a:srgbClr val="3366CC"/>
              </a:solidFill>
              <a:latin typeface="+mj-lt"/>
            </a:endParaRPr>
          </a:p>
          <a:p>
            <a:r>
              <a:rPr lang="es-CO" sz="2000" dirty="0">
                <a:solidFill>
                  <a:srgbClr val="3366CC"/>
                </a:solidFill>
                <a:latin typeface="+mj-lt"/>
              </a:rPr>
              <a:t> 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126654" y="1033314"/>
            <a:ext cx="589231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E02F63"/>
                </a:solidFill>
              </a:rPr>
              <a:t>Las </a:t>
            </a:r>
            <a:r>
              <a:rPr lang="es-CO" b="1" dirty="0">
                <a:solidFill>
                  <a:srgbClr val="E02F63"/>
                </a:solidFill>
              </a:rPr>
              <a:t>Auditorías de Calidad</a:t>
            </a:r>
            <a:r>
              <a:rPr lang="es-CO" dirty="0">
                <a:solidFill>
                  <a:srgbClr val="E02F63"/>
                </a:solidFill>
              </a:rPr>
              <a:t> se definen como: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986389" y="4705722"/>
            <a:ext cx="6092825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/>
            <a:r>
              <a:rPr lang="es-CO" sz="2000" dirty="0">
                <a:solidFill>
                  <a:srgbClr val="3366CC"/>
                </a:solidFill>
                <a:latin typeface="+mj-lt"/>
              </a:rPr>
              <a:t>Es un examen metódico que se realiza para determinar si las actividades y los resultados relativos a la calidad satisfacen todas las disposiciones que se han establecido de forma previa y que verdaderamente se llevan a cabo, además se debe comprobar que son adecuadas para conseguir los objetivos que se han propuesto.</a:t>
            </a:r>
          </a:p>
        </p:txBody>
      </p:sp>
      <p:sp>
        <p:nvSpPr>
          <p:cNvPr id="38" name="Freeform 298">
            <a:extLst>
              <a:ext uri="{FF2B5EF4-FFF2-40B4-BE49-F238E27FC236}">
                <a16:creationId xmlns:a16="http://schemas.microsoft.com/office/drawing/2014/main" id="{53EE962B-3124-4B8C-A5D5-3799BCD92115}"/>
              </a:ext>
            </a:extLst>
          </p:cNvPr>
          <p:cNvSpPr>
            <a:spLocks/>
          </p:cNvSpPr>
          <p:nvPr/>
        </p:nvSpPr>
        <p:spPr bwMode="auto">
          <a:xfrm rot="15898821" flipH="1">
            <a:off x="3541635" y="3237736"/>
            <a:ext cx="1146220" cy="1416828"/>
          </a:xfrm>
          <a:custGeom>
            <a:avLst/>
            <a:gdLst>
              <a:gd name="T0" fmla="*/ 2357 w 2370"/>
              <a:gd name="T1" fmla="*/ 2563 h 2934"/>
              <a:gd name="T2" fmla="*/ 2340 w 2370"/>
              <a:gd name="T3" fmla="*/ 2527 h 2934"/>
              <a:gd name="T4" fmla="*/ 2312 w 2370"/>
              <a:gd name="T5" fmla="*/ 2518 h 2934"/>
              <a:gd name="T6" fmla="*/ 2225 w 2370"/>
              <a:gd name="T7" fmla="*/ 2528 h 2934"/>
              <a:gd name="T8" fmla="*/ 2032 w 2370"/>
              <a:gd name="T9" fmla="*/ 1993 h 2934"/>
              <a:gd name="T10" fmla="*/ 1852 w 2370"/>
              <a:gd name="T11" fmla="*/ 1574 h 2934"/>
              <a:gd name="T12" fmla="*/ 1635 w 2370"/>
              <a:gd name="T13" fmla="*/ 1175 h 2934"/>
              <a:gd name="T14" fmla="*/ 1441 w 2370"/>
              <a:gd name="T15" fmla="*/ 895 h 2934"/>
              <a:gd name="T16" fmla="*/ 1233 w 2370"/>
              <a:gd name="T17" fmla="*/ 651 h 2934"/>
              <a:gd name="T18" fmla="*/ 909 w 2370"/>
              <a:gd name="T19" fmla="*/ 365 h 2934"/>
              <a:gd name="T20" fmla="*/ 541 w 2370"/>
              <a:gd name="T21" fmla="*/ 144 h 2934"/>
              <a:gd name="T22" fmla="*/ 291 w 2370"/>
              <a:gd name="T23" fmla="*/ 52 h 2934"/>
              <a:gd name="T24" fmla="*/ 81 w 2370"/>
              <a:gd name="T25" fmla="*/ 7 h 2934"/>
              <a:gd name="T26" fmla="*/ 16 w 2370"/>
              <a:gd name="T27" fmla="*/ 0 h 2934"/>
              <a:gd name="T28" fmla="*/ 0 w 2370"/>
              <a:gd name="T29" fmla="*/ 34 h 2934"/>
              <a:gd name="T30" fmla="*/ 20 w 2370"/>
              <a:gd name="T31" fmla="*/ 56 h 2934"/>
              <a:gd name="T32" fmla="*/ 330 w 2370"/>
              <a:gd name="T33" fmla="*/ 148 h 2934"/>
              <a:gd name="T34" fmla="*/ 707 w 2370"/>
              <a:gd name="T35" fmla="*/ 336 h 2934"/>
              <a:gd name="T36" fmla="*/ 1044 w 2370"/>
              <a:gd name="T37" fmla="*/ 591 h 2934"/>
              <a:gd name="T38" fmla="*/ 1336 w 2370"/>
              <a:gd name="T39" fmla="*/ 903 h 2934"/>
              <a:gd name="T40" fmla="*/ 1464 w 2370"/>
              <a:gd name="T41" fmla="*/ 1076 h 2934"/>
              <a:gd name="T42" fmla="*/ 1685 w 2370"/>
              <a:gd name="T43" fmla="*/ 1446 h 2934"/>
              <a:gd name="T44" fmla="*/ 1869 w 2370"/>
              <a:gd name="T45" fmla="*/ 1834 h 2934"/>
              <a:gd name="T46" fmla="*/ 2062 w 2370"/>
              <a:gd name="T47" fmla="*/ 2337 h 2934"/>
              <a:gd name="T48" fmla="*/ 2085 w 2370"/>
              <a:gd name="T49" fmla="*/ 2549 h 2934"/>
              <a:gd name="T50" fmla="*/ 2025 w 2370"/>
              <a:gd name="T51" fmla="*/ 2562 h 2934"/>
              <a:gd name="T52" fmla="*/ 2005 w 2370"/>
              <a:gd name="T53" fmla="*/ 2601 h 2934"/>
              <a:gd name="T54" fmla="*/ 2016 w 2370"/>
              <a:gd name="T55" fmla="*/ 2633 h 2934"/>
              <a:gd name="T56" fmla="*/ 2018 w 2370"/>
              <a:gd name="T57" fmla="*/ 2635 h 2934"/>
              <a:gd name="T58" fmla="*/ 2204 w 2370"/>
              <a:gd name="T59" fmla="*/ 2851 h 2934"/>
              <a:gd name="T60" fmla="*/ 2279 w 2370"/>
              <a:gd name="T61" fmla="*/ 2931 h 2934"/>
              <a:gd name="T62" fmla="*/ 2325 w 2370"/>
              <a:gd name="T63" fmla="*/ 2923 h 2934"/>
              <a:gd name="T64" fmla="*/ 2342 w 2370"/>
              <a:gd name="T65" fmla="*/ 2891 h 2934"/>
              <a:gd name="T66" fmla="*/ 2369 w 2370"/>
              <a:gd name="T67" fmla="*/ 2606 h 2934"/>
              <a:gd name="T68" fmla="*/ 2362 w 2370"/>
              <a:gd name="T69" fmla="*/ 2578 h 2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370" h="2934">
                <a:moveTo>
                  <a:pt x="2356" y="2573"/>
                </a:moveTo>
                <a:lnTo>
                  <a:pt x="2357" y="2563"/>
                </a:lnTo>
                <a:lnTo>
                  <a:pt x="2353" y="2543"/>
                </a:lnTo>
                <a:lnTo>
                  <a:pt x="2340" y="2527"/>
                </a:lnTo>
                <a:lnTo>
                  <a:pt x="2322" y="2518"/>
                </a:lnTo>
                <a:lnTo>
                  <a:pt x="2312" y="2518"/>
                </a:lnTo>
                <a:lnTo>
                  <a:pt x="2269" y="2523"/>
                </a:lnTo>
                <a:lnTo>
                  <a:pt x="2225" y="2528"/>
                </a:lnTo>
                <a:lnTo>
                  <a:pt x="2151" y="2313"/>
                </a:lnTo>
                <a:lnTo>
                  <a:pt x="2032" y="1993"/>
                </a:lnTo>
                <a:lnTo>
                  <a:pt x="1946" y="1781"/>
                </a:lnTo>
                <a:lnTo>
                  <a:pt x="1852" y="1574"/>
                </a:lnTo>
                <a:lnTo>
                  <a:pt x="1749" y="1372"/>
                </a:lnTo>
                <a:lnTo>
                  <a:pt x="1635" y="1175"/>
                </a:lnTo>
                <a:lnTo>
                  <a:pt x="1510" y="986"/>
                </a:lnTo>
                <a:lnTo>
                  <a:pt x="1441" y="895"/>
                </a:lnTo>
                <a:lnTo>
                  <a:pt x="1376" y="811"/>
                </a:lnTo>
                <a:lnTo>
                  <a:pt x="1233" y="651"/>
                </a:lnTo>
                <a:lnTo>
                  <a:pt x="1078" y="501"/>
                </a:lnTo>
                <a:lnTo>
                  <a:pt x="909" y="365"/>
                </a:lnTo>
                <a:lnTo>
                  <a:pt x="731" y="245"/>
                </a:lnTo>
                <a:lnTo>
                  <a:pt x="541" y="144"/>
                </a:lnTo>
                <a:lnTo>
                  <a:pt x="394" y="85"/>
                </a:lnTo>
                <a:lnTo>
                  <a:pt x="291" y="52"/>
                </a:lnTo>
                <a:lnTo>
                  <a:pt x="187" y="26"/>
                </a:lnTo>
                <a:lnTo>
                  <a:pt x="81" y="7"/>
                </a:lnTo>
                <a:lnTo>
                  <a:pt x="28" y="0"/>
                </a:lnTo>
                <a:lnTo>
                  <a:pt x="16" y="0"/>
                </a:lnTo>
                <a:lnTo>
                  <a:pt x="2" y="15"/>
                </a:lnTo>
                <a:lnTo>
                  <a:pt x="0" y="34"/>
                </a:lnTo>
                <a:lnTo>
                  <a:pt x="10" y="52"/>
                </a:lnTo>
                <a:lnTo>
                  <a:pt x="20" y="56"/>
                </a:lnTo>
                <a:lnTo>
                  <a:pt x="125" y="81"/>
                </a:lnTo>
                <a:lnTo>
                  <a:pt x="330" y="148"/>
                </a:lnTo>
                <a:lnTo>
                  <a:pt x="523" y="232"/>
                </a:lnTo>
                <a:lnTo>
                  <a:pt x="707" y="336"/>
                </a:lnTo>
                <a:lnTo>
                  <a:pt x="881" y="455"/>
                </a:lnTo>
                <a:lnTo>
                  <a:pt x="1044" y="591"/>
                </a:lnTo>
                <a:lnTo>
                  <a:pt x="1196" y="741"/>
                </a:lnTo>
                <a:lnTo>
                  <a:pt x="1336" y="903"/>
                </a:lnTo>
                <a:lnTo>
                  <a:pt x="1401" y="988"/>
                </a:lnTo>
                <a:lnTo>
                  <a:pt x="1464" y="1076"/>
                </a:lnTo>
                <a:lnTo>
                  <a:pt x="1580" y="1258"/>
                </a:lnTo>
                <a:lnTo>
                  <a:pt x="1685" y="1446"/>
                </a:lnTo>
                <a:lnTo>
                  <a:pt x="1780" y="1637"/>
                </a:lnTo>
                <a:lnTo>
                  <a:pt x="1869" y="1834"/>
                </a:lnTo>
                <a:lnTo>
                  <a:pt x="1949" y="2034"/>
                </a:lnTo>
                <a:lnTo>
                  <a:pt x="2062" y="2337"/>
                </a:lnTo>
                <a:lnTo>
                  <a:pt x="2132" y="2541"/>
                </a:lnTo>
                <a:lnTo>
                  <a:pt x="2085" y="2549"/>
                </a:lnTo>
                <a:lnTo>
                  <a:pt x="2037" y="2558"/>
                </a:lnTo>
                <a:lnTo>
                  <a:pt x="2025" y="2562"/>
                </a:lnTo>
                <a:lnTo>
                  <a:pt x="2010" y="2578"/>
                </a:lnTo>
                <a:lnTo>
                  <a:pt x="2005" y="2601"/>
                </a:lnTo>
                <a:lnTo>
                  <a:pt x="2010" y="2624"/>
                </a:lnTo>
                <a:lnTo>
                  <a:pt x="2016" y="2633"/>
                </a:lnTo>
                <a:lnTo>
                  <a:pt x="2016" y="2634"/>
                </a:lnTo>
                <a:lnTo>
                  <a:pt x="2018" y="2635"/>
                </a:lnTo>
                <a:lnTo>
                  <a:pt x="2077" y="2709"/>
                </a:lnTo>
                <a:lnTo>
                  <a:pt x="2204" y="2851"/>
                </a:lnTo>
                <a:lnTo>
                  <a:pt x="2269" y="2921"/>
                </a:lnTo>
                <a:lnTo>
                  <a:pt x="2279" y="2931"/>
                </a:lnTo>
                <a:lnTo>
                  <a:pt x="2303" y="2934"/>
                </a:lnTo>
                <a:lnTo>
                  <a:pt x="2325" y="2923"/>
                </a:lnTo>
                <a:lnTo>
                  <a:pt x="2339" y="2904"/>
                </a:lnTo>
                <a:lnTo>
                  <a:pt x="2342" y="2891"/>
                </a:lnTo>
                <a:lnTo>
                  <a:pt x="2356" y="2748"/>
                </a:lnTo>
                <a:lnTo>
                  <a:pt x="2369" y="2606"/>
                </a:lnTo>
                <a:lnTo>
                  <a:pt x="2370" y="2595"/>
                </a:lnTo>
                <a:lnTo>
                  <a:pt x="2362" y="2578"/>
                </a:lnTo>
                <a:lnTo>
                  <a:pt x="2356" y="2573"/>
                </a:lnTo>
                <a:close/>
              </a:path>
            </a:pathLst>
          </a:custGeom>
          <a:solidFill>
            <a:srgbClr val="E02F63"/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pic>
        <p:nvPicPr>
          <p:cNvPr id="8" name="Picture 2" descr="C:\Users\dcarvajal\Downloads\human-resource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731" y="1279179"/>
            <a:ext cx="2666971" cy="2666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carvajal\Downloads\quality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70" y="4230367"/>
            <a:ext cx="2428573" cy="2428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229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42 Conector recto"/>
          <p:cNvCxnSpPr/>
          <p:nvPr/>
        </p:nvCxnSpPr>
        <p:spPr>
          <a:xfrm>
            <a:off x="6454453" y="648672"/>
            <a:ext cx="0" cy="1535564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-35032" y="0"/>
            <a:ext cx="770708" cy="81153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9 Rectángulo"/>
          <p:cNvSpPr/>
          <p:nvPr/>
        </p:nvSpPr>
        <p:spPr>
          <a:xfrm rot="10800000" flipV="1">
            <a:off x="735676" y="92111"/>
            <a:ext cx="7085464" cy="556560"/>
          </a:xfrm>
          <a:prstGeom prst="rect">
            <a:avLst/>
          </a:prstGeom>
          <a:solidFill>
            <a:srgbClr val="33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278782" y="57388"/>
            <a:ext cx="42777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600" b="1" dirty="0">
                <a:solidFill>
                  <a:schemeClr val="bg1"/>
                </a:solidFill>
                <a:latin typeface="+mj-lt"/>
              </a:rPr>
              <a:t>Principios de Auditoria</a:t>
            </a:r>
            <a:endParaRPr lang="es-CO" sz="36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29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8542" y="7268332"/>
            <a:ext cx="3154069" cy="64544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Rectángulo"/>
          <p:cNvSpPr/>
          <p:nvPr/>
        </p:nvSpPr>
        <p:spPr>
          <a:xfrm>
            <a:off x="8965732" y="4219288"/>
            <a:ext cx="2962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6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e) Enfoque basado en la evidencia:</a:t>
            </a:r>
            <a:r>
              <a:rPr lang="es-CO" sz="1600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es-CO" sz="1400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El método racional para alcanzar conclusiones de la auditoría fiables y reproducibles en un proceso de auditoría sistemático. </a:t>
            </a:r>
          </a:p>
        </p:txBody>
      </p:sp>
      <p:cxnSp>
        <p:nvCxnSpPr>
          <p:cNvPr id="56" name="Straight Connector 37">
            <a:extLst>
              <a:ext uri="{FF2B5EF4-FFF2-40B4-BE49-F238E27FC236}">
                <a16:creationId xmlns:a16="http://schemas.microsoft.com/office/drawing/2014/main" id="{FE7FED4E-0130-4141-B5A7-A773BD3013C4}"/>
              </a:ext>
            </a:extLst>
          </p:cNvPr>
          <p:cNvCxnSpPr>
            <a:endCxn id="66" idx="5"/>
          </p:cNvCxnSpPr>
          <p:nvPr/>
        </p:nvCxnSpPr>
        <p:spPr>
          <a:xfrm>
            <a:off x="7293502" y="3438934"/>
            <a:ext cx="571618" cy="454532"/>
          </a:xfrm>
          <a:prstGeom prst="line">
            <a:avLst/>
          </a:prstGeom>
          <a:noFill/>
          <a:ln w="38100" cap="flat" cmpd="sng" algn="ctr">
            <a:solidFill>
              <a:srgbClr val="95A5A6"/>
            </a:solidFill>
            <a:prstDash val="sysDash"/>
          </a:ln>
          <a:effectLst/>
        </p:spPr>
      </p:cxnSp>
      <p:cxnSp>
        <p:nvCxnSpPr>
          <p:cNvPr id="58" name="Straight Connector 39">
            <a:extLst>
              <a:ext uri="{FF2B5EF4-FFF2-40B4-BE49-F238E27FC236}">
                <a16:creationId xmlns:a16="http://schemas.microsoft.com/office/drawing/2014/main" id="{407D6C43-CCBF-4A43-B5F3-1FB19F960BFF}"/>
              </a:ext>
            </a:extLst>
          </p:cNvPr>
          <p:cNvCxnSpPr>
            <a:endCxn id="63" idx="3"/>
          </p:cNvCxnSpPr>
          <p:nvPr/>
        </p:nvCxnSpPr>
        <p:spPr>
          <a:xfrm flipH="1">
            <a:off x="5096775" y="3438934"/>
            <a:ext cx="556005" cy="454532"/>
          </a:xfrm>
          <a:prstGeom prst="line">
            <a:avLst/>
          </a:prstGeom>
          <a:noFill/>
          <a:ln w="38100" cap="flat" cmpd="sng" algn="ctr">
            <a:solidFill>
              <a:srgbClr val="95A5A6"/>
            </a:solidFill>
            <a:prstDash val="sysDash"/>
          </a:ln>
          <a:effectLst/>
        </p:spPr>
      </p:cxnSp>
      <p:cxnSp>
        <p:nvCxnSpPr>
          <p:cNvPr id="59" name="Straight Connector 41">
            <a:extLst>
              <a:ext uri="{FF2B5EF4-FFF2-40B4-BE49-F238E27FC236}">
                <a16:creationId xmlns:a16="http://schemas.microsoft.com/office/drawing/2014/main" id="{15B1DB1A-A91E-4F62-B11A-F1D8D031194A}"/>
              </a:ext>
            </a:extLst>
          </p:cNvPr>
          <p:cNvCxnSpPr>
            <a:endCxn id="62" idx="4"/>
          </p:cNvCxnSpPr>
          <p:nvPr/>
        </p:nvCxnSpPr>
        <p:spPr>
          <a:xfrm flipH="1">
            <a:off x="6472545" y="3776867"/>
            <a:ext cx="597" cy="698243"/>
          </a:xfrm>
          <a:prstGeom prst="line">
            <a:avLst/>
          </a:prstGeom>
          <a:noFill/>
          <a:ln w="38100" cap="flat" cmpd="sng" algn="ctr">
            <a:solidFill>
              <a:srgbClr val="95A5A6"/>
            </a:solidFill>
            <a:prstDash val="sysDash"/>
          </a:ln>
          <a:effectLst/>
        </p:spPr>
      </p:cxnSp>
      <p:cxnSp>
        <p:nvCxnSpPr>
          <p:cNvPr id="60" name="Straight Connector 43">
            <a:extLst>
              <a:ext uri="{FF2B5EF4-FFF2-40B4-BE49-F238E27FC236}">
                <a16:creationId xmlns:a16="http://schemas.microsoft.com/office/drawing/2014/main" id="{9E907C50-3D3A-4B5D-A372-B45278AD4E86}"/>
              </a:ext>
            </a:extLst>
          </p:cNvPr>
          <p:cNvCxnSpPr>
            <a:endCxn id="65" idx="6"/>
          </p:cNvCxnSpPr>
          <p:nvPr/>
        </p:nvCxnSpPr>
        <p:spPr>
          <a:xfrm flipV="1">
            <a:off x="7633307" y="2623092"/>
            <a:ext cx="575894" cy="2"/>
          </a:xfrm>
          <a:prstGeom prst="line">
            <a:avLst/>
          </a:prstGeom>
          <a:noFill/>
          <a:ln w="38100" cap="flat" cmpd="sng" algn="ctr">
            <a:solidFill>
              <a:srgbClr val="95A5A6"/>
            </a:solidFill>
            <a:prstDash val="sysDash"/>
          </a:ln>
          <a:effectLst/>
        </p:spPr>
      </p:cxnSp>
      <p:cxnSp>
        <p:nvCxnSpPr>
          <p:cNvPr id="61" name="Straight Connector 45">
            <a:extLst>
              <a:ext uri="{FF2B5EF4-FFF2-40B4-BE49-F238E27FC236}">
                <a16:creationId xmlns:a16="http://schemas.microsoft.com/office/drawing/2014/main" id="{F04EA2DB-6D15-42AD-BFC5-2B1A13954020}"/>
              </a:ext>
            </a:extLst>
          </p:cNvPr>
          <p:cNvCxnSpPr>
            <a:endCxn id="64" idx="2"/>
          </p:cNvCxnSpPr>
          <p:nvPr/>
        </p:nvCxnSpPr>
        <p:spPr>
          <a:xfrm flipH="1" flipV="1">
            <a:off x="4699705" y="2623092"/>
            <a:ext cx="613271" cy="2"/>
          </a:xfrm>
          <a:prstGeom prst="line">
            <a:avLst/>
          </a:prstGeom>
          <a:noFill/>
          <a:ln w="38100" cap="flat" cmpd="sng" algn="ctr">
            <a:solidFill>
              <a:srgbClr val="95A5A6"/>
            </a:solidFill>
            <a:prstDash val="sysDash"/>
          </a:ln>
          <a:effectLst/>
        </p:spPr>
      </p:cxnSp>
      <p:sp>
        <p:nvSpPr>
          <p:cNvPr id="62" name="Oval 5">
            <a:extLst>
              <a:ext uri="{FF2B5EF4-FFF2-40B4-BE49-F238E27FC236}">
                <a16:creationId xmlns:a16="http://schemas.microsoft.com/office/drawing/2014/main" id="{D7575220-7EAC-4E0F-82E2-4C494901DD3B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827822" y="4475110"/>
            <a:ext cx="1289447" cy="1297781"/>
          </a:xfrm>
          <a:prstGeom prst="ellipse">
            <a:avLst/>
          </a:prstGeom>
          <a:solidFill>
            <a:srgbClr val="9BBB59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srgbClr val="95A5A6"/>
              </a:solidFill>
              <a:effectLst/>
              <a:uLnTx/>
              <a:uFillTx/>
            </a:endParaRPr>
          </a:p>
        </p:txBody>
      </p:sp>
      <p:sp>
        <p:nvSpPr>
          <p:cNvPr id="63" name="Oval 8">
            <a:extLst>
              <a:ext uri="{FF2B5EF4-FFF2-40B4-BE49-F238E27FC236}">
                <a16:creationId xmlns:a16="http://schemas.microsoft.com/office/drawing/2014/main" id="{0EFF13C7-8E83-4BF7-8500-920F7F5A01F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997181" y="3703584"/>
            <a:ext cx="1288256" cy="1296591"/>
          </a:xfrm>
          <a:prstGeom prst="ellipse">
            <a:avLst/>
          </a:prstGeom>
          <a:solidFill>
            <a:srgbClr val="16A08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srgbClr val="95A5A6"/>
              </a:solidFill>
              <a:effectLst/>
              <a:uLnTx/>
              <a:uFillTx/>
            </a:endParaRPr>
          </a:p>
        </p:txBody>
      </p:sp>
      <p:sp>
        <p:nvSpPr>
          <p:cNvPr id="64" name="Oval 11">
            <a:extLst>
              <a:ext uri="{FF2B5EF4-FFF2-40B4-BE49-F238E27FC236}">
                <a16:creationId xmlns:a16="http://schemas.microsoft.com/office/drawing/2014/main" id="{73BB1C9B-C0C3-42C2-8547-A5E1D00E70C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403114" y="1978369"/>
            <a:ext cx="1296591" cy="1289447"/>
          </a:xfrm>
          <a:prstGeom prst="ellipse">
            <a:avLst/>
          </a:prstGeom>
          <a:solidFill>
            <a:srgbClr val="2980B9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srgbClr val="95A5A6"/>
              </a:solidFill>
              <a:effectLst/>
              <a:uLnTx/>
              <a:uFillTx/>
            </a:endParaRPr>
          </a:p>
        </p:txBody>
      </p:sp>
      <p:sp>
        <p:nvSpPr>
          <p:cNvPr id="65" name="Oval 20">
            <a:extLst>
              <a:ext uri="{FF2B5EF4-FFF2-40B4-BE49-F238E27FC236}">
                <a16:creationId xmlns:a16="http://schemas.microsoft.com/office/drawing/2014/main" id="{2A968826-BD5E-450F-A9CA-0E41B538C33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209201" y="1978369"/>
            <a:ext cx="1296591" cy="1289447"/>
          </a:xfrm>
          <a:prstGeom prst="ellipse">
            <a:avLst/>
          </a:prstGeom>
          <a:solidFill>
            <a:srgbClr val="C0392B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srgbClr val="95A5A6"/>
              </a:solidFill>
              <a:effectLst/>
              <a:uLnTx/>
              <a:uFillTx/>
            </a:endParaRPr>
          </a:p>
        </p:txBody>
      </p:sp>
      <p:sp>
        <p:nvSpPr>
          <p:cNvPr id="66" name="Oval 23">
            <a:extLst>
              <a:ext uri="{FF2B5EF4-FFF2-40B4-BE49-F238E27FC236}">
                <a16:creationId xmlns:a16="http://schemas.microsoft.com/office/drawing/2014/main" id="{F0C5A18A-E4BA-492E-9099-8149AEE07232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676285" y="3703584"/>
            <a:ext cx="1289447" cy="1296591"/>
          </a:xfrm>
          <a:prstGeom prst="ellipse">
            <a:avLst/>
          </a:prstGeom>
          <a:solidFill>
            <a:srgbClr val="F39C1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srgbClr val="95A5A6"/>
              </a:solidFill>
              <a:effectLst/>
              <a:uLnTx/>
              <a:uFillTx/>
            </a:endParaRPr>
          </a:p>
        </p:txBody>
      </p:sp>
      <p:sp>
        <p:nvSpPr>
          <p:cNvPr id="67" name="Freeform: Shape 51">
            <a:extLst>
              <a:ext uri="{FF2B5EF4-FFF2-40B4-BE49-F238E27FC236}">
                <a16:creationId xmlns:a16="http://schemas.microsoft.com/office/drawing/2014/main" id="{85E020B0-DABE-4ADD-8295-ADD51D962F6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312975" y="1978369"/>
            <a:ext cx="2320332" cy="1798498"/>
          </a:xfrm>
          <a:custGeom>
            <a:avLst/>
            <a:gdLst>
              <a:gd name="connsiteX0" fmla="*/ 2829886 w 3093776"/>
              <a:gd name="connsiteY0" fmla="*/ 2397997 h 2397997"/>
              <a:gd name="connsiteX1" fmla="*/ 263889 w 3093776"/>
              <a:gd name="connsiteY1" fmla="*/ 2397997 h 2397997"/>
              <a:gd name="connsiteX2" fmla="*/ 186701 w 3093776"/>
              <a:gd name="connsiteY2" fmla="*/ 2271641 h 2397997"/>
              <a:gd name="connsiteX3" fmla="*/ 0 w 3093776"/>
              <a:gd name="connsiteY3" fmla="*/ 1538365 h 2397997"/>
              <a:gd name="connsiteX4" fmla="*/ 1546888 w 3093776"/>
              <a:gd name="connsiteY4" fmla="*/ 0 h 2397997"/>
              <a:gd name="connsiteX5" fmla="*/ 3093776 w 3093776"/>
              <a:gd name="connsiteY5" fmla="*/ 1538365 h 2397997"/>
              <a:gd name="connsiteX6" fmla="*/ 2907075 w 3093776"/>
              <a:gd name="connsiteY6" fmla="*/ 2271641 h 239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93776" h="2397997">
                <a:moveTo>
                  <a:pt x="2829886" y="2397997"/>
                </a:moveTo>
                <a:lnTo>
                  <a:pt x="263889" y="2397997"/>
                </a:lnTo>
                <a:lnTo>
                  <a:pt x="186701" y="2271641"/>
                </a:lnTo>
                <a:cubicBezTo>
                  <a:pt x="67633" y="2053665"/>
                  <a:pt x="0" y="1803870"/>
                  <a:pt x="0" y="1538365"/>
                </a:cubicBezTo>
                <a:cubicBezTo>
                  <a:pt x="0" y="688749"/>
                  <a:pt x="692565" y="0"/>
                  <a:pt x="1546888" y="0"/>
                </a:cubicBezTo>
                <a:cubicBezTo>
                  <a:pt x="2401211" y="0"/>
                  <a:pt x="3093776" y="688749"/>
                  <a:pt x="3093776" y="1538365"/>
                </a:cubicBezTo>
                <a:cubicBezTo>
                  <a:pt x="3093776" y="1803870"/>
                  <a:pt x="3026142" y="2053665"/>
                  <a:pt x="2907075" y="2271641"/>
                </a:cubicBezTo>
                <a:close/>
              </a:path>
            </a:pathLst>
          </a:custGeom>
          <a:solidFill>
            <a:srgbClr val="2C3E5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srgbClr val="95A5A6"/>
              </a:solidFill>
              <a:effectLst/>
              <a:uLnTx/>
              <a:uFillTx/>
            </a:endParaRPr>
          </a:p>
        </p:txBody>
      </p:sp>
      <p:pic>
        <p:nvPicPr>
          <p:cNvPr id="68" name="Graphic 3" descr="Users">
            <a:extLst>
              <a:ext uri="{FF2B5EF4-FFF2-40B4-BE49-F238E27FC236}">
                <a16:creationId xmlns:a16="http://schemas.microsoft.com/office/drawing/2014/main" id="{B06B3DBD-CB18-4035-81D6-2767A6E2AB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38653" y="2007539"/>
            <a:ext cx="1231601" cy="1231601"/>
          </a:xfrm>
          <a:prstGeom prst="rect">
            <a:avLst/>
          </a:prstGeom>
        </p:spPr>
      </p:pic>
      <p:pic>
        <p:nvPicPr>
          <p:cNvPr id="69" name="Graphic 5" descr="Chat">
            <a:extLst>
              <a:ext uri="{FF2B5EF4-FFF2-40B4-BE49-F238E27FC236}">
                <a16:creationId xmlns:a16="http://schemas.microsoft.com/office/drawing/2014/main" id="{94ED337F-CFD9-437C-A72D-2EDEC4E5862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509898" y="2225636"/>
            <a:ext cx="695195" cy="695195"/>
          </a:xfrm>
          <a:prstGeom prst="rect">
            <a:avLst/>
          </a:prstGeom>
        </p:spPr>
      </p:pic>
      <p:pic>
        <p:nvPicPr>
          <p:cNvPr id="70" name="Graphic 7" descr="Download from cloud">
            <a:extLst>
              <a:ext uri="{FF2B5EF4-FFF2-40B4-BE49-F238E27FC236}">
                <a16:creationId xmlns:a16="http://schemas.microsoft.com/office/drawing/2014/main" id="{03EC9467-FC95-4BE8-A1E2-37FAC86D324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703812" y="2225636"/>
            <a:ext cx="695195" cy="695195"/>
          </a:xfrm>
          <a:prstGeom prst="rect">
            <a:avLst/>
          </a:prstGeom>
        </p:spPr>
      </p:pic>
      <p:pic>
        <p:nvPicPr>
          <p:cNvPr id="71" name="Graphic 9" descr="Puzzle">
            <a:extLst>
              <a:ext uri="{FF2B5EF4-FFF2-40B4-BE49-F238E27FC236}">
                <a16:creationId xmlns:a16="http://schemas.microsoft.com/office/drawing/2014/main" id="{F40D376C-822C-411A-BA2C-EE407A99B97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293711" y="3871691"/>
            <a:ext cx="695195" cy="695195"/>
          </a:xfrm>
          <a:prstGeom prst="rect">
            <a:avLst/>
          </a:prstGeom>
        </p:spPr>
      </p:pic>
      <p:pic>
        <p:nvPicPr>
          <p:cNvPr id="75" name="Graphic 11" descr="Bullseye">
            <a:extLst>
              <a:ext uri="{FF2B5EF4-FFF2-40B4-BE49-F238E27FC236}">
                <a16:creationId xmlns:a16="http://schemas.microsoft.com/office/drawing/2014/main" id="{967A7DE1-00A5-46B0-9BA7-2411DC5878A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124948" y="4582192"/>
            <a:ext cx="695195" cy="695195"/>
          </a:xfrm>
          <a:prstGeom prst="rect">
            <a:avLst/>
          </a:prstGeom>
        </p:spPr>
      </p:pic>
      <p:pic>
        <p:nvPicPr>
          <p:cNvPr id="76" name="Graphic 13" descr="Shopping cart">
            <a:extLst>
              <a:ext uri="{FF2B5EF4-FFF2-40B4-BE49-F238E27FC236}">
                <a16:creationId xmlns:a16="http://schemas.microsoft.com/office/drawing/2014/main" id="{D026E8FB-4F1A-414C-8E8B-AAFFF0EC3B2B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7973411" y="3871691"/>
            <a:ext cx="695195" cy="695195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676002" y="2184236"/>
            <a:ext cx="2596609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arenR"/>
            </a:pPr>
            <a:r>
              <a:rPr lang="es-CO" sz="1600" b="1" dirty="0">
                <a:solidFill>
                  <a:srgbClr val="3366CC"/>
                </a:solidFill>
                <a:latin typeface="+mj-lt"/>
              </a:rPr>
              <a:t>Conducta ética:</a:t>
            </a:r>
            <a:r>
              <a:rPr lang="es-CO" sz="1600" dirty="0">
                <a:solidFill>
                  <a:srgbClr val="3366CC"/>
                </a:solidFill>
                <a:latin typeface="+mj-lt"/>
              </a:rPr>
              <a:t> </a:t>
            </a:r>
          </a:p>
          <a:p>
            <a:pPr algn="just"/>
            <a:r>
              <a:rPr lang="es-CO" sz="1400" dirty="0">
                <a:solidFill>
                  <a:srgbClr val="3366CC"/>
                </a:solidFill>
                <a:latin typeface="+mj-lt"/>
              </a:rPr>
              <a:t>El fundamento de la profesionalidad La confianza, integridad, confidencialidad y discreción son esenciales para auditar. </a:t>
            </a:r>
          </a:p>
          <a:p>
            <a:r>
              <a:rPr lang="es-CO" sz="2800" dirty="0">
                <a:solidFill>
                  <a:srgbClr val="3366CC"/>
                </a:solidFill>
              </a:rPr>
              <a:t>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35676" y="4337516"/>
            <a:ext cx="336564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O" sz="1600" b="1" dirty="0">
                <a:solidFill>
                  <a:srgbClr val="008080"/>
                </a:solidFill>
                <a:latin typeface="Calibri Light" panose="020F0302020204030204"/>
              </a:rPr>
              <a:t>b) Presentación ecuánime: </a:t>
            </a:r>
          </a:p>
          <a:p>
            <a:pPr lvl="0" algn="just"/>
            <a:r>
              <a:rPr lang="es-CO" sz="1400" dirty="0">
                <a:solidFill>
                  <a:srgbClr val="008080"/>
                </a:solidFill>
                <a:latin typeface="+mj-lt"/>
              </a:rPr>
              <a:t>La obligación de informar con veracidad y exactitud. </a:t>
            </a:r>
          </a:p>
          <a:p>
            <a:pPr lvl="0" algn="just"/>
            <a:r>
              <a:rPr lang="es-CO" sz="1400" dirty="0">
                <a:solidFill>
                  <a:srgbClr val="008080"/>
                </a:solidFill>
                <a:latin typeface="+mj-lt"/>
              </a:rPr>
              <a:t>Los hallazgos, conclusiones e informes de la auditoría reflejan con veracidad y exactitud las actividades de la auditoría. Se informa de los obstáculos significativos encontrados durante la auditoría y de las opiniones divergentes sin resolver entre el equipo auditor y el auditado.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601433" y="6097896"/>
            <a:ext cx="397700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600" b="1" dirty="0">
                <a:solidFill>
                  <a:srgbClr val="72AF2F"/>
                </a:solidFill>
                <a:latin typeface="+mj-lt"/>
              </a:rPr>
              <a:t>c) Debido cuidado profesional: </a:t>
            </a:r>
          </a:p>
          <a:p>
            <a:r>
              <a:rPr lang="es-CO" sz="1400" dirty="0">
                <a:solidFill>
                  <a:srgbClr val="72AF2F"/>
                </a:solidFill>
                <a:latin typeface="+mj-lt"/>
              </a:rPr>
              <a:t>La aplicación de diligencia y juicio al auditar. </a:t>
            </a:r>
          </a:p>
          <a:p>
            <a:pPr algn="just"/>
            <a:r>
              <a:rPr lang="es-CO" sz="1400" dirty="0">
                <a:solidFill>
                  <a:srgbClr val="72AF2F"/>
                </a:solidFill>
                <a:latin typeface="+mj-lt"/>
              </a:rPr>
              <a:t>Los auditores proceden con el debido cuidado, de acuerdo con la importancia de la tarea que desempeñan y la confianza depositada en ellos por el cliente de la auditoría y por otras partes interesadas. Un factor importante es tener la competencia necesaria. </a:t>
            </a:r>
          </a:p>
        </p:txBody>
      </p:sp>
      <p:sp>
        <p:nvSpPr>
          <p:cNvPr id="9" name="8 Rectángulo"/>
          <p:cNvSpPr/>
          <p:nvPr/>
        </p:nvSpPr>
        <p:spPr>
          <a:xfrm>
            <a:off x="9623598" y="2080792"/>
            <a:ext cx="256681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600" b="1" dirty="0">
                <a:solidFill>
                  <a:srgbClr val="C00000"/>
                </a:solidFill>
                <a:latin typeface="+mj-lt"/>
              </a:rPr>
              <a:t>d) Independencia</a:t>
            </a:r>
            <a:r>
              <a:rPr lang="es-CO" sz="1600" dirty="0">
                <a:solidFill>
                  <a:srgbClr val="C00000"/>
                </a:solidFill>
                <a:latin typeface="+mj-lt"/>
              </a:rPr>
              <a:t>: </a:t>
            </a:r>
          </a:p>
          <a:p>
            <a:pPr algn="just"/>
            <a:r>
              <a:rPr lang="es-CO" sz="1400" dirty="0">
                <a:solidFill>
                  <a:srgbClr val="C00000"/>
                </a:solidFill>
                <a:latin typeface="+mj-lt"/>
              </a:rPr>
              <a:t>La base para la imparcialidad de la auditoría y la objetividad de las conclusiones de la auditoría.</a:t>
            </a:r>
          </a:p>
        </p:txBody>
      </p:sp>
    </p:spTree>
    <p:extLst>
      <p:ext uri="{BB962C8B-B14F-4D97-AF65-F5344CB8AC3E}">
        <p14:creationId xmlns:p14="http://schemas.microsoft.com/office/powerpoint/2010/main" val="2813228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-35032" y="0"/>
            <a:ext cx="770708" cy="811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542" y="7268332"/>
            <a:ext cx="3154069" cy="645446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30 Rectángulo"/>
          <p:cNvSpPr/>
          <p:nvPr/>
        </p:nvSpPr>
        <p:spPr>
          <a:xfrm rot="10800000" flipV="1">
            <a:off x="735676" y="92111"/>
            <a:ext cx="7085464" cy="556560"/>
          </a:xfrm>
          <a:prstGeom prst="rect">
            <a:avLst/>
          </a:prstGeom>
          <a:solidFill>
            <a:srgbClr val="33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198662" y="0"/>
            <a:ext cx="63501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/>
              <a:t> </a:t>
            </a:r>
            <a:r>
              <a:rPr lang="es-CO" sz="36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Conceptos Básicos y Definiciones.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25854" y="7599599"/>
            <a:ext cx="32870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O" sz="2000" b="1" dirty="0">
                <a:solidFill>
                  <a:srgbClr val="3366CC"/>
                </a:solidFill>
                <a:latin typeface="+mj-lt"/>
              </a:rPr>
              <a:t>Alcance de la auditoría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360046" y="2011198"/>
            <a:ext cx="11535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sz="2000" b="1" dirty="0">
                <a:solidFill>
                  <a:srgbClr val="3366CC"/>
                </a:solidFill>
                <a:latin typeface="+mj-lt"/>
              </a:rPr>
              <a:t>Auditoría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0154370" y="1857310"/>
            <a:ext cx="14450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s-CO" sz="2000" b="1" dirty="0">
                <a:solidFill>
                  <a:srgbClr val="3366CC"/>
                </a:solidFill>
                <a:latin typeface="+mj-lt"/>
              </a:rPr>
              <a:t>Criterios de </a:t>
            </a:r>
          </a:p>
          <a:p>
            <a:pPr lvl="0" algn="ctr"/>
            <a:r>
              <a:rPr lang="es-CO" sz="2000" b="1" dirty="0">
                <a:solidFill>
                  <a:srgbClr val="3366CC"/>
                </a:solidFill>
                <a:latin typeface="+mj-lt"/>
              </a:rPr>
              <a:t>Auditoría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352854" y="1857310"/>
            <a:ext cx="15460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sz="2000" b="1" dirty="0">
                <a:solidFill>
                  <a:srgbClr val="3366CC"/>
                </a:solidFill>
                <a:latin typeface="+mj-lt"/>
              </a:rPr>
              <a:t>Evidencia de </a:t>
            </a:r>
          </a:p>
          <a:p>
            <a:pPr lvl="0"/>
            <a:r>
              <a:rPr lang="es-CO" sz="2000" b="1" dirty="0">
                <a:solidFill>
                  <a:srgbClr val="3366CC"/>
                </a:solidFill>
                <a:latin typeface="+mj-lt"/>
              </a:rPr>
              <a:t>la Auditoría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244784" y="3857595"/>
            <a:ext cx="14840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sz="2000" b="1" dirty="0">
                <a:solidFill>
                  <a:srgbClr val="3366CC"/>
                </a:solidFill>
                <a:latin typeface="+mj-lt"/>
              </a:rPr>
              <a:t>Hallazgos de</a:t>
            </a:r>
          </a:p>
          <a:p>
            <a:pPr lvl="0"/>
            <a:r>
              <a:rPr lang="es-CO" sz="2000" b="1" dirty="0">
                <a:solidFill>
                  <a:srgbClr val="3366CC"/>
                </a:solidFill>
                <a:latin typeface="+mj-lt"/>
              </a:rPr>
              <a:t> la Auditoría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7164075" y="1857310"/>
            <a:ext cx="18726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s-CO" sz="2000" b="1" dirty="0">
                <a:solidFill>
                  <a:srgbClr val="3366CC"/>
                </a:solidFill>
                <a:latin typeface="+mj-lt"/>
              </a:rPr>
              <a:t>Conclusiones de</a:t>
            </a:r>
          </a:p>
          <a:p>
            <a:pPr lvl="0" algn="ctr"/>
            <a:r>
              <a:rPr lang="es-CO" sz="2000" b="1" dirty="0">
                <a:solidFill>
                  <a:srgbClr val="3366CC"/>
                </a:solidFill>
                <a:latin typeface="+mj-lt"/>
              </a:rPr>
              <a:t> la Auditoría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361197" y="3857595"/>
            <a:ext cx="18623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O" sz="2000" b="1" dirty="0">
                <a:solidFill>
                  <a:srgbClr val="3366CC"/>
                </a:solidFill>
                <a:latin typeface="+mj-lt"/>
              </a:rPr>
              <a:t>Cliente de </a:t>
            </a:r>
          </a:p>
          <a:p>
            <a:pPr lvl="0"/>
            <a:r>
              <a:rPr lang="es-CO" sz="2000" b="1" dirty="0">
                <a:solidFill>
                  <a:srgbClr val="3366CC"/>
                </a:solidFill>
                <a:latin typeface="+mj-lt"/>
              </a:rPr>
              <a:t>la Auditoría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600568" y="4057650"/>
            <a:ext cx="11385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sz="2000" b="1" dirty="0">
                <a:solidFill>
                  <a:srgbClr val="3366CC"/>
                </a:solidFill>
                <a:latin typeface="+mj-lt"/>
              </a:rPr>
              <a:t>Auditado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10241519" y="4014705"/>
            <a:ext cx="9708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sz="2000" b="1" dirty="0">
                <a:solidFill>
                  <a:srgbClr val="3366CC"/>
                </a:solidFill>
                <a:latin typeface="+mj-lt"/>
              </a:rPr>
              <a:t>Auditor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528348" y="5820946"/>
            <a:ext cx="10269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sz="2000" b="1" dirty="0">
                <a:solidFill>
                  <a:srgbClr val="3366CC"/>
                </a:solidFill>
                <a:latin typeface="+mj-lt"/>
              </a:rPr>
              <a:t>Experto </a:t>
            </a:r>
          </a:p>
          <a:p>
            <a:pPr lvl="0"/>
            <a:r>
              <a:rPr lang="es-CO" sz="2000" b="1" dirty="0">
                <a:solidFill>
                  <a:srgbClr val="3366CC"/>
                </a:solidFill>
                <a:latin typeface="+mj-lt"/>
              </a:rPr>
              <a:t>Técnico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4409600" y="5760131"/>
            <a:ext cx="14325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s-CO" sz="2000" b="1" dirty="0">
                <a:solidFill>
                  <a:srgbClr val="3366CC"/>
                </a:solidFill>
                <a:latin typeface="+mj-lt"/>
              </a:rPr>
              <a:t>Programa </a:t>
            </a:r>
          </a:p>
          <a:p>
            <a:pPr lvl="0" algn="ctr"/>
            <a:r>
              <a:rPr lang="es-CO" sz="2000" b="1" dirty="0">
                <a:solidFill>
                  <a:srgbClr val="3366CC"/>
                </a:solidFill>
                <a:latin typeface="+mj-lt"/>
              </a:rPr>
              <a:t>de Auditoría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7536143" y="5914019"/>
            <a:ext cx="11183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sz="2000" b="1" dirty="0">
                <a:solidFill>
                  <a:srgbClr val="3366CC"/>
                </a:solidFill>
                <a:latin typeface="+mj-lt"/>
              </a:rPr>
              <a:t>Plan de</a:t>
            </a:r>
          </a:p>
          <a:p>
            <a:pPr lvl="0"/>
            <a:r>
              <a:rPr lang="es-CO" sz="2000" b="1" dirty="0">
                <a:solidFill>
                  <a:srgbClr val="3366CC"/>
                </a:solidFill>
                <a:latin typeface="+mj-lt"/>
              </a:rPr>
              <a:t>Auditoría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10038698" y="6067907"/>
            <a:ext cx="15607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sz="2000" b="1" dirty="0">
                <a:solidFill>
                  <a:srgbClr val="3366CC"/>
                </a:solidFill>
                <a:latin typeface="+mj-lt"/>
              </a:rPr>
              <a:t>Competencia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7654" y="3140994"/>
            <a:ext cx="1238027" cy="899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5645" y="5153234"/>
            <a:ext cx="866717" cy="7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757" y="886822"/>
            <a:ext cx="816766" cy="790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680" y="2981238"/>
            <a:ext cx="920284" cy="851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498" y="3059707"/>
            <a:ext cx="1162050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717" y="2872384"/>
            <a:ext cx="1044599" cy="960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10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7664" y="895964"/>
            <a:ext cx="1018487" cy="1005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260" y="1013937"/>
            <a:ext cx="887512" cy="88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872" y="5018792"/>
            <a:ext cx="807033" cy="757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963" y="1317344"/>
            <a:ext cx="675751" cy="719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101" y="5018792"/>
            <a:ext cx="910966" cy="820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941" y="4871073"/>
            <a:ext cx="873795" cy="889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723" y="6802043"/>
            <a:ext cx="736250" cy="724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5778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-35032" y="0"/>
            <a:ext cx="770708" cy="81153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9 Rectángulo"/>
          <p:cNvSpPr/>
          <p:nvPr/>
        </p:nvSpPr>
        <p:spPr>
          <a:xfrm rot="10800000" flipV="1">
            <a:off x="711216" y="117408"/>
            <a:ext cx="10064510" cy="505964"/>
          </a:xfrm>
          <a:prstGeom prst="rect">
            <a:avLst/>
          </a:prstGeom>
          <a:solidFill>
            <a:srgbClr val="33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711216" y="47225"/>
            <a:ext cx="101302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600" b="1" dirty="0">
                <a:solidFill>
                  <a:schemeClr val="bg1"/>
                </a:solidFill>
                <a:latin typeface="+mj-lt"/>
              </a:rPr>
              <a:t>Documentos Asociados al Proceso de Auditoria Interna</a:t>
            </a:r>
          </a:p>
        </p:txBody>
      </p:sp>
      <p:pic>
        <p:nvPicPr>
          <p:cNvPr id="12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8542" y="7268332"/>
            <a:ext cx="3154069" cy="64544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2 Rectángulo"/>
          <p:cNvSpPr/>
          <p:nvPr/>
        </p:nvSpPr>
        <p:spPr>
          <a:xfrm>
            <a:off x="1675009" y="961306"/>
            <a:ext cx="4896544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dirty="0">
              <a:solidFill>
                <a:srgbClr val="3366CC"/>
              </a:solidFill>
            </a:endParaRPr>
          </a:p>
          <a:p>
            <a:pPr lvl="0"/>
            <a:r>
              <a:rPr lang="es-CO" u="sng" dirty="0">
                <a:solidFill>
                  <a:srgbClr val="0070C0"/>
                </a:solidFill>
              </a:rPr>
              <a:t>Procedimiento Auditoria Interna.</a:t>
            </a:r>
          </a:p>
          <a:p>
            <a:pPr lvl="0"/>
            <a:endParaRPr lang="es-CO" u="sng" dirty="0">
              <a:solidFill>
                <a:srgbClr val="0070C0"/>
              </a:solidFill>
            </a:endParaRPr>
          </a:p>
          <a:p>
            <a:pPr lvl="0"/>
            <a:r>
              <a:rPr lang="es-CO" u="sng" dirty="0">
                <a:solidFill>
                  <a:srgbClr val="0070C0"/>
                </a:solidFill>
                <a:hlinkClick r:id="rId5"/>
              </a:rPr>
              <a:t>Manual de Auditorías Internas</a:t>
            </a:r>
            <a:r>
              <a:rPr lang="es-CO" u="sng" dirty="0">
                <a:solidFill>
                  <a:srgbClr val="0070C0"/>
                </a:solidFill>
              </a:rPr>
              <a:t>.</a:t>
            </a:r>
          </a:p>
          <a:p>
            <a:pPr lvl="0"/>
            <a:endParaRPr lang="es-CO" u="sng" dirty="0">
              <a:solidFill>
                <a:srgbClr val="0070C0"/>
              </a:solidFill>
            </a:endParaRPr>
          </a:p>
          <a:p>
            <a:pPr lvl="0"/>
            <a:r>
              <a:rPr lang="es-CO" u="sng" dirty="0">
                <a:solidFill>
                  <a:srgbClr val="0070C0"/>
                </a:solidFill>
                <a:hlinkClick r:id="rId6"/>
              </a:rPr>
              <a:t>Estatuto de Auditorías Internas</a:t>
            </a:r>
            <a:r>
              <a:rPr lang="es-CO" u="sng" dirty="0">
                <a:solidFill>
                  <a:srgbClr val="0070C0"/>
                </a:solidFill>
              </a:rPr>
              <a:t>.</a:t>
            </a:r>
          </a:p>
          <a:p>
            <a:pPr lvl="0"/>
            <a:endParaRPr lang="es-CO" u="sng" dirty="0">
              <a:solidFill>
                <a:srgbClr val="0070C0"/>
              </a:solidFill>
            </a:endParaRPr>
          </a:p>
          <a:p>
            <a:pPr lvl="0"/>
            <a:r>
              <a:rPr lang="es-CO" u="sng" dirty="0">
                <a:solidFill>
                  <a:srgbClr val="0070C0"/>
                </a:solidFill>
                <a:hlinkClick r:id="rId7"/>
              </a:rPr>
              <a:t>F-OCI-019- Evaluación de la Auditoria</a:t>
            </a:r>
            <a:r>
              <a:rPr lang="es-CO" u="sng" dirty="0">
                <a:solidFill>
                  <a:srgbClr val="0070C0"/>
                </a:solidFill>
              </a:rPr>
              <a:t>.</a:t>
            </a:r>
          </a:p>
          <a:p>
            <a:pPr lvl="0"/>
            <a:endParaRPr lang="es-CO" u="sng" dirty="0">
              <a:solidFill>
                <a:srgbClr val="0070C0"/>
              </a:solidFill>
            </a:endParaRPr>
          </a:p>
          <a:p>
            <a:pPr lvl="0"/>
            <a:r>
              <a:rPr lang="es-CO" u="sng" dirty="0">
                <a:solidFill>
                  <a:srgbClr val="0070C0"/>
                </a:solidFill>
                <a:hlinkClick r:id="rId8"/>
              </a:rPr>
              <a:t>F-OCI-020- Programa General de Auditoría</a:t>
            </a:r>
            <a:r>
              <a:rPr lang="es-CO" u="sng" dirty="0">
                <a:solidFill>
                  <a:srgbClr val="0070C0"/>
                </a:solidFill>
              </a:rPr>
              <a:t>.</a:t>
            </a:r>
          </a:p>
          <a:p>
            <a:pPr lvl="0"/>
            <a:endParaRPr lang="es-CO" u="sng" dirty="0">
              <a:solidFill>
                <a:srgbClr val="0070C0"/>
              </a:solidFill>
            </a:endParaRPr>
          </a:p>
          <a:p>
            <a:pPr lvl="0"/>
            <a:r>
              <a:rPr lang="es-CO" u="sng" dirty="0">
                <a:solidFill>
                  <a:srgbClr val="0070C0"/>
                </a:solidFill>
              </a:rPr>
              <a:t>F-OCI-021- Plan de Auditoría.</a:t>
            </a:r>
          </a:p>
          <a:p>
            <a:pPr lvl="0"/>
            <a:endParaRPr lang="es-CO" dirty="0">
              <a:solidFill>
                <a:srgbClr val="3366CC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446588" y="1249338"/>
            <a:ext cx="390520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O" dirty="0">
                <a:hlinkClick r:id="rId9"/>
              </a:rPr>
              <a:t>F-OCI-022- Lista de Verificación o Informe Final. </a:t>
            </a:r>
            <a:endParaRPr lang="es-CO" dirty="0"/>
          </a:p>
          <a:p>
            <a:pPr lvl="0"/>
            <a:endParaRPr lang="es-CO" dirty="0"/>
          </a:p>
          <a:p>
            <a:pPr lvl="0"/>
            <a:r>
              <a:rPr lang="es-CO" dirty="0">
                <a:hlinkClick r:id="rId10"/>
              </a:rPr>
              <a:t>F-OCI-028- Acta de Apertura y Cierre de Auditoría</a:t>
            </a:r>
            <a:r>
              <a:rPr lang="es-CO" dirty="0"/>
              <a:t>.</a:t>
            </a:r>
          </a:p>
          <a:p>
            <a:pPr lvl="0"/>
            <a:endParaRPr lang="es-CO" dirty="0"/>
          </a:p>
          <a:p>
            <a:pPr lvl="0"/>
            <a:r>
              <a:rPr lang="es-CO" dirty="0">
                <a:hlinkClick r:id="rId11"/>
              </a:rPr>
              <a:t>F-OCI-032-Carta de Representación</a:t>
            </a:r>
            <a:r>
              <a:rPr lang="es-CO" dirty="0"/>
              <a:t>.</a:t>
            </a:r>
          </a:p>
          <a:p>
            <a:pPr lvl="0"/>
            <a:endParaRPr lang="es-CO" dirty="0"/>
          </a:p>
          <a:p>
            <a:r>
              <a:rPr lang="es-CO" dirty="0">
                <a:hlinkClick r:id="rId12"/>
              </a:rPr>
              <a:t>F-OCI-033-Declaració0n de Confidencialidad y Conflictos de Intereses</a:t>
            </a:r>
            <a:endParaRPr lang="es-CO" dirty="0"/>
          </a:p>
        </p:txBody>
      </p:sp>
      <p:pic>
        <p:nvPicPr>
          <p:cNvPr id="14" name="Picture 10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361" y="1320968"/>
            <a:ext cx="461303" cy="43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0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360" y="2185442"/>
            <a:ext cx="461303" cy="43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356" y="2977530"/>
            <a:ext cx="461303" cy="43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0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710" y="3680746"/>
            <a:ext cx="461303" cy="43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0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273" y="4849738"/>
            <a:ext cx="461303" cy="43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0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355" y="5929858"/>
            <a:ext cx="461303" cy="43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0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285" y="1340583"/>
            <a:ext cx="461303" cy="43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0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284" y="2472717"/>
            <a:ext cx="461303" cy="43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0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283" y="3624845"/>
            <a:ext cx="461303" cy="43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0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679" y="4705722"/>
            <a:ext cx="461303" cy="43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2330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95576" y="1532816"/>
            <a:ext cx="5551758" cy="7129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0" name="39 Rectángulo"/>
          <p:cNvSpPr/>
          <p:nvPr/>
        </p:nvSpPr>
        <p:spPr>
          <a:xfrm>
            <a:off x="1774743" y="3077198"/>
            <a:ext cx="5551758" cy="7129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3" name="42 Rectángulo"/>
          <p:cNvSpPr/>
          <p:nvPr/>
        </p:nvSpPr>
        <p:spPr>
          <a:xfrm>
            <a:off x="1695576" y="4526321"/>
            <a:ext cx="5551758" cy="7129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4" name="43 Rectángulo"/>
          <p:cNvSpPr/>
          <p:nvPr/>
        </p:nvSpPr>
        <p:spPr>
          <a:xfrm>
            <a:off x="1714936" y="6172862"/>
            <a:ext cx="5551758" cy="7129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4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-35032" y="0"/>
            <a:ext cx="770708" cy="811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542" y="7268332"/>
            <a:ext cx="3154069" cy="645446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40 Rectángulo"/>
          <p:cNvSpPr/>
          <p:nvPr/>
        </p:nvSpPr>
        <p:spPr>
          <a:xfrm rot="10800000" flipV="1">
            <a:off x="711216" y="117409"/>
            <a:ext cx="7109924" cy="505964"/>
          </a:xfrm>
          <a:prstGeom prst="rect">
            <a:avLst/>
          </a:prstGeom>
          <a:solidFill>
            <a:srgbClr val="33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1054646" y="84765"/>
            <a:ext cx="58975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200" b="1" dirty="0">
                <a:solidFill>
                  <a:schemeClr val="bg1"/>
                </a:solidFill>
                <a:latin typeface="+mj-lt"/>
              </a:rPr>
              <a:t>Procedimiento de Auditoria Interna</a:t>
            </a:r>
            <a:endParaRPr lang="es-CO" sz="3200" dirty="0"/>
          </a:p>
        </p:txBody>
      </p:sp>
      <p:sp>
        <p:nvSpPr>
          <p:cNvPr id="2" name="1 Rectángulo"/>
          <p:cNvSpPr/>
          <p:nvPr/>
        </p:nvSpPr>
        <p:spPr>
          <a:xfrm>
            <a:off x="1709894" y="745282"/>
            <a:ext cx="56814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800" b="1" dirty="0">
                <a:solidFill>
                  <a:srgbClr val="3366CC"/>
                </a:solidFill>
                <a:latin typeface="+mj-lt"/>
              </a:rPr>
              <a:t>a) </a:t>
            </a:r>
            <a:r>
              <a:rPr lang="es-CO" sz="1800" dirty="0">
                <a:solidFill>
                  <a:srgbClr val="3366CC"/>
                </a:solidFill>
                <a:latin typeface="+mj-lt"/>
              </a:rPr>
              <a:t>La planificación y elaboración del calendario de las auditorías; </a:t>
            </a:r>
          </a:p>
          <a:p>
            <a:pPr marL="342900" indent="-342900">
              <a:buAutoNum type="alphaLcParenR"/>
            </a:pPr>
            <a:endParaRPr lang="es-CO" sz="1800" dirty="0">
              <a:solidFill>
                <a:srgbClr val="3366CC"/>
              </a:solidFill>
              <a:latin typeface="+mj-lt"/>
            </a:endParaRPr>
          </a:p>
          <a:p>
            <a:r>
              <a:rPr lang="es-CO" sz="1800" b="1" dirty="0">
                <a:solidFill>
                  <a:srgbClr val="3366CC"/>
                </a:solidFill>
                <a:latin typeface="+mj-lt"/>
              </a:rPr>
              <a:t>b) E</a:t>
            </a:r>
            <a:r>
              <a:rPr lang="es-CO" sz="1800" dirty="0">
                <a:solidFill>
                  <a:srgbClr val="3366CC"/>
                </a:solidFill>
                <a:latin typeface="+mj-lt"/>
              </a:rPr>
              <a:t>l aseguramiento de la competencia de los auditores y de los líderes de los equipos auditores; </a:t>
            </a:r>
          </a:p>
          <a:p>
            <a:endParaRPr lang="es-CO" sz="1800" dirty="0">
              <a:solidFill>
                <a:srgbClr val="3366CC"/>
              </a:solidFill>
              <a:latin typeface="+mj-lt"/>
            </a:endParaRPr>
          </a:p>
          <a:p>
            <a:r>
              <a:rPr lang="es-CO" sz="1800" b="1" dirty="0">
                <a:solidFill>
                  <a:srgbClr val="3366CC"/>
                </a:solidFill>
                <a:latin typeface="+mj-lt"/>
              </a:rPr>
              <a:t>c) L</a:t>
            </a:r>
            <a:r>
              <a:rPr lang="es-CO" sz="1800" dirty="0">
                <a:solidFill>
                  <a:srgbClr val="3366CC"/>
                </a:solidFill>
                <a:latin typeface="+mj-lt"/>
              </a:rPr>
              <a:t>a selección de los equipos auditores apropiados y la asignación de sus funciones y responsabilidades;</a:t>
            </a:r>
          </a:p>
          <a:p>
            <a:r>
              <a:rPr lang="es-CO" sz="1800" dirty="0">
                <a:solidFill>
                  <a:srgbClr val="3366CC"/>
                </a:solidFill>
                <a:latin typeface="+mj-lt"/>
              </a:rPr>
              <a:t> </a:t>
            </a:r>
          </a:p>
          <a:p>
            <a:r>
              <a:rPr lang="es-CO" sz="1800" b="1" dirty="0">
                <a:solidFill>
                  <a:srgbClr val="3366CC"/>
                </a:solidFill>
                <a:latin typeface="+mj-lt"/>
              </a:rPr>
              <a:t>d) L</a:t>
            </a:r>
            <a:r>
              <a:rPr lang="es-CO" sz="1800" dirty="0">
                <a:solidFill>
                  <a:srgbClr val="3366CC"/>
                </a:solidFill>
                <a:latin typeface="+mj-lt"/>
              </a:rPr>
              <a:t>a realización de las auditorías; </a:t>
            </a:r>
          </a:p>
          <a:p>
            <a:endParaRPr lang="es-CO" sz="1800" dirty="0">
              <a:solidFill>
                <a:srgbClr val="3366CC"/>
              </a:solidFill>
              <a:latin typeface="+mj-lt"/>
            </a:endParaRPr>
          </a:p>
          <a:p>
            <a:r>
              <a:rPr lang="es-CO" sz="1800" b="1" dirty="0">
                <a:solidFill>
                  <a:srgbClr val="3366CC"/>
                </a:solidFill>
                <a:latin typeface="+mj-lt"/>
              </a:rPr>
              <a:t>e) L</a:t>
            </a:r>
            <a:r>
              <a:rPr lang="es-CO" sz="1800" dirty="0">
                <a:solidFill>
                  <a:srgbClr val="3366CC"/>
                </a:solidFill>
                <a:latin typeface="+mj-lt"/>
              </a:rPr>
              <a:t>a realización del seguimiento de la auditoría, si es aplicable; </a:t>
            </a:r>
          </a:p>
          <a:p>
            <a:endParaRPr lang="es-CO" sz="1800" dirty="0">
              <a:solidFill>
                <a:srgbClr val="3366CC"/>
              </a:solidFill>
              <a:latin typeface="+mj-lt"/>
            </a:endParaRPr>
          </a:p>
          <a:p>
            <a:r>
              <a:rPr lang="es-CO" sz="1800" b="1" dirty="0">
                <a:solidFill>
                  <a:srgbClr val="3366CC"/>
                </a:solidFill>
                <a:latin typeface="+mj-lt"/>
              </a:rPr>
              <a:t>f) </a:t>
            </a:r>
            <a:r>
              <a:rPr lang="es-CO" sz="1800" dirty="0">
                <a:solidFill>
                  <a:srgbClr val="3366CC"/>
                </a:solidFill>
                <a:latin typeface="+mj-lt"/>
              </a:rPr>
              <a:t>La conservación de los registros del programa de auditoría; </a:t>
            </a:r>
          </a:p>
          <a:p>
            <a:endParaRPr lang="es-CO" sz="1800" dirty="0">
              <a:solidFill>
                <a:srgbClr val="3366CC"/>
              </a:solidFill>
              <a:latin typeface="+mj-lt"/>
            </a:endParaRPr>
          </a:p>
          <a:p>
            <a:r>
              <a:rPr lang="es-CO" sz="1800" b="1" dirty="0">
                <a:solidFill>
                  <a:srgbClr val="3366CC"/>
                </a:solidFill>
                <a:latin typeface="+mj-lt"/>
              </a:rPr>
              <a:t>g) E</a:t>
            </a:r>
            <a:r>
              <a:rPr lang="es-CO" sz="1800" dirty="0">
                <a:solidFill>
                  <a:srgbClr val="3366CC"/>
                </a:solidFill>
                <a:latin typeface="+mj-lt"/>
              </a:rPr>
              <a:t>l seguimiento del desempeño y la eficacia del programa de auditoría; </a:t>
            </a:r>
          </a:p>
          <a:p>
            <a:endParaRPr lang="es-CO" sz="1800" dirty="0">
              <a:solidFill>
                <a:srgbClr val="3366CC"/>
              </a:solidFill>
              <a:latin typeface="+mj-lt"/>
            </a:endParaRPr>
          </a:p>
          <a:p>
            <a:r>
              <a:rPr lang="es-CO" sz="1800" b="1" dirty="0">
                <a:solidFill>
                  <a:srgbClr val="3366CC"/>
                </a:solidFill>
                <a:latin typeface="+mj-lt"/>
              </a:rPr>
              <a:t>h) L</a:t>
            </a:r>
            <a:r>
              <a:rPr lang="es-CO" sz="1800" dirty="0">
                <a:solidFill>
                  <a:srgbClr val="3366CC"/>
                </a:solidFill>
                <a:latin typeface="+mj-lt"/>
              </a:rPr>
              <a:t>a comunicación de los logros globales del programa de auditoría a la alta dirección.</a:t>
            </a:r>
            <a:endParaRPr lang="es-CO" sz="1800" dirty="0">
              <a:solidFill>
                <a:srgbClr val="3366CC"/>
              </a:solidFill>
              <a:effectLst/>
              <a:latin typeface="+mj-lt"/>
            </a:endParaRPr>
          </a:p>
        </p:txBody>
      </p:sp>
      <p:grpSp>
        <p:nvGrpSpPr>
          <p:cNvPr id="7" name="Group 63"/>
          <p:cNvGrpSpPr/>
          <p:nvPr/>
        </p:nvGrpSpPr>
        <p:grpSpPr>
          <a:xfrm>
            <a:off x="7821140" y="1532816"/>
            <a:ext cx="2973030" cy="5117122"/>
            <a:chOff x="4406720" y="1643269"/>
            <a:chExt cx="2973030" cy="4709586"/>
          </a:xfrm>
        </p:grpSpPr>
        <p:grpSp>
          <p:nvGrpSpPr>
            <p:cNvPr id="8" name="Group 35"/>
            <p:cNvGrpSpPr/>
            <p:nvPr/>
          </p:nvGrpSpPr>
          <p:grpSpPr>
            <a:xfrm>
              <a:off x="5977518" y="5237896"/>
              <a:ext cx="1113106" cy="1114959"/>
              <a:chOff x="7577588" y="3821560"/>
              <a:chExt cx="1113106" cy="1114959"/>
            </a:xfrm>
          </p:grpSpPr>
          <p:grpSp>
            <p:nvGrpSpPr>
              <p:cNvPr id="36" name="Group 385"/>
              <p:cNvGrpSpPr/>
              <p:nvPr/>
            </p:nvGrpSpPr>
            <p:grpSpPr>
              <a:xfrm>
                <a:off x="7577588" y="3821560"/>
                <a:ext cx="1113106" cy="1114959"/>
                <a:chOff x="162568" y="177766"/>
                <a:chExt cx="1894676" cy="1897830"/>
              </a:xfrm>
            </p:grpSpPr>
            <p:sp>
              <p:nvSpPr>
                <p:cNvPr id="38" name="Shape 383"/>
                <p:cNvSpPr/>
                <p:nvPr/>
              </p:nvSpPr>
              <p:spPr>
                <a:xfrm rot="10800000" flipH="1">
                  <a:off x="162568" y="177766"/>
                  <a:ext cx="1894676" cy="189783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46" h="21552" extrusionOk="0">
                      <a:moveTo>
                        <a:pt x="20733" y="11404"/>
                      </a:moveTo>
                      <a:cubicBezTo>
                        <a:pt x="20356" y="11263"/>
                        <a:pt x="19979" y="11122"/>
                        <a:pt x="19955" y="11098"/>
                      </a:cubicBezTo>
                      <a:cubicBezTo>
                        <a:pt x="19884" y="11027"/>
                        <a:pt x="19931" y="10792"/>
                        <a:pt x="19931" y="10792"/>
                      </a:cubicBezTo>
                      <a:cubicBezTo>
                        <a:pt x="19931" y="10768"/>
                        <a:pt x="19931" y="10768"/>
                        <a:pt x="19931" y="10768"/>
                      </a:cubicBezTo>
                      <a:cubicBezTo>
                        <a:pt x="19931" y="10768"/>
                        <a:pt x="19908" y="10509"/>
                        <a:pt x="19955" y="10462"/>
                      </a:cubicBezTo>
                      <a:cubicBezTo>
                        <a:pt x="19979" y="10415"/>
                        <a:pt x="20356" y="10321"/>
                        <a:pt x="20733" y="10179"/>
                      </a:cubicBezTo>
                      <a:cubicBezTo>
                        <a:pt x="21110" y="10038"/>
                        <a:pt x="21488" y="9897"/>
                        <a:pt x="21511" y="9826"/>
                      </a:cubicBezTo>
                      <a:cubicBezTo>
                        <a:pt x="21582" y="9732"/>
                        <a:pt x="21535" y="9355"/>
                        <a:pt x="21441" y="9261"/>
                      </a:cubicBezTo>
                      <a:cubicBezTo>
                        <a:pt x="21417" y="9214"/>
                        <a:pt x="21016" y="9143"/>
                        <a:pt x="20615" y="9096"/>
                      </a:cubicBezTo>
                      <a:cubicBezTo>
                        <a:pt x="20214" y="9049"/>
                        <a:pt x="19813" y="9002"/>
                        <a:pt x="19790" y="8978"/>
                      </a:cubicBezTo>
                      <a:cubicBezTo>
                        <a:pt x="19696" y="8931"/>
                        <a:pt x="19672" y="8672"/>
                        <a:pt x="19672" y="8672"/>
                      </a:cubicBezTo>
                      <a:cubicBezTo>
                        <a:pt x="19672" y="8672"/>
                        <a:pt x="19672" y="8672"/>
                        <a:pt x="19672" y="8672"/>
                      </a:cubicBezTo>
                      <a:cubicBezTo>
                        <a:pt x="19672" y="8672"/>
                        <a:pt x="19601" y="8436"/>
                        <a:pt x="19625" y="8366"/>
                      </a:cubicBezTo>
                      <a:cubicBezTo>
                        <a:pt x="19648" y="8318"/>
                        <a:pt x="19979" y="8130"/>
                        <a:pt x="20332" y="7918"/>
                      </a:cubicBezTo>
                      <a:cubicBezTo>
                        <a:pt x="20662" y="7706"/>
                        <a:pt x="20992" y="7447"/>
                        <a:pt x="21016" y="7400"/>
                      </a:cubicBezTo>
                      <a:cubicBezTo>
                        <a:pt x="21063" y="7259"/>
                        <a:pt x="20922" y="6929"/>
                        <a:pt x="20827" y="6858"/>
                      </a:cubicBezTo>
                      <a:cubicBezTo>
                        <a:pt x="20757" y="6811"/>
                        <a:pt x="20356" y="6835"/>
                        <a:pt x="19955" y="6882"/>
                      </a:cubicBezTo>
                      <a:cubicBezTo>
                        <a:pt x="19554" y="6929"/>
                        <a:pt x="19177" y="6976"/>
                        <a:pt x="19130" y="6952"/>
                      </a:cubicBezTo>
                      <a:cubicBezTo>
                        <a:pt x="19035" y="6929"/>
                        <a:pt x="18965" y="6693"/>
                        <a:pt x="18965" y="6693"/>
                      </a:cubicBezTo>
                      <a:cubicBezTo>
                        <a:pt x="18965" y="6693"/>
                        <a:pt x="18965" y="6693"/>
                        <a:pt x="18965" y="6693"/>
                      </a:cubicBezTo>
                      <a:cubicBezTo>
                        <a:pt x="18965" y="6693"/>
                        <a:pt x="18823" y="6458"/>
                        <a:pt x="18823" y="6387"/>
                      </a:cubicBezTo>
                      <a:cubicBezTo>
                        <a:pt x="18847" y="6363"/>
                        <a:pt x="19130" y="6081"/>
                        <a:pt x="19413" y="5798"/>
                      </a:cubicBezTo>
                      <a:cubicBezTo>
                        <a:pt x="19672" y="5515"/>
                        <a:pt x="19955" y="5209"/>
                        <a:pt x="19955" y="5139"/>
                      </a:cubicBezTo>
                      <a:cubicBezTo>
                        <a:pt x="19955" y="4997"/>
                        <a:pt x="19766" y="4691"/>
                        <a:pt x="19648" y="4667"/>
                      </a:cubicBezTo>
                      <a:cubicBezTo>
                        <a:pt x="19578" y="4644"/>
                        <a:pt x="19200" y="4738"/>
                        <a:pt x="18799" y="4879"/>
                      </a:cubicBezTo>
                      <a:cubicBezTo>
                        <a:pt x="18422" y="4997"/>
                        <a:pt x="18068" y="5162"/>
                        <a:pt x="18021" y="5162"/>
                      </a:cubicBezTo>
                      <a:cubicBezTo>
                        <a:pt x="17927" y="5139"/>
                        <a:pt x="17785" y="4927"/>
                        <a:pt x="17785" y="4927"/>
                      </a:cubicBezTo>
                      <a:cubicBezTo>
                        <a:pt x="17785" y="4927"/>
                        <a:pt x="17785" y="4927"/>
                        <a:pt x="17785" y="4927"/>
                      </a:cubicBezTo>
                      <a:cubicBezTo>
                        <a:pt x="17785" y="4927"/>
                        <a:pt x="17620" y="4738"/>
                        <a:pt x="17597" y="4667"/>
                      </a:cubicBezTo>
                      <a:cubicBezTo>
                        <a:pt x="17597" y="4620"/>
                        <a:pt x="17809" y="4291"/>
                        <a:pt x="18021" y="3961"/>
                      </a:cubicBezTo>
                      <a:cubicBezTo>
                        <a:pt x="18234" y="3607"/>
                        <a:pt x="18422" y="3254"/>
                        <a:pt x="18399" y="3183"/>
                      </a:cubicBezTo>
                      <a:cubicBezTo>
                        <a:pt x="18375" y="3042"/>
                        <a:pt x="18116" y="2807"/>
                        <a:pt x="17998" y="2783"/>
                      </a:cubicBezTo>
                      <a:cubicBezTo>
                        <a:pt x="17927" y="2783"/>
                        <a:pt x="17573" y="2971"/>
                        <a:pt x="17243" y="3183"/>
                      </a:cubicBezTo>
                      <a:cubicBezTo>
                        <a:pt x="16889" y="3395"/>
                        <a:pt x="16559" y="3631"/>
                        <a:pt x="16512" y="3631"/>
                      </a:cubicBezTo>
                      <a:cubicBezTo>
                        <a:pt x="16441" y="3655"/>
                        <a:pt x="16253" y="3466"/>
                        <a:pt x="16253" y="3466"/>
                      </a:cubicBezTo>
                      <a:cubicBezTo>
                        <a:pt x="16253" y="3466"/>
                        <a:pt x="16253" y="3466"/>
                        <a:pt x="16253" y="3466"/>
                      </a:cubicBezTo>
                      <a:cubicBezTo>
                        <a:pt x="16253" y="3466"/>
                        <a:pt x="16041" y="3325"/>
                        <a:pt x="16017" y="3254"/>
                      </a:cubicBezTo>
                      <a:cubicBezTo>
                        <a:pt x="15993" y="3231"/>
                        <a:pt x="16135" y="2854"/>
                        <a:pt x="16253" y="2477"/>
                      </a:cubicBezTo>
                      <a:cubicBezTo>
                        <a:pt x="16371" y="2100"/>
                        <a:pt x="16465" y="1700"/>
                        <a:pt x="16441" y="1629"/>
                      </a:cubicBezTo>
                      <a:cubicBezTo>
                        <a:pt x="16394" y="1511"/>
                        <a:pt x="16088" y="1346"/>
                        <a:pt x="15946" y="1346"/>
                      </a:cubicBezTo>
                      <a:cubicBezTo>
                        <a:pt x="15899" y="1346"/>
                        <a:pt x="15592" y="1629"/>
                        <a:pt x="15310" y="1912"/>
                      </a:cubicBezTo>
                      <a:cubicBezTo>
                        <a:pt x="15027" y="2194"/>
                        <a:pt x="14767" y="2500"/>
                        <a:pt x="14720" y="2524"/>
                      </a:cubicBezTo>
                      <a:cubicBezTo>
                        <a:pt x="14649" y="2548"/>
                        <a:pt x="14413" y="2406"/>
                        <a:pt x="14413" y="2406"/>
                      </a:cubicBezTo>
                      <a:cubicBezTo>
                        <a:pt x="14413" y="2406"/>
                        <a:pt x="14413" y="2406"/>
                        <a:pt x="14413" y="2406"/>
                      </a:cubicBezTo>
                      <a:cubicBezTo>
                        <a:pt x="14413" y="2406"/>
                        <a:pt x="14178" y="2336"/>
                        <a:pt x="14130" y="2265"/>
                      </a:cubicBezTo>
                      <a:cubicBezTo>
                        <a:pt x="14107" y="2218"/>
                        <a:pt x="14154" y="1841"/>
                        <a:pt x="14178" y="1440"/>
                      </a:cubicBezTo>
                      <a:cubicBezTo>
                        <a:pt x="14225" y="1040"/>
                        <a:pt x="14225" y="640"/>
                        <a:pt x="14178" y="592"/>
                      </a:cubicBezTo>
                      <a:cubicBezTo>
                        <a:pt x="14107" y="475"/>
                        <a:pt x="13753" y="380"/>
                        <a:pt x="13635" y="428"/>
                      </a:cubicBezTo>
                      <a:cubicBezTo>
                        <a:pt x="13588" y="428"/>
                        <a:pt x="13352" y="781"/>
                        <a:pt x="13140" y="1111"/>
                      </a:cubicBezTo>
                      <a:cubicBezTo>
                        <a:pt x="12928" y="1464"/>
                        <a:pt x="12739" y="1817"/>
                        <a:pt x="12716" y="1841"/>
                      </a:cubicBezTo>
                      <a:cubicBezTo>
                        <a:pt x="12645" y="1888"/>
                        <a:pt x="12385" y="1817"/>
                        <a:pt x="12385" y="1817"/>
                      </a:cubicBezTo>
                      <a:cubicBezTo>
                        <a:pt x="12385" y="1794"/>
                        <a:pt x="12385" y="1794"/>
                        <a:pt x="12385" y="1794"/>
                      </a:cubicBezTo>
                      <a:cubicBezTo>
                        <a:pt x="12385" y="1794"/>
                        <a:pt x="12126" y="1794"/>
                        <a:pt x="12079" y="1723"/>
                      </a:cubicBezTo>
                      <a:cubicBezTo>
                        <a:pt x="12055" y="1700"/>
                        <a:pt x="12008" y="1299"/>
                        <a:pt x="11937" y="922"/>
                      </a:cubicBezTo>
                      <a:cubicBezTo>
                        <a:pt x="11867" y="522"/>
                        <a:pt x="11796" y="121"/>
                        <a:pt x="11749" y="74"/>
                      </a:cubicBezTo>
                      <a:cubicBezTo>
                        <a:pt x="11631" y="-20"/>
                        <a:pt x="11277" y="-20"/>
                        <a:pt x="11159" y="51"/>
                      </a:cubicBezTo>
                      <a:cubicBezTo>
                        <a:pt x="11112" y="74"/>
                        <a:pt x="10971" y="451"/>
                        <a:pt x="10853" y="852"/>
                      </a:cubicBezTo>
                      <a:cubicBezTo>
                        <a:pt x="10735" y="1228"/>
                        <a:pt x="10617" y="1605"/>
                        <a:pt x="10593" y="1652"/>
                      </a:cubicBezTo>
                      <a:cubicBezTo>
                        <a:pt x="10523" y="1700"/>
                        <a:pt x="10287" y="1676"/>
                        <a:pt x="10287" y="1676"/>
                      </a:cubicBezTo>
                      <a:cubicBezTo>
                        <a:pt x="10263" y="1676"/>
                        <a:pt x="10263" y="1676"/>
                        <a:pt x="10263" y="1676"/>
                      </a:cubicBezTo>
                      <a:cubicBezTo>
                        <a:pt x="10263" y="1676"/>
                        <a:pt x="10027" y="1723"/>
                        <a:pt x="9957" y="1676"/>
                      </a:cubicBezTo>
                      <a:cubicBezTo>
                        <a:pt x="9910" y="1652"/>
                        <a:pt x="9792" y="1299"/>
                        <a:pt x="9627" y="922"/>
                      </a:cubicBezTo>
                      <a:cubicBezTo>
                        <a:pt x="9485" y="545"/>
                        <a:pt x="9296" y="192"/>
                        <a:pt x="9249" y="145"/>
                      </a:cubicBezTo>
                      <a:cubicBezTo>
                        <a:pt x="9131" y="98"/>
                        <a:pt x="8778" y="168"/>
                        <a:pt x="8683" y="263"/>
                      </a:cubicBezTo>
                      <a:cubicBezTo>
                        <a:pt x="8636" y="286"/>
                        <a:pt x="8589" y="710"/>
                        <a:pt x="8542" y="1087"/>
                      </a:cubicBezTo>
                      <a:cubicBezTo>
                        <a:pt x="8518" y="1511"/>
                        <a:pt x="8518" y="1888"/>
                        <a:pt x="8495" y="1935"/>
                      </a:cubicBezTo>
                      <a:cubicBezTo>
                        <a:pt x="8448" y="2006"/>
                        <a:pt x="8188" y="2053"/>
                        <a:pt x="8188" y="2053"/>
                      </a:cubicBezTo>
                      <a:cubicBezTo>
                        <a:pt x="8188" y="2053"/>
                        <a:pt x="8188" y="2053"/>
                        <a:pt x="8188" y="2053"/>
                      </a:cubicBezTo>
                      <a:cubicBezTo>
                        <a:pt x="8188" y="2053"/>
                        <a:pt x="7952" y="2147"/>
                        <a:pt x="7882" y="2124"/>
                      </a:cubicBezTo>
                      <a:cubicBezTo>
                        <a:pt x="7834" y="2100"/>
                        <a:pt x="7622" y="1770"/>
                        <a:pt x="7386" y="1464"/>
                      </a:cubicBezTo>
                      <a:cubicBezTo>
                        <a:pt x="7151" y="1134"/>
                        <a:pt x="6891" y="804"/>
                        <a:pt x="6820" y="804"/>
                      </a:cubicBezTo>
                      <a:cubicBezTo>
                        <a:pt x="6703" y="757"/>
                        <a:pt x="6372" y="922"/>
                        <a:pt x="6302" y="1016"/>
                      </a:cubicBezTo>
                      <a:cubicBezTo>
                        <a:pt x="6278" y="1087"/>
                        <a:pt x="6325" y="1488"/>
                        <a:pt x="6372" y="1888"/>
                      </a:cubicBezTo>
                      <a:cubicBezTo>
                        <a:pt x="6443" y="2265"/>
                        <a:pt x="6514" y="2665"/>
                        <a:pt x="6514" y="2712"/>
                      </a:cubicBezTo>
                      <a:cubicBezTo>
                        <a:pt x="6490" y="2783"/>
                        <a:pt x="6254" y="2877"/>
                        <a:pt x="6254" y="2877"/>
                      </a:cubicBezTo>
                      <a:cubicBezTo>
                        <a:pt x="6254" y="2877"/>
                        <a:pt x="6254" y="2877"/>
                        <a:pt x="6254" y="2877"/>
                      </a:cubicBezTo>
                      <a:cubicBezTo>
                        <a:pt x="6254" y="2877"/>
                        <a:pt x="6042" y="3042"/>
                        <a:pt x="5948" y="3019"/>
                      </a:cubicBezTo>
                      <a:cubicBezTo>
                        <a:pt x="5924" y="3019"/>
                        <a:pt x="5641" y="2759"/>
                        <a:pt x="5335" y="2500"/>
                      </a:cubicBezTo>
                      <a:cubicBezTo>
                        <a:pt x="5028" y="2241"/>
                        <a:pt x="4698" y="1982"/>
                        <a:pt x="4627" y="1982"/>
                      </a:cubicBezTo>
                      <a:cubicBezTo>
                        <a:pt x="4510" y="1982"/>
                        <a:pt x="4203" y="2218"/>
                        <a:pt x="4179" y="2336"/>
                      </a:cubicBezTo>
                      <a:cubicBezTo>
                        <a:pt x="4156" y="2383"/>
                        <a:pt x="4297" y="2759"/>
                        <a:pt x="4439" y="3136"/>
                      </a:cubicBezTo>
                      <a:cubicBezTo>
                        <a:pt x="4604" y="3513"/>
                        <a:pt x="4769" y="3867"/>
                        <a:pt x="4769" y="3914"/>
                      </a:cubicBezTo>
                      <a:cubicBezTo>
                        <a:pt x="4769" y="4008"/>
                        <a:pt x="4557" y="4149"/>
                        <a:pt x="4557" y="4149"/>
                      </a:cubicBezTo>
                      <a:cubicBezTo>
                        <a:pt x="4557" y="4149"/>
                        <a:pt x="4557" y="4149"/>
                        <a:pt x="4557" y="4149"/>
                      </a:cubicBezTo>
                      <a:cubicBezTo>
                        <a:pt x="4557" y="4149"/>
                        <a:pt x="4368" y="4338"/>
                        <a:pt x="4297" y="4361"/>
                      </a:cubicBezTo>
                      <a:cubicBezTo>
                        <a:pt x="4250" y="4361"/>
                        <a:pt x="3920" y="4173"/>
                        <a:pt x="3566" y="3984"/>
                      </a:cubicBezTo>
                      <a:cubicBezTo>
                        <a:pt x="3213" y="3796"/>
                        <a:pt x="2835" y="3631"/>
                        <a:pt x="2765" y="3655"/>
                      </a:cubicBezTo>
                      <a:cubicBezTo>
                        <a:pt x="2647" y="3678"/>
                        <a:pt x="2411" y="3961"/>
                        <a:pt x="2411" y="4079"/>
                      </a:cubicBezTo>
                      <a:cubicBezTo>
                        <a:pt x="2411" y="4149"/>
                        <a:pt x="2623" y="4479"/>
                        <a:pt x="2859" y="4809"/>
                      </a:cubicBezTo>
                      <a:cubicBezTo>
                        <a:pt x="3095" y="5139"/>
                        <a:pt x="3330" y="5445"/>
                        <a:pt x="3354" y="5492"/>
                      </a:cubicBezTo>
                      <a:cubicBezTo>
                        <a:pt x="3354" y="5586"/>
                        <a:pt x="3189" y="5775"/>
                        <a:pt x="3189" y="5775"/>
                      </a:cubicBezTo>
                      <a:cubicBezTo>
                        <a:pt x="3189" y="5775"/>
                        <a:pt x="3189" y="5775"/>
                        <a:pt x="3189" y="5775"/>
                      </a:cubicBezTo>
                      <a:cubicBezTo>
                        <a:pt x="3189" y="5775"/>
                        <a:pt x="3071" y="6010"/>
                        <a:pt x="3000" y="6034"/>
                      </a:cubicBezTo>
                      <a:cubicBezTo>
                        <a:pt x="2953" y="6034"/>
                        <a:pt x="2576" y="5939"/>
                        <a:pt x="2199" y="5822"/>
                      </a:cubicBezTo>
                      <a:cubicBezTo>
                        <a:pt x="1798" y="5727"/>
                        <a:pt x="1397" y="5657"/>
                        <a:pt x="1350" y="5680"/>
                      </a:cubicBezTo>
                      <a:cubicBezTo>
                        <a:pt x="1208" y="5751"/>
                        <a:pt x="1067" y="6081"/>
                        <a:pt x="1090" y="6199"/>
                      </a:cubicBezTo>
                      <a:cubicBezTo>
                        <a:pt x="1090" y="6246"/>
                        <a:pt x="1397" y="6552"/>
                        <a:pt x="1680" y="6811"/>
                      </a:cubicBezTo>
                      <a:cubicBezTo>
                        <a:pt x="1986" y="7070"/>
                        <a:pt x="2293" y="7306"/>
                        <a:pt x="2316" y="7353"/>
                      </a:cubicBezTo>
                      <a:cubicBezTo>
                        <a:pt x="2364" y="7447"/>
                        <a:pt x="2246" y="7659"/>
                        <a:pt x="2246" y="7659"/>
                      </a:cubicBezTo>
                      <a:cubicBezTo>
                        <a:pt x="2246" y="7659"/>
                        <a:pt x="2246" y="7659"/>
                        <a:pt x="2246" y="7659"/>
                      </a:cubicBezTo>
                      <a:cubicBezTo>
                        <a:pt x="2222" y="7659"/>
                        <a:pt x="2175" y="7918"/>
                        <a:pt x="2104" y="7965"/>
                      </a:cubicBezTo>
                      <a:cubicBezTo>
                        <a:pt x="2081" y="7989"/>
                        <a:pt x="1680" y="7965"/>
                        <a:pt x="1279" y="7942"/>
                      </a:cubicBezTo>
                      <a:cubicBezTo>
                        <a:pt x="878" y="7942"/>
                        <a:pt x="477" y="7965"/>
                        <a:pt x="430" y="8012"/>
                      </a:cubicBezTo>
                      <a:cubicBezTo>
                        <a:pt x="312" y="8083"/>
                        <a:pt x="241" y="8436"/>
                        <a:pt x="289" y="8554"/>
                      </a:cubicBezTo>
                      <a:cubicBezTo>
                        <a:pt x="312" y="8625"/>
                        <a:pt x="666" y="8837"/>
                        <a:pt x="1020" y="9002"/>
                      </a:cubicBezTo>
                      <a:cubicBezTo>
                        <a:pt x="1373" y="9190"/>
                        <a:pt x="1727" y="9355"/>
                        <a:pt x="1774" y="9402"/>
                      </a:cubicBezTo>
                      <a:cubicBezTo>
                        <a:pt x="1821" y="9473"/>
                        <a:pt x="1751" y="9708"/>
                        <a:pt x="1751" y="9708"/>
                      </a:cubicBezTo>
                      <a:cubicBezTo>
                        <a:pt x="1751" y="9732"/>
                        <a:pt x="1751" y="9732"/>
                        <a:pt x="1751" y="9732"/>
                      </a:cubicBezTo>
                      <a:cubicBezTo>
                        <a:pt x="1751" y="9732"/>
                        <a:pt x="1751" y="9967"/>
                        <a:pt x="1680" y="10038"/>
                      </a:cubicBezTo>
                      <a:cubicBezTo>
                        <a:pt x="1656" y="10062"/>
                        <a:pt x="1279" y="10132"/>
                        <a:pt x="878" y="10226"/>
                      </a:cubicBezTo>
                      <a:cubicBezTo>
                        <a:pt x="501" y="10321"/>
                        <a:pt x="100" y="10415"/>
                        <a:pt x="53" y="10462"/>
                      </a:cubicBezTo>
                      <a:cubicBezTo>
                        <a:pt x="-18" y="10580"/>
                        <a:pt x="-18" y="10933"/>
                        <a:pt x="53" y="11051"/>
                      </a:cubicBezTo>
                      <a:cubicBezTo>
                        <a:pt x="100" y="11098"/>
                        <a:pt x="477" y="11216"/>
                        <a:pt x="878" y="11310"/>
                      </a:cubicBezTo>
                      <a:cubicBezTo>
                        <a:pt x="1255" y="11404"/>
                        <a:pt x="1656" y="11498"/>
                        <a:pt x="1680" y="11522"/>
                      </a:cubicBezTo>
                      <a:cubicBezTo>
                        <a:pt x="1751" y="11569"/>
                        <a:pt x="1751" y="11828"/>
                        <a:pt x="1751" y="11828"/>
                      </a:cubicBezTo>
                      <a:cubicBezTo>
                        <a:pt x="1751" y="11828"/>
                        <a:pt x="1751" y="11828"/>
                        <a:pt x="1751" y="11828"/>
                      </a:cubicBezTo>
                      <a:cubicBezTo>
                        <a:pt x="1751" y="11828"/>
                        <a:pt x="1798" y="12087"/>
                        <a:pt x="1774" y="12158"/>
                      </a:cubicBezTo>
                      <a:cubicBezTo>
                        <a:pt x="1751" y="12205"/>
                        <a:pt x="1373" y="12346"/>
                        <a:pt x="1020" y="12535"/>
                      </a:cubicBezTo>
                      <a:cubicBezTo>
                        <a:pt x="666" y="12700"/>
                        <a:pt x="312" y="12888"/>
                        <a:pt x="289" y="12959"/>
                      </a:cubicBezTo>
                      <a:cubicBezTo>
                        <a:pt x="218" y="13077"/>
                        <a:pt x="312" y="13430"/>
                        <a:pt x="406" y="13501"/>
                      </a:cubicBezTo>
                      <a:cubicBezTo>
                        <a:pt x="454" y="13548"/>
                        <a:pt x="854" y="13571"/>
                        <a:pt x="1255" y="13595"/>
                      </a:cubicBezTo>
                      <a:cubicBezTo>
                        <a:pt x="1656" y="13595"/>
                        <a:pt x="2057" y="13571"/>
                        <a:pt x="2104" y="13595"/>
                      </a:cubicBezTo>
                      <a:cubicBezTo>
                        <a:pt x="2175" y="13642"/>
                        <a:pt x="2246" y="13901"/>
                        <a:pt x="2246" y="13901"/>
                      </a:cubicBezTo>
                      <a:cubicBezTo>
                        <a:pt x="2246" y="13901"/>
                        <a:pt x="2246" y="13901"/>
                        <a:pt x="2246" y="13901"/>
                      </a:cubicBezTo>
                      <a:cubicBezTo>
                        <a:pt x="2246" y="13901"/>
                        <a:pt x="2340" y="14137"/>
                        <a:pt x="2316" y="14207"/>
                      </a:cubicBezTo>
                      <a:cubicBezTo>
                        <a:pt x="2316" y="14254"/>
                        <a:pt x="2010" y="14466"/>
                        <a:pt x="1680" y="14725"/>
                      </a:cubicBezTo>
                      <a:cubicBezTo>
                        <a:pt x="1373" y="14985"/>
                        <a:pt x="1090" y="15267"/>
                        <a:pt x="1067" y="15314"/>
                      </a:cubicBezTo>
                      <a:cubicBezTo>
                        <a:pt x="1043" y="15456"/>
                        <a:pt x="1208" y="15785"/>
                        <a:pt x="1326" y="15833"/>
                      </a:cubicBezTo>
                      <a:cubicBezTo>
                        <a:pt x="1373" y="15856"/>
                        <a:pt x="1774" y="15809"/>
                        <a:pt x="2175" y="15715"/>
                      </a:cubicBezTo>
                      <a:cubicBezTo>
                        <a:pt x="2576" y="15621"/>
                        <a:pt x="2953" y="15526"/>
                        <a:pt x="3000" y="15526"/>
                      </a:cubicBezTo>
                      <a:cubicBezTo>
                        <a:pt x="3071" y="15550"/>
                        <a:pt x="3189" y="15785"/>
                        <a:pt x="3189" y="15785"/>
                      </a:cubicBezTo>
                      <a:cubicBezTo>
                        <a:pt x="3189" y="15785"/>
                        <a:pt x="3189" y="15785"/>
                        <a:pt x="3189" y="15785"/>
                      </a:cubicBezTo>
                      <a:cubicBezTo>
                        <a:pt x="3189" y="15785"/>
                        <a:pt x="3354" y="15997"/>
                        <a:pt x="3354" y="16068"/>
                      </a:cubicBezTo>
                      <a:cubicBezTo>
                        <a:pt x="3354" y="16115"/>
                        <a:pt x="3095" y="16398"/>
                        <a:pt x="2859" y="16728"/>
                      </a:cubicBezTo>
                      <a:cubicBezTo>
                        <a:pt x="2599" y="17034"/>
                        <a:pt x="2387" y="17387"/>
                        <a:pt x="2387" y="17434"/>
                      </a:cubicBezTo>
                      <a:cubicBezTo>
                        <a:pt x="2387" y="17576"/>
                        <a:pt x="2623" y="17858"/>
                        <a:pt x="2741" y="17882"/>
                      </a:cubicBezTo>
                      <a:cubicBezTo>
                        <a:pt x="2812" y="17905"/>
                        <a:pt x="3189" y="17741"/>
                        <a:pt x="3543" y="17576"/>
                      </a:cubicBezTo>
                      <a:cubicBezTo>
                        <a:pt x="3896" y="17387"/>
                        <a:pt x="4250" y="17199"/>
                        <a:pt x="4297" y="17199"/>
                      </a:cubicBezTo>
                      <a:cubicBezTo>
                        <a:pt x="4392" y="17199"/>
                        <a:pt x="4557" y="17411"/>
                        <a:pt x="4557" y="17411"/>
                      </a:cubicBezTo>
                      <a:cubicBezTo>
                        <a:pt x="4557" y="17411"/>
                        <a:pt x="4557" y="17411"/>
                        <a:pt x="4557" y="17411"/>
                      </a:cubicBezTo>
                      <a:cubicBezTo>
                        <a:pt x="4557" y="17411"/>
                        <a:pt x="4745" y="17576"/>
                        <a:pt x="4769" y="17646"/>
                      </a:cubicBezTo>
                      <a:cubicBezTo>
                        <a:pt x="4769" y="17670"/>
                        <a:pt x="4604" y="18023"/>
                        <a:pt x="4439" y="18400"/>
                      </a:cubicBezTo>
                      <a:cubicBezTo>
                        <a:pt x="4274" y="18753"/>
                        <a:pt x="4132" y="19130"/>
                        <a:pt x="4156" y="19201"/>
                      </a:cubicBezTo>
                      <a:cubicBezTo>
                        <a:pt x="4179" y="19342"/>
                        <a:pt x="4486" y="19554"/>
                        <a:pt x="4604" y="19554"/>
                      </a:cubicBezTo>
                      <a:cubicBezTo>
                        <a:pt x="4675" y="19554"/>
                        <a:pt x="5005" y="19319"/>
                        <a:pt x="5311" y="19060"/>
                      </a:cubicBezTo>
                      <a:cubicBezTo>
                        <a:pt x="5618" y="18801"/>
                        <a:pt x="5924" y="18541"/>
                        <a:pt x="5972" y="18518"/>
                      </a:cubicBezTo>
                      <a:cubicBezTo>
                        <a:pt x="6042" y="18518"/>
                        <a:pt x="6254" y="18659"/>
                        <a:pt x="6254" y="18659"/>
                      </a:cubicBezTo>
                      <a:cubicBezTo>
                        <a:pt x="6254" y="18659"/>
                        <a:pt x="6254" y="18659"/>
                        <a:pt x="6254" y="18659"/>
                      </a:cubicBezTo>
                      <a:cubicBezTo>
                        <a:pt x="6254" y="18659"/>
                        <a:pt x="6490" y="18777"/>
                        <a:pt x="6514" y="18848"/>
                      </a:cubicBezTo>
                      <a:cubicBezTo>
                        <a:pt x="6537" y="18895"/>
                        <a:pt x="6443" y="19272"/>
                        <a:pt x="6372" y="19648"/>
                      </a:cubicBezTo>
                      <a:cubicBezTo>
                        <a:pt x="6302" y="20049"/>
                        <a:pt x="6231" y="20449"/>
                        <a:pt x="6278" y="20520"/>
                      </a:cubicBezTo>
                      <a:cubicBezTo>
                        <a:pt x="6325" y="20638"/>
                        <a:pt x="6679" y="20779"/>
                        <a:pt x="6797" y="20732"/>
                      </a:cubicBezTo>
                      <a:cubicBezTo>
                        <a:pt x="6844" y="20732"/>
                        <a:pt x="7127" y="20426"/>
                        <a:pt x="7363" y="20096"/>
                      </a:cubicBezTo>
                      <a:cubicBezTo>
                        <a:pt x="7622" y="19790"/>
                        <a:pt x="7834" y="19460"/>
                        <a:pt x="7882" y="19436"/>
                      </a:cubicBezTo>
                      <a:cubicBezTo>
                        <a:pt x="7952" y="19389"/>
                        <a:pt x="8188" y="19507"/>
                        <a:pt x="8188" y="19507"/>
                      </a:cubicBezTo>
                      <a:cubicBezTo>
                        <a:pt x="8188" y="19507"/>
                        <a:pt x="8188" y="19507"/>
                        <a:pt x="8188" y="19507"/>
                      </a:cubicBezTo>
                      <a:cubicBezTo>
                        <a:pt x="8188" y="19507"/>
                        <a:pt x="8448" y="19554"/>
                        <a:pt x="8495" y="19625"/>
                      </a:cubicBezTo>
                      <a:cubicBezTo>
                        <a:pt x="8518" y="19648"/>
                        <a:pt x="8518" y="20049"/>
                        <a:pt x="8542" y="20449"/>
                      </a:cubicBezTo>
                      <a:cubicBezTo>
                        <a:pt x="8565" y="20850"/>
                        <a:pt x="8589" y="21250"/>
                        <a:pt x="8636" y="21297"/>
                      </a:cubicBezTo>
                      <a:cubicBezTo>
                        <a:pt x="8730" y="21392"/>
                        <a:pt x="9084" y="21462"/>
                        <a:pt x="9202" y="21392"/>
                      </a:cubicBezTo>
                      <a:cubicBezTo>
                        <a:pt x="9249" y="21368"/>
                        <a:pt x="9438" y="21015"/>
                        <a:pt x="9603" y="20638"/>
                      </a:cubicBezTo>
                      <a:cubicBezTo>
                        <a:pt x="9768" y="20284"/>
                        <a:pt x="9933" y="19908"/>
                        <a:pt x="9957" y="19884"/>
                      </a:cubicBezTo>
                      <a:cubicBezTo>
                        <a:pt x="10027" y="19813"/>
                        <a:pt x="10263" y="19860"/>
                        <a:pt x="10263" y="19860"/>
                      </a:cubicBezTo>
                      <a:cubicBezTo>
                        <a:pt x="10287" y="19884"/>
                        <a:pt x="10287" y="19884"/>
                        <a:pt x="10287" y="19884"/>
                      </a:cubicBezTo>
                      <a:cubicBezTo>
                        <a:pt x="10287" y="19884"/>
                        <a:pt x="10546" y="19860"/>
                        <a:pt x="10593" y="19908"/>
                      </a:cubicBezTo>
                      <a:cubicBezTo>
                        <a:pt x="10617" y="19931"/>
                        <a:pt x="10711" y="20332"/>
                        <a:pt x="10829" y="20708"/>
                      </a:cubicBezTo>
                      <a:cubicBezTo>
                        <a:pt x="10947" y="21085"/>
                        <a:pt x="11065" y="21462"/>
                        <a:pt x="11136" y="21509"/>
                      </a:cubicBezTo>
                      <a:cubicBezTo>
                        <a:pt x="11230" y="21580"/>
                        <a:pt x="11607" y="21556"/>
                        <a:pt x="11702" y="21486"/>
                      </a:cubicBezTo>
                      <a:cubicBezTo>
                        <a:pt x="11749" y="21439"/>
                        <a:pt x="11843" y="21038"/>
                        <a:pt x="11914" y="20661"/>
                      </a:cubicBezTo>
                      <a:cubicBezTo>
                        <a:pt x="12008" y="20261"/>
                        <a:pt x="12055" y="19860"/>
                        <a:pt x="12079" y="19837"/>
                      </a:cubicBezTo>
                      <a:cubicBezTo>
                        <a:pt x="12126" y="19766"/>
                        <a:pt x="12385" y="19743"/>
                        <a:pt x="12385" y="19743"/>
                      </a:cubicBezTo>
                      <a:cubicBezTo>
                        <a:pt x="12385" y="19743"/>
                        <a:pt x="12385" y="19743"/>
                        <a:pt x="12385" y="19743"/>
                      </a:cubicBezTo>
                      <a:cubicBezTo>
                        <a:pt x="12385" y="19743"/>
                        <a:pt x="12645" y="19696"/>
                        <a:pt x="12716" y="19719"/>
                      </a:cubicBezTo>
                      <a:cubicBezTo>
                        <a:pt x="12739" y="19743"/>
                        <a:pt x="12928" y="20096"/>
                        <a:pt x="13116" y="20426"/>
                      </a:cubicBezTo>
                      <a:cubicBezTo>
                        <a:pt x="13305" y="20779"/>
                        <a:pt x="13541" y="21132"/>
                        <a:pt x="13588" y="21156"/>
                      </a:cubicBezTo>
                      <a:cubicBezTo>
                        <a:pt x="13730" y="21203"/>
                        <a:pt x="14060" y="21085"/>
                        <a:pt x="14154" y="20991"/>
                      </a:cubicBezTo>
                      <a:cubicBezTo>
                        <a:pt x="14178" y="20944"/>
                        <a:pt x="14178" y="20544"/>
                        <a:pt x="14178" y="20120"/>
                      </a:cubicBezTo>
                      <a:cubicBezTo>
                        <a:pt x="14154" y="19719"/>
                        <a:pt x="14130" y="19342"/>
                        <a:pt x="14130" y="19295"/>
                      </a:cubicBezTo>
                      <a:cubicBezTo>
                        <a:pt x="14178" y="19201"/>
                        <a:pt x="14413" y="19154"/>
                        <a:pt x="14413" y="19154"/>
                      </a:cubicBezTo>
                      <a:cubicBezTo>
                        <a:pt x="14413" y="19154"/>
                        <a:pt x="14413" y="19154"/>
                        <a:pt x="14413" y="19154"/>
                      </a:cubicBezTo>
                      <a:cubicBezTo>
                        <a:pt x="14413" y="19154"/>
                        <a:pt x="14649" y="19012"/>
                        <a:pt x="14720" y="19036"/>
                      </a:cubicBezTo>
                      <a:cubicBezTo>
                        <a:pt x="14767" y="19036"/>
                        <a:pt x="15027" y="19342"/>
                        <a:pt x="15286" y="19648"/>
                      </a:cubicBezTo>
                      <a:cubicBezTo>
                        <a:pt x="15569" y="19931"/>
                        <a:pt x="15852" y="20214"/>
                        <a:pt x="15923" y="20237"/>
                      </a:cubicBezTo>
                      <a:cubicBezTo>
                        <a:pt x="16041" y="20237"/>
                        <a:pt x="16371" y="20049"/>
                        <a:pt x="16418" y="19931"/>
                      </a:cubicBezTo>
                      <a:cubicBezTo>
                        <a:pt x="16441" y="19884"/>
                        <a:pt x="16347" y="19484"/>
                        <a:pt x="16229" y="19107"/>
                      </a:cubicBezTo>
                      <a:cubicBezTo>
                        <a:pt x="16135" y="18706"/>
                        <a:pt x="15993" y="18329"/>
                        <a:pt x="16017" y="18306"/>
                      </a:cubicBezTo>
                      <a:cubicBezTo>
                        <a:pt x="16017" y="18212"/>
                        <a:pt x="16253" y="18094"/>
                        <a:pt x="16253" y="18094"/>
                      </a:cubicBezTo>
                      <a:cubicBezTo>
                        <a:pt x="16253" y="18094"/>
                        <a:pt x="16253" y="18094"/>
                        <a:pt x="16253" y="18094"/>
                      </a:cubicBezTo>
                      <a:cubicBezTo>
                        <a:pt x="16253" y="18094"/>
                        <a:pt x="16441" y="17905"/>
                        <a:pt x="16536" y="17905"/>
                      </a:cubicBezTo>
                      <a:cubicBezTo>
                        <a:pt x="16559" y="17905"/>
                        <a:pt x="16889" y="18141"/>
                        <a:pt x="17220" y="18377"/>
                      </a:cubicBezTo>
                      <a:cubicBezTo>
                        <a:pt x="17550" y="18589"/>
                        <a:pt x="17880" y="18801"/>
                        <a:pt x="17951" y="18801"/>
                      </a:cubicBezTo>
                      <a:cubicBezTo>
                        <a:pt x="18092" y="18777"/>
                        <a:pt x="18351" y="18518"/>
                        <a:pt x="18375" y="18400"/>
                      </a:cubicBezTo>
                      <a:cubicBezTo>
                        <a:pt x="18375" y="18353"/>
                        <a:pt x="18210" y="17976"/>
                        <a:pt x="18021" y="17623"/>
                      </a:cubicBezTo>
                      <a:cubicBezTo>
                        <a:pt x="17809" y="17269"/>
                        <a:pt x="17620" y="16940"/>
                        <a:pt x="17597" y="16893"/>
                      </a:cubicBezTo>
                      <a:cubicBezTo>
                        <a:pt x="17597" y="16798"/>
                        <a:pt x="17785" y="16633"/>
                        <a:pt x="17785" y="16633"/>
                      </a:cubicBezTo>
                      <a:cubicBezTo>
                        <a:pt x="17785" y="16633"/>
                        <a:pt x="17785" y="16633"/>
                        <a:pt x="17785" y="16633"/>
                      </a:cubicBezTo>
                      <a:cubicBezTo>
                        <a:pt x="17785" y="16633"/>
                        <a:pt x="17951" y="16421"/>
                        <a:pt x="18021" y="16398"/>
                      </a:cubicBezTo>
                      <a:cubicBezTo>
                        <a:pt x="18068" y="16398"/>
                        <a:pt x="18422" y="16539"/>
                        <a:pt x="18799" y="16681"/>
                      </a:cubicBezTo>
                      <a:cubicBezTo>
                        <a:pt x="19153" y="16822"/>
                        <a:pt x="19554" y="16963"/>
                        <a:pt x="19625" y="16940"/>
                      </a:cubicBezTo>
                      <a:cubicBezTo>
                        <a:pt x="19743" y="16893"/>
                        <a:pt x="19931" y="16586"/>
                        <a:pt x="19931" y="16445"/>
                      </a:cubicBezTo>
                      <a:cubicBezTo>
                        <a:pt x="19931" y="16398"/>
                        <a:pt x="19672" y="16068"/>
                        <a:pt x="19413" y="15785"/>
                      </a:cubicBezTo>
                      <a:cubicBezTo>
                        <a:pt x="19130" y="15479"/>
                        <a:pt x="18847" y="15197"/>
                        <a:pt x="18847" y="15173"/>
                      </a:cubicBezTo>
                      <a:cubicBezTo>
                        <a:pt x="18823" y="15079"/>
                        <a:pt x="18965" y="14867"/>
                        <a:pt x="18965" y="14867"/>
                      </a:cubicBezTo>
                      <a:cubicBezTo>
                        <a:pt x="18965" y="14867"/>
                        <a:pt x="18965" y="14867"/>
                        <a:pt x="18965" y="14867"/>
                      </a:cubicBezTo>
                      <a:cubicBezTo>
                        <a:pt x="18965" y="14867"/>
                        <a:pt x="19059" y="14631"/>
                        <a:pt x="19130" y="14584"/>
                      </a:cubicBezTo>
                      <a:cubicBezTo>
                        <a:pt x="19153" y="14561"/>
                        <a:pt x="19554" y="14631"/>
                        <a:pt x="19931" y="14678"/>
                      </a:cubicBezTo>
                      <a:cubicBezTo>
                        <a:pt x="20332" y="14749"/>
                        <a:pt x="20733" y="14773"/>
                        <a:pt x="20804" y="14725"/>
                      </a:cubicBezTo>
                      <a:cubicBezTo>
                        <a:pt x="20922" y="14678"/>
                        <a:pt x="21040" y="14325"/>
                        <a:pt x="20992" y="14207"/>
                      </a:cubicBezTo>
                      <a:cubicBezTo>
                        <a:pt x="20992" y="14137"/>
                        <a:pt x="20662" y="13901"/>
                        <a:pt x="20332" y="13665"/>
                      </a:cubicBezTo>
                      <a:cubicBezTo>
                        <a:pt x="20002" y="13430"/>
                        <a:pt x="19648" y="13242"/>
                        <a:pt x="19625" y="13194"/>
                      </a:cubicBezTo>
                      <a:cubicBezTo>
                        <a:pt x="19578" y="13124"/>
                        <a:pt x="19672" y="12888"/>
                        <a:pt x="19672" y="12888"/>
                      </a:cubicBezTo>
                      <a:cubicBezTo>
                        <a:pt x="19672" y="12888"/>
                        <a:pt x="19672" y="12888"/>
                        <a:pt x="19672" y="12888"/>
                      </a:cubicBezTo>
                      <a:cubicBezTo>
                        <a:pt x="19696" y="12888"/>
                        <a:pt x="19719" y="12629"/>
                        <a:pt x="19790" y="12582"/>
                      </a:cubicBezTo>
                      <a:cubicBezTo>
                        <a:pt x="19813" y="12535"/>
                        <a:pt x="20191" y="12535"/>
                        <a:pt x="20592" y="12488"/>
                      </a:cubicBezTo>
                      <a:cubicBezTo>
                        <a:pt x="20992" y="12441"/>
                        <a:pt x="21393" y="12370"/>
                        <a:pt x="21441" y="12323"/>
                      </a:cubicBezTo>
                      <a:cubicBezTo>
                        <a:pt x="21535" y="12229"/>
                        <a:pt x="21582" y="11875"/>
                        <a:pt x="21511" y="11758"/>
                      </a:cubicBezTo>
                      <a:cubicBezTo>
                        <a:pt x="21488" y="11710"/>
                        <a:pt x="21110" y="11546"/>
                        <a:pt x="20733" y="11404"/>
                      </a:cubicBezTo>
                      <a:close/>
                    </a:path>
                  </a:pathLst>
                </a:custGeom>
                <a:solidFill>
                  <a:srgbClr val="4B2C5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defTabSz="914354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95A5A6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9" name="Shape 384"/>
                <p:cNvSpPr/>
                <p:nvPr/>
              </p:nvSpPr>
              <p:spPr>
                <a:xfrm rot="10800000" flipH="1">
                  <a:off x="401728" y="417765"/>
                  <a:ext cx="1418029" cy="1418905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9D9D9"/>
                    </a:gs>
                    <a:gs pos="100000">
                      <a:srgbClr val="FFFFFF"/>
                    </a:gs>
                  </a:gsLst>
                  <a:lin ang="90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defTabSz="914354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95A5A6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37" name="Freeform 356"/>
              <p:cNvSpPr/>
              <p:nvPr/>
            </p:nvSpPr>
            <p:spPr>
              <a:xfrm>
                <a:off x="7931842" y="4176919"/>
                <a:ext cx="404597" cy="404240"/>
              </a:xfrm>
              <a:custGeom>
                <a:avLst/>
                <a:gdLst/>
                <a:ahLst/>
                <a:cxnLst/>
                <a:rect l="l" t="t" r="r" b="b"/>
                <a:pathLst>
                  <a:path w="460023" h="459751">
                    <a:moveTo>
                      <a:pt x="450445" y="0"/>
                    </a:moveTo>
                    <a:cubicBezTo>
                      <a:pt x="453074" y="0"/>
                      <a:pt x="455328" y="892"/>
                      <a:pt x="457206" y="2676"/>
                    </a:cubicBezTo>
                    <a:cubicBezTo>
                      <a:pt x="459084" y="4460"/>
                      <a:pt x="460023" y="6573"/>
                      <a:pt x="460023" y="9015"/>
                    </a:cubicBezTo>
                    <a:cubicBezTo>
                      <a:pt x="460023" y="55779"/>
                      <a:pt x="452933" y="96204"/>
                      <a:pt x="438754" y="130291"/>
                    </a:cubicBezTo>
                    <a:cubicBezTo>
                      <a:pt x="424575" y="164378"/>
                      <a:pt x="400770" y="198230"/>
                      <a:pt x="367340" y="231848"/>
                    </a:cubicBezTo>
                    <a:cubicBezTo>
                      <a:pt x="352128" y="246872"/>
                      <a:pt x="333817" y="263399"/>
                      <a:pt x="312407" y="281429"/>
                    </a:cubicBezTo>
                    <a:lnTo>
                      <a:pt x="306773" y="388197"/>
                    </a:lnTo>
                    <a:cubicBezTo>
                      <a:pt x="306397" y="391202"/>
                      <a:pt x="304894" y="393643"/>
                      <a:pt x="302265" y="395521"/>
                    </a:cubicBezTo>
                    <a:lnTo>
                      <a:pt x="194089" y="458625"/>
                    </a:lnTo>
                    <a:cubicBezTo>
                      <a:pt x="192774" y="459376"/>
                      <a:pt x="191272" y="459751"/>
                      <a:pt x="189582" y="459751"/>
                    </a:cubicBezTo>
                    <a:cubicBezTo>
                      <a:pt x="187328" y="459751"/>
                      <a:pt x="185167" y="458906"/>
                      <a:pt x="183102" y="457216"/>
                    </a:cubicBezTo>
                    <a:lnTo>
                      <a:pt x="165073" y="439186"/>
                    </a:lnTo>
                    <a:cubicBezTo>
                      <a:pt x="162631" y="436557"/>
                      <a:pt x="161880" y="433552"/>
                      <a:pt x="162819" y="430172"/>
                    </a:cubicBezTo>
                    <a:lnTo>
                      <a:pt x="186764" y="352420"/>
                    </a:lnTo>
                    <a:lnTo>
                      <a:pt x="107603" y="273259"/>
                    </a:lnTo>
                    <a:lnTo>
                      <a:pt x="29852" y="297204"/>
                    </a:lnTo>
                    <a:cubicBezTo>
                      <a:pt x="29288" y="297392"/>
                      <a:pt x="28443" y="297486"/>
                      <a:pt x="27316" y="297486"/>
                    </a:cubicBezTo>
                    <a:cubicBezTo>
                      <a:pt x="24686" y="297486"/>
                      <a:pt x="22527" y="296641"/>
                      <a:pt x="20837" y="294951"/>
                    </a:cubicBezTo>
                    <a:lnTo>
                      <a:pt x="2807" y="276921"/>
                    </a:lnTo>
                    <a:cubicBezTo>
                      <a:pt x="-385" y="273353"/>
                      <a:pt x="-855" y="269691"/>
                      <a:pt x="1399" y="265935"/>
                    </a:cubicBezTo>
                    <a:lnTo>
                      <a:pt x="64502" y="157758"/>
                    </a:lnTo>
                    <a:cubicBezTo>
                      <a:pt x="66380" y="155129"/>
                      <a:pt x="68821" y="153626"/>
                      <a:pt x="71827" y="153250"/>
                    </a:cubicBezTo>
                    <a:lnTo>
                      <a:pt x="178594" y="147616"/>
                    </a:lnTo>
                    <a:cubicBezTo>
                      <a:pt x="196624" y="126206"/>
                      <a:pt x="213151" y="107895"/>
                      <a:pt x="228176" y="92683"/>
                    </a:cubicBezTo>
                    <a:cubicBezTo>
                      <a:pt x="263483" y="57563"/>
                      <a:pt x="297101" y="33336"/>
                      <a:pt x="329028" y="20001"/>
                    </a:cubicBezTo>
                    <a:cubicBezTo>
                      <a:pt x="360955" y="6667"/>
                      <a:pt x="401427" y="0"/>
                      <a:pt x="450445" y="0"/>
                    </a:cubicBezTo>
                    <a:close/>
                    <a:moveTo>
                      <a:pt x="369876" y="63103"/>
                    </a:moveTo>
                    <a:cubicBezTo>
                      <a:pt x="362363" y="63103"/>
                      <a:pt x="355978" y="65732"/>
                      <a:pt x="350719" y="70991"/>
                    </a:cubicBezTo>
                    <a:cubicBezTo>
                      <a:pt x="345461" y="76250"/>
                      <a:pt x="342831" y="82635"/>
                      <a:pt x="342831" y="90147"/>
                    </a:cubicBezTo>
                    <a:cubicBezTo>
                      <a:pt x="342831" y="97660"/>
                      <a:pt x="345461" y="104045"/>
                      <a:pt x="350719" y="109304"/>
                    </a:cubicBezTo>
                    <a:cubicBezTo>
                      <a:pt x="355978" y="114562"/>
                      <a:pt x="362363" y="117191"/>
                      <a:pt x="369876" y="117191"/>
                    </a:cubicBezTo>
                    <a:cubicBezTo>
                      <a:pt x="377388" y="117191"/>
                      <a:pt x="383773" y="114562"/>
                      <a:pt x="389032" y="109304"/>
                    </a:cubicBezTo>
                    <a:cubicBezTo>
                      <a:pt x="394291" y="104045"/>
                      <a:pt x="396920" y="97660"/>
                      <a:pt x="396920" y="90147"/>
                    </a:cubicBezTo>
                    <a:cubicBezTo>
                      <a:pt x="396920" y="82635"/>
                      <a:pt x="394291" y="76250"/>
                      <a:pt x="389032" y="70991"/>
                    </a:cubicBezTo>
                    <a:cubicBezTo>
                      <a:pt x="383773" y="65732"/>
                      <a:pt x="377388" y="63103"/>
                      <a:pt x="369876" y="63103"/>
                    </a:cubicBezTo>
                    <a:close/>
                  </a:path>
                </a:pathLst>
              </a:custGeom>
              <a:solidFill>
                <a:srgbClr val="4B2C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35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Group 32"/>
            <p:cNvGrpSpPr/>
            <p:nvPr/>
          </p:nvGrpSpPr>
          <p:grpSpPr>
            <a:xfrm>
              <a:off x="5713065" y="3361839"/>
              <a:ext cx="1666685" cy="1669460"/>
              <a:chOff x="5005825" y="3544309"/>
              <a:chExt cx="1666685" cy="1669460"/>
            </a:xfrm>
          </p:grpSpPr>
          <p:grpSp>
            <p:nvGrpSpPr>
              <p:cNvPr id="32" name="Group 385"/>
              <p:cNvGrpSpPr/>
              <p:nvPr/>
            </p:nvGrpSpPr>
            <p:grpSpPr>
              <a:xfrm>
                <a:off x="5005825" y="3544309"/>
                <a:ext cx="1666685" cy="1669460"/>
                <a:chOff x="162568" y="177766"/>
                <a:chExt cx="1894676" cy="1897830"/>
              </a:xfrm>
            </p:grpSpPr>
            <p:sp>
              <p:nvSpPr>
                <p:cNvPr id="34" name="Shape 383"/>
                <p:cNvSpPr/>
                <p:nvPr/>
              </p:nvSpPr>
              <p:spPr>
                <a:xfrm rot="10800000" flipH="1">
                  <a:off x="162568" y="177766"/>
                  <a:ext cx="1894676" cy="189783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46" h="21552" extrusionOk="0">
                      <a:moveTo>
                        <a:pt x="20733" y="11404"/>
                      </a:moveTo>
                      <a:cubicBezTo>
                        <a:pt x="20356" y="11263"/>
                        <a:pt x="19979" y="11122"/>
                        <a:pt x="19955" y="11098"/>
                      </a:cubicBezTo>
                      <a:cubicBezTo>
                        <a:pt x="19884" y="11027"/>
                        <a:pt x="19931" y="10792"/>
                        <a:pt x="19931" y="10792"/>
                      </a:cubicBezTo>
                      <a:cubicBezTo>
                        <a:pt x="19931" y="10768"/>
                        <a:pt x="19931" y="10768"/>
                        <a:pt x="19931" y="10768"/>
                      </a:cubicBezTo>
                      <a:cubicBezTo>
                        <a:pt x="19931" y="10768"/>
                        <a:pt x="19908" y="10509"/>
                        <a:pt x="19955" y="10462"/>
                      </a:cubicBezTo>
                      <a:cubicBezTo>
                        <a:pt x="19979" y="10415"/>
                        <a:pt x="20356" y="10321"/>
                        <a:pt x="20733" y="10179"/>
                      </a:cubicBezTo>
                      <a:cubicBezTo>
                        <a:pt x="21110" y="10038"/>
                        <a:pt x="21488" y="9897"/>
                        <a:pt x="21511" y="9826"/>
                      </a:cubicBezTo>
                      <a:cubicBezTo>
                        <a:pt x="21582" y="9732"/>
                        <a:pt x="21535" y="9355"/>
                        <a:pt x="21441" y="9261"/>
                      </a:cubicBezTo>
                      <a:cubicBezTo>
                        <a:pt x="21417" y="9214"/>
                        <a:pt x="21016" y="9143"/>
                        <a:pt x="20615" y="9096"/>
                      </a:cubicBezTo>
                      <a:cubicBezTo>
                        <a:pt x="20214" y="9049"/>
                        <a:pt x="19813" y="9002"/>
                        <a:pt x="19790" y="8978"/>
                      </a:cubicBezTo>
                      <a:cubicBezTo>
                        <a:pt x="19696" y="8931"/>
                        <a:pt x="19672" y="8672"/>
                        <a:pt x="19672" y="8672"/>
                      </a:cubicBezTo>
                      <a:cubicBezTo>
                        <a:pt x="19672" y="8672"/>
                        <a:pt x="19672" y="8672"/>
                        <a:pt x="19672" y="8672"/>
                      </a:cubicBezTo>
                      <a:cubicBezTo>
                        <a:pt x="19672" y="8672"/>
                        <a:pt x="19601" y="8436"/>
                        <a:pt x="19625" y="8366"/>
                      </a:cubicBezTo>
                      <a:cubicBezTo>
                        <a:pt x="19648" y="8318"/>
                        <a:pt x="19979" y="8130"/>
                        <a:pt x="20332" y="7918"/>
                      </a:cubicBezTo>
                      <a:cubicBezTo>
                        <a:pt x="20662" y="7706"/>
                        <a:pt x="20992" y="7447"/>
                        <a:pt x="21016" y="7400"/>
                      </a:cubicBezTo>
                      <a:cubicBezTo>
                        <a:pt x="21063" y="7259"/>
                        <a:pt x="20922" y="6929"/>
                        <a:pt x="20827" y="6858"/>
                      </a:cubicBezTo>
                      <a:cubicBezTo>
                        <a:pt x="20757" y="6811"/>
                        <a:pt x="20356" y="6835"/>
                        <a:pt x="19955" y="6882"/>
                      </a:cubicBezTo>
                      <a:cubicBezTo>
                        <a:pt x="19554" y="6929"/>
                        <a:pt x="19177" y="6976"/>
                        <a:pt x="19130" y="6952"/>
                      </a:cubicBezTo>
                      <a:cubicBezTo>
                        <a:pt x="19035" y="6929"/>
                        <a:pt x="18965" y="6693"/>
                        <a:pt x="18965" y="6693"/>
                      </a:cubicBezTo>
                      <a:cubicBezTo>
                        <a:pt x="18965" y="6693"/>
                        <a:pt x="18965" y="6693"/>
                        <a:pt x="18965" y="6693"/>
                      </a:cubicBezTo>
                      <a:cubicBezTo>
                        <a:pt x="18965" y="6693"/>
                        <a:pt x="18823" y="6458"/>
                        <a:pt x="18823" y="6387"/>
                      </a:cubicBezTo>
                      <a:cubicBezTo>
                        <a:pt x="18847" y="6363"/>
                        <a:pt x="19130" y="6081"/>
                        <a:pt x="19413" y="5798"/>
                      </a:cubicBezTo>
                      <a:cubicBezTo>
                        <a:pt x="19672" y="5515"/>
                        <a:pt x="19955" y="5209"/>
                        <a:pt x="19955" y="5139"/>
                      </a:cubicBezTo>
                      <a:cubicBezTo>
                        <a:pt x="19955" y="4997"/>
                        <a:pt x="19766" y="4691"/>
                        <a:pt x="19648" y="4667"/>
                      </a:cubicBezTo>
                      <a:cubicBezTo>
                        <a:pt x="19578" y="4644"/>
                        <a:pt x="19200" y="4738"/>
                        <a:pt x="18799" y="4879"/>
                      </a:cubicBezTo>
                      <a:cubicBezTo>
                        <a:pt x="18422" y="4997"/>
                        <a:pt x="18068" y="5162"/>
                        <a:pt x="18021" y="5162"/>
                      </a:cubicBezTo>
                      <a:cubicBezTo>
                        <a:pt x="17927" y="5139"/>
                        <a:pt x="17785" y="4927"/>
                        <a:pt x="17785" y="4927"/>
                      </a:cubicBezTo>
                      <a:cubicBezTo>
                        <a:pt x="17785" y="4927"/>
                        <a:pt x="17785" y="4927"/>
                        <a:pt x="17785" y="4927"/>
                      </a:cubicBezTo>
                      <a:cubicBezTo>
                        <a:pt x="17785" y="4927"/>
                        <a:pt x="17620" y="4738"/>
                        <a:pt x="17597" y="4667"/>
                      </a:cubicBezTo>
                      <a:cubicBezTo>
                        <a:pt x="17597" y="4620"/>
                        <a:pt x="17809" y="4291"/>
                        <a:pt x="18021" y="3961"/>
                      </a:cubicBezTo>
                      <a:cubicBezTo>
                        <a:pt x="18234" y="3607"/>
                        <a:pt x="18422" y="3254"/>
                        <a:pt x="18399" y="3183"/>
                      </a:cubicBezTo>
                      <a:cubicBezTo>
                        <a:pt x="18375" y="3042"/>
                        <a:pt x="18116" y="2807"/>
                        <a:pt x="17998" y="2783"/>
                      </a:cubicBezTo>
                      <a:cubicBezTo>
                        <a:pt x="17927" y="2783"/>
                        <a:pt x="17573" y="2971"/>
                        <a:pt x="17243" y="3183"/>
                      </a:cubicBezTo>
                      <a:cubicBezTo>
                        <a:pt x="16889" y="3395"/>
                        <a:pt x="16559" y="3631"/>
                        <a:pt x="16512" y="3631"/>
                      </a:cubicBezTo>
                      <a:cubicBezTo>
                        <a:pt x="16441" y="3655"/>
                        <a:pt x="16253" y="3466"/>
                        <a:pt x="16253" y="3466"/>
                      </a:cubicBezTo>
                      <a:cubicBezTo>
                        <a:pt x="16253" y="3466"/>
                        <a:pt x="16253" y="3466"/>
                        <a:pt x="16253" y="3466"/>
                      </a:cubicBezTo>
                      <a:cubicBezTo>
                        <a:pt x="16253" y="3466"/>
                        <a:pt x="16041" y="3325"/>
                        <a:pt x="16017" y="3254"/>
                      </a:cubicBezTo>
                      <a:cubicBezTo>
                        <a:pt x="15993" y="3231"/>
                        <a:pt x="16135" y="2854"/>
                        <a:pt x="16253" y="2477"/>
                      </a:cubicBezTo>
                      <a:cubicBezTo>
                        <a:pt x="16371" y="2100"/>
                        <a:pt x="16465" y="1700"/>
                        <a:pt x="16441" y="1629"/>
                      </a:cubicBezTo>
                      <a:cubicBezTo>
                        <a:pt x="16394" y="1511"/>
                        <a:pt x="16088" y="1346"/>
                        <a:pt x="15946" y="1346"/>
                      </a:cubicBezTo>
                      <a:cubicBezTo>
                        <a:pt x="15899" y="1346"/>
                        <a:pt x="15592" y="1629"/>
                        <a:pt x="15310" y="1912"/>
                      </a:cubicBezTo>
                      <a:cubicBezTo>
                        <a:pt x="15027" y="2194"/>
                        <a:pt x="14767" y="2500"/>
                        <a:pt x="14720" y="2524"/>
                      </a:cubicBezTo>
                      <a:cubicBezTo>
                        <a:pt x="14649" y="2548"/>
                        <a:pt x="14413" y="2406"/>
                        <a:pt x="14413" y="2406"/>
                      </a:cubicBezTo>
                      <a:cubicBezTo>
                        <a:pt x="14413" y="2406"/>
                        <a:pt x="14413" y="2406"/>
                        <a:pt x="14413" y="2406"/>
                      </a:cubicBezTo>
                      <a:cubicBezTo>
                        <a:pt x="14413" y="2406"/>
                        <a:pt x="14178" y="2336"/>
                        <a:pt x="14130" y="2265"/>
                      </a:cubicBezTo>
                      <a:cubicBezTo>
                        <a:pt x="14107" y="2218"/>
                        <a:pt x="14154" y="1841"/>
                        <a:pt x="14178" y="1440"/>
                      </a:cubicBezTo>
                      <a:cubicBezTo>
                        <a:pt x="14225" y="1040"/>
                        <a:pt x="14225" y="640"/>
                        <a:pt x="14178" y="592"/>
                      </a:cubicBezTo>
                      <a:cubicBezTo>
                        <a:pt x="14107" y="475"/>
                        <a:pt x="13753" y="380"/>
                        <a:pt x="13635" y="428"/>
                      </a:cubicBezTo>
                      <a:cubicBezTo>
                        <a:pt x="13588" y="428"/>
                        <a:pt x="13352" y="781"/>
                        <a:pt x="13140" y="1111"/>
                      </a:cubicBezTo>
                      <a:cubicBezTo>
                        <a:pt x="12928" y="1464"/>
                        <a:pt x="12739" y="1817"/>
                        <a:pt x="12716" y="1841"/>
                      </a:cubicBezTo>
                      <a:cubicBezTo>
                        <a:pt x="12645" y="1888"/>
                        <a:pt x="12385" y="1817"/>
                        <a:pt x="12385" y="1817"/>
                      </a:cubicBezTo>
                      <a:cubicBezTo>
                        <a:pt x="12385" y="1794"/>
                        <a:pt x="12385" y="1794"/>
                        <a:pt x="12385" y="1794"/>
                      </a:cubicBezTo>
                      <a:cubicBezTo>
                        <a:pt x="12385" y="1794"/>
                        <a:pt x="12126" y="1794"/>
                        <a:pt x="12079" y="1723"/>
                      </a:cubicBezTo>
                      <a:cubicBezTo>
                        <a:pt x="12055" y="1700"/>
                        <a:pt x="12008" y="1299"/>
                        <a:pt x="11937" y="922"/>
                      </a:cubicBezTo>
                      <a:cubicBezTo>
                        <a:pt x="11867" y="522"/>
                        <a:pt x="11796" y="121"/>
                        <a:pt x="11749" y="74"/>
                      </a:cubicBezTo>
                      <a:cubicBezTo>
                        <a:pt x="11631" y="-20"/>
                        <a:pt x="11277" y="-20"/>
                        <a:pt x="11159" y="51"/>
                      </a:cubicBezTo>
                      <a:cubicBezTo>
                        <a:pt x="11112" y="74"/>
                        <a:pt x="10971" y="451"/>
                        <a:pt x="10853" y="852"/>
                      </a:cubicBezTo>
                      <a:cubicBezTo>
                        <a:pt x="10735" y="1228"/>
                        <a:pt x="10617" y="1605"/>
                        <a:pt x="10593" y="1652"/>
                      </a:cubicBezTo>
                      <a:cubicBezTo>
                        <a:pt x="10523" y="1700"/>
                        <a:pt x="10287" y="1676"/>
                        <a:pt x="10287" y="1676"/>
                      </a:cubicBezTo>
                      <a:cubicBezTo>
                        <a:pt x="10263" y="1676"/>
                        <a:pt x="10263" y="1676"/>
                        <a:pt x="10263" y="1676"/>
                      </a:cubicBezTo>
                      <a:cubicBezTo>
                        <a:pt x="10263" y="1676"/>
                        <a:pt x="10027" y="1723"/>
                        <a:pt x="9957" y="1676"/>
                      </a:cubicBezTo>
                      <a:cubicBezTo>
                        <a:pt x="9910" y="1652"/>
                        <a:pt x="9792" y="1299"/>
                        <a:pt x="9627" y="922"/>
                      </a:cubicBezTo>
                      <a:cubicBezTo>
                        <a:pt x="9485" y="545"/>
                        <a:pt x="9296" y="192"/>
                        <a:pt x="9249" y="145"/>
                      </a:cubicBezTo>
                      <a:cubicBezTo>
                        <a:pt x="9131" y="98"/>
                        <a:pt x="8778" y="168"/>
                        <a:pt x="8683" y="263"/>
                      </a:cubicBezTo>
                      <a:cubicBezTo>
                        <a:pt x="8636" y="286"/>
                        <a:pt x="8589" y="710"/>
                        <a:pt x="8542" y="1087"/>
                      </a:cubicBezTo>
                      <a:cubicBezTo>
                        <a:pt x="8518" y="1511"/>
                        <a:pt x="8518" y="1888"/>
                        <a:pt x="8495" y="1935"/>
                      </a:cubicBezTo>
                      <a:cubicBezTo>
                        <a:pt x="8448" y="2006"/>
                        <a:pt x="8188" y="2053"/>
                        <a:pt x="8188" y="2053"/>
                      </a:cubicBezTo>
                      <a:cubicBezTo>
                        <a:pt x="8188" y="2053"/>
                        <a:pt x="8188" y="2053"/>
                        <a:pt x="8188" y="2053"/>
                      </a:cubicBezTo>
                      <a:cubicBezTo>
                        <a:pt x="8188" y="2053"/>
                        <a:pt x="7952" y="2147"/>
                        <a:pt x="7882" y="2124"/>
                      </a:cubicBezTo>
                      <a:cubicBezTo>
                        <a:pt x="7834" y="2100"/>
                        <a:pt x="7622" y="1770"/>
                        <a:pt x="7386" y="1464"/>
                      </a:cubicBezTo>
                      <a:cubicBezTo>
                        <a:pt x="7151" y="1134"/>
                        <a:pt x="6891" y="804"/>
                        <a:pt x="6820" y="804"/>
                      </a:cubicBezTo>
                      <a:cubicBezTo>
                        <a:pt x="6703" y="757"/>
                        <a:pt x="6372" y="922"/>
                        <a:pt x="6302" y="1016"/>
                      </a:cubicBezTo>
                      <a:cubicBezTo>
                        <a:pt x="6278" y="1087"/>
                        <a:pt x="6325" y="1488"/>
                        <a:pt x="6372" y="1888"/>
                      </a:cubicBezTo>
                      <a:cubicBezTo>
                        <a:pt x="6443" y="2265"/>
                        <a:pt x="6514" y="2665"/>
                        <a:pt x="6514" y="2712"/>
                      </a:cubicBezTo>
                      <a:cubicBezTo>
                        <a:pt x="6490" y="2783"/>
                        <a:pt x="6254" y="2877"/>
                        <a:pt x="6254" y="2877"/>
                      </a:cubicBezTo>
                      <a:cubicBezTo>
                        <a:pt x="6254" y="2877"/>
                        <a:pt x="6254" y="2877"/>
                        <a:pt x="6254" y="2877"/>
                      </a:cubicBezTo>
                      <a:cubicBezTo>
                        <a:pt x="6254" y="2877"/>
                        <a:pt x="6042" y="3042"/>
                        <a:pt x="5948" y="3019"/>
                      </a:cubicBezTo>
                      <a:cubicBezTo>
                        <a:pt x="5924" y="3019"/>
                        <a:pt x="5641" y="2759"/>
                        <a:pt x="5335" y="2500"/>
                      </a:cubicBezTo>
                      <a:cubicBezTo>
                        <a:pt x="5028" y="2241"/>
                        <a:pt x="4698" y="1982"/>
                        <a:pt x="4627" y="1982"/>
                      </a:cubicBezTo>
                      <a:cubicBezTo>
                        <a:pt x="4510" y="1982"/>
                        <a:pt x="4203" y="2218"/>
                        <a:pt x="4179" y="2336"/>
                      </a:cubicBezTo>
                      <a:cubicBezTo>
                        <a:pt x="4156" y="2383"/>
                        <a:pt x="4297" y="2759"/>
                        <a:pt x="4439" y="3136"/>
                      </a:cubicBezTo>
                      <a:cubicBezTo>
                        <a:pt x="4604" y="3513"/>
                        <a:pt x="4769" y="3867"/>
                        <a:pt x="4769" y="3914"/>
                      </a:cubicBezTo>
                      <a:cubicBezTo>
                        <a:pt x="4769" y="4008"/>
                        <a:pt x="4557" y="4149"/>
                        <a:pt x="4557" y="4149"/>
                      </a:cubicBezTo>
                      <a:cubicBezTo>
                        <a:pt x="4557" y="4149"/>
                        <a:pt x="4557" y="4149"/>
                        <a:pt x="4557" y="4149"/>
                      </a:cubicBezTo>
                      <a:cubicBezTo>
                        <a:pt x="4557" y="4149"/>
                        <a:pt x="4368" y="4338"/>
                        <a:pt x="4297" y="4361"/>
                      </a:cubicBezTo>
                      <a:cubicBezTo>
                        <a:pt x="4250" y="4361"/>
                        <a:pt x="3920" y="4173"/>
                        <a:pt x="3566" y="3984"/>
                      </a:cubicBezTo>
                      <a:cubicBezTo>
                        <a:pt x="3213" y="3796"/>
                        <a:pt x="2835" y="3631"/>
                        <a:pt x="2765" y="3655"/>
                      </a:cubicBezTo>
                      <a:cubicBezTo>
                        <a:pt x="2647" y="3678"/>
                        <a:pt x="2411" y="3961"/>
                        <a:pt x="2411" y="4079"/>
                      </a:cubicBezTo>
                      <a:cubicBezTo>
                        <a:pt x="2411" y="4149"/>
                        <a:pt x="2623" y="4479"/>
                        <a:pt x="2859" y="4809"/>
                      </a:cubicBezTo>
                      <a:cubicBezTo>
                        <a:pt x="3095" y="5139"/>
                        <a:pt x="3330" y="5445"/>
                        <a:pt x="3354" y="5492"/>
                      </a:cubicBezTo>
                      <a:cubicBezTo>
                        <a:pt x="3354" y="5586"/>
                        <a:pt x="3189" y="5775"/>
                        <a:pt x="3189" y="5775"/>
                      </a:cubicBezTo>
                      <a:cubicBezTo>
                        <a:pt x="3189" y="5775"/>
                        <a:pt x="3189" y="5775"/>
                        <a:pt x="3189" y="5775"/>
                      </a:cubicBezTo>
                      <a:cubicBezTo>
                        <a:pt x="3189" y="5775"/>
                        <a:pt x="3071" y="6010"/>
                        <a:pt x="3000" y="6034"/>
                      </a:cubicBezTo>
                      <a:cubicBezTo>
                        <a:pt x="2953" y="6034"/>
                        <a:pt x="2576" y="5939"/>
                        <a:pt x="2199" y="5822"/>
                      </a:cubicBezTo>
                      <a:cubicBezTo>
                        <a:pt x="1798" y="5727"/>
                        <a:pt x="1397" y="5657"/>
                        <a:pt x="1350" y="5680"/>
                      </a:cubicBezTo>
                      <a:cubicBezTo>
                        <a:pt x="1208" y="5751"/>
                        <a:pt x="1067" y="6081"/>
                        <a:pt x="1090" y="6199"/>
                      </a:cubicBezTo>
                      <a:cubicBezTo>
                        <a:pt x="1090" y="6246"/>
                        <a:pt x="1397" y="6552"/>
                        <a:pt x="1680" y="6811"/>
                      </a:cubicBezTo>
                      <a:cubicBezTo>
                        <a:pt x="1986" y="7070"/>
                        <a:pt x="2293" y="7306"/>
                        <a:pt x="2316" y="7353"/>
                      </a:cubicBezTo>
                      <a:cubicBezTo>
                        <a:pt x="2364" y="7447"/>
                        <a:pt x="2246" y="7659"/>
                        <a:pt x="2246" y="7659"/>
                      </a:cubicBezTo>
                      <a:cubicBezTo>
                        <a:pt x="2246" y="7659"/>
                        <a:pt x="2246" y="7659"/>
                        <a:pt x="2246" y="7659"/>
                      </a:cubicBezTo>
                      <a:cubicBezTo>
                        <a:pt x="2222" y="7659"/>
                        <a:pt x="2175" y="7918"/>
                        <a:pt x="2104" y="7965"/>
                      </a:cubicBezTo>
                      <a:cubicBezTo>
                        <a:pt x="2081" y="7989"/>
                        <a:pt x="1680" y="7965"/>
                        <a:pt x="1279" y="7942"/>
                      </a:cubicBezTo>
                      <a:cubicBezTo>
                        <a:pt x="878" y="7942"/>
                        <a:pt x="477" y="7965"/>
                        <a:pt x="430" y="8012"/>
                      </a:cubicBezTo>
                      <a:cubicBezTo>
                        <a:pt x="312" y="8083"/>
                        <a:pt x="241" y="8436"/>
                        <a:pt x="289" y="8554"/>
                      </a:cubicBezTo>
                      <a:cubicBezTo>
                        <a:pt x="312" y="8625"/>
                        <a:pt x="666" y="8837"/>
                        <a:pt x="1020" y="9002"/>
                      </a:cubicBezTo>
                      <a:cubicBezTo>
                        <a:pt x="1373" y="9190"/>
                        <a:pt x="1727" y="9355"/>
                        <a:pt x="1774" y="9402"/>
                      </a:cubicBezTo>
                      <a:cubicBezTo>
                        <a:pt x="1821" y="9473"/>
                        <a:pt x="1751" y="9708"/>
                        <a:pt x="1751" y="9708"/>
                      </a:cubicBezTo>
                      <a:cubicBezTo>
                        <a:pt x="1751" y="9732"/>
                        <a:pt x="1751" y="9732"/>
                        <a:pt x="1751" y="9732"/>
                      </a:cubicBezTo>
                      <a:cubicBezTo>
                        <a:pt x="1751" y="9732"/>
                        <a:pt x="1751" y="9967"/>
                        <a:pt x="1680" y="10038"/>
                      </a:cubicBezTo>
                      <a:cubicBezTo>
                        <a:pt x="1656" y="10062"/>
                        <a:pt x="1279" y="10132"/>
                        <a:pt x="878" y="10226"/>
                      </a:cubicBezTo>
                      <a:cubicBezTo>
                        <a:pt x="501" y="10321"/>
                        <a:pt x="100" y="10415"/>
                        <a:pt x="53" y="10462"/>
                      </a:cubicBezTo>
                      <a:cubicBezTo>
                        <a:pt x="-18" y="10580"/>
                        <a:pt x="-18" y="10933"/>
                        <a:pt x="53" y="11051"/>
                      </a:cubicBezTo>
                      <a:cubicBezTo>
                        <a:pt x="100" y="11098"/>
                        <a:pt x="477" y="11216"/>
                        <a:pt x="878" y="11310"/>
                      </a:cubicBezTo>
                      <a:cubicBezTo>
                        <a:pt x="1255" y="11404"/>
                        <a:pt x="1656" y="11498"/>
                        <a:pt x="1680" y="11522"/>
                      </a:cubicBezTo>
                      <a:cubicBezTo>
                        <a:pt x="1751" y="11569"/>
                        <a:pt x="1751" y="11828"/>
                        <a:pt x="1751" y="11828"/>
                      </a:cubicBezTo>
                      <a:cubicBezTo>
                        <a:pt x="1751" y="11828"/>
                        <a:pt x="1751" y="11828"/>
                        <a:pt x="1751" y="11828"/>
                      </a:cubicBezTo>
                      <a:cubicBezTo>
                        <a:pt x="1751" y="11828"/>
                        <a:pt x="1798" y="12087"/>
                        <a:pt x="1774" y="12158"/>
                      </a:cubicBezTo>
                      <a:cubicBezTo>
                        <a:pt x="1751" y="12205"/>
                        <a:pt x="1373" y="12346"/>
                        <a:pt x="1020" y="12535"/>
                      </a:cubicBezTo>
                      <a:cubicBezTo>
                        <a:pt x="666" y="12700"/>
                        <a:pt x="312" y="12888"/>
                        <a:pt x="289" y="12959"/>
                      </a:cubicBezTo>
                      <a:cubicBezTo>
                        <a:pt x="218" y="13077"/>
                        <a:pt x="312" y="13430"/>
                        <a:pt x="406" y="13501"/>
                      </a:cubicBezTo>
                      <a:cubicBezTo>
                        <a:pt x="454" y="13548"/>
                        <a:pt x="854" y="13571"/>
                        <a:pt x="1255" y="13595"/>
                      </a:cubicBezTo>
                      <a:cubicBezTo>
                        <a:pt x="1656" y="13595"/>
                        <a:pt x="2057" y="13571"/>
                        <a:pt x="2104" y="13595"/>
                      </a:cubicBezTo>
                      <a:cubicBezTo>
                        <a:pt x="2175" y="13642"/>
                        <a:pt x="2246" y="13901"/>
                        <a:pt x="2246" y="13901"/>
                      </a:cubicBezTo>
                      <a:cubicBezTo>
                        <a:pt x="2246" y="13901"/>
                        <a:pt x="2246" y="13901"/>
                        <a:pt x="2246" y="13901"/>
                      </a:cubicBezTo>
                      <a:cubicBezTo>
                        <a:pt x="2246" y="13901"/>
                        <a:pt x="2340" y="14137"/>
                        <a:pt x="2316" y="14207"/>
                      </a:cubicBezTo>
                      <a:cubicBezTo>
                        <a:pt x="2316" y="14254"/>
                        <a:pt x="2010" y="14466"/>
                        <a:pt x="1680" y="14725"/>
                      </a:cubicBezTo>
                      <a:cubicBezTo>
                        <a:pt x="1373" y="14985"/>
                        <a:pt x="1090" y="15267"/>
                        <a:pt x="1067" y="15314"/>
                      </a:cubicBezTo>
                      <a:cubicBezTo>
                        <a:pt x="1043" y="15456"/>
                        <a:pt x="1208" y="15785"/>
                        <a:pt x="1326" y="15833"/>
                      </a:cubicBezTo>
                      <a:cubicBezTo>
                        <a:pt x="1373" y="15856"/>
                        <a:pt x="1774" y="15809"/>
                        <a:pt x="2175" y="15715"/>
                      </a:cubicBezTo>
                      <a:cubicBezTo>
                        <a:pt x="2576" y="15621"/>
                        <a:pt x="2953" y="15526"/>
                        <a:pt x="3000" y="15526"/>
                      </a:cubicBezTo>
                      <a:cubicBezTo>
                        <a:pt x="3071" y="15550"/>
                        <a:pt x="3189" y="15785"/>
                        <a:pt x="3189" y="15785"/>
                      </a:cubicBezTo>
                      <a:cubicBezTo>
                        <a:pt x="3189" y="15785"/>
                        <a:pt x="3189" y="15785"/>
                        <a:pt x="3189" y="15785"/>
                      </a:cubicBezTo>
                      <a:cubicBezTo>
                        <a:pt x="3189" y="15785"/>
                        <a:pt x="3354" y="15997"/>
                        <a:pt x="3354" y="16068"/>
                      </a:cubicBezTo>
                      <a:cubicBezTo>
                        <a:pt x="3354" y="16115"/>
                        <a:pt x="3095" y="16398"/>
                        <a:pt x="2859" y="16728"/>
                      </a:cubicBezTo>
                      <a:cubicBezTo>
                        <a:pt x="2599" y="17034"/>
                        <a:pt x="2387" y="17387"/>
                        <a:pt x="2387" y="17434"/>
                      </a:cubicBezTo>
                      <a:cubicBezTo>
                        <a:pt x="2387" y="17576"/>
                        <a:pt x="2623" y="17858"/>
                        <a:pt x="2741" y="17882"/>
                      </a:cubicBezTo>
                      <a:cubicBezTo>
                        <a:pt x="2812" y="17905"/>
                        <a:pt x="3189" y="17741"/>
                        <a:pt x="3543" y="17576"/>
                      </a:cubicBezTo>
                      <a:cubicBezTo>
                        <a:pt x="3896" y="17387"/>
                        <a:pt x="4250" y="17199"/>
                        <a:pt x="4297" y="17199"/>
                      </a:cubicBezTo>
                      <a:cubicBezTo>
                        <a:pt x="4392" y="17199"/>
                        <a:pt x="4557" y="17411"/>
                        <a:pt x="4557" y="17411"/>
                      </a:cubicBezTo>
                      <a:cubicBezTo>
                        <a:pt x="4557" y="17411"/>
                        <a:pt x="4557" y="17411"/>
                        <a:pt x="4557" y="17411"/>
                      </a:cubicBezTo>
                      <a:cubicBezTo>
                        <a:pt x="4557" y="17411"/>
                        <a:pt x="4745" y="17576"/>
                        <a:pt x="4769" y="17646"/>
                      </a:cubicBezTo>
                      <a:cubicBezTo>
                        <a:pt x="4769" y="17670"/>
                        <a:pt x="4604" y="18023"/>
                        <a:pt x="4439" y="18400"/>
                      </a:cubicBezTo>
                      <a:cubicBezTo>
                        <a:pt x="4274" y="18753"/>
                        <a:pt x="4132" y="19130"/>
                        <a:pt x="4156" y="19201"/>
                      </a:cubicBezTo>
                      <a:cubicBezTo>
                        <a:pt x="4179" y="19342"/>
                        <a:pt x="4486" y="19554"/>
                        <a:pt x="4604" y="19554"/>
                      </a:cubicBezTo>
                      <a:cubicBezTo>
                        <a:pt x="4675" y="19554"/>
                        <a:pt x="5005" y="19319"/>
                        <a:pt x="5311" y="19060"/>
                      </a:cubicBezTo>
                      <a:cubicBezTo>
                        <a:pt x="5618" y="18801"/>
                        <a:pt x="5924" y="18541"/>
                        <a:pt x="5972" y="18518"/>
                      </a:cubicBezTo>
                      <a:cubicBezTo>
                        <a:pt x="6042" y="18518"/>
                        <a:pt x="6254" y="18659"/>
                        <a:pt x="6254" y="18659"/>
                      </a:cubicBezTo>
                      <a:cubicBezTo>
                        <a:pt x="6254" y="18659"/>
                        <a:pt x="6254" y="18659"/>
                        <a:pt x="6254" y="18659"/>
                      </a:cubicBezTo>
                      <a:cubicBezTo>
                        <a:pt x="6254" y="18659"/>
                        <a:pt x="6490" y="18777"/>
                        <a:pt x="6514" y="18848"/>
                      </a:cubicBezTo>
                      <a:cubicBezTo>
                        <a:pt x="6537" y="18895"/>
                        <a:pt x="6443" y="19272"/>
                        <a:pt x="6372" y="19648"/>
                      </a:cubicBezTo>
                      <a:cubicBezTo>
                        <a:pt x="6302" y="20049"/>
                        <a:pt x="6231" y="20449"/>
                        <a:pt x="6278" y="20520"/>
                      </a:cubicBezTo>
                      <a:cubicBezTo>
                        <a:pt x="6325" y="20638"/>
                        <a:pt x="6679" y="20779"/>
                        <a:pt x="6797" y="20732"/>
                      </a:cubicBezTo>
                      <a:cubicBezTo>
                        <a:pt x="6844" y="20732"/>
                        <a:pt x="7127" y="20426"/>
                        <a:pt x="7363" y="20096"/>
                      </a:cubicBezTo>
                      <a:cubicBezTo>
                        <a:pt x="7622" y="19790"/>
                        <a:pt x="7834" y="19460"/>
                        <a:pt x="7882" y="19436"/>
                      </a:cubicBezTo>
                      <a:cubicBezTo>
                        <a:pt x="7952" y="19389"/>
                        <a:pt x="8188" y="19507"/>
                        <a:pt x="8188" y="19507"/>
                      </a:cubicBezTo>
                      <a:cubicBezTo>
                        <a:pt x="8188" y="19507"/>
                        <a:pt x="8188" y="19507"/>
                        <a:pt x="8188" y="19507"/>
                      </a:cubicBezTo>
                      <a:cubicBezTo>
                        <a:pt x="8188" y="19507"/>
                        <a:pt x="8448" y="19554"/>
                        <a:pt x="8495" y="19625"/>
                      </a:cubicBezTo>
                      <a:cubicBezTo>
                        <a:pt x="8518" y="19648"/>
                        <a:pt x="8518" y="20049"/>
                        <a:pt x="8542" y="20449"/>
                      </a:cubicBezTo>
                      <a:cubicBezTo>
                        <a:pt x="8565" y="20850"/>
                        <a:pt x="8589" y="21250"/>
                        <a:pt x="8636" y="21297"/>
                      </a:cubicBezTo>
                      <a:cubicBezTo>
                        <a:pt x="8730" y="21392"/>
                        <a:pt x="9084" y="21462"/>
                        <a:pt x="9202" y="21392"/>
                      </a:cubicBezTo>
                      <a:cubicBezTo>
                        <a:pt x="9249" y="21368"/>
                        <a:pt x="9438" y="21015"/>
                        <a:pt x="9603" y="20638"/>
                      </a:cubicBezTo>
                      <a:cubicBezTo>
                        <a:pt x="9768" y="20284"/>
                        <a:pt x="9933" y="19908"/>
                        <a:pt x="9957" y="19884"/>
                      </a:cubicBezTo>
                      <a:cubicBezTo>
                        <a:pt x="10027" y="19813"/>
                        <a:pt x="10263" y="19860"/>
                        <a:pt x="10263" y="19860"/>
                      </a:cubicBezTo>
                      <a:cubicBezTo>
                        <a:pt x="10287" y="19884"/>
                        <a:pt x="10287" y="19884"/>
                        <a:pt x="10287" y="19884"/>
                      </a:cubicBezTo>
                      <a:cubicBezTo>
                        <a:pt x="10287" y="19884"/>
                        <a:pt x="10546" y="19860"/>
                        <a:pt x="10593" y="19908"/>
                      </a:cubicBezTo>
                      <a:cubicBezTo>
                        <a:pt x="10617" y="19931"/>
                        <a:pt x="10711" y="20332"/>
                        <a:pt x="10829" y="20708"/>
                      </a:cubicBezTo>
                      <a:cubicBezTo>
                        <a:pt x="10947" y="21085"/>
                        <a:pt x="11065" y="21462"/>
                        <a:pt x="11136" y="21509"/>
                      </a:cubicBezTo>
                      <a:cubicBezTo>
                        <a:pt x="11230" y="21580"/>
                        <a:pt x="11607" y="21556"/>
                        <a:pt x="11702" y="21486"/>
                      </a:cubicBezTo>
                      <a:cubicBezTo>
                        <a:pt x="11749" y="21439"/>
                        <a:pt x="11843" y="21038"/>
                        <a:pt x="11914" y="20661"/>
                      </a:cubicBezTo>
                      <a:cubicBezTo>
                        <a:pt x="12008" y="20261"/>
                        <a:pt x="12055" y="19860"/>
                        <a:pt x="12079" y="19837"/>
                      </a:cubicBezTo>
                      <a:cubicBezTo>
                        <a:pt x="12126" y="19766"/>
                        <a:pt x="12385" y="19743"/>
                        <a:pt x="12385" y="19743"/>
                      </a:cubicBezTo>
                      <a:cubicBezTo>
                        <a:pt x="12385" y="19743"/>
                        <a:pt x="12385" y="19743"/>
                        <a:pt x="12385" y="19743"/>
                      </a:cubicBezTo>
                      <a:cubicBezTo>
                        <a:pt x="12385" y="19743"/>
                        <a:pt x="12645" y="19696"/>
                        <a:pt x="12716" y="19719"/>
                      </a:cubicBezTo>
                      <a:cubicBezTo>
                        <a:pt x="12739" y="19743"/>
                        <a:pt x="12928" y="20096"/>
                        <a:pt x="13116" y="20426"/>
                      </a:cubicBezTo>
                      <a:cubicBezTo>
                        <a:pt x="13305" y="20779"/>
                        <a:pt x="13541" y="21132"/>
                        <a:pt x="13588" y="21156"/>
                      </a:cubicBezTo>
                      <a:cubicBezTo>
                        <a:pt x="13730" y="21203"/>
                        <a:pt x="14060" y="21085"/>
                        <a:pt x="14154" y="20991"/>
                      </a:cubicBezTo>
                      <a:cubicBezTo>
                        <a:pt x="14178" y="20944"/>
                        <a:pt x="14178" y="20544"/>
                        <a:pt x="14178" y="20120"/>
                      </a:cubicBezTo>
                      <a:cubicBezTo>
                        <a:pt x="14154" y="19719"/>
                        <a:pt x="14130" y="19342"/>
                        <a:pt x="14130" y="19295"/>
                      </a:cubicBezTo>
                      <a:cubicBezTo>
                        <a:pt x="14178" y="19201"/>
                        <a:pt x="14413" y="19154"/>
                        <a:pt x="14413" y="19154"/>
                      </a:cubicBezTo>
                      <a:cubicBezTo>
                        <a:pt x="14413" y="19154"/>
                        <a:pt x="14413" y="19154"/>
                        <a:pt x="14413" y="19154"/>
                      </a:cubicBezTo>
                      <a:cubicBezTo>
                        <a:pt x="14413" y="19154"/>
                        <a:pt x="14649" y="19012"/>
                        <a:pt x="14720" y="19036"/>
                      </a:cubicBezTo>
                      <a:cubicBezTo>
                        <a:pt x="14767" y="19036"/>
                        <a:pt x="15027" y="19342"/>
                        <a:pt x="15286" y="19648"/>
                      </a:cubicBezTo>
                      <a:cubicBezTo>
                        <a:pt x="15569" y="19931"/>
                        <a:pt x="15852" y="20214"/>
                        <a:pt x="15923" y="20237"/>
                      </a:cubicBezTo>
                      <a:cubicBezTo>
                        <a:pt x="16041" y="20237"/>
                        <a:pt x="16371" y="20049"/>
                        <a:pt x="16418" y="19931"/>
                      </a:cubicBezTo>
                      <a:cubicBezTo>
                        <a:pt x="16441" y="19884"/>
                        <a:pt x="16347" y="19484"/>
                        <a:pt x="16229" y="19107"/>
                      </a:cubicBezTo>
                      <a:cubicBezTo>
                        <a:pt x="16135" y="18706"/>
                        <a:pt x="15993" y="18329"/>
                        <a:pt x="16017" y="18306"/>
                      </a:cubicBezTo>
                      <a:cubicBezTo>
                        <a:pt x="16017" y="18212"/>
                        <a:pt x="16253" y="18094"/>
                        <a:pt x="16253" y="18094"/>
                      </a:cubicBezTo>
                      <a:cubicBezTo>
                        <a:pt x="16253" y="18094"/>
                        <a:pt x="16253" y="18094"/>
                        <a:pt x="16253" y="18094"/>
                      </a:cubicBezTo>
                      <a:cubicBezTo>
                        <a:pt x="16253" y="18094"/>
                        <a:pt x="16441" y="17905"/>
                        <a:pt x="16536" y="17905"/>
                      </a:cubicBezTo>
                      <a:cubicBezTo>
                        <a:pt x="16559" y="17905"/>
                        <a:pt x="16889" y="18141"/>
                        <a:pt x="17220" y="18377"/>
                      </a:cubicBezTo>
                      <a:cubicBezTo>
                        <a:pt x="17550" y="18589"/>
                        <a:pt x="17880" y="18801"/>
                        <a:pt x="17951" y="18801"/>
                      </a:cubicBezTo>
                      <a:cubicBezTo>
                        <a:pt x="18092" y="18777"/>
                        <a:pt x="18351" y="18518"/>
                        <a:pt x="18375" y="18400"/>
                      </a:cubicBezTo>
                      <a:cubicBezTo>
                        <a:pt x="18375" y="18353"/>
                        <a:pt x="18210" y="17976"/>
                        <a:pt x="18021" y="17623"/>
                      </a:cubicBezTo>
                      <a:cubicBezTo>
                        <a:pt x="17809" y="17269"/>
                        <a:pt x="17620" y="16940"/>
                        <a:pt x="17597" y="16893"/>
                      </a:cubicBezTo>
                      <a:cubicBezTo>
                        <a:pt x="17597" y="16798"/>
                        <a:pt x="17785" y="16633"/>
                        <a:pt x="17785" y="16633"/>
                      </a:cubicBezTo>
                      <a:cubicBezTo>
                        <a:pt x="17785" y="16633"/>
                        <a:pt x="17785" y="16633"/>
                        <a:pt x="17785" y="16633"/>
                      </a:cubicBezTo>
                      <a:cubicBezTo>
                        <a:pt x="17785" y="16633"/>
                        <a:pt x="17951" y="16421"/>
                        <a:pt x="18021" y="16398"/>
                      </a:cubicBezTo>
                      <a:cubicBezTo>
                        <a:pt x="18068" y="16398"/>
                        <a:pt x="18422" y="16539"/>
                        <a:pt x="18799" y="16681"/>
                      </a:cubicBezTo>
                      <a:cubicBezTo>
                        <a:pt x="19153" y="16822"/>
                        <a:pt x="19554" y="16963"/>
                        <a:pt x="19625" y="16940"/>
                      </a:cubicBezTo>
                      <a:cubicBezTo>
                        <a:pt x="19743" y="16893"/>
                        <a:pt x="19931" y="16586"/>
                        <a:pt x="19931" y="16445"/>
                      </a:cubicBezTo>
                      <a:cubicBezTo>
                        <a:pt x="19931" y="16398"/>
                        <a:pt x="19672" y="16068"/>
                        <a:pt x="19413" y="15785"/>
                      </a:cubicBezTo>
                      <a:cubicBezTo>
                        <a:pt x="19130" y="15479"/>
                        <a:pt x="18847" y="15197"/>
                        <a:pt x="18847" y="15173"/>
                      </a:cubicBezTo>
                      <a:cubicBezTo>
                        <a:pt x="18823" y="15079"/>
                        <a:pt x="18965" y="14867"/>
                        <a:pt x="18965" y="14867"/>
                      </a:cubicBezTo>
                      <a:cubicBezTo>
                        <a:pt x="18965" y="14867"/>
                        <a:pt x="18965" y="14867"/>
                        <a:pt x="18965" y="14867"/>
                      </a:cubicBezTo>
                      <a:cubicBezTo>
                        <a:pt x="18965" y="14867"/>
                        <a:pt x="19059" y="14631"/>
                        <a:pt x="19130" y="14584"/>
                      </a:cubicBezTo>
                      <a:cubicBezTo>
                        <a:pt x="19153" y="14561"/>
                        <a:pt x="19554" y="14631"/>
                        <a:pt x="19931" y="14678"/>
                      </a:cubicBezTo>
                      <a:cubicBezTo>
                        <a:pt x="20332" y="14749"/>
                        <a:pt x="20733" y="14773"/>
                        <a:pt x="20804" y="14725"/>
                      </a:cubicBezTo>
                      <a:cubicBezTo>
                        <a:pt x="20922" y="14678"/>
                        <a:pt x="21040" y="14325"/>
                        <a:pt x="20992" y="14207"/>
                      </a:cubicBezTo>
                      <a:cubicBezTo>
                        <a:pt x="20992" y="14137"/>
                        <a:pt x="20662" y="13901"/>
                        <a:pt x="20332" y="13665"/>
                      </a:cubicBezTo>
                      <a:cubicBezTo>
                        <a:pt x="20002" y="13430"/>
                        <a:pt x="19648" y="13242"/>
                        <a:pt x="19625" y="13194"/>
                      </a:cubicBezTo>
                      <a:cubicBezTo>
                        <a:pt x="19578" y="13124"/>
                        <a:pt x="19672" y="12888"/>
                        <a:pt x="19672" y="12888"/>
                      </a:cubicBezTo>
                      <a:cubicBezTo>
                        <a:pt x="19672" y="12888"/>
                        <a:pt x="19672" y="12888"/>
                        <a:pt x="19672" y="12888"/>
                      </a:cubicBezTo>
                      <a:cubicBezTo>
                        <a:pt x="19696" y="12888"/>
                        <a:pt x="19719" y="12629"/>
                        <a:pt x="19790" y="12582"/>
                      </a:cubicBezTo>
                      <a:cubicBezTo>
                        <a:pt x="19813" y="12535"/>
                        <a:pt x="20191" y="12535"/>
                        <a:pt x="20592" y="12488"/>
                      </a:cubicBezTo>
                      <a:cubicBezTo>
                        <a:pt x="20992" y="12441"/>
                        <a:pt x="21393" y="12370"/>
                        <a:pt x="21441" y="12323"/>
                      </a:cubicBezTo>
                      <a:cubicBezTo>
                        <a:pt x="21535" y="12229"/>
                        <a:pt x="21582" y="11875"/>
                        <a:pt x="21511" y="11758"/>
                      </a:cubicBezTo>
                      <a:cubicBezTo>
                        <a:pt x="21488" y="11710"/>
                        <a:pt x="21110" y="11546"/>
                        <a:pt x="20733" y="11404"/>
                      </a:cubicBezTo>
                      <a:close/>
                    </a:path>
                  </a:pathLst>
                </a:custGeom>
                <a:solidFill>
                  <a:srgbClr val="9BBB5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defTabSz="914354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95A5A6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5" name="Shape 384"/>
                <p:cNvSpPr/>
                <p:nvPr/>
              </p:nvSpPr>
              <p:spPr>
                <a:xfrm rot="10800000" flipH="1">
                  <a:off x="401728" y="417765"/>
                  <a:ext cx="1418029" cy="1418905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9D9D9"/>
                    </a:gs>
                    <a:gs pos="100000">
                      <a:srgbClr val="FFFFFF"/>
                    </a:gs>
                  </a:gsLst>
                  <a:lin ang="90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defTabSz="914354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95A5A6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33" name="Freeform 305"/>
              <p:cNvSpPr/>
              <p:nvPr/>
            </p:nvSpPr>
            <p:spPr>
              <a:xfrm>
                <a:off x="5417052" y="4047080"/>
                <a:ext cx="844231" cy="663920"/>
              </a:xfrm>
              <a:custGeom>
                <a:avLst/>
                <a:gdLst>
                  <a:gd name="connsiteX0" fmla="*/ 426228 w 504826"/>
                  <a:gd name="connsiteY0" fmla="*/ 101417 h 396680"/>
                  <a:gd name="connsiteX1" fmla="*/ 483697 w 504826"/>
                  <a:gd name="connsiteY1" fmla="*/ 151561 h 396680"/>
                  <a:gd name="connsiteX2" fmla="*/ 504826 w 504826"/>
                  <a:gd name="connsiteY2" fmla="*/ 216354 h 396680"/>
                  <a:gd name="connsiteX3" fmla="*/ 484824 w 504826"/>
                  <a:gd name="connsiteY3" fmla="*/ 279598 h 396680"/>
                  <a:gd name="connsiteX4" fmla="*/ 429891 w 504826"/>
                  <a:gd name="connsiteY4" fmla="*/ 329320 h 396680"/>
                  <a:gd name="connsiteX5" fmla="*/ 435666 w 504826"/>
                  <a:gd name="connsiteY5" fmla="*/ 341716 h 396680"/>
                  <a:gd name="connsiteX6" fmla="*/ 442709 w 504826"/>
                  <a:gd name="connsiteY6" fmla="*/ 352561 h 396680"/>
                  <a:gd name="connsiteX7" fmla="*/ 449047 w 504826"/>
                  <a:gd name="connsiteY7" fmla="*/ 360731 h 396680"/>
                  <a:gd name="connsiteX8" fmla="*/ 456371 w 504826"/>
                  <a:gd name="connsiteY8" fmla="*/ 369042 h 396680"/>
                  <a:gd name="connsiteX9" fmla="*/ 462851 w 504826"/>
                  <a:gd name="connsiteY9" fmla="*/ 376084 h 396680"/>
                  <a:gd name="connsiteX10" fmla="*/ 463977 w 504826"/>
                  <a:gd name="connsiteY10" fmla="*/ 377352 h 396680"/>
                  <a:gd name="connsiteX11" fmla="*/ 465245 w 504826"/>
                  <a:gd name="connsiteY11" fmla="*/ 378761 h 396680"/>
                  <a:gd name="connsiteX12" fmla="*/ 466373 w 504826"/>
                  <a:gd name="connsiteY12" fmla="*/ 380169 h 396680"/>
                  <a:gd name="connsiteX13" fmla="*/ 467359 w 504826"/>
                  <a:gd name="connsiteY13" fmla="*/ 381718 h 396680"/>
                  <a:gd name="connsiteX14" fmla="*/ 468063 w 504826"/>
                  <a:gd name="connsiteY14" fmla="*/ 383127 h 396680"/>
                  <a:gd name="connsiteX15" fmla="*/ 468625 w 504826"/>
                  <a:gd name="connsiteY15" fmla="*/ 384817 h 396680"/>
                  <a:gd name="connsiteX16" fmla="*/ 468767 w 504826"/>
                  <a:gd name="connsiteY16" fmla="*/ 386648 h 396680"/>
                  <a:gd name="connsiteX17" fmla="*/ 468485 w 504826"/>
                  <a:gd name="connsiteY17" fmla="*/ 388479 h 396680"/>
                  <a:gd name="connsiteX18" fmla="*/ 464823 w 504826"/>
                  <a:gd name="connsiteY18" fmla="*/ 394677 h 396680"/>
                  <a:gd name="connsiteX19" fmla="*/ 458625 w 504826"/>
                  <a:gd name="connsiteY19" fmla="*/ 396649 h 396680"/>
                  <a:gd name="connsiteX20" fmla="*/ 434398 w 504826"/>
                  <a:gd name="connsiteY20" fmla="*/ 392142 h 396680"/>
                  <a:gd name="connsiteX21" fmla="*/ 356083 w 504826"/>
                  <a:gd name="connsiteY21" fmla="*/ 356083 h 396680"/>
                  <a:gd name="connsiteX22" fmla="*/ 306502 w 504826"/>
                  <a:gd name="connsiteY22" fmla="*/ 360590 h 396680"/>
                  <a:gd name="connsiteX23" fmla="*/ 173535 w 504826"/>
                  <a:gd name="connsiteY23" fmla="*/ 323404 h 396680"/>
                  <a:gd name="connsiteX24" fmla="*/ 198325 w 504826"/>
                  <a:gd name="connsiteY24" fmla="*/ 324531 h 396680"/>
                  <a:gd name="connsiteX25" fmla="*/ 285373 w 504826"/>
                  <a:gd name="connsiteY25" fmla="*/ 311854 h 396680"/>
                  <a:gd name="connsiteX26" fmla="*/ 359745 w 504826"/>
                  <a:gd name="connsiteY26" fmla="*/ 275514 h 396680"/>
                  <a:gd name="connsiteX27" fmla="*/ 413833 w 504826"/>
                  <a:gd name="connsiteY27" fmla="*/ 215791 h 396680"/>
                  <a:gd name="connsiteX28" fmla="*/ 432708 w 504826"/>
                  <a:gd name="connsiteY28" fmla="*/ 144237 h 396680"/>
                  <a:gd name="connsiteX29" fmla="*/ 426228 w 504826"/>
                  <a:gd name="connsiteY29" fmla="*/ 101417 h 396680"/>
                  <a:gd name="connsiteX30" fmla="*/ 198324 w 504826"/>
                  <a:gd name="connsiteY30" fmla="*/ 0 h 396680"/>
                  <a:gd name="connsiteX31" fmla="*/ 297908 w 504826"/>
                  <a:gd name="connsiteY31" fmla="*/ 19297 h 396680"/>
                  <a:gd name="connsiteX32" fmla="*/ 370168 w 504826"/>
                  <a:gd name="connsiteY32" fmla="*/ 71836 h 396680"/>
                  <a:gd name="connsiteX33" fmla="*/ 396648 w 504826"/>
                  <a:gd name="connsiteY33" fmla="*/ 144236 h 396680"/>
                  <a:gd name="connsiteX34" fmla="*/ 370168 w 504826"/>
                  <a:gd name="connsiteY34" fmla="*/ 216635 h 396680"/>
                  <a:gd name="connsiteX35" fmla="*/ 297908 w 504826"/>
                  <a:gd name="connsiteY35" fmla="*/ 269174 h 396680"/>
                  <a:gd name="connsiteX36" fmla="*/ 198324 w 504826"/>
                  <a:gd name="connsiteY36" fmla="*/ 288471 h 396680"/>
                  <a:gd name="connsiteX37" fmla="*/ 148743 w 504826"/>
                  <a:gd name="connsiteY37" fmla="*/ 283964 h 396680"/>
                  <a:gd name="connsiteX38" fmla="*/ 70428 w 504826"/>
                  <a:gd name="connsiteY38" fmla="*/ 320023 h 396680"/>
                  <a:gd name="connsiteX39" fmla="*/ 46201 w 504826"/>
                  <a:gd name="connsiteY39" fmla="*/ 324530 h 396680"/>
                  <a:gd name="connsiteX40" fmla="*/ 45355 w 504826"/>
                  <a:gd name="connsiteY40" fmla="*/ 324530 h 396680"/>
                  <a:gd name="connsiteX41" fmla="*/ 39580 w 504826"/>
                  <a:gd name="connsiteY41" fmla="*/ 322277 h 396680"/>
                  <a:gd name="connsiteX42" fmla="*/ 36341 w 504826"/>
                  <a:gd name="connsiteY42" fmla="*/ 316361 h 396680"/>
                  <a:gd name="connsiteX43" fmla="*/ 36059 w 504826"/>
                  <a:gd name="connsiteY43" fmla="*/ 314530 h 396680"/>
                  <a:gd name="connsiteX44" fmla="*/ 36200 w 504826"/>
                  <a:gd name="connsiteY44" fmla="*/ 312698 h 396680"/>
                  <a:gd name="connsiteX45" fmla="*/ 36763 w 504826"/>
                  <a:gd name="connsiteY45" fmla="*/ 311008 h 396680"/>
                  <a:gd name="connsiteX46" fmla="*/ 37467 w 504826"/>
                  <a:gd name="connsiteY46" fmla="*/ 309600 h 396680"/>
                  <a:gd name="connsiteX47" fmla="*/ 38453 w 504826"/>
                  <a:gd name="connsiteY47" fmla="*/ 308050 h 396680"/>
                  <a:gd name="connsiteX48" fmla="*/ 39580 w 504826"/>
                  <a:gd name="connsiteY48" fmla="*/ 306642 h 396680"/>
                  <a:gd name="connsiteX49" fmla="*/ 40848 w 504826"/>
                  <a:gd name="connsiteY49" fmla="*/ 305233 h 396680"/>
                  <a:gd name="connsiteX50" fmla="*/ 41975 w 504826"/>
                  <a:gd name="connsiteY50" fmla="*/ 303965 h 396680"/>
                  <a:gd name="connsiteX51" fmla="*/ 48454 w 504826"/>
                  <a:gd name="connsiteY51" fmla="*/ 296923 h 396680"/>
                  <a:gd name="connsiteX52" fmla="*/ 55779 w 504826"/>
                  <a:gd name="connsiteY52" fmla="*/ 288612 h 396680"/>
                  <a:gd name="connsiteX53" fmla="*/ 62117 w 504826"/>
                  <a:gd name="connsiteY53" fmla="*/ 280443 h 396680"/>
                  <a:gd name="connsiteX54" fmla="*/ 69160 w 504826"/>
                  <a:gd name="connsiteY54" fmla="*/ 269597 h 396680"/>
                  <a:gd name="connsiteX55" fmla="*/ 74935 w 504826"/>
                  <a:gd name="connsiteY55" fmla="*/ 257202 h 396680"/>
                  <a:gd name="connsiteX56" fmla="*/ 20001 w 504826"/>
                  <a:gd name="connsiteY56" fmla="*/ 207339 h 396680"/>
                  <a:gd name="connsiteX57" fmla="*/ 0 w 504826"/>
                  <a:gd name="connsiteY57" fmla="*/ 144236 h 396680"/>
                  <a:gd name="connsiteX58" fmla="*/ 26481 w 504826"/>
                  <a:gd name="connsiteY58" fmla="*/ 71836 h 396680"/>
                  <a:gd name="connsiteX59" fmla="*/ 98739 w 504826"/>
                  <a:gd name="connsiteY59" fmla="*/ 19297 h 396680"/>
                  <a:gd name="connsiteX60" fmla="*/ 198324 w 504826"/>
                  <a:gd name="connsiteY60" fmla="*/ 0 h 396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</a:cxnLst>
                <a:rect l="l" t="t" r="r" b="b"/>
                <a:pathLst>
                  <a:path w="504826" h="396680">
                    <a:moveTo>
                      <a:pt x="426228" y="101417"/>
                    </a:moveTo>
                    <a:cubicBezTo>
                      <a:pt x="450456" y="114751"/>
                      <a:pt x="469611" y="131466"/>
                      <a:pt x="483697" y="151561"/>
                    </a:cubicBezTo>
                    <a:cubicBezTo>
                      <a:pt x="497783" y="171656"/>
                      <a:pt x="504826" y="193254"/>
                      <a:pt x="504826" y="216354"/>
                    </a:cubicBezTo>
                    <a:cubicBezTo>
                      <a:pt x="504826" y="238891"/>
                      <a:pt x="498159" y="259973"/>
                      <a:pt x="484824" y="279598"/>
                    </a:cubicBezTo>
                    <a:cubicBezTo>
                      <a:pt x="471490" y="299224"/>
                      <a:pt x="453179" y="315798"/>
                      <a:pt x="429891" y="329320"/>
                    </a:cubicBezTo>
                    <a:cubicBezTo>
                      <a:pt x="431769" y="333828"/>
                      <a:pt x="433694" y="337960"/>
                      <a:pt x="435666" y="341716"/>
                    </a:cubicBezTo>
                    <a:cubicBezTo>
                      <a:pt x="437638" y="345472"/>
                      <a:pt x="439985" y="349087"/>
                      <a:pt x="442709" y="352561"/>
                    </a:cubicBezTo>
                    <a:cubicBezTo>
                      <a:pt x="445431" y="356036"/>
                      <a:pt x="447545" y="358759"/>
                      <a:pt x="449047" y="360731"/>
                    </a:cubicBezTo>
                    <a:cubicBezTo>
                      <a:pt x="450549" y="362703"/>
                      <a:pt x="452991" y="365473"/>
                      <a:pt x="456371" y="369042"/>
                    </a:cubicBezTo>
                    <a:cubicBezTo>
                      <a:pt x="459752" y="372610"/>
                      <a:pt x="461911" y="374958"/>
                      <a:pt x="462851" y="376084"/>
                    </a:cubicBezTo>
                    <a:cubicBezTo>
                      <a:pt x="463038" y="376272"/>
                      <a:pt x="463415" y="376695"/>
                      <a:pt x="463977" y="377352"/>
                    </a:cubicBezTo>
                    <a:cubicBezTo>
                      <a:pt x="464541" y="378010"/>
                      <a:pt x="464963" y="378479"/>
                      <a:pt x="465245" y="378761"/>
                    </a:cubicBezTo>
                    <a:cubicBezTo>
                      <a:pt x="465527" y="379042"/>
                      <a:pt x="465903" y="379512"/>
                      <a:pt x="466373" y="380169"/>
                    </a:cubicBezTo>
                    <a:cubicBezTo>
                      <a:pt x="466841" y="380827"/>
                      <a:pt x="467171" y="381343"/>
                      <a:pt x="467359" y="381718"/>
                    </a:cubicBezTo>
                    <a:cubicBezTo>
                      <a:pt x="467546" y="382094"/>
                      <a:pt x="467781" y="382564"/>
                      <a:pt x="468063" y="383127"/>
                    </a:cubicBezTo>
                    <a:cubicBezTo>
                      <a:pt x="468345" y="383690"/>
                      <a:pt x="468532" y="384254"/>
                      <a:pt x="468625" y="384817"/>
                    </a:cubicBezTo>
                    <a:cubicBezTo>
                      <a:pt x="468720" y="385381"/>
                      <a:pt x="468767" y="385991"/>
                      <a:pt x="468767" y="386648"/>
                    </a:cubicBezTo>
                    <a:cubicBezTo>
                      <a:pt x="468767" y="387306"/>
                      <a:pt x="468673" y="387916"/>
                      <a:pt x="468485" y="388479"/>
                    </a:cubicBezTo>
                    <a:cubicBezTo>
                      <a:pt x="467921" y="391109"/>
                      <a:pt x="466701" y="393175"/>
                      <a:pt x="464823" y="394677"/>
                    </a:cubicBezTo>
                    <a:cubicBezTo>
                      <a:pt x="462945" y="396180"/>
                      <a:pt x="460879" y="396837"/>
                      <a:pt x="458625" y="396649"/>
                    </a:cubicBezTo>
                    <a:cubicBezTo>
                      <a:pt x="449235" y="395334"/>
                      <a:pt x="441159" y="393832"/>
                      <a:pt x="434398" y="392142"/>
                    </a:cubicBezTo>
                    <a:cubicBezTo>
                      <a:pt x="405476" y="384629"/>
                      <a:pt x="379371" y="372610"/>
                      <a:pt x="356083" y="356083"/>
                    </a:cubicBezTo>
                    <a:cubicBezTo>
                      <a:pt x="339180" y="359088"/>
                      <a:pt x="322653" y="360590"/>
                      <a:pt x="306502" y="360590"/>
                    </a:cubicBezTo>
                    <a:cubicBezTo>
                      <a:pt x="255606" y="360590"/>
                      <a:pt x="211283" y="348195"/>
                      <a:pt x="173535" y="323404"/>
                    </a:cubicBezTo>
                    <a:cubicBezTo>
                      <a:pt x="184427" y="324156"/>
                      <a:pt x="192691" y="324531"/>
                      <a:pt x="198325" y="324531"/>
                    </a:cubicBezTo>
                    <a:cubicBezTo>
                      <a:pt x="228562" y="324531"/>
                      <a:pt x="257578" y="320306"/>
                      <a:pt x="285373" y="311854"/>
                    </a:cubicBezTo>
                    <a:cubicBezTo>
                      <a:pt x="313169" y="303403"/>
                      <a:pt x="337959" y="291290"/>
                      <a:pt x="359745" y="275514"/>
                    </a:cubicBezTo>
                    <a:cubicBezTo>
                      <a:pt x="383221" y="258235"/>
                      <a:pt x="401250" y="238328"/>
                      <a:pt x="413833" y="215791"/>
                    </a:cubicBezTo>
                    <a:cubicBezTo>
                      <a:pt x="426416" y="193254"/>
                      <a:pt x="432708" y="169403"/>
                      <a:pt x="432708" y="144237"/>
                    </a:cubicBezTo>
                    <a:cubicBezTo>
                      <a:pt x="432708" y="129776"/>
                      <a:pt x="430549" y="115502"/>
                      <a:pt x="426228" y="101417"/>
                    </a:cubicBezTo>
                    <a:close/>
                    <a:moveTo>
                      <a:pt x="198324" y="0"/>
                    </a:moveTo>
                    <a:cubicBezTo>
                      <a:pt x="234196" y="0"/>
                      <a:pt x="267390" y="6432"/>
                      <a:pt x="297908" y="19297"/>
                    </a:cubicBezTo>
                    <a:cubicBezTo>
                      <a:pt x="328428" y="32162"/>
                      <a:pt x="352514" y="49675"/>
                      <a:pt x="370168" y="71836"/>
                    </a:cubicBezTo>
                    <a:cubicBezTo>
                      <a:pt x="387821" y="93997"/>
                      <a:pt x="396648" y="118130"/>
                      <a:pt x="396648" y="144236"/>
                    </a:cubicBezTo>
                    <a:cubicBezTo>
                      <a:pt x="396648" y="170341"/>
                      <a:pt x="387821" y="194474"/>
                      <a:pt x="370168" y="216635"/>
                    </a:cubicBezTo>
                    <a:cubicBezTo>
                      <a:pt x="352514" y="238796"/>
                      <a:pt x="328428" y="256310"/>
                      <a:pt x="297908" y="269174"/>
                    </a:cubicBezTo>
                    <a:cubicBezTo>
                      <a:pt x="267390" y="282039"/>
                      <a:pt x="234196" y="288471"/>
                      <a:pt x="198324" y="288471"/>
                    </a:cubicBezTo>
                    <a:cubicBezTo>
                      <a:pt x="182173" y="288471"/>
                      <a:pt x="165646" y="286969"/>
                      <a:pt x="148743" y="283964"/>
                    </a:cubicBezTo>
                    <a:cubicBezTo>
                      <a:pt x="125455" y="300491"/>
                      <a:pt x="99350" y="312511"/>
                      <a:pt x="70428" y="320023"/>
                    </a:cubicBezTo>
                    <a:cubicBezTo>
                      <a:pt x="63666" y="321713"/>
                      <a:pt x="55591" y="323216"/>
                      <a:pt x="46201" y="324530"/>
                    </a:cubicBezTo>
                    <a:lnTo>
                      <a:pt x="45355" y="324530"/>
                    </a:lnTo>
                    <a:cubicBezTo>
                      <a:pt x="43289" y="324530"/>
                      <a:pt x="41364" y="323779"/>
                      <a:pt x="39580" y="322277"/>
                    </a:cubicBezTo>
                    <a:cubicBezTo>
                      <a:pt x="37796" y="320774"/>
                      <a:pt x="36716" y="318802"/>
                      <a:pt x="36341" y="316361"/>
                    </a:cubicBezTo>
                    <a:cubicBezTo>
                      <a:pt x="36153" y="315797"/>
                      <a:pt x="36059" y="315187"/>
                      <a:pt x="36059" y="314530"/>
                    </a:cubicBezTo>
                    <a:cubicBezTo>
                      <a:pt x="36059" y="313872"/>
                      <a:pt x="36105" y="313262"/>
                      <a:pt x="36200" y="312698"/>
                    </a:cubicBezTo>
                    <a:cubicBezTo>
                      <a:pt x="36294" y="312135"/>
                      <a:pt x="36482" y="311571"/>
                      <a:pt x="36763" y="311008"/>
                    </a:cubicBezTo>
                    <a:cubicBezTo>
                      <a:pt x="37045" y="310445"/>
                      <a:pt x="37280" y="309975"/>
                      <a:pt x="37467" y="309600"/>
                    </a:cubicBezTo>
                    <a:cubicBezTo>
                      <a:pt x="37655" y="309224"/>
                      <a:pt x="37984" y="308707"/>
                      <a:pt x="38453" y="308050"/>
                    </a:cubicBezTo>
                    <a:cubicBezTo>
                      <a:pt x="38923" y="307393"/>
                      <a:pt x="39299" y="306923"/>
                      <a:pt x="39580" y="306642"/>
                    </a:cubicBezTo>
                    <a:cubicBezTo>
                      <a:pt x="39862" y="306360"/>
                      <a:pt x="40285" y="305890"/>
                      <a:pt x="40848" y="305233"/>
                    </a:cubicBezTo>
                    <a:cubicBezTo>
                      <a:pt x="41411" y="304576"/>
                      <a:pt x="41787" y="304153"/>
                      <a:pt x="41975" y="303965"/>
                    </a:cubicBezTo>
                    <a:cubicBezTo>
                      <a:pt x="42914" y="302839"/>
                      <a:pt x="45073" y="300491"/>
                      <a:pt x="48454" y="296923"/>
                    </a:cubicBezTo>
                    <a:cubicBezTo>
                      <a:pt x="51835" y="293354"/>
                      <a:pt x="54276" y="290584"/>
                      <a:pt x="55779" y="288612"/>
                    </a:cubicBezTo>
                    <a:cubicBezTo>
                      <a:pt x="57281" y="286640"/>
                      <a:pt x="59394" y="283917"/>
                      <a:pt x="62117" y="280443"/>
                    </a:cubicBezTo>
                    <a:cubicBezTo>
                      <a:pt x="64840" y="276968"/>
                      <a:pt x="67188" y="273353"/>
                      <a:pt x="69160" y="269597"/>
                    </a:cubicBezTo>
                    <a:cubicBezTo>
                      <a:pt x="71132" y="265840"/>
                      <a:pt x="73057" y="261709"/>
                      <a:pt x="74935" y="257202"/>
                    </a:cubicBezTo>
                    <a:cubicBezTo>
                      <a:pt x="51647" y="243680"/>
                      <a:pt x="33336" y="227058"/>
                      <a:pt x="20001" y="207339"/>
                    </a:cubicBezTo>
                    <a:cubicBezTo>
                      <a:pt x="6667" y="187619"/>
                      <a:pt x="0" y="166585"/>
                      <a:pt x="0" y="144236"/>
                    </a:cubicBezTo>
                    <a:cubicBezTo>
                      <a:pt x="0" y="118130"/>
                      <a:pt x="8827" y="93997"/>
                      <a:pt x="26481" y="71836"/>
                    </a:cubicBezTo>
                    <a:cubicBezTo>
                      <a:pt x="44135" y="49675"/>
                      <a:pt x="68221" y="32162"/>
                      <a:pt x="98739" y="19297"/>
                    </a:cubicBezTo>
                    <a:cubicBezTo>
                      <a:pt x="129258" y="6432"/>
                      <a:pt x="162453" y="0"/>
                      <a:pt x="198324" y="0"/>
                    </a:cubicBezTo>
                    <a:close/>
                  </a:path>
                </a:pathLst>
              </a:custGeom>
              <a:solidFill>
                <a:srgbClr val="9BBB59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35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0" name="Group 31"/>
            <p:cNvGrpSpPr/>
            <p:nvPr/>
          </p:nvGrpSpPr>
          <p:grpSpPr>
            <a:xfrm>
              <a:off x="5376491" y="1917557"/>
              <a:ext cx="1224022" cy="1226059"/>
              <a:chOff x="4252216" y="2744283"/>
              <a:chExt cx="1224022" cy="1226059"/>
            </a:xfrm>
          </p:grpSpPr>
          <p:grpSp>
            <p:nvGrpSpPr>
              <p:cNvPr id="28" name="Group 385"/>
              <p:cNvGrpSpPr/>
              <p:nvPr/>
            </p:nvGrpSpPr>
            <p:grpSpPr>
              <a:xfrm>
                <a:off x="4252216" y="2744283"/>
                <a:ext cx="1224022" cy="1226059"/>
                <a:chOff x="162568" y="177766"/>
                <a:chExt cx="1894676" cy="1897830"/>
              </a:xfrm>
            </p:grpSpPr>
            <p:sp>
              <p:nvSpPr>
                <p:cNvPr id="30" name="Shape 383"/>
                <p:cNvSpPr/>
                <p:nvPr/>
              </p:nvSpPr>
              <p:spPr>
                <a:xfrm rot="10800000" flipH="1">
                  <a:off x="162568" y="177766"/>
                  <a:ext cx="1894676" cy="189783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46" h="21552" extrusionOk="0">
                      <a:moveTo>
                        <a:pt x="20733" y="11404"/>
                      </a:moveTo>
                      <a:cubicBezTo>
                        <a:pt x="20356" y="11263"/>
                        <a:pt x="19979" y="11122"/>
                        <a:pt x="19955" y="11098"/>
                      </a:cubicBezTo>
                      <a:cubicBezTo>
                        <a:pt x="19884" y="11027"/>
                        <a:pt x="19931" y="10792"/>
                        <a:pt x="19931" y="10792"/>
                      </a:cubicBezTo>
                      <a:cubicBezTo>
                        <a:pt x="19931" y="10768"/>
                        <a:pt x="19931" y="10768"/>
                        <a:pt x="19931" y="10768"/>
                      </a:cubicBezTo>
                      <a:cubicBezTo>
                        <a:pt x="19931" y="10768"/>
                        <a:pt x="19908" y="10509"/>
                        <a:pt x="19955" y="10462"/>
                      </a:cubicBezTo>
                      <a:cubicBezTo>
                        <a:pt x="19979" y="10415"/>
                        <a:pt x="20356" y="10321"/>
                        <a:pt x="20733" y="10179"/>
                      </a:cubicBezTo>
                      <a:cubicBezTo>
                        <a:pt x="21110" y="10038"/>
                        <a:pt x="21488" y="9897"/>
                        <a:pt x="21511" y="9826"/>
                      </a:cubicBezTo>
                      <a:cubicBezTo>
                        <a:pt x="21582" y="9732"/>
                        <a:pt x="21535" y="9355"/>
                        <a:pt x="21441" y="9261"/>
                      </a:cubicBezTo>
                      <a:cubicBezTo>
                        <a:pt x="21417" y="9214"/>
                        <a:pt x="21016" y="9143"/>
                        <a:pt x="20615" y="9096"/>
                      </a:cubicBezTo>
                      <a:cubicBezTo>
                        <a:pt x="20214" y="9049"/>
                        <a:pt x="19813" y="9002"/>
                        <a:pt x="19790" y="8978"/>
                      </a:cubicBezTo>
                      <a:cubicBezTo>
                        <a:pt x="19696" y="8931"/>
                        <a:pt x="19672" y="8672"/>
                        <a:pt x="19672" y="8672"/>
                      </a:cubicBezTo>
                      <a:cubicBezTo>
                        <a:pt x="19672" y="8672"/>
                        <a:pt x="19672" y="8672"/>
                        <a:pt x="19672" y="8672"/>
                      </a:cubicBezTo>
                      <a:cubicBezTo>
                        <a:pt x="19672" y="8672"/>
                        <a:pt x="19601" y="8436"/>
                        <a:pt x="19625" y="8366"/>
                      </a:cubicBezTo>
                      <a:cubicBezTo>
                        <a:pt x="19648" y="8318"/>
                        <a:pt x="19979" y="8130"/>
                        <a:pt x="20332" y="7918"/>
                      </a:cubicBezTo>
                      <a:cubicBezTo>
                        <a:pt x="20662" y="7706"/>
                        <a:pt x="20992" y="7447"/>
                        <a:pt x="21016" y="7400"/>
                      </a:cubicBezTo>
                      <a:cubicBezTo>
                        <a:pt x="21063" y="7259"/>
                        <a:pt x="20922" y="6929"/>
                        <a:pt x="20827" y="6858"/>
                      </a:cubicBezTo>
                      <a:cubicBezTo>
                        <a:pt x="20757" y="6811"/>
                        <a:pt x="20356" y="6835"/>
                        <a:pt x="19955" y="6882"/>
                      </a:cubicBezTo>
                      <a:cubicBezTo>
                        <a:pt x="19554" y="6929"/>
                        <a:pt x="19177" y="6976"/>
                        <a:pt x="19130" y="6952"/>
                      </a:cubicBezTo>
                      <a:cubicBezTo>
                        <a:pt x="19035" y="6929"/>
                        <a:pt x="18965" y="6693"/>
                        <a:pt x="18965" y="6693"/>
                      </a:cubicBezTo>
                      <a:cubicBezTo>
                        <a:pt x="18965" y="6693"/>
                        <a:pt x="18965" y="6693"/>
                        <a:pt x="18965" y="6693"/>
                      </a:cubicBezTo>
                      <a:cubicBezTo>
                        <a:pt x="18965" y="6693"/>
                        <a:pt x="18823" y="6458"/>
                        <a:pt x="18823" y="6387"/>
                      </a:cubicBezTo>
                      <a:cubicBezTo>
                        <a:pt x="18847" y="6363"/>
                        <a:pt x="19130" y="6081"/>
                        <a:pt x="19413" y="5798"/>
                      </a:cubicBezTo>
                      <a:cubicBezTo>
                        <a:pt x="19672" y="5515"/>
                        <a:pt x="19955" y="5209"/>
                        <a:pt x="19955" y="5139"/>
                      </a:cubicBezTo>
                      <a:cubicBezTo>
                        <a:pt x="19955" y="4997"/>
                        <a:pt x="19766" y="4691"/>
                        <a:pt x="19648" y="4667"/>
                      </a:cubicBezTo>
                      <a:cubicBezTo>
                        <a:pt x="19578" y="4644"/>
                        <a:pt x="19200" y="4738"/>
                        <a:pt x="18799" y="4879"/>
                      </a:cubicBezTo>
                      <a:cubicBezTo>
                        <a:pt x="18422" y="4997"/>
                        <a:pt x="18068" y="5162"/>
                        <a:pt x="18021" y="5162"/>
                      </a:cubicBezTo>
                      <a:cubicBezTo>
                        <a:pt x="17927" y="5139"/>
                        <a:pt x="17785" y="4927"/>
                        <a:pt x="17785" y="4927"/>
                      </a:cubicBezTo>
                      <a:cubicBezTo>
                        <a:pt x="17785" y="4927"/>
                        <a:pt x="17785" y="4927"/>
                        <a:pt x="17785" y="4927"/>
                      </a:cubicBezTo>
                      <a:cubicBezTo>
                        <a:pt x="17785" y="4927"/>
                        <a:pt x="17620" y="4738"/>
                        <a:pt x="17597" y="4667"/>
                      </a:cubicBezTo>
                      <a:cubicBezTo>
                        <a:pt x="17597" y="4620"/>
                        <a:pt x="17809" y="4291"/>
                        <a:pt x="18021" y="3961"/>
                      </a:cubicBezTo>
                      <a:cubicBezTo>
                        <a:pt x="18234" y="3607"/>
                        <a:pt x="18422" y="3254"/>
                        <a:pt x="18399" y="3183"/>
                      </a:cubicBezTo>
                      <a:cubicBezTo>
                        <a:pt x="18375" y="3042"/>
                        <a:pt x="18116" y="2807"/>
                        <a:pt x="17998" y="2783"/>
                      </a:cubicBezTo>
                      <a:cubicBezTo>
                        <a:pt x="17927" y="2783"/>
                        <a:pt x="17573" y="2971"/>
                        <a:pt x="17243" y="3183"/>
                      </a:cubicBezTo>
                      <a:cubicBezTo>
                        <a:pt x="16889" y="3395"/>
                        <a:pt x="16559" y="3631"/>
                        <a:pt x="16512" y="3631"/>
                      </a:cubicBezTo>
                      <a:cubicBezTo>
                        <a:pt x="16441" y="3655"/>
                        <a:pt x="16253" y="3466"/>
                        <a:pt x="16253" y="3466"/>
                      </a:cubicBezTo>
                      <a:cubicBezTo>
                        <a:pt x="16253" y="3466"/>
                        <a:pt x="16253" y="3466"/>
                        <a:pt x="16253" y="3466"/>
                      </a:cubicBezTo>
                      <a:cubicBezTo>
                        <a:pt x="16253" y="3466"/>
                        <a:pt x="16041" y="3325"/>
                        <a:pt x="16017" y="3254"/>
                      </a:cubicBezTo>
                      <a:cubicBezTo>
                        <a:pt x="15993" y="3231"/>
                        <a:pt x="16135" y="2854"/>
                        <a:pt x="16253" y="2477"/>
                      </a:cubicBezTo>
                      <a:cubicBezTo>
                        <a:pt x="16371" y="2100"/>
                        <a:pt x="16465" y="1700"/>
                        <a:pt x="16441" y="1629"/>
                      </a:cubicBezTo>
                      <a:cubicBezTo>
                        <a:pt x="16394" y="1511"/>
                        <a:pt x="16088" y="1346"/>
                        <a:pt x="15946" y="1346"/>
                      </a:cubicBezTo>
                      <a:cubicBezTo>
                        <a:pt x="15899" y="1346"/>
                        <a:pt x="15592" y="1629"/>
                        <a:pt x="15310" y="1912"/>
                      </a:cubicBezTo>
                      <a:cubicBezTo>
                        <a:pt x="15027" y="2194"/>
                        <a:pt x="14767" y="2500"/>
                        <a:pt x="14720" y="2524"/>
                      </a:cubicBezTo>
                      <a:cubicBezTo>
                        <a:pt x="14649" y="2548"/>
                        <a:pt x="14413" y="2406"/>
                        <a:pt x="14413" y="2406"/>
                      </a:cubicBezTo>
                      <a:cubicBezTo>
                        <a:pt x="14413" y="2406"/>
                        <a:pt x="14413" y="2406"/>
                        <a:pt x="14413" y="2406"/>
                      </a:cubicBezTo>
                      <a:cubicBezTo>
                        <a:pt x="14413" y="2406"/>
                        <a:pt x="14178" y="2336"/>
                        <a:pt x="14130" y="2265"/>
                      </a:cubicBezTo>
                      <a:cubicBezTo>
                        <a:pt x="14107" y="2218"/>
                        <a:pt x="14154" y="1841"/>
                        <a:pt x="14178" y="1440"/>
                      </a:cubicBezTo>
                      <a:cubicBezTo>
                        <a:pt x="14225" y="1040"/>
                        <a:pt x="14225" y="640"/>
                        <a:pt x="14178" y="592"/>
                      </a:cubicBezTo>
                      <a:cubicBezTo>
                        <a:pt x="14107" y="475"/>
                        <a:pt x="13753" y="380"/>
                        <a:pt x="13635" y="428"/>
                      </a:cubicBezTo>
                      <a:cubicBezTo>
                        <a:pt x="13588" y="428"/>
                        <a:pt x="13352" y="781"/>
                        <a:pt x="13140" y="1111"/>
                      </a:cubicBezTo>
                      <a:cubicBezTo>
                        <a:pt x="12928" y="1464"/>
                        <a:pt x="12739" y="1817"/>
                        <a:pt x="12716" y="1841"/>
                      </a:cubicBezTo>
                      <a:cubicBezTo>
                        <a:pt x="12645" y="1888"/>
                        <a:pt x="12385" y="1817"/>
                        <a:pt x="12385" y="1817"/>
                      </a:cubicBezTo>
                      <a:cubicBezTo>
                        <a:pt x="12385" y="1794"/>
                        <a:pt x="12385" y="1794"/>
                        <a:pt x="12385" y="1794"/>
                      </a:cubicBezTo>
                      <a:cubicBezTo>
                        <a:pt x="12385" y="1794"/>
                        <a:pt x="12126" y="1794"/>
                        <a:pt x="12079" y="1723"/>
                      </a:cubicBezTo>
                      <a:cubicBezTo>
                        <a:pt x="12055" y="1700"/>
                        <a:pt x="12008" y="1299"/>
                        <a:pt x="11937" y="922"/>
                      </a:cubicBezTo>
                      <a:cubicBezTo>
                        <a:pt x="11867" y="522"/>
                        <a:pt x="11796" y="121"/>
                        <a:pt x="11749" y="74"/>
                      </a:cubicBezTo>
                      <a:cubicBezTo>
                        <a:pt x="11631" y="-20"/>
                        <a:pt x="11277" y="-20"/>
                        <a:pt x="11159" y="51"/>
                      </a:cubicBezTo>
                      <a:cubicBezTo>
                        <a:pt x="11112" y="74"/>
                        <a:pt x="10971" y="451"/>
                        <a:pt x="10853" y="852"/>
                      </a:cubicBezTo>
                      <a:cubicBezTo>
                        <a:pt x="10735" y="1228"/>
                        <a:pt x="10617" y="1605"/>
                        <a:pt x="10593" y="1652"/>
                      </a:cubicBezTo>
                      <a:cubicBezTo>
                        <a:pt x="10523" y="1700"/>
                        <a:pt x="10287" y="1676"/>
                        <a:pt x="10287" y="1676"/>
                      </a:cubicBezTo>
                      <a:cubicBezTo>
                        <a:pt x="10263" y="1676"/>
                        <a:pt x="10263" y="1676"/>
                        <a:pt x="10263" y="1676"/>
                      </a:cubicBezTo>
                      <a:cubicBezTo>
                        <a:pt x="10263" y="1676"/>
                        <a:pt x="10027" y="1723"/>
                        <a:pt x="9957" y="1676"/>
                      </a:cubicBezTo>
                      <a:cubicBezTo>
                        <a:pt x="9910" y="1652"/>
                        <a:pt x="9792" y="1299"/>
                        <a:pt x="9627" y="922"/>
                      </a:cubicBezTo>
                      <a:cubicBezTo>
                        <a:pt x="9485" y="545"/>
                        <a:pt x="9296" y="192"/>
                        <a:pt x="9249" y="145"/>
                      </a:cubicBezTo>
                      <a:cubicBezTo>
                        <a:pt x="9131" y="98"/>
                        <a:pt x="8778" y="168"/>
                        <a:pt x="8683" y="263"/>
                      </a:cubicBezTo>
                      <a:cubicBezTo>
                        <a:pt x="8636" y="286"/>
                        <a:pt x="8589" y="710"/>
                        <a:pt x="8542" y="1087"/>
                      </a:cubicBezTo>
                      <a:cubicBezTo>
                        <a:pt x="8518" y="1511"/>
                        <a:pt x="8518" y="1888"/>
                        <a:pt x="8495" y="1935"/>
                      </a:cubicBezTo>
                      <a:cubicBezTo>
                        <a:pt x="8448" y="2006"/>
                        <a:pt x="8188" y="2053"/>
                        <a:pt x="8188" y="2053"/>
                      </a:cubicBezTo>
                      <a:cubicBezTo>
                        <a:pt x="8188" y="2053"/>
                        <a:pt x="8188" y="2053"/>
                        <a:pt x="8188" y="2053"/>
                      </a:cubicBezTo>
                      <a:cubicBezTo>
                        <a:pt x="8188" y="2053"/>
                        <a:pt x="7952" y="2147"/>
                        <a:pt x="7882" y="2124"/>
                      </a:cubicBezTo>
                      <a:cubicBezTo>
                        <a:pt x="7834" y="2100"/>
                        <a:pt x="7622" y="1770"/>
                        <a:pt x="7386" y="1464"/>
                      </a:cubicBezTo>
                      <a:cubicBezTo>
                        <a:pt x="7151" y="1134"/>
                        <a:pt x="6891" y="804"/>
                        <a:pt x="6820" y="804"/>
                      </a:cubicBezTo>
                      <a:cubicBezTo>
                        <a:pt x="6703" y="757"/>
                        <a:pt x="6372" y="922"/>
                        <a:pt x="6302" y="1016"/>
                      </a:cubicBezTo>
                      <a:cubicBezTo>
                        <a:pt x="6278" y="1087"/>
                        <a:pt x="6325" y="1488"/>
                        <a:pt x="6372" y="1888"/>
                      </a:cubicBezTo>
                      <a:cubicBezTo>
                        <a:pt x="6443" y="2265"/>
                        <a:pt x="6514" y="2665"/>
                        <a:pt x="6514" y="2712"/>
                      </a:cubicBezTo>
                      <a:cubicBezTo>
                        <a:pt x="6490" y="2783"/>
                        <a:pt x="6254" y="2877"/>
                        <a:pt x="6254" y="2877"/>
                      </a:cubicBezTo>
                      <a:cubicBezTo>
                        <a:pt x="6254" y="2877"/>
                        <a:pt x="6254" y="2877"/>
                        <a:pt x="6254" y="2877"/>
                      </a:cubicBezTo>
                      <a:cubicBezTo>
                        <a:pt x="6254" y="2877"/>
                        <a:pt x="6042" y="3042"/>
                        <a:pt x="5948" y="3019"/>
                      </a:cubicBezTo>
                      <a:cubicBezTo>
                        <a:pt x="5924" y="3019"/>
                        <a:pt x="5641" y="2759"/>
                        <a:pt x="5335" y="2500"/>
                      </a:cubicBezTo>
                      <a:cubicBezTo>
                        <a:pt x="5028" y="2241"/>
                        <a:pt x="4698" y="1982"/>
                        <a:pt x="4627" y="1982"/>
                      </a:cubicBezTo>
                      <a:cubicBezTo>
                        <a:pt x="4510" y="1982"/>
                        <a:pt x="4203" y="2218"/>
                        <a:pt x="4179" y="2336"/>
                      </a:cubicBezTo>
                      <a:cubicBezTo>
                        <a:pt x="4156" y="2383"/>
                        <a:pt x="4297" y="2759"/>
                        <a:pt x="4439" y="3136"/>
                      </a:cubicBezTo>
                      <a:cubicBezTo>
                        <a:pt x="4604" y="3513"/>
                        <a:pt x="4769" y="3867"/>
                        <a:pt x="4769" y="3914"/>
                      </a:cubicBezTo>
                      <a:cubicBezTo>
                        <a:pt x="4769" y="4008"/>
                        <a:pt x="4557" y="4149"/>
                        <a:pt x="4557" y="4149"/>
                      </a:cubicBezTo>
                      <a:cubicBezTo>
                        <a:pt x="4557" y="4149"/>
                        <a:pt x="4557" y="4149"/>
                        <a:pt x="4557" y="4149"/>
                      </a:cubicBezTo>
                      <a:cubicBezTo>
                        <a:pt x="4557" y="4149"/>
                        <a:pt x="4368" y="4338"/>
                        <a:pt x="4297" y="4361"/>
                      </a:cubicBezTo>
                      <a:cubicBezTo>
                        <a:pt x="4250" y="4361"/>
                        <a:pt x="3920" y="4173"/>
                        <a:pt x="3566" y="3984"/>
                      </a:cubicBezTo>
                      <a:cubicBezTo>
                        <a:pt x="3213" y="3796"/>
                        <a:pt x="2835" y="3631"/>
                        <a:pt x="2765" y="3655"/>
                      </a:cubicBezTo>
                      <a:cubicBezTo>
                        <a:pt x="2647" y="3678"/>
                        <a:pt x="2411" y="3961"/>
                        <a:pt x="2411" y="4079"/>
                      </a:cubicBezTo>
                      <a:cubicBezTo>
                        <a:pt x="2411" y="4149"/>
                        <a:pt x="2623" y="4479"/>
                        <a:pt x="2859" y="4809"/>
                      </a:cubicBezTo>
                      <a:cubicBezTo>
                        <a:pt x="3095" y="5139"/>
                        <a:pt x="3330" y="5445"/>
                        <a:pt x="3354" y="5492"/>
                      </a:cubicBezTo>
                      <a:cubicBezTo>
                        <a:pt x="3354" y="5586"/>
                        <a:pt x="3189" y="5775"/>
                        <a:pt x="3189" y="5775"/>
                      </a:cubicBezTo>
                      <a:cubicBezTo>
                        <a:pt x="3189" y="5775"/>
                        <a:pt x="3189" y="5775"/>
                        <a:pt x="3189" y="5775"/>
                      </a:cubicBezTo>
                      <a:cubicBezTo>
                        <a:pt x="3189" y="5775"/>
                        <a:pt x="3071" y="6010"/>
                        <a:pt x="3000" y="6034"/>
                      </a:cubicBezTo>
                      <a:cubicBezTo>
                        <a:pt x="2953" y="6034"/>
                        <a:pt x="2576" y="5939"/>
                        <a:pt x="2199" y="5822"/>
                      </a:cubicBezTo>
                      <a:cubicBezTo>
                        <a:pt x="1798" y="5727"/>
                        <a:pt x="1397" y="5657"/>
                        <a:pt x="1350" y="5680"/>
                      </a:cubicBezTo>
                      <a:cubicBezTo>
                        <a:pt x="1208" y="5751"/>
                        <a:pt x="1067" y="6081"/>
                        <a:pt x="1090" y="6199"/>
                      </a:cubicBezTo>
                      <a:cubicBezTo>
                        <a:pt x="1090" y="6246"/>
                        <a:pt x="1397" y="6552"/>
                        <a:pt x="1680" y="6811"/>
                      </a:cubicBezTo>
                      <a:cubicBezTo>
                        <a:pt x="1986" y="7070"/>
                        <a:pt x="2293" y="7306"/>
                        <a:pt x="2316" y="7353"/>
                      </a:cubicBezTo>
                      <a:cubicBezTo>
                        <a:pt x="2364" y="7447"/>
                        <a:pt x="2246" y="7659"/>
                        <a:pt x="2246" y="7659"/>
                      </a:cubicBezTo>
                      <a:cubicBezTo>
                        <a:pt x="2246" y="7659"/>
                        <a:pt x="2246" y="7659"/>
                        <a:pt x="2246" y="7659"/>
                      </a:cubicBezTo>
                      <a:cubicBezTo>
                        <a:pt x="2222" y="7659"/>
                        <a:pt x="2175" y="7918"/>
                        <a:pt x="2104" y="7965"/>
                      </a:cubicBezTo>
                      <a:cubicBezTo>
                        <a:pt x="2081" y="7989"/>
                        <a:pt x="1680" y="7965"/>
                        <a:pt x="1279" y="7942"/>
                      </a:cubicBezTo>
                      <a:cubicBezTo>
                        <a:pt x="878" y="7942"/>
                        <a:pt x="477" y="7965"/>
                        <a:pt x="430" y="8012"/>
                      </a:cubicBezTo>
                      <a:cubicBezTo>
                        <a:pt x="312" y="8083"/>
                        <a:pt x="241" y="8436"/>
                        <a:pt x="289" y="8554"/>
                      </a:cubicBezTo>
                      <a:cubicBezTo>
                        <a:pt x="312" y="8625"/>
                        <a:pt x="666" y="8837"/>
                        <a:pt x="1020" y="9002"/>
                      </a:cubicBezTo>
                      <a:cubicBezTo>
                        <a:pt x="1373" y="9190"/>
                        <a:pt x="1727" y="9355"/>
                        <a:pt x="1774" y="9402"/>
                      </a:cubicBezTo>
                      <a:cubicBezTo>
                        <a:pt x="1821" y="9473"/>
                        <a:pt x="1751" y="9708"/>
                        <a:pt x="1751" y="9708"/>
                      </a:cubicBezTo>
                      <a:cubicBezTo>
                        <a:pt x="1751" y="9732"/>
                        <a:pt x="1751" y="9732"/>
                        <a:pt x="1751" y="9732"/>
                      </a:cubicBezTo>
                      <a:cubicBezTo>
                        <a:pt x="1751" y="9732"/>
                        <a:pt x="1751" y="9967"/>
                        <a:pt x="1680" y="10038"/>
                      </a:cubicBezTo>
                      <a:cubicBezTo>
                        <a:pt x="1656" y="10062"/>
                        <a:pt x="1279" y="10132"/>
                        <a:pt x="878" y="10226"/>
                      </a:cubicBezTo>
                      <a:cubicBezTo>
                        <a:pt x="501" y="10321"/>
                        <a:pt x="100" y="10415"/>
                        <a:pt x="53" y="10462"/>
                      </a:cubicBezTo>
                      <a:cubicBezTo>
                        <a:pt x="-18" y="10580"/>
                        <a:pt x="-18" y="10933"/>
                        <a:pt x="53" y="11051"/>
                      </a:cubicBezTo>
                      <a:cubicBezTo>
                        <a:pt x="100" y="11098"/>
                        <a:pt x="477" y="11216"/>
                        <a:pt x="878" y="11310"/>
                      </a:cubicBezTo>
                      <a:cubicBezTo>
                        <a:pt x="1255" y="11404"/>
                        <a:pt x="1656" y="11498"/>
                        <a:pt x="1680" y="11522"/>
                      </a:cubicBezTo>
                      <a:cubicBezTo>
                        <a:pt x="1751" y="11569"/>
                        <a:pt x="1751" y="11828"/>
                        <a:pt x="1751" y="11828"/>
                      </a:cubicBezTo>
                      <a:cubicBezTo>
                        <a:pt x="1751" y="11828"/>
                        <a:pt x="1751" y="11828"/>
                        <a:pt x="1751" y="11828"/>
                      </a:cubicBezTo>
                      <a:cubicBezTo>
                        <a:pt x="1751" y="11828"/>
                        <a:pt x="1798" y="12087"/>
                        <a:pt x="1774" y="12158"/>
                      </a:cubicBezTo>
                      <a:cubicBezTo>
                        <a:pt x="1751" y="12205"/>
                        <a:pt x="1373" y="12346"/>
                        <a:pt x="1020" y="12535"/>
                      </a:cubicBezTo>
                      <a:cubicBezTo>
                        <a:pt x="666" y="12700"/>
                        <a:pt x="312" y="12888"/>
                        <a:pt x="289" y="12959"/>
                      </a:cubicBezTo>
                      <a:cubicBezTo>
                        <a:pt x="218" y="13077"/>
                        <a:pt x="312" y="13430"/>
                        <a:pt x="406" y="13501"/>
                      </a:cubicBezTo>
                      <a:cubicBezTo>
                        <a:pt x="454" y="13548"/>
                        <a:pt x="854" y="13571"/>
                        <a:pt x="1255" y="13595"/>
                      </a:cubicBezTo>
                      <a:cubicBezTo>
                        <a:pt x="1656" y="13595"/>
                        <a:pt x="2057" y="13571"/>
                        <a:pt x="2104" y="13595"/>
                      </a:cubicBezTo>
                      <a:cubicBezTo>
                        <a:pt x="2175" y="13642"/>
                        <a:pt x="2246" y="13901"/>
                        <a:pt x="2246" y="13901"/>
                      </a:cubicBezTo>
                      <a:cubicBezTo>
                        <a:pt x="2246" y="13901"/>
                        <a:pt x="2246" y="13901"/>
                        <a:pt x="2246" y="13901"/>
                      </a:cubicBezTo>
                      <a:cubicBezTo>
                        <a:pt x="2246" y="13901"/>
                        <a:pt x="2340" y="14137"/>
                        <a:pt x="2316" y="14207"/>
                      </a:cubicBezTo>
                      <a:cubicBezTo>
                        <a:pt x="2316" y="14254"/>
                        <a:pt x="2010" y="14466"/>
                        <a:pt x="1680" y="14725"/>
                      </a:cubicBezTo>
                      <a:cubicBezTo>
                        <a:pt x="1373" y="14985"/>
                        <a:pt x="1090" y="15267"/>
                        <a:pt x="1067" y="15314"/>
                      </a:cubicBezTo>
                      <a:cubicBezTo>
                        <a:pt x="1043" y="15456"/>
                        <a:pt x="1208" y="15785"/>
                        <a:pt x="1326" y="15833"/>
                      </a:cubicBezTo>
                      <a:cubicBezTo>
                        <a:pt x="1373" y="15856"/>
                        <a:pt x="1774" y="15809"/>
                        <a:pt x="2175" y="15715"/>
                      </a:cubicBezTo>
                      <a:cubicBezTo>
                        <a:pt x="2576" y="15621"/>
                        <a:pt x="2953" y="15526"/>
                        <a:pt x="3000" y="15526"/>
                      </a:cubicBezTo>
                      <a:cubicBezTo>
                        <a:pt x="3071" y="15550"/>
                        <a:pt x="3189" y="15785"/>
                        <a:pt x="3189" y="15785"/>
                      </a:cubicBezTo>
                      <a:cubicBezTo>
                        <a:pt x="3189" y="15785"/>
                        <a:pt x="3189" y="15785"/>
                        <a:pt x="3189" y="15785"/>
                      </a:cubicBezTo>
                      <a:cubicBezTo>
                        <a:pt x="3189" y="15785"/>
                        <a:pt x="3354" y="15997"/>
                        <a:pt x="3354" y="16068"/>
                      </a:cubicBezTo>
                      <a:cubicBezTo>
                        <a:pt x="3354" y="16115"/>
                        <a:pt x="3095" y="16398"/>
                        <a:pt x="2859" y="16728"/>
                      </a:cubicBezTo>
                      <a:cubicBezTo>
                        <a:pt x="2599" y="17034"/>
                        <a:pt x="2387" y="17387"/>
                        <a:pt x="2387" y="17434"/>
                      </a:cubicBezTo>
                      <a:cubicBezTo>
                        <a:pt x="2387" y="17576"/>
                        <a:pt x="2623" y="17858"/>
                        <a:pt x="2741" y="17882"/>
                      </a:cubicBezTo>
                      <a:cubicBezTo>
                        <a:pt x="2812" y="17905"/>
                        <a:pt x="3189" y="17741"/>
                        <a:pt x="3543" y="17576"/>
                      </a:cubicBezTo>
                      <a:cubicBezTo>
                        <a:pt x="3896" y="17387"/>
                        <a:pt x="4250" y="17199"/>
                        <a:pt x="4297" y="17199"/>
                      </a:cubicBezTo>
                      <a:cubicBezTo>
                        <a:pt x="4392" y="17199"/>
                        <a:pt x="4557" y="17411"/>
                        <a:pt x="4557" y="17411"/>
                      </a:cubicBezTo>
                      <a:cubicBezTo>
                        <a:pt x="4557" y="17411"/>
                        <a:pt x="4557" y="17411"/>
                        <a:pt x="4557" y="17411"/>
                      </a:cubicBezTo>
                      <a:cubicBezTo>
                        <a:pt x="4557" y="17411"/>
                        <a:pt x="4745" y="17576"/>
                        <a:pt x="4769" y="17646"/>
                      </a:cubicBezTo>
                      <a:cubicBezTo>
                        <a:pt x="4769" y="17670"/>
                        <a:pt x="4604" y="18023"/>
                        <a:pt x="4439" y="18400"/>
                      </a:cubicBezTo>
                      <a:cubicBezTo>
                        <a:pt x="4274" y="18753"/>
                        <a:pt x="4132" y="19130"/>
                        <a:pt x="4156" y="19201"/>
                      </a:cubicBezTo>
                      <a:cubicBezTo>
                        <a:pt x="4179" y="19342"/>
                        <a:pt x="4486" y="19554"/>
                        <a:pt x="4604" y="19554"/>
                      </a:cubicBezTo>
                      <a:cubicBezTo>
                        <a:pt x="4675" y="19554"/>
                        <a:pt x="5005" y="19319"/>
                        <a:pt x="5311" y="19060"/>
                      </a:cubicBezTo>
                      <a:cubicBezTo>
                        <a:pt x="5618" y="18801"/>
                        <a:pt x="5924" y="18541"/>
                        <a:pt x="5972" y="18518"/>
                      </a:cubicBezTo>
                      <a:cubicBezTo>
                        <a:pt x="6042" y="18518"/>
                        <a:pt x="6254" y="18659"/>
                        <a:pt x="6254" y="18659"/>
                      </a:cubicBezTo>
                      <a:cubicBezTo>
                        <a:pt x="6254" y="18659"/>
                        <a:pt x="6254" y="18659"/>
                        <a:pt x="6254" y="18659"/>
                      </a:cubicBezTo>
                      <a:cubicBezTo>
                        <a:pt x="6254" y="18659"/>
                        <a:pt x="6490" y="18777"/>
                        <a:pt x="6514" y="18848"/>
                      </a:cubicBezTo>
                      <a:cubicBezTo>
                        <a:pt x="6537" y="18895"/>
                        <a:pt x="6443" y="19272"/>
                        <a:pt x="6372" y="19648"/>
                      </a:cubicBezTo>
                      <a:cubicBezTo>
                        <a:pt x="6302" y="20049"/>
                        <a:pt x="6231" y="20449"/>
                        <a:pt x="6278" y="20520"/>
                      </a:cubicBezTo>
                      <a:cubicBezTo>
                        <a:pt x="6325" y="20638"/>
                        <a:pt x="6679" y="20779"/>
                        <a:pt x="6797" y="20732"/>
                      </a:cubicBezTo>
                      <a:cubicBezTo>
                        <a:pt x="6844" y="20732"/>
                        <a:pt x="7127" y="20426"/>
                        <a:pt x="7363" y="20096"/>
                      </a:cubicBezTo>
                      <a:cubicBezTo>
                        <a:pt x="7622" y="19790"/>
                        <a:pt x="7834" y="19460"/>
                        <a:pt x="7882" y="19436"/>
                      </a:cubicBezTo>
                      <a:cubicBezTo>
                        <a:pt x="7952" y="19389"/>
                        <a:pt x="8188" y="19507"/>
                        <a:pt x="8188" y="19507"/>
                      </a:cubicBezTo>
                      <a:cubicBezTo>
                        <a:pt x="8188" y="19507"/>
                        <a:pt x="8188" y="19507"/>
                        <a:pt x="8188" y="19507"/>
                      </a:cubicBezTo>
                      <a:cubicBezTo>
                        <a:pt x="8188" y="19507"/>
                        <a:pt x="8448" y="19554"/>
                        <a:pt x="8495" y="19625"/>
                      </a:cubicBezTo>
                      <a:cubicBezTo>
                        <a:pt x="8518" y="19648"/>
                        <a:pt x="8518" y="20049"/>
                        <a:pt x="8542" y="20449"/>
                      </a:cubicBezTo>
                      <a:cubicBezTo>
                        <a:pt x="8565" y="20850"/>
                        <a:pt x="8589" y="21250"/>
                        <a:pt x="8636" y="21297"/>
                      </a:cubicBezTo>
                      <a:cubicBezTo>
                        <a:pt x="8730" y="21392"/>
                        <a:pt x="9084" y="21462"/>
                        <a:pt x="9202" y="21392"/>
                      </a:cubicBezTo>
                      <a:cubicBezTo>
                        <a:pt x="9249" y="21368"/>
                        <a:pt x="9438" y="21015"/>
                        <a:pt x="9603" y="20638"/>
                      </a:cubicBezTo>
                      <a:cubicBezTo>
                        <a:pt x="9768" y="20284"/>
                        <a:pt x="9933" y="19908"/>
                        <a:pt x="9957" y="19884"/>
                      </a:cubicBezTo>
                      <a:cubicBezTo>
                        <a:pt x="10027" y="19813"/>
                        <a:pt x="10263" y="19860"/>
                        <a:pt x="10263" y="19860"/>
                      </a:cubicBezTo>
                      <a:cubicBezTo>
                        <a:pt x="10287" y="19884"/>
                        <a:pt x="10287" y="19884"/>
                        <a:pt x="10287" y="19884"/>
                      </a:cubicBezTo>
                      <a:cubicBezTo>
                        <a:pt x="10287" y="19884"/>
                        <a:pt x="10546" y="19860"/>
                        <a:pt x="10593" y="19908"/>
                      </a:cubicBezTo>
                      <a:cubicBezTo>
                        <a:pt x="10617" y="19931"/>
                        <a:pt x="10711" y="20332"/>
                        <a:pt x="10829" y="20708"/>
                      </a:cubicBezTo>
                      <a:cubicBezTo>
                        <a:pt x="10947" y="21085"/>
                        <a:pt x="11065" y="21462"/>
                        <a:pt x="11136" y="21509"/>
                      </a:cubicBezTo>
                      <a:cubicBezTo>
                        <a:pt x="11230" y="21580"/>
                        <a:pt x="11607" y="21556"/>
                        <a:pt x="11702" y="21486"/>
                      </a:cubicBezTo>
                      <a:cubicBezTo>
                        <a:pt x="11749" y="21439"/>
                        <a:pt x="11843" y="21038"/>
                        <a:pt x="11914" y="20661"/>
                      </a:cubicBezTo>
                      <a:cubicBezTo>
                        <a:pt x="12008" y="20261"/>
                        <a:pt x="12055" y="19860"/>
                        <a:pt x="12079" y="19837"/>
                      </a:cubicBezTo>
                      <a:cubicBezTo>
                        <a:pt x="12126" y="19766"/>
                        <a:pt x="12385" y="19743"/>
                        <a:pt x="12385" y="19743"/>
                      </a:cubicBezTo>
                      <a:cubicBezTo>
                        <a:pt x="12385" y="19743"/>
                        <a:pt x="12385" y="19743"/>
                        <a:pt x="12385" y="19743"/>
                      </a:cubicBezTo>
                      <a:cubicBezTo>
                        <a:pt x="12385" y="19743"/>
                        <a:pt x="12645" y="19696"/>
                        <a:pt x="12716" y="19719"/>
                      </a:cubicBezTo>
                      <a:cubicBezTo>
                        <a:pt x="12739" y="19743"/>
                        <a:pt x="12928" y="20096"/>
                        <a:pt x="13116" y="20426"/>
                      </a:cubicBezTo>
                      <a:cubicBezTo>
                        <a:pt x="13305" y="20779"/>
                        <a:pt x="13541" y="21132"/>
                        <a:pt x="13588" y="21156"/>
                      </a:cubicBezTo>
                      <a:cubicBezTo>
                        <a:pt x="13730" y="21203"/>
                        <a:pt x="14060" y="21085"/>
                        <a:pt x="14154" y="20991"/>
                      </a:cubicBezTo>
                      <a:cubicBezTo>
                        <a:pt x="14178" y="20944"/>
                        <a:pt x="14178" y="20544"/>
                        <a:pt x="14178" y="20120"/>
                      </a:cubicBezTo>
                      <a:cubicBezTo>
                        <a:pt x="14154" y="19719"/>
                        <a:pt x="14130" y="19342"/>
                        <a:pt x="14130" y="19295"/>
                      </a:cubicBezTo>
                      <a:cubicBezTo>
                        <a:pt x="14178" y="19201"/>
                        <a:pt x="14413" y="19154"/>
                        <a:pt x="14413" y="19154"/>
                      </a:cubicBezTo>
                      <a:cubicBezTo>
                        <a:pt x="14413" y="19154"/>
                        <a:pt x="14413" y="19154"/>
                        <a:pt x="14413" y="19154"/>
                      </a:cubicBezTo>
                      <a:cubicBezTo>
                        <a:pt x="14413" y="19154"/>
                        <a:pt x="14649" y="19012"/>
                        <a:pt x="14720" y="19036"/>
                      </a:cubicBezTo>
                      <a:cubicBezTo>
                        <a:pt x="14767" y="19036"/>
                        <a:pt x="15027" y="19342"/>
                        <a:pt x="15286" y="19648"/>
                      </a:cubicBezTo>
                      <a:cubicBezTo>
                        <a:pt x="15569" y="19931"/>
                        <a:pt x="15852" y="20214"/>
                        <a:pt x="15923" y="20237"/>
                      </a:cubicBezTo>
                      <a:cubicBezTo>
                        <a:pt x="16041" y="20237"/>
                        <a:pt x="16371" y="20049"/>
                        <a:pt x="16418" y="19931"/>
                      </a:cubicBezTo>
                      <a:cubicBezTo>
                        <a:pt x="16441" y="19884"/>
                        <a:pt x="16347" y="19484"/>
                        <a:pt x="16229" y="19107"/>
                      </a:cubicBezTo>
                      <a:cubicBezTo>
                        <a:pt x="16135" y="18706"/>
                        <a:pt x="15993" y="18329"/>
                        <a:pt x="16017" y="18306"/>
                      </a:cubicBezTo>
                      <a:cubicBezTo>
                        <a:pt x="16017" y="18212"/>
                        <a:pt x="16253" y="18094"/>
                        <a:pt x="16253" y="18094"/>
                      </a:cubicBezTo>
                      <a:cubicBezTo>
                        <a:pt x="16253" y="18094"/>
                        <a:pt x="16253" y="18094"/>
                        <a:pt x="16253" y="18094"/>
                      </a:cubicBezTo>
                      <a:cubicBezTo>
                        <a:pt x="16253" y="18094"/>
                        <a:pt x="16441" y="17905"/>
                        <a:pt x="16536" y="17905"/>
                      </a:cubicBezTo>
                      <a:cubicBezTo>
                        <a:pt x="16559" y="17905"/>
                        <a:pt x="16889" y="18141"/>
                        <a:pt x="17220" y="18377"/>
                      </a:cubicBezTo>
                      <a:cubicBezTo>
                        <a:pt x="17550" y="18589"/>
                        <a:pt x="17880" y="18801"/>
                        <a:pt x="17951" y="18801"/>
                      </a:cubicBezTo>
                      <a:cubicBezTo>
                        <a:pt x="18092" y="18777"/>
                        <a:pt x="18351" y="18518"/>
                        <a:pt x="18375" y="18400"/>
                      </a:cubicBezTo>
                      <a:cubicBezTo>
                        <a:pt x="18375" y="18353"/>
                        <a:pt x="18210" y="17976"/>
                        <a:pt x="18021" y="17623"/>
                      </a:cubicBezTo>
                      <a:cubicBezTo>
                        <a:pt x="17809" y="17269"/>
                        <a:pt x="17620" y="16940"/>
                        <a:pt x="17597" y="16893"/>
                      </a:cubicBezTo>
                      <a:cubicBezTo>
                        <a:pt x="17597" y="16798"/>
                        <a:pt x="17785" y="16633"/>
                        <a:pt x="17785" y="16633"/>
                      </a:cubicBezTo>
                      <a:cubicBezTo>
                        <a:pt x="17785" y="16633"/>
                        <a:pt x="17785" y="16633"/>
                        <a:pt x="17785" y="16633"/>
                      </a:cubicBezTo>
                      <a:cubicBezTo>
                        <a:pt x="17785" y="16633"/>
                        <a:pt x="17951" y="16421"/>
                        <a:pt x="18021" y="16398"/>
                      </a:cubicBezTo>
                      <a:cubicBezTo>
                        <a:pt x="18068" y="16398"/>
                        <a:pt x="18422" y="16539"/>
                        <a:pt x="18799" y="16681"/>
                      </a:cubicBezTo>
                      <a:cubicBezTo>
                        <a:pt x="19153" y="16822"/>
                        <a:pt x="19554" y="16963"/>
                        <a:pt x="19625" y="16940"/>
                      </a:cubicBezTo>
                      <a:cubicBezTo>
                        <a:pt x="19743" y="16893"/>
                        <a:pt x="19931" y="16586"/>
                        <a:pt x="19931" y="16445"/>
                      </a:cubicBezTo>
                      <a:cubicBezTo>
                        <a:pt x="19931" y="16398"/>
                        <a:pt x="19672" y="16068"/>
                        <a:pt x="19413" y="15785"/>
                      </a:cubicBezTo>
                      <a:cubicBezTo>
                        <a:pt x="19130" y="15479"/>
                        <a:pt x="18847" y="15197"/>
                        <a:pt x="18847" y="15173"/>
                      </a:cubicBezTo>
                      <a:cubicBezTo>
                        <a:pt x="18823" y="15079"/>
                        <a:pt x="18965" y="14867"/>
                        <a:pt x="18965" y="14867"/>
                      </a:cubicBezTo>
                      <a:cubicBezTo>
                        <a:pt x="18965" y="14867"/>
                        <a:pt x="18965" y="14867"/>
                        <a:pt x="18965" y="14867"/>
                      </a:cubicBezTo>
                      <a:cubicBezTo>
                        <a:pt x="18965" y="14867"/>
                        <a:pt x="19059" y="14631"/>
                        <a:pt x="19130" y="14584"/>
                      </a:cubicBezTo>
                      <a:cubicBezTo>
                        <a:pt x="19153" y="14561"/>
                        <a:pt x="19554" y="14631"/>
                        <a:pt x="19931" y="14678"/>
                      </a:cubicBezTo>
                      <a:cubicBezTo>
                        <a:pt x="20332" y="14749"/>
                        <a:pt x="20733" y="14773"/>
                        <a:pt x="20804" y="14725"/>
                      </a:cubicBezTo>
                      <a:cubicBezTo>
                        <a:pt x="20922" y="14678"/>
                        <a:pt x="21040" y="14325"/>
                        <a:pt x="20992" y="14207"/>
                      </a:cubicBezTo>
                      <a:cubicBezTo>
                        <a:pt x="20992" y="14137"/>
                        <a:pt x="20662" y="13901"/>
                        <a:pt x="20332" y="13665"/>
                      </a:cubicBezTo>
                      <a:cubicBezTo>
                        <a:pt x="20002" y="13430"/>
                        <a:pt x="19648" y="13242"/>
                        <a:pt x="19625" y="13194"/>
                      </a:cubicBezTo>
                      <a:cubicBezTo>
                        <a:pt x="19578" y="13124"/>
                        <a:pt x="19672" y="12888"/>
                        <a:pt x="19672" y="12888"/>
                      </a:cubicBezTo>
                      <a:cubicBezTo>
                        <a:pt x="19672" y="12888"/>
                        <a:pt x="19672" y="12888"/>
                        <a:pt x="19672" y="12888"/>
                      </a:cubicBezTo>
                      <a:cubicBezTo>
                        <a:pt x="19696" y="12888"/>
                        <a:pt x="19719" y="12629"/>
                        <a:pt x="19790" y="12582"/>
                      </a:cubicBezTo>
                      <a:cubicBezTo>
                        <a:pt x="19813" y="12535"/>
                        <a:pt x="20191" y="12535"/>
                        <a:pt x="20592" y="12488"/>
                      </a:cubicBezTo>
                      <a:cubicBezTo>
                        <a:pt x="20992" y="12441"/>
                        <a:pt x="21393" y="12370"/>
                        <a:pt x="21441" y="12323"/>
                      </a:cubicBezTo>
                      <a:cubicBezTo>
                        <a:pt x="21535" y="12229"/>
                        <a:pt x="21582" y="11875"/>
                        <a:pt x="21511" y="11758"/>
                      </a:cubicBezTo>
                      <a:cubicBezTo>
                        <a:pt x="21488" y="11710"/>
                        <a:pt x="21110" y="11546"/>
                        <a:pt x="20733" y="11404"/>
                      </a:cubicBezTo>
                      <a:close/>
                    </a:path>
                  </a:pathLst>
                </a:custGeom>
                <a:solidFill>
                  <a:srgbClr val="2980B9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defTabSz="914354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95A5A6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1" name="Shape 384"/>
                <p:cNvSpPr/>
                <p:nvPr/>
              </p:nvSpPr>
              <p:spPr>
                <a:xfrm rot="10800000" flipH="1">
                  <a:off x="401728" y="417765"/>
                  <a:ext cx="1418029" cy="1418905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9D9D9"/>
                    </a:gs>
                    <a:gs pos="100000">
                      <a:srgbClr val="FFFFFF"/>
                    </a:gs>
                  </a:gsLst>
                  <a:lin ang="90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defTabSz="914354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95A5A6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29" name="Freeform 309"/>
              <p:cNvSpPr/>
              <p:nvPr/>
            </p:nvSpPr>
            <p:spPr>
              <a:xfrm>
                <a:off x="4658312" y="3182934"/>
                <a:ext cx="411831" cy="348758"/>
              </a:xfrm>
              <a:custGeom>
                <a:avLst/>
                <a:gdLst>
                  <a:gd name="connsiteX0" fmla="*/ 396649 w 468766"/>
                  <a:gd name="connsiteY0" fmla="*/ 324530 h 396648"/>
                  <a:gd name="connsiteX1" fmla="*/ 422003 w 468766"/>
                  <a:gd name="connsiteY1" fmla="*/ 335235 h 396648"/>
                  <a:gd name="connsiteX2" fmla="*/ 432708 w 468766"/>
                  <a:gd name="connsiteY2" fmla="*/ 360589 h 396648"/>
                  <a:gd name="connsiteX3" fmla="*/ 422003 w 468766"/>
                  <a:gd name="connsiteY3" fmla="*/ 385943 h 396648"/>
                  <a:gd name="connsiteX4" fmla="*/ 396649 w 468766"/>
                  <a:gd name="connsiteY4" fmla="*/ 396648 h 396648"/>
                  <a:gd name="connsiteX5" fmla="*/ 371295 w 468766"/>
                  <a:gd name="connsiteY5" fmla="*/ 385943 h 396648"/>
                  <a:gd name="connsiteX6" fmla="*/ 360591 w 468766"/>
                  <a:gd name="connsiteY6" fmla="*/ 360589 h 396648"/>
                  <a:gd name="connsiteX7" fmla="*/ 371295 w 468766"/>
                  <a:gd name="connsiteY7" fmla="*/ 335235 h 396648"/>
                  <a:gd name="connsiteX8" fmla="*/ 396649 w 468766"/>
                  <a:gd name="connsiteY8" fmla="*/ 324530 h 396648"/>
                  <a:gd name="connsiteX9" fmla="*/ 144236 w 468766"/>
                  <a:gd name="connsiteY9" fmla="*/ 324530 h 396648"/>
                  <a:gd name="connsiteX10" fmla="*/ 169590 w 468766"/>
                  <a:gd name="connsiteY10" fmla="*/ 335235 h 396648"/>
                  <a:gd name="connsiteX11" fmla="*/ 180295 w 468766"/>
                  <a:gd name="connsiteY11" fmla="*/ 360589 h 396648"/>
                  <a:gd name="connsiteX12" fmla="*/ 169590 w 468766"/>
                  <a:gd name="connsiteY12" fmla="*/ 385943 h 396648"/>
                  <a:gd name="connsiteX13" fmla="*/ 144236 w 468766"/>
                  <a:gd name="connsiteY13" fmla="*/ 396648 h 396648"/>
                  <a:gd name="connsiteX14" fmla="*/ 118882 w 468766"/>
                  <a:gd name="connsiteY14" fmla="*/ 385943 h 396648"/>
                  <a:gd name="connsiteX15" fmla="*/ 108177 w 468766"/>
                  <a:gd name="connsiteY15" fmla="*/ 360589 h 396648"/>
                  <a:gd name="connsiteX16" fmla="*/ 118882 w 468766"/>
                  <a:gd name="connsiteY16" fmla="*/ 335235 h 396648"/>
                  <a:gd name="connsiteX17" fmla="*/ 144236 w 468766"/>
                  <a:gd name="connsiteY17" fmla="*/ 324530 h 396648"/>
                  <a:gd name="connsiteX18" fmla="*/ 18030 w 468766"/>
                  <a:gd name="connsiteY18" fmla="*/ 0 h 396648"/>
                  <a:gd name="connsiteX19" fmla="*/ 90148 w 468766"/>
                  <a:gd name="connsiteY19" fmla="*/ 0 h 396648"/>
                  <a:gd name="connsiteX20" fmla="*/ 98176 w 468766"/>
                  <a:gd name="connsiteY20" fmla="*/ 1831 h 396648"/>
                  <a:gd name="connsiteX21" fmla="*/ 103670 w 468766"/>
                  <a:gd name="connsiteY21" fmla="*/ 6198 h 396648"/>
                  <a:gd name="connsiteX22" fmla="*/ 107332 w 468766"/>
                  <a:gd name="connsiteY22" fmla="*/ 13100 h 396648"/>
                  <a:gd name="connsiteX23" fmla="*/ 109586 w 468766"/>
                  <a:gd name="connsiteY23" fmla="*/ 20424 h 396648"/>
                  <a:gd name="connsiteX24" fmla="*/ 111135 w 468766"/>
                  <a:gd name="connsiteY24" fmla="*/ 28734 h 396648"/>
                  <a:gd name="connsiteX25" fmla="*/ 112403 w 468766"/>
                  <a:gd name="connsiteY25" fmla="*/ 36059 h 396648"/>
                  <a:gd name="connsiteX26" fmla="*/ 450737 w 468766"/>
                  <a:gd name="connsiteY26" fmla="*/ 36059 h 396648"/>
                  <a:gd name="connsiteX27" fmla="*/ 463414 w 468766"/>
                  <a:gd name="connsiteY27" fmla="*/ 41411 h 396648"/>
                  <a:gd name="connsiteX28" fmla="*/ 468766 w 468766"/>
                  <a:gd name="connsiteY28" fmla="*/ 54088 h 396648"/>
                  <a:gd name="connsiteX29" fmla="*/ 468766 w 468766"/>
                  <a:gd name="connsiteY29" fmla="*/ 198324 h 396648"/>
                  <a:gd name="connsiteX30" fmla="*/ 464118 w 468766"/>
                  <a:gd name="connsiteY30" fmla="*/ 210297 h 396648"/>
                  <a:gd name="connsiteX31" fmla="*/ 452709 w 468766"/>
                  <a:gd name="connsiteY31" fmla="*/ 216353 h 396648"/>
                  <a:gd name="connsiteX32" fmla="*/ 158603 w 468766"/>
                  <a:gd name="connsiteY32" fmla="*/ 250722 h 396648"/>
                  <a:gd name="connsiteX33" fmla="*/ 162265 w 468766"/>
                  <a:gd name="connsiteY33" fmla="*/ 270442 h 396648"/>
                  <a:gd name="connsiteX34" fmla="*/ 155504 w 468766"/>
                  <a:gd name="connsiteY34" fmla="*/ 288471 h 396648"/>
                  <a:gd name="connsiteX35" fmla="*/ 414678 w 468766"/>
                  <a:gd name="connsiteY35" fmla="*/ 288471 h 396648"/>
                  <a:gd name="connsiteX36" fmla="*/ 427355 w 468766"/>
                  <a:gd name="connsiteY36" fmla="*/ 293824 h 396648"/>
                  <a:gd name="connsiteX37" fmla="*/ 432707 w 468766"/>
                  <a:gd name="connsiteY37" fmla="*/ 306501 h 396648"/>
                  <a:gd name="connsiteX38" fmla="*/ 427355 w 468766"/>
                  <a:gd name="connsiteY38" fmla="*/ 319178 h 396648"/>
                  <a:gd name="connsiteX39" fmla="*/ 414678 w 468766"/>
                  <a:gd name="connsiteY39" fmla="*/ 324530 h 396648"/>
                  <a:gd name="connsiteX40" fmla="*/ 396649 w 468766"/>
                  <a:gd name="connsiteY40" fmla="*/ 324530 h 396648"/>
                  <a:gd name="connsiteX41" fmla="*/ 396648 w 468766"/>
                  <a:gd name="connsiteY41" fmla="*/ 324530 h 396648"/>
                  <a:gd name="connsiteX42" fmla="*/ 144236 w 468766"/>
                  <a:gd name="connsiteY42" fmla="*/ 324530 h 396648"/>
                  <a:gd name="connsiteX43" fmla="*/ 126206 w 468766"/>
                  <a:gd name="connsiteY43" fmla="*/ 324530 h 396648"/>
                  <a:gd name="connsiteX44" fmla="*/ 113530 w 468766"/>
                  <a:gd name="connsiteY44" fmla="*/ 319178 h 396648"/>
                  <a:gd name="connsiteX45" fmla="*/ 108177 w 468766"/>
                  <a:gd name="connsiteY45" fmla="*/ 306501 h 396648"/>
                  <a:gd name="connsiteX46" fmla="*/ 110431 w 468766"/>
                  <a:gd name="connsiteY46" fmla="*/ 297627 h 396648"/>
                  <a:gd name="connsiteX47" fmla="*/ 114938 w 468766"/>
                  <a:gd name="connsiteY47" fmla="*/ 287485 h 396648"/>
                  <a:gd name="connsiteX48" fmla="*/ 120995 w 468766"/>
                  <a:gd name="connsiteY48" fmla="*/ 276217 h 396648"/>
                  <a:gd name="connsiteX49" fmla="*/ 125361 w 468766"/>
                  <a:gd name="connsiteY49" fmla="*/ 267907 h 396648"/>
                  <a:gd name="connsiteX50" fmla="*/ 75499 w 468766"/>
                  <a:gd name="connsiteY50" fmla="*/ 36059 h 396648"/>
                  <a:gd name="connsiteX51" fmla="*/ 18030 w 468766"/>
                  <a:gd name="connsiteY51" fmla="*/ 36059 h 396648"/>
                  <a:gd name="connsiteX52" fmla="*/ 5353 w 468766"/>
                  <a:gd name="connsiteY52" fmla="*/ 30706 h 396648"/>
                  <a:gd name="connsiteX53" fmla="*/ 0 w 468766"/>
                  <a:gd name="connsiteY53" fmla="*/ 18030 h 396648"/>
                  <a:gd name="connsiteX54" fmla="*/ 5353 w 468766"/>
                  <a:gd name="connsiteY54" fmla="*/ 5352 h 396648"/>
                  <a:gd name="connsiteX55" fmla="*/ 18030 w 468766"/>
                  <a:gd name="connsiteY55" fmla="*/ 0 h 396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468766" h="396648">
                    <a:moveTo>
                      <a:pt x="396649" y="324530"/>
                    </a:moveTo>
                    <a:cubicBezTo>
                      <a:pt x="406415" y="324530"/>
                      <a:pt x="414867" y="328099"/>
                      <a:pt x="422003" y="335235"/>
                    </a:cubicBezTo>
                    <a:cubicBezTo>
                      <a:pt x="429140" y="342372"/>
                      <a:pt x="432708" y="350823"/>
                      <a:pt x="432708" y="360589"/>
                    </a:cubicBezTo>
                    <a:cubicBezTo>
                      <a:pt x="432708" y="370355"/>
                      <a:pt x="429140" y="378806"/>
                      <a:pt x="422003" y="385943"/>
                    </a:cubicBezTo>
                    <a:cubicBezTo>
                      <a:pt x="414867" y="393080"/>
                      <a:pt x="406415" y="396648"/>
                      <a:pt x="396649" y="396648"/>
                    </a:cubicBezTo>
                    <a:cubicBezTo>
                      <a:pt x="386884" y="396648"/>
                      <a:pt x="378432" y="393080"/>
                      <a:pt x="371295" y="385943"/>
                    </a:cubicBezTo>
                    <a:cubicBezTo>
                      <a:pt x="364159" y="378806"/>
                      <a:pt x="360591" y="370355"/>
                      <a:pt x="360591" y="360589"/>
                    </a:cubicBezTo>
                    <a:cubicBezTo>
                      <a:pt x="360591" y="350823"/>
                      <a:pt x="364159" y="342372"/>
                      <a:pt x="371295" y="335235"/>
                    </a:cubicBezTo>
                    <a:cubicBezTo>
                      <a:pt x="378432" y="328099"/>
                      <a:pt x="386884" y="324530"/>
                      <a:pt x="396649" y="324530"/>
                    </a:cubicBezTo>
                    <a:close/>
                    <a:moveTo>
                      <a:pt x="144236" y="324530"/>
                    </a:moveTo>
                    <a:cubicBezTo>
                      <a:pt x="154002" y="324530"/>
                      <a:pt x="162453" y="328099"/>
                      <a:pt x="169590" y="335235"/>
                    </a:cubicBezTo>
                    <a:cubicBezTo>
                      <a:pt x="176727" y="342372"/>
                      <a:pt x="180295" y="350823"/>
                      <a:pt x="180295" y="360589"/>
                    </a:cubicBezTo>
                    <a:cubicBezTo>
                      <a:pt x="180295" y="370355"/>
                      <a:pt x="176727" y="378806"/>
                      <a:pt x="169590" y="385943"/>
                    </a:cubicBezTo>
                    <a:cubicBezTo>
                      <a:pt x="162453" y="393080"/>
                      <a:pt x="154002" y="396648"/>
                      <a:pt x="144236" y="396648"/>
                    </a:cubicBezTo>
                    <a:cubicBezTo>
                      <a:pt x="134470" y="396648"/>
                      <a:pt x="126019" y="393080"/>
                      <a:pt x="118882" y="385943"/>
                    </a:cubicBezTo>
                    <a:cubicBezTo>
                      <a:pt x="111745" y="378806"/>
                      <a:pt x="108177" y="370355"/>
                      <a:pt x="108177" y="360589"/>
                    </a:cubicBezTo>
                    <a:cubicBezTo>
                      <a:pt x="108177" y="350823"/>
                      <a:pt x="111745" y="342372"/>
                      <a:pt x="118882" y="335235"/>
                    </a:cubicBezTo>
                    <a:cubicBezTo>
                      <a:pt x="126019" y="328099"/>
                      <a:pt x="134470" y="324530"/>
                      <a:pt x="144236" y="324530"/>
                    </a:cubicBezTo>
                    <a:close/>
                    <a:moveTo>
                      <a:pt x="18030" y="0"/>
                    </a:moveTo>
                    <a:lnTo>
                      <a:pt x="90148" y="0"/>
                    </a:lnTo>
                    <a:cubicBezTo>
                      <a:pt x="93153" y="0"/>
                      <a:pt x="95829" y="610"/>
                      <a:pt x="98176" y="1831"/>
                    </a:cubicBezTo>
                    <a:cubicBezTo>
                      <a:pt x="100524" y="3052"/>
                      <a:pt x="102355" y="4507"/>
                      <a:pt x="103670" y="6198"/>
                    </a:cubicBezTo>
                    <a:cubicBezTo>
                      <a:pt x="104984" y="7888"/>
                      <a:pt x="106205" y="10189"/>
                      <a:pt x="107332" y="13100"/>
                    </a:cubicBezTo>
                    <a:cubicBezTo>
                      <a:pt x="108459" y="16010"/>
                      <a:pt x="109210" y="18452"/>
                      <a:pt x="109586" y="20424"/>
                    </a:cubicBezTo>
                    <a:cubicBezTo>
                      <a:pt x="109961" y="22396"/>
                      <a:pt x="110478" y="25166"/>
                      <a:pt x="111135" y="28734"/>
                    </a:cubicBezTo>
                    <a:cubicBezTo>
                      <a:pt x="111792" y="32303"/>
                      <a:pt x="112215" y="34744"/>
                      <a:pt x="112403" y="36059"/>
                    </a:cubicBezTo>
                    <a:lnTo>
                      <a:pt x="450737" y="36059"/>
                    </a:lnTo>
                    <a:cubicBezTo>
                      <a:pt x="455620" y="36059"/>
                      <a:pt x="459845" y="37843"/>
                      <a:pt x="463414" y="41411"/>
                    </a:cubicBezTo>
                    <a:cubicBezTo>
                      <a:pt x="466982" y="44980"/>
                      <a:pt x="468766" y="49205"/>
                      <a:pt x="468766" y="54088"/>
                    </a:cubicBezTo>
                    <a:lnTo>
                      <a:pt x="468766" y="198324"/>
                    </a:lnTo>
                    <a:cubicBezTo>
                      <a:pt x="468766" y="202831"/>
                      <a:pt x="467217" y="206822"/>
                      <a:pt x="464118" y="210297"/>
                    </a:cubicBezTo>
                    <a:cubicBezTo>
                      <a:pt x="461019" y="213771"/>
                      <a:pt x="457216" y="215790"/>
                      <a:pt x="452709" y="216353"/>
                    </a:cubicBezTo>
                    <a:lnTo>
                      <a:pt x="158603" y="250722"/>
                    </a:lnTo>
                    <a:cubicBezTo>
                      <a:pt x="161045" y="261991"/>
                      <a:pt x="162265" y="268564"/>
                      <a:pt x="162265" y="270442"/>
                    </a:cubicBezTo>
                    <a:cubicBezTo>
                      <a:pt x="162265" y="273447"/>
                      <a:pt x="160012" y="279457"/>
                      <a:pt x="155504" y="288471"/>
                    </a:cubicBezTo>
                    <a:lnTo>
                      <a:pt x="414678" y="288471"/>
                    </a:lnTo>
                    <a:cubicBezTo>
                      <a:pt x="419561" y="288471"/>
                      <a:pt x="423787" y="290255"/>
                      <a:pt x="427355" y="293824"/>
                    </a:cubicBezTo>
                    <a:cubicBezTo>
                      <a:pt x="430923" y="297392"/>
                      <a:pt x="432707" y="301618"/>
                      <a:pt x="432707" y="306501"/>
                    </a:cubicBezTo>
                    <a:cubicBezTo>
                      <a:pt x="432707" y="311384"/>
                      <a:pt x="430923" y="315609"/>
                      <a:pt x="427355" y="319178"/>
                    </a:cubicBezTo>
                    <a:cubicBezTo>
                      <a:pt x="423787" y="322746"/>
                      <a:pt x="419561" y="324530"/>
                      <a:pt x="414678" y="324530"/>
                    </a:cubicBezTo>
                    <a:lnTo>
                      <a:pt x="396649" y="324530"/>
                    </a:lnTo>
                    <a:lnTo>
                      <a:pt x="396648" y="324530"/>
                    </a:lnTo>
                    <a:lnTo>
                      <a:pt x="144236" y="324530"/>
                    </a:lnTo>
                    <a:lnTo>
                      <a:pt x="126206" y="324530"/>
                    </a:lnTo>
                    <a:cubicBezTo>
                      <a:pt x="121324" y="324530"/>
                      <a:pt x="117098" y="322746"/>
                      <a:pt x="113530" y="319178"/>
                    </a:cubicBezTo>
                    <a:cubicBezTo>
                      <a:pt x="109961" y="315609"/>
                      <a:pt x="108177" y="311384"/>
                      <a:pt x="108177" y="306501"/>
                    </a:cubicBezTo>
                    <a:cubicBezTo>
                      <a:pt x="108177" y="304435"/>
                      <a:pt x="108928" y="301477"/>
                      <a:pt x="110431" y="297627"/>
                    </a:cubicBezTo>
                    <a:cubicBezTo>
                      <a:pt x="111933" y="293777"/>
                      <a:pt x="113436" y="290397"/>
                      <a:pt x="114938" y="287485"/>
                    </a:cubicBezTo>
                    <a:cubicBezTo>
                      <a:pt x="116440" y="284574"/>
                      <a:pt x="118459" y="280818"/>
                      <a:pt x="120995" y="276217"/>
                    </a:cubicBezTo>
                    <a:cubicBezTo>
                      <a:pt x="123530" y="271616"/>
                      <a:pt x="124986" y="268846"/>
                      <a:pt x="125361" y="267907"/>
                    </a:cubicBezTo>
                    <a:lnTo>
                      <a:pt x="75499" y="36059"/>
                    </a:lnTo>
                    <a:lnTo>
                      <a:pt x="18030" y="36059"/>
                    </a:lnTo>
                    <a:cubicBezTo>
                      <a:pt x="13147" y="36059"/>
                      <a:pt x="8921" y="34275"/>
                      <a:pt x="5353" y="30706"/>
                    </a:cubicBezTo>
                    <a:cubicBezTo>
                      <a:pt x="1784" y="27138"/>
                      <a:pt x="0" y="22912"/>
                      <a:pt x="0" y="18030"/>
                    </a:cubicBezTo>
                    <a:cubicBezTo>
                      <a:pt x="0" y="13146"/>
                      <a:pt x="1784" y="8921"/>
                      <a:pt x="5353" y="5352"/>
                    </a:cubicBezTo>
                    <a:cubicBezTo>
                      <a:pt x="8921" y="1784"/>
                      <a:pt x="13147" y="0"/>
                      <a:pt x="18030" y="0"/>
                    </a:cubicBezTo>
                    <a:close/>
                  </a:path>
                </a:pathLst>
              </a:custGeom>
              <a:solidFill>
                <a:srgbClr val="2980B9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35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1" name="Group 30"/>
            <p:cNvGrpSpPr/>
            <p:nvPr/>
          </p:nvGrpSpPr>
          <p:grpSpPr>
            <a:xfrm>
              <a:off x="4406720" y="1643269"/>
              <a:ext cx="1034309" cy="1036031"/>
              <a:chOff x="3501306" y="3567257"/>
              <a:chExt cx="1034309" cy="1036031"/>
            </a:xfrm>
          </p:grpSpPr>
          <p:grpSp>
            <p:nvGrpSpPr>
              <p:cNvPr id="24" name="Group 385"/>
              <p:cNvGrpSpPr/>
              <p:nvPr/>
            </p:nvGrpSpPr>
            <p:grpSpPr>
              <a:xfrm>
                <a:off x="3501306" y="3567257"/>
                <a:ext cx="1034309" cy="1036031"/>
                <a:chOff x="162568" y="177766"/>
                <a:chExt cx="1894676" cy="1897830"/>
              </a:xfrm>
            </p:grpSpPr>
            <p:sp>
              <p:nvSpPr>
                <p:cNvPr id="26" name="Shape 383"/>
                <p:cNvSpPr/>
                <p:nvPr/>
              </p:nvSpPr>
              <p:spPr>
                <a:xfrm rot="10800000" flipH="1">
                  <a:off x="162568" y="177766"/>
                  <a:ext cx="1894676" cy="189783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46" h="21552" extrusionOk="0">
                      <a:moveTo>
                        <a:pt x="20733" y="11404"/>
                      </a:moveTo>
                      <a:cubicBezTo>
                        <a:pt x="20356" y="11263"/>
                        <a:pt x="19979" y="11122"/>
                        <a:pt x="19955" y="11098"/>
                      </a:cubicBezTo>
                      <a:cubicBezTo>
                        <a:pt x="19884" y="11027"/>
                        <a:pt x="19931" y="10792"/>
                        <a:pt x="19931" y="10792"/>
                      </a:cubicBezTo>
                      <a:cubicBezTo>
                        <a:pt x="19931" y="10768"/>
                        <a:pt x="19931" y="10768"/>
                        <a:pt x="19931" y="10768"/>
                      </a:cubicBezTo>
                      <a:cubicBezTo>
                        <a:pt x="19931" y="10768"/>
                        <a:pt x="19908" y="10509"/>
                        <a:pt x="19955" y="10462"/>
                      </a:cubicBezTo>
                      <a:cubicBezTo>
                        <a:pt x="19979" y="10415"/>
                        <a:pt x="20356" y="10321"/>
                        <a:pt x="20733" y="10179"/>
                      </a:cubicBezTo>
                      <a:cubicBezTo>
                        <a:pt x="21110" y="10038"/>
                        <a:pt x="21488" y="9897"/>
                        <a:pt x="21511" y="9826"/>
                      </a:cubicBezTo>
                      <a:cubicBezTo>
                        <a:pt x="21582" y="9732"/>
                        <a:pt x="21535" y="9355"/>
                        <a:pt x="21441" y="9261"/>
                      </a:cubicBezTo>
                      <a:cubicBezTo>
                        <a:pt x="21417" y="9214"/>
                        <a:pt x="21016" y="9143"/>
                        <a:pt x="20615" y="9096"/>
                      </a:cubicBezTo>
                      <a:cubicBezTo>
                        <a:pt x="20214" y="9049"/>
                        <a:pt x="19813" y="9002"/>
                        <a:pt x="19790" y="8978"/>
                      </a:cubicBezTo>
                      <a:cubicBezTo>
                        <a:pt x="19696" y="8931"/>
                        <a:pt x="19672" y="8672"/>
                        <a:pt x="19672" y="8672"/>
                      </a:cubicBezTo>
                      <a:cubicBezTo>
                        <a:pt x="19672" y="8672"/>
                        <a:pt x="19672" y="8672"/>
                        <a:pt x="19672" y="8672"/>
                      </a:cubicBezTo>
                      <a:cubicBezTo>
                        <a:pt x="19672" y="8672"/>
                        <a:pt x="19601" y="8436"/>
                        <a:pt x="19625" y="8366"/>
                      </a:cubicBezTo>
                      <a:cubicBezTo>
                        <a:pt x="19648" y="8318"/>
                        <a:pt x="19979" y="8130"/>
                        <a:pt x="20332" y="7918"/>
                      </a:cubicBezTo>
                      <a:cubicBezTo>
                        <a:pt x="20662" y="7706"/>
                        <a:pt x="20992" y="7447"/>
                        <a:pt x="21016" y="7400"/>
                      </a:cubicBezTo>
                      <a:cubicBezTo>
                        <a:pt x="21063" y="7259"/>
                        <a:pt x="20922" y="6929"/>
                        <a:pt x="20827" y="6858"/>
                      </a:cubicBezTo>
                      <a:cubicBezTo>
                        <a:pt x="20757" y="6811"/>
                        <a:pt x="20356" y="6835"/>
                        <a:pt x="19955" y="6882"/>
                      </a:cubicBezTo>
                      <a:cubicBezTo>
                        <a:pt x="19554" y="6929"/>
                        <a:pt x="19177" y="6976"/>
                        <a:pt x="19130" y="6952"/>
                      </a:cubicBezTo>
                      <a:cubicBezTo>
                        <a:pt x="19035" y="6929"/>
                        <a:pt x="18965" y="6693"/>
                        <a:pt x="18965" y="6693"/>
                      </a:cubicBezTo>
                      <a:cubicBezTo>
                        <a:pt x="18965" y="6693"/>
                        <a:pt x="18965" y="6693"/>
                        <a:pt x="18965" y="6693"/>
                      </a:cubicBezTo>
                      <a:cubicBezTo>
                        <a:pt x="18965" y="6693"/>
                        <a:pt x="18823" y="6458"/>
                        <a:pt x="18823" y="6387"/>
                      </a:cubicBezTo>
                      <a:cubicBezTo>
                        <a:pt x="18847" y="6363"/>
                        <a:pt x="19130" y="6081"/>
                        <a:pt x="19413" y="5798"/>
                      </a:cubicBezTo>
                      <a:cubicBezTo>
                        <a:pt x="19672" y="5515"/>
                        <a:pt x="19955" y="5209"/>
                        <a:pt x="19955" y="5139"/>
                      </a:cubicBezTo>
                      <a:cubicBezTo>
                        <a:pt x="19955" y="4997"/>
                        <a:pt x="19766" y="4691"/>
                        <a:pt x="19648" y="4667"/>
                      </a:cubicBezTo>
                      <a:cubicBezTo>
                        <a:pt x="19578" y="4644"/>
                        <a:pt x="19200" y="4738"/>
                        <a:pt x="18799" y="4879"/>
                      </a:cubicBezTo>
                      <a:cubicBezTo>
                        <a:pt x="18422" y="4997"/>
                        <a:pt x="18068" y="5162"/>
                        <a:pt x="18021" y="5162"/>
                      </a:cubicBezTo>
                      <a:cubicBezTo>
                        <a:pt x="17927" y="5139"/>
                        <a:pt x="17785" y="4927"/>
                        <a:pt x="17785" y="4927"/>
                      </a:cubicBezTo>
                      <a:cubicBezTo>
                        <a:pt x="17785" y="4927"/>
                        <a:pt x="17785" y="4927"/>
                        <a:pt x="17785" y="4927"/>
                      </a:cubicBezTo>
                      <a:cubicBezTo>
                        <a:pt x="17785" y="4927"/>
                        <a:pt x="17620" y="4738"/>
                        <a:pt x="17597" y="4667"/>
                      </a:cubicBezTo>
                      <a:cubicBezTo>
                        <a:pt x="17597" y="4620"/>
                        <a:pt x="17809" y="4291"/>
                        <a:pt x="18021" y="3961"/>
                      </a:cubicBezTo>
                      <a:cubicBezTo>
                        <a:pt x="18234" y="3607"/>
                        <a:pt x="18422" y="3254"/>
                        <a:pt x="18399" y="3183"/>
                      </a:cubicBezTo>
                      <a:cubicBezTo>
                        <a:pt x="18375" y="3042"/>
                        <a:pt x="18116" y="2807"/>
                        <a:pt x="17998" y="2783"/>
                      </a:cubicBezTo>
                      <a:cubicBezTo>
                        <a:pt x="17927" y="2783"/>
                        <a:pt x="17573" y="2971"/>
                        <a:pt x="17243" y="3183"/>
                      </a:cubicBezTo>
                      <a:cubicBezTo>
                        <a:pt x="16889" y="3395"/>
                        <a:pt x="16559" y="3631"/>
                        <a:pt x="16512" y="3631"/>
                      </a:cubicBezTo>
                      <a:cubicBezTo>
                        <a:pt x="16441" y="3655"/>
                        <a:pt x="16253" y="3466"/>
                        <a:pt x="16253" y="3466"/>
                      </a:cubicBezTo>
                      <a:cubicBezTo>
                        <a:pt x="16253" y="3466"/>
                        <a:pt x="16253" y="3466"/>
                        <a:pt x="16253" y="3466"/>
                      </a:cubicBezTo>
                      <a:cubicBezTo>
                        <a:pt x="16253" y="3466"/>
                        <a:pt x="16041" y="3325"/>
                        <a:pt x="16017" y="3254"/>
                      </a:cubicBezTo>
                      <a:cubicBezTo>
                        <a:pt x="15993" y="3231"/>
                        <a:pt x="16135" y="2854"/>
                        <a:pt x="16253" y="2477"/>
                      </a:cubicBezTo>
                      <a:cubicBezTo>
                        <a:pt x="16371" y="2100"/>
                        <a:pt x="16465" y="1700"/>
                        <a:pt x="16441" y="1629"/>
                      </a:cubicBezTo>
                      <a:cubicBezTo>
                        <a:pt x="16394" y="1511"/>
                        <a:pt x="16088" y="1346"/>
                        <a:pt x="15946" y="1346"/>
                      </a:cubicBezTo>
                      <a:cubicBezTo>
                        <a:pt x="15899" y="1346"/>
                        <a:pt x="15592" y="1629"/>
                        <a:pt x="15310" y="1912"/>
                      </a:cubicBezTo>
                      <a:cubicBezTo>
                        <a:pt x="15027" y="2194"/>
                        <a:pt x="14767" y="2500"/>
                        <a:pt x="14720" y="2524"/>
                      </a:cubicBezTo>
                      <a:cubicBezTo>
                        <a:pt x="14649" y="2548"/>
                        <a:pt x="14413" y="2406"/>
                        <a:pt x="14413" y="2406"/>
                      </a:cubicBezTo>
                      <a:cubicBezTo>
                        <a:pt x="14413" y="2406"/>
                        <a:pt x="14413" y="2406"/>
                        <a:pt x="14413" y="2406"/>
                      </a:cubicBezTo>
                      <a:cubicBezTo>
                        <a:pt x="14413" y="2406"/>
                        <a:pt x="14178" y="2336"/>
                        <a:pt x="14130" y="2265"/>
                      </a:cubicBezTo>
                      <a:cubicBezTo>
                        <a:pt x="14107" y="2218"/>
                        <a:pt x="14154" y="1841"/>
                        <a:pt x="14178" y="1440"/>
                      </a:cubicBezTo>
                      <a:cubicBezTo>
                        <a:pt x="14225" y="1040"/>
                        <a:pt x="14225" y="640"/>
                        <a:pt x="14178" y="592"/>
                      </a:cubicBezTo>
                      <a:cubicBezTo>
                        <a:pt x="14107" y="475"/>
                        <a:pt x="13753" y="380"/>
                        <a:pt x="13635" y="428"/>
                      </a:cubicBezTo>
                      <a:cubicBezTo>
                        <a:pt x="13588" y="428"/>
                        <a:pt x="13352" y="781"/>
                        <a:pt x="13140" y="1111"/>
                      </a:cubicBezTo>
                      <a:cubicBezTo>
                        <a:pt x="12928" y="1464"/>
                        <a:pt x="12739" y="1817"/>
                        <a:pt x="12716" y="1841"/>
                      </a:cubicBezTo>
                      <a:cubicBezTo>
                        <a:pt x="12645" y="1888"/>
                        <a:pt x="12385" y="1817"/>
                        <a:pt x="12385" y="1817"/>
                      </a:cubicBezTo>
                      <a:cubicBezTo>
                        <a:pt x="12385" y="1794"/>
                        <a:pt x="12385" y="1794"/>
                        <a:pt x="12385" y="1794"/>
                      </a:cubicBezTo>
                      <a:cubicBezTo>
                        <a:pt x="12385" y="1794"/>
                        <a:pt x="12126" y="1794"/>
                        <a:pt x="12079" y="1723"/>
                      </a:cubicBezTo>
                      <a:cubicBezTo>
                        <a:pt x="12055" y="1700"/>
                        <a:pt x="12008" y="1299"/>
                        <a:pt x="11937" y="922"/>
                      </a:cubicBezTo>
                      <a:cubicBezTo>
                        <a:pt x="11867" y="522"/>
                        <a:pt x="11796" y="121"/>
                        <a:pt x="11749" y="74"/>
                      </a:cubicBezTo>
                      <a:cubicBezTo>
                        <a:pt x="11631" y="-20"/>
                        <a:pt x="11277" y="-20"/>
                        <a:pt x="11159" y="51"/>
                      </a:cubicBezTo>
                      <a:cubicBezTo>
                        <a:pt x="11112" y="74"/>
                        <a:pt x="10971" y="451"/>
                        <a:pt x="10853" y="852"/>
                      </a:cubicBezTo>
                      <a:cubicBezTo>
                        <a:pt x="10735" y="1228"/>
                        <a:pt x="10617" y="1605"/>
                        <a:pt x="10593" y="1652"/>
                      </a:cubicBezTo>
                      <a:cubicBezTo>
                        <a:pt x="10523" y="1700"/>
                        <a:pt x="10287" y="1676"/>
                        <a:pt x="10287" y="1676"/>
                      </a:cubicBezTo>
                      <a:cubicBezTo>
                        <a:pt x="10263" y="1676"/>
                        <a:pt x="10263" y="1676"/>
                        <a:pt x="10263" y="1676"/>
                      </a:cubicBezTo>
                      <a:cubicBezTo>
                        <a:pt x="10263" y="1676"/>
                        <a:pt x="10027" y="1723"/>
                        <a:pt x="9957" y="1676"/>
                      </a:cubicBezTo>
                      <a:cubicBezTo>
                        <a:pt x="9910" y="1652"/>
                        <a:pt x="9792" y="1299"/>
                        <a:pt x="9627" y="922"/>
                      </a:cubicBezTo>
                      <a:cubicBezTo>
                        <a:pt x="9485" y="545"/>
                        <a:pt x="9296" y="192"/>
                        <a:pt x="9249" y="145"/>
                      </a:cubicBezTo>
                      <a:cubicBezTo>
                        <a:pt x="9131" y="98"/>
                        <a:pt x="8778" y="168"/>
                        <a:pt x="8683" y="263"/>
                      </a:cubicBezTo>
                      <a:cubicBezTo>
                        <a:pt x="8636" y="286"/>
                        <a:pt x="8589" y="710"/>
                        <a:pt x="8542" y="1087"/>
                      </a:cubicBezTo>
                      <a:cubicBezTo>
                        <a:pt x="8518" y="1511"/>
                        <a:pt x="8518" y="1888"/>
                        <a:pt x="8495" y="1935"/>
                      </a:cubicBezTo>
                      <a:cubicBezTo>
                        <a:pt x="8448" y="2006"/>
                        <a:pt x="8188" y="2053"/>
                        <a:pt x="8188" y="2053"/>
                      </a:cubicBezTo>
                      <a:cubicBezTo>
                        <a:pt x="8188" y="2053"/>
                        <a:pt x="8188" y="2053"/>
                        <a:pt x="8188" y="2053"/>
                      </a:cubicBezTo>
                      <a:cubicBezTo>
                        <a:pt x="8188" y="2053"/>
                        <a:pt x="7952" y="2147"/>
                        <a:pt x="7882" y="2124"/>
                      </a:cubicBezTo>
                      <a:cubicBezTo>
                        <a:pt x="7834" y="2100"/>
                        <a:pt x="7622" y="1770"/>
                        <a:pt x="7386" y="1464"/>
                      </a:cubicBezTo>
                      <a:cubicBezTo>
                        <a:pt x="7151" y="1134"/>
                        <a:pt x="6891" y="804"/>
                        <a:pt x="6820" y="804"/>
                      </a:cubicBezTo>
                      <a:cubicBezTo>
                        <a:pt x="6703" y="757"/>
                        <a:pt x="6372" y="922"/>
                        <a:pt x="6302" y="1016"/>
                      </a:cubicBezTo>
                      <a:cubicBezTo>
                        <a:pt x="6278" y="1087"/>
                        <a:pt x="6325" y="1488"/>
                        <a:pt x="6372" y="1888"/>
                      </a:cubicBezTo>
                      <a:cubicBezTo>
                        <a:pt x="6443" y="2265"/>
                        <a:pt x="6514" y="2665"/>
                        <a:pt x="6514" y="2712"/>
                      </a:cubicBezTo>
                      <a:cubicBezTo>
                        <a:pt x="6490" y="2783"/>
                        <a:pt x="6254" y="2877"/>
                        <a:pt x="6254" y="2877"/>
                      </a:cubicBezTo>
                      <a:cubicBezTo>
                        <a:pt x="6254" y="2877"/>
                        <a:pt x="6254" y="2877"/>
                        <a:pt x="6254" y="2877"/>
                      </a:cubicBezTo>
                      <a:cubicBezTo>
                        <a:pt x="6254" y="2877"/>
                        <a:pt x="6042" y="3042"/>
                        <a:pt x="5948" y="3019"/>
                      </a:cubicBezTo>
                      <a:cubicBezTo>
                        <a:pt x="5924" y="3019"/>
                        <a:pt x="5641" y="2759"/>
                        <a:pt x="5335" y="2500"/>
                      </a:cubicBezTo>
                      <a:cubicBezTo>
                        <a:pt x="5028" y="2241"/>
                        <a:pt x="4698" y="1982"/>
                        <a:pt x="4627" y="1982"/>
                      </a:cubicBezTo>
                      <a:cubicBezTo>
                        <a:pt x="4510" y="1982"/>
                        <a:pt x="4203" y="2218"/>
                        <a:pt x="4179" y="2336"/>
                      </a:cubicBezTo>
                      <a:cubicBezTo>
                        <a:pt x="4156" y="2383"/>
                        <a:pt x="4297" y="2759"/>
                        <a:pt x="4439" y="3136"/>
                      </a:cubicBezTo>
                      <a:cubicBezTo>
                        <a:pt x="4604" y="3513"/>
                        <a:pt x="4769" y="3867"/>
                        <a:pt x="4769" y="3914"/>
                      </a:cubicBezTo>
                      <a:cubicBezTo>
                        <a:pt x="4769" y="4008"/>
                        <a:pt x="4557" y="4149"/>
                        <a:pt x="4557" y="4149"/>
                      </a:cubicBezTo>
                      <a:cubicBezTo>
                        <a:pt x="4557" y="4149"/>
                        <a:pt x="4557" y="4149"/>
                        <a:pt x="4557" y="4149"/>
                      </a:cubicBezTo>
                      <a:cubicBezTo>
                        <a:pt x="4557" y="4149"/>
                        <a:pt x="4368" y="4338"/>
                        <a:pt x="4297" y="4361"/>
                      </a:cubicBezTo>
                      <a:cubicBezTo>
                        <a:pt x="4250" y="4361"/>
                        <a:pt x="3920" y="4173"/>
                        <a:pt x="3566" y="3984"/>
                      </a:cubicBezTo>
                      <a:cubicBezTo>
                        <a:pt x="3213" y="3796"/>
                        <a:pt x="2835" y="3631"/>
                        <a:pt x="2765" y="3655"/>
                      </a:cubicBezTo>
                      <a:cubicBezTo>
                        <a:pt x="2647" y="3678"/>
                        <a:pt x="2411" y="3961"/>
                        <a:pt x="2411" y="4079"/>
                      </a:cubicBezTo>
                      <a:cubicBezTo>
                        <a:pt x="2411" y="4149"/>
                        <a:pt x="2623" y="4479"/>
                        <a:pt x="2859" y="4809"/>
                      </a:cubicBezTo>
                      <a:cubicBezTo>
                        <a:pt x="3095" y="5139"/>
                        <a:pt x="3330" y="5445"/>
                        <a:pt x="3354" y="5492"/>
                      </a:cubicBezTo>
                      <a:cubicBezTo>
                        <a:pt x="3354" y="5586"/>
                        <a:pt x="3189" y="5775"/>
                        <a:pt x="3189" y="5775"/>
                      </a:cubicBezTo>
                      <a:cubicBezTo>
                        <a:pt x="3189" y="5775"/>
                        <a:pt x="3189" y="5775"/>
                        <a:pt x="3189" y="5775"/>
                      </a:cubicBezTo>
                      <a:cubicBezTo>
                        <a:pt x="3189" y="5775"/>
                        <a:pt x="3071" y="6010"/>
                        <a:pt x="3000" y="6034"/>
                      </a:cubicBezTo>
                      <a:cubicBezTo>
                        <a:pt x="2953" y="6034"/>
                        <a:pt x="2576" y="5939"/>
                        <a:pt x="2199" y="5822"/>
                      </a:cubicBezTo>
                      <a:cubicBezTo>
                        <a:pt x="1798" y="5727"/>
                        <a:pt x="1397" y="5657"/>
                        <a:pt x="1350" y="5680"/>
                      </a:cubicBezTo>
                      <a:cubicBezTo>
                        <a:pt x="1208" y="5751"/>
                        <a:pt x="1067" y="6081"/>
                        <a:pt x="1090" y="6199"/>
                      </a:cubicBezTo>
                      <a:cubicBezTo>
                        <a:pt x="1090" y="6246"/>
                        <a:pt x="1397" y="6552"/>
                        <a:pt x="1680" y="6811"/>
                      </a:cubicBezTo>
                      <a:cubicBezTo>
                        <a:pt x="1986" y="7070"/>
                        <a:pt x="2293" y="7306"/>
                        <a:pt x="2316" y="7353"/>
                      </a:cubicBezTo>
                      <a:cubicBezTo>
                        <a:pt x="2364" y="7447"/>
                        <a:pt x="2246" y="7659"/>
                        <a:pt x="2246" y="7659"/>
                      </a:cubicBezTo>
                      <a:cubicBezTo>
                        <a:pt x="2246" y="7659"/>
                        <a:pt x="2246" y="7659"/>
                        <a:pt x="2246" y="7659"/>
                      </a:cubicBezTo>
                      <a:cubicBezTo>
                        <a:pt x="2222" y="7659"/>
                        <a:pt x="2175" y="7918"/>
                        <a:pt x="2104" y="7965"/>
                      </a:cubicBezTo>
                      <a:cubicBezTo>
                        <a:pt x="2081" y="7989"/>
                        <a:pt x="1680" y="7965"/>
                        <a:pt x="1279" y="7942"/>
                      </a:cubicBezTo>
                      <a:cubicBezTo>
                        <a:pt x="878" y="7942"/>
                        <a:pt x="477" y="7965"/>
                        <a:pt x="430" y="8012"/>
                      </a:cubicBezTo>
                      <a:cubicBezTo>
                        <a:pt x="312" y="8083"/>
                        <a:pt x="241" y="8436"/>
                        <a:pt x="289" y="8554"/>
                      </a:cubicBezTo>
                      <a:cubicBezTo>
                        <a:pt x="312" y="8625"/>
                        <a:pt x="666" y="8837"/>
                        <a:pt x="1020" y="9002"/>
                      </a:cubicBezTo>
                      <a:cubicBezTo>
                        <a:pt x="1373" y="9190"/>
                        <a:pt x="1727" y="9355"/>
                        <a:pt x="1774" y="9402"/>
                      </a:cubicBezTo>
                      <a:cubicBezTo>
                        <a:pt x="1821" y="9473"/>
                        <a:pt x="1751" y="9708"/>
                        <a:pt x="1751" y="9708"/>
                      </a:cubicBezTo>
                      <a:cubicBezTo>
                        <a:pt x="1751" y="9732"/>
                        <a:pt x="1751" y="9732"/>
                        <a:pt x="1751" y="9732"/>
                      </a:cubicBezTo>
                      <a:cubicBezTo>
                        <a:pt x="1751" y="9732"/>
                        <a:pt x="1751" y="9967"/>
                        <a:pt x="1680" y="10038"/>
                      </a:cubicBezTo>
                      <a:cubicBezTo>
                        <a:pt x="1656" y="10062"/>
                        <a:pt x="1279" y="10132"/>
                        <a:pt x="878" y="10226"/>
                      </a:cubicBezTo>
                      <a:cubicBezTo>
                        <a:pt x="501" y="10321"/>
                        <a:pt x="100" y="10415"/>
                        <a:pt x="53" y="10462"/>
                      </a:cubicBezTo>
                      <a:cubicBezTo>
                        <a:pt x="-18" y="10580"/>
                        <a:pt x="-18" y="10933"/>
                        <a:pt x="53" y="11051"/>
                      </a:cubicBezTo>
                      <a:cubicBezTo>
                        <a:pt x="100" y="11098"/>
                        <a:pt x="477" y="11216"/>
                        <a:pt x="878" y="11310"/>
                      </a:cubicBezTo>
                      <a:cubicBezTo>
                        <a:pt x="1255" y="11404"/>
                        <a:pt x="1656" y="11498"/>
                        <a:pt x="1680" y="11522"/>
                      </a:cubicBezTo>
                      <a:cubicBezTo>
                        <a:pt x="1751" y="11569"/>
                        <a:pt x="1751" y="11828"/>
                        <a:pt x="1751" y="11828"/>
                      </a:cubicBezTo>
                      <a:cubicBezTo>
                        <a:pt x="1751" y="11828"/>
                        <a:pt x="1751" y="11828"/>
                        <a:pt x="1751" y="11828"/>
                      </a:cubicBezTo>
                      <a:cubicBezTo>
                        <a:pt x="1751" y="11828"/>
                        <a:pt x="1798" y="12087"/>
                        <a:pt x="1774" y="12158"/>
                      </a:cubicBezTo>
                      <a:cubicBezTo>
                        <a:pt x="1751" y="12205"/>
                        <a:pt x="1373" y="12346"/>
                        <a:pt x="1020" y="12535"/>
                      </a:cubicBezTo>
                      <a:cubicBezTo>
                        <a:pt x="666" y="12700"/>
                        <a:pt x="312" y="12888"/>
                        <a:pt x="289" y="12959"/>
                      </a:cubicBezTo>
                      <a:cubicBezTo>
                        <a:pt x="218" y="13077"/>
                        <a:pt x="312" y="13430"/>
                        <a:pt x="406" y="13501"/>
                      </a:cubicBezTo>
                      <a:cubicBezTo>
                        <a:pt x="454" y="13548"/>
                        <a:pt x="854" y="13571"/>
                        <a:pt x="1255" y="13595"/>
                      </a:cubicBezTo>
                      <a:cubicBezTo>
                        <a:pt x="1656" y="13595"/>
                        <a:pt x="2057" y="13571"/>
                        <a:pt x="2104" y="13595"/>
                      </a:cubicBezTo>
                      <a:cubicBezTo>
                        <a:pt x="2175" y="13642"/>
                        <a:pt x="2246" y="13901"/>
                        <a:pt x="2246" y="13901"/>
                      </a:cubicBezTo>
                      <a:cubicBezTo>
                        <a:pt x="2246" y="13901"/>
                        <a:pt x="2246" y="13901"/>
                        <a:pt x="2246" y="13901"/>
                      </a:cubicBezTo>
                      <a:cubicBezTo>
                        <a:pt x="2246" y="13901"/>
                        <a:pt x="2340" y="14137"/>
                        <a:pt x="2316" y="14207"/>
                      </a:cubicBezTo>
                      <a:cubicBezTo>
                        <a:pt x="2316" y="14254"/>
                        <a:pt x="2010" y="14466"/>
                        <a:pt x="1680" y="14725"/>
                      </a:cubicBezTo>
                      <a:cubicBezTo>
                        <a:pt x="1373" y="14985"/>
                        <a:pt x="1090" y="15267"/>
                        <a:pt x="1067" y="15314"/>
                      </a:cubicBezTo>
                      <a:cubicBezTo>
                        <a:pt x="1043" y="15456"/>
                        <a:pt x="1208" y="15785"/>
                        <a:pt x="1326" y="15833"/>
                      </a:cubicBezTo>
                      <a:cubicBezTo>
                        <a:pt x="1373" y="15856"/>
                        <a:pt x="1774" y="15809"/>
                        <a:pt x="2175" y="15715"/>
                      </a:cubicBezTo>
                      <a:cubicBezTo>
                        <a:pt x="2576" y="15621"/>
                        <a:pt x="2953" y="15526"/>
                        <a:pt x="3000" y="15526"/>
                      </a:cubicBezTo>
                      <a:cubicBezTo>
                        <a:pt x="3071" y="15550"/>
                        <a:pt x="3189" y="15785"/>
                        <a:pt x="3189" y="15785"/>
                      </a:cubicBezTo>
                      <a:cubicBezTo>
                        <a:pt x="3189" y="15785"/>
                        <a:pt x="3189" y="15785"/>
                        <a:pt x="3189" y="15785"/>
                      </a:cubicBezTo>
                      <a:cubicBezTo>
                        <a:pt x="3189" y="15785"/>
                        <a:pt x="3354" y="15997"/>
                        <a:pt x="3354" y="16068"/>
                      </a:cubicBezTo>
                      <a:cubicBezTo>
                        <a:pt x="3354" y="16115"/>
                        <a:pt x="3095" y="16398"/>
                        <a:pt x="2859" y="16728"/>
                      </a:cubicBezTo>
                      <a:cubicBezTo>
                        <a:pt x="2599" y="17034"/>
                        <a:pt x="2387" y="17387"/>
                        <a:pt x="2387" y="17434"/>
                      </a:cubicBezTo>
                      <a:cubicBezTo>
                        <a:pt x="2387" y="17576"/>
                        <a:pt x="2623" y="17858"/>
                        <a:pt x="2741" y="17882"/>
                      </a:cubicBezTo>
                      <a:cubicBezTo>
                        <a:pt x="2812" y="17905"/>
                        <a:pt x="3189" y="17741"/>
                        <a:pt x="3543" y="17576"/>
                      </a:cubicBezTo>
                      <a:cubicBezTo>
                        <a:pt x="3896" y="17387"/>
                        <a:pt x="4250" y="17199"/>
                        <a:pt x="4297" y="17199"/>
                      </a:cubicBezTo>
                      <a:cubicBezTo>
                        <a:pt x="4392" y="17199"/>
                        <a:pt x="4557" y="17411"/>
                        <a:pt x="4557" y="17411"/>
                      </a:cubicBezTo>
                      <a:cubicBezTo>
                        <a:pt x="4557" y="17411"/>
                        <a:pt x="4557" y="17411"/>
                        <a:pt x="4557" y="17411"/>
                      </a:cubicBezTo>
                      <a:cubicBezTo>
                        <a:pt x="4557" y="17411"/>
                        <a:pt x="4745" y="17576"/>
                        <a:pt x="4769" y="17646"/>
                      </a:cubicBezTo>
                      <a:cubicBezTo>
                        <a:pt x="4769" y="17670"/>
                        <a:pt x="4604" y="18023"/>
                        <a:pt x="4439" y="18400"/>
                      </a:cubicBezTo>
                      <a:cubicBezTo>
                        <a:pt x="4274" y="18753"/>
                        <a:pt x="4132" y="19130"/>
                        <a:pt x="4156" y="19201"/>
                      </a:cubicBezTo>
                      <a:cubicBezTo>
                        <a:pt x="4179" y="19342"/>
                        <a:pt x="4486" y="19554"/>
                        <a:pt x="4604" y="19554"/>
                      </a:cubicBezTo>
                      <a:cubicBezTo>
                        <a:pt x="4675" y="19554"/>
                        <a:pt x="5005" y="19319"/>
                        <a:pt x="5311" y="19060"/>
                      </a:cubicBezTo>
                      <a:cubicBezTo>
                        <a:pt x="5618" y="18801"/>
                        <a:pt x="5924" y="18541"/>
                        <a:pt x="5972" y="18518"/>
                      </a:cubicBezTo>
                      <a:cubicBezTo>
                        <a:pt x="6042" y="18518"/>
                        <a:pt x="6254" y="18659"/>
                        <a:pt x="6254" y="18659"/>
                      </a:cubicBezTo>
                      <a:cubicBezTo>
                        <a:pt x="6254" y="18659"/>
                        <a:pt x="6254" y="18659"/>
                        <a:pt x="6254" y="18659"/>
                      </a:cubicBezTo>
                      <a:cubicBezTo>
                        <a:pt x="6254" y="18659"/>
                        <a:pt x="6490" y="18777"/>
                        <a:pt x="6514" y="18848"/>
                      </a:cubicBezTo>
                      <a:cubicBezTo>
                        <a:pt x="6537" y="18895"/>
                        <a:pt x="6443" y="19272"/>
                        <a:pt x="6372" y="19648"/>
                      </a:cubicBezTo>
                      <a:cubicBezTo>
                        <a:pt x="6302" y="20049"/>
                        <a:pt x="6231" y="20449"/>
                        <a:pt x="6278" y="20520"/>
                      </a:cubicBezTo>
                      <a:cubicBezTo>
                        <a:pt x="6325" y="20638"/>
                        <a:pt x="6679" y="20779"/>
                        <a:pt x="6797" y="20732"/>
                      </a:cubicBezTo>
                      <a:cubicBezTo>
                        <a:pt x="6844" y="20732"/>
                        <a:pt x="7127" y="20426"/>
                        <a:pt x="7363" y="20096"/>
                      </a:cubicBezTo>
                      <a:cubicBezTo>
                        <a:pt x="7622" y="19790"/>
                        <a:pt x="7834" y="19460"/>
                        <a:pt x="7882" y="19436"/>
                      </a:cubicBezTo>
                      <a:cubicBezTo>
                        <a:pt x="7952" y="19389"/>
                        <a:pt x="8188" y="19507"/>
                        <a:pt x="8188" y="19507"/>
                      </a:cubicBezTo>
                      <a:cubicBezTo>
                        <a:pt x="8188" y="19507"/>
                        <a:pt x="8188" y="19507"/>
                        <a:pt x="8188" y="19507"/>
                      </a:cubicBezTo>
                      <a:cubicBezTo>
                        <a:pt x="8188" y="19507"/>
                        <a:pt x="8448" y="19554"/>
                        <a:pt x="8495" y="19625"/>
                      </a:cubicBezTo>
                      <a:cubicBezTo>
                        <a:pt x="8518" y="19648"/>
                        <a:pt x="8518" y="20049"/>
                        <a:pt x="8542" y="20449"/>
                      </a:cubicBezTo>
                      <a:cubicBezTo>
                        <a:pt x="8565" y="20850"/>
                        <a:pt x="8589" y="21250"/>
                        <a:pt x="8636" y="21297"/>
                      </a:cubicBezTo>
                      <a:cubicBezTo>
                        <a:pt x="8730" y="21392"/>
                        <a:pt x="9084" y="21462"/>
                        <a:pt x="9202" y="21392"/>
                      </a:cubicBezTo>
                      <a:cubicBezTo>
                        <a:pt x="9249" y="21368"/>
                        <a:pt x="9438" y="21015"/>
                        <a:pt x="9603" y="20638"/>
                      </a:cubicBezTo>
                      <a:cubicBezTo>
                        <a:pt x="9768" y="20284"/>
                        <a:pt x="9933" y="19908"/>
                        <a:pt x="9957" y="19884"/>
                      </a:cubicBezTo>
                      <a:cubicBezTo>
                        <a:pt x="10027" y="19813"/>
                        <a:pt x="10263" y="19860"/>
                        <a:pt x="10263" y="19860"/>
                      </a:cubicBezTo>
                      <a:cubicBezTo>
                        <a:pt x="10287" y="19884"/>
                        <a:pt x="10287" y="19884"/>
                        <a:pt x="10287" y="19884"/>
                      </a:cubicBezTo>
                      <a:cubicBezTo>
                        <a:pt x="10287" y="19884"/>
                        <a:pt x="10546" y="19860"/>
                        <a:pt x="10593" y="19908"/>
                      </a:cubicBezTo>
                      <a:cubicBezTo>
                        <a:pt x="10617" y="19931"/>
                        <a:pt x="10711" y="20332"/>
                        <a:pt x="10829" y="20708"/>
                      </a:cubicBezTo>
                      <a:cubicBezTo>
                        <a:pt x="10947" y="21085"/>
                        <a:pt x="11065" y="21462"/>
                        <a:pt x="11136" y="21509"/>
                      </a:cubicBezTo>
                      <a:cubicBezTo>
                        <a:pt x="11230" y="21580"/>
                        <a:pt x="11607" y="21556"/>
                        <a:pt x="11702" y="21486"/>
                      </a:cubicBezTo>
                      <a:cubicBezTo>
                        <a:pt x="11749" y="21439"/>
                        <a:pt x="11843" y="21038"/>
                        <a:pt x="11914" y="20661"/>
                      </a:cubicBezTo>
                      <a:cubicBezTo>
                        <a:pt x="12008" y="20261"/>
                        <a:pt x="12055" y="19860"/>
                        <a:pt x="12079" y="19837"/>
                      </a:cubicBezTo>
                      <a:cubicBezTo>
                        <a:pt x="12126" y="19766"/>
                        <a:pt x="12385" y="19743"/>
                        <a:pt x="12385" y="19743"/>
                      </a:cubicBezTo>
                      <a:cubicBezTo>
                        <a:pt x="12385" y="19743"/>
                        <a:pt x="12385" y="19743"/>
                        <a:pt x="12385" y="19743"/>
                      </a:cubicBezTo>
                      <a:cubicBezTo>
                        <a:pt x="12385" y="19743"/>
                        <a:pt x="12645" y="19696"/>
                        <a:pt x="12716" y="19719"/>
                      </a:cubicBezTo>
                      <a:cubicBezTo>
                        <a:pt x="12739" y="19743"/>
                        <a:pt x="12928" y="20096"/>
                        <a:pt x="13116" y="20426"/>
                      </a:cubicBezTo>
                      <a:cubicBezTo>
                        <a:pt x="13305" y="20779"/>
                        <a:pt x="13541" y="21132"/>
                        <a:pt x="13588" y="21156"/>
                      </a:cubicBezTo>
                      <a:cubicBezTo>
                        <a:pt x="13730" y="21203"/>
                        <a:pt x="14060" y="21085"/>
                        <a:pt x="14154" y="20991"/>
                      </a:cubicBezTo>
                      <a:cubicBezTo>
                        <a:pt x="14178" y="20944"/>
                        <a:pt x="14178" y="20544"/>
                        <a:pt x="14178" y="20120"/>
                      </a:cubicBezTo>
                      <a:cubicBezTo>
                        <a:pt x="14154" y="19719"/>
                        <a:pt x="14130" y="19342"/>
                        <a:pt x="14130" y="19295"/>
                      </a:cubicBezTo>
                      <a:cubicBezTo>
                        <a:pt x="14178" y="19201"/>
                        <a:pt x="14413" y="19154"/>
                        <a:pt x="14413" y="19154"/>
                      </a:cubicBezTo>
                      <a:cubicBezTo>
                        <a:pt x="14413" y="19154"/>
                        <a:pt x="14413" y="19154"/>
                        <a:pt x="14413" y="19154"/>
                      </a:cubicBezTo>
                      <a:cubicBezTo>
                        <a:pt x="14413" y="19154"/>
                        <a:pt x="14649" y="19012"/>
                        <a:pt x="14720" y="19036"/>
                      </a:cubicBezTo>
                      <a:cubicBezTo>
                        <a:pt x="14767" y="19036"/>
                        <a:pt x="15027" y="19342"/>
                        <a:pt x="15286" y="19648"/>
                      </a:cubicBezTo>
                      <a:cubicBezTo>
                        <a:pt x="15569" y="19931"/>
                        <a:pt x="15852" y="20214"/>
                        <a:pt x="15923" y="20237"/>
                      </a:cubicBezTo>
                      <a:cubicBezTo>
                        <a:pt x="16041" y="20237"/>
                        <a:pt x="16371" y="20049"/>
                        <a:pt x="16418" y="19931"/>
                      </a:cubicBezTo>
                      <a:cubicBezTo>
                        <a:pt x="16441" y="19884"/>
                        <a:pt x="16347" y="19484"/>
                        <a:pt x="16229" y="19107"/>
                      </a:cubicBezTo>
                      <a:cubicBezTo>
                        <a:pt x="16135" y="18706"/>
                        <a:pt x="15993" y="18329"/>
                        <a:pt x="16017" y="18306"/>
                      </a:cubicBezTo>
                      <a:cubicBezTo>
                        <a:pt x="16017" y="18212"/>
                        <a:pt x="16253" y="18094"/>
                        <a:pt x="16253" y="18094"/>
                      </a:cubicBezTo>
                      <a:cubicBezTo>
                        <a:pt x="16253" y="18094"/>
                        <a:pt x="16253" y="18094"/>
                        <a:pt x="16253" y="18094"/>
                      </a:cubicBezTo>
                      <a:cubicBezTo>
                        <a:pt x="16253" y="18094"/>
                        <a:pt x="16441" y="17905"/>
                        <a:pt x="16536" y="17905"/>
                      </a:cubicBezTo>
                      <a:cubicBezTo>
                        <a:pt x="16559" y="17905"/>
                        <a:pt x="16889" y="18141"/>
                        <a:pt x="17220" y="18377"/>
                      </a:cubicBezTo>
                      <a:cubicBezTo>
                        <a:pt x="17550" y="18589"/>
                        <a:pt x="17880" y="18801"/>
                        <a:pt x="17951" y="18801"/>
                      </a:cubicBezTo>
                      <a:cubicBezTo>
                        <a:pt x="18092" y="18777"/>
                        <a:pt x="18351" y="18518"/>
                        <a:pt x="18375" y="18400"/>
                      </a:cubicBezTo>
                      <a:cubicBezTo>
                        <a:pt x="18375" y="18353"/>
                        <a:pt x="18210" y="17976"/>
                        <a:pt x="18021" y="17623"/>
                      </a:cubicBezTo>
                      <a:cubicBezTo>
                        <a:pt x="17809" y="17269"/>
                        <a:pt x="17620" y="16940"/>
                        <a:pt x="17597" y="16893"/>
                      </a:cubicBezTo>
                      <a:cubicBezTo>
                        <a:pt x="17597" y="16798"/>
                        <a:pt x="17785" y="16633"/>
                        <a:pt x="17785" y="16633"/>
                      </a:cubicBezTo>
                      <a:cubicBezTo>
                        <a:pt x="17785" y="16633"/>
                        <a:pt x="17785" y="16633"/>
                        <a:pt x="17785" y="16633"/>
                      </a:cubicBezTo>
                      <a:cubicBezTo>
                        <a:pt x="17785" y="16633"/>
                        <a:pt x="17951" y="16421"/>
                        <a:pt x="18021" y="16398"/>
                      </a:cubicBezTo>
                      <a:cubicBezTo>
                        <a:pt x="18068" y="16398"/>
                        <a:pt x="18422" y="16539"/>
                        <a:pt x="18799" y="16681"/>
                      </a:cubicBezTo>
                      <a:cubicBezTo>
                        <a:pt x="19153" y="16822"/>
                        <a:pt x="19554" y="16963"/>
                        <a:pt x="19625" y="16940"/>
                      </a:cubicBezTo>
                      <a:cubicBezTo>
                        <a:pt x="19743" y="16893"/>
                        <a:pt x="19931" y="16586"/>
                        <a:pt x="19931" y="16445"/>
                      </a:cubicBezTo>
                      <a:cubicBezTo>
                        <a:pt x="19931" y="16398"/>
                        <a:pt x="19672" y="16068"/>
                        <a:pt x="19413" y="15785"/>
                      </a:cubicBezTo>
                      <a:cubicBezTo>
                        <a:pt x="19130" y="15479"/>
                        <a:pt x="18847" y="15197"/>
                        <a:pt x="18847" y="15173"/>
                      </a:cubicBezTo>
                      <a:cubicBezTo>
                        <a:pt x="18823" y="15079"/>
                        <a:pt x="18965" y="14867"/>
                        <a:pt x="18965" y="14867"/>
                      </a:cubicBezTo>
                      <a:cubicBezTo>
                        <a:pt x="18965" y="14867"/>
                        <a:pt x="18965" y="14867"/>
                        <a:pt x="18965" y="14867"/>
                      </a:cubicBezTo>
                      <a:cubicBezTo>
                        <a:pt x="18965" y="14867"/>
                        <a:pt x="19059" y="14631"/>
                        <a:pt x="19130" y="14584"/>
                      </a:cubicBezTo>
                      <a:cubicBezTo>
                        <a:pt x="19153" y="14561"/>
                        <a:pt x="19554" y="14631"/>
                        <a:pt x="19931" y="14678"/>
                      </a:cubicBezTo>
                      <a:cubicBezTo>
                        <a:pt x="20332" y="14749"/>
                        <a:pt x="20733" y="14773"/>
                        <a:pt x="20804" y="14725"/>
                      </a:cubicBezTo>
                      <a:cubicBezTo>
                        <a:pt x="20922" y="14678"/>
                        <a:pt x="21040" y="14325"/>
                        <a:pt x="20992" y="14207"/>
                      </a:cubicBezTo>
                      <a:cubicBezTo>
                        <a:pt x="20992" y="14137"/>
                        <a:pt x="20662" y="13901"/>
                        <a:pt x="20332" y="13665"/>
                      </a:cubicBezTo>
                      <a:cubicBezTo>
                        <a:pt x="20002" y="13430"/>
                        <a:pt x="19648" y="13242"/>
                        <a:pt x="19625" y="13194"/>
                      </a:cubicBezTo>
                      <a:cubicBezTo>
                        <a:pt x="19578" y="13124"/>
                        <a:pt x="19672" y="12888"/>
                        <a:pt x="19672" y="12888"/>
                      </a:cubicBezTo>
                      <a:cubicBezTo>
                        <a:pt x="19672" y="12888"/>
                        <a:pt x="19672" y="12888"/>
                        <a:pt x="19672" y="12888"/>
                      </a:cubicBezTo>
                      <a:cubicBezTo>
                        <a:pt x="19696" y="12888"/>
                        <a:pt x="19719" y="12629"/>
                        <a:pt x="19790" y="12582"/>
                      </a:cubicBezTo>
                      <a:cubicBezTo>
                        <a:pt x="19813" y="12535"/>
                        <a:pt x="20191" y="12535"/>
                        <a:pt x="20592" y="12488"/>
                      </a:cubicBezTo>
                      <a:cubicBezTo>
                        <a:pt x="20992" y="12441"/>
                        <a:pt x="21393" y="12370"/>
                        <a:pt x="21441" y="12323"/>
                      </a:cubicBezTo>
                      <a:cubicBezTo>
                        <a:pt x="21535" y="12229"/>
                        <a:pt x="21582" y="11875"/>
                        <a:pt x="21511" y="11758"/>
                      </a:cubicBezTo>
                      <a:cubicBezTo>
                        <a:pt x="21488" y="11710"/>
                        <a:pt x="21110" y="11546"/>
                        <a:pt x="20733" y="11404"/>
                      </a:cubicBezTo>
                      <a:close/>
                    </a:path>
                  </a:pathLst>
                </a:custGeom>
                <a:solidFill>
                  <a:srgbClr val="16A085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defTabSz="914354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95A5A6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7" name="Shape 384"/>
                <p:cNvSpPr/>
                <p:nvPr/>
              </p:nvSpPr>
              <p:spPr>
                <a:xfrm rot="10800000" flipH="1">
                  <a:off x="401728" y="417765"/>
                  <a:ext cx="1418029" cy="1418905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9D9D9"/>
                    </a:gs>
                    <a:gs pos="100000">
                      <a:srgbClr val="FFFFFF"/>
                    </a:gs>
                  </a:gsLst>
                  <a:lin ang="90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defTabSz="914354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95A5A6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25" name="Freeform 435"/>
              <p:cNvSpPr/>
              <p:nvPr/>
            </p:nvSpPr>
            <p:spPr>
              <a:xfrm>
                <a:off x="3855352" y="3952260"/>
                <a:ext cx="326218" cy="266026"/>
              </a:xfrm>
              <a:custGeom>
                <a:avLst/>
                <a:gdLst/>
                <a:ahLst/>
                <a:cxnLst/>
                <a:rect l="l" t="t" r="r" b="b"/>
                <a:pathLst>
                  <a:path w="486795" h="396648">
                    <a:moveTo>
                      <a:pt x="180295" y="0"/>
                    </a:moveTo>
                    <a:lnTo>
                      <a:pt x="468766" y="0"/>
                    </a:lnTo>
                    <a:cubicBezTo>
                      <a:pt x="473649" y="0"/>
                      <a:pt x="477875" y="1784"/>
                      <a:pt x="481444" y="5352"/>
                    </a:cubicBezTo>
                    <a:cubicBezTo>
                      <a:pt x="485012" y="8921"/>
                      <a:pt x="486795" y="13146"/>
                      <a:pt x="486795" y="18029"/>
                    </a:cubicBezTo>
                    <a:lnTo>
                      <a:pt x="486795" y="306501"/>
                    </a:lnTo>
                    <a:cubicBezTo>
                      <a:pt x="486795" y="309318"/>
                      <a:pt x="486420" y="311806"/>
                      <a:pt x="485669" y="313966"/>
                    </a:cubicBezTo>
                    <a:cubicBezTo>
                      <a:pt x="484918" y="316126"/>
                      <a:pt x="483650" y="317863"/>
                      <a:pt x="481866" y="319178"/>
                    </a:cubicBezTo>
                    <a:cubicBezTo>
                      <a:pt x="480081" y="320492"/>
                      <a:pt x="478532" y="321572"/>
                      <a:pt x="477218" y="322418"/>
                    </a:cubicBezTo>
                    <a:cubicBezTo>
                      <a:pt x="475903" y="323263"/>
                      <a:pt x="473696" y="323826"/>
                      <a:pt x="470598" y="324108"/>
                    </a:cubicBezTo>
                    <a:cubicBezTo>
                      <a:pt x="467499" y="324389"/>
                      <a:pt x="465386" y="324577"/>
                      <a:pt x="464259" y="324671"/>
                    </a:cubicBezTo>
                    <a:cubicBezTo>
                      <a:pt x="463132" y="324765"/>
                      <a:pt x="460738" y="324765"/>
                      <a:pt x="457076" y="324671"/>
                    </a:cubicBezTo>
                    <a:cubicBezTo>
                      <a:pt x="453414" y="324577"/>
                      <a:pt x="451300" y="324530"/>
                      <a:pt x="450737" y="324530"/>
                    </a:cubicBezTo>
                    <a:cubicBezTo>
                      <a:pt x="450737" y="344438"/>
                      <a:pt x="443694" y="361434"/>
                      <a:pt x="429608" y="375520"/>
                    </a:cubicBezTo>
                    <a:cubicBezTo>
                      <a:pt x="415523" y="389605"/>
                      <a:pt x="398527" y="396648"/>
                      <a:pt x="378619" y="396648"/>
                    </a:cubicBezTo>
                    <a:cubicBezTo>
                      <a:pt x="358711" y="396648"/>
                      <a:pt x="341716" y="389605"/>
                      <a:pt x="327630" y="375520"/>
                    </a:cubicBezTo>
                    <a:cubicBezTo>
                      <a:pt x="313545" y="361434"/>
                      <a:pt x="306501" y="344438"/>
                      <a:pt x="306501" y="324530"/>
                    </a:cubicBezTo>
                    <a:lnTo>
                      <a:pt x="198325" y="324530"/>
                    </a:lnTo>
                    <a:cubicBezTo>
                      <a:pt x="198325" y="344438"/>
                      <a:pt x="191281" y="361434"/>
                      <a:pt x="177196" y="375520"/>
                    </a:cubicBezTo>
                    <a:cubicBezTo>
                      <a:pt x="163110" y="389605"/>
                      <a:pt x="146115" y="396648"/>
                      <a:pt x="126206" y="396648"/>
                    </a:cubicBezTo>
                    <a:cubicBezTo>
                      <a:pt x="106299" y="396648"/>
                      <a:pt x="89303" y="389605"/>
                      <a:pt x="75218" y="375520"/>
                    </a:cubicBezTo>
                    <a:cubicBezTo>
                      <a:pt x="61132" y="361434"/>
                      <a:pt x="54089" y="344438"/>
                      <a:pt x="54089" y="324530"/>
                    </a:cubicBezTo>
                    <a:lnTo>
                      <a:pt x="36060" y="324530"/>
                    </a:lnTo>
                    <a:cubicBezTo>
                      <a:pt x="35496" y="324530"/>
                      <a:pt x="33383" y="324577"/>
                      <a:pt x="29721" y="324671"/>
                    </a:cubicBezTo>
                    <a:cubicBezTo>
                      <a:pt x="26059" y="324765"/>
                      <a:pt x="23664" y="324765"/>
                      <a:pt x="22537" y="324671"/>
                    </a:cubicBezTo>
                    <a:cubicBezTo>
                      <a:pt x="21411" y="324577"/>
                      <a:pt x="19298" y="324389"/>
                      <a:pt x="16199" y="324108"/>
                    </a:cubicBezTo>
                    <a:cubicBezTo>
                      <a:pt x="13100" y="323826"/>
                      <a:pt x="10893" y="323263"/>
                      <a:pt x="9578" y="322418"/>
                    </a:cubicBezTo>
                    <a:cubicBezTo>
                      <a:pt x="8264" y="321572"/>
                      <a:pt x="6714" y="320492"/>
                      <a:pt x="4930" y="319178"/>
                    </a:cubicBezTo>
                    <a:cubicBezTo>
                      <a:pt x="3146" y="317863"/>
                      <a:pt x="1878" y="316126"/>
                      <a:pt x="1127" y="313966"/>
                    </a:cubicBezTo>
                    <a:cubicBezTo>
                      <a:pt x="376" y="311806"/>
                      <a:pt x="0" y="309318"/>
                      <a:pt x="0" y="306501"/>
                    </a:cubicBezTo>
                    <a:cubicBezTo>
                      <a:pt x="0" y="301618"/>
                      <a:pt x="1785" y="297392"/>
                      <a:pt x="5353" y="293824"/>
                    </a:cubicBezTo>
                    <a:cubicBezTo>
                      <a:pt x="8921" y="290256"/>
                      <a:pt x="13147" y="288471"/>
                      <a:pt x="18030" y="288471"/>
                    </a:cubicBezTo>
                    <a:lnTo>
                      <a:pt x="18030" y="198324"/>
                    </a:lnTo>
                    <a:cubicBezTo>
                      <a:pt x="18030" y="196821"/>
                      <a:pt x="17982" y="193535"/>
                      <a:pt x="17888" y="188464"/>
                    </a:cubicBezTo>
                    <a:cubicBezTo>
                      <a:pt x="17795" y="183393"/>
                      <a:pt x="17795" y="179825"/>
                      <a:pt x="17888" y="177759"/>
                    </a:cubicBezTo>
                    <a:cubicBezTo>
                      <a:pt x="17982" y="175693"/>
                      <a:pt x="18217" y="172454"/>
                      <a:pt x="18594" y="168040"/>
                    </a:cubicBezTo>
                    <a:cubicBezTo>
                      <a:pt x="18969" y="163627"/>
                      <a:pt x="19579" y="160152"/>
                      <a:pt x="20424" y="157617"/>
                    </a:cubicBezTo>
                    <a:cubicBezTo>
                      <a:pt x="21270" y="155081"/>
                      <a:pt x="22583" y="152217"/>
                      <a:pt x="24368" y="149025"/>
                    </a:cubicBezTo>
                    <a:cubicBezTo>
                      <a:pt x="26153" y="145832"/>
                      <a:pt x="28265" y="143015"/>
                      <a:pt x="30706" y="140573"/>
                    </a:cubicBezTo>
                    <a:lnTo>
                      <a:pt x="86486" y="84795"/>
                    </a:lnTo>
                    <a:cubicBezTo>
                      <a:pt x="90053" y="81226"/>
                      <a:pt x="94797" y="78221"/>
                      <a:pt x="100712" y="75780"/>
                    </a:cubicBezTo>
                    <a:cubicBezTo>
                      <a:pt x="106628" y="73339"/>
                      <a:pt x="112121" y="72118"/>
                      <a:pt x="117192" y="72118"/>
                    </a:cubicBezTo>
                    <a:lnTo>
                      <a:pt x="162266" y="72118"/>
                    </a:lnTo>
                    <a:lnTo>
                      <a:pt x="162266" y="18029"/>
                    </a:lnTo>
                    <a:cubicBezTo>
                      <a:pt x="162266" y="13146"/>
                      <a:pt x="164050" y="8921"/>
                      <a:pt x="167618" y="5352"/>
                    </a:cubicBezTo>
                    <a:cubicBezTo>
                      <a:pt x="171187" y="1784"/>
                      <a:pt x="175412" y="0"/>
                      <a:pt x="180295" y="0"/>
                    </a:cubicBezTo>
                    <a:close/>
                    <a:moveTo>
                      <a:pt x="117755" y="108177"/>
                    </a:moveTo>
                    <a:cubicBezTo>
                      <a:pt x="115314" y="108177"/>
                      <a:pt x="113248" y="109022"/>
                      <a:pt x="111557" y="110712"/>
                    </a:cubicBezTo>
                    <a:lnTo>
                      <a:pt x="56624" y="165646"/>
                    </a:lnTo>
                    <a:cubicBezTo>
                      <a:pt x="54934" y="167336"/>
                      <a:pt x="54089" y="169402"/>
                      <a:pt x="54089" y="171843"/>
                    </a:cubicBezTo>
                    <a:lnTo>
                      <a:pt x="54089" y="180294"/>
                    </a:lnTo>
                    <a:lnTo>
                      <a:pt x="162266" y="180294"/>
                    </a:lnTo>
                    <a:lnTo>
                      <a:pt x="162266" y="108177"/>
                    </a:lnTo>
                    <a:lnTo>
                      <a:pt x="117755" y="108177"/>
                    </a:lnTo>
                    <a:close/>
                    <a:moveTo>
                      <a:pt x="126206" y="288471"/>
                    </a:moveTo>
                    <a:cubicBezTo>
                      <a:pt x="116440" y="288471"/>
                      <a:pt x="107990" y="292040"/>
                      <a:pt x="100852" y="299176"/>
                    </a:cubicBezTo>
                    <a:cubicBezTo>
                      <a:pt x="93716" y="306313"/>
                      <a:pt x="90148" y="314764"/>
                      <a:pt x="90148" y="324530"/>
                    </a:cubicBezTo>
                    <a:cubicBezTo>
                      <a:pt x="90148" y="334296"/>
                      <a:pt x="93716" y="342747"/>
                      <a:pt x="100852" y="349884"/>
                    </a:cubicBezTo>
                    <a:cubicBezTo>
                      <a:pt x="107990" y="357021"/>
                      <a:pt x="116440" y="360589"/>
                      <a:pt x="126206" y="360589"/>
                    </a:cubicBezTo>
                    <a:cubicBezTo>
                      <a:pt x="135973" y="360589"/>
                      <a:pt x="144424" y="357021"/>
                      <a:pt x="151560" y="349884"/>
                    </a:cubicBezTo>
                    <a:cubicBezTo>
                      <a:pt x="158697" y="342747"/>
                      <a:pt x="162266" y="334296"/>
                      <a:pt x="162266" y="324530"/>
                    </a:cubicBezTo>
                    <a:cubicBezTo>
                      <a:pt x="162266" y="314764"/>
                      <a:pt x="158697" y="306313"/>
                      <a:pt x="151560" y="299176"/>
                    </a:cubicBezTo>
                    <a:cubicBezTo>
                      <a:pt x="144424" y="292040"/>
                      <a:pt x="135973" y="288471"/>
                      <a:pt x="126206" y="288471"/>
                    </a:cubicBezTo>
                    <a:close/>
                    <a:moveTo>
                      <a:pt x="378619" y="288471"/>
                    </a:moveTo>
                    <a:cubicBezTo>
                      <a:pt x="368853" y="288471"/>
                      <a:pt x="360401" y="292040"/>
                      <a:pt x="353265" y="299176"/>
                    </a:cubicBezTo>
                    <a:cubicBezTo>
                      <a:pt x="346128" y="306313"/>
                      <a:pt x="342561" y="314764"/>
                      <a:pt x="342561" y="324530"/>
                    </a:cubicBezTo>
                    <a:cubicBezTo>
                      <a:pt x="342561" y="334296"/>
                      <a:pt x="346128" y="342747"/>
                      <a:pt x="353265" y="349884"/>
                    </a:cubicBezTo>
                    <a:cubicBezTo>
                      <a:pt x="360401" y="357021"/>
                      <a:pt x="368853" y="360589"/>
                      <a:pt x="378619" y="360589"/>
                    </a:cubicBezTo>
                    <a:cubicBezTo>
                      <a:pt x="388385" y="360589"/>
                      <a:pt x="396837" y="357021"/>
                      <a:pt x="403973" y="349884"/>
                    </a:cubicBezTo>
                    <a:cubicBezTo>
                      <a:pt x="411110" y="342747"/>
                      <a:pt x="414678" y="334296"/>
                      <a:pt x="414678" y="324530"/>
                    </a:cubicBezTo>
                    <a:cubicBezTo>
                      <a:pt x="414678" y="314764"/>
                      <a:pt x="411110" y="306313"/>
                      <a:pt x="403973" y="299176"/>
                    </a:cubicBezTo>
                    <a:cubicBezTo>
                      <a:pt x="396837" y="292040"/>
                      <a:pt x="388385" y="288471"/>
                      <a:pt x="378619" y="288471"/>
                    </a:cubicBezTo>
                    <a:close/>
                  </a:path>
                </a:pathLst>
              </a:custGeom>
              <a:solidFill>
                <a:srgbClr val="16A085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35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roup 33"/>
            <p:cNvGrpSpPr/>
            <p:nvPr/>
          </p:nvGrpSpPr>
          <p:grpSpPr>
            <a:xfrm>
              <a:off x="4562862" y="2879020"/>
              <a:ext cx="1327992" cy="1330202"/>
              <a:chOff x="5907006" y="2462726"/>
              <a:chExt cx="1327992" cy="1330202"/>
            </a:xfrm>
          </p:grpSpPr>
          <p:grpSp>
            <p:nvGrpSpPr>
              <p:cNvPr id="20" name="Group 385"/>
              <p:cNvGrpSpPr/>
              <p:nvPr/>
            </p:nvGrpSpPr>
            <p:grpSpPr>
              <a:xfrm>
                <a:off x="5907006" y="2462726"/>
                <a:ext cx="1327992" cy="1330202"/>
                <a:chOff x="162568" y="177766"/>
                <a:chExt cx="1894676" cy="1897830"/>
              </a:xfrm>
            </p:grpSpPr>
            <p:sp>
              <p:nvSpPr>
                <p:cNvPr id="22" name="Shape 383"/>
                <p:cNvSpPr/>
                <p:nvPr/>
              </p:nvSpPr>
              <p:spPr>
                <a:xfrm rot="10800000" flipH="1">
                  <a:off x="162568" y="177766"/>
                  <a:ext cx="1894676" cy="189783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46" h="21552" extrusionOk="0">
                      <a:moveTo>
                        <a:pt x="20733" y="11404"/>
                      </a:moveTo>
                      <a:cubicBezTo>
                        <a:pt x="20356" y="11263"/>
                        <a:pt x="19979" y="11122"/>
                        <a:pt x="19955" y="11098"/>
                      </a:cubicBezTo>
                      <a:cubicBezTo>
                        <a:pt x="19884" y="11027"/>
                        <a:pt x="19931" y="10792"/>
                        <a:pt x="19931" y="10792"/>
                      </a:cubicBezTo>
                      <a:cubicBezTo>
                        <a:pt x="19931" y="10768"/>
                        <a:pt x="19931" y="10768"/>
                        <a:pt x="19931" y="10768"/>
                      </a:cubicBezTo>
                      <a:cubicBezTo>
                        <a:pt x="19931" y="10768"/>
                        <a:pt x="19908" y="10509"/>
                        <a:pt x="19955" y="10462"/>
                      </a:cubicBezTo>
                      <a:cubicBezTo>
                        <a:pt x="19979" y="10415"/>
                        <a:pt x="20356" y="10321"/>
                        <a:pt x="20733" y="10179"/>
                      </a:cubicBezTo>
                      <a:cubicBezTo>
                        <a:pt x="21110" y="10038"/>
                        <a:pt x="21488" y="9897"/>
                        <a:pt x="21511" y="9826"/>
                      </a:cubicBezTo>
                      <a:cubicBezTo>
                        <a:pt x="21582" y="9732"/>
                        <a:pt x="21535" y="9355"/>
                        <a:pt x="21441" y="9261"/>
                      </a:cubicBezTo>
                      <a:cubicBezTo>
                        <a:pt x="21417" y="9214"/>
                        <a:pt x="21016" y="9143"/>
                        <a:pt x="20615" y="9096"/>
                      </a:cubicBezTo>
                      <a:cubicBezTo>
                        <a:pt x="20214" y="9049"/>
                        <a:pt x="19813" y="9002"/>
                        <a:pt x="19790" y="8978"/>
                      </a:cubicBezTo>
                      <a:cubicBezTo>
                        <a:pt x="19696" y="8931"/>
                        <a:pt x="19672" y="8672"/>
                        <a:pt x="19672" y="8672"/>
                      </a:cubicBezTo>
                      <a:cubicBezTo>
                        <a:pt x="19672" y="8672"/>
                        <a:pt x="19672" y="8672"/>
                        <a:pt x="19672" y="8672"/>
                      </a:cubicBezTo>
                      <a:cubicBezTo>
                        <a:pt x="19672" y="8672"/>
                        <a:pt x="19601" y="8436"/>
                        <a:pt x="19625" y="8366"/>
                      </a:cubicBezTo>
                      <a:cubicBezTo>
                        <a:pt x="19648" y="8318"/>
                        <a:pt x="19979" y="8130"/>
                        <a:pt x="20332" y="7918"/>
                      </a:cubicBezTo>
                      <a:cubicBezTo>
                        <a:pt x="20662" y="7706"/>
                        <a:pt x="20992" y="7447"/>
                        <a:pt x="21016" y="7400"/>
                      </a:cubicBezTo>
                      <a:cubicBezTo>
                        <a:pt x="21063" y="7259"/>
                        <a:pt x="20922" y="6929"/>
                        <a:pt x="20827" y="6858"/>
                      </a:cubicBezTo>
                      <a:cubicBezTo>
                        <a:pt x="20757" y="6811"/>
                        <a:pt x="20356" y="6835"/>
                        <a:pt x="19955" y="6882"/>
                      </a:cubicBezTo>
                      <a:cubicBezTo>
                        <a:pt x="19554" y="6929"/>
                        <a:pt x="19177" y="6976"/>
                        <a:pt x="19130" y="6952"/>
                      </a:cubicBezTo>
                      <a:cubicBezTo>
                        <a:pt x="19035" y="6929"/>
                        <a:pt x="18965" y="6693"/>
                        <a:pt x="18965" y="6693"/>
                      </a:cubicBezTo>
                      <a:cubicBezTo>
                        <a:pt x="18965" y="6693"/>
                        <a:pt x="18965" y="6693"/>
                        <a:pt x="18965" y="6693"/>
                      </a:cubicBezTo>
                      <a:cubicBezTo>
                        <a:pt x="18965" y="6693"/>
                        <a:pt x="18823" y="6458"/>
                        <a:pt x="18823" y="6387"/>
                      </a:cubicBezTo>
                      <a:cubicBezTo>
                        <a:pt x="18847" y="6363"/>
                        <a:pt x="19130" y="6081"/>
                        <a:pt x="19413" y="5798"/>
                      </a:cubicBezTo>
                      <a:cubicBezTo>
                        <a:pt x="19672" y="5515"/>
                        <a:pt x="19955" y="5209"/>
                        <a:pt x="19955" y="5139"/>
                      </a:cubicBezTo>
                      <a:cubicBezTo>
                        <a:pt x="19955" y="4997"/>
                        <a:pt x="19766" y="4691"/>
                        <a:pt x="19648" y="4667"/>
                      </a:cubicBezTo>
                      <a:cubicBezTo>
                        <a:pt x="19578" y="4644"/>
                        <a:pt x="19200" y="4738"/>
                        <a:pt x="18799" y="4879"/>
                      </a:cubicBezTo>
                      <a:cubicBezTo>
                        <a:pt x="18422" y="4997"/>
                        <a:pt x="18068" y="5162"/>
                        <a:pt x="18021" y="5162"/>
                      </a:cubicBezTo>
                      <a:cubicBezTo>
                        <a:pt x="17927" y="5139"/>
                        <a:pt x="17785" y="4927"/>
                        <a:pt x="17785" y="4927"/>
                      </a:cubicBezTo>
                      <a:cubicBezTo>
                        <a:pt x="17785" y="4927"/>
                        <a:pt x="17785" y="4927"/>
                        <a:pt x="17785" y="4927"/>
                      </a:cubicBezTo>
                      <a:cubicBezTo>
                        <a:pt x="17785" y="4927"/>
                        <a:pt x="17620" y="4738"/>
                        <a:pt x="17597" y="4667"/>
                      </a:cubicBezTo>
                      <a:cubicBezTo>
                        <a:pt x="17597" y="4620"/>
                        <a:pt x="17809" y="4291"/>
                        <a:pt x="18021" y="3961"/>
                      </a:cubicBezTo>
                      <a:cubicBezTo>
                        <a:pt x="18234" y="3607"/>
                        <a:pt x="18422" y="3254"/>
                        <a:pt x="18399" y="3183"/>
                      </a:cubicBezTo>
                      <a:cubicBezTo>
                        <a:pt x="18375" y="3042"/>
                        <a:pt x="18116" y="2807"/>
                        <a:pt x="17998" y="2783"/>
                      </a:cubicBezTo>
                      <a:cubicBezTo>
                        <a:pt x="17927" y="2783"/>
                        <a:pt x="17573" y="2971"/>
                        <a:pt x="17243" y="3183"/>
                      </a:cubicBezTo>
                      <a:cubicBezTo>
                        <a:pt x="16889" y="3395"/>
                        <a:pt x="16559" y="3631"/>
                        <a:pt x="16512" y="3631"/>
                      </a:cubicBezTo>
                      <a:cubicBezTo>
                        <a:pt x="16441" y="3655"/>
                        <a:pt x="16253" y="3466"/>
                        <a:pt x="16253" y="3466"/>
                      </a:cubicBezTo>
                      <a:cubicBezTo>
                        <a:pt x="16253" y="3466"/>
                        <a:pt x="16253" y="3466"/>
                        <a:pt x="16253" y="3466"/>
                      </a:cubicBezTo>
                      <a:cubicBezTo>
                        <a:pt x="16253" y="3466"/>
                        <a:pt x="16041" y="3325"/>
                        <a:pt x="16017" y="3254"/>
                      </a:cubicBezTo>
                      <a:cubicBezTo>
                        <a:pt x="15993" y="3231"/>
                        <a:pt x="16135" y="2854"/>
                        <a:pt x="16253" y="2477"/>
                      </a:cubicBezTo>
                      <a:cubicBezTo>
                        <a:pt x="16371" y="2100"/>
                        <a:pt x="16465" y="1700"/>
                        <a:pt x="16441" y="1629"/>
                      </a:cubicBezTo>
                      <a:cubicBezTo>
                        <a:pt x="16394" y="1511"/>
                        <a:pt x="16088" y="1346"/>
                        <a:pt x="15946" y="1346"/>
                      </a:cubicBezTo>
                      <a:cubicBezTo>
                        <a:pt x="15899" y="1346"/>
                        <a:pt x="15592" y="1629"/>
                        <a:pt x="15310" y="1912"/>
                      </a:cubicBezTo>
                      <a:cubicBezTo>
                        <a:pt x="15027" y="2194"/>
                        <a:pt x="14767" y="2500"/>
                        <a:pt x="14720" y="2524"/>
                      </a:cubicBezTo>
                      <a:cubicBezTo>
                        <a:pt x="14649" y="2548"/>
                        <a:pt x="14413" y="2406"/>
                        <a:pt x="14413" y="2406"/>
                      </a:cubicBezTo>
                      <a:cubicBezTo>
                        <a:pt x="14413" y="2406"/>
                        <a:pt x="14413" y="2406"/>
                        <a:pt x="14413" y="2406"/>
                      </a:cubicBezTo>
                      <a:cubicBezTo>
                        <a:pt x="14413" y="2406"/>
                        <a:pt x="14178" y="2336"/>
                        <a:pt x="14130" y="2265"/>
                      </a:cubicBezTo>
                      <a:cubicBezTo>
                        <a:pt x="14107" y="2218"/>
                        <a:pt x="14154" y="1841"/>
                        <a:pt x="14178" y="1440"/>
                      </a:cubicBezTo>
                      <a:cubicBezTo>
                        <a:pt x="14225" y="1040"/>
                        <a:pt x="14225" y="640"/>
                        <a:pt x="14178" y="592"/>
                      </a:cubicBezTo>
                      <a:cubicBezTo>
                        <a:pt x="14107" y="475"/>
                        <a:pt x="13753" y="380"/>
                        <a:pt x="13635" y="428"/>
                      </a:cubicBezTo>
                      <a:cubicBezTo>
                        <a:pt x="13588" y="428"/>
                        <a:pt x="13352" y="781"/>
                        <a:pt x="13140" y="1111"/>
                      </a:cubicBezTo>
                      <a:cubicBezTo>
                        <a:pt x="12928" y="1464"/>
                        <a:pt x="12739" y="1817"/>
                        <a:pt x="12716" y="1841"/>
                      </a:cubicBezTo>
                      <a:cubicBezTo>
                        <a:pt x="12645" y="1888"/>
                        <a:pt x="12385" y="1817"/>
                        <a:pt x="12385" y="1817"/>
                      </a:cubicBezTo>
                      <a:cubicBezTo>
                        <a:pt x="12385" y="1794"/>
                        <a:pt x="12385" y="1794"/>
                        <a:pt x="12385" y="1794"/>
                      </a:cubicBezTo>
                      <a:cubicBezTo>
                        <a:pt x="12385" y="1794"/>
                        <a:pt x="12126" y="1794"/>
                        <a:pt x="12079" y="1723"/>
                      </a:cubicBezTo>
                      <a:cubicBezTo>
                        <a:pt x="12055" y="1700"/>
                        <a:pt x="12008" y="1299"/>
                        <a:pt x="11937" y="922"/>
                      </a:cubicBezTo>
                      <a:cubicBezTo>
                        <a:pt x="11867" y="522"/>
                        <a:pt x="11796" y="121"/>
                        <a:pt x="11749" y="74"/>
                      </a:cubicBezTo>
                      <a:cubicBezTo>
                        <a:pt x="11631" y="-20"/>
                        <a:pt x="11277" y="-20"/>
                        <a:pt x="11159" y="51"/>
                      </a:cubicBezTo>
                      <a:cubicBezTo>
                        <a:pt x="11112" y="74"/>
                        <a:pt x="10971" y="451"/>
                        <a:pt x="10853" y="852"/>
                      </a:cubicBezTo>
                      <a:cubicBezTo>
                        <a:pt x="10735" y="1228"/>
                        <a:pt x="10617" y="1605"/>
                        <a:pt x="10593" y="1652"/>
                      </a:cubicBezTo>
                      <a:cubicBezTo>
                        <a:pt x="10523" y="1700"/>
                        <a:pt x="10287" y="1676"/>
                        <a:pt x="10287" y="1676"/>
                      </a:cubicBezTo>
                      <a:cubicBezTo>
                        <a:pt x="10263" y="1676"/>
                        <a:pt x="10263" y="1676"/>
                        <a:pt x="10263" y="1676"/>
                      </a:cubicBezTo>
                      <a:cubicBezTo>
                        <a:pt x="10263" y="1676"/>
                        <a:pt x="10027" y="1723"/>
                        <a:pt x="9957" y="1676"/>
                      </a:cubicBezTo>
                      <a:cubicBezTo>
                        <a:pt x="9910" y="1652"/>
                        <a:pt x="9792" y="1299"/>
                        <a:pt x="9627" y="922"/>
                      </a:cubicBezTo>
                      <a:cubicBezTo>
                        <a:pt x="9485" y="545"/>
                        <a:pt x="9296" y="192"/>
                        <a:pt x="9249" y="145"/>
                      </a:cubicBezTo>
                      <a:cubicBezTo>
                        <a:pt x="9131" y="98"/>
                        <a:pt x="8778" y="168"/>
                        <a:pt x="8683" y="263"/>
                      </a:cubicBezTo>
                      <a:cubicBezTo>
                        <a:pt x="8636" y="286"/>
                        <a:pt x="8589" y="710"/>
                        <a:pt x="8542" y="1087"/>
                      </a:cubicBezTo>
                      <a:cubicBezTo>
                        <a:pt x="8518" y="1511"/>
                        <a:pt x="8518" y="1888"/>
                        <a:pt x="8495" y="1935"/>
                      </a:cubicBezTo>
                      <a:cubicBezTo>
                        <a:pt x="8448" y="2006"/>
                        <a:pt x="8188" y="2053"/>
                        <a:pt x="8188" y="2053"/>
                      </a:cubicBezTo>
                      <a:cubicBezTo>
                        <a:pt x="8188" y="2053"/>
                        <a:pt x="8188" y="2053"/>
                        <a:pt x="8188" y="2053"/>
                      </a:cubicBezTo>
                      <a:cubicBezTo>
                        <a:pt x="8188" y="2053"/>
                        <a:pt x="7952" y="2147"/>
                        <a:pt x="7882" y="2124"/>
                      </a:cubicBezTo>
                      <a:cubicBezTo>
                        <a:pt x="7834" y="2100"/>
                        <a:pt x="7622" y="1770"/>
                        <a:pt x="7386" y="1464"/>
                      </a:cubicBezTo>
                      <a:cubicBezTo>
                        <a:pt x="7151" y="1134"/>
                        <a:pt x="6891" y="804"/>
                        <a:pt x="6820" y="804"/>
                      </a:cubicBezTo>
                      <a:cubicBezTo>
                        <a:pt x="6703" y="757"/>
                        <a:pt x="6372" y="922"/>
                        <a:pt x="6302" y="1016"/>
                      </a:cubicBezTo>
                      <a:cubicBezTo>
                        <a:pt x="6278" y="1087"/>
                        <a:pt x="6325" y="1488"/>
                        <a:pt x="6372" y="1888"/>
                      </a:cubicBezTo>
                      <a:cubicBezTo>
                        <a:pt x="6443" y="2265"/>
                        <a:pt x="6514" y="2665"/>
                        <a:pt x="6514" y="2712"/>
                      </a:cubicBezTo>
                      <a:cubicBezTo>
                        <a:pt x="6490" y="2783"/>
                        <a:pt x="6254" y="2877"/>
                        <a:pt x="6254" y="2877"/>
                      </a:cubicBezTo>
                      <a:cubicBezTo>
                        <a:pt x="6254" y="2877"/>
                        <a:pt x="6254" y="2877"/>
                        <a:pt x="6254" y="2877"/>
                      </a:cubicBezTo>
                      <a:cubicBezTo>
                        <a:pt x="6254" y="2877"/>
                        <a:pt x="6042" y="3042"/>
                        <a:pt x="5948" y="3019"/>
                      </a:cubicBezTo>
                      <a:cubicBezTo>
                        <a:pt x="5924" y="3019"/>
                        <a:pt x="5641" y="2759"/>
                        <a:pt x="5335" y="2500"/>
                      </a:cubicBezTo>
                      <a:cubicBezTo>
                        <a:pt x="5028" y="2241"/>
                        <a:pt x="4698" y="1982"/>
                        <a:pt x="4627" y="1982"/>
                      </a:cubicBezTo>
                      <a:cubicBezTo>
                        <a:pt x="4510" y="1982"/>
                        <a:pt x="4203" y="2218"/>
                        <a:pt x="4179" y="2336"/>
                      </a:cubicBezTo>
                      <a:cubicBezTo>
                        <a:pt x="4156" y="2383"/>
                        <a:pt x="4297" y="2759"/>
                        <a:pt x="4439" y="3136"/>
                      </a:cubicBezTo>
                      <a:cubicBezTo>
                        <a:pt x="4604" y="3513"/>
                        <a:pt x="4769" y="3867"/>
                        <a:pt x="4769" y="3914"/>
                      </a:cubicBezTo>
                      <a:cubicBezTo>
                        <a:pt x="4769" y="4008"/>
                        <a:pt x="4557" y="4149"/>
                        <a:pt x="4557" y="4149"/>
                      </a:cubicBezTo>
                      <a:cubicBezTo>
                        <a:pt x="4557" y="4149"/>
                        <a:pt x="4557" y="4149"/>
                        <a:pt x="4557" y="4149"/>
                      </a:cubicBezTo>
                      <a:cubicBezTo>
                        <a:pt x="4557" y="4149"/>
                        <a:pt x="4368" y="4338"/>
                        <a:pt x="4297" y="4361"/>
                      </a:cubicBezTo>
                      <a:cubicBezTo>
                        <a:pt x="4250" y="4361"/>
                        <a:pt x="3920" y="4173"/>
                        <a:pt x="3566" y="3984"/>
                      </a:cubicBezTo>
                      <a:cubicBezTo>
                        <a:pt x="3213" y="3796"/>
                        <a:pt x="2835" y="3631"/>
                        <a:pt x="2765" y="3655"/>
                      </a:cubicBezTo>
                      <a:cubicBezTo>
                        <a:pt x="2647" y="3678"/>
                        <a:pt x="2411" y="3961"/>
                        <a:pt x="2411" y="4079"/>
                      </a:cubicBezTo>
                      <a:cubicBezTo>
                        <a:pt x="2411" y="4149"/>
                        <a:pt x="2623" y="4479"/>
                        <a:pt x="2859" y="4809"/>
                      </a:cubicBezTo>
                      <a:cubicBezTo>
                        <a:pt x="3095" y="5139"/>
                        <a:pt x="3330" y="5445"/>
                        <a:pt x="3354" y="5492"/>
                      </a:cubicBezTo>
                      <a:cubicBezTo>
                        <a:pt x="3354" y="5586"/>
                        <a:pt x="3189" y="5775"/>
                        <a:pt x="3189" y="5775"/>
                      </a:cubicBezTo>
                      <a:cubicBezTo>
                        <a:pt x="3189" y="5775"/>
                        <a:pt x="3189" y="5775"/>
                        <a:pt x="3189" y="5775"/>
                      </a:cubicBezTo>
                      <a:cubicBezTo>
                        <a:pt x="3189" y="5775"/>
                        <a:pt x="3071" y="6010"/>
                        <a:pt x="3000" y="6034"/>
                      </a:cubicBezTo>
                      <a:cubicBezTo>
                        <a:pt x="2953" y="6034"/>
                        <a:pt x="2576" y="5939"/>
                        <a:pt x="2199" y="5822"/>
                      </a:cubicBezTo>
                      <a:cubicBezTo>
                        <a:pt x="1798" y="5727"/>
                        <a:pt x="1397" y="5657"/>
                        <a:pt x="1350" y="5680"/>
                      </a:cubicBezTo>
                      <a:cubicBezTo>
                        <a:pt x="1208" y="5751"/>
                        <a:pt x="1067" y="6081"/>
                        <a:pt x="1090" y="6199"/>
                      </a:cubicBezTo>
                      <a:cubicBezTo>
                        <a:pt x="1090" y="6246"/>
                        <a:pt x="1397" y="6552"/>
                        <a:pt x="1680" y="6811"/>
                      </a:cubicBezTo>
                      <a:cubicBezTo>
                        <a:pt x="1986" y="7070"/>
                        <a:pt x="2293" y="7306"/>
                        <a:pt x="2316" y="7353"/>
                      </a:cubicBezTo>
                      <a:cubicBezTo>
                        <a:pt x="2364" y="7447"/>
                        <a:pt x="2246" y="7659"/>
                        <a:pt x="2246" y="7659"/>
                      </a:cubicBezTo>
                      <a:cubicBezTo>
                        <a:pt x="2246" y="7659"/>
                        <a:pt x="2246" y="7659"/>
                        <a:pt x="2246" y="7659"/>
                      </a:cubicBezTo>
                      <a:cubicBezTo>
                        <a:pt x="2222" y="7659"/>
                        <a:pt x="2175" y="7918"/>
                        <a:pt x="2104" y="7965"/>
                      </a:cubicBezTo>
                      <a:cubicBezTo>
                        <a:pt x="2081" y="7989"/>
                        <a:pt x="1680" y="7965"/>
                        <a:pt x="1279" y="7942"/>
                      </a:cubicBezTo>
                      <a:cubicBezTo>
                        <a:pt x="878" y="7942"/>
                        <a:pt x="477" y="7965"/>
                        <a:pt x="430" y="8012"/>
                      </a:cubicBezTo>
                      <a:cubicBezTo>
                        <a:pt x="312" y="8083"/>
                        <a:pt x="241" y="8436"/>
                        <a:pt x="289" y="8554"/>
                      </a:cubicBezTo>
                      <a:cubicBezTo>
                        <a:pt x="312" y="8625"/>
                        <a:pt x="666" y="8837"/>
                        <a:pt x="1020" y="9002"/>
                      </a:cubicBezTo>
                      <a:cubicBezTo>
                        <a:pt x="1373" y="9190"/>
                        <a:pt x="1727" y="9355"/>
                        <a:pt x="1774" y="9402"/>
                      </a:cubicBezTo>
                      <a:cubicBezTo>
                        <a:pt x="1821" y="9473"/>
                        <a:pt x="1751" y="9708"/>
                        <a:pt x="1751" y="9708"/>
                      </a:cubicBezTo>
                      <a:cubicBezTo>
                        <a:pt x="1751" y="9732"/>
                        <a:pt x="1751" y="9732"/>
                        <a:pt x="1751" y="9732"/>
                      </a:cubicBezTo>
                      <a:cubicBezTo>
                        <a:pt x="1751" y="9732"/>
                        <a:pt x="1751" y="9967"/>
                        <a:pt x="1680" y="10038"/>
                      </a:cubicBezTo>
                      <a:cubicBezTo>
                        <a:pt x="1656" y="10062"/>
                        <a:pt x="1279" y="10132"/>
                        <a:pt x="878" y="10226"/>
                      </a:cubicBezTo>
                      <a:cubicBezTo>
                        <a:pt x="501" y="10321"/>
                        <a:pt x="100" y="10415"/>
                        <a:pt x="53" y="10462"/>
                      </a:cubicBezTo>
                      <a:cubicBezTo>
                        <a:pt x="-18" y="10580"/>
                        <a:pt x="-18" y="10933"/>
                        <a:pt x="53" y="11051"/>
                      </a:cubicBezTo>
                      <a:cubicBezTo>
                        <a:pt x="100" y="11098"/>
                        <a:pt x="477" y="11216"/>
                        <a:pt x="878" y="11310"/>
                      </a:cubicBezTo>
                      <a:cubicBezTo>
                        <a:pt x="1255" y="11404"/>
                        <a:pt x="1656" y="11498"/>
                        <a:pt x="1680" y="11522"/>
                      </a:cubicBezTo>
                      <a:cubicBezTo>
                        <a:pt x="1751" y="11569"/>
                        <a:pt x="1751" y="11828"/>
                        <a:pt x="1751" y="11828"/>
                      </a:cubicBezTo>
                      <a:cubicBezTo>
                        <a:pt x="1751" y="11828"/>
                        <a:pt x="1751" y="11828"/>
                        <a:pt x="1751" y="11828"/>
                      </a:cubicBezTo>
                      <a:cubicBezTo>
                        <a:pt x="1751" y="11828"/>
                        <a:pt x="1798" y="12087"/>
                        <a:pt x="1774" y="12158"/>
                      </a:cubicBezTo>
                      <a:cubicBezTo>
                        <a:pt x="1751" y="12205"/>
                        <a:pt x="1373" y="12346"/>
                        <a:pt x="1020" y="12535"/>
                      </a:cubicBezTo>
                      <a:cubicBezTo>
                        <a:pt x="666" y="12700"/>
                        <a:pt x="312" y="12888"/>
                        <a:pt x="289" y="12959"/>
                      </a:cubicBezTo>
                      <a:cubicBezTo>
                        <a:pt x="218" y="13077"/>
                        <a:pt x="312" y="13430"/>
                        <a:pt x="406" y="13501"/>
                      </a:cubicBezTo>
                      <a:cubicBezTo>
                        <a:pt x="454" y="13548"/>
                        <a:pt x="854" y="13571"/>
                        <a:pt x="1255" y="13595"/>
                      </a:cubicBezTo>
                      <a:cubicBezTo>
                        <a:pt x="1656" y="13595"/>
                        <a:pt x="2057" y="13571"/>
                        <a:pt x="2104" y="13595"/>
                      </a:cubicBezTo>
                      <a:cubicBezTo>
                        <a:pt x="2175" y="13642"/>
                        <a:pt x="2246" y="13901"/>
                        <a:pt x="2246" y="13901"/>
                      </a:cubicBezTo>
                      <a:cubicBezTo>
                        <a:pt x="2246" y="13901"/>
                        <a:pt x="2246" y="13901"/>
                        <a:pt x="2246" y="13901"/>
                      </a:cubicBezTo>
                      <a:cubicBezTo>
                        <a:pt x="2246" y="13901"/>
                        <a:pt x="2340" y="14137"/>
                        <a:pt x="2316" y="14207"/>
                      </a:cubicBezTo>
                      <a:cubicBezTo>
                        <a:pt x="2316" y="14254"/>
                        <a:pt x="2010" y="14466"/>
                        <a:pt x="1680" y="14725"/>
                      </a:cubicBezTo>
                      <a:cubicBezTo>
                        <a:pt x="1373" y="14985"/>
                        <a:pt x="1090" y="15267"/>
                        <a:pt x="1067" y="15314"/>
                      </a:cubicBezTo>
                      <a:cubicBezTo>
                        <a:pt x="1043" y="15456"/>
                        <a:pt x="1208" y="15785"/>
                        <a:pt x="1326" y="15833"/>
                      </a:cubicBezTo>
                      <a:cubicBezTo>
                        <a:pt x="1373" y="15856"/>
                        <a:pt x="1774" y="15809"/>
                        <a:pt x="2175" y="15715"/>
                      </a:cubicBezTo>
                      <a:cubicBezTo>
                        <a:pt x="2576" y="15621"/>
                        <a:pt x="2953" y="15526"/>
                        <a:pt x="3000" y="15526"/>
                      </a:cubicBezTo>
                      <a:cubicBezTo>
                        <a:pt x="3071" y="15550"/>
                        <a:pt x="3189" y="15785"/>
                        <a:pt x="3189" y="15785"/>
                      </a:cubicBezTo>
                      <a:cubicBezTo>
                        <a:pt x="3189" y="15785"/>
                        <a:pt x="3189" y="15785"/>
                        <a:pt x="3189" y="15785"/>
                      </a:cubicBezTo>
                      <a:cubicBezTo>
                        <a:pt x="3189" y="15785"/>
                        <a:pt x="3354" y="15997"/>
                        <a:pt x="3354" y="16068"/>
                      </a:cubicBezTo>
                      <a:cubicBezTo>
                        <a:pt x="3354" y="16115"/>
                        <a:pt x="3095" y="16398"/>
                        <a:pt x="2859" y="16728"/>
                      </a:cubicBezTo>
                      <a:cubicBezTo>
                        <a:pt x="2599" y="17034"/>
                        <a:pt x="2387" y="17387"/>
                        <a:pt x="2387" y="17434"/>
                      </a:cubicBezTo>
                      <a:cubicBezTo>
                        <a:pt x="2387" y="17576"/>
                        <a:pt x="2623" y="17858"/>
                        <a:pt x="2741" y="17882"/>
                      </a:cubicBezTo>
                      <a:cubicBezTo>
                        <a:pt x="2812" y="17905"/>
                        <a:pt x="3189" y="17741"/>
                        <a:pt x="3543" y="17576"/>
                      </a:cubicBezTo>
                      <a:cubicBezTo>
                        <a:pt x="3896" y="17387"/>
                        <a:pt x="4250" y="17199"/>
                        <a:pt x="4297" y="17199"/>
                      </a:cubicBezTo>
                      <a:cubicBezTo>
                        <a:pt x="4392" y="17199"/>
                        <a:pt x="4557" y="17411"/>
                        <a:pt x="4557" y="17411"/>
                      </a:cubicBezTo>
                      <a:cubicBezTo>
                        <a:pt x="4557" y="17411"/>
                        <a:pt x="4557" y="17411"/>
                        <a:pt x="4557" y="17411"/>
                      </a:cubicBezTo>
                      <a:cubicBezTo>
                        <a:pt x="4557" y="17411"/>
                        <a:pt x="4745" y="17576"/>
                        <a:pt x="4769" y="17646"/>
                      </a:cubicBezTo>
                      <a:cubicBezTo>
                        <a:pt x="4769" y="17670"/>
                        <a:pt x="4604" y="18023"/>
                        <a:pt x="4439" y="18400"/>
                      </a:cubicBezTo>
                      <a:cubicBezTo>
                        <a:pt x="4274" y="18753"/>
                        <a:pt x="4132" y="19130"/>
                        <a:pt x="4156" y="19201"/>
                      </a:cubicBezTo>
                      <a:cubicBezTo>
                        <a:pt x="4179" y="19342"/>
                        <a:pt x="4486" y="19554"/>
                        <a:pt x="4604" y="19554"/>
                      </a:cubicBezTo>
                      <a:cubicBezTo>
                        <a:pt x="4675" y="19554"/>
                        <a:pt x="5005" y="19319"/>
                        <a:pt x="5311" y="19060"/>
                      </a:cubicBezTo>
                      <a:cubicBezTo>
                        <a:pt x="5618" y="18801"/>
                        <a:pt x="5924" y="18541"/>
                        <a:pt x="5972" y="18518"/>
                      </a:cubicBezTo>
                      <a:cubicBezTo>
                        <a:pt x="6042" y="18518"/>
                        <a:pt x="6254" y="18659"/>
                        <a:pt x="6254" y="18659"/>
                      </a:cubicBezTo>
                      <a:cubicBezTo>
                        <a:pt x="6254" y="18659"/>
                        <a:pt x="6254" y="18659"/>
                        <a:pt x="6254" y="18659"/>
                      </a:cubicBezTo>
                      <a:cubicBezTo>
                        <a:pt x="6254" y="18659"/>
                        <a:pt x="6490" y="18777"/>
                        <a:pt x="6514" y="18848"/>
                      </a:cubicBezTo>
                      <a:cubicBezTo>
                        <a:pt x="6537" y="18895"/>
                        <a:pt x="6443" y="19272"/>
                        <a:pt x="6372" y="19648"/>
                      </a:cubicBezTo>
                      <a:cubicBezTo>
                        <a:pt x="6302" y="20049"/>
                        <a:pt x="6231" y="20449"/>
                        <a:pt x="6278" y="20520"/>
                      </a:cubicBezTo>
                      <a:cubicBezTo>
                        <a:pt x="6325" y="20638"/>
                        <a:pt x="6679" y="20779"/>
                        <a:pt x="6797" y="20732"/>
                      </a:cubicBezTo>
                      <a:cubicBezTo>
                        <a:pt x="6844" y="20732"/>
                        <a:pt x="7127" y="20426"/>
                        <a:pt x="7363" y="20096"/>
                      </a:cubicBezTo>
                      <a:cubicBezTo>
                        <a:pt x="7622" y="19790"/>
                        <a:pt x="7834" y="19460"/>
                        <a:pt x="7882" y="19436"/>
                      </a:cubicBezTo>
                      <a:cubicBezTo>
                        <a:pt x="7952" y="19389"/>
                        <a:pt x="8188" y="19507"/>
                        <a:pt x="8188" y="19507"/>
                      </a:cubicBezTo>
                      <a:cubicBezTo>
                        <a:pt x="8188" y="19507"/>
                        <a:pt x="8188" y="19507"/>
                        <a:pt x="8188" y="19507"/>
                      </a:cubicBezTo>
                      <a:cubicBezTo>
                        <a:pt x="8188" y="19507"/>
                        <a:pt x="8448" y="19554"/>
                        <a:pt x="8495" y="19625"/>
                      </a:cubicBezTo>
                      <a:cubicBezTo>
                        <a:pt x="8518" y="19648"/>
                        <a:pt x="8518" y="20049"/>
                        <a:pt x="8542" y="20449"/>
                      </a:cubicBezTo>
                      <a:cubicBezTo>
                        <a:pt x="8565" y="20850"/>
                        <a:pt x="8589" y="21250"/>
                        <a:pt x="8636" y="21297"/>
                      </a:cubicBezTo>
                      <a:cubicBezTo>
                        <a:pt x="8730" y="21392"/>
                        <a:pt x="9084" y="21462"/>
                        <a:pt x="9202" y="21392"/>
                      </a:cubicBezTo>
                      <a:cubicBezTo>
                        <a:pt x="9249" y="21368"/>
                        <a:pt x="9438" y="21015"/>
                        <a:pt x="9603" y="20638"/>
                      </a:cubicBezTo>
                      <a:cubicBezTo>
                        <a:pt x="9768" y="20284"/>
                        <a:pt x="9933" y="19908"/>
                        <a:pt x="9957" y="19884"/>
                      </a:cubicBezTo>
                      <a:cubicBezTo>
                        <a:pt x="10027" y="19813"/>
                        <a:pt x="10263" y="19860"/>
                        <a:pt x="10263" y="19860"/>
                      </a:cubicBezTo>
                      <a:cubicBezTo>
                        <a:pt x="10287" y="19884"/>
                        <a:pt x="10287" y="19884"/>
                        <a:pt x="10287" y="19884"/>
                      </a:cubicBezTo>
                      <a:cubicBezTo>
                        <a:pt x="10287" y="19884"/>
                        <a:pt x="10546" y="19860"/>
                        <a:pt x="10593" y="19908"/>
                      </a:cubicBezTo>
                      <a:cubicBezTo>
                        <a:pt x="10617" y="19931"/>
                        <a:pt x="10711" y="20332"/>
                        <a:pt x="10829" y="20708"/>
                      </a:cubicBezTo>
                      <a:cubicBezTo>
                        <a:pt x="10947" y="21085"/>
                        <a:pt x="11065" y="21462"/>
                        <a:pt x="11136" y="21509"/>
                      </a:cubicBezTo>
                      <a:cubicBezTo>
                        <a:pt x="11230" y="21580"/>
                        <a:pt x="11607" y="21556"/>
                        <a:pt x="11702" y="21486"/>
                      </a:cubicBezTo>
                      <a:cubicBezTo>
                        <a:pt x="11749" y="21439"/>
                        <a:pt x="11843" y="21038"/>
                        <a:pt x="11914" y="20661"/>
                      </a:cubicBezTo>
                      <a:cubicBezTo>
                        <a:pt x="12008" y="20261"/>
                        <a:pt x="12055" y="19860"/>
                        <a:pt x="12079" y="19837"/>
                      </a:cubicBezTo>
                      <a:cubicBezTo>
                        <a:pt x="12126" y="19766"/>
                        <a:pt x="12385" y="19743"/>
                        <a:pt x="12385" y="19743"/>
                      </a:cubicBezTo>
                      <a:cubicBezTo>
                        <a:pt x="12385" y="19743"/>
                        <a:pt x="12385" y="19743"/>
                        <a:pt x="12385" y="19743"/>
                      </a:cubicBezTo>
                      <a:cubicBezTo>
                        <a:pt x="12385" y="19743"/>
                        <a:pt x="12645" y="19696"/>
                        <a:pt x="12716" y="19719"/>
                      </a:cubicBezTo>
                      <a:cubicBezTo>
                        <a:pt x="12739" y="19743"/>
                        <a:pt x="12928" y="20096"/>
                        <a:pt x="13116" y="20426"/>
                      </a:cubicBezTo>
                      <a:cubicBezTo>
                        <a:pt x="13305" y="20779"/>
                        <a:pt x="13541" y="21132"/>
                        <a:pt x="13588" y="21156"/>
                      </a:cubicBezTo>
                      <a:cubicBezTo>
                        <a:pt x="13730" y="21203"/>
                        <a:pt x="14060" y="21085"/>
                        <a:pt x="14154" y="20991"/>
                      </a:cubicBezTo>
                      <a:cubicBezTo>
                        <a:pt x="14178" y="20944"/>
                        <a:pt x="14178" y="20544"/>
                        <a:pt x="14178" y="20120"/>
                      </a:cubicBezTo>
                      <a:cubicBezTo>
                        <a:pt x="14154" y="19719"/>
                        <a:pt x="14130" y="19342"/>
                        <a:pt x="14130" y="19295"/>
                      </a:cubicBezTo>
                      <a:cubicBezTo>
                        <a:pt x="14178" y="19201"/>
                        <a:pt x="14413" y="19154"/>
                        <a:pt x="14413" y="19154"/>
                      </a:cubicBezTo>
                      <a:cubicBezTo>
                        <a:pt x="14413" y="19154"/>
                        <a:pt x="14413" y="19154"/>
                        <a:pt x="14413" y="19154"/>
                      </a:cubicBezTo>
                      <a:cubicBezTo>
                        <a:pt x="14413" y="19154"/>
                        <a:pt x="14649" y="19012"/>
                        <a:pt x="14720" y="19036"/>
                      </a:cubicBezTo>
                      <a:cubicBezTo>
                        <a:pt x="14767" y="19036"/>
                        <a:pt x="15027" y="19342"/>
                        <a:pt x="15286" y="19648"/>
                      </a:cubicBezTo>
                      <a:cubicBezTo>
                        <a:pt x="15569" y="19931"/>
                        <a:pt x="15852" y="20214"/>
                        <a:pt x="15923" y="20237"/>
                      </a:cubicBezTo>
                      <a:cubicBezTo>
                        <a:pt x="16041" y="20237"/>
                        <a:pt x="16371" y="20049"/>
                        <a:pt x="16418" y="19931"/>
                      </a:cubicBezTo>
                      <a:cubicBezTo>
                        <a:pt x="16441" y="19884"/>
                        <a:pt x="16347" y="19484"/>
                        <a:pt x="16229" y="19107"/>
                      </a:cubicBezTo>
                      <a:cubicBezTo>
                        <a:pt x="16135" y="18706"/>
                        <a:pt x="15993" y="18329"/>
                        <a:pt x="16017" y="18306"/>
                      </a:cubicBezTo>
                      <a:cubicBezTo>
                        <a:pt x="16017" y="18212"/>
                        <a:pt x="16253" y="18094"/>
                        <a:pt x="16253" y="18094"/>
                      </a:cubicBezTo>
                      <a:cubicBezTo>
                        <a:pt x="16253" y="18094"/>
                        <a:pt x="16253" y="18094"/>
                        <a:pt x="16253" y="18094"/>
                      </a:cubicBezTo>
                      <a:cubicBezTo>
                        <a:pt x="16253" y="18094"/>
                        <a:pt x="16441" y="17905"/>
                        <a:pt x="16536" y="17905"/>
                      </a:cubicBezTo>
                      <a:cubicBezTo>
                        <a:pt x="16559" y="17905"/>
                        <a:pt x="16889" y="18141"/>
                        <a:pt x="17220" y="18377"/>
                      </a:cubicBezTo>
                      <a:cubicBezTo>
                        <a:pt x="17550" y="18589"/>
                        <a:pt x="17880" y="18801"/>
                        <a:pt x="17951" y="18801"/>
                      </a:cubicBezTo>
                      <a:cubicBezTo>
                        <a:pt x="18092" y="18777"/>
                        <a:pt x="18351" y="18518"/>
                        <a:pt x="18375" y="18400"/>
                      </a:cubicBezTo>
                      <a:cubicBezTo>
                        <a:pt x="18375" y="18353"/>
                        <a:pt x="18210" y="17976"/>
                        <a:pt x="18021" y="17623"/>
                      </a:cubicBezTo>
                      <a:cubicBezTo>
                        <a:pt x="17809" y="17269"/>
                        <a:pt x="17620" y="16940"/>
                        <a:pt x="17597" y="16893"/>
                      </a:cubicBezTo>
                      <a:cubicBezTo>
                        <a:pt x="17597" y="16798"/>
                        <a:pt x="17785" y="16633"/>
                        <a:pt x="17785" y="16633"/>
                      </a:cubicBezTo>
                      <a:cubicBezTo>
                        <a:pt x="17785" y="16633"/>
                        <a:pt x="17785" y="16633"/>
                        <a:pt x="17785" y="16633"/>
                      </a:cubicBezTo>
                      <a:cubicBezTo>
                        <a:pt x="17785" y="16633"/>
                        <a:pt x="17951" y="16421"/>
                        <a:pt x="18021" y="16398"/>
                      </a:cubicBezTo>
                      <a:cubicBezTo>
                        <a:pt x="18068" y="16398"/>
                        <a:pt x="18422" y="16539"/>
                        <a:pt x="18799" y="16681"/>
                      </a:cubicBezTo>
                      <a:cubicBezTo>
                        <a:pt x="19153" y="16822"/>
                        <a:pt x="19554" y="16963"/>
                        <a:pt x="19625" y="16940"/>
                      </a:cubicBezTo>
                      <a:cubicBezTo>
                        <a:pt x="19743" y="16893"/>
                        <a:pt x="19931" y="16586"/>
                        <a:pt x="19931" y="16445"/>
                      </a:cubicBezTo>
                      <a:cubicBezTo>
                        <a:pt x="19931" y="16398"/>
                        <a:pt x="19672" y="16068"/>
                        <a:pt x="19413" y="15785"/>
                      </a:cubicBezTo>
                      <a:cubicBezTo>
                        <a:pt x="19130" y="15479"/>
                        <a:pt x="18847" y="15197"/>
                        <a:pt x="18847" y="15173"/>
                      </a:cubicBezTo>
                      <a:cubicBezTo>
                        <a:pt x="18823" y="15079"/>
                        <a:pt x="18965" y="14867"/>
                        <a:pt x="18965" y="14867"/>
                      </a:cubicBezTo>
                      <a:cubicBezTo>
                        <a:pt x="18965" y="14867"/>
                        <a:pt x="18965" y="14867"/>
                        <a:pt x="18965" y="14867"/>
                      </a:cubicBezTo>
                      <a:cubicBezTo>
                        <a:pt x="18965" y="14867"/>
                        <a:pt x="19059" y="14631"/>
                        <a:pt x="19130" y="14584"/>
                      </a:cubicBezTo>
                      <a:cubicBezTo>
                        <a:pt x="19153" y="14561"/>
                        <a:pt x="19554" y="14631"/>
                        <a:pt x="19931" y="14678"/>
                      </a:cubicBezTo>
                      <a:cubicBezTo>
                        <a:pt x="20332" y="14749"/>
                        <a:pt x="20733" y="14773"/>
                        <a:pt x="20804" y="14725"/>
                      </a:cubicBezTo>
                      <a:cubicBezTo>
                        <a:pt x="20922" y="14678"/>
                        <a:pt x="21040" y="14325"/>
                        <a:pt x="20992" y="14207"/>
                      </a:cubicBezTo>
                      <a:cubicBezTo>
                        <a:pt x="20992" y="14137"/>
                        <a:pt x="20662" y="13901"/>
                        <a:pt x="20332" y="13665"/>
                      </a:cubicBezTo>
                      <a:cubicBezTo>
                        <a:pt x="20002" y="13430"/>
                        <a:pt x="19648" y="13242"/>
                        <a:pt x="19625" y="13194"/>
                      </a:cubicBezTo>
                      <a:cubicBezTo>
                        <a:pt x="19578" y="13124"/>
                        <a:pt x="19672" y="12888"/>
                        <a:pt x="19672" y="12888"/>
                      </a:cubicBezTo>
                      <a:cubicBezTo>
                        <a:pt x="19672" y="12888"/>
                        <a:pt x="19672" y="12888"/>
                        <a:pt x="19672" y="12888"/>
                      </a:cubicBezTo>
                      <a:cubicBezTo>
                        <a:pt x="19696" y="12888"/>
                        <a:pt x="19719" y="12629"/>
                        <a:pt x="19790" y="12582"/>
                      </a:cubicBezTo>
                      <a:cubicBezTo>
                        <a:pt x="19813" y="12535"/>
                        <a:pt x="20191" y="12535"/>
                        <a:pt x="20592" y="12488"/>
                      </a:cubicBezTo>
                      <a:cubicBezTo>
                        <a:pt x="20992" y="12441"/>
                        <a:pt x="21393" y="12370"/>
                        <a:pt x="21441" y="12323"/>
                      </a:cubicBezTo>
                      <a:cubicBezTo>
                        <a:pt x="21535" y="12229"/>
                        <a:pt x="21582" y="11875"/>
                        <a:pt x="21511" y="11758"/>
                      </a:cubicBezTo>
                      <a:cubicBezTo>
                        <a:pt x="21488" y="11710"/>
                        <a:pt x="21110" y="11546"/>
                        <a:pt x="20733" y="11404"/>
                      </a:cubicBezTo>
                      <a:close/>
                    </a:path>
                  </a:pathLst>
                </a:custGeom>
                <a:solidFill>
                  <a:srgbClr val="F39C1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defTabSz="914354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95A5A6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3" name="Shape 384"/>
                <p:cNvSpPr/>
                <p:nvPr/>
              </p:nvSpPr>
              <p:spPr>
                <a:xfrm rot="10800000" flipH="1">
                  <a:off x="401728" y="417765"/>
                  <a:ext cx="1418029" cy="1418905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9D9D9"/>
                    </a:gs>
                    <a:gs pos="100000">
                      <a:srgbClr val="FFFFFF"/>
                    </a:gs>
                  </a:gsLst>
                  <a:lin ang="90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defTabSz="914354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95A5A6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21" name="Freeform 423"/>
              <p:cNvSpPr/>
              <p:nvPr/>
            </p:nvSpPr>
            <p:spPr>
              <a:xfrm>
                <a:off x="6331139" y="2922061"/>
                <a:ext cx="479727" cy="411532"/>
              </a:xfrm>
              <a:custGeom>
                <a:avLst/>
                <a:gdLst>
                  <a:gd name="connsiteX0" fmla="*/ 216352 w 504825"/>
                  <a:gd name="connsiteY0" fmla="*/ 252413 h 432708"/>
                  <a:gd name="connsiteX1" fmla="*/ 288470 w 504825"/>
                  <a:gd name="connsiteY1" fmla="*/ 252413 h 432708"/>
                  <a:gd name="connsiteX2" fmla="*/ 288470 w 504825"/>
                  <a:gd name="connsiteY2" fmla="*/ 288472 h 432708"/>
                  <a:gd name="connsiteX3" fmla="*/ 216352 w 504825"/>
                  <a:gd name="connsiteY3" fmla="*/ 288472 h 432708"/>
                  <a:gd name="connsiteX4" fmla="*/ 0 w 504825"/>
                  <a:gd name="connsiteY4" fmla="*/ 252413 h 432708"/>
                  <a:gd name="connsiteX5" fmla="*/ 189309 w 504825"/>
                  <a:gd name="connsiteY5" fmla="*/ 252413 h 432708"/>
                  <a:gd name="connsiteX6" fmla="*/ 189309 w 504825"/>
                  <a:gd name="connsiteY6" fmla="*/ 297487 h 432708"/>
                  <a:gd name="connsiteX7" fmla="*/ 194661 w 504825"/>
                  <a:gd name="connsiteY7" fmla="*/ 310164 h 432708"/>
                  <a:gd name="connsiteX8" fmla="*/ 207339 w 504825"/>
                  <a:gd name="connsiteY8" fmla="*/ 315517 h 432708"/>
                  <a:gd name="connsiteX9" fmla="*/ 297486 w 504825"/>
                  <a:gd name="connsiteY9" fmla="*/ 315517 h 432708"/>
                  <a:gd name="connsiteX10" fmla="*/ 310163 w 504825"/>
                  <a:gd name="connsiteY10" fmla="*/ 310164 h 432708"/>
                  <a:gd name="connsiteX11" fmla="*/ 315515 w 504825"/>
                  <a:gd name="connsiteY11" fmla="*/ 297487 h 432708"/>
                  <a:gd name="connsiteX12" fmla="*/ 315515 w 504825"/>
                  <a:gd name="connsiteY12" fmla="*/ 252413 h 432708"/>
                  <a:gd name="connsiteX13" fmla="*/ 504825 w 504825"/>
                  <a:gd name="connsiteY13" fmla="*/ 252413 h 432708"/>
                  <a:gd name="connsiteX14" fmla="*/ 504825 w 504825"/>
                  <a:gd name="connsiteY14" fmla="*/ 387634 h 432708"/>
                  <a:gd name="connsiteX15" fmla="*/ 491585 w 504825"/>
                  <a:gd name="connsiteY15" fmla="*/ 419468 h 432708"/>
                  <a:gd name="connsiteX16" fmla="*/ 459751 w 504825"/>
                  <a:gd name="connsiteY16" fmla="*/ 432708 h 432708"/>
                  <a:gd name="connsiteX17" fmla="*/ 45074 w 504825"/>
                  <a:gd name="connsiteY17" fmla="*/ 432708 h 432708"/>
                  <a:gd name="connsiteX18" fmla="*/ 13240 w 504825"/>
                  <a:gd name="connsiteY18" fmla="*/ 419468 h 432708"/>
                  <a:gd name="connsiteX19" fmla="*/ 0 w 504825"/>
                  <a:gd name="connsiteY19" fmla="*/ 387634 h 432708"/>
                  <a:gd name="connsiteX20" fmla="*/ 180295 w 504825"/>
                  <a:gd name="connsiteY20" fmla="*/ 36059 h 432708"/>
                  <a:gd name="connsiteX21" fmla="*/ 180295 w 504825"/>
                  <a:gd name="connsiteY21" fmla="*/ 72118 h 432708"/>
                  <a:gd name="connsiteX22" fmla="*/ 324530 w 504825"/>
                  <a:gd name="connsiteY22" fmla="*/ 72118 h 432708"/>
                  <a:gd name="connsiteX23" fmla="*/ 324530 w 504825"/>
                  <a:gd name="connsiteY23" fmla="*/ 36059 h 432708"/>
                  <a:gd name="connsiteX24" fmla="*/ 171280 w 504825"/>
                  <a:gd name="connsiteY24" fmla="*/ 0 h 432708"/>
                  <a:gd name="connsiteX25" fmla="*/ 333545 w 504825"/>
                  <a:gd name="connsiteY25" fmla="*/ 0 h 432708"/>
                  <a:gd name="connsiteX26" fmla="*/ 352701 w 504825"/>
                  <a:gd name="connsiteY26" fmla="*/ 7888 h 432708"/>
                  <a:gd name="connsiteX27" fmla="*/ 360589 w 504825"/>
                  <a:gd name="connsiteY27" fmla="*/ 27044 h 432708"/>
                  <a:gd name="connsiteX28" fmla="*/ 360589 w 504825"/>
                  <a:gd name="connsiteY28" fmla="*/ 72118 h 432708"/>
                  <a:gd name="connsiteX29" fmla="*/ 459751 w 504825"/>
                  <a:gd name="connsiteY29" fmla="*/ 72118 h 432708"/>
                  <a:gd name="connsiteX30" fmla="*/ 491585 w 504825"/>
                  <a:gd name="connsiteY30" fmla="*/ 85358 h 432708"/>
                  <a:gd name="connsiteX31" fmla="*/ 504825 w 504825"/>
                  <a:gd name="connsiteY31" fmla="*/ 117192 h 432708"/>
                  <a:gd name="connsiteX32" fmla="*/ 504825 w 504825"/>
                  <a:gd name="connsiteY32" fmla="*/ 225368 h 432708"/>
                  <a:gd name="connsiteX33" fmla="*/ 0 w 504825"/>
                  <a:gd name="connsiteY33" fmla="*/ 225368 h 432708"/>
                  <a:gd name="connsiteX34" fmla="*/ 0 w 504825"/>
                  <a:gd name="connsiteY34" fmla="*/ 117192 h 432708"/>
                  <a:gd name="connsiteX35" fmla="*/ 13240 w 504825"/>
                  <a:gd name="connsiteY35" fmla="*/ 85358 h 432708"/>
                  <a:gd name="connsiteX36" fmla="*/ 45074 w 504825"/>
                  <a:gd name="connsiteY36" fmla="*/ 72118 h 432708"/>
                  <a:gd name="connsiteX37" fmla="*/ 144236 w 504825"/>
                  <a:gd name="connsiteY37" fmla="*/ 72118 h 432708"/>
                  <a:gd name="connsiteX38" fmla="*/ 144236 w 504825"/>
                  <a:gd name="connsiteY38" fmla="*/ 27044 h 432708"/>
                  <a:gd name="connsiteX39" fmla="*/ 152123 w 504825"/>
                  <a:gd name="connsiteY39" fmla="*/ 7888 h 432708"/>
                  <a:gd name="connsiteX40" fmla="*/ 171280 w 504825"/>
                  <a:gd name="connsiteY40" fmla="*/ 0 h 4327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504825" h="432708">
                    <a:moveTo>
                      <a:pt x="216352" y="252413"/>
                    </a:moveTo>
                    <a:lnTo>
                      <a:pt x="288470" y="252413"/>
                    </a:lnTo>
                    <a:lnTo>
                      <a:pt x="288470" y="288472"/>
                    </a:lnTo>
                    <a:lnTo>
                      <a:pt x="216352" y="288472"/>
                    </a:lnTo>
                    <a:close/>
                    <a:moveTo>
                      <a:pt x="0" y="252413"/>
                    </a:moveTo>
                    <a:lnTo>
                      <a:pt x="189309" y="252413"/>
                    </a:lnTo>
                    <a:lnTo>
                      <a:pt x="189309" y="297487"/>
                    </a:lnTo>
                    <a:cubicBezTo>
                      <a:pt x="189309" y="302370"/>
                      <a:pt x="191093" y="306596"/>
                      <a:pt x="194661" y="310164"/>
                    </a:cubicBezTo>
                    <a:cubicBezTo>
                      <a:pt x="198230" y="313732"/>
                      <a:pt x="202455" y="315517"/>
                      <a:pt x="207339" y="315517"/>
                    </a:cubicBezTo>
                    <a:lnTo>
                      <a:pt x="297486" y="315517"/>
                    </a:lnTo>
                    <a:cubicBezTo>
                      <a:pt x="302370" y="315517"/>
                      <a:pt x="306595" y="313732"/>
                      <a:pt x="310163" y="310164"/>
                    </a:cubicBezTo>
                    <a:cubicBezTo>
                      <a:pt x="313731" y="306596"/>
                      <a:pt x="315515" y="302370"/>
                      <a:pt x="315515" y="297487"/>
                    </a:cubicBezTo>
                    <a:lnTo>
                      <a:pt x="315515" y="252413"/>
                    </a:lnTo>
                    <a:lnTo>
                      <a:pt x="504825" y="252413"/>
                    </a:lnTo>
                    <a:lnTo>
                      <a:pt x="504825" y="387634"/>
                    </a:lnTo>
                    <a:cubicBezTo>
                      <a:pt x="504825" y="400030"/>
                      <a:pt x="500411" y="410641"/>
                      <a:pt x="491585" y="419468"/>
                    </a:cubicBezTo>
                    <a:cubicBezTo>
                      <a:pt x="482757" y="428295"/>
                      <a:pt x="472147" y="432708"/>
                      <a:pt x="459751" y="432708"/>
                    </a:cubicBezTo>
                    <a:lnTo>
                      <a:pt x="45074" y="432708"/>
                    </a:lnTo>
                    <a:cubicBezTo>
                      <a:pt x="32678" y="432708"/>
                      <a:pt x="22068" y="428295"/>
                      <a:pt x="13240" y="419468"/>
                    </a:cubicBezTo>
                    <a:cubicBezTo>
                      <a:pt x="4414" y="410641"/>
                      <a:pt x="0" y="400030"/>
                      <a:pt x="0" y="387634"/>
                    </a:cubicBezTo>
                    <a:close/>
                    <a:moveTo>
                      <a:pt x="180295" y="36059"/>
                    </a:moveTo>
                    <a:lnTo>
                      <a:pt x="180295" y="72118"/>
                    </a:lnTo>
                    <a:lnTo>
                      <a:pt x="324530" y="72118"/>
                    </a:lnTo>
                    <a:lnTo>
                      <a:pt x="324530" y="36059"/>
                    </a:lnTo>
                    <a:close/>
                    <a:moveTo>
                      <a:pt x="171280" y="0"/>
                    </a:moveTo>
                    <a:lnTo>
                      <a:pt x="333545" y="0"/>
                    </a:lnTo>
                    <a:cubicBezTo>
                      <a:pt x="341057" y="0"/>
                      <a:pt x="347443" y="2629"/>
                      <a:pt x="352701" y="7888"/>
                    </a:cubicBezTo>
                    <a:cubicBezTo>
                      <a:pt x="357959" y="13146"/>
                      <a:pt x="360589" y="19532"/>
                      <a:pt x="360589" y="27044"/>
                    </a:cubicBezTo>
                    <a:lnTo>
                      <a:pt x="360589" y="72118"/>
                    </a:lnTo>
                    <a:lnTo>
                      <a:pt x="459751" y="72118"/>
                    </a:lnTo>
                    <a:cubicBezTo>
                      <a:pt x="472147" y="72118"/>
                      <a:pt x="482757" y="76531"/>
                      <a:pt x="491585" y="85358"/>
                    </a:cubicBezTo>
                    <a:cubicBezTo>
                      <a:pt x="500411" y="94185"/>
                      <a:pt x="504825" y="104796"/>
                      <a:pt x="504825" y="117192"/>
                    </a:cubicBezTo>
                    <a:lnTo>
                      <a:pt x="504825" y="225368"/>
                    </a:lnTo>
                    <a:lnTo>
                      <a:pt x="0" y="225368"/>
                    </a:lnTo>
                    <a:lnTo>
                      <a:pt x="0" y="117192"/>
                    </a:lnTo>
                    <a:cubicBezTo>
                      <a:pt x="0" y="104796"/>
                      <a:pt x="4414" y="94185"/>
                      <a:pt x="13240" y="85358"/>
                    </a:cubicBezTo>
                    <a:cubicBezTo>
                      <a:pt x="22068" y="76531"/>
                      <a:pt x="32678" y="72118"/>
                      <a:pt x="45074" y="72118"/>
                    </a:cubicBezTo>
                    <a:lnTo>
                      <a:pt x="144236" y="72118"/>
                    </a:lnTo>
                    <a:lnTo>
                      <a:pt x="144236" y="27044"/>
                    </a:lnTo>
                    <a:cubicBezTo>
                      <a:pt x="144236" y="19532"/>
                      <a:pt x="146865" y="13146"/>
                      <a:pt x="152123" y="7888"/>
                    </a:cubicBezTo>
                    <a:cubicBezTo>
                      <a:pt x="157382" y="2629"/>
                      <a:pt x="163767" y="0"/>
                      <a:pt x="171280" y="0"/>
                    </a:cubicBezTo>
                    <a:close/>
                  </a:path>
                </a:pathLst>
              </a:custGeom>
              <a:solidFill>
                <a:srgbClr val="F39C12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35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roup 34"/>
            <p:cNvGrpSpPr/>
            <p:nvPr/>
          </p:nvGrpSpPr>
          <p:grpSpPr>
            <a:xfrm>
              <a:off x="5033340" y="4625995"/>
              <a:ext cx="1113106" cy="1114959"/>
              <a:chOff x="7160556" y="2842121"/>
              <a:chExt cx="1113106" cy="1114959"/>
            </a:xfrm>
          </p:grpSpPr>
          <p:grpSp>
            <p:nvGrpSpPr>
              <p:cNvPr id="16" name="Group 385"/>
              <p:cNvGrpSpPr/>
              <p:nvPr/>
            </p:nvGrpSpPr>
            <p:grpSpPr>
              <a:xfrm>
                <a:off x="7160556" y="2842121"/>
                <a:ext cx="1113106" cy="1114959"/>
                <a:chOff x="162568" y="177766"/>
                <a:chExt cx="1894676" cy="1897830"/>
              </a:xfrm>
            </p:grpSpPr>
            <p:sp>
              <p:nvSpPr>
                <p:cNvPr id="18" name="Shape 383"/>
                <p:cNvSpPr/>
                <p:nvPr/>
              </p:nvSpPr>
              <p:spPr>
                <a:xfrm rot="10800000" flipH="1">
                  <a:off x="162568" y="177766"/>
                  <a:ext cx="1894676" cy="189783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46" h="21552" extrusionOk="0">
                      <a:moveTo>
                        <a:pt x="20733" y="11404"/>
                      </a:moveTo>
                      <a:cubicBezTo>
                        <a:pt x="20356" y="11263"/>
                        <a:pt x="19979" y="11122"/>
                        <a:pt x="19955" y="11098"/>
                      </a:cubicBezTo>
                      <a:cubicBezTo>
                        <a:pt x="19884" y="11027"/>
                        <a:pt x="19931" y="10792"/>
                        <a:pt x="19931" y="10792"/>
                      </a:cubicBezTo>
                      <a:cubicBezTo>
                        <a:pt x="19931" y="10768"/>
                        <a:pt x="19931" y="10768"/>
                        <a:pt x="19931" y="10768"/>
                      </a:cubicBezTo>
                      <a:cubicBezTo>
                        <a:pt x="19931" y="10768"/>
                        <a:pt x="19908" y="10509"/>
                        <a:pt x="19955" y="10462"/>
                      </a:cubicBezTo>
                      <a:cubicBezTo>
                        <a:pt x="19979" y="10415"/>
                        <a:pt x="20356" y="10321"/>
                        <a:pt x="20733" y="10179"/>
                      </a:cubicBezTo>
                      <a:cubicBezTo>
                        <a:pt x="21110" y="10038"/>
                        <a:pt x="21488" y="9897"/>
                        <a:pt x="21511" y="9826"/>
                      </a:cubicBezTo>
                      <a:cubicBezTo>
                        <a:pt x="21582" y="9732"/>
                        <a:pt x="21535" y="9355"/>
                        <a:pt x="21441" y="9261"/>
                      </a:cubicBezTo>
                      <a:cubicBezTo>
                        <a:pt x="21417" y="9214"/>
                        <a:pt x="21016" y="9143"/>
                        <a:pt x="20615" y="9096"/>
                      </a:cubicBezTo>
                      <a:cubicBezTo>
                        <a:pt x="20214" y="9049"/>
                        <a:pt x="19813" y="9002"/>
                        <a:pt x="19790" y="8978"/>
                      </a:cubicBezTo>
                      <a:cubicBezTo>
                        <a:pt x="19696" y="8931"/>
                        <a:pt x="19672" y="8672"/>
                        <a:pt x="19672" y="8672"/>
                      </a:cubicBezTo>
                      <a:cubicBezTo>
                        <a:pt x="19672" y="8672"/>
                        <a:pt x="19672" y="8672"/>
                        <a:pt x="19672" y="8672"/>
                      </a:cubicBezTo>
                      <a:cubicBezTo>
                        <a:pt x="19672" y="8672"/>
                        <a:pt x="19601" y="8436"/>
                        <a:pt x="19625" y="8366"/>
                      </a:cubicBezTo>
                      <a:cubicBezTo>
                        <a:pt x="19648" y="8318"/>
                        <a:pt x="19979" y="8130"/>
                        <a:pt x="20332" y="7918"/>
                      </a:cubicBezTo>
                      <a:cubicBezTo>
                        <a:pt x="20662" y="7706"/>
                        <a:pt x="20992" y="7447"/>
                        <a:pt x="21016" y="7400"/>
                      </a:cubicBezTo>
                      <a:cubicBezTo>
                        <a:pt x="21063" y="7259"/>
                        <a:pt x="20922" y="6929"/>
                        <a:pt x="20827" y="6858"/>
                      </a:cubicBezTo>
                      <a:cubicBezTo>
                        <a:pt x="20757" y="6811"/>
                        <a:pt x="20356" y="6835"/>
                        <a:pt x="19955" y="6882"/>
                      </a:cubicBezTo>
                      <a:cubicBezTo>
                        <a:pt x="19554" y="6929"/>
                        <a:pt x="19177" y="6976"/>
                        <a:pt x="19130" y="6952"/>
                      </a:cubicBezTo>
                      <a:cubicBezTo>
                        <a:pt x="19035" y="6929"/>
                        <a:pt x="18965" y="6693"/>
                        <a:pt x="18965" y="6693"/>
                      </a:cubicBezTo>
                      <a:cubicBezTo>
                        <a:pt x="18965" y="6693"/>
                        <a:pt x="18965" y="6693"/>
                        <a:pt x="18965" y="6693"/>
                      </a:cubicBezTo>
                      <a:cubicBezTo>
                        <a:pt x="18965" y="6693"/>
                        <a:pt x="18823" y="6458"/>
                        <a:pt x="18823" y="6387"/>
                      </a:cubicBezTo>
                      <a:cubicBezTo>
                        <a:pt x="18847" y="6363"/>
                        <a:pt x="19130" y="6081"/>
                        <a:pt x="19413" y="5798"/>
                      </a:cubicBezTo>
                      <a:cubicBezTo>
                        <a:pt x="19672" y="5515"/>
                        <a:pt x="19955" y="5209"/>
                        <a:pt x="19955" y="5139"/>
                      </a:cubicBezTo>
                      <a:cubicBezTo>
                        <a:pt x="19955" y="4997"/>
                        <a:pt x="19766" y="4691"/>
                        <a:pt x="19648" y="4667"/>
                      </a:cubicBezTo>
                      <a:cubicBezTo>
                        <a:pt x="19578" y="4644"/>
                        <a:pt x="19200" y="4738"/>
                        <a:pt x="18799" y="4879"/>
                      </a:cubicBezTo>
                      <a:cubicBezTo>
                        <a:pt x="18422" y="4997"/>
                        <a:pt x="18068" y="5162"/>
                        <a:pt x="18021" y="5162"/>
                      </a:cubicBezTo>
                      <a:cubicBezTo>
                        <a:pt x="17927" y="5139"/>
                        <a:pt x="17785" y="4927"/>
                        <a:pt x="17785" y="4927"/>
                      </a:cubicBezTo>
                      <a:cubicBezTo>
                        <a:pt x="17785" y="4927"/>
                        <a:pt x="17785" y="4927"/>
                        <a:pt x="17785" y="4927"/>
                      </a:cubicBezTo>
                      <a:cubicBezTo>
                        <a:pt x="17785" y="4927"/>
                        <a:pt x="17620" y="4738"/>
                        <a:pt x="17597" y="4667"/>
                      </a:cubicBezTo>
                      <a:cubicBezTo>
                        <a:pt x="17597" y="4620"/>
                        <a:pt x="17809" y="4291"/>
                        <a:pt x="18021" y="3961"/>
                      </a:cubicBezTo>
                      <a:cubicBezTo>
                        <a:pt x="18234" y="3607"/>
                        <a:pt x="18422" y="3254"/>
                        <a:pt x="18399" y="3183"/>
                      </a:cubicBezTo>
                      <a:cubicBezTo>
                        <a:pt x="18375" y="3042"/>
                        <a:pt x="18116" y="2807"/>
                        <a:pt x="17998" y="2783"/>
                      </a:cubicBezTo>
                      <a:cubicBezTo>
                        <a:pt x="17927" y="2783"/>
                        <a:pt x="17573" y="2971"/>
                        <a:pt x="17243" y="3183"/>
                      </a:cubicBezTo>
                      <a:cubicBezTo>
                        <a:pt x="16889" y="3395"/>
                        <a:pt x="16559" y="3631"/>
                        <a:pt x="16512" y="3631"/>
                      </a:cubicBezTo>
                      <a:cubicBezTo>
                        <a:pt x="16441" y="3655"/>
                        <a:pt x="16253" y="3466"/>
                        <a:pt x="16253" y="3466"/>
                      </a:cubicBezTo>
                      <a:cubicBezTo>
                        <a:pt x="16253" y="3466"/>
                        <a:pt x="16253" y="3466"/>
                        <a:pt x="16253" y="3466"/>
                      </a:cubicBezTo>
                      <a:cubicBezTo>
                        <a:pt x="16253" y="3466"/>
                        <a:pt x="16041" y="3325"/>
                        <a:pt x="16017" y="3254"/>
                      </a:cubicBezTo>
                      <a:cubicBezTo>
                        <a:pt x="15993" y="3231"/>
                        <a:pt x="16135" y="2854"/>
                        <a:pt x="16253" y="2477"/>
                      </a:cubicBezTo>
                      <a:cubicBezTo>
                        <a:pt x="16371" y="2100"/>
                        <a:pt x="16465" y="1700"/>
                        <a:pt x="16441" y="1629"/>
                      </a:cubicBezTo>
                      <a:cubicBezTo>
                        <a:pt x="16394" y="1511"/>
                        <a:pt x="16088" y="1346"/>
                        <a:pt x="15946" y="1346"/>
                      </a:cubicBezTo>
                      <a:cubicBezTo>
                        <a:pt x="15899" y="1346"/>
                        <a:pt x="15592" y="1629"/>
                        <a:pt x="15310" y="1912"/>
                      </a:cubicBezTo>
                      <a:cubicBezTo>
                        <a:pt x="15027" y="2194"/>
                        <a:pt x="14767" y="2500"/>
                        <a:pt x="14720" y="2524"/>
                      </a:cubicBezTo>
                      <a:cubicBezTo>
                        <a:pt x="14649" y="2548"/>
                        <a:pt x="14413" y="2406"/>
                        <a:pt x="14413" y="2406"/>
                      </a:cubicBezTo>
                      <a:cubicBezTo>
                        <a:pt x="14413" y="2406"/>
                        <a:pt x="14413" y="2406"/>
                        <a:pt x="14413" y="2406"/>
                      </a:cubicBezTo>
                      <a:cubicBezTo>
                        <a:pt x="14413" y="2406"/>
                        <a:pt x="14178" y="2336"/>
                        <a:pt x="14130" y="2265"/>
                      </a:cubicBezTo>
                      <a:cubicBezTo>
                        <a:pt x="14107" y="2218"/>
                        <a:pt x="14154" y="1841"/>
                        <a:pt x="14178" y="1440"/>
                      </a:cubicBezTo>
                      <a:cubicBezTo>
                        <a:pt x="14225" y="1040"/>
                        <a:pt x="14225" y="640"/>
                        <a:pt x="14178" y="592"/>
                      </a:cubicBezTo>
                      <a:cubicBezTo>
                        <a:pt x="14107" y="475"/>
                        <a:pt x="13753" y="380"/>
                        <a:pt x="13635" y="428"/>
                      </a:cubicBezTo>
                      <a:cubicBezTo>
                        <a:pt x="13588" y="428"/>
                        <a:pt x="13352" y="781"/>
                        <a:pt x="13140" y="1111"/>
                      </a:cubicBezTo>
                      <a:cubicBezTo>
                        <a:pt x="12928" y="1464"/>
                        <a:pt x="12739" y="1817"/>
                        <a:pt x="12716" y="1841"/>
                      </a:cubicBezTo>
                      <a:cubicBezTo>
                        <a:pt x="12645" y="1888"/>
                        <a:pt x="12385" y="1817"/>
                        <a:pt x="12385" y="1817"/>
                      </a:cubicBezTo>
                      <a:cubicBezTo>
                        <a:pt x="12385" y="1794"/>
                        <a:pt x="12385" y="1794"/>
                        <a:pt x="12385" y="1794"/>
                      </a:cubicBezTo>
                      <a:cubicBezTo>
                        <a:pt x="12385" y="1794"/>
                        <a:pt x="12126" y="1794"/>
                        <a:pt x="12079" y="1723"/>
                      </a:cubicBezTo>
                      <a:cubicBezTo>
                        <a:pt x="12055" y="1700"/>
                        <a:pt x="12008" y="1299"/>
                        <a:pt x="11937" y="922"/>
                      </a:cubicBezTo>
                      <a:cubicBezTo>
                        <a:pt x="11867" y="522"/>
                        <a:pt x="11796" y="121"/>
                        <a:pt x="11749" y="74"/>
                      </a:cubicBezTo>
                      <a:cubicBezTo>
                        <a:pt x="11631" y="-20"/>
                        <a:pt x="11277" y="-20"/>
                        <a:pt x="11159" y="51"/>
                      </a:cubicBezTo>
                      <a:cubicBezTo>
                        <a:pt x="11112" y="74"/>
                        <a:pt x="10971" y="451"/>
                        <a:pt x="10853" y="852"/>
                      </a:cubicBezTo>
                      <a:cubicBezTo>
                        <a:pt x="10735" y="1228"/>
                        <a:pt x="10617" y="1605"/>
                        <a:pt x="10593" y="1652"/>
                      </a:cubicBezTo>
                      <a:cubicBezTo>
                        <a:pt x="10523" y="1700"/>
                        <a:pt x="10287" y="1676"/>
                        <a:pt x="10287" y="1676"/>
                      </a:cubicBezTo>
                      <a:cubicBezTo>
                        <a:pt x="10263" y="1676"/>
                        <a:pt x="10263" y="1676"/>
                        <a:pt x="10263" y="1676"/>
                      </a:cubicBezTo>
                      <a:cubicBezTo>
                        <a:pt x="10263" y="1676"/>
                        <a:pt x="10027" y="1723"/>
                        <a:pt x="9957" y="1676"/>
                      </a:cubicBezTo>
                      <a:cubicBezTo>
                        <a:pt x="9910" y="1652"/>
                        <a:pt x="9792" y="1299"/>
                        <a:pt x="9627" y="922"/>
                      </a:cubicBezTo>
                      <a:cubicBezTo>
                        <a:pt x="9485" y="545"/>
                        <a:pt x="9296" y="192"/>
                        <a:pt x="9249" y="145"/>
                      </a:cubicBezTo>
                      <a:cubicBezTo>
                        <a:pt x="9131" y="98"/>
                        <a:pt x="8778" y="168"/>
                        <a:pt x="8683" y="263"/>
                      </a:cubicBezTo>
                      <a:cubicBezTo>
                        <a:pt x="8636" y="286"/>
                        <a:pt x="8589" y="710"/>
                        <a:pt x="8542" y="1087"/>
                      </a:cubicBezTo>
                      <a:cubicBezTo>
                        <a:pt x="8518" y="1511"/>
                        <a:pt x="8518" y="1888"/>
                        <a:pt x="8495" y="1935"/>
                      </a:cubicBezTo>
                      <a:cubicBezTo>
                        <a:pt x="8448" y="2006"/>
                        <a:pt x="8188" y="2053"/>
                        <a:pt x="8188" y="2053"/>
                      </a:cubicBezTo>
                      <a:cubicBezTo>
                        <a:pt x="8188" y="2053"/>
                        <a:pt x="8188" y="2053"/>
                        <a:pt x="8188" y="2053"/>
                      </a:cubicBezTo>
                      <a:cubicBezTo>
                        <a:pt x="8188" y="2053"/>
                        <a:pt x="7952" y="2147"/>
                        <a:pt x="7882" y="2124"/>
                      </a:cubicBezTo>
                      <a:cubicBezTo>
                        <a:pt x="7834" y="2100"/>
                        <a:pt x="7622" y="1770"/>
                        <a:pt x="7386" y="1464"/>
                      </a:cubicBezTo>
                      <a:cubicBezTo>
                        <a:pt x="7151" y="1134"/>
                        <a:pt x="6891" y="804"/>
                        <a:pt x="6820" y="804"/>
                      </a:cubicBezTo>
                      <a:cubicBezTo>
                        <a:pt x="6703" y="757"/>
                        <a:pt x="6372" y="922"/>
                        <a:pt x="6302" y="1016"/>
                      </a:cubicBezTo>
                      <a:cubicBezTo>
                        <a:pt x="6278" y="1087"/>
                        <a:pt x="6325" y="1488"/>
                        <a:pt x="6372" y="1888"/>
                      </a:cubicBezTo>
                      <a:cubicBezTo>
                        <a:pt x="6443" y="2265"/>
                        <a:pt x="6514" y="2665"/>
                        <a:pt x="6514" y="2712"/>
                      </a:cubicBezTo>
                      <a:cubicBezTo>
                        <a:pt x="6490" y="2783"/>
                        <a:pt x="6254" y="2877"/>
                        <a:pt x="6254" y="2877"/>
                      </a:cubicBezTo>
                      <a:cubicBezTo>
                        <a:pt x="6254" y="2877"/>
                        <a:pt x="6254" y="2877"/>
                        <a:pt x="6254" y="2877"/>
                      </a:cubicBezTo>
                      <a:cubicBezTo>
                        <a:pt x="6254" y="2877"/>
                        <a:pt x="6042" y="3042"/>
                        <a:pt x="5948" y="3019"/>
                      </a:cubicBezTo>
                      <a:cubicBezTo>
                        <a:pt x="5924" y="3019"/>
                        <a:pt x="5641" y="2759"/>
                        <a:pt x="5335" y="2500"/>
                      </a:cubicBezTo>
                      <a:cubicBezTo>
                        <a:pt x="5028" y="2241"/>
                        <a:pt x="4698" y="1982"/>
                        <a:pt x="4627" y="1982"/>
                      </a:cubicBezTo>
                      <a:cubicBezTo>
                        <a:pt x="4510" y="1982"/>
                        <a:pt x="4203" y="2218"/>
                        <a:pt x="4179" y="2336"/>
                      </a:cubicBezTo>
                      <a:cubicBezTo>
                        <a:pt x="4156" y="2383"/>
                        <a:pt x="4297" y="2759"/>
                        <a:pt x="4439" y="3136"/>
                      </a:cubicBezTo>
                      <a:cubicBezTo>
                        <a:pt x="4604" y="3513"/>
                        <a:pt x="4769" y="3867"/>
                        <a:pt x="4769" y="3914"/>
                      </a:cubicBezTo>
                      <a:cubicBezTo>
                        <a:pt x="4769" y="4008"/>
                        <a:pt x="4557" y="4149"/>
                        <a:pt x="4557" y="4149"/>
                      </a:cubicBezTo>
                      <a:cubicBezTo>
                        <a:pt x="4557" y="4149"/>
                        <a:pt x="4557" y="4149"/>
                        <a:pt x="4557" y="4149"/>
                      </a:cubicBezTo>
                      <a:cubicBezTo>
                        <a:pt x="4557" y="4149"/>
                        <a:pt x="4368" y="4338"/>
                        <a:pt x="4297" y="4361"/>
                      </a:cubicBezTo>
                      <a:cubicBezTo>
                        <a:pt x="4250" y="4361"/>
                        <a:pt x="3920" y="4173"/>
                        <a:pt x="3566" y="3984"/>
                      </a:cubicBezTo>
                      <a:cubicBezTo>
                        <a:pt x="3213" y="3796"/>
                        <a:pt x="2835" y="3631"/>
                        <a:pt x="2765" y="3655"/>
                      </a:cubicBezTo>
                      <a:cubicBezTo>
                        <a:pt x="2647" y="3678"/>
                        <a:pt x="2411" y="3961"/>
                        <a:pt x="2411" y="4079"/>
                      </a:cubicBezTo>
                      <a:cubicBezTo>
                        <a:pt x="2411" y="4149"/>
                        <a:pt x="2623" y="4479"/>
                        <a:pt x="2859" y="4809"/>
                      </a:cubicBezTo>
                      <a:cubicBezTo>
                        <a:pt x="3095" y="5139"/>
                        <a:pt x="3330" y="5445"/>
                        <a:pt x="3354" y="5492"/>
                      </a:cubicBezTo>
                      <a:cubicBezTo>
                        <a:pt x="3354" y="5586"/>
                        <a:pt x="3189" y="5775"/>
                        <a:pt x="3189" y="5775"/>
                      </a:cubicBezTo>
                      <a:cubicBezTo>
                        <a:pt x="3189" y="5775"/>
                        <a:pt x="3189" y="5775"/>
                        <a:pt x="3189" y="5775"/>
                      </a:cubicBezTo>
                      <a:cubicBezTo>
                        <a:pt x="3189" y="5775"/>
                        <a:pt x="3071" y="6010"/>
                        <a:pt x="3000" y="6034"/>
                      </a:cubicBezTo>
                      <a:cubicBezTo>
                        <a:pt x="2953" y="6034"/>
                        <a:pt x="2576" y="5939"/>
                        <a:pt x="2199" y="5822"/>
                      </a:cubicBezTo>
                      <a:cubicBezTo>
                        <a:pt x="1798" y="5727"/>
                        <a:pt x="1397" y="5657"/>
                        <a:pt x="1350" y="5680"/>
                      </a:cubicBezTo>
                      <a:cubicBezTo>
                        <a:pt x="1208" y="5751"/>
                        <a:pt x="1067" y="6081"/>
                        <a:pt x="1090" y="6199"/>
                      </a:cubicBezTo>
                      <a:cubicBezTo>
                        <a:pt x="1090" y="6246"/>
                        <a:pt x="1397" y="6552"/>
                        <a:pt x="1680" y="6811"/>
                      </a:cubicBezTo>
                      <a:cubicBezTo>
                        <a:pt x="1986" y="7070"/>
                        <a:pt x="2293" y="7306"/>
                        <a:pt x="2316" y="7353"/>
                      </a:cubicBezTo>
                      <a:cubicBezTo>
                        <a:pt x="2364" y="7447"/>
                        <a:pt x="2246" y="7659"/>
                        <a:pt x="2246" y="7659"/>
                      </a:cubicBezTo>
                      <a:cubicBezTo>
                        <a:pt x="2246" y="7659"/>
                        <a:pt x="2246" y="7659"/>
                        <a:pt x="2246" y="7659"/>
                      </a:cubicBezTo>
                      <a:cubicBezTo>
                        <a:pt x="2222" y="7659"/>
                        <a:pt x="2175" y="7918"/>
                        <a:pt x="2104" y="7965"/>
                      </a:cubicBezTo>
                      <a:cubicBezTo>
                        <a:pt x="2081" y="7989"/>
                        <a:pt x="1680" y="7965"/>
                        <a:pt x="1279" y="7942"/>
                      </a:cubicBezTo>
                      <a:cubicBezTo>
                        <a:pt x="878" y="7942"/>
                        <a:pt x="477" y="7965"/>
                        <a:pt x="430" y="8012"/>
                      </a:cubicBezTo>
                      <a:cubicBezTo>
                        <a:pt x="312" y="8083"/>
                        <a:pt x="241" y="8436"/>
                        <a:pt x="289" y="8554"/>
                      </a:cubicBezTo>
                      <a:cubicBezTo>
                        <a:pt x="312" y="8625"/>
                        <a:pt x="666" y="8837"/>
                        <a:pt x="1020" y="9002"/>
                      </a:cubicBezTo>
                      <a:cubicBezTo>
                        <a:pt x="1373" y="9190"/>
                        <a:pt x="1727" y="9355"/>
                        <a:pt x="1774" y="9402"/>
                      </a:cubicBezTo>
                      <a:cubicBezTo>
                        <a:pt x="1821" y="9473"/>
                        <a:pt x="1751" y="9708"/>
                        <a:pt x="1751" y="9708"/>
                      </a:cubicBezTo>
                      <a:cubicBezTo>
                        <a:pt x="1751" y="9732"/>
                        <a:pt x="1751" y="9732"/>
                        <a:pt x="1751" y="9732"/>
                      </a:cubicBezTo>
                      <a:cubicBezTo>
                        <a:pt x="1751" y="9732"/>
                        <a:pt x="1751" y="9967"/>
                        <a:pt x="1680" y="10038"/>
                      </a:cubicBezTo>
                      <a:cubicBezTo>
                        <a:pt x="1656" y="10062"/>
                        <a:pt x="1279" y="10132"/>
                        <a:pt x="878" y="10226"/>
                      </a:cubicBezTo>
                      <a:cubicBezTo>
                        <a:pt x="501" y="10321"/>
                        <a:pt x="100" y="10415"/>
                        <a:pt x="53" y="10462"/>
                      </a:cubicBezTo>
                      <a:cubicBezTo>
                        <a:pt x="-18" y="10580"/>
                        <a:pt x="-18" y="10933"/>
                        <a:pt x="53" y="11051"/>
                      </a:cubicBezTo>
                      <a:cubicBezTo>
                        <a:pt x="100" y="11098"/>
                        <a:pt x="477" y="11216"/>
                        <a:pt x="878" y="11310"/>
                      </a:cubicBezTo>
                      <a:cubicBezTo>
                        <a:pt x="1255" y="11404"/>
                        <a:pt x="1656" y="11498"/>
                        <a:pt x="1680" y="11522"/>
                      </a:cubicBezTo>
                      <a:cubicBezTo>
                        <a:pt x="1751" y="11569"/>
                        <a:pt x="1751" y="11828"/>
                        <a:pt x="1751" y="11828"/>
                      </a:cubicBezTo>
                      <a:cubicBezTo>
                        <a:pt x="1751" y="11828"/>
                        <a:pt x="1751" y="11828"/>
                        <a:pt x="1751" y="11828"/>
                      </a:cubicBezTo>
                      <a:cubicBezTo>
                        <a:pt x="1751" y="11828"/>
                        <a:pt x="1798" y="12087"/>
                        <a:pt x="1774" y="12158"/>
                      </a:cubicBezTo>
                      <a:cubicBezTo>
                        <a:pt x="1751" y="12205"/>
                        <a:pt x="1373" y="12346"/>
                        <a:pt x="1020" y="12535"/>
                      </a:cubicBezTo>
                      <a:cubicBezTo>
                        <a:pt x="666" y="12700"/>
                        <a:pt x="312" y="12888"/>
                        <a:pt x="289" y="12959"/>
                      </a:cubicBezTo>
                      <a:cubicBezTo>
                        <a:pt x="218" y="13077"/>
                        <a:pt x="312" y="13430"/>
                        <a:pt x="406" y="13501"/>
                      </a:cubicBezTo>
                      <a:cubicBezTo>
                        <a:pt x="454" y="13548"/>
                        <a:pt x="854" y="13571"/>
                        <a:pt x="1255" y="13595"/>
                      </a:cubicBezTo>
                      <a:cubicBezTo>
                        <a:pt x="1656" y="13595"/>
                        <a:pt x="2057" y="13571"/>
                        <a:pt x="2104" y="13595"/>
                      </a:cubicBezTo>
                      <a:cubicBezTo>
                        <a:pt x="2175" y="13642"/>
                        <a:pt x="2246" y="13901"/>
                        <a:pt x="2246" y="13901"/>
                      </a:cubicBezTo>
                      <a:cubicBezTo>
                        <a:pt x="2246" y="13901"/>
                        <a:pt x="2246" y="13901"/>
                        <a:pt x="2246" y="13901"/>
                      </a:cubicBezTo>
                      <a:cubicBezTo>
                        <a:pt x="2246" y="13901"/>
                        <a:pt x="2340" y="14137"/>
                        <a:pt x="2316" y="14207"/>
                      </a:cubicBezTo>
                      <a:cubicBezTo>
                        <a:pt x="2316" y="14254"/>
                        <a:pt x="2010" y="14466"/>
                        <a:pt x="1680" y="14725"/>
                      </a:cubicBezTo>
                      <a:cubicBezTo>
                        <a:pt x="1373" y="14985"/>
                        <a:pt x="1090" y="15267"/>
                        <a:pt x="1067" y="15314"/>
                      </a:cubicBezTo>
                      <a:cubicBezTo>
                        <a:pt x="1043" y="15456"/>
                        <a:pt x="1208" y="15785"/>
                        <a:pt x="1326" y="15833"/>
                      </a:cubicBezTo>
                      <a:cubicBezTo>
                        <a:pt x="1373" y="15856"/>
                        <a:pt x="1774" y="15809"/>
                        <a:pt x="2175" y="15715"/>
                      </a:cubicBezTo>
                      <a:cubicBezTo>
                        <a:pt x="2576" y="15621"/>
                        <a:pt x="2953" y="15526"/>
                        <a:pt x="3000" y="15526"/>
                      </a:cubicBezTo>
                      <a:cubicBezTo>
                        <a:pt x="3071" y="15550"/>
                        <a:pt x="3189" y="15785"/>
                        <a:pt x="3189" y="15785"/>
                      </a:cubicBezTo>
                      <a:cubicBezTo>
                        <a:pt x="3189" y="15785"/>
                        <a:pt x="3189" y="15785"/>
                        <a:pt x="3189" y="15785"/>
                      </a:cubicBezTo>
                      <a:cubicBezTo>
                        <a:pt x="3189" y="15785"/>
                        <a:pt x="3354" y="15997"/>
                        <a:pt x="3354" y="16068"/>
                      </a:cubicBezTo>
                      <a:cubicBezTo>
                        <a:pt x="3354" y="16115"/>
                        <a:pt x="3095" y="16398"/>
                        <a:pt x="2859" y="16728"/>
                      </a:cubicBezTo>
                      <a:cubicBezTo>
                        <a:pt x="2599" y="17034"/>
                        <a:pt x="2387" y="17387"/>
                        <a:pt x="2387" y="17434"/>
                      </a:cubicBezTo>
                      <a:cubicBezTo>
                        <a:pt x="2387" y="17576"/>
                        <a:pt x="2623" y="17858"/>
                        <a:pt x="2741" y="17882"/>
                      </a:cubicBezTo>
                      <a:cubicBezTo>
                        <a:pt x="2812" y="17905"/>
                        <a:pt x="3189" y="17741"/>
                        <a:pt x="3543" y="17576"/>
                      </a:cubicBezTo>
                      <a:cubicBezTo>
                        <a:pt x="3896" y="17387"/>
                        <a:pt x="4250" y="17199"/>
                        <a:pt x="4297" y="17199"/>
                      </a:cubicBezTo>
                      <a:cubicBezTo>
                        <a:pt x="4392" y="17199"/>
                        <a:pt x="4557" y="17411"/>
                        <a:pt x="4557" y="17411"/>
                      </a:cubicBezTo>
                      <a:cubicBezTo>
                        <a:pt x="4557" y="17411"/>
                        <a:pt x="4557" y="17411"/>
                        <a:pt x="4557" y="17411"/>
                      </a:cubicBezTo>
                      <a:cubicBezTo>
                        <a:pt x="4557" y="17411"/>
                        <a:pt x="4745" y="17576"/>
                        <a:pt x="4769" y="17646"/>
                      </a:cubicBezTo>
                      <a:cubicBezTo>
                        <a:pt x="4769" y="17670"/>
                        <a:pt x="4604" y="18023"/>
                        <a:pt x="4439" y="18400"/>
                      </a:cubicBezTo>
                      <a:cubicBezTo>
                        <a:pt x="4274" y="18753"/>
                        <a:pt x="4132" y="19130"/>
                        <a:pt x="4156" y="19201"/>
                      </a:cubicBezTo>
                      <a:cubicBezTo>
                        <a:pt x="4179" y="19342"/>
                        <a:pt x="4486" y="19554"/>
                        <a:pt x="4604" y="19554"/>
                      </a:cubicBezTo>
                      <a:cubicBezTo>
                        <a:pt x="4675" y="19554"/>
                        <a:pt x="5005" y="19319"/>
                        <a:pt x="5311" y="19060"/>
                      </a:cubicBezTo>
                      <a:cubicBezTo>
                        <a:pt x="5618" y="18801"/>
                        <a:pt x="5924" y="18541"/>
                        <a:pt x="5972" y="18518"/>
                      </a:cubicBezTo>
                      <a:cubicBezTo>
                        <a:pt x="6042" y="18518"/>
                        <a:pt x="6254" y="18659"/>
                        <a:pt x="6254" y="18659"/>
                      </a:cubicBezTo>
                      <a:cubicBezTo>
                        <a:pt x="6254" y="18659"/>
                        <a:pt x="6254" y="18659"/>
                        <a:pt x="6254" y="18659"/>
                      </a:cubicBezTo>
                      <a:cubicBezTo>
                        <a:pt x="6254" y="18659"/>
                        <a:pt x="6490" y="18777"/>
                        <a:pt x="6514" y="18848"/>
                      </a:cubicBezTo>
                      <a:cubicBezTo>
                        <a:pt x="6537" y="18895"/>
                        <a:pt x="6443" y="19272"/>
                        <a:pt x="6372" y="19648"/>
                      </a:cubicBezTo>
                      <a:cubicBezTo>
                        <a:pt x="6302" y="20049"/>
                        <a:pt x="6231" y="20449"/>
                        <a:pt x="6278" y="20520"/>
                      </a:cubicBezTo>
                      <a:cubicBezTo>
                        <a:pt x="6325" y="20638"/>
                        <a:pt x="6679" y="20779"/>
                        <a:pt x="6797" y="20732"/>
                      </a:cubicBezTo>
                      <a:cubicBezTo>
                        <a:pt x="6844" y="20732"/>
                        <a:pt x="7127" y="20426"/>
                        <a:pt x="7363" y="20096"/>
                      </a:cubicBezTo>
                      <a:cubicBezTo>
                        <a:pt x="7622" y="19790"/>
                        <a:pt x="7834" y="19460"/>
                        <a:pt x="7882" y="19436"/>
                      </a:cubicBezTo>
                      <a:cubicBezTo>
                        <a:pt x="7952" y="19389"/>
                        <a:pt x="8188" y="19507"/>
                        <a:pt x="8188" y="19507"/>
                      </a:cubicBezTo>
                      <a:cubicBezTo>
                        <a:pt x="8188" y="19507"/>
                        <a:pt x="8188" y="19507"/>
                        <a:pt x="8188" y="19507"/>
                      </a:cubicBezTo>
                      <a:cubicBezTo>
                        <a:pt x="8188" y="19507"/>
                        <a:pt x="8448" y="19554"/>
                        <a:pt x="8495" y="19625"/>
                      </a:cubicBezTo>
                      <a:cubicBezTo>
                        <a:pt x="8518" y="19648"/>
                        <a:pt x="8518" y="20049"/>
                        <a:pt x="8542" y="20449"/>
                      </a:cubicBezTo>
                      <a:cubicBezTo>
                        <a:pt x="8565" y="20850"/>
                        <a:pt x="8589" y="21250"/>
                        <a:pt x="8636" y="21297"/>
                      </a:cubicBezTo>
                      <a:cubicBezTo>
                        <a:pt x="8730" y="21392"/>
                        <a:pt x="9084" y="21462"/>
                        <a:pt x="9202" y="21392"/>
                      </a:cubicBezTo>
                      <a:cubicBezTo>
                        <a:pt x="9249" y="21368"/>
                        <a:pt x="9438" y="21015"/>
                        <a:pt x="9603" y="20638"/>
                      </a:cubicBezTo>
                      <a:cubicBezTo>
                        <a:pt x="9768" y="20284"/>
                        <a:pt x="9933" y="19908"/>
                        <a:pt x="9957" y="19884"/>
                      </a:cubicBezTo>
                      <a:cubicBezTo>
                        <a:pt x="10027" y="19813"/>
                        <a:pt x="10263" y="19860"/>
                        <a:pt x="10263" y="19860"/>
                      </a:cubicBezTo>
                      <a:cubicBezTo>
                        <a:pt x="10287" y="19884"/>
                        <a:pt x="10287" y="19884"/>
                        <a:pt x="10287" y="19884"/>
                      </a:cubicBezTo>
                      <a:cubicBezTo>
                        <a:pt x="10287" y="19884"/>
                        <a:pt x="10546" y="19860"/>
                        <a:pt x="10593" y="19908"/>
                      </a:cubicBezTo>
                      <a:cubicBezTo>
                        <a:pt x="10617" y="19931"/>
                        <a:pt x="10711" y="20332"/>
                        <a:pt x="10829" y="20708"/>
                      </a:cubicBezTo>
                      <a:cubicBezTo>
                        <a:pt x="10947" y="21085"/>
                        <a:pt x="11065" y="21462"/>
                        <a:pt x="11136" y="21509"/>
                      </a:cubicBezTo>
                      <a:cubicBezTo>
                        <a:pt x="11230" y="21580"/>
                        <a:pt x="11607" y="21556"/>
                        <a:pt x="11702" y="21486"/>
                      </a:cubicBezTo>
                      <a:cubicBezTo>
                        <a:pt x="11749" y="21439"/>
                        <a:pt x="11843" y="21038"/>
                        <a:pt x="11914" y="20661"/>
                      </a:cubicBezTo>
                      <a:cubicBezTo>
                        <a:pt x="12008" y="20261"/>
                        <a:pt x="12055" y="19860"/>
                        <a:pt x="12079" y="19837"/>
                      </a:cubicBezTo>
                      <a:cubicBezTo>
                        <a:pt x="12126" y="19766"/>
                        <a:pt x="12385" y="19743"/>
                        <a:pt x="12385" y="19743"/>
                      </a:cubicBezTo>
                      <a:cubicBezTo>
                        <a:pt x="12385" y="19743"/>
                        <a:pt x="12385" y="19743"/>
                        <a:pt x="12385" y="19743"/>
                      </a:cubicBezTo>
                      <a:cubicBezTo>
                        <a:pt x="12385" y="19743"/>
                        <a:pt x="12645" y="19696"/>
                        <a:pt x="12716" y="19719"/>
                      </a:cubicBezTo>
                      <a:cubicBezTo>
                        <a:pt x="12739" y="19743"/>
                        <a:pt x="12928" y="20096"/>
                        <a:pt x="13116" y="20426"/>
                      </a:cubicBezTo>
                      <a:cubicBezTo>
                        <a:pt x="13305" y="20779"/>
                        <a:pt x="13541" y="21132"/>
                        <a:pt x="13588" y="21156"/>
                      </a:cubicBezTo>
                      <a:cubicBezTo>
                        <a:pt x="13730" y="21203"/>
                        <a:pt x="14060" y="21085"/>
                        <a:pt x="14154" y="20991"/>
                      </a:cubicBezTo>
                      <a:cubicBezTo>
                        <a:pt x="14178" y="20944"/>
                        <a:pt x="14178" y="20544"/>
                        <a:pt x="14178" y="20120"/>
                      </a:cubicBezTo>
                      <a:cubicBezTo>
                        <a:pt x="14154" y="19719"/>
                        <a:pt x="14130" y="19342"/>
                        <a:pt x="14130" y="19295"/>
                      </a:cubicBezTo>
                      <a:cubicBezTo>
                        <a:pt x="14178" y="19201"/>
                        <a:pt x="14413" y="19154"/>
                        <a:pt x="14413" y="19154"/>
                      </a:cubicBezTo>
                      <a:cubicBezTo>
                        <a:pt x="14413" y="19154"/>
                        <a:pt x="14413" y="19154"/>
                        <a:pt x="14413" y="19154"/>
                      </a:cubicBezTo>
                      <a:cubicBezTo>
                        <a:pt x="14413" y="19154"/>
                        <a:pt x="14649" y="19012"/>
                        <a:pt x="14720" y="19036"/>
                      </a:cubicBezTo>
                      <a:cubicBezTo>
                        <a:pt x="14767" y="19036"/>
                        <a:pt x="15027" y="19342"/>
                        <a:pt x="15286" y="19648"/>
                      </a:cubicBezTo>
                      <a:cubicBezTo>
                        <a:pt x="15569" y="19931"/>
                        <a:pt x="15852" y="20214"/>
                        <a:pt x="15923" y="20237"/>
                      </a:cubicBezTo>
                      <a:cubicBezTo>
                        <a:pt x="16041" y="20237"/>
                        <a:pt x="16371" y="20049"/>
                        <a:pt x="16418" y="19931"/>
                      </a:cubicBezTo>
                      <a:cubicBezTo>
                        <a:pt x="16441" y="19884"/>
                        <a:pt x="16347" y="19484"/>
                        <a:pt x="16229" y="19107"/>
                      </a:cubicBezTo>
                      <a:cubicBezTo>
                        <a:pt x="16135" y="18706"/>
                        <a:pt x="15993" y="18329"/>
                        <a:pt x="16017" y="18306"/>
                      </a:cubicBezTo>
                      <a:cubicBezTo>
                        <a:pt x="16017" y="18212"/>
                        <a:pt x="16253" y="18094"/>
                        <a:pt x="16253" y="18094"/>
                      </a:cubicBezTo>
                      <a:cubicBezTo>
                        <a:pt x="16253" y="18094"/>
                        <a:pt x="16253" y="18094"/>
                        <a:pt x="16253" y="18094"/>
                      </a:cubicBezTo>
                      <a:cubicBezTo>
                        <a:pt x="16253" y="18094"/>
                        <a:pt x="16441" y="17905"/>
                        <a:pt x="16536" y="17905"/>
                      </a:cubicBezTo>
                      <a:cubicBezTo>
                        <a:pt x="16559" y="17905"/>
                        <a:pt x="16889" y="18141"/>
                        <a:pt x="17220" y="18377"/>
                      </a:cubicBezTo>
                      <a:cubicBezTo>
                        <a:pt x="17550" y="18589"/>
                        <a:pt x="17880" y="18801"/>
                        <a:pt x="17951" y="18801"/>
                      </a:cubicBezTo>
                      <a:cubicBezTo>
                        <a:pt x="18092" y="18777"/>
                        <a:pt x="18351" y="18518"/>
                        <a:pt x="18375" y="18400"/>
                      </a:cubicBezTo>
                      <a:cubicBezTo>
                        <a:pt x="18375" y="18353"/>
                        <a:pt x="18210" y="17976"/>
                        <a:pt x="18021" y="17623"/>
                      </a:cubicBezTo>
                      <a:cubicBezTo>
                        <a:pt x="17809" y="17269"/>
                        <a:pt x="17620" y="16940"/>
                        <a:pt x="17597" y="16893"/>
                      </a:cubicBezTo>
                      <a:cubicBezTo>
                        <a:pt x="17597" y="16798"/>
                        <a:pt x="17785" y="16633"/>
                        <a:pt x="17785" y="16633"/>
                      </a:cubicBezTo>
                      <a:cubicBezTo>
                        <a:pt x="17785" y="16633"/>
                        <a:pt x="17785" y="16633"/>
                        <a:pt x="17785" y="16633"/>
                      </a:cubicBezTo>
                      <a:cubicBezTo>
                        <a:pt x="17785" y="16633"/>
                        <a:pt x="17951" y="16421"/>
                        <a:pt x="18021" y="16398"/>
                      </a:cubicBezTo>
                      <a:cubicBezTo>
                        <a:pt x="18068" y="16398"/>
                        <a:pt x="18422" y="16539"/>
                        <a:pt x="18799" y="16681"/>
                      </a:cubicBezTo>
                      <a:cubicBezTo>
                        <a:pt x="19153" y="16822"/>
                        <a:pt x="19554" y="16963"/>
                        <a:pt x="19625" y="16940"/>
                      </a:cubicBezTo>
                      <a:cubicBezTo>
                        <a:pt x="19743" y="16893"/>
                        <a:pt x="19931" y="16586"/>
                        <a:pt x="19931" y="16445"/>
                      </a:cubicBezTo>
                      <a:cubicBezTo>
                        <a:pt x="19931" y="16398"/>
                        <a:pt x="19672" y="16068"/>
                        <a:pt x="19413" y="15785"/>
                      </a:cubicBezTo>
                      <a:cubicBezTo>
                        <a:pt x="19130" y="15479"/>
                        <a:pt x="18847" y="15197"/>
                        <a:pt x="18847" y="15173"/>
                      </a:cubicBezTo>
                      <a:cubicBezTo>
                        <a:pt x="18823" y="15079"/>
                        <a:pt x="18965" y="14867"/>
                        <a:pt x="18965" y="14867"/>
                      </a:cubicBezTo>
                      <a:cubicBezTo>
                        <a:pt x="18965" y="14867"/>
                        <a:pt x="18965" y="14867"/>
                        <a:pt x="18965" y="14867"/>
                      </a:cubicBezTo>
                      <a:cubicBezTo>
                        <a:pt x="18965" y="14867"/>
                        <a:pt x="19059" y="14631"/>
                        <a:pt x="19130" y="14584"/>
                      </a:cubicBezTo>
                      <a:cubicBezTo>
                        <a:pt x="19153" y="14561"/>
                        <a:pt x="19554" y="14631"/>
                        <a:pt x="19931" y="14678"/>
                      </a:cubicBezTo>
                      <a:cubicBezTo>
                        <a:pt x="20332" y="14749"/>
                        <a:pt x="20733" y="14773"/>
                        <a:pt x="20804" y="14725"/>
                      </a:cubicBezTo>
                      <a:cubicBezTo>
                        <a:pt x="20922" y="14678"/>
                        <a:pt x="21040" y="14325"/>
                        <a:pt x="20992" y="14207"/>
                      </a:cubicBezTo>
                      <a:cubicBezTo>
                        <a:pt x="20992" y="14137"/>
                        <a:pt x="20662" y="13901"/>
                        <a:pt x="20332" y="13665"/>
                      </a:cubicBezTo>
                      <a:cubicBezTo>
                        <a:pt x="20002" y="13430"/>
                        <a:pt x="19648" y="13242"/>
                        <a:pt x="19625" y="13194"/>
                      </a:cubicBezTo>
                      <a:cubicBezTo>
                        <a:pt x="19578" y="13124"/>
                        <a:pt x="19672" y="12888"/>
                        <a:pt x="19672" y="12888"/>
                      </a:cubicBezTo>
                      <a:cubicBezTo>
                        <a:pt x="19672" y="12888"/>
                        <a:pt x="19672" y="12888"/>
                        <a:pt x="19672" y="12888"/>
                      </a:cubicBezTo>
                      <a:cubicBezTo>
                        <a:pt x="19696" y="12888"/>
                        <a:pt x="19719" y="12629"/>
                        <a:pt x="19790" y="12582"/>
                      </a:cubicBezTo>
                      <a:cubicBezTo>
                        <a:pt x="19813" y="12535"/>
                        <a:pt x="20191" y="12535"/>
                        <a:pt x="20592" y="12488"/>
                      </a:cubicBezTo>
                      <a:cubicBezTo>
                        <a:pt x="20992" y="12441"/>
                        <a:pt x="21393" y="12370"/>
                        <a:pt x="21441" y="12323"/>
                      </a:cubicBezTo>
                      <a:cubicBezTo>
                        <a:pt x="21535" y="12229"/>
                        <a:pt x="21582" y="11875"/>
                        <a:pt x="21511" y="11758"/>
                      </a:cubicBezTo>
                      <a:cubicBezTo>
                        <a:pt x="21488" y="11710"/>
                        <a:pt x="21110" y="11546"/>
                        <a:pt x="20733" y="11404"/>
                      </a:cubicBezTo>
                      <a:close/>
                    </a:path>
                  </a:pathLst>
                </a:custGeom>
                <a:solidFill>
                  <a:srgbClr val="C0392B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defTabSz="914354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95A5A6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9" name="Shape 384"/>
                <p:cNvSpPr/>
                <p:nvPr/>
              </p:nvSpPr>
              <p:spPr>
                <a:xfrm rot="10800000" flipH="1">
                  <a:off x="401728" y="417765"/>
                  <a:ext cx="1418029" cy="1418905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D9D9D9"/>
                    </a:gs>
                    <a:gs pos="100000">
                      <a:srgbClr val="FFFFFF"/>
                    </a:gs>
                  </a:gsLst>
                  <a:lin ang="90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defTabSz="914354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95A5A6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17" name="Freeform 375"/>
              <p:cNvSpPr/>
              <p:nvPr/>
            </p:nvSpPr>
            <p:spPr>
              <a:xfrm>
                <a:off x="7574395" y="3209370"/>
                <a:ext cx="285430" cy="380462"/>
              </a:xfrm>
              <a:custGeom>
                <a:avLst/>
                <a:gdLst/>
                <a:ahLst/>
                <a:cxnLst/>
                <a:rect l="l" t="t" r="r" b="b"/>
                <a:pathLst>
                  <a:path w="324530" h="432707">
                    <a:moveTo>
                      <a:pt x="162265" y="0"/>
                    </a:moveTo>
                    <a:cubicBezTo>
                      <a:pt x="197010" y="0"/>
                      <a:pt x="226730" y="12348"/>
                      <a:pt x="251427" y="37045"/>
                    </a:cubicBezTo>
                    <a:cubicBezTo>
                      <a:pt x="276123" y="61742"/>
                      <a:pt x="288472" y="91462"/>
                      <a:pt x="288472" y="126206"/>
                    </a:cubicBezTo>
                    <a:cubicBezTo>
                      <a:pt x="288472" y="131089"/>
                      <a:pt x="286688" y="135315"/>
                      <a:pt x="283119" y="138883"/>
                    </a:cubicBezTo>
                    <a:cubicBezTo>
                      <a:pt x="279551" y="142451"/>
                      <a:pt x="275325" y="144236"/>
                      <a:pt x="270442" y="144236"/>
                    </a:cubicBezTo>
                    <a:lnTo>
                      <a:pt x="252413" y="144236"/>
                    </a:lnTo>
                    <a:cubicBezTo>
                      <a:pt x="247530" y="144236"/>
                      <a:pt x="243304" y="142451"/>
                      <a:pt x="239736" y="138883"/>
                    </a:cubicBezTo>
                    <a:cubicBezTo>
                      <a:pt x="236168" y="135315"/>
                      <a:pt x="234383" y="131089"/>
                      <a:pt x="234383" y="126206"/>
                    </a:cubicBezTo>
                    <a:cubicBezTo>
                      <a:pt x="234383" y="106299"/>
                      <a:pt x="227341" y="89302"/>
                      <a:pt x="213255" y="75217"/>
                    </a:cubicBezTo>
                    <a:cubicBezTo>
                      <a:pt x="199169" y="61131"/>
                      <a:pt x="182173" y="54088"/>
                      <a:pt x="162265" y="54088"/>
                    </a:cubicBezTo>
                    <a:cubicBezTo>
                      <a:pt x="142358" y="54088"/>
                      <a:pt x="125361" y="61131"/>
                      <a:pt x="111275" y="75217"/>
                    </a:cubicBezTo>
                    <a:cubicBezTo>
                      <a:pt x="97190" y="89302"/>
                      <a:pt x="90148" y="106299"/>
                      <a:pt x="90148" y="126206"/>
                    </a:cubicBezTo>
                    <a:lnTo>
                      <a:pt x="90148" y="216354"/>
                    </a:lnTo>
                    <a:lnTo>
                      <a:pt x="297486" y="216354"/>
                    </a:lnTo>
                    <a:cubicBezTo>
                      <a:pt x="304999" y="216354"/>
                      <a:pt x="311384" y="218983"/>
                      <a:pt x="316642" y="224241"/>
                    </a:cubicBezTo>
                    <a:cubicBezTo>
                      <a:pt x="321901" y="229500"/>
                      <a:pt x="324530" y="235885"/>
                      <a:pt x="324530" y="243398"/>
                    </a:cubicBezTo>
                    <a:lnTo>
                      <a:pt x="324530" y="405663"/>
                    </a:lnTo>
                    <a:cubicBezTo>
                      <a:pt x="324530" y="413175"/>
                      <a:pt x="321901" y="419561"/>
                      <a:pt x="316642" y="424819"/>
                    </a:cubicBezTo>
                    <a:cubicBezTo>
                      <a:pt x="311384" y="430078"/>
                      <a:pt x="304999" y="432707"/>
                      <a:pt x="297486" y="432707"/>
                    </a:cubicBezTo>
                    <a:lnTo>
                      <a:pt x="27044" y="432707"/>
                    </a:lnTo>
                    <a:cubicBezTo>
                      <a:pt x="19532" y="432707"/>
                      <a:pt x="13147" y="430078"/>
                      <a:pt x="7888" y="424819"/>
                    </a:cubicBezTo>
                    <a:cubicBezTo>
                      <a:pt x="2629" y="419561"/>
                      <a:pt x="0" y="413175"/>
                      <a:pt x="0" y="405663"/>
                    </a:cubicBezTo>
                    <a:lnTo>
                      <a:pt x="0" y="243398"/>
                    </a:lnTo>
                    <a:cubicBezTo>
                      <a:pt x="0" y="235885"/>
                      <a:pt x="2629" y="229500"/>
                      <a:pt x="7888" y="224241"/>
                    </a:cubicBezTo>
                    <a:cubicBezTo>
                      <a:pt x="13147" y="218983"/>
                      <a:pt x="19532" y="216354"/>
                      <a:pt x="27044" y="216354"/>
                    </a:cubicBezTo>
                    <a:lnTo>
                      <a:pt x="36059" y="216354"/>
                    </a:lnTo>
                    <a:lnTo>
                      <a:pt x="36059" y="126206"/>
                    </a:lnTo>
                    <a:cubicBezTo>
                      <a:pt x="36059" y="91462"/>
                      <a:pt x="48408" y="61742"/>
                      <a:pt x="73104" y="37045"/>
                    </a:cubicBezTo>
                    <a:cubicBezTo>
                      <a:pt x="97801" y="12348"/>
                      <a:pt x="127521" y="0"/>
                      <a:pt x="162265" y="0"/>
                    </a:cubicBezTo>
                    <a:close/>
                  </a:path>
                </a:pathLst>
              </a:custGeom>
              <a:solidFill>
                <a:srgbClr val="C0392B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35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95825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-35032" y="0"/>
            <a:ext cx="770708" cy="81153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9 Rectángulo"/>
          <p:cNvSpPr/>
          <p:nvPr/>
        </p:nvSpPr>
        <p:spPr>
          <a:xfrm rot="10800000" flipV="1">
            <a:off x="711216" y="117409"/>
            <a:ext cx="7109924" cy="505964"/>
          </a:xfrm>
          <a:prstGeom prst="rect">
            <a:avLst/>
          </a:prstGeom>
          <a:solidFill>
            <a:srgbClr val="33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8542" y="7268332"/>
            <a:ext cx="3154069" cy="64544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Rectángulo"/>
          <p:cNvSpPr/>
          <p:nvPr/>
        </p:nvSpPr>
        <p:spPr>
          <a:xfrm>
            <a:off x="1102203" y="5726634"/>
            <a:ext cx="6092825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es-CO" dirty="0">
              <a:solidFill>
                <a:srgbClr val="3366CC"/>
              </a:solidFill>
            </a:endParaRPr>
          </a:p>
          <a:p>
            <a:r>
              <a:rPr lang="es-CO" dirty="0">
                <a:solidFill>
                  <a:srgbClr val="3366CC"/>
                </a:solidFill>
              </a:rPr>
              <a:t>Oficina Control Interno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054646" y="84765"/>
            <a:ext cx="44959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200" b="1" dirty="0">
                <a:solidFill>
                  <a:schemeClr val="bg1"/>
                </a:solidFill>
                <a:latin typeface="+mj-lt"/>
              </a:rPr>
              <a:t>Responsable de Auditoria </a:t>
            </a:r>
          </a:p>
        </p:txBody>
      </p:sp>
      <p:grpSp>
        <p:nvGrpSpPr>
          <p:cNvPr id="9" name="Group 2"/>
          <p:cNvGrpSpPr/>
          <p:nvPr/>
        </p:nvGrpSpPr>
        <p:grpSpPr>
          <a:xfrm>
            <a:off x="3303639" y="2598577"/>
            <a:ext cx="5731955" cy="3489043"/>
            <a:chOff x="6202587" y="5068817"/>
            <a:chExt cx="2700851" cy="1447280"/>
          </a:xfrm>
        </p:grpSpPr>
        <p:sp>
          <p:nvSpPr>
            <p:cNvPr id="13" name="Freeform 36"/>
            <p:cNvSpPr>
              <a:spLocks/>
            </p:cNvSpPr>
            <p:nvPr/>
          </p:nvSpPr>
          <p:spPr bwMode="auto">
            <a:xfrm flipH="1">
              <a:off x="7485230" y="5487538"/>
              <a:ext cx="761244" cy="284939"/>
            </a:xfrm>
            <a:custGeom>
              <a:avLst/>
              <a:gdLst>
                <a:gd name="T0" fmla="*/ 1576 w 2628"/>
                <a:gd name="T1" fmla="*/ 0 h 1147"/>
                <a:gd name="T2" fmla="*/ 1776 w 2628"/>
                <a:gd name="T3" fmla="*/ 86 h 1147"/>
                <a:gd name="T4" fmla="*/ 1941 w 2628"/>
                <a:gd name="T5" fmla="*/ 163 h 1147"/>
                <a:gd name="T6" fmla="*/ 2075 w 2628"/>
                <a:gd name="T7" fmla="*/ 229 h 1147"/>
                <a:gd name="T8" fmla="*/ 2181 w 2628"/>
                <a:gd name="T9" fmla="*/ 286 h 1147"/>
                <a:gd name="T10" fmla="*/ 2263 w 2628"/>
                <a:gd name="T11" fmla="*/ 336 h 1147"/>
                <a:gd name="T12" fmla="*/ 2325 w 2628"/>
                <a:gd name="T13" fmla="*/ 376 h 1147"/>
                <a:gd name="T14" fmla="*/ 2370 w 2628"/>
                <a:gd name="T15" fmla="*/ 408 h 1147"/>
                <a:gd name="T16" fmla="*/ 2401 w 2628"/>
                <a:gd name="T17" fmla="*/ 434 h 1147"/>
                <a:gd name="T18" fmla="*/ 2420 w 2628"/>
                <a:gd name="T19" fmla="*/ 453 h 1147"/>
                <a:gd name="T20" fmla="*/ 2438 w 2628"/>
                <a:gd name="T21" fmla="*/ 478 h 1147"/>
                <a:gd name="T22" fmla="*/ 2456 w 2628"/>
                <a:gd name="T23" fmla="*/ 508 h 1147"/>
                <a:gd name="T24" fmla="*/ 2487 w 2628"/>
                <a:gd name="T25" fmla="*/ 582 h 1147"/>
                <a:gd name="T26" fmla="*/ 2517 w 2628"/>
                <a:gd name="T27" fmla="*/ 669 h 1147"/>
                <a:gd name="T28" fmla="*/ 2543 w 2628"/>
                <a:gd name="T29" fmla="*/ 768 h 1147"/>
                <a:gd name="T30" fmla="*/ 2580 w 2628"/>
                <a:gd name="T31" fmla="*/ 927 h 1147"/>
                <a:gd name="T32" fmla="*/ 1314 w 2628"/>
                <a:gd name="T33" fmla="*/ 1147 h 1147"/>
                <a:gd name="T34" fmla="*/ 0 w 2628"/>
                <a:gd name="T35" fmla="*/ 1147 h 1147"/>
                <a:gd name="T36" fmla="*/ 72 w 2628"/>
                <a:gd name="T37" fmla="*/ 819 h 1147"/>
                <a:gd name="T38" fmla="*/ 98 w 2628"/>
                <a:gd name="T39" fmla="*/ 717 h 1147"/>
                <a:gd name="T40" fmla="*/ 126 w 2628"/>
                <a:gd name="T41" fmla="*/ 624 h 1147"/>
                <a:gd name="T42" fmla="*/ 156 w 2628"/>
                <a:gd name="T43" fmla="*/ 543 h 1147"/>
                <a:gd name="T44" fmla="*/ 182 w 2628"/>
                <a:gd name="T45" fmla="*/ 493 h 1147"/>
                <a:gd name="T46" fmla="*/ 199 w 2628"/>
                <a:gd name="T47" fmla="*/ 465 h 1147"/>
                <a:gd name="T48" fmla="*/ 218 w 2628"/>
                <a:gd name="T49" fmla="*/ 442 h 1147"/>
                <a:gd name="T50" fmla="*/ 228 w 2628"/>
                <a:gd name="T51" fmla="*/ 434 h 1147"/>
                <a:gd name="T52" fmla="*/ 280 w 2628"/>
                <a:gd name="T53" fmla="*/ 393 h 1147"/>
                <a:gd name="T54" fmla="*/ 331 w 2628"/>
                <a:gd name="T55" fmla="*/ 357 h 1147"/>
                <a:gd name="T56" fmla="*/ 402 w 2628"/>
                <a:gd name="T57" fmla="*/ 313 h 1147"/>
                <a:gd name="T58" fmla="*/ 494 w 2628"/>
                <a:gd name="T59" fmla="*/ 261 h 1147"/>
                <a:gd name="T60" fmla="*/ 613 w 2628"/>
                <a:gd name="T61" fmla="*/ 200 h 1147"/>
                <a:gd name="T62" fmla="*/ 760 w 2628"/>
                <a:gd name="T63" fmla="*/ 128 h 1147"/>
                <a:gd name="T64" fmla="*/ 942 w 2628"/>
                <a:gd name="T65" fmla="*/ 47 h 1147"/>
                <a:gd name="T66" fmla="*/ 1576 w 2628"/>
                <a:gd name="T67" fmla="*/ 0 h 1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8" h="1147">
                  <a:moveTo>
                    <a:pt x="1576" y="0"/>
                  </a:moveTo>
                  <a:lnTo>
                    <a:pt x="1576" y="0"/>
                  </a:lnTo>
                  <a:lnTo>
                    <a:pt x="1681" y="44"/>
                  </a:lnTo>
                  <a:lnTo>
                    <a:pt x="1776" y="86"/>
                  </a:lnTo>
                  <a:lnTo>
                    <a:pt x="1863" y="125"/>
                  </a:lnTo>
                  <a:lnTo>
                    <a:pt x="1941" y="163"/>
                  </a:lnTo>
                  <a:lnTo>
                    <a:pt x="2012" y="197"/>
                  </a:lnTo>
                  <a:lnTo>
                    <a:pt x="2075" y="229"/>
                  </a:lnTo>
                  <a:lnTo>
                    <a:pt x="2131" y="259"/>
                  </a:lnTo>
                  <a:lnTo>
                    <a:pt x="2181" y="286"/>
                  </a:lnTo>
                  <a:lnTo>
                    <a:pt x="2225" y="312"/>
                  </a:lnTo>
                  <a:lnTo>
                    <a:pt x="2263" y="336"/>
                  </a:lnTo>
                  <a:lnTo>
                    <a:pt x="2296" y="356"/>
                  </a:lnTo>
                  <a:lnTo>
                    <a:pt x="2325" y="376"/>
                  </a:lnTo>
                  <a:lnTo>
                    <a:pt x="2348" y="393"/>
                  </a:lnTo>
                  <a:lnTo>
                    <a:pt x="2370" y="408"/>
                  </a:lnTo>
                  <a:lnTo>
                    <a:pt x="2401" y="434"/>
                  </a:lnTo>
                  <a:lnTo>
                    <a:pt x="2401" y="434"/>
                  </a:lnTo>
                  <a:lnTo>
                    <a:pt x="2410" y="442"/>
                  </a:lnTo>
                  <a:lnTo>
                    <a:pt x="2420" y="453"/>
                  </a:lnTo>
                  <a:lnTo>
                    <a:pt x="2429" y="465"/>
                  </a:lnTo>
                  <a:lnTo>
                    <a:pt x="2438" y="478"/>
                  </a:lnTo>
                  <a:lnTo>
                    <a:pt x="2447" y="493"/>
                  </a:lnTo>
                  <a:lnTo>
                    <a:pt x="2456" y="508"/>
                  </a:lnTo>
                  <a:lnTo>
                    <a:pt x="2472" y="543"/>
                  </a:lnTo>
                  <a:lnTo>
                    <a:pt x="2487" y="582"/>
                  </a:lnTo>
                  <a:lnTo>
                    <a:pt x="2503" y="624"/>
                  </a:lnTo>
                  <a:lnTo>
                    <a:pt x="2517" y="669"/>
                  </a:lnTo>
                  <a:lnTo>
                    <a:pt x="2531" y="717"/>
                  </a:lnTo>
                  <a:lnTo>
                    <a:pt x="2543" y="768"/>
                  </a:lnTo>
                  <a:lnTo>
                    <a:pt x="2557" y="819"/>
                  </a:lnTo>
                  <a:lnTo>
                    <a:pt x="2580" y="927"/>
                  </a:lnTo>
                  <a:lnTo>
                    <a:pt x="2628" y="1147"/>
                  </a:lnTo>
                  <a:lnTo>
                    <a:pt x="1314" y="1147"/>
                  </a:lnTo>
                  <a:lnTo>
                    <a:pt x="0" y="1147"/>
                  </a:lnTo>
                  <a:lnTo>
                    <a:pt x="0" y="1147"/>
                  </a:lnTo>
                  <a:lnTo>
                    <a:pt x="47" y="927"/>
                  </a:lnTo>
                  <a:lnTo>
                    <a:pt x="72" y="819"/>
                  </a:lnTo>
                  <a:lnTo>
                    <a:pt x="84" y="768"/>
                  </a:lnTo>
                  <a:lnTo>
                    <a:pt x="98" y="717"/>
                  </a:lnTo>
                  <a:lnTo>
                    <a:pt x="111" y="669"/>
                  </a:lnTo>
                  <a:lnTo>
                    <a:pt x="126" y="624"/>
                  </a:lnTo>
                  <a:lnTo>
                    <a:pt x="141" y="582"/>
                  </a:lnTo>
                  <a:lnTo>
                    <a:pt x="156" y="543"/>
                  </a:lnTo>
                  <a:lnTo>
                    <a:pt x="173" y="508"/>
                  </a:lnTo>
                  <a:lnTo>
                    <a:pt x="182" y="493"/>
                  </a:lnTo>
                  <a:lnTo>
                    <a:pt x="190" y="478"/>
                  </a:lnTo>
                  <a:lnTo>
                    <a:pt x="199" y="465"/>
                  </a:lnTo>
                  <a:lnTo>
                    <a:pt x="209" y="453"/>
                  </a:lnTo>
                  <a:lnTo>
                    <a:pt x="218" y="442"/>
                  </a:lnTo>
                  <a:lnTo>
                    <a:pt x="228" y="434"/>
                  </a:lnTo>
                  <a:lnTo>
                    <a:pt x="228" y="434"/>
                  </a:lnTo>
                  <a:lnTo>
                    <a:pt x="259" y="408"/>
                  </a:lnTo>
                  <a:lnTo>
                    <a:pt x="280" y="393"/>
                  </a:lnTo>
                  <a:lnTo>
                    <a:pt x="303" y="376"/>
                  </a:lnTo>
                  <a:lnTo>
                    <a:pt x="331" y="357"/>
                  </a:lnTo>
                  <a:lnTo>
                    <a:pt x="364" y="337"/>
                  </a:lnTo>
                  <a:lnTo>
                    <a:pt x="402" y="313"/>
                  </a:lnTo>
                  <a:lnTo>
                    <a:pt x="445" y="288"/>
                  </a:lnTo>
                  <a:lnTo>
                    <a:pt x="494" y="261"/>
                  </a:lnTo>
                  <a:lnTo>
                    <a:pt x="550" y="231"/>
                  </a:lnTo>
                  <a:lnTo>
                    <a:pt x="613" y="200"/>
                  </a:lnTo>
                  <a:lnTo>
                    <a:pt x="682" y="165"/>
                  </a:lnTo>
                  <a:lnTo>
                    <a:pt x="760" y="128"/>
                  </a:lnTo>
                  <a:lnTo>
                    <a:pt x="846" y="89"/>
                  </a:lnTo>
                  <a:lnTo>
                    <a:pt x="942" y="47"/>
                  </a:lnTo>
                  <a:lnTo>
                    <a:pt x="1046" y="3"/>
                  </a:lnTo>
                  <a:lnTo>
                    <a:pt x="1576" y="0"/>
                  </a:lnTo>
                  <a:close/>
                </a:path>
              </a:pathLst>
            </a:custGeom>
            <a:solidFill>
              <a:srgbClr val="FDDE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37"/>
            <p:cNvSpPr>
              <a:spLocks/>
            </p:cNvSpPr>
            <p:nvPr/>
          </p:nvSpPr>
          <p:spPr bwMode="auto">
            <a:xfrm flipH="1">
              <a:off x="7485230" y="5487538"/>
              <a:ext cx="761244" cy="284939"/>
            </a:xfrm>
            <a:custGeom>
              <a:avLst/>
              <a:gdLst>
                <a:gd name="T0" fmla="*/ 1576 w 2628"/>
                <a:gd name="T1" fmla="*/ 0 h 1147"/>
                <a:gd name="T2" fmla="*/ 1776 w 2628"/>
                <a:gd name="T3" fmla="*/ 86 h 1147"/>
                <a:gd name="T4" fmla="*/ 1941 w 2628"/>
                <a:gd name="T5" fmla="*/ 163 h 1147"/>
                <a:gd name="T6" fmla="*/ 2075 w 2628"/>
                <a:gd name="T7" fmla="*/ 229 h 1147"/>
                <a:gd name="T8" fmla="*/ 2181 w 2628"/>
                <a:gd name="T9" fmla="*/ 286 h 1147"/>
                <a:gd name="T10" fmla="*/ 2263 w 2628"/>
                <a:gd name="T11" fmla="*/ 336 h 1147"/>
                <a:gd name="T12" fmla="*/ 2325 w 2628"/>
                <a:gd name="T13" fmla="*/ 376 h 1147"/>
                <a:gd name="T14" fmla="*/ 2370 w 2628"/>
                <a:gd name="T15" fmla="*/ 408 h 1147"/>
                <a:gd name="T16" fmla="*/ 2401 w 2628"/>
                <a:gd name="T17" fmla="*/ 434 h 1147"/>
                <a:gd name="T18" fmla="*/ 2420 w 2628"/>
                <a:gd name="T19" fmla="*/ 453 h 1147"/>
                <a:gd name="T20" fmla="*/ 2438 w 2628"/>
                <a:gd name="T21" fmla="*/ 478 h 1147"/>
                <a:gd name="T22" fmla="*/ 2456 w 2628"/>
                <a:gd name="T23" fmla="*/ 508 h 1147"/>
                <a:gd name="T24" fmla="*/ 2487 w 2628"/>
                <a:gd name="T25" fmla="*/ 582 h 1147"/>
                <a:gd name="T26" fmla="*/ 2517 w 2628"/>
                <a:gd name="T27" fmla="*/ 669 h 1147"/>
                <a:gd name="T28" fmla="*/ 2543 w 2628"/>
                <a:gd name="T29" fmla="*/ 768 h 1147"/>
                <a:gd name="T30" fmla="*/ 2580 w 2628"/>
                <a:gd name="T31" fmla="*/ 927 h 1147"/>
                <a:gd name="T32" fmla="*/ 1314 w 2628"/>
                <a:gd name="T33" fmla="*/ 1147 h 1147"/>
                <a:gd name="T34" fmla="*/ 0 w 2628"/>
                <a:gd name="T35" fmla="*/ 1147 h 1147"/>
                <a:gd name="T36" fmla="*/ 72 w 2628"/>
                <a:gd name="T37" fmla="*/ 819 h 1147"/>
                <a:gd name="T38" fmla="*/ 98 w 2628"/>
                <a:gd name="T39" fmla="*/ 717 h 1147"/>
                <a:gd name="T40" fmla="*/ 126 w 2628"/>
                <a:gd name="T41" fmla="*/ 624 h 1147"/>
                <a:gd name="T42" fmla="*/ 156 w 2628"/>
                <a:gd name="T43" fmla="*/ 543 h 1147"/>
                <a:gd name="T44" fmla="*/ 182 w 2628"/>
                <a:gd name="T45" fmla="*/ 493 h 1147"/>
                <a:gd name="T46" fmla="*/ 199 w 2628"/>
                <a:gd name="T47" fmla="*/ 465 h 1147"/>
                <a:gd name="T48" fmla="*/ 218 w 2628"/>
                <a:gd name="T49" fmla="*/ 442 h 1147"/>
                <a:gd name="T50" fmla="*/ 228 w 2628"/>
                <a:gd name="T51" fmla="*/ 434 h 1147"/>
                <a:gd name="T52" fmla="*/ 280 w 2628"/>
                <a:gd name="T53" fmla="*/ 393 h 1147"/>
                <a:gd name="T54" fmla="*/ 331 w 2628"/>
                <a:gd name="T55" fmla="*/ 357 h 1147"/>
                <a:gd name="T56" fmla="*/ 402 w 2628"/>
                <a:gd name="T57" fmla="*/ 313 h 1147"/>
                <a:gd name="T58" fmla="*/ 494 w 2628"/>
                <a:gd name="T59" fmla="*/ 261 h 1147"/>
                <a:gd name="T60" fmla="*/ 613 w 2628"/>
                <a:gd name="T61" fmla="*/ 200 h 1147"/>
                <a:gd name="T62" fmla="*/ 760 w 2628"/>
                <a:gd name="T63" fmla="*/ 128 h 1147"/>
                <a:gd name="T64" fmla="*/ 942 w 2628"/>
                <a:gd name="T65" fmla="*/ 47 h 1147"/>
                <a:gd name="T66" fmla="*/ 1576 w 2628"/>
                <a:gd name="T67" fmla="*/ 0 h 1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8" h="1147">
                  <a:moveTo>
                    <a:pt x="1576" y="0"/>
                  </a:moveTo>
                  <a:lnTo>
                    <a:pt x="1576" y="0"/>
                  </a:lnTo>
                  <a:lnTo>
                    <a:pt x="1681" y="44"/>
                  </a:lnTo>
                  <a:lnTo>
                    <a:pt x="1776" y="86"/>
                  </a:lnTo>
                  <a:lnTo>
                    <a:pt x="1863" y="125"/>
                  </a:lnTo>
                  <a:lnTo>
                    <a:pt x="1941" y="163"/>
                  </a:lnTo>
                  <a:lnTo>
                    <a:pt x="2012" y="197"/>
                  </a:lnTo>
                  <a:lnTo>
                    <a:pt x="2075" y="229"/>
                  </a:lnTo>
                  <a:lnTo>
                    <a:pt x="2131" y="259"/>
                  </a:lnTo>
                  <a:lnTo>
                    <a:pt x="2181" y="286"/>
                  </a:lnTo>
                  <a:lnTo>
                    <a:pt x="2225" y="312"/>
                  </a:lnTo>
                  <a:lnTo>
                    <a:pt x="2263" y="336"/>
                  </a:lnTo>
                  <a:lnTo>
                    <a:pt x="2296" y="356"/>
                  </a:lnTo>
                  <a:lnTo>
                    <a:pt x="2325" y="376"/>
                  </a:lnTo>
                  <a:lnTo>
                    <a:pt x="2348" y="393"/>
                  </a:lnTo>
                  <a:lnTo>
                    <a:pt x="2370" y="408"/>
                  </a:lnTo>
                  <a:lnTo>
                    <a:pt x="2401" y="434"/>
                  </a:lnTo>
                  <a:lnTo>
                    <a:pt x="2401" y="434"/>
                  </a:lnTo>
                  <a:lnTo>
                    <a:pt x="2410" y="442"/>
                  </a:lnTo>
                  <a:lnTo>
                    <a:pt x="2420" y="453"/>
                  </a:lnTo>
                  <a:lnTo>
                    <a:pt x="2429" y="465"/>
                  </a:lnTo>
                  <a:lnTo>
                    <a:pt x="2438" y="478"/>
                  </a:lnTo>
                  <a:lnTo>
                    <a:pt x="2447" y="493"/>
                  </a:lnTo>
                  <a:lnTo>
                    <a:pt x="2456" y="508"/>
                  </a:lnTo>
                  <a:lnTo>
                    <a:pt x="2472" y="543"/>
                  </a:lnTo>
                  <a:lnTo>
                    <a:pt x="2487" y="582"/>
                  </a:lnTo>
                  <a:lnTo>
                    <a:pt x="2503" y="624"/>
                  </a:lnTo>
                  <a:lnTo>
                    <a:pt x="2517" y="669"/>
                  </a:lnTo>
                  <a:lnTo>
                    <a:pt x="2531" y="717"/>
                  </a:lnTo>
                  <a:lnTo>
                    <a:pt x="2543" y="768"/>
                  </a:lnTo>
                  <a:lnTo>
                    <a:pt x="2557" y="819"/>
                  </a:lnTo>
                  <a:lnTo>
                    <a:pt x="2580" y="927"/>
                  </a:lnTo>
                  <a:lnTo>
                    <a:pt x="2628" y="1147"/>
                  </a:lnTo>
                  <a:lnTo>
                    <a:pt x="1314" y="1147"/>
                  </a:lnTo>
                  <a:lnTo>
                    <a:pt x="0" y="1147"/>
                  </a:lnTo>
                  <a:lnTo>
                    <a:pt x="0" y="1147"/>
                  </a:lnTo>
                  <a:lnTo>
                    <a:pt x="47" y="927"/>
                  </a:lnTo>
                  <a:lnTo>
                    <a:pt x="72" y="819"/>
                  </a:lnTo>
                  <a:lnTo>
                    <a:pt x="84" y="768"/>
                  </a:lnTo>
                  <a:lnTo>
                    <a:pt x="98" y="717"/>
                  </a:lnTo>
                  <a:lnTo>
                    <a:pt x="111" y="669"/>
                  </a:lnTo>
                  <a:lnTo>
                    <a:pt x="126" y="624"/>
                  </a:lnTo>
                  <a:lnTo>
                    <a:pt x="141" y="582"/>
                  </a:lnTo>
                  <a:lnTo>
                    <a:pt x="156" y="543"/>
                  </a:lnTo>
                  <a:lnTo>
                    <a:pt x="173" y="508"/>
                  </a:lnTo>
                  <a:lnTo>
                    <a:pt x="182" y="493"/>
                  </a:lnTo>
                  <a:lnTo>
                    <a:pt x="190" y="478"/>
                  </a:lnTo>
                  <a:lnTo>
                    <a:pt x="199" y="465"/>
                  </a:lnTo>
                  <a:lnTo>
                    <a:pt x="209" y="453"/>
                  </a:lnTo>
                  <a:lnTo>
                    <a:pt x="218" y="442"/>
                  </a:lnTo>
                  <a:lnTo>
                    <a:pt x="228" y="434"/>
                  </a:lnTo>
                  <a:lnTo>
                    <a:pt x="228" y="434"/>
                  </a:lnTo>
                  <a:lnTo>
                    <a:pt x="259" y="408"/>
                  </a:lnTo>
                  <a:lnTo>
                    <a:pt x="280" y="393"/>
                  </a:lnTo>
                  <a:lnTo>
                    <a:pt x="303" y="376"/>
                  </a:lnTo>
                  <a:lnTo>
                    <a:pt x="331" y="357"/>
                  </a:lnTo>
                  <a:lnTo>
                    <a:pt x="364" y="337"/>
                  </a:lnTo>
                  <a:lnTo>
                    <a:pt x="402" y="313"/>
                  </a:lnTo>
                  <a:lnTo>
                    <a:pt x="445" y="288"/>
                  </a:lnTo>
                  <a:lnTo>
                    <a:pt x="494" y="261"/>
                  </a:lnTo>
                  <a:lnTo>
                    <a:pt x="550" y="231"/>
                  </a:lnTo>
                  <a:lnTo>
                    <a:pt x="613" y="200"/>
                  </a:lnTo>
                  <a:lnTo>
                    <a:pt x="682" y="165"/>
                  </a:lnTo>
                  <a:lnTo>
                    <a:pt x="760" y="128"/>
                  </a:lnTo>
                  <a:lnTo>
                    <a:pt x="846" y="89"/>
                  </a:lnTo>
                  <a:lnTo>
                    <a:pt x="942" y="47"/>
                  </a:lnTo>
                  <a:lnTo>
                    <a:pt x="1046" y="3"/>
                  </a:lnTo>
                  <a:lnTo>
                    <a:pt x="15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38"/>
            <p:cNvSpPr>
              <a:spLocks/>
            </p:cNvSpPr>
            <p:nvPr/>
          </p:nvSpPr>
          <p:spPr bwMode="auto">
            <a:xfrm flipH="1">
              <a:off x="7485230" y="5487538"/>
              <a:ext cx="761244" cy="284939"/>
            </a:xfrm>
            <a:custGeom>
              <a:avLst/>
              <a:gdLst>
                <a:gd name="T0" fmla="*/ 1576 w 2628"/>
                <a:gd name="T1" fmla="*/ 0 h 1147"/>
                <a:gd name="T2" fmla="*/ 1776 w 2628"/>
                <a:gd name="T3" fmla="*/ 86 h 1147"/>
                <a:gd name="T4" fmla="*/ 1941 w 2628"/>
                <a:gd name="T5" fmla="*/ 163 h 1147"/>
                <a:gd name="T6" fmla="*/ 2075 w 2628"/>
                <a:gd name="T7" fmla="*/ 229 h 1147"/>
                <a:gd name="T8" fmla="*/ 2181 w 2628"/>
                <a:gd name="T9" fmla="*/ 286 h 1147"/>
                <a:gd name="T10" fmla="*/ 2263 w 2628"/>
                <a:gd name="T11" fmla="*/ 336 h 1147"/>
                <a:gd name="T12" fmla="*/ 2325 w 2628"/>
                <a:gd name="T13" fmla="*/ 376 h 1147"/>
                <a:gd name="T14" fmla="*/ 2370 w 2628"/>
                <a:gd name="T15" fmla="*/ 408 h 1147"/>
                <a:gd name="T16" fmla="*/ 2401 w 2628"/>
                <a:gd name="T17" fmla="*/ 434 h 1147"/>
                <a:gd name="T18" fmla="*/ 2420 w 2628"/>
                <a:gd name="T19" fmla="*/ 453 h 1147"/>
                <a:gd name="T20" fmla="*/ 2438 w 2628"/>
                <a:gd name="T21" fmla="*/ 478 h 1147"/>
                <a:gd name="T22" fmla="*/ 2456 w 2628"/>
                <a:gd name="T23" fmla="*/ 508 h 1147"/>
                <a:gd name="T24" fmla="*/ 2487 w 2628"/>
                <a:gd name="T25" fmla="*/ 582 h 1147"/>
                <a:gd name="T26" fmla="*/ 2517 w 2628"/>
                <a:gd name="T27" fmla="*/ 669 h 1147"/>
                <a:gd name="T28" fmla="*/ 2543 w 2628"/>
                <a:gd name="T29" fmla="*/ 768 h 1147"/>
                <a:gd name="T30" fmla="*/ 2580 w 2628"/>
                <a:gd name="T31" fmla="*/ 927 h 1147"/>
                <a:gd name="T32" fmla="*/ 1314 w 2628"/>
                <a:gd name="T33" fmla="*/ 1147 h 1147"/>
                <a:gd name="T34" fmla="*/ 0 w 2628"/>
                <a:gd name="T35" fmla="*/ 1147 h 1147"/>
                <a:gd name="T36" fmla="*/ 72 w 2628"/>
                <a:gd name="T37" fmla="*/ 819 h 1147"/>
                <a:gd name="T38" fmla="*/ 98 w 2628"/>
                <a:gd name="T39" fmla="*/ 717 h 1147"/>
                <a:gd name="T40" fmla="*/ 126 w 2628"/>
                <a:gd name="T41" fmla="*/ 624 h 1147"/>
                <a:gd name="T42" fmla="*/ 156 w 2628"/>
                <a:gd name="T43" fmla="*/ 543 h 1147"/>
                <a:gd name="T44" fmla="*/ 182 w 2628"/>
                <a:gd name="T45" fmla="*/ 493 h 1147"/>
                <a:gd name="T46" fmla="*/ 199 w 2628"/>
                <a:gd name="T47" fmla="*/ 465 h 1147"/>
                <a:gd name="T48" fmla="*/ 218 w 2628"/>
                <a:gd name="T49" fmla="*/ 442 h 1147"/>
                <a:gd name="T50" fmla="*/ 228 w 2628"/>
                <a:gd name="T51" fmla="*/ 434 h 1147"/>
                <a:gd name="T52" fmla="*/ 280 w 2628"/>
                <a:gd name="T53" fmla="*/ 393 h 1147"/>
                <a:gd name="T54" fmla="*/ 331 w 2628"/>
                <a:gd name="T55" fmla="*/ 357 h 1147"/>
                <a:gd name="T56" fmla="*/ 402 w 2628"/>
                <a:gd name="T57" fmla="*/ 313 h 1147"/>
                <a:gd name="T58" fmla="*/ 494 w 2628"/>
                <a:gd name="T59" fmla="*/ 261 h 1147"/>
                <a:gd name="T60" fmla="*/ 613 w 2628"/>
                <a:gd name="T61" fmla="*/ 200 h 1147"/>
                <a:gd name="T62" fmla="*/ 760 w 2628"/>
                <a:gd name="T63" fmla="*/ 128 h 1147"/>
                <a:gd name="T64" fmla="*/ 942 w 2628"/>
                <a:gd name="T65" fmla="*/ 47 h 1147"/>
                <a:gd name="T66" fmla="*/ 1576 w 2628"/>
                <a:gd name="T67" fmla="*/ 0 h 1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8" h="1147">
                  <a:moveTo>
                    <a:pt x="1576" y="0"/>
                  </a:moveTo>
                  <a:lnTo>
                    <a:pt x="1576" y="0"/>
                  </a:lnTo>
                  <a:lnTo>
                    <a:pt x="1681" y="44"/>
                  </a:lnTo>
                  <a:lnTo>
                    <a:pt x="1776" y="86"/>
                  </a:lnTo>
                  <a:lnTo>
                    <a:pt x="1863" y="125"/>
                  </a:lnTo>
                  <a:lnTo>
                    <a:pt x="1941" y="163"/>
                  </a:lnTo>
                  <a:lnTo>
                    <a:pt x="2012" y="197"/>
                  </a:lnTo>
                  <a:lnTo>
                    <a:pt x="2075" y="229"/>
                  </a:lnTo>
                  <a:lnTo>
                    <a:pt x="2131" y="259"/>
                  </a:lnTo>
                  <a:lnTo>
                    <a:pt x="2181" y="286"/>
                  </a:lnTo>
                  <a:lnTo>
                    <a:pt x="2225" y="312"/>
                  </a:lnTo>
                  <a:lnTo>
                    <a:pt x="2263" y="336"/>
                  </a:lnTo>
                  <a:lnTo>
                    <a:pt x="2296" y="356"/>
                  </a:lnTo>
                  <a:lnTo>
                    <a:pt x="2325" y="376"/>
                  </a:lnTo>
                  <a:lnTo>
                    <a:pt x="2348" y="393"/>
                  </a:lnTo>
                  <a:lnTo>
                    <a:pt x="2370" y="408"/>
                  </a:lnTo>
                  <a:lnTo>
                    <a:pt x="2401" y="434"/>
                  </a:lnTo>
                  <a:lnTo>
                    <a:pt x="2401" y="434"/>
                  </a:lnTo>
                  <a:lnTo>
                    <a:pt x="2410" y="442"/>
                  </a:lnTo>
                  <a:lnTo>
                    <a:pt x="2420" y="453"/>
                  </a:lnTo>
                  <a:lnTo>
                    <a:pt x="2429" y="465"/>
                  </a:lnTo>
                  <a:lnTo>
                    <a:pt x="2438" y="478"/>
                  </a:lnTo>
                  <a:lnTo>
                    <a:pt x="2447" y="493"/>
                  </a:lnTo>
                  <a:lnTo>
                    <a:pt x="2456" y="508"/>
                  </a:lnTo>
                  <a:lnTo>
                    <a:pt x="2472" y="543"/>
                  </a:lnTo>
                  <a:lnTo>
                    <a:pt x="2487" y="582"/>
                  </a:lnTo>
                  <a:lnTo>
                    <a:pt x="2503" y="624"/>
                  </a:lnTo>
                  <a:lnTo>
                    <a:pt x="2517" y="669"/>
                  </a:lnTo>
                  <a:lnTo>
                    <a:pt x="2531" y="717"/>
                  </a:lnTo>
                  <a:lnTo>
                    <a:pt x="2543" y="768"/>
                  </a:lnTo>
                  <a:lnTo>
                    <a:pt x="2557" y="819"/>
                  </a:lnTo>
                  <a:lnTo>
                    <a:pt x="2580" y="927"/>
                  </a:lnTo>
                  <a:lnTo>
                    <a:pt x="2628" y="1147"/>
                  </a:lnTo>
                  <a:lnTo>
                    <a:pt x="1314" y="1147"/>
                  </a:lnTo>
                  <a:lnTo>
                    <a:pt x="0" y="1147"/>
                  </a:lnTo>
                  <a:lnTo>
                    <a:pt x="0" y="1147"/>
                  </a:lnTo>
                  <a:lnTo>
                    <a:pt x="47" y="927"/>
                  </a:lnTo>
                  <a:lnTo>
                    <a:pt x="72" y="819"/>
                  </a:lnTo>
                  <a:lnTo>
                    <a:pt x="84" y="768"/>
                  </a:lnTo>
                  <a:lnTo>
                    <a:pt x="98" y="717"/>
                  </a:lnTo>
                  <a:lnTo>
                    <a:pt x="111" y="669"/>
                  </a:lnTo>
                  <a:lnTo>
                    <a:pt x="126" y="624"/>
                  </a:lnTo>
                  <a:lnTo>
                    <a:pt x="141" y="582"/>
                  </a:lnTo>
                  <a:lnTo>
                    <a:pt x="156" y="543"/>
                  </a:lnTo>
                  <a:lnTo>
                    <a:pt x="173" y="508"/>
                  </a:lnTo>
                  <a:lnTo>
                    <a:pt x="182" y="493"/>
                  </a:lnTo>
                  <a:lnTo>
                    <a:pt x="190" y="478"/>
                  </a:lnTo>
                  <a:lnTo>
                    <a:pt x="199" y="465"/>
                  </a:lnTo>
                  <a:lnTo>
                    <a:pt x="209" y="453"/>
                  </a:lnTo>
                  <a:lnTo>
                    <a:pt x="218" y="442"/>
                  </a:lnTo>
                  <a:lnTo>
                    <a:pt x="228" y="434"/>
                  </a:lnTo>
                  <a:lnTo>
                    <a:pt x="228" y="434"/>
                  </a:lnTo>
                  <a:lnTo>
                    <a:pt x="259" y="408"/>
                  </a:lnTo>
                  <a:lnTo>
                    <a:pt x="280" y="393"/>
                  </a:lnTo>
                  <a:lnTo>
                    <a:pt x="303" y="376"/>
                  </a:lnTo>
                  <a:lnTo>
                    <a:pt x="331" y="357"/>
                  </a:lnTo>
                  <a:lnTo>
                    <a:pt x="364" y="337"/>
                  </a:lnTo>
                  <a:lnTo>
                    <a:pt x="402" y="313"/>
                  </a:lnTo>
                  <a:lnTo>
                    <a:pt x="445" y="288"/>
                  </a:lnTo>
                  <a:lnTo>
                    <a:pt x="494" y="261"/>
                  </a:lnTo>
                  <a:lnTo>
                    <a:pt x="550" y="231"/>
                  </a:lnTo>
                  <a:lnTo>
                    <a:pt x="613" y="200"/>
                  </a:lnTo>
                  <a:lnTo>
                    <a:pt x="682" y="165"/>
                  </a:lnTo>
                  <a:lnTo>
                    <a:pt x="760" y="128"/>
                  </a:lnTo>
                  <a:lnTo>
                    <a:pt x="846" y="89"/>
                  </a:lnTo>
                  <a:lnTo>
                    <a:pt x="942" y="47"/>
                  </a:lnTo>
                  <a:lnTo>
                    <a:pt x="1046" y="3"/>
                  </a:lnTo>
                  <a:lnTo>
                    <a:pt x="1576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39"/>
            <p:cNvSpPr>
              <a:spLocks/>
            </p:cNvSpPr>
            <p:nvPr/>
          </p:nvSpPr>
          <p:spPr bwMode="auto">
            <a:xfrm flipH="1">
              <a:off x="7485230" y="5487538"/>
              <a:ext cx="761244" cy="284939"/>
            </a:xfrm>
            <a:custGeom>
              <a:avLst/>
              <a:gdLst>
                <a:gd name="T0" fmla="*/ 1576 w 2628"/>
                <a:gd name="T1" fmla="*/ 0 h 1147"/>
                <a:gd name="T2" fmla="*/ 1776 w 2628"/>
                <a:gd name="T3" fmla="*/ 86 h 1147"/>
                <a:gd name="T4" fmla="*/ 1941 w 2628"/>
                <a:gd name="T5" fmla="*/ 163 h 1147"/>
                <a:gd name="T6" fmla="*/ 2075 w 2628"/>
                <a:gd name="T7" fmla="*/ 229 h 1147"/>
                <a:gd name="T8" fmla="*/ 2181 w 2628"/>
                <a:gd name="T9" fmla="*/ 286 h 1147"/>
                <a:gd name="T10" fmla="*/ 2263 w 2628"/>
                <a:gd name="T11" fmla="*/ 336 h 1147"/>
                <a:gd name="T12" fmla="*/ 2325 w 2628"/>
                <a:gd name="T13" fmla="*/ 376 h 1147"/>
                <a:gd name="T14" fmla="*/ 2370 w 2628"/>
                <a:gd name="T15" fmla="*/ 408 h 1147"/>
                <a:gd name="T16" fmla="*/ 2401 w 2628"/>
                <a:gd name="T17" fmla="*/ 434 h 1147"/>
                <a:gd name="T18" fmla="*/ 2420 w 2628"/>
                <a:gd name="T19" fmla="*/ 453 h 1147"/>
                <a:gd name="T20" fmla="*/ 2438 w 2628"/>
                <a:gd name="T21" fmla="*/ 478 h 1147"/>
                <a:gd name="T22" fmla="*/ 2456 w 2628"/>
                <a:gd name="T23" fmla="*/ 508 h 1147"/>
                <a:gd name="T24" fmla="*/ 2487 w 2628"/>
                <a:gd name="T25" fmla="*/ 582 h 1147"/>
                <a:gd name="T26" fmla="*/ 2517 w 2628"/>
                <a:gd name="T27" fmla="*/ 669 h 1147"/>
                <a:gd name="T28" fmla="*/ 2543 w 2628"/>
                <a:gd name="T29" fmla="*/ 768 h 1147"/>
                <a:gd name="T30" fmla="*/ 2580 w 2628"/>
                <a:gd name="T31" fmla="*/ 927 h 1147"/>
                <a:gd name="T32" fmla="*/ 1314 w 2628"/>
                <a:gd name="T33" fmla="*/ 1147 h 1147"/>
                <a:gd name="T34" fmla="*/ 0 w 2628"/>
                <a:gd name="T35" fmla="*/ 1147 h 1147"/>
                <a:gd name="T36" fmla="*/ 72 w 2628"/>
                <a:gd name="T37" fmla="*/ 819 h 1147"/>
                <a:gd name="T38" fmla="*/ 98 w 2628"/>
                <a:gd name="T39" fmla="*/ 717 h 1147"/>
                <a:gd name="T40" fmla="*/ 126 w 2628"/>
                <a:gd name="T41" fmla="*/ 624 h 1147"/>
                <a:gd name="T42" fmla="*/ 156 w 2628"/>
                <a:gd name="T43" fmla="*/ 543 h 1147"/>
                <a:gd name="T44" fmla="*/ 182 w 2628"/>
                <a:gd name="T45" fmla="*/ 493 h 1147"/>
                <a:gd name="T46" fmla="*/ 199 w 2628"/>
                <a:gd name="T47" fmla="*/ 465 h 1147"/>
                <a:gd name="T48" fmla="*/ 218 w 2628"/>
                <a:gd name="T49" fmla="*/ 442 h 1147"/>
                <a:gd name="T50" fmla="*/ 228 w 2628"/>
                <a:gd name="T51" fmla="*/ 434 h 1147"/>
                <a:gd name="T52" fmla="*/ 280 w 2628"/>
                <a:gd name="T53" fmla="*/ 393 h 1147"/>
                <a:gd name="T54" fmla="*/ 331 w 2628"/>
                <a:gd name="T55" fmla="*/ 357 h 1147"/>
                <a:gd name="T56" fmla="*/ 402 w 2628"/>
                <a:gd name="T57" fmla="*/ 313 h 1147"/>
                <a:gd name="T58" fmla="*/ 494 w 2628"/>
                <a:gd name="T59" fmla="*/ 261 h 1147"/>
                <a:gd name="T60" fmla="*/ 613 w 2628"/>
                <a:gd name="T61" fmla="*/ 200 h 1147"/>
                <a:gd name="T62" fmla="*/ 760 w 2628"/>
                <a:gd name="T63" fmla="*/ 128 h 1147"/>
                <a:gd name="T64" fmla="*/ 942 w 2628"/>
                <a:gd name="T65" fmla="*/ 47 h 1147"/>
                <a:gd name="T66" fmla="*/ 1576 w 2628"/>
                <a:gd name="T67" fmla="*/ 0 h 1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8" h="1147">
                  <a:moveTo>
                    <a:pt x="1576" y="0"/>
                  </a:moveTo>
                  <a:lnTo>
                    <a:pt x="1576" y="0"/>
                  </a:lnTo>
                  <a:lnTo>
                    <a:pt x="1681" y="44"/>
                  </a:lnTo>
                  <a:lnTo>
                    <a:pt x="1776" y="86"/>
                  </a:lnTo>
                  <a:lnTo>
                    <a:pt x="1863" y="125"/>
                  </a:lnTo>
                  <a:lnTo>
                    <a:pt x="1941" y="163"/>
                  </a:lnTo>
                  <a:lnTo>
                    <a:pt x="2012" y="197"/>
                  </a:lnTo>
                  <a:lnTo>
                    <a:pt x="2075" y="229"/>
                  </a:lnTo>
                  <a:lnTo>
                    <a:pt x="2131" y="259"/>
                  </a:lnTo>
                  <a:lnTo>
                    <a:pt x="2181" y="286"/>
                  </a:lnTo>
                  <a:lnTo>
                    <a:pt x="2225" y="312"/>
                  </a:lnTo>
                  <a:lnTo>
                    <a:pt x="2263" y="336"/>
                  </a:lnTo>
                  <a:lnTo>
                    <a:pt x="2296" y="356"/>
                  </a:lnTo>
                  <a:lnTo>
                    <a:pt x="2325" y="376"/>
                  </a:lnTo>
                  <a:lnTo>
                    <a:pt x="2348" y="393"/>
                  </a:lnTo>
                  <a:lnTo>
                    <a:pt x="2370" y="408"/>
                  </a:lnTo>
                  <a:lnTo>
                    <a:pt x="2401" y="434"/>
                  </a:lnTo>
                  <a:lnTo>
                    <a:pt x="2401" y="434"/>
                  </a:lnTo>
                  <a:lnTo>
                    <a:pt x="2410" y="442"/>
                  </a:lnTo>
                  <a:lnTo>
                    <a:pt x="2420" y="453"/>
                  </a:lnTo>
                  <a:lnTo>
                    <a:pt x="2429" y="465"/>
                  </a:lnTo>
                  <a:lnTo>
                    <a:pt x="2438" y="478"/>
                  </a:lnTo>
                  <a:lnTo>
                    <a:pt x="2447" y="493"/>
                  </a:lnTo>
                  <a:lnTo>
                    <a:pt x="2456" y="508"/>
                  </a:lnTo>
                  <a:lnTo>
                    <a:pt x="2472" y="543"/>
                  </a:lnTo>
                  <a:lnTo>
                    <a:pt x="2487" y="582"/>
                  </a:lnTo>
                  <a:lnTo>
                    <a:pt x="2503" y="624"/>
                  </a:lnTo>
                  <a:lnTo>
                    <a:pt x="2517" y="669"/>
                  </a:lnTo>
                  <a:lnTo>
                    <a:pt x="2531" y="717"/>
                  </a:lnTo>
                  <a:lnTo>
                    <a:pt x="2543" y="768"/>
                  </a:lnTo>
                  <a:lnTo>
                    <a:pt x="2557" y="819"/>
                  </a:lnTo>
                  <a:lnTo>
                    <a:pt x="2580" y="927"/>
                  </a:lnTo>
                  <a:lnTo>
                    <a:pt x="2628" y="1147"/>
                  </a:lnTo>
                  <a:lnTo>
                    <a:pt x="1314" y="1147"/>
                  </a:lnTo>
                  <a:lnTo>
                    <a:pt x="0" y="1147"/>
                  </a:lnTo>
                  <a:lnTo>
                    <a:pt x="0" y="1147"/>
                  </a:lnTo>
                  <a:lnTo>
                    <a:pt x="47" y="927"/>
                  </a:lnTo>
                  <a:lnTo>
                    <a:pt x="72" y="819"/>
                  </a:lnTo>
                  <a:lnTo>
                    <a:pt x="84" y="768"/>
                  </a:lnTo>
                  <a:lnTo>
                    <a:pt x="98" y="717"/>
                  </a:lnTo>
                  <a:lnTo>
                    <a:pt x="111" y="669"/>
                  </a:lnTo>
                  <a:lnTo>
                    <a:pt x="126" y="624"/>
                  </a:lnTo>
                  <a:lnTo>
                    <a:pt x="141" y="582"/>
                  </a:lnTo>
                  <a:lnTo>
                    <a:pt x="156" y="543"/>
                  </a:lnTo>
                  <a:lnTo>
                    <a:pt x="173" y="508"/>
                  </a:lnTo>
                  <a:lnTo>
                    <a:pt x="182" y="493"/>
                  </a:lnTo>
                  <a:lnTo>
                    <a:pt x="190" y="478"/>
                  </a:lnTo>
                  <a:lnTo>
                    <a:pt x="199" y="465"/>
                  </a:lnTo>
                  <a:lnTo>
                    <a:pt x="209" y="453"/>
                  </a:lnTo>
                  <a:lnTo>
                    <a:pt x="218" y="442"/>
                  </a:lnTo>
                  <a:lnTo>
                    <a:pt x="228" y="434"/>
                  </a:lnTo>
                  <a:lnTo>
                    <a:pt x="228" y="434"/>
                  </a:lnTo>
                  <a:lnTo>
                    <a:pt x="259" y="408"/>
                  </a:lnTo>
                  <a:lnTo>
                    <a:pt x="280" y="393"/>
                  </a:lnTo>
                  <a:lnTo>
                    <a:pt x="303" y="376"/>
                  </a:lnTo>
                  <a:lnTo>
                    <a:pt x="331" y="357"/>
                  </a:lnTo>
                  <a:lnTo>
                    <a:pt x="364" y="337"/>
                  </a:lnTo>
                  <a:lnTo>
                    <a:pt x="402" y="313"/>
                  </a:lnTo>
                  <a:lnTo>
                    <a:pt x="445" y="288"/>
                  </a:lnTo>
                  <a:lnTo>
                    <a:pt x="494" y="261"/>
                  </a:lnTo>
                  <a:lnTo>
                    <a:pt x="550" y="231"/>
                  </a:lnTo>
                  <a:lnTo>
                    <a:pt x="613" y="200"/>
                  </a:lnTo>
                  <a:lnTo>
                    <a:pt x="682" y="165"/>
                  </a:lnTo>
                  <a:lnTo>
                    <a:pt x="760" y="128"/>
                  </a:lnTo>
                  <a:lnTo>
                    <a:pt x="846" y="89"/>
                  </a:lnTo>
                  <a:lnTo>
                    <a:pt x="942" y="47"/>
                  </a:lnTo>
                  <a:lnTo>
                    <a:pt x="1046" y="3"/>
                  </a:lnTo>
                  <a:lnTo>
                    <a:pt x="15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0"/>
            <p:cNvSpPr>
              <a:spLocks/>
            </p:cNvSpPr>
            <p:nvPr/>
          </p:nvSpPr>
          <p:spPr bwMode="auto">
            <a:xfrm flipH="1">
              <a:off x="7784166" y="5305108"/>
              <a:ext cx="163372" cy="248453"/>
            </a:xfrm>
            <a:custGeom>
              <a:avLst/>
              <a:gdLst>
                <a:gd name="T0" fmla="*/ 565 w 565"/>
                <a:gd name="T1" fmla="*/ 665 h 1005"/>
                <a:gd name="T2" fmla="*/ 565 w 565"/>
                <a:gd name="T3" fmla="*/ 870 h 1005"/>
                <a:gd name="T4" fmla="*/ 534 w 565"/>
                <a:gd name="T5" fmla="*/ 902 h 1005"/>
                <a:gd name="T6" fmla="*/ 502 w 565"/>
                <a:gd name="T7" fmla="*/ 929 h 1005"/>
                <a:gd name="T8" fmla="*/ 468 w 565"/>
                <a:gd name="T9" fmla="*/ 951 h 1005"/>
                <a:gd name="T10" fmla="*/ 432 w 565"/>
                <a:gd name="T11" fmla="*/ 971 h 1005"/>
                <a:gd name="T12" fmla="*/ 396 w 565"/>
                <a:gd name="T13" fmla="*/ 986 h 1005"/>
                <a:gd name="T14" fmla="*/ 358 w 565"/>
                <a:gd name="T15" fmla="*/ 997 h 1005"/>
                <a:gd name="T16" fmla="*/ 320 w 565"/>
                <a:gd name="T17" fmla="*/ 1003 h 1005"/>
                <a:gd name="T18" fmla="*/ 282 w 565"/>
                <a:gd name="T19" fmla="*/ 1005 h 1005"/>
                <a:gd name="T20" fmla="*/ 244 w 565"/>
                <a:gd name="T21" fmla="*/ 1003 h 1005"/>
                <a:gd name="T22" fmla="*/ 206 w 565"/>
                <a:gd name="T23" fmla="*/ 998 h 1005"/>
                <a:gd name="T24" fmla="*/ 169 w 565"/>
                <a:gd name="T25" fmla="*/ 987 h 1005"/>
                <a:gd name="T26" fmla="*/ 132 w 565"/>
                <a:gd name="T27" fmla="*/ 972 h 1005"/>
                <a:gd name="T28" fmla="*/ 97 w 565"/>
                <a:gd name="T29" fmla="*/ 954 h 1005"/>
                <a:gd name="T30" fmla="*/ 63 w 565"/>
                <a:gd name="T31" fmla="*/ 930 h 1005"/>
                <a:gd name="T32" fmla="*/ 31 w 565"/>
                <a:gd name="T33" fmla="*/ 903 h 1005"/>
                <a:gd name="T34" fmla="*/ 0 w 565"/>
                <a:gd name="T35" fmla="*/ 870 h 1005"/>
                <a:gd name="T36" fmla="*/ 0 w 565"/>
                <a:gd name="T37" fmla="*/ 251 h 1005"/>
                <a:gd name="T38" fmla="*/ 0 w 565"/>
                <a:gd name="T39" fmla="*/ 235 h 1005"/>
                <a:gd name="T40" fmla="*/ 4 w 565"/>
                <a:gd name="T41" fmla="*/ 206 h 1005"/>
                <a:gd name="T42" fmla="*/ 10 w 565"/>
                <a:gd name="T43" fmla="*/ 178 h 1005"/>
                <a:gd name="T44" fmla="*/ 19 w 565"/>
                <a:gd name="T45" fmla="*/ 153 h 1005"/>
                <a:gd name="T46" fmla="*/ 31 w 565"/>
                <a:gd name="T47" fmla="*/ 130 h 1005"/>
                <a:gd name="T48" fmla="*/ 44 w 565"/>
                <a:gd name="T49" fmla="*/ 108 h 1005"/>
                <a:gd name="T50" fmla="*/ 61 w 565"/>
                <a:gd name="T51" fmla="*/ 89 h 1005"/>
                <a:gd name="T52" fmla="*/ 79 w 565"/>
                <a:gd name="T53" fmla="*/ 71 h 1005"/>
                <a:gd name="T54" fmla="*/ 109 w 565"/>
                <a:gd name="T55" fmla="*/ 48 h 1005"/>
                <a:gd name="T56" fmla="*/ 154 w 565"/>
                <a:gd name="T57" fmla="*/ 25 h 1005"/>
                <a:gd name="T58" fmla="*/ 203 w 565"/>
                <a:gd name="T59" fmla="*/ 9 h 1005"/>
                <a:gd name="T60" fmla="*/ 256 w 565"/>
                <a:gd name="T61" fmla="*/ 1 h 1005"/>
                <a:gd name="T62" fmla="*/ 309 w 565"/>
                <a:gd name="T63" fmla="*/ 1 h 1005"/>
                <a:gd name="T64" fmla="*/ 360 w 565"/>
                <a:gd name="T65" fmla="*/ 9 h 1005"/>
                <a:gd name="T66" fmla="*/ 410 w 565"/>
                <a:gd name="T67" fmla="*/ 25 h 1005"/>
                <a:gd name="T68" fmla="*/ 456 w 565"/>
                <a:gd name="T69" fmla="*/ 48 h 1005"/>
                <a:gd name="T70" fmla="*/ 486 w 565"/>
                <a:gd name="T71" fmla="*/ 71 h 1005"/>
                <a:gd name="T72" fmla="*/ 504 w 565"/>
                <a:gd name="T73" fmla="*/ 89 h 1005"/>
                <a:gd name="T74" fmla="*/ 520 w 565"/>
                <a:gd name="T75" fmla="*/ 108 h 1005"/>
                <a:gd name="T76" fmla="*/ 534 w 565"/>
                <a:gd name="T77" fmla="*/ 130 h 1005"/>
                <a:gd name="T78" fmla="*/ 546 w 565"/>
                <a:gd name="T79" fmla="*/ 153 h 1005"/>
                <a:gd name="T80" fmla="*/ 555 w 565"/>
                <a:gd name="T81" fmla="*/ 178 h 1005"/>
                <a:gd name="T82" fmla="*/ 560 w 565"/>
                <a:gd name="T83" fmla="*/ 206 h 1005"/>
                <a:gd name="T84" fmla="*/ 564 w 565"/>
                <a:gd name="T85" fmla="*/ 235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65" h="1005">
                  <a:moveTo>
                    <a:pt x="565" y="251"/>
                  </a:moveTo>
                  <a:lnTo>
                    <a:pt x="565" y="665"/>
                  </a:lnTo>
                  <a:lnTo>
                    <a:pt x="565" y="870"/>
                  </a:lnTo>
                  <a:lnTo>
                    <a:pt x="565" y="870"/>
                  </a:lnTo>
                  <a:lnTo>
                    <a:pt x="549" y="887"/>
                  </a:lnTo>
                  <a:lnTo>
                    <a:pt x="534" y="902"/>
                  </a:lnTo>
                  <a:lnTo>
                    <a:pt x="519" y="916"/>
                  </a:lnTo>
                  <a:lnTo>
                    <a:pt x="502" y="929"/>
                  </a:lnTo>
                  <a:lnTo>
                    <a:pt x="485" y="941"/>
                  </a:lnTo>
                  <a:lnTo>
                    <a:pt x="468" y="951"/>
                  </a:lnTo>
                  <a:lnTo>
                    <a:pt x="450" y="961"/>
                  </a:lnTo>
                  <a:lnTo>
                    <a:pt x="432" y="971"/>
                  </a:lnTo>
                  <a:lnTo>
                    <a:pt x="414" y="978"/>
                  </a:lnTo>
                  <a:lnTo>
                    <a:pt x="396" y="986"/>
                  </a:lnTo>
                  <a:lnTo>
                    <a:pt x="377" y="991"/>
                  </a:lnTo>
                  <a:lnTo>
                    <a:pt x="358" y="997"/>
                  </a:lnTo>
                  <a:lnTo>
                    <a:pt x="339" y="1000"/>
                  </a:lnTo>
                  <a:lnTo>
                    <a:pt x="320" y="1003"/>
                  </a:lnTo>
                  <a:lnTo>
                    <a:pt x="301" y="1004"/>
                  </a:lnTo>
                  <a:lnTo>
                    <a:pt x="282" y="1005"/>
                  </a:lnTo>
                  <a:lnTo>
                    <a:pt x="263" y="1004"/>
                  </a:lnTo>
                  <a:lnTo>
                    <a:pt x="244" y="1003"/>
                  </a:lnTo>
                  <a:lnTo>
                    <a:pt x="225" y="1001"/>
                  </a:lnTo>
                  <a:lnTo>
                    <a:pt x="206" y="998"/>
                  </a:lnTo>
                  <a:lnTo>
                    <a:pt x="188" y="992"/>
                  </a:lnTo>
                  <a:lnTo>
                    <a:pt x="169" y="987"/>
                  </a:lnTo>
                  <a:lnTo>
                    <a:pt x="151" y="981"/>
                  </a:lnTo>
                  <a:lnTo>
                    <a:pt x="132" y="972"/>
                  </a:lnTo>
                  <a:lnTo>
                    <a:pt x="114" y="963"/>
                  </a:lnTo>
                  <a:lnTo>
                    <a:pt x="97" y="954"/>
                  </a:lnTo>
                  <a:lnTo>
                    <a:pt x="80" y="943"/>
                  </a:lnTo>
                  <a:lnTo>
                    <a:pt x="63" y="930"/>
                  </a:lnTo>
                  <a:lnTo>
                    <a:pt x="46" y="917"/>
                  </a:lnTo>
                  <a:lnTo>
                    <a:pt x="31" y="903"/>
                  </a:lnTo>
                  <a:lnTo>
                    <a:pt x="15" y="887"/>
                  </a:lnTo>
                  <a:lnTo>
                    <a:pt x="0" y="870"/>
                  </a:lnTo>
                  <a:lnTo>
                    <a:pt x="0" y="665"/>
                  </a:lnTo>
                  <a:lnTo>
                    <a:pt x="0" y="251"/>
                  </a:lnTo>
                  <a:lnTo>
                    <a:pt x="0" y="251"/>
                  </a:lnTo>
                  <a:lnTo>
                    <a:pt x="0" y="235"/>
                  </a:lnTo>
                  <a:lnTo>
                    <a:pt x="2" y="220"/>
                  </a:lnTo>
                  <a:lnTo>
                    <a:pt x="4" y="206"/>
                  </a:lnTo>
                  <a:lnTo>
                    <a:pt x="7" y="192"/>
                  </a:lnTo>
                  <a:lnTo>
                    <a:pt x="10" y="178"/>
                  </a:lnTo>
                  <a:lnTo>
                    <a:pt x="14" y="165"/>
                  </a:lnTo>
                  <a:lnTo>
                    <a:pt x="19" y="153"/>
                  </a:lnTo>
                  <a:lnTo>
                    <a:pt x="25" y="141"/>
                  </a:lnTo>
                  <a:lnTo>
                    <a:pt x="31" y="130"/>
                  </a:lnTo>
                  <a:lnTo>
                    <a:pt x="37" y="119"/>
                  </a:lnTo>
                  <a:lnTo>
                    <a:pt x="44" y="108"/>
                  </a:lnTo>
                  <a:lnTo>
                    <a:pt x="52" y="98"/>
                  </a:lnTo>
                  <a:lnTo>
                    <a:pt x="61" y="89"/>
                  </a:lnTo>
                  <a:lnTo>
                    <a:pt x="70" y="79"/>
                  </a:lnTo>
                  <a:lnTo>
                    <a:pt x="79" y="71"/>
                  </a:lnTo>
                  <a:lnTo>
                    <a:pt x="89" y="63"/>
                  </a:lnTo>
                  <a:lnTo>
                    <a:pt x="109" y="48"/>
                  </a:lnTo>
                  <a:lnTo>
                    <a:pt x="132" y="36"/>
                  </a:lnTo>
                  <a:lnTo>
                    <a:pt x="154" y="25"/>
                  </a:lnTo>
                  <a:lnTo>
                    <a:pt x="179" y="15"/>
                  </a:lnTo>
                  <a:lnTo>
                    <a:pt x="203" y="9"/>
                  </a:lnTo>
                  <a:lnTo>
                    <a:pt x="229" y="4"/>
                  </a:lnTo>
                  <a:lnTo>
                    <a:pt x="256" y="1"/>
                  </a:lnTo>
                  <a:lnTo>
                    <a:pt x="282" y="0"/>
                  </a:lnTo>
                  <a:lnTo>
                    <a:pt x="309" y="1"/>
                  </a:lnTo>
                  <a:lnTo>
                    <a:pt x="335" y="4"/>
                  </a:lnTo>
                  <a:lnTo>
                    <a:pt x="360" y="9"/>
                  </a:lnTo>
                  <a:lnTo>
                    <a:pt x="386" y="15"/>
                  </a:lnTo>
                  <a:lnTo>
                    <a:pt x="410" y="25"/>
                  </a:lnTo>
                  <a:lnTo>
                    <a:pt x="433" y="36"/>
                  </a:lnTo>
                  <a:lnTo>
                    <a:pt x="456" y="48"/>
                  </a:lnTo>
                  <a:lnTo>
                    <a:pt x="476" y="63"/>
                  </a:lnTo>
                  <a:lnTo>
                    <a:pt x="486" y="71"/>
                  </a:lnTo>
                  <a:lnTo>
                    <a:pt x="495" y="79"/>
                  </a:lnTo>
                  <a:lnTo>
                    <a:pt x="504" y="89"/>
                  </a:lnTo>
                  <a:lnTo>
                    <a:pt x="512" y="98"/>
                  </a:lnTo>
                  <a:lnTo>
                    <a:pt x="520" y="108"/>
                  </a:lnTo>
                  <a:lnTo>
                    <a:pt x="528" y="119"/>
                  </a:lnTo>
                  <a:lnTo>
                    <a:pt x="534" y="130"/>
                  </a:lnTo>
                  <a:lnTo>
                    <a:pt x="540" y="141"/>
                  </a:lnTo>
                  <a:lnTo>
                    <a:pt x="546" y="153"/>
                  </a:lnTo>
                  <a:lnTo>
                    <a:pt x="550" y="165"/>
                  </a:lnTo>
                  <a:lnTo>
                    <a:pt x="555" y="178"/>
                  </a:lnTo>
                  <a:lnTo>
                    <a:pt x="558" y="192"/>
                  </a:lnTo>
                  <a:lnTo>
                    <a:pt x="560" y="206"/>
                  </a:lnTo>
                  <a:lnTo>
                    <a:pt x="562" y="220"/>
                  </a:lnTo>
                  <a:lnTo>
                    <a:pt x="564" y="235"/>
                  </a:lnTo>
                  <a:lnTo>
                    <a:pt x="565" y="251"/>
                  </a:lnTo>
                  <a:close/>
                </a:path>
              </a:pathLst>
            </a:custGeom>
            <a:solidFill>
              <a:srgbClr val="F6C8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1"/>
            <p:cNvSpPr>
              <a:spLocks/>
            </p:cNvSpPr>
            <p:nvPr/>
          </p:nvSpPr>
          <p:spPr bwMode="auto">
            <a:xfrm flipH="1">
              <a:off x="7784166" y="5305108"/>
              <a:ext cx="163372" cy="248453"/>
            </a:xfrm>
            <a:custGeom>
              <a:avLst/>
              <a:gdLst>
                <a:gd name="T0" fmla="*/ 565 w 565"/>
                <a:gd name="T1" fmla="*/ 665 h 1005"/>
                <a:gd name="T2" fmla="*/ 565 w 565"/>
                <a:gd name="T3" fmla="*/ 870 h 1005"/>
                <a:gd name="T4" fmla="*/ 534 w 565"/>
                <a:gd name="T5" fmla="*/ 902 h 1005"/>
                <a:gd name="T6" fmla="*/ 502 w 565"/>
                <a:gd name="T7" fmla="*/ 929 h 1005"/>
                <a:gd name="T8" fmla="*/ 468 w 565"/>
                <a:gd name="T9" fmla="*/ 951 h 1005"/>
                <a:gd name="T10" fmla="*/ 432 w 565"/>
                <a:gd name="T11" fmla="*/ 971 h 1005"/>
                <a:gd name="T12" fmla="*/ 396 w 565"/>
                <a:gd name="T13" fmla="*/ 986 h 1005"/>
                <a:gd name="T14" fmla="*/ 358 w 565"/>
                <a:gd name="T15" fmla="*/ 997 h 1005"/>
                <a:gd name="T16" fmla="*/ 320 w 565"/>
                <a:gd name="T17" fmla="*/ 1003 h 1005"/>
                <a:gd name="T18" fmla="*/ 282 w 565"/>
                <a:gd name="T19" fmla="*/ 1005 h 1005"/>
                <a:gd name="T20" fmla="*/ 244 w 565"/>
                <a:gd name="T21" fmla="*/ 1003 h 1005"/>
                <a:gd name="T22" fmla="*/ 206 w 565"/>
                <a:gd name="T23" fmla="*/ 998 h 1005"/>
                <a:gd name="T24" fmla="*/ 169 w 565"/>
                <a:gd name="T25" fmla="*/ 987 h 1005"/>
                <a:gd name="T26" fmla="*/ 132 w 565"/>
                <a:gd name="T27" fmla="*/ 972 h 1005"/>
                <a:gd name="T28" fmla="*/ 97 w 565"/>
                <a:gd name="T29" fmla="*/ 954 h 1005"/>
                <a:gd name="T30" fmla="*/ 63 w 565"/>
                <a:gd name="T31" fmla="*/ 930 h 1005"/>
                <a:gd name="T32" fmla="*/ 31 w 565"/>
                <a:gd name="T33" fmla="*/ 903 h 1005"/>
                <a:gd name="T34" fmla="*/ 0 w 565"/>
                <a:gd name="T35" fmla="*/ 870 h 1005"/>
                <a:gd name="T36" fmla="*/ 0 w 565"/>
                <a:gd name="T37" fmla="*/ 251 h 1005"/>
                <a:gd name="T38" fmla="*/ 0 w 565"/>
                <a:gd name="T39" fmla="*/ 235 h 1005"/>
                <a:gd name="T40" fmla="*/ 4 w 565"/>
                <a:gd name="T41" fmla="*/ 206 h 1005"/>
                <a:gd name="T42" fmla="*/ 10 w 565"/>
                <a:gd name="T43" fmla="*/ 178 h 1005"/>
                <a:gd name="T44" fmla="*/ 19 w 565"/>
                <a:gd name="T45" fmla="*/ 153 h 1005"/>
                <a:gd name="T46" fmla="*/ 31 w 565"/>
                <a:gd name="T47" fmla="*/ 130 h 1005"/>
                <a:gd name="T48" fmla="*/ 44 w 565"/>
                <a:gd name="T49" fmla="*/ 108 h 1005"/>
                <a:gd name="T50" fmla="*/ 61 w 565"/>
                <a:gd name="T51" fmla="*/ 89 h 1005"/>
                <a:gd name="T52" fmla="*/ 79 w 565"/>
                <a:gd name="T53" fmla="*/ 71 h 1005"/>
                <a:gd name="T54" fmla="*/ 109 w 565"/>
                <a:gd name="T55" fmla="*/ 48 h 1005"/>
                <a:gd name="T56" fmla="*/ 154 w 565"/>
                <a:gd name="T57" fmla="*/ 25 h 1005"/>
                <a:gd name="T58" fmla="*/ 203 w 565"/>
                <a:gd name="T59" fmla="*/ 9 h 1005"/>
                <a:gd name="T60" fmla="*/ 256 w 565"/>
                <a:gd name="T61" fmla="*/ 1 h 1005"/>
                <a:gd name="T62" fmla="*/ 309 w 565"/>
                <a:gd name="T63" fmla="*/ 1 h 1005"/>
                <a:gd name="T64" fmla="*/ 360 w 565"/>
                <a:gd name="T65" fmla="*/ 9 h 1005"/>
                <a:gd name="T66" fmla="*/ 410 w 565"/>
                <a:gd name="T67" fmla="*/ 25 h 1005"/>
                <a:gd name="T68" fmla="*/ 456 w 565"/>
                <a:gd name="T69" fmla="*/ 48 h 1005"/>
                <a:gd name="T70" fmla="*/ 486 w 565"/>
                <a:gd name="T71" fmla="*/ 71 h 1005"/>
                <a:gd name="T72" fmla="*/ 504 w 565"/>
                <a:gd name="T73" fmla="*/ 89 h 1005"/>
                <a:gd name="T74" fmla="*/ 520 w 565"/>
                <a:gd name="T75" fmla="*/ 108 h 1005"/>
                <a:gd name="T76" fmla="*/ 534 w 565"/>
                <a:gd name="T77" fmla="*/ 130 h 1005"/>
                <a:gd name="T78" fmla="*/ 546 w 565"/>
                <a:gd name="T79" fmla="*/ 153 h 1005"/>
                <a:gd name="T80" fmla="*/ 555 w 565"/>
                <a:gd name="T81" fmla="*/ 178 h 1005"/>
                <a:gd name="T82" fmla="*/ 560 w 565"/>
                <a:gd name="T83" fmla="*/ 206 h 1005"/>
                <a:gd name="T84" fmla="*/ 564 w 565"/>
                <a:gd name="T85" fmla="*/ 235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65" h="1005">
                  <a:moveTo>
                    <a:pt x="565" y="251"/>
                  </a:moveTo>
                  <a:lnTo>
                    <a:pt x="565" y="665"/>
                  </a:lnTo>
                  <a:lnTo>
                    <a:pt x="565" y="870"/>
                  </a:lnTo>
                  <a:lnTo>
                    <a:pt x="565" y="870"/>
                  </a:lnTo>
                  <a:lnTo>
                    <a:pt x="549" y="887"/>
                  </a:lnTo>
                  <a:lnTo>
                    <a:pt x="534" y="902"/>
                  </a:lnTo>
                  <a:lnTo>
                    <a:pt x="519" y="916"/>
                  </a:lnTo>
                  <a:lnTo>
                    <a:pt x="502" y="929"/>
                  </a:lnTo>
                  <a:lnTo>
                    <a:pt x="485" y="941"/>
                  </a:lnTo>
                  <a:lnTo>
                    <a:pt x="468" y="951"/>
                  </a:lnTo>
                  <a:lnTo>
                    <a:pt x="450" y="961"/>
                  </a:lnTo>
                  <a:lnTo>
                    <a:pt x="432" y="971"/>
                  </a:lnTo>
                  <a:lnTo>
                    <a:pt x="414" y="978"/>
                  </a:lnTo>
                  <a:lnTo>
                    <a:pt x="396" y="986"/>
                  </a:lnTo>
                  <a:lnTo>
                    <a:pt x="377" y="991"/>
                  </a:lnTo>
                  <a:lnTo>
                    <a:pt x="358" y="997"/>
                  </a:lnTo>
                  <a:lnTo>
                    <a:pt x="339" y="1000"/>
                  </a:lnTo>
                  <a:lnTo>
                    <a:pt x="320" y="1003"/>
                  </a:lnTo>
                  <a:lnTo>
                    <a:pt x="301" y="1004"/>
                  </a:lnTo>
                  <a:lnTo>
                    <a:pt x="282" y="1005"/>
                  </a:lnTo>
                  <a:lnTo>
                    <a:pt x="263" y="1004"/>
                  </a:lnTo>
                  <a:lnTo>
                    <a:pt x="244" y="1003"/>
                  </a:lnTo>
                  <a:lnTo>
                    <a:pt x="225" y="1001"/>
                  </a:lnTo>
                  <a:lnTo>
                    <a:pt x="206" y="998"/>
                  </a:lnTo>
                  <a:lnTo>
                    <a:pt x="188" y="992"/>
                  </a:lnTo>
                  <a:lnTo>
                    <a:pt x="169" y="987"/>
                  </a:lnTo>
                  <a:lnTo>
                    <a:pt x="151" y="981"/>
                  </a:lnTo>
                  <a:lnTo>
                    <a:pt x="132" y="972"/>
                  </a:lnTo>
                  <a:lnTo>
                    <a:pt x="114" y="963"/>
                  </a:lnTo>
                  <a:lnTo>
                    <a:pt x="97" y="954"/>
                  </a:lnTo>
                  <a:lnTo>
                    <a:pt x="80" y="943"/>
                  </a:lnTo>
                  <a:lnTo>
                    <a:pt x="63" y="930"/>
                  </a:lnTo>
                  <a:lnTo>
                    <a:pt x="46" y="917"/>
                  </a:lnTo>
                  <a:lnTo>
                    <a:pt x="31" y="903"/>
                  </a:lnTo>
                  <a:lnTo>
                    <a:pt x="15" y="887"/>
                  </a:lnTo>
                  <a:lnTo>
                    <a:pt x="0" y="870"/>
                  </a:lnTo>
                  <a:lnTo>
                    <a:pt x="0" y="665"/>
                  </a:lnTo>
                  <a:lnTo>
                    <a:pt x="0" y="251"/>
                  </a:lnTo>
                  <a:lnTo>
                    <a:pt x="0" y="251"/>
                  </a:lnTo>
                  <a:lnTo>
                    <a:pt x="0" y="235"/>
                  </a:lnTo>
                  <a:lnTo>
                    <a:pt x="2" y="220"/>
                  </a:lnTo>
                  <a:lnTo>
                    <a:pt x="4" y="206"/>
                  </a:lnTo>
                  <a:lnTo>
                    <a:pt x="7" y="192"/>
                  </a:lnTo>
                  <a:lnTo>
                    <a:pt x="10" y="178"/>
                  </a:lnTo>
                  <a:lnTo>
                    <a:pt x="14" y="165"/>
                  </a:lnTo>
                  <a:lnTo>
                    <a:pt x="19" y="153"/>
                  </a:lnTo>
                  <a:lnTo>
                    <a:pt x="25" y="141"/>
                  </a:lnTo>
                  <a:lnTo>
                    <a:pt x="31" y="130"/>
                  </a:lnTo>
                  <a:lnTo>
                    <a:pt x="37" y="119"/>
                  </a:lnTo>
                  <a:lnTo>
                    <a:pt x="44" y="108"/>
                  </a:lnTo>
                  <a:lnTo>
                    <a:pt x="52" y="98"/>
                  </a:lnTo>
                  <a:lnTo>
                    <a:pt x="61" y="89"/>
                  </a:lnTo>
                  <a:lnTo>
                    <a:pt x="70" y="79"/>
                  </a:lnTo>
                  <a:lnTo>
                    <a:pt x="79" y="71"/>
                  </a:lnTo>
                  <a:lnTo>
                    <a:pt x="89" y="63"/>
                  </a:lnTo>
                  <a:lnTo>
                    <a:pt x="109" y="48"/>
                  </a:lnTo>
                  <a:lnTo>
                    <a:pt x="132" y="36"/>
                  </a:lnTo>
                  <a:lnTo>
                    <a:pt x="154" y="25"/>
                  </a:lnTo>
                  <a:lnTo>
                    <a:pt x="179" y="15"/>
                  </a:lnTo>
                  <a:lnTo>
                    <a:pt x="203" y="9"/>
                  </a:lnTo>
                  <a:lnTo>
                    <a:pt x="229" y="4"/>
                  </a:lnTo>
                  <a:lnTo>
                    <a:pt x="256" y="1"/>
                  </a:lnTo>
                  <a:lnTo>
                    <a:pt x="282" y="0"/>
                  </a:lnTo>
                  <a:lnTo>
                    <a:pt x="309" y="1"/>
                  </a:lnTo>
                  <a:lnTo>
                    <a:pt x="335" y="4"/>
                  </a:lnTo>
                  <a:lnTo>
                    <a:pt x="360" y="9"/>
                  </a:lnTo>
                  <a:lnTo>
                    <a:pt x="386" y="15"/>
                  </a:lnTo>
                  <a:lnTo>
                    <a:pt x="410" y="25"/>
                  </a:lnTo>
                  <a:lnTo>
                    <a:pt x="433" y="36"/>
                  </a:lnTo>
                  <a:lnTo>
                    <a:pt x="456" y="48"/>
                  </a:lnTo>
                  <a:lnTo>
                    <a:pt x="476" y="63"/>
                  </a:lnTo>
                  <a:lnTo>
                    <a:pt x="486" y="71"/>
                  </a:lnTo>
                  <a:lnTo>
                    <a:pt x="495" y="79"/>
                  </a:lnTo>
                  <a:lnTo>
                    <a:pt x="504" y="89"/>
                  </a:lnTo>
                  <a:lnTo>
                    <a:pt x="512" y="98"/>
                  </a:lnTo>
                  <a:lnTo>
                    <a:pt x="520" y="108"/>
                  </a:lnTo>
                  <a:lnTo>
                    <a:pt x="528" y="119"/>
                  </a:lnTo>
                  <a:lnTo>
                    <a:pt x="534" y="130"/>
                  </a:lnTo>
                  <a:lnTo>
                    <a:pt x="540" y="141"/>
                  </a:lnTo>
                  <a:lnTo>
                    <a:pt x="546" y="153"/>
                  </a:lnTo>
                  <a:lnTo>
                    <a:pt x="550" y="165"/>
                  </a:lnTo>
                  <a:lnTo>
                    <a:pt x="555" y="178"/>
                  </a:lnTo>
                  <a:lnTo>
                    <a:pt x="558" y="192"/>
                  </a:lnTo>
                  <a:lnTo>
                    <a:pt x="560" y="206"/>
                  </a:lnTo>
                  <a:lnTo>
                    <a:pt x="562" y="220"/>
                  </a:lnTo>
                  <a:lnTo>
                    <a:pt x="564" y="235"/>
                  </a:lnTo>
                  <a:lnTo>
                    <a:pt x="565" y="2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2"/>
            <p:cNvSpPr>
              <a:spLocks/>
            </p:cNvSpPr>
            <p:nvPr/>
          </p:nvSpPr>
          <p:spPr bwMode="auto">
            <a:xfrm flipH="1">
              <a:off x="7679886" y="5268622"/>
              <a:ext cx="60830" cy="76447"/>
            </a:xfrm>
            <a:custGeom>
              <a:avLst/>
              <a:gdLst>
                <a:gd name="T0" fmla="*/ 154 w 207"/>
                <a:gd name="T1" fmla="*/ 3 h 304"/>
                <a:gd name="T2" fmla="*/ 135 w 207"/>
                <a:gd name="T3" fmla="*/ 0 h 304"/>
                <a:gd name="T4" fmla="*/ 116 w 207"/>
                <a:gd name="T5" fmla="*/ 3 h 304"/>
                <a:gd name="T6" fmla="*/ 95 w 207"/>
                <a:gd name="T7" fmla="*/ 13 h 304"/>
                <a:gd name="T8" fmla="*/ 75 w 207"/>
                <a:gd name="T9" fmla="*/ 27 h 304"/>
                <a:gd name="T10" fmla="*/ 57 w 207"/>
                <a:gd name="T11" fmla="*/ 45 h 304"/>
                <a:gd name="T12" fmla="*/ 40 w 207"/>
                <a:gd name="T13" fmla="*/ 68 h 304"/>
                <a:gd name="T14" fmla="*/ 25 w 207"/>
                <a:gd name="T15" fmla="*/ 94 h 304"/>
                <a:gd name="T16" fmla="*/ 14 w 207"/>
                <a:gd name="T17" fmla="*/ 124 h 304"/>
                <a:gd name="T18" fmla="*/ 8 w 207"/>
                <a:gd name="T19" fmla="*/ 139 h 304"/>
                <a:gd name="T20" fmla="*/ 2 w 207"/>
                <a:gd name="T21" fmla="*/ 169 h 304"/>
                <a:gd name="T22" fmla="*/ 0 w 207"/>
                <a:gd name="T23" fmla="*/ 198 h 304"/>
                <a:gd name="T24" fmla="*/ 1 w 207"/>
                <a:gd name="T25" fmla="*/ 225 h 304"/>
                <a:gd name="T26" fmla="*/ 7 w 207"/>
                <a:gd name="T27" fmla="*/ 249 h 304"/>
                <a:gd name="T28" fmla="*/ 15 w 207"/>
                <a:gd name="T29" fmla="*/ 271 h 304"/>
                <a:gd name="T30" fmla="*/ 27 w 207"/>
                <a:gd name="T31" fmla="*/ 287 h 304"/>
                <a:gd name="T32" fmla="*/ 43 w 207"/>
                <a:gd name="T33" fmla="*/ 298 h 304"/>
                <a:gd name="T34" fmla="*/ 52 w 207"/>
                <a:gd name="T35" fmla="*/ 302 h 304"/>
                <a:gd name="T36" fmla="*/ 71 w 207"/>
                <a:gd name="T37" fmla="*/ 304 h 304"/>
                <a:gd name="T38" fmla="*/ 91 w 207"/>
                <a:gd name="T39" fmla="*/ 301 h 304"/>
                <a:gd name="T40" fmla="*/ 111 w 207"/>
                <a:gd name="T41" fmla="*/ 292 h 304"/>
                <a:gd name="T42" fmla="*/ 130 w 207"/>
                <a:gd name="T43" fmla="*/ 278 h 304"/>
                <a:gd name="T44" fmla="*/ 149 w 207"/>
                <a:gd name="T45" fmla="*/ 260 h 304"/>
                <a:gd name="T46" fmla="*/ 166 w 207"/>
                <a:gd name="T47" fmla="*/ 236 h 304"/>
                <a:gd name="T48" fmla="*/ 181 w 207"/>
                <a:gd name="T49" fmla="*/ 210 h 304"/>
                <a:gd name="T50" fmla="*/ 193 w 207"/>
                <a:gd name="T51" fmla="*/ 181 h 304"/>
                <a:gd name="T52" fmla="*/ 198 w 207"/>
                <a:gd name="T53" fmla="*/ 165 h 304"/>
                <a:gd name="T54" fmla="*/ 204 w 207"/>
                <a:gd name="T55" fmla="*/ 135 h 304"/>
                <a:gd name="T56" fmla="*/ 207 w 207"/>
                <a:gd name="T57" fmla="*/ 105 h 304"/>
                <a:gd name="T58" fmla="*/ 205 w 207"/>
                <a:gd name="T59" fmla="*/ 78 h 304"/>
                <a:gd name="T60" fmla="*/ 200 w 207"/>
                <a:gd name="T61" fmla="*/ 55 h 304"/>
                <a:gd name="T62" fmla="*/ 191 w 207"/>
                <a:gd name="T63" fmla="*/ 34 h 304"/>
                <a:gd name="T64" fmla="*/ 178 w 207"/>
                <a:gd name="T65" fmla="*/ 18 h 304"/>
                <a:gd name="T66" fmla="*/ 163 w 207"/>
                <a:gd name="T67" fmla="*/ 6 h 304"/>
                <a:gd name="T68" fmla="*/ 154 w 207"/>
                <a:gd name="T69" fmla="*/ 3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7" h="304">
                  <a:moveTo>
                    <a:pt x="154" y="3"/>
                  </a:moveTo>
                  <a:lnTo>
                    <a:pt x="154" y="3"/>
                  </a:lnTo>
                  <a:lnTo>
                    <a:pt x="145" y="1"/>
                  </a:lnTo>
                  <a:lnTo>
                    <a:pt x="135" y="0"/>
                  </a:lnTo>
                  <a:lnTo>
                    <a:pt x="125" y="1"/>
                  </a:lnTo>
                  <a:lnTo>
                    <a:pt x="116" y="3"/>
                  </a:lnTo>
                  <a:lnTo>
                    <a:pt x="106" y="7"/>
                  </a:lnTo>
                  <a:lnTo>
                    <a:pt x="95" y="13"/>
                  </a:lnTo>
                  <a:lnTo>
                    <a:pt x="85" y="18"/>
                  </a:lnTo>
                  <a:lnTo>
                    <a:pt x="75" y="27"/>
                  </a:lnTo>
                  <a:lnTo>
                    <a:pt x="66" y="35"/>
                  </a:lnTo>
                  <a:lnTo>
                    <a:pt x="57" y="45"/>
                  </a:lnTo>
                  <a:lnTo>
                    <a:pt x="48" y="56"/>
                  </a:lnTo>
                  <a:lnTo>
                    <a:pt x="40" y="68"/>
                  </a:lnTo>
                  <a:lnTo>
                    <a:pt x="33" y="81"/>
                  </a:lnTo>
                  <a:lnTo>
                    <a:pt x="25" y="94"/>
                  </a:lnTo>
                  <a:lnTo>
                    <a:pt x="19" y="109"/>
                  </a:lnTo>
                  <a:lnTo>
                    <a:pt x="14" y="124"/>
                  </a:lnTo>
                  <a:lnTo>
                    <a:pt x="14" y="124"/>
                  </a:lnTo>
                  <a:lnTo>
                    <a:pt x="8" y="139"/>
                  </a:lnTo>
                  <a:lnTo>
                    <a:pt x="5" y="154"/>
                  </a:lnTo>
                  <a:lnTo>
                    <a:pt x="2" y="169"/>
                  </a:lnTo>
                  <a:lnTo>
                    <a:pt x="0" y="184"/>
                  </a:lnTo>
                  <a:lnTo>
                    <a:pt x="0" y="198"/>
                  </a:lnTo>
                  <a:lnTo>
                    <a:pt x="0" y="212"/>
                  </a:lnTo>
                  <a:lnTo>
                    <a:pt x="1" y="225"/>
                  </a:lnTo>
                  <a:lnTo>
                    <a:pt x="3" y="238"/>
                  </a:lnTo>
                  <a:lnTo>
                    <a:pt x="7" y="249"/>
                  </a:lnTo>
                  <a:lnTo>
                    <a:pt x="10" y="260"/>
                  </a:lnTo>
                  <a:lnTo>
                    <a:pt x="15" y="271"/>
                  </a:lnTo>
                  <a:lnTo>
                    <a:pt x="20" y="279"/>
                  </a:lnTo>
                  <a:lnTo>
                    <a:pt x="27" y="287"/>
                  </a:lnTo>
                  <a:lnTo>
                    <a:pt x="35" y="293"/>
                  </a:lnTo>
                  <a:lnTo>
                    <a:pt x="43" y="298"/>
                  </a:lnTo>
                  <a:lnTo>
                    <a:pt x="52" y="302"/>
                  </a:lnTo>
                  <a:lnTo>
                    <a:pt x="52" y="302"/>
                  </a:lnTo>
                  <a:lnTo>
                    <a:pt x="62" y="304"/>
                  </a:lnTo>
                  <a:lnTo>
                    <a:pt x="71" y="304"/>
                  </a:lnTo>
                  <a:lnTo>
                    <a:pt x="81" y="303"/>
                  </a:lnTo>
                  <a:lnTo>
                    <a:pt x="91" y="301"/>
                  </a:lnTo>
                  <a:lnTo>
                    <a:pt x="101" y="298"/>
                  </a:lnTo>
                  <a:lnTo>
                    <a:pt x="111" y="292"/>
                  </a:lnTo>
                  <a:lnTo>
                    <a:pt x="121" y="286"/>
                  </a:lnTo>
                  <a:lnTo>
                    <a:pt x="130" y="278"/>
                  </a:lnTo>
                  <a:lnTo>
                    <a:pt x="140" y="270"/>
                  </a:lnTo>
                  <a:lnTo>
                    <a:pt x="149" y="260"/>
                  </a:lnTo>
                  <a:lnTo>
                    <a:pt x="157" y="248"/>
                  </a:lnTo>
                  <a:lnTo>
                    <a:pt x="166" y="236"/>
                  </a:lnTo>
                  <a:lnTo>
                    <a:pt x="174" y="224"/>
                  </a:lnTo>
                  <a:lnTo>
                    <a:pt x="181" y="210"/>
                  </a:lnTo>
                  <a:lnTo>
                    <a:pt x="187" y="196"/>
                  </a:lnTo>
                  <a:lnTo>
                    <a:pt x="193" y="181"/>
                  </a:lnTo>
                  <a:lnTo>
                    <a:pt x="193" y="181"/>
                  </a:lnTo>
                  <a:lnTo>
                    <a:pt x="198" y="165"/>
                  </a:lnTo>
                  <a:lnTo>
                    <a:pt x="201" y="150"/>
                  </a:lnTo>
                  <a:lnTo>
                    <a:pt x="204" y="135"/>
                  </a:lnTo>
                  <a:lnTo>
                    <a:pt x="205" y="121"/>
                  </a:lnTo>
                  <a:lnTo>
                    <a:pt x="207" y="105"/>
                  </a:lnTo>
                  <a:lnTo>
                    <a:pt x="207" y="92"/>
                  </a:lnTo>
                  <a:lnTo>
                    <a:pt x="205" y="78"/>
                  </a:lnTo>
                  <a:lnTo>
                    <a:pt x="203" y="67"/>
                  </a:lnTo>
                  <a:lnTo>
                    <a:pt x="200" y="55"/>
                  </a:lnTo>
                  <a:lnTo>
                    <a:pt x="195" y="44"/>
                  </a:lnTo>
                  <a:lnTo>
                    <a:pt x="191" y="34"/>
                  </a:lnTo>
                  <a:lnTo>
                    <a:pt x="185" y="25"/>
                  </a:lnTo>
                  <a:lnTo>
                    <a:pt x="178" y="18"/>
                  </a:lnTo>
                  <a:lnTo>
                    <a:pt x="172" y="11"/>
                  </a:lnTo>
                  <a:lnTo>
                    <a:pt x="163" y="6"/>
                  </a:lnTo>
                  <a:lnTo>
                    <a:pt x="154" y="3"/>
                  </a:lnTo>
                  <a:lnTo>
                    <a:pt x="154" y="3"/>
                  </a:lnTo>
                  <a:close/>
                </a:path>
              </a:pathLst>
            </a:custGeom>
            <a:solidFill>
              <a:srgbClr val="F6C8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3"/>
            <p:cNvSpPr>
              <a:spLocks/>
            </p:cNvSpPr>
            <p:nvPr/>
          </p:nvSpPr>
          <p:spPr bwMode="auto">
            <a:xfrm flipH="1">
              <a:off x="7990988" y="5268622"/>
              <a:ext cx="59092" cy="76447"/>
            </a:xfrm>
            <a:custGeom>
              <a:avLst/>
              <a:gdLst>
                <a:gd name="T0" fmla="*/ 51 w 206"/>
                <a:gd name="T1" fmla="*/ 3 h 304"/>
                <a:gd name="T2" fmla="*/ 70 w 206"/>
                <a:gd name="T3" fmla="*/ 0 h 304"/>
                <a:gd name="T4" fmla="*/ 91 w 206"/>
                <a:gd name="T5" fmla="*/ 3 h 304"/>
                <a:gd name="T6" fmla="*/ 111 w 206"/>
                <a:gd name="T7" fmla="*/ 13 h 304"/>
                <a:gd name="T8" fmla="*/ 130 w 206"/>
                <a:gd name="T9" fmla="*/ 27 h 304"/>
                <a:gd name="T10" fmla="*/ 149 w 206"/>
                <a:gd name="T11" fmla="*/ 45 h 304"/>
                <a:gd name="T12" fmla="*/ 166 w 206"/>
                <a:gd name="T13" fmla="*/ 68 h 304"/>
                <a:gd name="T14" fmla="*/ 180 w 206"/>
                <a:gd name="T15" fmla="*/ 94 h 304"/>
                <a:gd name="T16" fmla="*/ 193 w 206"/>
                <a:gd name="T17" fmla="*/ 124 h 304"/>
                <a:gd name="T18" fmla="*/ 197 w 206"/>
                <a:gd name="T19" fmla="*/ 139 h 304"/>
                <a:gd name="T20" fmla="*/ 204 w 206"/>
                <a:gd name="T21" fmla="*/ 169 h 304"/>
                <a:gd name="T22" fmla="*/ 206 w 206"/>
                <a:gd name="T23" fmla="*/ 198 h 304"/>
                <a:gd name="T24" fmla="*/ 205 w 206"/>
                <a:gd name="T25" fmla="*/ 225 h 304"/>
                <a:gd name="T26" fmla="*/ 199 w 206"/>
                <a:gd name="T27" fmla="*/ 249 h 304"/>
                <a:gd name="T28" fmla="*/ 190 w 206"/>
                <a:gd name="T29" fmla="*/ 271 h 304"/>
                <a:gd name="T30" fmla="*/ 178 w 206"/>
                <a:gd name="T31" fmla="*/ 287 h 304"/>
                <a:gd name="T32" fmla="*/ 164 w 206"/>
                <a:gd name="T33" fmla="*/ 298 h 304"/>
                <a:gd name="T34" fmla="*/ 155 w 206"/>
                <a:gd name="T35" fmla="*/ 302 h 304"/>
                <a:gd name="T36" fmla="*/ 136 w 206"/>
                <a:gd name="T37" fmla="*/ 304 h 304"/>
                <a:gd name="T38" fmla="*/ 115 w 206"/>
                <a:gd name="T39" fmla="*/ 301 h 304"/>
                <a:gd name="T40" fmla="*/ 95 w 206"/>
                <a:gd name="T41" fmla="*/ 292 h 304"/>
                <a:gd name="T42" fmla="*/ 76 w 206"/>
                <a:gd name="T43" fmla="*/ 278 h 304"/>
                <a:gd name="T44" fmla="*/ 57 w 206"/>
                <a:gd name="T45" fmla="*/ 260 h 304"/>
                <a:gd name="T46" fmla="*/ 40 w 206"/>
                <a:gd name="T47" fmla="*/ 236 h 304"/>
                <a:gd name="T48" fmla="*/ 26 w 206"/>
                <a:gd name="T49" fmla="*/ 210 h 304"/>
                <a:gd name="T50" fmla="*/ 13 w 206"/>
                <a:gd name="T51" fmla="*/ 181 h 304"/>
                <a:gd name="T52" fmla="*/ 9 w 206"/>
                <a:gd name="T53" fmla="*/ 165 h 304"/>
                <a:gd name="T54" fmla="*/ 2 w 206"/>
                <a:gd name="T55" fmla="*/ 135 h 304"/>
                <a:gd name="T56" fmla="*/ 0 w 206"/>
                <a:gd name="T57" fmla="*/ 105 h 304"/>
                <a:gd name="T58" fmla="*/ 1 w 206"/>
                <a:gd name="T59" fmla="*/ 78 h 304"/>
                <a:gd name="T60" fmla="*/ 7 w 206"/>
                <a:gd name="T61" fmla="*/ 55 h 304"/>
                <a:gd name="T62" fmla="*/ 15 w 206"/>
                <a:gd name="T63" fmla="*/ 34 h 304"/>
                <a:gd name="T64" fmla="*/ 28 w 206"/>
                <a:gd name="T65" fmla="*/ 18 h 304"/>
                <a:gd name="T66" fmla="*/ 42 w 206"/>
                <a:gd name="T67" fmla="*/ 6 h 304"/>
                <a:gd name="T68" fmla="*/ 51 w 206"/>
                <a:gd name="T69" fmla="*/ 3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6" h="304">
                  <a:moveTo>
                    <a:pt x="51" y="3"/>
                  </a:moveTo>
                  <a:lnTo>
                    <a:pt x="51" y="3"/>
                  </a:lnTo>
                  <a:lnTo>
                    <a:pt x="61" y="1"/>
                  </a:lnTo>
                  <a:lnTo>
                    <a:pt x="70" y="0"/>
                  </a:lnTo>
                  <a:lnTo>
                    <a:pt x="81" y="1"/>
                  </a:lnTo>
                  <a:lnTo>
                    <a:pt x="91" y="3"/>
                  </a:lnTo>
                  <a:lnTo>
                    <a:pt x="101" y="7"/>
                  </a:lnTo>
                  <a:lnTo>
                    <a:pt x="111" y="13"/>
                  </a:lnTo>
                  <a:lnTo>
                    <a:pt x="121" y="18"/>
                  </a:lnTo>
                  <a:lnTo>
                    <a:pt x="130" y="27"/>
                  </a:lnTo>
                  <a:lnTo>
                    <a:pt x="140" y="35"/>
                  </a:lnTo>
                  <a:lnTo>
                    <a:pt x="149" y="45"/>
                  </a:lnTo>
                  <a:lnTo>
                    <a:pt x="158" y="56"/>
                  </a:lnTo>
                  <a:lnTo>
                    <a:pt x="166" y="68"/>
                  </a:lnTo>
                  <a:lnTo>
                    <a:pt x="174" y="81"/>
                  </a:lnTo>
                  <a:lnTo>
                    <a:pt x="180" y="94"/>
                  </a:lnTo>
                  <a:lnTo>
                    <a:pt x="187" y="109"/>
                  </a:lnTo>
                  <a:lnTo>
                    <a:pt x="193" y="124"/>
                  </a:lnTo>
                  <a:lnTo>
                    <a:pt x="193" y="124"/>
                  </a:lnTo>
                  <a:lnTo>
                    <a:pt x="197" y="139"/>
                  </a:lnTo>
                  <a:lnTo>
                    <a:pt x="202" y="154"/>
                  </a:lnTo>
                  <a:lnTo>
                    <a:pt x="204" y="169"/>
                  </a:lnTo>
                  <a:lnTo>
                    <a:pt x="206" y="184"/>
                  </a:lnTo>
                  <a:lnTo>
                    <a:pt x="206" y="198"/>
                  </a:lnTo>
                  <a:lnTo>
                    <a:pt x="206" y="212"/>
                  </a:lnTo>
                  <a:lnTo>
                    <a:pt x="205" y="225"/>
                  </a:lnTo>
                  <a:lnTo>
                    <a:pt x="203" y="238"/>
                  </a:lnTo>
                  <a:lnTo>
                    <a:pt x="199" y="249"/>
                  </a:lnTo>
                  <a:lnTo>
                    <a:pt x="196" y="260"/>
                  </a:lnTo>
                  <a:lnTo>
                    <a:pt x="190" y="271"/>
                  </a:lnTo>
                  <a:lnTo>
                    <a:pt x="185" y="279"/>
                  </a:lnTo>
                  <a:lnTo>
                    <a:pt x="178" y="287"/>
                  </a:lnTo>
                  <a:lnTo>
                    <a:pt x="171" y="293"/>
                  </a:lnTo>
                  <a:lnTo>
                    <a:pt x="164" y="298"/>
                  </a:lnTo>
                  <a:lnTo>
                    <a:pt x="155" y="302"/>
                  </a:lnTo>
                  <a:lnTo>
                    <a:pt x="155" y="302"/>
                  </a:lnTo>
                  <a:lnTo>
                    <a:pt x="144" y="304"/>
                  </a:lnTo>
                  <a:lnTo>
                    <a:pt x="136" y="304"/>
                  </a:lnTo>
                  <a:lnTo>
                    <a:pt x="125" y="303"/>
                  </a:lnTo>
                  <a:lnTo>
                    <a:pt x="115" y="301"/>
                  </a:lnTo>
                  <a:lnTo>
                    <a:pt x="105" y="298"/>
                  </a:lnTo>
                  <a:lnTo>
                    <a:pt x="95" y="292"/>
                  </a:lnTo>
                  <a:lnTo>
                    <a:pt x="85" y="286"/>
                  </a:lnTo>
                  <a:lnTo>
                    <a:pt x="76" y="278"/>
                  </a:lnTo>
                  <a:lnTo>
                    <a:pt x="66" y="270"/>
                  </a:lnTo>
                  <a:lnTo>
                    <a:pt x="57" y="260"/>
                  </a:lnTo>
                  <a:lnTo>
                    <a:pt x="48" y="248"/>
                  </a:lnTo>
                  <a:lnTo>
                    <a:pt x="40" y="236"/>
                  </a:lnTo>
                  <a:lnTo>
                    <a:pt x="32" y="224"/>
                  </a:lnTo>
                  <a:lnTo>
                    <a:pt x="26" y="210"/>
                  </a:lnTo>
                  <a:lnTo>
                    <a:pt x="19" y="196"/>
                  </a:lnTo>
                  <a:lnTo>
                    <a:pt x="13" y="181"/>
                  </a:lnTo>
                  <a:lnTo>
                    <a:pt x="13" y="181"/>
                  </a:lnTo>
                  <a:lnTo>
                    <a:pt x="9" y="165"/>
                  </a:lnTo>
                  <a:lnTo>
                    <a:pt x="4" y="150"/>
                  </a:lnTo>
                  <a:lnTo>
                    <a:pt x="2" y="135"/>
                  </a:lnTo>
                  <a:lnTo>
                    <a:pt x="0" y="121"/>
                  </a:lnTo>
                  <a:lnTo>
                    <a:pt x="0" y="105"/>
                  </a:lnTo>
                  <a:lnTo>
                    <a:pt x="0" y="92"/>
                  </a:lnTo>
                  <a:lnTo>
                    <a:pt x="1" y="78"/>
                  </a:lnTo>
                  <a:lnTo>
                    <a:pt x="3" y="67"/>
                  </a:lnTo>
                  <a:lnTo>
                    <a:pt x="7" y="55"/>
                  </a:lnTo>
                  <a:lnTo>
                    <a:pt x="10" y="44"/>
                  </a:lnTo>
                  <a:lnTo>
                    <a:pt x="15" y="34"/>
                  </a:lnTo>
                  <a:lnTo>
                    <a:pt x="21" y="25"/>
                  </a:lnTo>
                  <a:lnTo>
                    <a:pt x="28" y="18"/>
                  </a:lnTo>
                  <a:lnTo>
                    <a:pt x="35" y="11"/>
                  </a:lnTo>
                  <a:lnTo>
                    <a:pt x="42" y="6"/>
                  </a:lnTo>
                  <a:lnTo>
                    <a:pt x="51" y="3"/>
                  </a:lnTo>
                  <a:lnTo>
                    <a:pt x="51" y="3"/>
                  </a:lnTo>
                  <a:close/>
                </a:path>
              </a:pathLst>
            </a:custGeom>
            <a:solidFill>
              <a:srgbClr val="F6C8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44"/>
            <p:cNvSpPr>
              <a:spLocks/>
            </p:cNvSpPr>
            <p:nvPr/>
          </p:nvSpPr>
          <p:spPr bwMode="auto">
            <a:xfrm flipH="1">
              <a:off x="7777214" y="5470164"/>
              <a:ext cx="88638" cy="142469"/>
            </a:xfrm>
            <a:custGeom>
              <a:avLst/>
              <a:gdLst>
                <a:gd name="T0" fmla="*/ 284 w 308"/>
                <a:gd name="T1" fmla="*/ 0 h 574"/>
                <a:gd name="T2" fmla="*/ 308 w 308"/>
                <a:gd name="T3" fmla="*/ 93 h 574"/>
                <a:gd name="T4" fmla="*/ 239 w 308"/>
                <a:gd name="T5" fmla="*/ 574 h 574"/>
                <a:gd name="T6" fmla="*/ 0 w 308"/>
                <a:gd name="T7" fmla="*/ 340 h 574"/>
                <a:gd name="T8" fmla="*/ 284 w 308"/>
                <a:gd name="T9" fmla="*/ 0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574">
                  <a:moveTo>
                    <a:pt x="284" y="0"/>
                  </a:moveTo>
                  <a:lnTo>
                    <a:pt x="308" y="93"/>
                  </a:lnTo>
                  <a:lnTo>
                    <a:pt x="239" y="574"/>
                  </a:lnTo>
                  <a:lnTo>
                    <a:pt x="0" y="340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45"/>
            <p:cNvSpPr>
              <a:spLocks/>
            </p:cNvSpPr>
            <p:nvPr/>
          </p:nvSpPr>
          <p:spPr bwMode="auto">
            <a:xfrm flipH="1">
              <a:off x="7777214" y="5470164"/>
              <a:ext cx="88638" cy="142469"/>
            </a:xfrm>
            <a:custGeom>
              <a:avLst/>
              <a:gdLst>
                <a:gd name="T0" fmla="*/ 284 w 308"/>
                <a:gd name="T1" fmla="*/ 0 h 574"/>
                <a:gd name="T2" fmla="*/ 308 w 308"/>
                <a:gd name="T3" fmla="*/ 93 h 574"/>
                <a:gd name="T4" fmla="*/ 239 w 308"/>
                <a:gd name="T5" fmla="*/ 574 h 574"/>
                <a:gd name="T6" fmla="*/ 0 w 308"/>
                <a:gd name="T7" fmla="*/ 340 h 574"/>
                <a:gd name="T8" fmla="*/ 284 w 308"/>
                <a:gd name="T9" fmla="*/ 0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574">
                  <a:moveTo>
                    <a:pt x="284" y="0"/>
                  </a:moveTo>
                  <a:lnTo>
                    <a:pt x="308" y="93"/>
                  </a:lnTo>
                  <a:lnTo>
                    <a:pt x="239" y="574"/>
                  </a:lnTo>
                  <a:lnTo>
                    <a:pt x="0" y="340"/>
                  </a:lnTo>
                  <a:lnTo>
                    <a:pt x="28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6"/>
            <p:cNvSpPr>
              <a:spLocks/>
            </p:cNvSpPr>
            <p:nvPr/>
          </p:nvSpPr>
          <p:spPr bwMode="auto">
            <a:xfrm flipH="1">
              <a:off x="7784166" y="5440628"/>
              <a:ext cx="163372" cy="46911"/>
            </a:xfrm>
            <a:custGeom>
              <a:avLst/>
              <a:gdLst>
                <a:gd name="T0" fmla="*/ 565 w 565"/>
                <a:gd name="T1" fmla="*/ 0 h 190"/>
                <a:gd name="T2" fmla="*/ 565 w 565"/>
                <a:gd name="T3" fmla="*/ 19 h 190"/>
                <a:gd name="T4" fmla="*/ 565 w 565"/>
                <a:gd name="T5" fmla="*/ 19 h 190"/>
                <a:gd name="T6" fmla="*/ 558 w 565"/>
                <a:gd name="T7" fmla="*/ 27 h 190"/>
                <a:gd name="T8" fmla="*/ 540 w 565"/>
                <a:gd name="T9" fmla="*/ 45 h 190"/>
                <a:gd name="T10" fmla="*/ 512 w 565"/>
                <a:gd name="T11" fmla="*/ 72 h 190"/>
                <a:gd name="T12" fmla="*/ 494 w 565"/>
                <a:gd name="T13" fmla="*/ 87 h 190"/>
                <a:gd name="T14" fmla="*/ 475 w 565"/>
                <a:gd name="T15" fmla="*/ 102 h 190"/>
                <a:gd name="T16" fmla="*/ 455 w 565"/>
                <a:gd name="T17" fmla="*/ 119 h 190"/>
                <a:gd name="T18" fmla="*/ 432 w 565"/>
                <a:gd name="T19" fmla="*/ 134 h 190"/>
                <a:gd name="T20" fmla="*/ 409 w 565"/>
                <a:gd name="T21" fmla="*/ 148 h 190"/>
                <a:gd name="T22" fmla="*/ 385 w 565"/>
                <a:gd name="T23" fmla="*/ 161 h 190"/>
                <a:gd name="T24" fmla="*/ 359 w 565"/>
                <a:gd name="T25" fmla="*/ 173 h 190"/>
                <a:gd name="T26" fmla="*/ 335 w 565"/>
                <a:gd name="T27" fmla="*/ 181 h 190"/>
                <a:gd name="T28" fmla="*/ 321 w 565"/>
                <a:gd name="T29" fmla="*/ 184 h 190"/>
                <a:gd name="T30" fmla="*/ 309 w 565"/>
                <a:gd name="T31" fmla="*/ 187 h 190"/>
                <a:gd name="T32" fmla="*/ 295 w 565"/>
                <a:gd name="T33" fmla="*/ 189 h 190"/>
                <a:gd name="T34" fmla="*/ 283 w 565"/>
                <a:gd name="T35" fmla="*/ 190 h 190"/>
                <a:gd name="T36" fmla="*/ 283 w 565"/>
                <a:gd name="T37" fmla="*/ 190 h 190"/>
                <a:gd name="T38" fmla="*/ 275 w 565"/>
                <a:gd name="T39" fmla="*/ 190 h 190"/>
                <a:gd name="T40" fmla="*/ 275 w 565"/>
                <a:gd name="T41" fmla="*/ 190 h 190"/>
                <a:gd name="T42" fmla="*/ 263 w 565"/>
                <a:gd name="T43" fmla="*/ 190 h 190"/>
                <a:gd name="T44" fmla="*/ 251 w 565"/>
                <a:gd name="T45" fmla="*/ 189 h 190"/>
                <a:gd name="T46" fmla="*/ 237 w 565"/>
                <a:gd name="T47" fmla="*/ 187 h 190"/>
                <a:gd name="T48" fmla="*/ 225 w 565"/>
                <a:gd name="T49" fmla="*/ 183 h 190"/>
                <a:gd name="T50" fmla="*/ 212 w 565"/>
                <a:gd name="T51" fmla="*/ 180 h 190"/>
                <a:gd name="T52" fmla="*/ 200 w 565"/>
                <a:gd name="T53" fmla="*/ 176 h 190"/>
                <a:gd name="T54" fmla="*/ 175 w 565"/>
                <a:gd name="T55" fmla="*/ 165 h 190"/>
                <a:gd name="T56" fmla="*/ 152 w 565"/>
                <a:gd name="T57" fmla="*/ 153 h 190"/>
                <a:gd name="T58" fmla="*/ 129 w 565"/>
                <a:gd name="T59" fmla="*/ 140 h 190"/>
                <a:gd name="T60" fmla="*/ 107 w 565"/>
                <a:gd name="T61" fmla="*/ 125 h 190"/>
                <a:gd name="T62" fmla="*/ 87 w 565"/>
                <a:gd name="T63" fmla="*/ 110 h 190"/>
                <a:gd name="T64" fmla="*/ 69 w 565"/>
                <a:gd name="T65" fmla="*/ 96 h 190"/>
                <a:gd name="T66" fmla="*/ 52 w 565"/>
                <a:gd name="T67" fmla="*/ 81 h 190"/>
                <a:gd name="T68" fmla="*/ 24 w 565"/>
                <a:gd name="T69" fmla="*/ 56 h 190"/>
                <a:gd name="T70" fmla="*/ 7 w 565"/>
                <a:gd name="T71" fmla="*/ 38 h 190"/>
                <a:gd name="T72" fmla="*/ 0 w 565"/>
                <a:gd name="T73" fmla="*/ 31 h 190"/>
                <a:gd name="T74" fmla="*/ 0 w 565"/>
                <a:gd name="T75" fmla="*/ 1 h 190"/>
                <a:gd name="T76" fmla="*/ 565 w 565"/>
                <a:gd name="T77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65" h="190">
                  <a:moveTo>
                    <a:pt x="565" y="0"/>
                  </a:moveTo>
                  <a:lnTo>
                    <a:pt x="565" y="19"/>
                  </a:lnTo>
                  <a:lnTo>
                    <a:pt x="565" y="19"/>
                  </a:lnTo>
                  <a:lnTo>
                    <a:pt x="558" y="27"/>
                  </a:lnTo>
                  <a:lnTo>
                    <a:pt x="540" y="45"/>
                  </a:lnTo>
                  <a:lnTo>
                    <a:pt x="512" y="72"/>
                  </a:lnTo>
                  <a:lnTo>
                    <a:pt x="494" y="87"/>
                  </a:lnTo>
                  <a:lnTo>
                    <a:pt x="475" y="102"/>
                  </a:lnTo>
                  <a:lnTo>
                    <a:pt x="455" y="119"/>
                  </a:lnTo>
                  <a:lnTo>
                    <a:pt x="432" y="134"/>
                  </a:lnTo>
                  <a:lnTo>
                    <a:pt x="409" y="148"/>
                  </a:lnTo>
                  <a:lnTo>
                    <a:pt x="385" y="161"/>
                  </a:lnTo>
                  <a:lnTo>
                    <a:pt x="359" y="173"/>
                  </a:lnTo>
                  <a:lnTo>
                    <a:pt x="335" y="181"/>
                  </a:lnTo>
                  <a:lnTo>
                    <a:pt x="321" y="184"/>
                  </a:lnTo>
                  <a:lnTo>
                    <a:pt x="309" y="187"/>
                  </a:lnTo>
                  <a:lnTo>
                    <a:pt x="295" y="189"/>
                  </a:lnTo>
                  <a:lnTo>
                    <a:pt x="283" y="190"/>
                  </a:lnTo>
                  <a:lnTo>
                    <a:pt x="283" y="190"/>
                  </a:lnTo>
                  <a:lnTo>
                    <a:pt x="275" y="190"/>
                  </a:lnTo>
                  <a:lnTo>
                    <a:pt x="275" y="190"/>
                  </a:lnTo>
                  <a:lnTo>
                    <a:pt x="263" y="190"/>
                  </a:lnTo>
                  <a:lnTo>
                    <a:pt x="251" y="189"/>
                  </a:lnTo>
                  <a:lnTo>
                    <a:pt x="237" y="187"/>
                  </a:lnTo>
                  <a:lnTo>
                    <a:pt x="225" y="183"/>
                  </a:lnTo>
                  <a:lnTo>
                    <a:pt x="212" y="180"/>
                  </a:lnTo>
                  <a:lnTo>
                    <a:pt x="200" y="176"/>
                  </a:lnTo>
                  <a:lnTo>
                    <a:pt x="175" y="165"/>
                  </a:lnTo>
                  <a:lnTo>
                    <a:pt x="152" y="153"/>
                  </a:lnTo>
                  <a:lnTo>
                    <a:pt x="129" y="140"/>
                  </a:lnTo>
                  <a:lnTo>
                    <a:pt x="107" y="125"/>
                  </a:lnTo>
                  <a:lnTo>
                    <a:pt x="87" y="110"/>
                  </a:lnTo>
                  <a:lnTo>
                    <a:pt x="69" y="96"/>
                  </a:lnTo>
                  <a:lnTo>
                    <a:pt x="52" y="81"/>
                  </a:lnTo>
                  <a:lnTo>
                    <a:pt x="24" y="56"/>
                  </a:lnTo>
                  <a:lnTo>
                    <a:pt x="7" y="38"/>
                  </a:lnTo>
                  <a:lnTo>
                    <a:pt x="0" y="31"/>
                  </a:lnTo>
                  <a:lnTo>
                    <a:pt x="0" y="1"/>
                  </a:lnTo>
                  <a:lnTo>
                    <a:pt x="565" y="0"/>
                  </a:lnTo>
                  <a:close/>
                </a:path>
              </a:pathLst>
            </a:custGeom>
            <a:solidFill>
              <a:srgbClr val="B493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7"/>
            <p:cNvSpPr>
              <a:spLocks/>
            </p:cNvSpPr>
            <p:nvPr/>
          </p:nvSpPr>
          <p:spPr bwMode="auto">
            <a:xfrm flipH="1">
              <a:off x="7784166" y="5440628"/>
              <a:ext cx="163372" cy="46911"/>
            </a:xfrm>
            <a:custGeom>
              <a:avLst/>
              <a:gdLst>
                <a:gd name="T0" fmla="*/ 565 w 565"/>
                <a:gd name="T1" fmla="*/ 0 h 190"/>
                <a:gd name="T2" fmla="*/ 565 w 565"/>
                <a:gd name="T3" fmla="*/ 19 h 190"/>
                <a:gd name="T4" fmla="*/ 565 w 565"/>
                <a:gd name="T5" fmla="*/ 19 h 190"/>
                <a:gd name="T6" fmla="*/ 558 w 565"/>
                <a:gd name="T7" fmla="*/ 27 h 190"/>
                <a:gd name="T8" fmla="*/ 540 w 565"/>
                <a:gd name="T9" fmla="*/ 45 h 190"/>
                <a:gd name="T10" fmla="*/ 512 w 565"/>
                <a:gd name="T11" fmla="*/ 72 h 190"/>
                <a:gd name="T12" fmla="*/ 494 w 565"/>
                <a:gd name="T13" fmla="*/ 87 h 190"/>
                <a:gd name="T14" fmla="*/ 475 w 565"/>
                <a:gd name="T15" fmla="*/ 102 h 190"/>
                <a:gd name="T16" fmla="*/ 455 w 565"/>
                <a:gd name="T17" fmla="*/ 119 h 190"/>
                <a:gd name="T18" fmla="*/ 432 w 565"/>
                <a:gd name="T19" fmla="*/ 134 h 190"/>
                <a:gd name="T20" fmla="*/ 409 w 565"/>
                <a:gd name="T21" fmla="*/ 148 h 190"/>
                <a:gd name="T22" fmla="*/ 385 w 565"/>
                <a:gd name="T23" fmla="*/ 161 h 190"/>
                <a:gd name="T24" fmla="*/ 359 w 565"/>
                <a:gd name="T25" fmla="*/ 173 h 190"/>
                <a:gd name="T26" fmla="*/ 335 w 565"/>
                <a:gd name="T27" fmla="*/ 181 h 190"/>
                <a:gd name="T28" fmla="*/ 321 w 565"/>
                <a:gd name="T29" fmla="*/ 184 h 190"/>
                <a:gd name="T30" fmla="*/ 309 w 565"/>
                <a:gd name="T31" fmla="*/ 187 h 190"/>
                <a:gd name="T32" fmla="*/ 295 w 565"/>
                <a:gd name="T33" fmla="*/ 189 h 190"/>
                <a:gd name="T34" fmla="*/ 283 w 565"/>
                <a:gd name="T35" fmla="*/ 190 h 190"/>
                <a:gd name="T36" fmla="*/ 283 w 565"/>
                <a:gd name="T37" fmla="*/ 190 h 190"/>
                <a:gd name="T38" fmla="*/ 275 w 565"/>
                <a:gd name="T39" fmla="*/ 190 h 190"/>
                <a:gd name="T40" fmla="*/ 275 w 565"/>
                <a:gd name="T41" fmla="*/ 190 h 190"/>
                <a:gd name="T42" fmla="*/ 263 w 565"/>
                <a:gd name="T43" fmla="*/ 190 h 190"/>
                <a:gd name="T44" fmla="*/ 251 w 565"/>
                <a:gd name="T45" fmla="*/ 189 h 190"/>
                <a:gd name="T46" fmla="*/ 237 w 565"/>
                <a:gd name="T47" fmla="*/ 187 h 190"/>
                <a:gd name="T48" fmla="*/ 225 w 565"/>
                <a:gd name="T49" fmla="*/ 183 h 190"/>
                <a:gd name="T50" fmla="*/ 212 w 565"/>
                <a:gd name="T51" fmla="*/ 180 h 190"/>
                <a:gd name="T52" fmla="*/ 200 w 565"/>
                <a:gd name="T53" fmla="*/ 176 h 190"/>
                <a:gd name="T54" fmla="*/ 175 w 565"/>
                <a:gd name="T55" fmla="*/ 165 h 190"/>
                <a:gd name="T56" fmla="*/ 152 w 565"/>
                <a:gd name="T57" fmla="*/ 153 h 190"/>
                <a:gd name="T58" fmla="*/ 129 w 565"/>
                <a:gd name="T59" fmla="*/ 140 h 190"/>
                <a:gd name="T60" fmla="*/ 107 w 565"/>
                <a:gd name="T61" fmla="*/ 125 h 190"/>
                <a:gd name="T62" fmla="*/ 87 w 565"/>
                <a:gd name="T63" fmla="*/ 110 h 190"/>
                <a:gd name="T64" fmla="*/ 69 w 565"/>
                <a:gd name="T65" fmla="*/ 96 h 190"/>
                <a:gd name="T66" fmla="*/ 52 w 565"/>
                <a:gd name="T67" fmla="*/ 81 h 190"/>
                <a:gd name="T68" fmla="*/ 24 w 565"/>
                <a:gd name="T69" fmla="*/ 56 h 190"/>
                <a:gd name="T70" fmla="*/ 7 w 565"/>
                <a:gd name="T71" fmla="*/ 38 h 190"/>
                <a:gd name="T72" fmla="*/ 0 w 565"/>
                <a:gd name="T73" fmla="*/ 31 h 190"/>
                <a:gd name="T74" fmla="*/ 0 w 565"/>
                <a:gd name="T75" fmla="*/ 1 h 190"/>
                <a:gd name="T76" fmla="*/ 565 w 565"/>
                <a:gd name="T77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65" h="190">
                  <a:moveTo>
                    <a:pt x="565" y="0"/>
                  </a:moveTo>
                  <a:lnTo>
                    <a:pt x="565" y="19"/>
                  </a:lnTo>
                  <a:lnTo>
                    <a:pt x="565" y="19"/>
                  </a:lnTo>
                  <a:lnTo>
                    <a:pt x="558" y="27"/>
                  </a:lnTo>
                  <a:lnTo>
                    <a:pt x="540" y="45"/>
                  </a:lnTo>
                  <a:lnTo>
                    <a:pt x="512" y="72"/>
                  </a:lnTo>
                  <a:lnTo>
                    <a:pt x="494" y="87"/>
                  </a:lnTo>
                  <a:lnTo>
                    <a:pt x="475" y="102"/>
                  </a:lnTo>
                  <a:lnTo>
                    <a:pt x="455" y="119"/>
                  </a:lnTo>
                  <a:lnTo>
                    <a:pt x="432" y="134"/>
                  </a:lnTo>
                  <a:lnTo>
                    <a:pt x="409" y="148"/>
                  </a:lnTo>
                  <a:lnTo>
                    <a:pt x="385" y="161"/>
                  </a:lnTo>
                  <a:lnTo>
                    <a:pt x="359" y="173"/>
                  </a:lnTo>
                  <a:lnTo>
                    <a:pt x="335" y="181"/>
                  </a:lnTo>
                  <a:lnTo>
                    <a:pt x="321" y="184"/>
                  </a:lnTo>
                  <a:lnTo>
                    <a:pt x="309" y="187"/>
                  </a:lnTo>
                  <a:lnTo>
                    <a:pt x="295" y="189"/>
                  </a:lnTo>
                  <a:lnTo>
                    <a:pt x="283" y="190"/>
                  </a:lnTo>
                  <a:lnTo>
                    <a:pt x="283" y="190"/>
                  </a:lnTo>
                  <a:lnTo>
                    <a:pt x="275" y="190"/>
                  </a:lnTo>
                  <a:lnTo>
                    <a:pt x="275" y="190"/>
                  </a:lnTo>
                  <a:lnTo>
                    <a:pt x="263" y="190"/>
                  </a:lnTo>
                  <a:lnTo>
                    <a:pt x="251" y="189"/>
                  </a:lnTo>
                  <a:lnTo>
                    <a:pt x="237" y="187"/>
                  </a:lnTo>
                  <a:lnTo>
                    <a:pt x="225" y="183"/>
                  </a:lnTo>
                  <a:lnTo>
                    <a:pt x="212" y="180"/>
                  </a:lnTo>
                  <a:lnTo>
                    <a:pt x="200" y="176"/>
                  </a:lnTo>
                  <a:lnTo>
                    <a:pt x="175" y="165"/>
                  </a:lnTo>
                  <a:lnTo>
                    <a:pt x="152" y="153"/>
                  </a:lnTo>
                  <a:lnTo>
                    <a:pt x="129" y="140"/>
                  </a:lnTo>
                  <a:lnTo>
                    <a:pt x="107" y="125"/>
                  </a:lnTo>
                  <a:lnTo>
                    <a:pt x="87" y="110"/>
                  </a:lnTo>
                  <a:lnTo>
                    <a:pt x="69" y="96"/>
                  </a:lnTo>
                  <a:lnTo>
                    <a:pt x="52" y="81"/>
                  </a:lnTo>
                  <a:lnTo>
                    <a:pt x="24" y="56"/>
                  </a:lnTo>
                  <a:lnTo>
                    <a:pt x="7" y="38"/>
                  </a:lnTo>
                  <a:lnTo>
                    <a:pt x="0" y="31"/>
                  </a:lnTo>
                  <a:lnTo>
                    <a:pt x="0" y="1"/>
                  </a:lnTo>
                  <a:lnTo>
                    <a:pt x="56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8"/>
            <p:cNvSpPr>
              <a:spLocks/>
            </p:cNvSpPr>
            <p:nvPr/>
          </p:nvSpPr>
          <p:spPr bwMode="auto">
            <a:xfrm flipH="1">
              <a:off x="7695528" y="5089667"/>
              <a:ext cx="340648" cy="383972"/>
            </a:xfrm>
            <a:custGeom>
              <a:avLst/>
              <a:gdLst>
                <a:gd name="T0" fmla="*/ 627 w 1176"/>
                <a:gd name="T1" fmla="*/ 1 h 1541"/>
                <a:gd name="T2" fmla="*/ 737 w 1176"/>
                <a:gd name="T3" fmla="*/ 13 h 1541"/>
                <a:gd name="T4" fmla="*/ 831 w 1176"/>
                <a:gd name="T5" fmla="*/ 39 h 1541"/>
                <a:gd name="T6" fmla="*/ 912 w 1176"/>
                <a:gd name="T7" fmla="*/ 76 h 1541"/>
                <a:gd name="T8" fmla="*/ 981 w 1176"/>
                <a:gd name="T9" fmla="*/ 123 h 1541"/>
                <a:gd name="T10" fmla="*/ 1037 w 1176"/>
                <a:gd name="T11" fmla="*/ 181 h 1541"/>
                <a:gd name="T12" fmla="*/ 1082 w 1176"/>
                <a:gd name="T13" fmla="*/ 245 h 1541"/>
                <a:gd name="T14" fmla="*/ 1117 w 1176"/>
                <a:gd name="T15" fmla="*/ 317 h 1541"/>
                <a:gd name="T16" fmla="*/ 1143 w 1176"/>
                <a:gd name="T17" fmla="*/ 393 h 1541"/>
                <a:gd name="T18" fmla="*/ 1161 w 1176"/>
                <a:gd name="T19" fmla="*/ 473 h 1541"/>
                <a:gd name="T20" fmla="*/ 1171 w 1176"/>
                <a:gd name="T21" fmla="*/ 555 h 1541"/>
                <a:gd name="T22" fmla="*/ 1176 w 1176"/>
                <a:gd name="T23" fmla="*/ 695 h 1541"/>
                <a:gd name="T24" fmla="*/ 1162 w 1176"/>
                <a:gd name="T25" fmla="*/ 857 h 1541"/>
                <a:gd name="T26" fmla="*/ 1138 w 1176"/>
                <a:gd name="T27" fmla="*/ 1002 h 1541"/>
                <a:gd name="T28" fmla="*/ 1107 w 1176"/>
                <a:gd name="T29" fmla="*/ 1122 h 1541"/>
                <a:gd name="T30" fmla="*/ 1079 w 1176"/>
                <a:gd name="T31" fmla="*/ 1203 h 1541"/>
                <a:gd name="T32" fmla="*/ 1066 w 1176"/>
                <a:gd name="T33" fmla="*/ 1231 h 1541"/>
                <a:gd name="T34" fmla="*/ 1011 w 1176"/>
                <a:gd name="T35" fmla="*/ 1296 h 1541"/>
                <a:gd name="T36" fmla="*/ 925 w 1176"/>
                <a:gd name="T37" fmla="*/ 1372 h 1541"/>
                <a:gd name="T38" fmla="*/ 820 w 1176"/>
                <a:gd name="T39" fmla="*/ 1446 h 1541"/>
                <a:gd name="T40" fmla="*/ 712 w 1176"/>
                <a:gd name="T41" fmla="*/ 1507 h 1541"/>
                <a:gd name="T42" fmla="*/ 646 w 1176"/>
                <a:gd name="T43" fmla="*/ 1533 h 1541"/>
                <a:gd name="T44" fmla="*/ 601 w 1176"/>
                <a:gd name="T45" fmla="*/ 1541 h 1541"/>
                <a:gd name="T46" fmla="*/ 575 w 1176"/>
                <a:gd name="T47" fmla="*/ 1541 h 1541"/>
                <a:gd name="T48" fmla="*/ 530 w 1176"/>
                <a:gd name="T49" fmla="*/ 1533 h 1541"/>
                <a:gd name="T50" fmla="*/ 462 w 1176"/>
                <a:gd name="T51" fmla="*/ 1507 h 1541"/>
                <a:gd name="T52" fmla="*/ 356 w 1176"/>
                <a:gd name="T53" fmla="*/ 1446 h 1541"/>
                <a:gd name="T54" fmla="*/ 251 w 1176"/>
                <a:gd name="T55" fmla="*/ 1372 h 1541"/>
                <a:gd name="T56" fmla="*/ 165 w 1176"/>
                <a:gd name="T57" fmla="*/ 1296 h 1541"/>
                <a:gd name="T58" fmla="*/ 109 w 1176"/>
                <a:gd name="T59" fmla="*/ 1231 h 1541"/>
                <a:gd name="T60" fmla="*/ 95 w 1176"/>
                <a:gd name="T61" fmla="*/ 1203 h 1541"/>
                <a:gd name="T62" fmla="*/ 69 w 1176"/>
                <a:gd name="T63" fmla="*/ 1122 h 1541"/>
                <a:gd name="T64" fmla="*/ 38 w 1176"/>
                <a:gd name="T65" fmla="*/ 1002 h 1541"/>
                <a:gd name="T66" fmla="*/ 14 w 1176"/>
                <a:gd name="T67" fmla="*/ 857 h 1541"/>
                <a:gd name="T68" fmla="*/ 0 w 1176"/>
                <a:gd name="T69" fmla="*/ 695 h 1541"/>
                <a:gd name="T70" fmla="*/ 5 w 1176"/>
                <a:gd name="T71" fmla="*/ 555 h 1541"/>
                <a:gd name="T72" fmla="*/ 15 w 1176"/>
                <a:gd name="T73" fmla="*/ 473 h 1541"/>
                <a:gd name="T74" fmla="*/ 33 w 1176"/>
                <a:gd name="T75" fmla="*/ 393 h 1541"/>
                <a:gd name="T76" fmla="*/ 58 w 1176"/>
                <a:gd name="T77" fmla="*/ 317 h 1541"/>
                <a:gd name="T78" fmla="*/ 94 w 1176"/>
                <a:gd name="T79" fmla="*/ 245 h 1541"/>
                <a:gd name="T80" fmla="*/ 139 w 1176"/>
                <a:gd name="T81" fmla="*/ 181 h 1541"/>
                <a:gd name="T82" fmla="*/ 195 w 1176"/>
                <a:gd name="T83" fmla="*/ 123 h 1541"/>
                <a:gd name="T84" fmla="*/ 264 w 1176"/>
                <a:gd name="T85" fmla="*/ 76 h 1541"/>
                <a:gd name="T86" fmla="*/ 345 w 1176"/>
                <a:gd name="T87" fmla="*/ 39 h 1541"/>
                <a:gd name="T88" fmla="*/ 439 w 1176"/>
                <a:gd name="T89" fmla="*/ 13 h 1541"/>
                <a:gd name="T90" fmla="*/ 548 w 1176"/>
                <a:gd name="T91" fmla="*/ 1 h 1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76" h="1541">
                  <a:moveTo>
                    <a:pt x="588" y="0"/>
                  </a:moveTo>
                  <a:lnTo>
                    <a:pt x="588" y="0"/>
                  </a:lnTo>
                  <a:lnTo>
                    <a:pt x="627" y="1"/>
                  </a:lnTo>
                  <a:lnTo>
                    <a:pt x="665" y="4"/>
                  </a:lnTo>
                  <a:lnTo>
                    <a:pt x="702" y="8"/>
                  </a:lnTo>
                  <a:lnTo>
                    <a:pt x="737" y="13"/>
                  </a:lnTo>
                  <a:lnTo>
                    <a:pt x="770" y="21"/>
                  </a:lnTo>
                  <a:lnTo>
                    <a:pt x="801" y="28"/>
                  </a:lnTo>
                  <a:lnTo>
                    <a:pt x="831" y="39"/>
                  </a:lnTo>
                  <a:lnTo>
                    <a:pt x="859" y="50"/>
                  </a:lnTo>
                  <a:lnTo>
                    <a:pt x="886" y="62"/>
                  </a:lnTo>
                  <a:lnTo>
                    <a:pt x="912" y="76"/>
                  </a:lnTo>
                  <a:lnTo>
                    <a:pt x="936" y="91"/>
                  </a:lnTo>
                  <a:lnTo>
                    <a:pt x="959" y="106"/>
                  </a:lnTo>
                  <a:lnTo>
                    <a:pt x="981" y="123"/>
                  </a:lnTo>
                  <a:lnTo>
                    <a:pt x="1001" y="142"/>
                  </a:lnTo>
                  <a:lnTo>
                    <a:pt x="1019" y="161"/>
                  </a:lnTo>
                  <a:lnTo>
                    <a:pt x="1037" y="181"/>
                  </a:lnTo>
                  <a:lnTo>
                    <a:pt x="1052" y="201"/>
                  </a:lnTo>
                  <a:lnTo>
                    <a:pt x="1068" y="223"/>
                  </a:lnTo>
                  <a:lnTo>
                    <a:pt x="1082" y="245"/>
                  </a:lnTo>
                  <a:lnTo>
                    <a:pt x="1095" y="268"/>
                  </a:lnTo>
                  <a:lnTo>
                    <a:pt x="1106" y="292"/>
                  </a:lnTo>
                  <a:lnTo>
                    <a:pt x="1117" y="317"/>
                  </a:lnTo>
                  <a:lnTo>
                    <a:pt x="1126" y="342"/>
                  </a:lnTo>
                  <a:lnTo>
                    <a:pt x="1135" y="367"/>
                  </a:lnTo>
                  <a:lnTo>
                    <a:pt x="1143" y="393"/>
                  </a:lnTo>
                  <a:lnTo>
                    <a:pt x="1150" y="419"/>
                  </a:lnTo>
                  <a:lnTo>
                    <a:pt x="1156" y="446"/>
                  </a:lnTo>
                  <a:lnTo>
                    <a:pt x="1161" y="473"/>
                  </a:lnTo>
                  <a:lnTo>
                    <a:pt x="1166" y="500"/>
                  </a:lnTo>
                  <a:lnTo>
                    <a:pt x="1169" y="528"/>
                  </a:lnTo>
                  <a:lnTo>
                    <a:pt x="1171" y="555"/>
                  </a:lnTo>
                  <a:lnTo>
                    <a:pt x="1174" y="583"/>
                  </a:lnTo>
                  <a:lnTo>
                    <a:pt x="1176" y="640"/>
                  </a:lnTo>
                  <a:lnTo>
                    <a:pt x="1176" y="695"/>
                  </a:lnTo>
                  <a:lnTo>
                    <a:pt x="1172" y="750"/>
                  </a:lnTo>
                  <a:lnTo>
                    <a:pt x="1168" y="804"/>
                  </a:lnTo>
                  <a:lnTo>
                    <a:pt x="1162" y="857"/>
                  </a:lnTo>
                  <a:lnTo>
                    <a:pt x="1154" y="907"/>
                  </a:lnTo>
                  <a:lnTo>
                    <a:pt x="1147" y="956"/>
                  </a:lnTo>
                  <a:lnTo>
                    <a:pt x="1138" y="1002"/>
                  </a:lnTo>
                  <a:lnTo>
                    <a:pt x="1128" y="1046"/>
                  </a:lnTo>
                  <a:lnTo>
                    <a:pt x="1117" y="1086"/>
                  </a:lnTo>
                  <a:lnTo>
                    <a:pt x="1107" y="1122"/>
                  </a:lnTo>
                  <a:lnTo>
                    <a:pt x="1097" y="1154"/>
                  </a:lnTo>
                  <a:lnTo>
                    <a:pt x="1088" y="1182"/>
                  </a:lnTo>
                  <a:lnTo>
                    <a:pt x="1079" y="1203"/>
                  </a:lnTo>
                  <a:lnTo>
                    <a:pt x="1073" y="1221"/>
                  </a:lnTo>
                  <a:lnTo>
                    <a:pt x="1066" y="1231"/>
                  </a:lnTo>
                  <a:lnTo>
                    <a:pt x="1066" y="1231"/>
                  </a:lnTo>
                  <a:lnTo>
                    <a:pt x="1052" y="1251"/>
                  </a:lnTo>
                  <a:lnTo>
                    <a:pt x="1033" y="1272"/>
                  </a:lnTo>
                  <a:lnTo>
                    <a:pt x="1011" y="1296"/>
                  </a:lnTo>
                  <a:lnTo>
                    <a:pt x="985" y="1321"/>
                  </a:lnTo>
                  <a:lnTo>
                    <a:pt x="956" y="1347"/>
                  </a:lnTo>
                  <a:lnTo>
                    <a:pt x="925" y="1372"/>
                  </a:lnTo>
                  <a:lnTo>
                    <a:pt x="891" y="1398"/>
                  </a:lnTo>
                  <a:lnTo>
                    <a:pt x="856" y="1422"/>
                  </a:lnTo>
                  <a:lnTo>
                    <a:pt x="820" y="1446"/>
                  </a:lnTo>
                  <a:lnTo>
                    <a:pt x="784" y="1469"/>
                  </a:lnTo>
                  <a:lnTo>
                    <a:pt x="748" y="1489"/>
                  </a:lnTo>
                  <a:lnTo>
                    <a:pt x="712" y="1507"/>
                  </a:lnTo>
                  <a:lnTo>
                    <a:pt x="679" y="1521"/>
                  </a:lnTo>
                  <a:lnTo>
                    <a:pt x="662" y="1527"/>
                  </a:lnTo>
                  <a:lnTo>
                    <a:pt x="646" y="1533"/>
                  </a:lnTo>
                  <a:lnTo>
                    <a:pt x="631" y="1536"/>
                  </a:lnTo>
                  <a:lnTo>
                    <a:pt x="616" y="1539"/>
                  </a:lnTo>
                  <a:lnTo>
                    <a:pt x="601" y="1541"/>
                  </a:lnTo>
                  <a:lnTo>
                    <a:pt x="588" y="1541"/>
                  </a:lnTo>
                  <a:lnTo>
                    <a:pt x="588" y="1541"/>
                  </a:lnTo>
                  <a:lnTo>
                    <a:pt x="575" y="1541"/>
                  </a:lnTo>
                  <a:lnTo>
                    <a:pt x="560" y="1539"/>
                  </a:lnTo>
                  <a:lnTo>
                    <a:pt x="545" y="1536"/>
                  </a:lnTo>
                  <a:lnTo>
                    <a:pt x="530" y="1533"/>
                  </a:lnTo>
                  <a:lnTo>
                    <a:pt x="514" y="1527"/>
                  </a:lnTo>
                  <a:lnTo>
                    <a:pt x="497" y="1521"/>
                  </a:lnTo>
                  <a:lnTo>
                    <a:pt x="462" y="1507"/>
                  </a:lnTo>
                  <a:lnTo>
                    <a:pt x="428" y="1489"/>
                  </a:lnTo>
                  <a:lnTo>
                    <a:pt x="392" y="1469"/>
                  </a:lnTo>
                  <a:lnTo>
                    <a:pt x="356" y="1446"/>
                  </a:lnTo>
                  <a:lnTo>
                    <a:pt x="320" y="1422"/>
                  </a:lnTo>
                  <a:lnTo>
                    <a:pt x="285" y="1398"/>
                  </a:lnTo>
                  <a:lnTo>
                    <a:pt x="251" y="1372"/>
                  </a:lnTo>
                  <a:lnTo>
                    <a:pt x="220" y="1347"/>
                  </a:lnTo>
                  <a:lnTo>
                    <a:pt x="191" y="1321"/>
                  </a:lnTo>
                  <a:lnTo>
                    <a:pt x="165" y="1296"/>
                  </a:lnTo>
                  <a:lnTo>
                    <a:pt x="143" y="1272"/>
                  </a:lnTo>
                  <a:lnTo>
                    <a:pt x="124" y="1251"/>
                  </a:lnTo>
                  <a:lnTo>
                    <a:pt x="109" y="1231"/>
                  </a:lnTo>
                  <a:lnTo>
                    <a:pt x="109" y="1231"/>
                  </a:lnTo>
                  <a:lnTo>
                    <a:pt x="103" y="1221"/>
                  </a:lnTo>
                  <a:lnTo>
                    <a:pt x="95" y="1203"/>
                  </a:lnTo>
                  <a:lnTo>
                    <a:pt x="88" y="1182"/>
                  </a:lnTo>
                  <a:lnTo>
                    <a:pt x="79" y="1154"/>
                  </a:lnTo>
                  <a:lnTo>
                    <a:pt x="69" y="1122"/>
                  </a:lnTo>
                  <a:lnTo>
                    <a:pt x="58" y="1086"/>
                  </a:lnTo>
                  <a:lnTo>
                    <a:pt x="48" y="1046"/>
                  </a:lnTo>
                  <a:lnTo>
                    <a:pt x="38" y="1002"/>
                  </a:lnTo>
                  <a:lnTo>
                    <a:pt x="29" y="956"/>
                  </a:lnTo>
                  <a:lnTo>
                    <a:pt x="20" y="907"/>
                  </a:lnTo>
                  <a:lnTo>
                    <a:pt x="14" y="857"/>
                  </a:lnTo>
                  <a:lnTo>
                    <a:pt x="7" y="804"/>
                  </a:lnTo>
                  <a:lnTo>
                    <a:pt x="2" y="750"/>
                  </a:lnTo>
                  <a:lnTo>
                    <a:pt x="0" y="695"/>
                  </a:lnTo>
                  <a:lnTo>
                    <a:pt x="0" y="640"/>
                  </a:lnTo>
                  <a:lnTo>
                    <a:pt x="2" y="583"/>
                  </a:lnTo>
                  <a:lnTo>
                    <a:pt x="5" y="555"/>
                  </a:lnTo>
                  <a:lnTo>
                    <a:pt x="7" y="528"/>
                  </a:lnTo>
                  <a:lnTo>
                    <a:pt x="10" y="500"/>
                  </a:lnTo>
                  <a:lnTo>
                    <a:pt x="15" y="473"/>
                  </a:lnTo>
                  <a:lnTo>
                    <a:pt x="20" y="446"/>
                  </a:lnTo>
                  <a:lnTo>
                    <a:pt x="26" y="419"/>
                  </a:lnTo>
                  <a:lnTo>
                    <a:pt x="33" y="393"/>
                  </a:lnTo>
                  <a:lnTo>
                    <a:pt x="41" y="367"/>
                  </a:lnTo>
                  <a:lnTo>
                    <a:pt x="50" y="342"/>
                  </a:lnTo>
                  <a:lnTo>
                    <a:pt x="58" y="317"/>
                  </a:lnTo>
                  <a:lnTo>
                    <a:pt x="70" y="292"/>
                  </a:lnTo>
                  <a:lnTo>
                    <a:pt x="81" y="268"/>
                  </a:lnTo>
                  <a:lnTo>
                    <a:pt x="94" y="245"/>
                  </a:lnTo>
                  <a:lnTo>
                    <a:pt x="108" y="223"/>
                  </a:lnTo>
                  <a:lnTo>
                    <a:pt x="122" y="201"/>
                  </a:lnTo>
                  <a:lnTo>
                    <a:pt x="139" y="181"/>
                  </a:lnTo>
                  <a:lnTo>
                    <a:pt x="157" y="161"/>
                  </a:lnTo>
                  <a:lnTo>
                    <a:pt x="175" y="142"/>
                  </a:lnTo>
                  <a:lnTo>
                    <a:pt x="195" y="123"/>
                  </a:lnTo>
                  <a:lnTo>
                    <a:pt x="217" y="106"/>
                  </a:lnTo>
                  <a:lnTo>
                    <a:pt x="239" y="91"/>
                  </a:lnTo>
                  <a:lnTo>
                    <a:pt x="264" y="76"/>
                  </a:lnTo>
                  <a:lnTo>
                    <a:pt x="288" y="62"/>
                  </a:lnTo>
                  <a:lnTo>
                    <a:pt x="315" y="50"/>
                  </a:lnTo>
                  <a:lnTo>
                    <a:pt x="345" y="39"/>
                  </a:lnTo>
                  <a:lnTo>
                    <a:pt x="375" y="28"/>
                  </a:lnTo>
                  <a:lnTo>
                    <a:pt x="406" y="21"/>
                  </a:lnTo>
                  <a:lnTo>
                    <a:pt x="439" y="13"/>
                  </a:lnTo>
                  <a:lnTo>
                    <a:pt x="474" y="8"/>
                  </a:lnTo>
                  <a:lnTo>
                    <a:pt x="509" y="4"/>
                  </a:lnTo>
                  <a:lnTo>
                    <a:pt x="548" y="1"/>
                  </a:lnTo>
                  <a:lnTo>
                    <a:pt x="588" y="0"/>
                  </a:lnTo>
                  <a:lnTo>
                    <a:pt x="588" y="0"/>
                  </a:lnTo>
                  <a:close/>
                </a:path>
              </a:pathLst>
            </a:custGeom>
            <a:solidFill>
              <a:srgbClr val="F6C8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9"/>
            <p:cNvSpPr>
              <a:spLocks/>
            </p:cNvSpPr>
            <p:nvPr/>
          </p:nvSpPr>
          <p:spPr bwMode="auto">
            <a:xfrm flipH="1">
              <a:off x="7681624" y="5080979"/>
              <a:ext cx="368456" cy="246715"/>
            </a:xfrm>
            <a:custGeom>
              <a:avLst/>
              <a:gdLst>
                <a:gd name="T0" fmla="*/ 11 w 1270"/>
                <a:gd name="T1" fmla="*/ 780 h 995"/>
                <a:gd name="T2" fmla="*/ 0 w 1270"/>
                <a:gd name="T3" fmla="*/ 565 h 995"/>
                <a:gd name="T4" fmla="*/ 16 w 1270"/>
                <a:gd name="T5" fmla="*/ 391 h 995"/>
                <a:gd name="T6" fmla="*/ 38 w 1270"/>
                <a:gd name="T7" fmla="*/ 287 h 995"/>
                <a:gd name="T8" fmla="*/ 72 w 1270"/>
                <a:gd name="T9" fmla="*/ 202 h 995"/>
                <a:gd name="T10" fmla="*/ 117 w 1270"/>
                <a:gd name="T11" fmla="*/ 147 h 995"/>
                <a:gd name="T12" fmla="*/ 151 w 1270"/>
                <a:gd name="T13" fmla="*/ 132 h 995"/>
                <a:gd name="T14" fmla="*/ 175 w 1270"/>
                <a:gd name="T15" fmla="*/ 131 h 995"/>
                <a:gd name="T16" fmla="*/ 252 w 1270"/>
                <a:gd name="T17" fmla="*/ 79 h 995"/>
                <a:gd name="T18" fmla="*/ 357 w 1270"/>
                <a:gd name="T19" fmla="*/ 39 h 995"/>
                <a:gd name="T20" fmla="*/ 480 w 1270"/>
                <a:gd name="T21" fmla="*/ 12 h 995"/>
                <a:gd name="T22" fmla="*/ 613 w 1270"/>
                <a:gd name="T23" fmla="*/ 1 h 995"/>
                <a:gd name="T24" fmla="*/ 745 w 1270"/>
                <a:gd name="T25" fmla="*/ 5 h 995"/>
                <a:gd name="T26" fmla="*/ 867 w 1270"/>
                <a:gd name="T27" fmla="*/ 24 h 995"/>
                <a:gd name="T28" fmla="*/ 970 w 1270"/>
                <a:gd name="T29" fmla="*/ 61 h 995"/>
                <a:gd name="T30" fmla="*/ 1044 w 1270"/>
                <a:gd name="T31" fmla="*/ 115 h 995"/>
                <a:gd name="T32" fmla="*/ 1090 w 1270"/>
                <a:gd name="T33" fmla="*/ 128 h 995"/>
                <a:gd name="T34" fmla="*/ 1142 w 1270"/>
                <a:gd name="T35" fmla="*/ 155 h 995"/>
                <a:gd name="T36" fmla="*/ 1184 w 1270"/>
                <a:gd name="T37" fmla="*/ 194 h 995"/>
                <a:gd name="T38" fmla="*/ 1215 w 1270"/>
                <a:gd name="T39" fmla="*/ 240 h 995"/>
                <a:gd name="T40" fmla="*/ 1251 w 1270"/>
                <a:gd name="T41" fmla="*/ 337 h 995"/>
                <a:gd name="T42" fmla="*/ 1269 w 1270"/>
                <a:gd name="T43" fmla="*/ 463 h 995"/>
                <a:gd name="T44" fmla="*/ 1268 w 1270"/>
                <a:gd name="T45" fmla="*/ 588 h 995"/>
                <a:gd name="T46" fmla="*/ 1245 w 1270"/>
                <a:gd name="T47" fmla="*/ 766 h 995"/>
                <a:gd name="T48" fmla="*/ 1223 w 1270"/>
                <a:gd name="T49" fmla="*/ 872 h 995"/>
                <a:gd name="T50" fmla="*/ 1190 w 1270"/>
                <a:gd name="T51" fmla="*/ 995 h 995"/>
                <a:gd name="T52" fmla="*/ 1154 w 1270"/>
                <a:gd name="T53" fmla="*/ 925 h 995"/>
                <a:gd name="T54" fmla="*/ 1175 w 1270"/>
                <a:gd name="T55" fmla="*/ 866 h 995"/>
                <a:gd name="T56" fmla="*/ 1189 w 1270"/>
                <a:gd name="T57" fmla="*/ 763 h 995"/>
                <a:gd name="T58" fmla="*/ 1178 w 1270"/>
                <a:gd name="T59" fmla="*/ 677 h 995"/>
                <a:gd name="T60" fmla="*/ 1136 w 1270"/>
                <a:gd name="T61" fmla="*/ 527 h 995"/>
                <a:gd name="T62" fmla="*/ 1078 w 1270"/>
                <a:gd name="T63" fmla="*/ 398 h 995"/>
                <a:gd name="T64" fmla="*/ 1035 w 1270"/>
                <a:gd name="T65" fmla="*/ 338 h 995"/>
                <a:gd name="T66" fmla="*/ 987 w 1270"/>
                <a:gd name="T67" fmla="*/ 297 h 995"/>
                <a:gd name="T68" fmla="*/ 946 w 1270"/>
                <a:gd name="T69" fmla="*/ 281 h 995"/>
                <a:gd name="T70" fmla="*/ 905 w 1270"/>
                <a:gd name="T71" fmla="*/ 289 h 995"/>
                <a:gd name="T72" fmla="*/ 810 w 1270"/>
                <a:gd name="T73" fmla="*/ 336 h 995"/>
                <a:gd name="T74" fmla="*/ 703 w 1270"/>
                <a:gd name="T75" fmla="*/ 387 h 995"/>
                <a:gd name="T76" fmla="*/ 645 w 1270"/>
                <a:gd name="T77" fmla="*/ 398 h 995"/>
                <a:gd name="T78" fmla="*/ 606 w 1270"/>
                <a:gd name="T79" fmla="*/ 391 h 995"/>
                <a:gd name="T80" fmla="*/ 525 w 1270"/>
                <a:gd name="T81" fmla="*/ 356 h 995"/>
                <a:gd name="T82" fmla="*/ 411 w 1270"/>
                <a:gd name="T83" fmla="*/ 291 h 995"/>
                <a:gd name="T84" fmla="*/ 358 w 1270"/>
                <a:gd name="T85" fmla="*/ 276 h 995"/>
                <a:gd name="T86" fmla="*/ 323 w 1270"/>
                <a:gd name="T87" fmla="*/ 283 h 995"/>
                <a:gd name="T88" fmla="*/ 267 w 1270"/>
                <a:gd name="T89" fmla="*/ 316 h 995"/>
                <a:gd name="T90" fmla="*/ 215 w 1270"/>
                <a:gd name="T91" fmla="*/ 366 h 995"/>
                <a:gd name="T92" fmla="*/ 169 w 1270"/>
                <a:gd name="T93" fmla="*/ 432 h 995"/>
                <a:gd name="T94" fmla="*/ 99 w 1270"/>
                <a:gd name="T95" fmla="*/ 584 h 995"/>
                <a:gd name="T96" fmla="*/ 65 w 1270"/>
                <a:gd name="T97" fmla="*/ 727 h 995"/>
                <a:gd name="T98" fmla="*/ 65 w 1270"/>
                <a:gd name="T99" fmla="*/ 769 h 995"/>
                <a:gd name="T100" fmla="*/ 91 w 1270"/>
                <a:gd name="T101" fmla="*/ 874 h 995"/>
                <a:gd name="T102" fmla="*/ 128 w 1270"/>
                <a:gd name="T103" fmla="*/ 973 h 995"/>
                <a:gd name="T104" fmla="*/ 34 w 1270"/>
                <a:gd name="T105" fmla="*/ 900 h 9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70" h="995">
                  <a:moveTo>
                    <a:pt x="19" y="823"/>
                  </a:moveTo>
                  <a:lnTo>
                    <a:pt x="19" y="823"/>
                  </a:lnTo>
                  <a:lnTo>
                    <a:pt x="15" y="802"/>
                  </a:lnTo>
                  <a:lnTo>
                    <a:pt x="11" y="780"/>
                  </a:lnTo>
                  <a:lnTo>
                    <a:pt x="6" y="731"/>
                  </a:lnTo>
                  <a:lnTo>
                    <a:pt x="2" y="679"/>
                  </a:lnTo>
                  <a:lnTo>
                    <a:pt x="0" y="622"/>
                  </a:lnTo>
                  <a:lnTo>
                    <a:pt x="0" y="565"/>
                  </a:lnTo>
                  <a:lnTo>
                    <a:pt x="3" y="506"/>
                  </a:lnTo>
                  <a:lnTo>
                    <a:pt x="8" y="447"/>
                  </a:lnTo>
                  <a:lnTo>
                    <a:pt x="11" y="419"/>
                  </a:lnTo>
                  <a:lnTo>
                    <a:pt x="16" y="391"/>
                  </a:lnTo>
                  <a:lnTo>
                    <a:pt x="20" y="363"/>
                  </a:lnTo>
                  <a:lnTo>
                    <a:pt x="26" y="337"/>
                  </a:lnTo>
                  <a:lnTo>
                    <a:pt x="31" y="311"/>
                  </a:lnTo>
                  <a:lnTo>
                    <a:pt x="38" y="287"/>
                  </a:lnTo>
                  <a:lnTo>
                    <a:pt x="45" y="264"/>
                  </a:lnTo>
                  <a:lnTo>
                    <a:pt x="54" y="241"/>
                  </a:lnTo>
                  <a:lnTo>
                    <a:pt x="62" y="221"/>
                  </a:lnTo>
                  <a:lnTo>
                    <a:pt x="72" y="202"/>
                  </a:lnTo>
                  <a:lnTo>
                    <a:pt x="82" y="186"/>
                  </a:lnTo>
                  <a:lnTo>
                    <a:pt x="93" y="171"/>
                  </a:lnTo>
                  <a:lnTo>
                    <a:pt x="104" y="158"/>
                  </a:lnTo>
                  <a:lnTo>
                    <a:pt x="117" y="147"/>
                  </a:lnTo>
                  <a:lnTo>
                    <a:pt x="130" y="140"/>
                  </a:lnTo>
                  <a:lnTo>
                    <a:pt x="137" y="136"/>
                  </a:lnTo>
                  <a:lnTo>
                    <a:pt x="145" y="134"/>
                  </a:lnTo>
                  <a:lnTo>
                    <a:pt x="151" y="132"/>
                  </a:lnTo>
                  <a:lnTo>
                    <a:pt x="159" y="131"/>
                  </a:lnTo>
                  <a:lnTo>
                    <a:pt x="167" y="131"/>
                  </a:lnTo>
                  <a:lnTo>
                    <a:pt x="175" y="131"/>
                  </a:lnTo>
                  <a:lnTo>
                    <a:pt x="175" y="131"/>
                  </a:lnTo>
                  <a:lnTo>
                    <a:pt x="191" y="117"/>
                  </a:lnTo>
                  <a:lnTo>
                    <a:pt x="210" y="103"/>
                  </a:lnTo>
                  <a:lnTo>
                    <a:pt x="230" y="91"/>
                  </a:lnTo>
                  <a:lnTo>
                    <a:pt x="252" y="79"/>
                  </a:lnTo>
                  <a:lnTo>
                    <a:pt x="276" y="67"/>
                  </a:lnTo>
                  <a:lnTo>
                    <a:pt x="302" y="58"/>
                  </a:lnTo>
                  <a:lnTo>
                    <a:pt x="329" y="48"/>
                  </a:lnTo>
                  <a:lnTo>
                    <a:pt x="357" y="39"/>
                  </a:lnTo>
                  <a:lnTo>
                    <a:pt x="386" y="31"/>
                  </a:lnTo>
                  <a:lnTo>
                    <a:pt x="417" y="24"/>
                  </a:lnTo>
                  <a:lnTo>
                    <a:pt x="448" y="18"/>
                  </a:lnTo>
                  <a:lnTo>
                    <a:pt x="480" y="12"/>
                  </a:lnTo>
                  <a:lnTo>
                    <a:pt x="513" y="8"/>
                  </a:lnTo>
                  <a:lnTo>
                    <a:pt x="546" y="5"/>
                  </a:lnTo>
                  <a:lnTo>
                    <a:pt x="579" y="3"/>
                  </a:lnTo>
                  <a:lnTo>
                    <a:pt x="613" y="1"/>
                  </a:lnTo>
                  <a:lnTo>
                    <a:pt x="646" y="0"/>
                  </a:lnTo>
                  <a:lnTo>
                    <a:pt x="679" y="0"/>
                  </a:lnTo>
                  <a:lnTo>
                    <a:pt x="712" y="3"/>
                  </a:lnTo>
                  <a:lnTo>
                    <a:pt x="745" y="5"/>
                  </a:lnTo>
                  <a:lnTo>
                    <a:pt x="776" y="8"/>
                  </a:lnTo>
                  <a:lnTo>
                    <a:pt x="808" y="12"/>
                  </a:lnTo>
                  <a:lnTo>
                    <a:pt x="838" y="18"/>
                  </a:lnTo>
                  <a:lnTo>
                    <a:pt x="867" y="24"/>
                  </a:lnTo>
                  <a:lnTo>
                    <a:pt x="895" y="32"/>
                  </a:lnTo>
                  <a:lnTo>
                    <a:pt x="921" y="40"/>
                  </a:lnTo>
                  <a:lnTo>
                    <a:pt x="947" y="50"/>
                  </a:lnTo>
                  <a:lnTo>
                    <a:pt x="970" y="61"/>
                  </a:lnTo>
                  <a:lnTo>
                    <a:pt x="992" y="73"/>
                  </a:lnTo>
                  <a:lnTo>
                    <a:pt x="1012" y="86"/>
                  </a:lnTo>
                  <a:lnTo>
                    <a:pt x="1030" y="100"/>
                  </a:lnTo>
                  <a:lnTo>
                    <a:pt x="1044" y="115"/>
                  </a:lnTo>
                  <a:lnTo>
                    <a:pt x="1044" y="115"/>
                  </a:lnTo>
                  <a:lnTo>
                    <a:pt x="1061" y="118"/>
                  </a:lnTo>
                  <a:lnTo>
                    <a:pt x="1076" y="122"/>
                  </a:lnTo>
                  <a:lnTo>
                    <a:pt x="1090" y="128"/>
                  </a:lnTo>
                  <a:lnTo>
                    <a:pt x="1105" y="133"/>
                  </a:lnTo>
                  <a:lnTo>
                    <a:pt x="1117" y="140"/>
                  </a:lnTo>
                  <a:lnTo>
                    <a:pt x="1130" y="147"/>
                  </a:lnTo>
                  <a:lnTo>
                    <a:pt x="1142" y="155"/>
                  </a:lnTo>
                  <a:lnTo>
                    <a:pt x="1153" y="163"/>
                  </a:lnTo>
                  <a:lnTo>
                    <a:pt x="1163" y="173"/>
                  </a:lnTo>
                  <a:lnTo>
                    <a:pt x="1173" y="183"/>
                  </a:lnTo>
                  <a:lnTo>
                    <a:pt x="1184" y="194"/>
                  </a:lnTo>
                  <a:lnTo>
                    <a:pt x="1191" y="204"/>
                  </a:lnTo>
                  <a:lnTo>
                    <a:pt x="1200" y="216"/>
                  </a:lnTo>
                  <a:lnTo>
                    <a:pt x="1208" y="228"/>
                  </a:lnTo>
                  <a:lnTo>
                    <a:pt x="1215" y="240"/>
                  </a:lnTo>
                  <a:lnTo>
                    <a:pt x="1222" y="253"/>
                  </a:lnTo>
                  <a:lnTo>
                    <a:pt x="1233" y="280"/>
                  </a:lnTo>
                  <a:lnTo>
                    <a:pt x="1243" y="308"/>
                  </a:lnTo>
                  <a:lnTo>
                    <a:pt x="1251" y="337"/>
                  </a:lnTo>
                  <a:lnTo>
                    <a:pt x="1258" y="369"/>
                  </a:lnTo>
                  <a:lnTo>
                    <a:pt x="1262" y="399"/>
                  </a:lnTo>
                  <a:lnTo>
                    <a:pt x="1267" y="431"/>
                  </a:lnTo>
                  <a:lnTo>
                    <a:pt x="1269" y="463"/>
                  </a:lnTo>
                  <a:lnTo>
                    <a:pt x="1270" y="495"/>
                  </a:lnTo>
                  <a:lnTo>
                    <a:pt x="1270" y="526"/>
                  </a:lnTo>
                  <a:lnTo>
                    <a:pt x="1269" y="558"/>
                  </a:lnTo>
                  <a:lnTo>
                    <a:pt x="1268" y="588"/>
                  </a:lnTo>
                  <a:lnTo>
                    <a:pt x="1265" y="618"/>
                  </a:lnTo>
                  <a:lnTo>
                    <a:pt x="1259" y="674"/>
                  </a:lnTo>
                  <a:lnTo>
                    <a:pt x="1252" y="724"/>
                  </a:lnTo>
                  <a:lnTo>
                    <a:pt x="1245" y="766"/>
                  </a:lnTo>
                  <a:lnTo>
                    <a:pt x="1238" y="798"/>
                  </a:lnTo>
                  <a:lnTo>
                    <a:pt x="1232" y="825"/>
                  </a:lnTo>
                  <a:lnTo>
                    <a:pt x="1232" y="825"/>
                  </a:lnTo>
                  <a:lnTo>
                    <a:pt x="1223" y="872"/>
                  </a:lnTo>
                  <a:lnTo>
                    <a:pt x="1213" y="915"/>
                  </a:lnTo>
                  <a:lnTo>
                    <a:pt x="1203" y="956"/>
                  </a:lnTo>
                  <a:lnTo>
                    <a:pt x="1190" y="995"/>
                  </a:lnTo>
                  <a:lnTo>
                    <a:pt x="1190" y="995"/>
                  </a:lnTo>
                  <a:lnTo>
                    <a:pt x="1121" y="991"/>
                  </a:lnTo>
                  <a:lnTo>
                    <a:pt x="1121" y="991"/>
                  </a:lnTo>
                  <a:lnTo>
                    <a:pt x="1139" y="957"/>
                  </a:lnTo>
                  <a:lnTo>
                    <a:pt x="1154" y="925"/>
                  </a:lnTo>
                  <a:lnTo>
                    <a:pt x="1167" y="893"/>
                  </a:lnTo>
                  <a:lnTo>
                    <a:pt x="1171" y="879"/>
                  </a:lnTo>
                  <a:lnTo>
                    <a:pt x="1175" y="866"/>
                  </a:lnTo>
                  <a:lnTo>
                    <a:pt x="1175" y="866"/>
                  </a:lnTo>
                  <a:lnTo>
                    <a:pt x="1179" y="845"/>
                  </a:lnTo>
                  <a:lnTo>
                    <a:pt x="1184" y="814"/>
                  </a:lnTo>
                  <a:lnTo>
                    <a:pt x="1188" y="782"/>
                  </a:lnTo>
                  <a:lnTo>
                    <a:pt x="1189" y="763"/>
                  </a:lnTo>
                  <a:lnTo>
                    <a:pt x="1189" y="763"/>
                  </a:lnTo>
                  <a:lnTo>
                    <a:pt x="1187" y="739"/>
                  </a:lnTo>
                  <a:lnTo>
                    <a:pt x="1184" y="710"/>
                  </a:lnTo>
                  <a:lnTo>
                    <a:pt x="1178" y="677"/>
                  </a:lnTo>
                  <a:lnTo>
                    <a:pt x="1170" y="642"/>
                  </a:lnTo>
                  <a:lnTo>
                    <a:pt x="1161" y="605"/>
                  </a:lnTo>
                  <a:lnTo>
                    <a:pt x="1150" y="566"/>
                  </a:lnTo>
                  <a:lnTo>
                    <a:pt x="1136" y="527"/>
                  </a:lnTo>
                  <a:lnTo>
                    <a:pt x="1122" y="489"/>
                  </a:lnTo>
                  <a:lnTo>
                    <a:pt x="1106" y="451"/>
                  </a:lnTo>
                  <a:lnTo>
                    <a:pt x="1088" y="415"/>
                  </a:lnTo>
                  <a:lnTo>
                    <a:pt x="1078" y="398"/>
                  </a:lnTo>
                  <a:lnTo>
                    <a:pt x="1068" y="382"/>
                  </a:lnTo>
                  <a:lnTo>
                    <a:pt x="1058" y="366"/>
                  </a:lnTo>
                  <a:lnTo>
                    <a:pt x="1047" y="351"/>
                  </a:lnTo>
                  <a:lnTo>
                    <a:pt x="1035" y="338"/>
                  </a:lnTo>
                  <a:lnTo>
                    <a:pt x="1024" y="325"/>
                  </a:lnTo>
                  <a:lnTo>
                    <a:pt x="1012" y="315"/>
                  </a:lnTo>
                  <a:lnTo>
                    <a:pt x="1000" y="305"/>
                  </a:lnTo>
                  <a:lnTo>
                    <a:pt x="987" y="297"/>
                  </a:lnTo>
                  <a:lnTo>
                    <a:pt x="974" y="290"/>
                  </a:lnTo>
                  <a:lnTo>
                    <a:pt x="960" y="285"/>
                  </a:lnTo>
                  <a:lnTo>
                    <a:pt x="946" y="281"/>
                  </a:lnTo>
                  <a:lnTo>
                    <a:pt x="946" y="281"/>
                  </a:lnTo>
                  <a:lnTo>
                    <a:pt x="940" y="281"/>
                  </a:lnTo>
                  <a:lnTo>
                    <a:pt x="934" y="281"/>
                  </a:lnTo>
                  <a:lnTo>
                    <a:pt x="920" y="283"/>
                  </a:lnTo>
                  <a:lnTo>
                    <a:pt x="905" y="289"/>
                  </a:lnTo>
                  <a:lnTo>
                    <a:pt x="888" y="295"/>
                  </a:lnTo>
                  <a:lnTo>
                    <a:pt x="869" y="304"/>
                  </a:lnTo>
                  <a:lnTo>
                    <a:pt x="850" y="314"/>
                  </a:lnTo>
                  <a:lnTo>
                    <a:pt x="810" y="336"/>
                  </a:lnTo>
                  <a:lnTo>
                    <a:pt x="767" y="359"/>
                  </a:lnTo>
                  <a:lnTo>
                    <a:pt x="746" y="369"/>
                  </a:lnTo>
                  <a:lnTo>
                    <a:pt x="725" y="378"/>
                  </a:lnTo>
                  <a:lnTo>
                    <a:pt x="703" y="387"/>
                  </a:lnTo>
                  <a:lnTo>
                    <a:pt x="683" y="392"/>
                  </a:lnTo>
                  <a:lnTo>
                    <a:pt x="664" y="397"/>
                  </a:lnTo>
                  <a:lnTo>
                    <a:pt x="654" y="398"/>
                  </a:lnTo>
                  <a:lnTo>
                    <a:pt x="645" y="398"/>
                  </a:lnTo>
                  <a:lnTo>
                    <a:pt x="645" y="398"/>
                  </a:lnTo>
                  <a:lnTo>
                    <a:pt x="635" y="398"/>
                  </a:lnTo>
                  <a:lnTo>
                    <a:pt x="626" y="397"/>
                  </a:lnTo>
                  <a:lnTo>
                    <a:pt x="606" y="391"/>
                  </a:lnTo>
                  <a:lnTo>
                    <a:pt x="586" y="385"/>
                  </a:lnTo>
                  <a:lnTo>
                    <a:pt x="565" y="377"/>
                  </a:lnTo>
                  <a:lnTo>
                    <a:pt x="545" y="366"/>
                  </a:lnTo>
                  <a:lnTo>
                    <a:pt x="525" y="356"/>
                  </a:lnTo>
                  <a:lnTo>
                    <a:pt x="485" y="333"/>
                  </a:lnTo>
                  <a:lnTo>
                    <a:pt x="447" y="310"/>
                  </a:lnTo>
                  <a:lnTo>
                    <a:pt x="429" y="301"/>
                  </a:lnTo>
                  <a:lnTo>
                    <a:pt x="411" y="291"/>
                  </a:lnTo>
                  <a:lnTo>
                    <a:pt x="395" y="284"/>
                  </a:lnTo>
                  <a:lnTo>
                    <a:pt x="379" y="279"/>
                  </a:lnTo>
                  <a:lnTo>
                    <a:pt x="365" y="276"/>
                  </a:lnTo>
                  <a:lnTo>
                    <a:pt x="358" y="276"/>
                  </a:lnTo>
                  <a:lnTo>
                    <a:pt x="352" y="276"/>
                  </a:lnTo>
                  <a:lnTo>
                    <a:pt x="352" y="276"/>
                  </a:lnTo>
                  <a:lnTo>
                    <a:pt x="338" y="279"/>
                  </a:lnTo>
                  <a:lnTo>
                    <a:pt x="323" y="283"/>
                  </a:lnTo>
                  <a:lnTo>
                    <a:pt x="309" y="289"/>
                  </a:lnTo>
                  <a:lnTo>
                    <a:pt x="295" y="296"/>
                  </a:lnTo>
                  <a:lnTo>
                    <a:pt x="280" y="305"/>
                  </a:lnTo>
                  <a:lnTo>
                    <a:pt x="267" y="316"/>
                  </a:lnTo>
                  <a:lnTo>
                    <a:pt x="254" y="327"/>
                  </a:lnTo>
                  <a:lnTo>
                    <a:pt x="241" y="338"/>
                  </a:lnTo>
                  <a:lnTo>
                    <a:pt x="228" y="352"/>
                  </a:lnTo>
                  <a:lnTo>
                    <a:pt x="215" y="366"/>
                  </a:lnTo>
                  <a:lnTo>
                    <a:pt x="203" y="382"/>
                  </a:lnTo>
                  <a:lnTo>
                    <a:pt x="192" y="398"/>
                  </a:lnTo>
                  <a:lnTo>
                    <a:pt x="181" y="414"/>
                  </a:lnTo>
                  <a:lnTo>
                    <a:pt x="169" y="432"/>
                  </a:lnTo>
                  <a:lnTo>
                    <a:pt x="149" y="468"/>
                  </a:lnTo>
                  <a:lnTo>
                    <a:pt x="130" y="506"/>
                  </a:lnTo>
                  <a:lnTo>
                    <a:pt x="113" y="545"/>
                  </a:lnTo>
                  <a:lnTo>
                    <a:pt x="99" y="584"/>
                  </a:lnTo>
                  <a:lnTo>
                    <a:pt x="86" y="621"/>
                  </a:lnTo>
                  <a:lnTo>
                    <a:pt x="77" y="659"/>
                  </a:lnTo>
                  <a:lnTo>
                    <a:pt x="70" y="695"/>
                  </a:lnTo>
                  <a:lnTo>
                    <a:pt x="65" y="727"/>
                  </a:lnTo>
                  <a:lnTo>
                    <a:pt x="65" y="742"/>
                  </a:lnTo>
                  <a:lnTo>
                    <a:pt x="64" y="757"/>
                  </a:lnTo>
                  <a:lnTo>
                    <a:pt x="64" y="757"/>
                  </a:lnTo>
                  <a:lnTo>
                    <a:pt x="65" y="769"/>
                  </a:lnTo>
                  <a:lnTo>
                    <a:pt x="68" y="788"/>
                  </a:lnTo>
                  <a:lnTo>
                    <a:pt x="74" y="812"/>
                  </a:lnTo>
                  <a:lnTo>
                    <a:pt x="82" y="842"/>
                  </a:lnTo>
                  <a:lnTo>
                    <a:pt x="91" y="874"/>
                  </a:lnTo>
                  <a:lnTo>
                    <a:pt x="102" y="908"/>
                  </a:lnTo>
                  <a:lnTo>
                    <a:pt x="114" y="941"/>
                  </a:lnTo>
                  <a:lnTo>
                    <a:pt x="128" y="973"/>
                  </a:lnTo>
                  <a:lnTo>
                    <a:pt x="128" y="973"/>
                  </a:lnTo>
                  <a:lnTo>
                    <a:pt x="53" y="969"/>
                  </a:lnTo>
                  <a:lnTo>
                    <a:pt x="53" y="969"/>
                  </a:lnTo>
                  <a:lnTo>
                    <a:pt x="43" y="936"/>
                  </a:lnTo>
                  <a:lnTo>
                    <a:pt x="34" y="900"/>
                  </a:lnTo>
                  <a:lnTo>
                    <a:pt x="26" y="862"/>
                  </a:lnTo>
                  <a:lnTo>
                    <a:pt x="18" y="823"/>
                  </a:lnTo>
                  <a:lnTo>
                    <a:pt x="19" y="823"/>
                  </a:lnTo>
                  <a:close/>
                </a:path>
              </a:pathLst>
            </a:custGeom>
            <a:solidFill>
              <a:srgbClr val="8060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50"/>
            <p:cNvSpPr>
              <a:spLocks/>
            </p:cNvSpPr>
            <p:nvPr/>
          </p:nvSpPr>
          <p:spPr bwMode="auto">
            <a:xfrm flipH="1">
              <a:off x="7865852" y="5470164"/>
              <a:ext cx="86900" cy="142469"/>
            </a:xfrm>
            <a:custGeom>
              <a:avLst/>
              <a:gdLst>
                <a:gd name="T0" fmla="*/ 19 w 300"/>
                <a:gd name="T1" fmla="*/ 0 h 578"/>
                <a:gd name="T2" fmla="*/ 0 w 300"/>
                <a:gd name="T3" fmla="*/ 91 h 578"/>
                <a:gd name="T4" fmla="*/ 64 w 300"/>
                <a:gd name="T5" fmla="*/ 578 h 578"/>
                <a:gd name="T6" fmla="*/ 300 w 300"/>
                <a:gd name="T7" fmla="*/ 340 h 578"/>
                <a:gd name="T8" fmla="*/ 19 w 300"/>
                <a:gd name="T9" fmla="*/ 0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578">
                  <a:moveTo>
                    <a:pt x="19" y="0"/>
                  </a:moveTo>
                  <a:lnTo>
                    <a:pt x="0" y="91"/>
                  </a:lnTo>
                  <a:lnTo>
                    <a:pt x="64" y="578"/>
                  </a:lnTo>
                  <a:lnTo>
                    <a:pt x="300" y="34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51"/>
            <p:cNvSpPr>
              <a:spLocks/>
            </p:cNvSpPr>
            <p:nvPr/>
          </p:nvSpPr>
          <p:spPr bwMode="auto">
            <a:xfrm flipH="1">
              <a:off x="7865852" y="5470164"/>
              <a:ext cx="86900" cy="142469"/>
            </a:xfrm>
            <a:custGeom>
              <a:avLst/>
              <a:gdLst>
                <a:gd name="T0" fmla="*/ 19 w 300"/>
                <a:gd name="T1" fmla="*/ 0 h 578"/>
                <a:gd name="T2" fmla="*/ 0 w 300"/>
                <a:gd name="T3" fmla="*/ 91 h 578"/>
                <a:gd name="T4" fmla="*/ 64 w 300"/>
                <a:gd name="T5" fmla="*/ 578 h 578"/>
                <a:gd name="T6" fmla="*/ 300 w 300"/>
                <a:gd name="T7" fmla="*/ 340 h 578"/>
                <a:gd name="T8" fmla="*/ 19 w 300"/>
                <a:gd name="T9" fmla="*/ 0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578">
                  <a:moveTo>
                    <a:pt x="19" y="0"/>
                  </a:moveTo>
                  <a:lnTo>
                    <a:pt x="0" y="91"/>
                  </a:lnTo>
                  <a:lnTo>
                    <a:pt x="64" y="578"/>
                  </a:lnTo>
                  <a:lnTo>
                    <a:pt x="300" y="340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52"/>
            <p:cNvSpPr>
              <a:spLocks noChangeArrowheads="1"/>
            </p:cNvSpPr>
            <p:nvPr/>
          </p:nvSpPr>
          <p:spPr bwMode="auto">
            <a:xfrm flipH="1">
              <a:off x="7864114" y="5553561"/>
              <a:ext cx="1738" cy="1737"/>
            </a:xfrm>
            <a:prstGeom prst="rect">
              <a:avLst/>
            </a:prstGeom>
            <a:solidFill>
              <a:srgbClr val="3232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53"/>
            <p:cNvSpPr>
              <a:spLocks/>
            </p:cNvSpPr>
            <p:nvPr/>
          </p:nvSpPr>
          <p:spPr bwMode="auto">
            <a:xfrm flipH="1">
              <a:off x="7865852" y="555356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54"/>
            <p:cNvSpPr>
              <a:spLocks/>
            </p:cNvSpPr>
            <p:nvPr/>
          </p:nvSpPr>
          <p:spPr bwMode="auto">
            <a:xfrm flipH="1">
              <a:off x="7784166" y="5468426"/>
              <a:ext cx="163372" cy="85134"/>
            </a:xfrm>
            <a:custGeom>
              <a:avLst/>
              <a:gdLst>
                <a:gd name="T0" fmla="*/ 0 w 565"/>
                <a:gd name="T1" fmla="*/ 0 h 347"/>
                <a:gd name="T2" fmla="*/ 281 w 565"/>
                <a:gd name="T3" fmla="*/ 338 h 347"/>
                <a:gd name="T4" fmla="*/ 565 w 565"/>
                <a:gd name="T5" fmla="*/ 0 h 347"/>
                <a:gd name="T6" fmla="*/ 565 w 565"/>
                <a:gd name="T7" fmla="*/ 7 h 347"/>
                <a:gd name="T8" fmla="*/ 281 w 565"/>
                <a:gd name="T9" fmla="*/ 347 h 347"/>
                <a:gd name="T10" fmla="*/ 281 w 565"/>
                <a:gd name="T11" fmla="*/ 347 h 347"/>
                <a:gd name="T12" fmla="*/ 281 w 565"/>
                <a:gd name="T13" fmla="*/ 347 h 347"/>
                <a:gd name="T14" fmla="*/ 0 w 565"/>
                <a:gd name="T15" fmla="*/ 7 h 347"/>
                <a:gd name="T16" fmla="*/ 0 w 565"/>
                <a:gd name="T17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5" h="347">
                  <a:moveTo>
                    <a:pt x="0" y="0"/>
                  </a:moveTo>
                  <a:lnTo>
                    <a:pt x="281" y="338"/>
                  </a:lnTo>
                  <a:lnTo>
                    <a:pt x="565" y="0"/>
                  </a:lnTo>
                  <a:lnTo>
                    <a:pt x="565" y="7"/>
                  </a:lnTo>
                  <a:lnTo>
                    <a:pt x="281" y="347"/>
                  </a:lnTo>
                  <a:lnTo>
                    <a:pt x="281" y="347"/>
                  </a:lnTo>
                  <a:lnTo>
                    <a:pt x="281" y="347"/>
                  </a:lnTo>
                  <a:lnTo>
                    <a:pt x="0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2B8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55"/>
            <p:cNvSpPr>
              <a:spLocks/>
            </p:cNvSpPr>
            <p:nvPr/>
          </p:nvSpPr>
          <p:spPr bwMode="auto">
            <a:xfrm flipH="1">
              <a:off x="7784166" y="5468426"/>
              <a:ext cx="163372" cy="85134"/>
            </a:xfrm>
            <a:custGeom>
              <a:avLst/>
              <a:gdLst>
                <a:gd name="T0" fmla="*/ 0 w 565"/>
                <a:gd name="T1" fmla="*/ 0 h 347"/>
                <a:gd name="T2" fmla="*/ 281 w 565"/>
                <a:gd name="T3" fmla="*/ 338 h 347"/>
                <a:gd name="T4" fmla="*/ 565 w 565"/>
                <a:gd name="T5" fmla="*/ 0 h 347"/>
                <a:gd name="T6" fmla="*/ 565 w 565"/>
                <a:gd name="T7" fmla="*/ 7 h 347"/>
                <a:gd name="T8" fmla="*/ 281 w 565"/>
                <a:gd name="T9" fmla="*/ 347 h 347"/>
                <a:gd name="T10" fmla="*/ 281 w 565"/>
                <a:gd name="T11" fmla="*/ 347 h 347"/>
                <a:gd name="T12" fmla="*/ 281 w 565"/>
                <a:gd name="T13" fmla="*/ 347 h 347"/>
                <a:gd name="T14" fmla="*/ 0 w 565"/>
                <a:gd name="T15" fmla="*/ 7 h 347"/>
                <a:gd name="T16" fmla="*/ 0 w 565"/>
                <a:gd name="T17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5" h="347">
                  <a:moveTo>
                    <a:pt x="0" y="0"/>
                  </a:moveTo>
                  <a:lnTo>
                    <a:pt x="281" y="338"/>
                  </a:lnTo>
                  <a:lnTo>
                    <a:pt x="565" y="0"/>
                  </a:lnTo>
                  <a:lnTo>
                    <a:pt x="565" y="7"/>
                  </a:lnTo>
                  <a:lnTo>
                    <a:pt x="281" y="347"/>
                  </a:lnTo>
                  <a:lnTo>
                    <a:pt x="281" y="347"/>
                  </a:lnTo>
                  <a:lnTo>
                    <a:pt x="281" y="347"/>
                  </a:lnTo>
                  <a:lnTo>
                    <a:pt x="0" y="7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56"/>
            <p:cNvSpPr>
              <a:spLocks/>
            </p:cNvSpPr>
            <p:nvPr/>
          </p:nvSpPr>
          <p:spPr bwMode="auto">
            <a:xfrm flipH="1">
              <a:off x="7850210" y="5610896"/>
              <a:ext cx="31284" cy="0"/>
            </a:xfrm>
            <a:custGeom>
              <a:avLst/>
              <a:gdLst>
                <a:gd name="T0" fmla="*/ 0 w 107"/>
                <a:gd name="T1" fmla="*/ 0 h 3"/>
                <a:gd name="T2" fmla="*/ 106 w 107"/>
                <a:gd name="T3" fmla="*/ 0 h 3"/>
                <a:gd name="T4" fmla="*/ 107 w 107"/>
                <a:gd name="T5" fmla="*/ 3 h 3"/>
                <a:gd name="T6" fmla="*/ 0 w 107"/>
                <a:gd name="T7" fmla="*/ 3 h 3"/>
                <a:gd name="T8" fmla="*/ 0 w 107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3">
                  <a:moveTo>
                    <a:pt x="0" y="0"/>
                  </a:moveTo>
                  <a:lnTo>
                    <a:pt x="106" y="0"/>
                  </a:lnTo>
                  <a:lnTo>
                    <a:pt x="107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57"/>
            <p:cNvSpPr>
              <a:spLocks/>
            </p:cNvSpPr>
            <p:nvPr/>
          </p:nvSpPr>
          <p:spPr bwMode="auto">
            <a:xfrm flipH="1">
              <a:off x="7850210" y="5610896"/>
              <a:ext cx="31284" cy="0"/>
            </a:xfrm>
            <a:custGeom>
              <a:avLst/>
              <a:gdLst>
                <a:gd name="T0" fmla="*/ 0 w 107"/>
                <a:gd name="T1" fmla="*/ 0 h 3"/>
                <a:gd name="T2" fmla="*/ 106 w 107"/>
                <a:gd name="T3" fmla="*/ 0 h 3"/>
                <a:gd name="T4" fmla="*/ 107 w 107"/>
                <a:gd name="T5" fmla="*/ 3 h 3"/>
                <a:gd name="T6" fmla="*/ 0 w 107"/>
                <a:gd name="T7" fmla="*/ 3 h 3"/>
                <a:gd name="T8" fmla="*/ 0 w 107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3">
                  <a:moveTo>
                    <a:pt x="0" y="0"/>
                  </a:moveTo>
                  <a:lnTo>
                    <a:pt x="106" y="0"/>
                  </a:lnTo>
                  <a:lnTo>
                    <a:pt x="107" y="3"/>
                  </a:lnTo>
                  <a:lnTo>
                    <a:pt x="0" y="3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58"/>
            <p:cNvSpPr>
              <a:spLocks/>
            </p:cNvSpPr>
            <p:nvPr/>
          </p:nvSpPr>
          <p:spPr bwMode="auto">
            <a:xfrm flipH="1">
              <a:off x="7768524" y="5362443"/>
              <a:ext cx="194656" cy="22587"/>
            </a:xfrm>
            <a:custGeom>
              <a:avLst/>
              <a:gdLst>
                <a:gd name="T0" fmla="*/ 313 w 668"/>
                <a:gd name="T1" fmla="*/ 0 h 92"/>
                <a:gd name="T2" fmla="*/ 322 w 668"/>
                <a:gd name="T3" fmla="*/ 3 h 92"/>
                <a:gd name="T4" fmla="*/ 327 w 668"/>
                <a:gd name="T5" fmla="*/ 8 h 92"/>
                <a:gd name="T6" fmla="*/ 334 w 668"/>
                <a:gd name="T7" fmla="*/ 17 h 92"/>
                <a:gd name="T8" fmla="*/ 335 w 668"/>
                <a:gd name="T9" fmla="*/ 14 h 92"/>
                <a:gd name="T10" fmla="*/ 343 w 668"/>
                <a:gd name="T11" fmla="*/ 5 h 92"/>
                <a:gd name="T12" fmla="*/ 351 w 668"/>
                <a:gd name="T13" fmla="*/ 0 h 92"/>
                <a:gd name="T14" fmla="*/ 355 w 668"/>
                <a:gd name="T15" fmla="*/ 0 h 92"/>
                <a:gd name="T16" fmla="*/ 417 w 668"/>
                <a:gd name="T17" fmla="*/ 5 h 92"/>
                <a:gd name="T18" fmla="*/ 483 w 668"/>
                <a:gd name="T19" fmla="*/ 14 h 92"/>
                <a:gd name="T20" fmla="*/ 531 w 668"/>
                <a:gd name="T21" fmla="*/ 25 h 92"/>
                <a:gd name="T22" fmla="*/ 579 w 668"/>
                <a:gd name="T23" fmla="*/ 39 h 92"/>
                <a:gd name="T24" fmla="*/ 621 w 668"/>
                <a:gd name="T25" fmla="*/ 57 h 92"/>
                <a:gd name="T26" fmla="*/ 648 w 668"/>
                <a:gd name="T27" fmla="*/ 74 h 92"/>
                <a:gd name="T28" fmla="*/ 662 w 668"/>
                <a:gd name="T29" fmla="*/ 86 h 92"/>
                <a:gd name="T30" fmla="*/ 668 w 668"/>
                <a:gd name="T31" fmla="*/ 92 h 92"/>
                <a:gd name="T32" fmla="*/ 418 w 668"/>
                <a:gd name="T33" fmla="*/ 87 h 92"/>
                <a:gd name="T34" fmla="*/ 364 w 668"/>
                <a:gd name="T35" fmla="*/ 84 h 92"/>
                <a:gd name="T36" fmla="*/ 358 w 668"/>
                <a:gd name="T37" fmla="*/ 80 h 92"/>
                <a:gd name="T38" fmla="*/ 347 w 668"/>
                <a:gd name="T39" fmla="*/ 71 h 92"/>
                <a:gd name="T40" fmla="*/ 336 w 668"/>
                <a:gd name="T41" fmla="*/ 53 h 92"/>
                <a:gd name="T42" fmla="*/ 334 w 668"/>
                <a:gd name="T43" fmla="*/ 49 h 92"/>
                <a:gd name="T44" fmla="*/ 325 w 668"/>
                <a:gd name="T45" fmla="*/ 64 h 92"/>
                <a:gd name="T46" fmla="*/ 315 w 668"/>
                <a:gd name="T47" fmla="*/ 76 h 92"/>
                <a:gd name="T48" fmla="*/ 304 w 668"/>
                <a:gd name="T49" fmla="*/ 84 h 92"/>
                <a:gd name="T50" fmla="*/ 286 w 668"/>
                <a:gd name="T51" fmla="*/ 85 h 92"/>
                <a:gd name="T52" fmla="*/ 146 w 668"/>
                <a:gd name="T53" fmla="*/ 89 h 92"/>
                <a:gd name="T54" fmla="*/ 0 w 668"/>
                <a:gd name="T55" fmla="*/ 92 h 92"/>
                <a:gd name="T56" fmla="*/ 13 w 668"/>
                <a:gd name="T57" fmla="*/ 79 h 92"/>
                <a:gd name="T58" fmla="*/ 29 w 668"/>
                <a:gd name="T59" fmla="*/ 67 h 92"/>
                <a:gd name="T60" fmla="*/ 67 w 668"/>
                <a:gd name="T61" fmla="*/ 47 h 92"/>
                <a:gd name="T62" fmla="*/ 112 w 668"/>
                <a:gd name="T63" fmla="*/ 32 h 92"/>
                <a:gd name="T64" fmla="*/ 160 w 668"/>
                <a:gd name="T65" fmla="*/ 19 h 92"/>
                <a:gd name="T66" fmla="*/ 207 w 668"/>
                <a:gd name="T67" fmla="*/ 10 h 92"/>
                <a:gd name="T68" fmla="*/ 287 w 668"/>
                <a:gd name="T69" fmla="*/ 1 h 92"/>
                <a:gd name="T70" fmla="*/ 313 w 668"/>
                <a:gd name="T71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68" h="92">
                  <a:moveTo>
                    <a:pt x="313" y="0"/>
                  </a:moveTo>
                  <a:lnTo>
                    <a:pt x="313" y="0"/>
                  </a:lnTo>
                  <a:lnTo>
                    <a:pt x="317" y="0"/>
                  </a:lnTo>
                  <a:lnTo>
                    <a:pt x="322" y="3"/>
                  </a:lnTo>
                  <a:lnTo>
                    <a:pt x="325" y="5"/>
                  </a:lnTo>
                  <a:lnTo>
                    <a:pt x="327" y="8"/>
                  </a:lnTo>
                  <a:lnTo>
                    <a:pt x="332" y="14"/>
                  </a:lnTo>
                  <a:lnTo>
                    <a:pt x="334" y="17"/>
                  </a:lnTo>
                  <a:lnTo>
                    <a:pt x="334" y="17"/>
                  </a:lnTo>
                  <a:lnTo>
                    <a:pt x="335" y="14"/>
                  </a:lnTo>
                  <a:lnTo>
                    <a:pt x="340" y="8"/>
                  </a:lnTo>
                  <a:lnTo>
                    <a:pt x="343" y="5"/>
                  </a:lnTo>
                  <a:lnTo>
                    <a:pt x="346" y="3"/>
                  </a:lnTo>
                  <a:lnTo>
                    <a:pt x="351" y="0"/>
                  </a:lnTo>
                  <a:lnTo>
                    <a:pt x="355" y="0"/>
                  </a:lnTo>
                  <a:lnTo>
                    <a:pt x="355" y="0"/>
                  </a:lnTo>
                  <a:lnTo>
                    <a:pt x="380" y="1"/>
                  </a:lnTo>
                  <a:lnTo>
                    <a:pt x="417" y="5"/>
                  </a:lnTo>
                  <a:lnTo>
                    <a:pt x="460" y="10"/>
                  </a:lnTo>
                  <a:lnTo>
                    <a:pt x="483" y="14"/>
                  </a:lnTo>
                  <a:lnTo>
                    <a:pt x="508" y="19"/>
                  </a:lnTo>
                  <a:lnTo>
                    <a:pt x="531" y="25"/>
                  </a:lnTo>
                  <a:lnTo>
                    <a:pt x="556" y="32"/>
                  </a:lnTo>
                  <a:lnTo>
                    <a:pt x="579" y="39"/>
                  </a:lnTo>
                  <a:lnTo>
                    <a:pt x="601" y="47"/>
                  </a:lnTo>
                  <a:lnTo>
                    <a:pt x="621" y="57"/>
                  </a:lnTo>
                  <a:lnTo>
                    <a:pt x="639" y="67"/>
                  </a:lnTo>
                  <a:lnTo>
                    <a:pt x="648" y="74"/>
                  </a:lnTo>
                  <a:lnTo>
                    <a:pt x="655" y="79"/>
                  </a:lnTo>
                  <a:lnTo>
                    <a:pt x="662" y="86"/>
                  </a:lnTo>
                  <a:lnTo>
                    <a:pt x="668" y="92"/>
                  </a:lnTo>
                  <a:lnTo>
                    <a:pt x="668" y="92"/>
                  </a:lnTo>
                  <a:lnTo>
                    <a:pt x="521" y="89"/>
                  </a:lnTo>
                  <a:lnTo>
                    <a:pt x="418" y="87"/>
                  </a:lnTo>
                  <a:lnTo>
                    <a:pt x="381" y="85"/>
                  </a:lnTo>
                  <a:lnTo>
                    <a:pt x="364" y="84"/>
                  </a:lnTo>
                  <a:lnTo>
                    <a:pt x="364" y="84"/>
                  </a:lnTo>
                  <a:lnTo>
                    <a:pt x="358" y="80"/>
                  </a:lnTo>
                  <a:lnTo>
                    <a:pt x="352" y="76"/>
                  </a:lnTo>
                  <a:lnTo>
                    <a:pt x="347" y="71"/>
                  </a:lnTo>
                  <a:lnTo>
                    <a:pt x="343" y="64"/>
                  </a:lnTo>
                  <a:lnTo>
                    <a:pt x="336" y="53"/>
                  </a:lnTo>
                  <a:lnTo>
                    <a:pt x="334" y="49"/>
                  </a:lnTo>
                  <a:lnTo>
                    <a:pt x="334" y="49"/>
                  </a:lnTo>
                  <a:lnTo>
                    <a:pt x="332" y="53"/>
                  </a:lnTo>
                  <a:lnTo>
                    <a:pt x="325" y="64"/>
                  </a:lnTo>
                  <a:lnTo>
                    <a:pt x="321" y="71"/>
                  </a:lnTo>
                  <a:lnTo>
                    <a:pt x="315" y="76"/>
                  </a:lnTo>
                  <a:lnTo>
                    <a:pt x="309" y="80"/>
                  </a:lnTo>
                  <a:lnTo>
                    <a:pt x="304" y="84"/>
                  </a:lnTo>
                  <a:lnTo>
                    <a:pt x="304" y="84"/>
                  </a:lnTo>
                  <a:lnTo>
                    <a:pt x="286" y="85"/>
                  </a:lnTo>
                  <a:lnTo>
                    <a:pt x="250" y="87"/>
                  </a:lnTo>
                  <a:lnTo>
                    <a:pt x="146" y="89"/>
                  </a:lnTo>
                  <a:lnTo>
                    <a:pt x="0" y="92"/>
                  </a:lnTo>
                  <a:lnTo>
                    <a:pt x="0" y="92"/>
                  </a:lnTo>
                  <a:lnTo>
                    <a:pt x="5" y="86"/>
                  </a:lnTo>
                  <a:lnTo>
                    <a:pt x="13" y="79"/>
                  </a:lnTo>
                  <a:lnTo>
                    <a:pt x="20" y="74"/>
                  </a:lnTo>
                  <a:lnTo>
                    <a:pt x="29" y="67"/>
                  </a:lnTo>
                  <a:lnTo>
                    <a:pt x="47" y="57"/>
                  </a:lnTo>
                  <a:lnTo>
                    <a:pt x="67" y="47"/>
                  </a:lnTo>
                  <a:lnTo>
                    <a:pt x="88" y="39"/>
                  </a:lnTo>
                  <a:lnTo>
                    <a:pt x="112" y="32"/>
                  </a:lnTo>
                  <a:lnTo>
                    <a:pt x="135" y="25"/>
                  </a:lnTo>
                  <a:lnTo>
                    <a:pt x="160" y="19"/>
                  </a:lnTo>
                  <a:lnTo>
                    <a:pt x="184" y="14"/>
                  </a:lnTo>
                  <a:lnTo>
                    <a:pt x="207" y="10"/>
                  </a:lnTo>
                  <a:lnTo>
                    <a:pt x="251" y="5"/>
                  </a:lnTo>
                  <a:lnTo>
                    <a:pt x="287" y="1"/>
                  </a:lnTo>
                  <a:lnTo>
                    <a:pt x="313" y="0"/>
                  </a:lnTo>
                  <a:lnTo>
                    <a:pt x="313" y="0"/>
                  </a:lnTo>
                  <a:close/>
                </a:path>
              </a:pathLst>
            </a:custGeom>
            <a:solidFill>
              <a:srgbClr val="8060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59"/>
            <p:cNvSpPr>
              <a:spLocks/>
            </p:cNvSpPr>
            <p:nvPr/>
          </p:nvSpPr>
          <p:spPr bwMode="auto">
            <a:xfrm flipH="1">
              <a:off x="6819576" y="5487538"/>
              <a:ext cx="761244" cy="284939"/>
            </a:xfrm>
            <a:custGeom>
              <a:avLst/>
              <a:gdLst>
                <a:gd name="T0" fmla="*/ 1576 w 2627"/>
                <a:gd name="T1" fmla="*/ 0 h 1147"/>
                <a:gd name="T2" fmla="*/ 1776 w 2627"/>
                <a:gd name="T3" fmla="*/ 86 h 1147"/>
                <a:gd name="T4" fmla="*/ 1941 w 2627"/>
                <a:gd name="T5" fmla="*/ 163 h 1147"/>
                <a:gd name="T6" fmla="*/ 2074 w 2627"/>
                <a:gd name="T7" fmla="*/ 229 h 1147"/>
                <a:gd name="T8" fmla="*/ 2180 w 2627"/>
                <a:gd name="T9" fmla="*/ 286 h 1147"/>
                <a:gd name="T10" fmla="*/ 2263 w 2627"/>
                <a:gd name="T11" fmla="*/ 336 h 1147"/>
                <a:gd name="T12" fmla="*/ 2324 w 2627"/>
                <a:gd name="T13" fmla="*/ 376 h 1147"/>
                <a:gd name="T14" fmla="*/ 2369 w 2627"/>
                <a:gd name="T15" fmla="*/ 408 h 1147"/>
                <a:gd name="T16" fmla="*/ 2400 w 2627"/>
                <a:gd name="T17" fmla="*/ 434 h 1147"/>
                <a:gd name="T18" fmla="*/ 2420 w 2627"/>
                <a:gd name="T19" fmla="*/ 453 h 1147"/>
                <a:gd name="T20" fmla="*/ 2438 w 2627"/>
                <a:gd name="T21" fmla="*/ 478 h 1147"/>
                <a:gd name="T22" fmla="*/ 2455 w 2627"/>
                <a:gd name="T23" fmla="*/ 508 h 1147"/>
                <a:gd name="T24" fmla="*/ 2487 w 2627"/>
                <a:gd name="T25" fmla="*/ 582 h 1147"/>
                <a:gd name="T26" fmla="*/ 2516 w 2627"/>
                <a:gd name="T27" fmla="*/ 669 h 1147"/>
                <a:gd name="T28" fmla="*/ 2543 w 2627"/>
                <a:gd name="T29" fmla="*/ 768 h 1147"/>
                <a:gd name="T30" fmla="*/ 2580 w 2627"/>
                <a:gd name="T31" fmla="*/ 927 h 1147"/>
                <a:gd name="T32" fmla="*/ 1314 w 2627"/>
                <a:gd name="T33" fmla="*/ 1147 h 1147"/>
                <a:gd name="T34" fmla="*/ 0 w 2627"/>
                <a:gd name="T35" fmla="*/ 1147 h 1147"/>
                <a:gd name="T36" fmla="*/ 72 w 2627"/>
                <a:gd name="T37" fmla="*/ 819 h 1147"/>
                <a:gd name="T38" fmla="*/ 98 w 2627"/>
                <a:gd name="T39" fmla="*/ 717 h 1147"/>
                <a:gd name="T40" fmla="*/ 126 w 2627"/>
                <a:gd name="T41" fmla="*/ 624 h 1147"/>
                <a:gd name="T42" fmla="*/ 156 w 2627"/>
                <a:gd name="T43" fmla="*/ 543 h 1147"/>
                <a:gd name="T44" fmla="*/ 181 w 2627"/>
                <a:gd name="T45" fmla="*/ 493 h 1147"/>
                <a:gd name="T46" fmla="*/ 199 w 2627"/>
                <a:gd name="T47" fmla="*/ 465 h 1147"/>
                <a:gd name="T48" fmla="*/ 218 w 2627"/>
                <a:gd name="T49" fmla="*/ 442 h 1147"/>
                <a:gd name="T50" fmla="*/ 228 w 2627"/>
                <a:gd name="T51" fmla="*/ 434 h 1147"/>
                <a:gd name="T52" fmla="*/ 278 w 2627"/>
                <a:gd name="T53" fmla="*/ 393 h 1147"/>
                <a:gd name="T54" fmla="*/ 331 w 2627"/>
                <a:gd name="T55" fmla="*/ 357 h 1147"/>
                <a:gd name="T56" fmla="*/ 401 w 2627"/>
                <a:gd name="T57" fmla="*/ 313 h 1147"/>
                <a:gd name="T58" fmla="*/ 494 w 2627"/>
                <a:gd name="T59" fmla="*/ 261 h 1147"/>
                <a:gd name="T60" fmla="*/ 611 w 2627"/>
                <a:gd name="T61" fmla="*/ 200 h 1147"/>
                <a:gd name="T62" fmla="*/ 759 w 2627"/>
                <a:gd name="T63" fmla="*/ 128 h 1147"/>
                <a:gd name="T64" fmla="*/ 940 w 2627"/>
                <a:gd name="T65" fmla="*/ 47 h 1147"/>
                <a:gd name="T66" fmla="*/ 1576 w 2627"/>
                <a:gd name="T67" fmla="*/ 0 h 1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7" h="1147">
                  <a:moveTo>
                    <a:pt x="1576" y="0"/>
                  </a:moveTo>
                  <a:lnTo>
                    <a:pt x="1576" y="0"/>
                  </a:lnTo>
                  <a:lnTo>
                    <a:pt x="1680" y="44"/>
                  </a:lnTo>
                  <a:lnTo>
                    <a:pt x="1776" y="86"/>
                  </a:lnTo>
                  <a:lnTo>
                    <a:pt x="1862" y="125"/>
                  </a:lnTo>
                  <a:lnTo>
                    <a:pt x="1941" y="163"/>
                  </a:lnTo>
                  <a:lnTo>
                    <a:pt x="2010" y="197"/>
                  </a:lnTo>
                  <a:lnTo>
                    <a:pt x="2074" y="229"/>
                  </a:lnTo>
                  <a:lnTo>
                    <a:pt x="2130" y="259"/>
                  </a:lnTo>
                  <a:lnTo>
                    <a:pt x="2180" y="286"/>
                  </a:lnTo>
                  <a:lnTo>
                    <a:pt x="2223" y="312"/>
                  </a:lnTo>
                  <a:lnTo>
                    <a:pt x="2263" y="336"/>
                  </a:lnTo>
                  <a:lnTo>
                    <a:pt x="2295" y="356"/>
                  </a:lnTo>
                  <a:lnTo>
                    <a:pt x="2324" y="376"/>
                  </a:lnTo>
                  <a:lnTo>
                    <a:pt x="2348" y="393"/>
                  </a:lnTo>
                  <a:lnTo>
                    <a:pt x="2369" y="408"/>
                  </a:lnTo>
                  <a:lnTo>
                    <a:pt x="2400" y="434"/>
                  </a:lnTo>
                  <a:lnTo>
                    <a:pt x="2400" y="434"/>
                  </a:lnTo>
                  <a:lnTo>
                    <a:pt x="2410" y="442"/>
                  </a:lnTo>
                  <a:lnTo>
                    <a:pt x="2420" y="453"/>
                  </a:lnTo>
                  <a:lnTo>
                    <a:pt x="2429" y="465"/>
                  </a:lnTo>
                  <a:lnTo>
                    <a:pt x="2438" y="478"/>
                  </a:lnTo>
                  <a:lnTo>
                    <a:pt x="2447" y="493"/>
                  </a:lnTo>
                  <a:lnTo>
                    <a:pt x="2455" y="508"/>
                  </a:lnTo>
                  <a:lnTo>
                    <a:pt x="2471" y="543"/>
                  </a:lnTo>
                  <a:lnTo>
                    <a:pt x="2487" y="582"/>
                  </a:lnTo>
                  <a:lnTo>
                    <a:pt x="2502" y="624"/>
                  </a:lnTo>
                  <a:lnTo>
                    <a:pt x="2516" y="669"/>
                  </a:lnTo>
                  <a:lnTo>
                    <a:pt x="2530" y="717"/>
                  </a:lnTo>
                  <a:lnTo>
                    <a:pt x="2543" y="768"/>
                  </a:lnTo>
                  <a:lnTo>
                    <a:pt x="2555" y="819"/>
                  </a:lnTo>
                  <a:lnTo>
                    <a:pt x="2580" y="927"/>
                  </a:lnTo>
                  <a:lnTo>
                    <a:pt x="2627" y="1147"/>
                  </a:lnTo>
                  <a:lnTo>
                    <a:pt x="1314" y="1147"/>
                  </a:lnTo>
                  <a:lnTo>
                    <a:pt x="0" y="1147"/>
                  </a:lnTo>
                  <a:lnTo>
                    <a:pt x="0" y="1147"/>
                  </a:lnTo>
                  <a:lnTo>
                    <a:pt x="47" y="927"/>
                  </a:lnTo>
                  <a:lnTo>
                    <a:pt x="72" y="819"/>
                  </a:lnTo>
                  <a:lnTo>
                    <a:pt x="84" y="768"/>
                  </a:lnTo>
                  <a:lnTo>
                    <a:pt x="98" y="717"/>
                  </a:lnTo>
                  <a:lnTo>
                    <a:pt x="111" y="669"/>
                  </a:lnTo>
                  <a:lnTo>
                    <a:pt x="126" y="624"/>
                  </a:lnTo>
                  <a:lnTo>
                    <a:pt x="140" y="582"/>
                  </a:lnTo>
                  <a:lnTo>
                    <a:pt x="156" y="543"/>
                  </a:lnTo>
                  <a:lnTo>
                    <a:pt x="173" y="508"/>
                  </a:lnTo>
                  <a:lnTo>
                    <a:pt x="181" y="493"/>
                  </a:lnTo>
                  <a:lnTo>
                    <a:pt x="190" y="478"/>
                  </a:lnTo>
                  <a:lnTo>
                    <a:pt x="199" y="465"/>
                  </a:lnTo>
                  <a:lnTo>
                    <a:pt x="208" y="453"/>
                  </a:lnTo>
                  <a:lnTo>
                    <a:pt x="218" y="442"/>
                  </a:lnTo>
                  <a:lnTo>
                    <a:pt x="228" y="434"/>
                  </a:lnTo>
                  <a:lnTo>
                    <a:pt x="228" y="434"/>
                  </a:lnTo>
                  <a:lnTo>
                    <a:pt x="258" y="408"/>
                  </a:lnTo>
                  <a:lnTo>
                    <a:pt x="278" y="393"/>
                  </a:lnTo>
                  <a:lnTo>
                    <a:pt x="303" y="376"/>
                  </a:lnTo>
                  <a:lnTo>
                    <a:pt x="331" y="357"/>
                  </a:lnTo>
                  <a:lnTo>
                    <a:pt x="363" y="337"/>
                  </a:lnTo>
                  <a:lnTo>
                    <a:pt x="401" y="313"/>
                  </a:lnTo>
                  <a:lnTo>
                    <a:pt x="444" y="288"/>
                  </a:lnTo>
                  <a:lnTo>
                    <a:pt x="494" y="261"/>
                  </a:lnTo>
                  <a:lnTo>
                    <a:pt x="549" y="231"/>
                  </a:lnTo>
                  <a:lnTo>
                    <a:pt x="611" y="200"/>
                  </a:lnTo>
                  <a:lnTo>
                    <a:pt x="682" y="165"/>
                  </a:lnTo>
                  <a:lnTo>
                    <a:pt x="759" y="128"/>
                  </a:lnTo>
                  <a:lnTo>
                    <a:pt x="846" y="89"/>
                  </a:lnTo>
                  <a:lnTo>
                    <a:pt x="940" y="47"/>
                  </a:lnTo>
                  <a:lnTo>
                    <a:pt x="1044" y="3"/>
                  </a:lnTo>
                  <a:lnTo>
                    <a:pt x="1576" y="0"/>
                  </a:lnTo>
                  <a:close/>
                </a:path>
              </a:pathLst>
            </a:custGeom>
            <a:solidFill>
              <a:srgbClr val="FDDE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60"/>
            <p:cNvSpPr>
              <a:spLocks/>
            </p:cNvSpPr>
            <p:nvPr/>
          </p:nvSpPr>
          <p:spPr bwMode="auto">
            <a:xfrm flipH="1">
              <a:off x="6819576" y="5487538"/>
              <a:ext cx="761244" cy="284939"/>
            </a:xfrm>
            <a:custGeom>
              <a:avLst/>
              <a:gdLst>
                <a:gd name="T0" fmla="*/ 1576 w 2627"/>
                <a:gd name="T1" fmla="*/ 0 h 1147"/>
                <a:gd name="T2" fmla="*/ 1776 w 2627"/>
                <a:gd name="T3" fmla="*/ 86 h 1147"/>
                <a:gd name="T4" fmla="*/ 1941 w 2627"/>
                <a:gd name="T5" fmla="*/ 163 h 1147"/>
                <a:gd name="T6" fmla="*/ 2074 w 2627"/>
                <a:gd name="T7" fmla="*/ 229 h 1147"/>
                <a:gd name="T8" fmla="*/ 2180 w 2627"/>
                <a:gd name="T9" fmla="*/ 286 h 1147"/>
                <a:gd name="T10" fmla="*/ 2263 w 2627"/>
                <a:gd name="T11" fmla="*/ 336 h 1147"/>
                <a:gd name="T12" fmla="*/ 2324 w 2627"/>
                <a:gd name="T13" fmla="*/ 376 h 1147"/>
                <a:gd name="T14" fmla="*/ 2369 w 2627"/>
                <a:gd name="T15" fmla="*/ 408 h 1147"/>
                <a:gd name="T16" fmla="*/ 2400 w 2627"/>
                <a:gd name="T17" fmla="*/ 434 h 1147"/>
                <a:gd name="T18" fmla="*/ 2420 w 2627"/>
                <a:gd name="T19" fmla="*/ 453 h 1147"/>
                <a:gd name="T20" fmla="*/ 2438 w 2627"/>
                <a:gd name="T21" fmla="*/ 478 h 1147"/>
                <a:gd name="T22" fmla="*/ 2455 w 2627"/>
                <a:gd name="T23" fmla="*/ 508 h 1147"/>
                <a:gd name="T24" fmla="*/ 2487 w 2627"/>
                <a:gd name="T25" fmla="*/ 582 h 1147"/>
                <a:gd name="T26" fmla="*/ 2516 w 2627"/>
                <a:gd name="T27" fmla="*/ 669 h 1147"/>
                <a:gd name="T28" fmla="*/ 2543 w 2627"/>
                <a:gd name="T29" fmla="*/ 768 h 1147"/>
                <a:gd name="T30" fmla="*/ 2580 w 2627"/>
                <a:gd name="T31" fmla="*/ 927 h 1147"/>
                <a:gd name="T32" fmla="*/ 1314 w 2627"/>
                <a:gd name="T33" fmla="*/ 1147 h 1147"/>
                <a:gd name="T34" fmla="*/ 0 w 2627"/>
                <a:gd name="T35" fmla="*/ 1147 h 1147"/>
                <a:gd name="T36" fmla="*/ 72 w 2627"/>
                <a:gd name="T37" fmla="*/ 819 h 1147"/>
                <a:gd name="T38" fmla="*/ 98 w 2627"/>
                <a:gd name="T39" fmla="*/ 717 h 1147"/>
                <a:gd name="T40" fmla="*/ 126 w 2627"/>
                <a:gd name="T41" fmla="*/ 624 h 1147"/>
                <a:gd name="T42" fmla="*/ 156 w 2627"/>
                <a:gd name="T43" fmla="*/ 543 h 1147"/>
                <a:gd name="T44" fmla="*/ 181 w 2627"/>
                <a:gd name="T45" fmla="*/ 493 h 1147"/>
                <a:gd name="T46" fmla="*/ 199 w 2627"/>
                <a:gd name="T47" fmla="*/ 465 h 1147"/>
                <a:gd name="T48" fmla="*/ 218 w 2627"/>
                <a:gd name="T49" fmla="*/ 442 h 1147"/>
                <a:gd name="T50" fmla="*/ 228 w 2627"/>
                <a:gd name="T51" fmla="*/ 434 h 1147"/>
                <a:gd name="T52" fmla="*/ 278 w 2627"/>
                <a:gd name="T53" fmla="*/ 393 h 1147"/>
                <a:gd name="T54" fmla="*/ 331 w 2627"/>
                <a:gd name="T55" fmla="*/ 357 h 1147"/>
                <a:gd name="T56" fmla="*/ 401 w 2627"/>
                <a:gd name="T57" fmla="*/ 313 h 1147"/>
                <a:gd name="T58" fmla="*/ 494 w 2627"/>
                <a:gd name="T59" fmla="*/ 261 h 1147"/>
                <a:gd name="T60" fmla="*/ 611 w 2627"/>
                <a:gd name="T61" fmla="*/ 200 h 1147"/>
                <a:gd name="T62" fmla="*/ 759 w 2627"/>
                <a:gd name="T63" fmla="*/ 128 h 1147"/>
                <a:gd name="T64" fmla="*/ 940 w 2627"/>
                <a:gd name="T65" fmla="*/ 47 h 1147"/>
                <a:gd name="T66" fmla="*/ 1576 w 2627"/>
                <a:gd name="T67" fmla="*/ 0 h 1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7" h="1147">
                  <a:moveTo>
                    <a:pt x="1576" y="0"/>
                  </a:moveTo>
                  <a:lnTo>
                    <a:pt x="1576" y="0"/>
                  </a:lnTo>
                  <a:lnTo>
                    <a:pt x="1680" y="44"/>
                  </a:lnTo>
                  <a:lnTo>
                    <a:pt x="1776" y="86"/>
                  </a:lnTo>
                  <a:lnTo>
                    <a:pt x="1862" y="125"/>
                  </a:lnTo>
                  <a:lnTo>
                    <a:pt x="1941" y="163"/>
                  </a:lnTo>
                  <a:lnTo>
                    <a:pt x="2010" y="197"/>
                  </a:lnTo>
                  <a:lnTo>
                    <a:pt x="2074" y="229"/>
                  </a:lnTo>
                  <a:lnTo>
                    <a:pt x="2130" y="259"/>
                  </a:lnTo>
                  <a:lnTo>
                    <a:pt x="2180" y="286"/>
                  </a:lnTo>
                  <a:lnTo>
                    <a:pt x="2223" y="312"/>
                  </a:lnTo>
                  <a:lnTo>
                    <a:pt x="2263" y="336"/>
                  </a:lnTo>
                  <a:lnTo>
                    <a:pt x="2295" y="356"/>
                  </a:lnTo>
                  <a:lnTo>
                    <a:pt x="2324" y="376"/>
                  </a:lnTo>
                  <a:lnTo>
                    <a:pt x="2348" y="393"/>
                  </a:lnTo>
                  <a:lnTo>
                    <a:pt x="2369" y="408"/>
                  </a:lnTo>
                  <a:lnTo>
                    <a:pt x="2400" y="434"/>
                  </a:lnTo>
                  <a:lnTo>
                    <a:pt x="2400" y="434"/>
                  </a:lnTo>
                  <a:lnTo>
                    <a:pt x="2410" y="442"/>
                  </a:lnTo>
                  <a:lnTo>
                    <a:pt x="2420" y="453"/>
                  </a:lnTo>
                  <a:lnTo>
                    <a:pt x="2429" y="465"/>
                  </a:lnTo>
                  <a:lnTo>
                    <a:pt x="2438" y="478"/>
                  </a:lnTo>
                  <a:lnTo>
                    <a:pt x="2447" y="493"/>
                  </a:lnTo>
                  <a:lnTo>
                    <a:pt x="2455" y="508"/>
                  </a:lnTo>
                  <a:lnTo>
                    <a:pt x="2471" y="543"/>
                  </a:lnTo>
                  <a:lnTo>
                    <a:pt x="2487" y="582"/>
                  </a:lnTo>
                  <a:lnTo>
                    <a:pt x="2502" y="624"/>
                  </a:lnTo>
                  <a:lnTo>
                    <a:pt x="2516" y="669"/>
                  </a:lnTo>
                  <a:lnTo>
                    <a:pt x="2530" y="717"/>
                  </a:lnTo>
                  <a:lnTo>
                    <a:pt x="2543" y="768"/>
                  </a:lnTo>
                  <a:lnTo>
                    <a:pt x="2555" y="819"/>
                  </a:lnTo>
                  <a:lnTo>
                    <a:pt x="2580" y="927"/>
                  </a:lnTo>
                  <a:lnTo>
                    <a:pt x="2627" y="1147"/>
                  </a:lnTo>
                  <a:lnTo>
                    <a:pt x="1314" y="1147"/>
                  </a:lnTo>
                  <a:lnTo>
                    <a:pt x="0" y="1147"/>
                  </a:lnTo>
                  <a:lnTo>
                    <a:pt x="0" y="1147"/>
                  </a:lnTo>
                  <a:lnTo>
                    <a:pt x="47" y="927"/>
                  </a:lnTo>
                  <a:lnTo>
                    <a:pt x="72" y="819"/>
                  </a:lnTo>
                  <a:lnTo>
                    <a:pt x="84" y="768"/>
                  </a:lnTo>
                  <a:lnTo>
                    <a:pt x="98" y="717"/>
                  </a:lnTo>
                  <a:lnTo>
                    <a:pt x="111" y="669"/>
                  </a:lnTo>
                  <a:lnTo>
                    <a:pt x="126" y="624"/>
                  </a:lnTo>
                  <a:lnTo>
                    <a:pt x="140" y="582"/>
                  </a:lnTo>
                  <a:lnTo>
                    <a:pt x="156" y="543"/>
                  </a:lnTo>
                  <a:lnTo>
                    <a:pt x="173" y="508"/>
                  </a:lnTo>
                  <a:lnTo>
                    <a:pt x="181" y="493"/>
                  </a:lnTo>
                  <a:lnTo>
                    <a:pt x="190" y="478"/>
                  </a:lnTo>
                  <a:lnTo>
                    <a:pt x="199" y="465"/>
                  </a:lnTo>
                  <a:lnTo>
                    <a:pt x="208" y="453"/>
                  </a:lnTo>
                  <a:lnTo>
                    <a:pt x="218" y="442"/>
                  </a:lnTo>
                  <a:lnTo>
                    <a:pt x="228" y="434"/>
                  </a:lnTo>
                  <a:lnTo>
                    <a:pt x="228" y="434"/>
                  </a:lnTo>
                  <a:lnTo>
                    <a:pt x="258" y="408"/>
                  </a:lnTo>
                  <a:lnTo>
                    <a:pt x="278" y="393"/>
                  </a:lnTo>
                  <a:lnTo>
                    <a:pt x="303" y="376"/>
                  </a:lnTo>
                  <a:lnTo>
                    <a:pt x="331" y="357"/>
                  </a:lnTo>
                  <a:lnTo>
                    <a:pt x="363" y="337"/>
                  </a:lnTo>
                  <a:lnTo>
                    <a:pt x="401" y="313"/>
                  </a:lnTo>
                  <a:lnTo>
                    <a:pt x="444" y="288"/>
                  </a:lnTo>
                  <a:lnTo>
                    <a:pt x="494" y="261"/>
                  </a:lnTo>
                  <a:lnTo>
                    <a:pt x="549" y="231"/>
                  </a:lnTo>
                  <a:lnTo>
                    <a:pt x="611" y="200"/>
                  </a:lnTo>
                  <a:lnTo>
                    <a:pt x="682" y="165"/>
                  </a:lnTo>
                  <a:lnTo>
                    <a:pt x="759" y="128"/>
                  </a:lnTo>
                  <a:lnTo>
                    <a:pt x="846" y="89"/>
                  </a:lnTo>
                  <a:lnTo>
                    <a:pt x="940" y="47"/>
                  </a:lnTo>
                  <a:lnTo>
                    <a:pt x="1044" y="3"/>
                  </a:lnTo>
                  <a:lnTo>
                    <a:pt x="15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61"/>
            <p:cNvSpPr>
              <a:spLocks/>
            </p:cNvSpPr>
            <p:nvPr/>
          </p:nvSpPr>
          <p:spPr bwMode="auto">
            <a:xfrm flipH="1">
              <a:off x="6819576" y="5487538"/>
              <a:ext cx="761244" cy="284939"/>
            </a:xfrm>
            <a:custGeom>
              <a:avLst/>
              <a:gdLst>
                <a:gd name="T0" fmla="*/ 1576 w 2627"/>
                <a:gd name="T1" fmla="*/ 0 h 1147"/>
                <a:gd name="T2" fmla="*/ 1776 w 2627"/>
                <a:gd name="T3" fmla="*/ 86 h 1147"/>
                <a:gd name="T4" fmla="*/ 1941 w 2627"/>
                <a:gd name="T5" fmla="*/ 163 h 1147"/>
                <a:gd name="T6" fmla="*/ 2074 w 2627"/>
                <a:gd name="T7" fmla="*/ 229 h 1147"/>
                <a:gd name="T8" fmla="*/ 2180 w 2627"/>
                <a:gd name="T9" fmla="*/ 286 h 1147"/>
                <a:gd name="T10" fmla="*/ 2263 w 2627"/>
                <a:gd name="T11" fmla="*/ 336 h 1147"/>
                <a:gd name="T12" fmla="*/ 2324 w 2627"/>
                <a:gd name="T13" fmla="*/ 376 h 1147"/>
                <a:gd name="T14" fmla="*/ 2369 w 2627"/>
                <a:gd name="T15" fmla="*/ 408 h 1147"/>
                <a:gd name="T16" fmla="*/ 2400 w 2627"/>
                <a:gd name="T17" fmla="*/ 434 h 1147"/>
                <a:gd name="T18" fmla="*/ 2420 w 2627"/>
                <a:gd name="T19" fmla="*/ 453 h 1147"/>
                <a:gd name="T20" fmla="*/ 2438 w 2627"/>
                <a:gd name="T21" fmla="*/ 478 h 1147"/>
                <a:gd name="T22" fmla="*/ 2455 w 2627"/>
                <a:gd name="T23" fmla="*/ 508 h 1147"/>
                <a:gd name="T24" fmla="*/ 2487 w 2627"/>
                <a:gd name="T25" fmla="*/ 582 h 1147"/>
                <a:gd name="T26" fmla="*/ 2516 w 2627"/>
                <a:gd name="T27" fmla="*/ 669 h 1147"/>
                <a:gd name="T28" fmla="*/ 2543 w 2627"/>
                <a:gd name="T29" fmla="*/ 768 h 1147"/>
                <a:gd name="T30" fmla="*/ 2580 w 2627"/>
                <a:gd name="T31" fmla="*/ 927 h 1147"/>
                <a:gd name="T32" fmla="*/ 1314 w 2627"/>
                <a:gd name="T33" fmla="*/ 1147 h 1147"/>
                <a:gd name="T34" fmla="*/ 0 w 2627"/>
                <a:gd name="T35" fmla="*/ 1147 h 1147"/>
                <a:gd name="T36" fmla="*/ 72 w 2627"/>
                <a:gd name="T37" fmla="*/ 819 h 1147"/>
                <a:gd name="T38" fmla="*/ 98 w 2627"/>
                <a:gd name="T39" fmla="*/ 717 h 1147"/>
                <a:gd name="T40" fmla="*/ 126 w 2627"/>
                <a:gd name="T41" fmla="*/ 624 h 1147"/>
                <a:gd name="T42" fmla="*/ 156 w 2627"/>
                <a:gd name="T43" fmla="*/ 543 h 1147"/>
                <a:gd name="T44" fmla="*/ 181 w 2627"/>
                <a:gd name="T45" fmla="*/ 493 h 1147"/>
                <a:gd name="T46" fmla="*/ 199 w 2627"/>
                <a:gd name="T47" fmla="*/ 465 h 1147"/>
                <a:gd name="T48" fmla="*/ 218 w 2627"/>
                <a:gd name="T49" fmla="*/ 442 h 1147"/>
                <a:gd name="T50" fmla="*/ 228 w 2627"/>
                <a:gd name="T51" fmla="*/ 434 h 1147"/>
                <a:gd name="T52" fmla="*/ 278 w 2627"/>
                <a:gd name="T53" fmla="*/ 393 h 1147"/>
                <a:gd name="T54" fmla="*/ 331 w 2627"/>
                <a:gd name="T55" fmla="*/ 357 h 1147"/>
                <a:gd name="T56" fmla="*/ 401 w 2627"/>
                <a:gd name="T57" fmla="*/ 313 h 1147"/>
                <a:gd name="T58" fmla="*/ 494 w 2627"/>
                <a:gd name="T59" fmla="*/ 261 h 1147"/>
                <a:gd name="T60" fmla="*/ 611 w 2627"/>
                <a:gd name="T61" fmla="*/ 200 h 1147"/>
                <a:gd name="T62" fmla="*/ 759 w 2627"/>
                <a:gd name="T63" fmla="*/ 128 h 1147"/>
                <a:gd name="T64" fmla="*/ 940 w 2627"/>
                <a:gd name="T65" fmla="*/ 47 h 1147"/>
                <a:gd name="T66" fmla="*/ 1576 w 2627"/>
                <a:gd name="T67" fmla="*/ 0 h 1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7" h="1147">
                  <a:moveTo>
                    <a:pt x="1576" y="0"/>
                  </a:moveTo>
                  <a:lnTo>
                    <a:pt x="1576" y="0"/>
                  </a:lnTo>
                  <a:lnTo>
                    <a:pt x="1680" y="44"/>
                  </a:lnTo>
                  <a:lnTo>
                    <a:pt x="1776" y="86"/>
                  </a:lnTo>
                  <a:lnTo>
                    <a:pt x="1862" y="125"/>
                  </a:lnTo>
                  <a:lnTo>
                    <a:pt x="1941" y="163"/>
                  </a:lnTo>
                  <a:lnTo>
                    <a:pt x="2010" y="197"/>
                  </a:lnTo>
                  <a:lnTo>
                    <a:pt x="2074" y="229"/>
                  </a:lnTo>
                  <a:lnTo>
                    <a:pt x="2130" y="259"/>
                  </a:lnTo>
                  <a:lnTo>
                    <a:pt x="2180" y="286"/>
                  </a:lnTo>
                  <a:lnTo>
                    <a:pt x="2223" y="312"/>
                  </a:lnTo>
                  <a:lnTo>
                    <a:pt x="2263" y="336"/>
                  </a:lnTo>
                  <a:lnTo>
                    <a:pt x="2295" y="356"/>
                  </a:lnTo>
                  <a:lnTo>
                    <a:pt x="2324" y="376"/>
                  </a:lnTo>
                  <a:lnTo>
                    <a:pt x="2348" y="393"/>
                  </a:lnTo>
                  <a:lnTo>
                    <a:pt x="2369" y="408"/>
                  </a:lnTo>
                  <a:lnTo>
                    <a:pt x="2400" y="434"/>
                  </a:lnTo>
                  <a:lnTo>
                    <a:pt x="2400" y="434"/>
                  </a:lnTo>
                  <a:lnTo>
                    <a:pt x="2410" y="442"/>
                  </a:lnTo>
                  <a:lnTo>
                    <a:pt x="2420" y="453"/>
                  </a:lnTo>
                  <a:lnTo>
                    <a:pt x="2429" y="465"/>
                  </a:lnTo>
                  <a:lnTo>
                    <a:pt x="2438" y="478"/>
                  </a:lnTo>
                  <a:lnTo>
                    <a:pt x="2447" y="493"/>
                  </a:lnTo>
                  <a:lnTo>
                    <a:pt x="2455" y="508"/>
                  </a:lnTo>
                  <a:lnTo>
                    <a:pt x="2471" y="543"/>
                  </a:lnTo>
                  <a:lnTo>
                    <a:pt x="2487" y="582"/>
                  </a:lnTo>
                  <a:lnTo>
                    <a:pt x="2502" y="624"/>
                  </a:lnTo>
                  <a:lnTo>
                    <a:pt x="2516" y="669"/>
                  </a:lnTo>
                  <a:lnTo>
                    <a:pt x="2530" y="717"/>
                  </a:lnTo>
                  <a:lnTo>
                    <a:pt x="2543" y="768"/>
                  </a:lnTo>
                  <a:lnTo>
                    <a:pt x="2555" y="819"/>
                  </a:lnTo>
                  <a:lnTo>
                    <a:pt x="2580" y="927"/>
                  </a:lnTo>
                  <a:lnTo>
                    <a:pt x="2627" y="1147"/>
                  </a:lnTo>
                  <a:lnTo>
                    <a:pt x="1314" y="1147"/>
                  </a:lnTo>
                  <a:lnTo>
                    <a:pt x="0" y="1147"/>
                  </a:lnTo>
                  <a:lnTo>
                    <a:pt x="0" y="1147"/>
                  </a:lnTo>
                  <a:lnTo>
                    <a:pt x="47" y="927"/>
                  </a:lnTo>
                  <a:lnTo>
                    <a:pt x="72" y="819"/>
                  </a:lnTo>
                  <a:lnTo>
                    <a:pt x="84" y="768"/>
                  </a:lnTo>
                  <a:lnTo>
                    <a:pt x="98" y="717"/>
                  </a:lnTo>
                  <a:lnTo>
                    <a:pt x="111" y="669"/>
                  </a:lnTo>
                  <a:lnTo>
                    <a:pt x="126" y="624"/>
                  </a:lnTo>
                  <a:lnTo>
                    <a:pt x="140" y="582"/>
                  </a:lnTo>
                  <a:lnTo>
                    <a:pt x="156" y="543"/>
                  </a:lnTo>
                  <a:lnTo>
                    <a:pt x="173" y="508"/>
                  </a:lnTo>
                  <a:lnTo>
                    <a:pt x="181" y="493"/>
                  </a:lnTo>
                  <a:lnTo>
                    <a:pt x="190" y="478"/>
                  </a:lnTo>
                  <a:lnTo>
                    <a:pt x="199" y="465"/>
                  </a:lnTo>
                  <a:lnTo>
                    <a:pt x="208" y="453"/>
                  </a:lnTo>
                  <a:lnTo>
                    <a:pt x="218" y="442"/>
                  </a:lnTo>
                  <a:lnTo>
                    <a:pt x="228" y="434"/>
                  </a:lnTo>
                  <a:lnTo>
                    <a:pt x="228" y="434"/>
                  </a:lnTo>
                  <a:lnTo>
                    <a:pt x="258" y="408"/>
                  </a:lnTo>
                  <a:lnTo>
                    <a:pt x="278" y="393"/>
                  </a:lnTo>
                  <a:lnTo>
                    <a:pt x="303" y="376"/>
                  </a:lnTo>
                  <a:lnTo>
                    <a:pt x="331" y="357"/>
                  </a:lnTo>
                  <a:lnTo>
                    <a:pt x="363" y="337"/>
                  </a:lnTo>
                  <a:lnTo>
                    <a:pt x="401" y="313"/>
                  </a:lnTo>
                  <a:lnTo>
                    <a:pt x="444" y="288"/>
                  </a:lnTo>
                  <a:lnTo>
                    <a:pt x="494" y="261"/>
                  </a:lnTo>
                  <a:lnTo>
                    <a:pt x="549" y="231"/>
                  </a:lnTo>
                  <a:lnTo>
                    <a:pt x="611" y="200"/>
                  </a:lnTo>
                  <a:lnTo>
                    <a:pt x="682" y="165"/>
                  </a:lnTo>
                  <a:lnTo>
                    <a:pt x="759" y="128"/>
                  </a:lnTo>
                  <a:lnTo>
                    <a:pt x="846" y="89"/>
                  </a:lnTo>
                  <a:lnTo>
                    <a:pt x="940" y="47"/>
                  </a:lnTo>
                  <a:lnTo>
                    <a:pt x="1044" y="3"/>
                  </a:lnTo>
                  <a:lnTo>
                    <a:pt x="1576" y="0"/>
                  </a:lnTo>
                  <a:close/>
                </a:path>
              </a:pathLst>
            </a:custGeom>
            <a:solidFill>
              <a:srgbClr val="C939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62"/>
            <p:cNvSpPr>
              <a:spLocks/>
            </p:cNvSpPr>
            <p:nvPr/>
          </p:nvSpPr>
          <p:spPr bwMode="auto">
            <a:xfrm flipH="1">
              <a:off x="6819576" y="5487538"/>
              <a:ext cx="761244" cy="284939"/>
            </a:xfrm>
            <a:custGeom>
              <a:avLst/>
              <a:gdLst>
                <a:gd name="T0" fmla="*/ 1576 w 2627"/>
                <a:gd name="T1" fmla="*/ 0 h 1147"/>
                <a:gd name="T2" fmla="*/ 1776 w 2627"/>
                <a:gd name="T3" fmla="*/ 86 h 1147"/>
                <a:gd name="T4" fmla="*/ 1941 w 2627"/>
                <a:gd name="T5" fmla="*/ 163 h 1147"/>
                <a:gd name="T6" fmla="*/ 2074 w 2627"/>
                <a:gd name="T7" fmla="*/ 229 h 1147"/>
                <a:gd name="T8" fmla="*/ 2180 w 2627"/>
                <a:gd name="T9" fmla="*/ 286 h 1147"/>
                <a:gd name="T10" fmla="*/ 2263 w 2627"/>
                <a:gd name="T11" fmla="*/ 336 h 1147"/>
                <a:gd name="T12" fmla="*/ 2324 w 2627"/>
                <a:gd name="T13" fmla="*/ 376 h 1147"/>
                <a:gd name="T14" fmla="*/ 2369 w 2627"/>
                <a:gd name="T15" fmla="*/ 408 h 1147"/>
                <a:gd name="T16" fmla="*/ 2400 w 2627"/>
                <a:gd name="T17" fmla="*/ 434 h 1147"/>
                <a:gd name="T18" fmla="*/ 2420 w 2627"/>
                <a:gd name="T19" fmla="*/ 453 h 1147"/>
                <a:gd name="T20" fmla="*/ 2438 w 2627"/>
                <a:gd name="T21" fmla="*/ 478 h 1147"/>
                <a:gd name="T22" fmla="*/ 2455 w 2627"/>
                <a:gd name="T23" fmla="*/ 508 h 1147"/>
                <a:gd name="T24" fmla="*/ 2487 w 2627"/>
                <a:gd name="T25" fmla="*/ 582 h 1147"/>
                <a:gd name="T26" fmla="*/ 2516 w 2627"/>
                <a:gd name="T27" fmla="*/ 669 h 1147"/>
                <a:gd name="T28" fmla="*/ 2543 w 2627"/>
                <a:gd name="T29" fmla="*/ 768 h 1147"/>
                <a:gd name="T30" fmla="*/ 2580 w 2627"/>
                <a:gd name="T31" fmla="*/ 927 h 1147"/>
                <a:gd name="T32" fmla="*/ 1314 w 2627"/>
                <a:gd name="T33" fmla="*/ 1147 h 1147"/>
                <a:gd name="T34" fmla="*/ 0 w 2627"/>
                <a:gd name="T35" fmla="*/ 1147 h 1147"/>
                <a:gd name="T36" fmla="*/ 72 w 2627"/>
                <a:gd name="T37" fmla="*/ 819 h 1147"/>
                <a:gd name="T38" fmla="*/ 98 w 2627"/>
                <a:gd name="T39" fmla="*/ 717 h 1147"/>
                <a:gd name="T40" fmla="*/ 126 w 2627"/>
                <a:gd name="T41" fmla="*/ 624 h 1147"/>
                <a:gd name="T42" fmla="*/ 156 w 2627"/>
                <a:gd name="T43" fmla="*/ 543 h 1147"/>
                <a:gd name="T44" fmla="*/ 181 w 2627"/>
                <a:gd name="T45" fmla="*/ 493 h 1147"/>
                <a:gd name="T46" fmla="*/ 199 w 2627"/>
                <a:gd name="T47" fmla="*/ 465 h 1147"/>
                <a:gd name="T48" fmla="*/ 218 w 2627"/>
                <a:gd name="T49" fmla="*/ 442 h 1147"/>
                <a:gd name="T50" fmla="*/ 228 w 2627"/>
                <a:gd name="T51" fmla="*/ 434 h 1147"/>
                <a:gd name="T52" fmla="*/ 278 w 2627"/>
                <a:gd name="T53" fmla="*/ 393 h 1147"/>
                <a:gd name="T54" fmla="*/ 331 w 2627"/>
                <a:gd name="T55" fmla="*/ 357 h 1147"/>
                <a:gd name="T56" fmla="*/ 401 w 2627"/>
                <a:gd name="T57" fmla="*/ 313 h 1147"/>
                <a:gd name="T58" fmla="*/ 494 w 2627"/>
                <a:gd name="T59" fmla="*/ 261 h 1147"/>
                <a:gd name="T60" fmla="*/ 611 w 2627"/>
                <a:gd name="T61" fmla="*/ 200 h 1147"/>
                <a:gd name="T62" fmla="*/ 759 w 2627"/>
                <a:gd name="T63" fmla="*/ 128 h 1147"/>
                <a:gd name="T64" fmla="*/ 940 w 2627"/>
                <a:gd name="T65" fmla="*/ 47 h 1147"/>
                <a:gd name="T66" fmla="*/ 1576 w 2627"/>
                <a:gd name="T67" fmla="*/ 0 h 1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7" h="1147">
                  <a:moveTo>
                    <a:pt x="1576" y="0"/>
                  </a:moveTo>
                  <a:lnTo>
                    <a:pt x="1576" y="0"/>
                  </a:lnTo>
                  <a:lnTo>
                    <a:pt x="1680" y="44"/>
                  </a:lnTo>
                  <a:lnTo>
                    <a:pt x="1776" y="86"/>
                  </a:lnTo>
                  <a:lnTo>
                    <a:pt x="1862" y="125"/>
                  </a:lnTo>
                  <a:lnTo>
                    <a:pt x="1941" y="163"/>
                  </a:lnTo>
                  <a:lnTo>
                    <a:pt x="2010" y="197"/>
                  </a:lnTo>
                  <a:lnTo>
                    <a:pt x="2074" y="229"/>
                  </a:lnTo>
                  <a:lnTo>
                    <a:pt x="2130" y="259"/>
                  </a:lnTo>
                  <a:lnTo>
                    <a:pt x="2180" y="286"/>
                  </a:lnTo>
                  <a:lnTo>
                    <a:pt x="2223" y="312"/>
                  </a:lnTo>
                  <a:lnTo>
                    <a:pt x="2263" y="336"/>
                  </a:lnTo>
                  <a:lnTo>
                    <a:pt x="2295" y="356"/>
                  </a:lnTo>
                  <a:lnTo>
                    <a:pt x="2324" y="376"/>
                  </a:lnTo>
                  <a:lnTo>
                    <a:pt x="2348" y="393"/>
                  </a:lnTo>
                  <a:lnTo>
                    <a:pt x="2369" y="408"/>
                  </a:lnTo>
                  <a:lnTo>
                    <a:pt x="2400" y="434"/>
                  </a:lnTo>
                  <a:lnTo>
                    <a:pt x="2400" y="434"/>
                  </a:lnTo>
                  <a:lnTo>
                    <a:pt x="2410" y="442"/>
                  </a:lnTo>
                  <a:lnTo>
                    <a:pt x="2420" y="453"/>
                  </a:lnTo>
                  <a:lnTo>
                    <a:pt x="2429" y="465"/>
                  </a:lnTo>
                  <a:lnTo>
                    <a:pt x="2438" y="478"/>
                  </a:lnTo>
                  <a:lnTo>
                    <a:pt x="2447" y="493"/>
                  </a:lnTo>
                  <a:lnTo>
                    <a:pt x="2455" y="508"/>
                  </a:lnTo>
                  <a:lnTo>
                    <a:pt x="2471" y="543"/>
                  </a:lnTo>
                  <a:lnTo>
                    <a:pt x="2487" y="582"/>
                  </a:lnTo>
                  <a:lnTo>
                    <a:pt x="2502" y="624"/>
                  </a:lnTo>
                  <a:lnTo>
                    <a:pt x="2516" y="669"/>
                  </a:lnTo>
                  <a:lnTo>
                    <a:pt x="2530" y="717"/>
                  </a:lnTo>
                  <a:lnTo>
                    <a:pt x="2543" y="768"/>
                  </a:lnTo>
                  <a:lnTo>
                    <a:pt x="2555" y="819"/>
                  </a:lnTo>
                  <a:lnTo>
                    <a:pt x="2580" y="927"/>
                  </a:lnTo>
                  <a:lnTo>
                    <a:pt x="2627" y="1147"/>
                  </a:lnTo>
                  <a:lnTo>
                    <a:pt x="1314" y="1147"/>
                  </a:lnTo>
                  <a:lnTo>
                    <a:pt x="0" y="1147"/>
                  </a:lnTo>
                  <a:lnTo>
                    <a:pt x="0" y="1147"/>
                  </a:lnTo>
                  <a:lnTo>
                    <a:pt x="47" y="927"/>
                  </a:lnTo>
                  <a:lnTo>
                    <a:pt x="72" y="819"/>
                  </a:lnTo>
                  <a:lnTo>
                    <a:pt x="84" y="768"/>
                  </a:lnTo>
                  <a:lnTo>
                    <a:pt x="98" y="717"/>
                  </a:lnTo>
                  <a:lnTo>
                    <a:pt x="111" y="669"/>
                  </a:lnTo>
                  <a:lnTo>
                    <a:pt x="126" y="624"/>
                  </a:lnTo>
                  <a:lnTo>
                    <a:pt x="140" y="582"/>
                  </a:lnTo>
                  <a:lnTo>
                    <a:pt x="156" y="543"/>
                  </a:lnTo>
                  <a:lnTo>
                    <a:pt x="173" y="508"/>
                  </a:lnTo>
                  <a:lnTo>
                    <a:pt x="181" y="493"/>
                  </a:lnTo>
                  <a:lnTo>
                    <a:pt x="190" y="478"/>
                  </a:lnTo>
                  <a:lnTo>
                    <a:pt x="199" y="465"/>
                  </a:lnTo>
                  <a:lnTo>
                    <a:pt x="208" y="453"/>
                  </a:lnTo>
                  <a:lnTo>
                    <a:pt x="218" y="442"/>
                  </a:lnTo>
                  <a:lnTo>
                    <a:pt x="228" y="434"/>
                  </a:lnTo>
                  <a:lnTo>
                    <a:pt x="228" y="434"/>
                  </a:lnTo>
                  <a:lnTo>
                    <a:pt x="258" y="408"/>
                  </a:lnTo>
                  <a:lnTo>
                    <a:pt x="278" y="393"/>
                  </a:lnTo>
                  <a:lnTo>
                    <a:pt x="303" y="376"/>
                  </a:lnTo>
                  <a:lnTo>
                    <a:pt x="331" y="357"/>
                  </a:lnTo>
                  <a:lnTo>
                    <a:pt x="363" y="337"/>
                  </a:lnTo>
                  <a:lnTo>
                    <a:pt x="401" y="313"/>
                  </a:lnTo>
                  <a:lnTo>
                    <a:pt x="444" y="288"/>
                  </a:lnTo>
                  <a:lnTo>
                    <a:pt x="494" y="261"/>
                  </a:lnTo>
                  <a:lnTo>
                    <a:pt x="549" y="231"/>
                  </a:lnTo>
                  <a:lnTo>
                    <a:pt x="611" y="200"/>
                  </a:lnTo>
                  <a:lnTo>
                    <a:pt x="682" y="165"/>
                  </a:lnTo>
                  <a:lnTo>
                    <a:pt x="759" y="128"/>
                  </a:lnTo>
                  <a:lnTo>
                    <a:pt x="846" y="89"/>
                  </a:lnTo>
                  <a:lnTo>
                    <a:pt x="940" y="47"/>
                  </a:lnTo>
                  <a:lnTo>
                    <a:pt x="1044" y="3"/>
                  </a:lnTo>
                  <a:lnTo>
                    <a:pt x="15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63"/>
            <p:cNvSpPr>
              <a:spLocks/>
            </p:cNvSpPr>
            <p:nvPr/>
          </p:nvSpPr>
          <p:spPr bwMode="auto">
            <a:xfrm flipH="1">
              <a:off x="7118512" y="5305108"/>
              <a:ext cx="163372" cy="248453"/>
            </a:xfrm>
            <a:custGeom>
              <a:avLst/>
              <a:gdLst>
                <a:gd name="T0" fmla="*/ 563 w 563"/>
                <a:gd name="T1" fmla="*/ 665 h 1005"/>
                <a:gd name="T2" fmla="*/ 563 w 563"/>
                <a:gd name="T3" fmla="*/ 870 h 1005"/>
                <a:gd name="T4" fmla="*/ 533 w 563"/>
                <a:gd name="T5" fmla="*/ 902 h 1005"/>
                <a:gd name="T6" fmla="*/ 502 w 563"/>
                <a:gd name="T7" fmla="*/ 929 h 1005"/>
                <a:gd name="T8" fmla="*/ 468 w 563"/>
                <a:gd name="T9" fmla="*/ 951 h 1005"/>
                <a:gd name="T10" fmla="*/ 432 w 563"/>
                <a:gd name="T11" fmla="*/ 971 h 1005"/>
                <a:gd name="T12" fmla="*/ 395 w 563"/>
                <a:gd name="T13" fmla="*/ 986 h 1005"/>
                <a:gd name="T14" fmla="*/ 358 w 563"/>
                <a:gd name="T15" fmla="*/ 997 h 1005"/>
                <a:gd name="T16" fmla="*/ 320 w 563"/>
                <a:gd name="T17" fmla="*/ 1003 h 1005"/>
                <a:gd name="T18" fmla="*/ 282 w 563"/>
                <a:gd name="T19" fmla="*/ 1005 h 1005"/>
                <a:gd name="T20" fmla="*/ 244 w 563"/>
                <a:gd name="T21" fmla="*/ 1003 h 1005"/>
                <a:gd name="T22" fmla="*/ 205 w 563"/>
                <a:gd name="T23" fmla="*/ 998 h 1005"/>
                <a:gd name="T24" fmla="*/ 168 w 563"/>
                <a:gd name="T25" fmla="*/ 987 h 1005"/>
                <a:gd name="T26" fmla="*/ 131 w 563"/>
                <a:gd name="T27" fmla="*/ 972 h 1005"/>
                <a:gd name="T28" fmla="*/ 97 w 563"/>
                <a:gd name="T29" fmla="*/ 954 h 1005"/>
                <a:gd name="T30" fmla="*/ 62 w 563"/>
                <a:gd name="T31" fmla="*/ 930 h 1005"/>
                <a:gd name="T32" fmla="*/ 30 w 563"/>
                <a:gd name="T33" fmla="*/ 903 h 1005"/>
                <a:gd name="T34" fmla="*/ 0 w 563"/>
                <a:gd name="T35" fmla="*/ 870 h 1005"/>
                <a:gd name="T36" fmla="*/ 0 w 563"/>
                <a:gd name="T37" fmla="*/ 251 h 1005"/>
                <a:gd name="T38" fmla="*/ 0 w 563"/>
                <a:gd name="T39" fmla="*/ 235 h 1005"/>
                <a:gd name="T40" fmla="*/ 3 w 563"/>
                <a:gd name="T41" fmla="*/ 206 h 1005"/>
                <a:gd name="T42" fmla="*/ 9 w 563"/>
                <a:gd name="T43" fmla="*/ 178 h 1005"/>
                <a:gd name="T44" fmla="*/ 18 w 563"/>
                <a:gd name="T45" fmla="*/ 153 h 1005"/>
                <a:gd name="T46" fmla="*/ 30 w 563"/>
                <a:gd name="T47" fmla="*/ 130 h 1005"/>
                <a:gd name="T48" fmla="*/ 44 w 563"/>
                <a:gd name="T49" fmla="*/ 108 h 1005"/>
                <a:gd name="T50" fmla="*/ 61 w 563"/>
                <a:gd name="T51" fmla="*/ 89 h 1005"/>
                <a:gd name="T52" fmla="*/ 79 w 563"/>
                <a:gd name="T53" fmla="*/ 71 h 1005"/>
                <a:gd name="T54" fmla="*/ 109 w 563"/>
                <a:gd name="T55" fmla="*/ 48 h 1005"/>
                <a:gd name="T56" fmla="*/ 154 w 563"/>
                <a:gd name="T57" fmla="*/ 25 h 1005"/>
                <a:gd name="T58" fmla="*/ 203 w 563"/>
                <a:gd name="T59" fmla="*/ 9 h 1005"/>
                <a:gd name="T60" fmla="*/ 256 w 563"/>
                <a:gd name="T61" fmla="*/ 1 h 1005"/>
                <a:gd name="T62" fmla="*/ 309 w 563"/>
                <a:gd name="T63" fmla="*/ 1 h 1005"/>
                <a:gd name="T64" fmla="*/ 360 w 563"/>
                <a:gd name="T65" fmla="*/ 9 h 1005"/>
                <a:gd name="T66" fmla="*/ 410 w 563"/>
                <a:gd name="T67" fmla="*/ 25 h 1005"/>
                <a:gd name="T68" fmla="*/ 454 w 563"/>
                <a:gd name="T69" fmla="*/ 48 h 1005"/>
                <a:gd name="T70" fmla="*/ 485 w 563"/>
                <a:gd name="T71" fmla="*/ 71 h 1005"/>
                <a:gd name="T72" fmla="*/ 504 w 563"/>
                <a:gd name="T73" fmla="*/ 89 h 1005"/>
                <a:gd name="T74" fmla="*/ 519 w 563"/>
                <a:gd name="T75" fmla="*/ 108 h 1005"/>
                <a:gd name="T76" fmla="*/ 533 w 563"/>
                <a:gd name="T77" fmla="*/ 130 h 1005"/>
                <a:gd name="T78" fmla="*/ 545 w 563"/>
                <a:gd name="T79" fmla="*/ 153 h 1005"/>
                <a:gd name="T80" fmla="*/ 554 w 563"/>
                <a:gd name="T81" fmla="*/ 178 h 1005"/>
                <a:gd name="T82" fmla="*/ 560 w 563"/>
                <a:gd name="T83" fmla="*/ 206 h 1005"/>
                <a:gd name="T84" fmla="*/ 563 w 563"/>
                <a:gd name="T85" fmla="*/ 235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63" h="1005">
                  <a:moveTo>
                    <a:pt x="563" y="251"/>
                  </a:moveTo>
                  <a:lnTo>
                    <a:pt x="563" y="665"/>
                  </a:lnTo>
                  <a:lnTo>
                    <a:pt x="563" y="870"/>
                  </a:lnTo>
                  <a:lnTo>
                    <a:pt x="563" y="870"/>
                  </a:lnTo>
                  <a:lnTo>
                    <a:pt x="549" y="887"/>
                  </a:lnTo>
                  <a:lnTo>
                    <a:pt x="533" y="902"/>
                  </a:lnTo>
                  <a:lnTo>
                    <a:pt x="517" y="916"/>
                  </a:lnTo>
                  <a:lnTo>
                    <a:pt x="502" y="929"/>
                  </a:lnTo>
                  <a:lnTo>
                    <a:pt x="485" y="941"/>
                  </a:lnTo>
                  <a:lnTo>
                    <a:pt x="468" y="951"/>
                  </a:lnTo>
                  <a:lnTo>
                    <a:pt x="450" y="961"/>
                  </a:lnTo>
                  <a:lnTo>
                    <a:pt x="432" y="971"/>
                  </a:lnTo>
                  <a:lnTo>
                    <a:pt x="414" y="978"/>
                  </a:lnTo>
                  <a:lnTo>
                    <a:pt x="395" y="986"/>
                  </a:lnTo>
                  <a:lnTo>
                    <a:pt x="377" y="991"/>
                  </a:lnTo>
                  <a:lnTo>
                    <a:pt x="358" y="997"/>
                  </a:lnTo>
                  <a:lnTo>
                    <a:pt x="339" y="1000"/>
                  </a:lnTo>
                  <a:lnTo>
                    <a:pt x="320" y="1003"/>
                  </a:lnTo>
                  <a:lnTo>
                    <a:pt x="301" y="1004"/>
                  </a:lnTo>
                  <a:lnTo>
                    <a:pt x="282" y="1005"/>
                  </a:lnTo>
                  <a:lnTo>
                    <a:pt x="263" y="1004"/>
                  </a:lnTo>
                  <a:lnTo>
                    <a:pt x="244" y="1003"/>
                  </a:lnTo>
                  <a:lnTo>
                    <a:pt x="224" y="1001"/>
                  </a:lnTo>
                  <a:lnTo>
                    <a:pt x="205" y="998"/>
                  </a:lnTo>
                  <a:lnTo>
                    <a:pt x="186" y="992"/>
                  </a:lnTo>
                  <a:lnTo>
                    <a:pt x="168" y="987"/>
                  </a:lnTo>
                  <a:lnTo>
                    <a:pt x="149" y="981"/>
                  </a:lnTo>
                  <a:lnTo>
                    <a:pt x="131" y="972"/>
                  </a:lnTo>
                  <a:lnTo>
                    <a:pt x="113" y="963"/>
                  </a:lnTo>
                  <a:lnTo>
                    <a:pt x="97" y="954"/>
                  </a:lnTo>
                  <a:lnTo>
                    <a:pt x="79" y="943"/>
                  </a:lnTo>
                  <a:lnTo>
                    <a:pt x="62" y="930"/>
                  </a:lnTo>
                  <a:lnTo>
                    <a:pt x="46" y="917"/>
                  </a:lnTo>
                  <a:lnTo>
                    <a:pt x="30" y="903"/>
                  </a:lnTo>
                  <a:lnTo>
                    <a:pt x="15" y="887"/>
                  </a:lnTo>
                  <a:lnTo>
                    <a:pt x="0" y="870"/>
                  </a:lnTo>
                  <a:lnTo>
                    <a:pt x="0" y="665"/>
                  </a:lnTo>
                  <a:lnTo>
                    <a:pt x="0" y="251"/>
                  </a:lnTo>
                  <a:lnTo>
                    <a:pt x="0" y="251"/>
                  </a:lnTo>
                  <a:lnTo>
                    <a:pt x="0" y="235"/>
                  </a:lnTo>
                  <a:lnTo>
                    <a:pt x="1" y="220"/>
                  </a:lnTo>
                  <a:lnTo>
                    <a:pt x="3" y="206"/>
                  </a:lnTo>
                  <a:lnTo>
                    <a:pt x="6" y="192"/>
                  </a:lnTo>
                  <a:lnTo>
                    <a:pt x="9" y="178"/>
                  </a:lnTo>
                  <a:lnTo>
                    <a:pt x="14" y="165"/>
                  </a:lnTo>
                  <a:lnTo>
                    <a:pt x="18" y="153"/>
                  </a:lnTo>
                  <a:lnTo>
                    <a:pt x="24" y="141"/>
                  </a:lnTo>
                  <a:lnTo>
                    <a:pt x="30" y="130"/>
                  </a:lnTo>
                  <a:lnTo>
                    <a:pt x="37" y="119"/>
                  </a:lnTo>
                  <a:lnTo>
                    <a:pt x="44" y="108"/>
                  </a:lnTo>
                  <a:lnTo>
                    <a:pt x="52" y="98"/>
                  </a:lnTo>
                  <a:lnTo>
                    <a:pt x="61" y="89"/>
                  </a:lnTo>
                  <a:lnTo>
                    <a:pt x="69" y="79"/>
                  </a:lnTo>
                  <a:lnTo>
                    <a:pt x="79" y="71"/>
                  </a:lnTo>
                  <a:lnTo>
                    <a:pt x="88" y="63"/>
                  </a:lnTo>
                  <a:lnTo>
                    <a:pt x="109" y="48"/>
                  </a:lnTo>
                  <a:lnTo>
                    <a:pt x="130" y="36"/>
                  </a:lnTo>
                  <a:lnTo>
                    <a:pt x="154" y="25"/>
                  </a:lnTo>
                  <a:lnTo>
                    <a:pt x="178" y="15"/>
                  </a:lnTo>
                  <a:lnTo>
                    <a:pt x="203" y="9"/>
                  </a:lnTo>
                  <a:lnTo>
                    <a:pt x="229" y="4"/>
                  </a:lnTo>
                  <a:lnTo>
                    <a:pt x="256" y="1"/>
                  </a:lnTo>
                  <a:lnTo>
                    <a:pt x="282" y="0"/>
                  </a:lnTo>
                  <a:lnTo>
                    <a:pt x="309" y="1"/>
                  </a:lnTo>
                  <a:lnTo>
                    <a:pt x="334" y="4"/>
                  </a:lnTo>
                  <a:lnTo>
                    <a:pt x="360" y="9"/>
                  </a:lnTo>
                  <a:lnTo>
                    <a:pt x="385" y="15"/>
                  </a:lnTo>
                  <a:lnTo>
                    <a:pt x="410" y="25"/>
                  </a:lnTo>
                  <a:lnTo>
                    <a:pt x="433" y="36"/>
                  </a:lnTo>
                  <a:lnTo>
                    <a:pt x="454" y="48"/>
                  </a:lnTo>
                  <a:lnTo>
                    <a:pt x="476" y="63"/>
                  </a:lnTo>
                  <a:lnTo>
                    <a:pt x="485" y="71"/>
                  </a:lnTo>
                  <a:lnTo>
                    <a:pt x="495" y="79"/>
                  </a:lnTo>
                  <a:lnTo>
                    <a:pt x="504" y="89"/>
                  </a:lnTo>
                  <a:lnTo>
                    <a:pt x="512" y="98"/>
                  </a:lnTo>
                  <a:lnTo>
                    <a:pt x="519" y="108"/>
                  </a:lnTo>
                  <a:lnTo>
                    <a:pt x="526" y="119"/>
                  </a:lnTo>
                  <a:lnTo>
                    <a:pt x="533" y="130"/>
                  </a:lnTo>
                  <a:lnTo>
                    <a:pt x="540" y="141"/>
                  </a:lnTo>
                  <a:lnTo>
                    <a:pt x="545" y="153"/>
                  </a:lnTo>
                  <a:lnTo>
                    <a:pt x="550" y="165"/>
                  </a:lnTo>
                  <a:lnTo>
                    <a:pt x="554" y="178"/>
                  </a:lnTo>
                  <a:lnTo>
                    <a:pt x="558" y="192"/>
                  </a:lnTo>
                  <a:lnTo>
                    <a:pt x="560" y="206"/>
                  </a:lnTo>
                  <a:lnTo>
                    <a:pt x="562" y="220"/>
                  </a:lnTo>
                  <a:lnTo>
                    <a:pt x="563" y="235"/>
                  </a:lnTo>
                  <a:lnTo>
                    <a:pt x="563" y="251"/>
                  </a:lnTo>
                  <a:close/>
                </a:path>
              </a:pathLst>
            </a:custGeom>
            <a:solidFill>
              <a:srgbClr val="F6D1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64"/>
            <p:cNvSpPr>
              <a:spLocks/>
            </p:cNvSpPr>
            <p:nvPr/>
          </p:nvSpPr>
          <p:spPr bwMode="auto">
            <a:xfrm flipH="1">
              <a:off x="7118512" y="5305108"/>
              <a:ext cx="163372" cy="248453"/>
            </a:xfrm>
            <a:custGeom>
              <a:avLst/>
              <a:gdLst>
                <a:gd name="T0" fmla="*/ 563 w 563"/>
                <a:gd name="T1" fmla="*/ 665 h 1005"/>
                <a:gd name="T2" fmla="*/ 563 w 563"/>
                <a:gd name="T3" fmla="*/ 870 h 1005"/>
                <a:gd name="T4" fmla="*/ 533 w 563"/>
                <a:gd name="T5" fmla="*/ 902 h 1005"/>
                <a:gd name="T6" fmla="*/ 502 w 563"/>
                <a:gd name="T7" fmla="*/ 929 h 1005"/>
                <a:gd name="T8" fmla="*/ 468 w 563"/>
                <a:gd name="T9" fmla="*/ 951 h 1005"/>
                <a:gd name="T10" fmla="*/ 432 w 563"/>
                <a:gd name="T11" fmla="*/ 971 h 1005"/>
                <a:gd name="T12" fmla="*/ 395 w 563"/>
                <a:gd name="T13" fmla="*/ 986 h 1005"/>
                <a:gd name="T14" fmla="*/ 358 w 563"/>
                <a:gd name="T15" fmla="*/ 997 h 1005"/>
                <a:gd name="T16" fmla="*/ 320 w 563"/>
                <a:gd name="T17" fmla="*/ 1003 h 1005"/>
                <a:gd name="T18" fmla="*/ 282 w 563"/>
                <a:gd name="T19" fmla="*/ 1005 h 1005"/>
                <a:gd name="T20" fmla="*/ 244 w 563"/>
                <a:gd name="T21" fmla="*/ 1003 h 1005"/>
                <a:gd name="T22" fmla="*/ 205 w 563"/>
                <a:gd name="T23" fmla="*/ 998 h 1005"/>
                <a:gd name="T24" fmla="*/ 168 w 563"/>
                <a:gd name="T25" fmla="*/ 987 h 1005"/>
                <a:gd name="T26" fmla="*/ 131 w 563"/>
                <a:gd name="T27" fmla="*/ 972 h 1005"/>
                <a:gd name="T28" fmla="*/ 97 w 563"/>
                <a:gd name="T29" fmla="*/ 954 h 1005"/>
                <a:gd name="T30" fmla="*/ 62 w 563"/>
                <a:gd name="T31" fmla="*/ 930 h 1005"/>
                <a:gd name="T32" fmla="*/ 30 w 563"/>
                <a:gd name="T33" fmla="*/ 903 h 1005"/>
                <a:gd name="T34" fmla="*/ 0 w 563"/>
                <a:gd name="T35" fmla="*/ 870 h 1005"/>
                <a:gd name="T36" fmla="*/ 0 w 563"/>
                <a:gd name="T37" fmla="*/ 251 h 1005"/>
                <a:gd name="T38" fmla="*/ 0 w 563"/>
                <a:gd name="T39" fmla="*/ 235 h 1005"/>
                <a:gd name="T40" fmla="*/ 3 w 563"/>
                <a:gd name="T41" fmla="*/ 206 h 1005"/>
                <a:gd name="T42" fmla="*/ 9 w 563"/>
                <a:gd name="T43" fmla="*/ 178 h 1005"/>
                <a:gd name="T44" fmla="*/ 18 w 563"/>
                <a:gd name="T45" fmla="*/ 153 h 1005"/>
                <a:gd name="T46" fmla="*/ 30 w 563"/>
                <a:gd name="T47" fmla="*/ 130 h 1005"/>
                <a:gd name="T48" fmla="*/ 44 w 563"/>
                <a:gd name="T49" fmla="*/ 108 h 1005"/>
                <a:gd name="T50" fmla="*/ 61 w 563"/>
                <a:gd name="T51" fmla="*/ 89 h 1005"/>
                <a:gd name="T52" fmla="*/ 79 w 563"/>
                <a:gd name="T53" fmla="*/ 71 h 1005"/>
                <a:gd name="T54" fmla="*/ 109 w 563"/>
                <a:gd name="T55" fmla="*/ 48 h 1005"/>
                <a:gd name="T56" fmla="*/ 154 w 563"/>
                <a:gd name="T57" fmla="*/ 25 h 1005"/>
                <a:gd name="T58" fmla="*/ 203 w 563"/>
                <a:gd name="T59" fmla="*/ 9 h 1005"/>
                <a:gd name="T60" fmla="*/ 256 w 563"/>
                <a:gd name="T61" fmla="*/ 1 h 1005"/>
                <a:gd name="T62" fmla="*/ 309 w 563"/>
                <a:gd name="T63" fmla="*/ 1 h 1005"/>
                <a:gd name="T64" fmla="*/ 360 w 563"/>
                <a:gd name="T65" fmla="*/ 9 h 1005"/>
                <a:gd name="T66" fmla="*/ 410 w 563"/>
                <a:gd name="T67" fmla="*/ 25 h 1005"/>
                <a:gd name="T68" fmla="*/ 454 w 563"/>
                <a:gd name="T69" fmla="*/ 48 h 1005"/>
                <a:gd name="T70" fmla="*/ 485 w 563"/>
                <a:gd name="T71" fmla="*/ 71 h 1005"/>
                <a:gd name="T72" fmla="*/ 504 w 563"/>
                <a:gd name="T73" fmla="*/ 89 h 1005"/>
                <a:gd name="T74" fmla="*/ 519 w 563"/>
                <a:gd name="T75" fmla="*/ 108 h 1005"/>
                <a:gd name="T76" fmla="*/ 533 w 563"/>
                <a:gd name="T77" fmla="*/ 130 h 1005"/>
                <a:gd name="T78" fmla="*/ 545 w 563"/>
                <a:gd name="T79" fmla="*/ 153 h 1005"/>
                <a:gd name="T80" fmla="*/ 554 w 563"/>
                <a:gd name="T81" fmla="*/ 178 h 1005"/>
                <a:gd name="T82" fmla="*/ 560 w 563"/>
                <a:gd name="T83" fmla="*/ 206 h 1005"/>
                <a:gd name="T84" fmla="*/ 563 w 563"/>
                <a:gd name="T85" fmla="*/ 235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63" h="1005">
                  <a:moveTo>
                    <a:pt x="563" y="251"/>
                  </a:moveTo>
                  <a:lnTo>
                    <a:pt x="563" y="665"/>
                  </a:lnTo>
                  <a:lnTo>
                    <a:pt x="563" y="870"/>
                  </a:lnTo>
                  <a:lnTo>
                    <a:pt x="563" y="870"/>
                  </a:lnTo>
                  <a:lnTo>
                    <a:pt x="549" y="887"/>
                  </a:lnTo>
                  <a:lnTo>
                    <a:pt x="533" y="902"/>
                  </a:lnTo>
                  <a:lnTo>
                    <a:pt x="517" y="916"/>
                  </a:lnTo>
                  <a:lnTo>
                    <a:pt x="502" y="929"/>
                  </a:lnTo>
                  <a:lnTo>
                    <a:pt x="485" y="941"/>
                  </a:lnTo>
                  <a:lnTo>
                    <a:pt x="468" y="951"/>
                  </a:lnTo>
                  <a:lnTo>
                    <a:pt x="450" y="961"/>
                  </a:lnTo>
                  <a:lnTo>
                    <a:pt x="432" y="971"/>
                  </a:lnTo>
                  <a:lnTo>
                    <a:pt x="414" y="978"/>
                  </a:lnTo>
                  <a:lnTo>
                    <a:pt x="395" y="986"/>
                  </a:lnTo>
                  <a:lnTo>
                    <a:pt x="377" y="991"/>
                  </a:lnTo>
                  <a:lnTo>
                    <a:pt x="358" y="997"/>
                  </a:lnTo>
                  <a:lnTo>
                    <a:pt x="339" y="1000"/>
                  </a:lnTo>
                  <a:lnTo>
                    <a:pt x="320" y="1003"/>
                  </a:lnTo>
                  <a:lnTo>
                    <a:pt x="301" y="1004"/>
                  </a:lnTo>
                  <a:lnTo>
                    <a:pt x="282" y="1005"/>
                  </a:lnTo>
                  <a:lnTo>
                    <a:pt x="263" y="1004"/>
                  </a:lnTo>
                  <a:lnTo>
                    <a:pt x="244" y="1003"/>
                  </a:lnTo>
                  <a:lnTo>
                    <a:pt x="224" y="1001"/>
                  </a:lnTo>
                  <a:lnTo>
                    <a:pt x="205" y="998"/>
                  </a:lnTo>
                  <a:lnTo>
                    <a:pt x="186" y="992"/>
                  </a:lnTo>
                  <a:lnTo>
                    <a:pt x="168" y="987"/>
                  </a:lnTo>
                  <a:lnTo>
                    <a:pt x="149" y="981"/>
                  </a:lnTo>
                  <a:lnTo>
                    <a:pt x="131" y="972"/>
                  </a:lnTo>
                  <a:lnTo>
                    <a:pt x="113" y="963"/>
                  </a:lnTo>
                  <a:lnTo>
                    <a:pt x="97" y="954"/>
                  </a:lnTo>
                  <a:lnTo>
                    <a:pt x="79" y="943"/>
                  </a:lnTo>
                  <a:lnTo>
                    <a:pt x="62" y="930"/>
                  </a:lnTo>
                  <a:lnTo>
                    <a:pt x="46" y="917"/>
                  </a:lnTo>
                  <a:lnTo>
                    <a:pt x="30" y="903"/>
                  </a:lnTo>
                  <a:lnTo>
                    <a:pt x="15" y="887"/>
                  </a:lnTo>
                  <a:lnTo>
                    <a:pt x="0" y="870"/>
                  </a:lnTo>
                  <a:lnTo>
                    <a:pt x="0" y="665"/>
                  </a:lnTo>
                  <a:lnTo>
                    <a:pt x="0" y="251"/>
                  </a:lnTo>
                  <a:lnTo>
                    <a:pt x="0" y="251"/>
                  </a:lnTo>
                  <a:lnTo>
                    <a:pt x="0" y="235"/>
                  </a:lnTo>
                  <a:lnTo>
                    <a:pt x="1" y="220"/>
                  </a:lnTo>
                  <a:lnTo>
                    <a:pt x="3" y="206"/>
                  </a:lnTo>
                  <a:lnTo>
                    <a:pt x="6" y="192"/>
                  </a:lnTo>
                  <a:lnTo>
                    <a:pt x="9" y="178"/>
                  </a:lnTo>
                  <a:lnTo>
                    <a:pt x="14" y="165"/>
                  </a:lnTo>
                  <a:lnTo>
                    <a:pt x="18" y="153"/>
                  </a:lnTo>
                  <a:lnTo>
                    <a:pt x="24" y="141"/>
                  </a:lnTo>
                  <a:lnTo>
                    <a:pt x="30" y="130"/>
                  </a:lnTo>
                  <a:lnTo>
                    <a:pt x="37" y="119"/>
                  </a:lnTo>
                  <a:lnTo>
                    <a:pt x="44" y="108"/>
                  </a:lnTo>
                  <a:lnTo>
                    <a:pt x="52" y="98"/>
                  </a:lnTo>
                  <a:lnTo>
                    <a:pt x="61" y="89"/>
                  </a:lnTo>
                  <a:lnTo>
                    <a:pt x="69" y="79"/>
                  </a:lnTo>
                  <a:lnTo>
                    <a:pt x="79" y="71"/>
                  </a:lnTo>
                  <a:lnTo>
                    <a:pt x="88" y="63"/>
                  </a:lnTo>
                  <a:lnTo>
                    <a:pt x="109" y="48"/>
                  </a:lnTo>
                  <a:lnTo>
                    <a:pt x="130" y="36"/>
                  </a:lnTo>
                  <a:lnTo>
                    <a:pt x="154" y="25"/>
                  </a:lnTo>
                  <a:lnTo>
                    <a:pt x="178" y="15"/>
                  </a:lnTo>
                  <a:lnTo>
                    <a:pt x="203" y="9"/>
                  </a:lnTo>
                  <a:lnTo>
                    <a:pt x="229" y="4"/>
                  </a:lnTo>
                  <a:lnTo>
                    <a:pt x="256" y="1"/>
                  </a:lnTo>
                  <a:lnTo>
                    <a:pt x="282" y="0"/>
                  </a:lnTo>
                  <a:lnTo>
                    <a:pt x="309" y="1"/>
                  </a:lnTo>
                  <a:lnTo>
                    <a:pt x="334" y="4"/>
                  </a:lnTo>
                  <a:lnTo>
                    <a:pt x="360" y="9"/>
                  </a:lnTo>
                  <a:lnTo>
                    <a:pt x="385" y="15"/>
                  </a:lnTo>
                  <a:lnTo>
                    <a:pt x="410" y="25"/>
                  </a:lnTo>
                  <a:lnTo>
                    <a:pt x="433" y="36"/>
                  </a:lnTo>
                  <a:lnTo>
                    <a:pt x="454" y="48"/>
                  </a:lnTo>
                  <a:lnTo>
                    <a:pt x="476" y="63"/>
                  </a:lnTo>
                  <a:lnTo>
                    <a:pt x="485" y="71"/>
                  </a:lnTo>
                  <a:lnTo>
                    <a:pt x="495" y="79"/>
                  </a:lnTo>
                  <a:lnTo>
                    <a:pt x="504" y="89"/>
                  </a:lnTo>
                  <a:lnTo>
                    <a:pt x="512" y="98"/>
                  </a:lnTo>
                  <a:lnTo>
                    <a:pt x="519" y="108"/>
                  </a:lnTo>
                  <a:lnTo>
                    <a:pt x="526" y="119"/>
                  </a:lnTo>
                  <a:lnTo>
                    <a:pt x="533" y="130"/>
                  </a:lnTo>
                  <a:lnTo>
                    <a:pt x="540" y="141"/>
                  </a:lnTo>
                  <a:lnTo>
                    <a:pt x="545" y="153"/>
                  </a:lnTo>
                  <a:lnTo>
                    <a:pt x="550" y="165"/>
                  </a:lnTo>
                  <a:lnTo>
                    <a:pt x="554" y="178"/>
                  </a:lnTo>
                  <a:lnTo>
                    <a:pt x="558" y="192"/>
                  </a:lnTo>
                  <a:lnTo>
                    <a:pt x="560" y="206"/>
                  </a:lnTo>
                  <a:lnTo>
                    <a:pt x="562" y="220"/>
                  </a:lnTo>
                  <a:lnTo>
                    <a:pt x="563" y="235"/>
                  </a:lnTo>
                  <a:lnTo>
                    <a:pt x="563" y="2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65"/>
            <p:cNvSpPr>
              <a:spLocks/>
            </p:cNvSpPr>
            <p:nvPr/>
          </p:nvSpPr>
          <p:spPr bwMode="auto">
            <a:xfrm flipH="1">
              <a:off x="7014232" y="5268622"/>
              <a:ext cx="60830" cy="76447"/>
            </a:xfrm>
            <a:custGeom>
              <a:avLst/>
              <a:gdLst>
                <a:gd name="T0" fmla="*/ 154 w 207"/>
                <a:gd name="T1" fmla="*/ 3 h 304"/>
                <a:gd name="T2" fmla="*/ 135 w 207"/>
                <a:gd name="T3" fmla="*/ 0 h 304"/>
                <a:gd name="T4" fmla="*/ 115 w 207"/>
                <a:gd name="T5" fmla="*/ 3 h 304"/>
                <a:gd name="T6" fmla="*/ 96 w 207"/>
                <a:gd name="T7" fmla="*/ 13 h 304"/>
                <a:gd name="T8" fmla="*/ 76 w 207"/>
                <a:gd name="T9" fmla="*/ 27 h 304"/>
                <a:gd name="T10" fmla="*/ 58 w 207"/>
                <a:gd name="T11" fmla="*/ 45 h 304"/>
                <a:gd name="T12" fmla="*/ 40 w 207"/>
                <a:gd name="T13" fmla="*/ 68 h 304"/>
                <a:gd name="T14" fmla="*/ 25 w 207"/>
                <a:gd name="T15" fmla="*/ 94 h 304"/>
                <a:gd name="T16" fmla="*/ 13 w 207"/>
                <a:gd name="T17" fmla="*/ 124 h 304"/>
                <a:gd name="T18" fmla="*/ 9 w 207"/>
                <a:gd name="T19" fmla="*/ 139 h 304"/>
                <a:gd name="T20" fmla="*/ 2 w 207"/>
                <a:gd name="T21" fmla="*/ 169 h 304"/>
                <a:gd name="T22" fmla="*/ 0 w 207"/>
                <a:gd name="T23" fmla="*/ 198 h 304"/>
                <a:gd name="T24" fmla="*/ 2 w 207"/>
                <a:gd name="T25" fmla="*/ 225 h 304"/>
                <a:gd name="T26" fmla="*/ 6 w 207"/>
                <a:gd name="T27" fmla="*/ 249 h 304"/>
                <a:gd name="T28" fmla="*/ 15 w 207"/>
                <a:gd name="T29" fmla="*/ 271 h 304"/>
                <a:gd name="T30" fmla="*/ 28 w 207"/>
                <a:gd name="T31" fmla="*/ 287 h 304"/>
                <a:gd name="T32" fmla="*/ 43 w 207"/>
                <a:gd name="T33" fmla="*/ 298 h 304"/>
                <a:gd name="T34" fmla="*/ 52 w 207"/>
                <a:gd name="T35" fmla="*/ 302 h 304"/>
                <a:gd name="T36" fmla="*/ 71 w 207"/>
                <a:gd name="T37" fmla="*/ 304 h 304"/>
                <a:gd name="T38" fmla="*/ 92 w 207"/>
                <a:gd name="T39" fmla="*/ 301 h 304"/>
                <a:gd name="T40" fmla="*/ 111 w 207"/>
                <a:gd name="T41" fmla="*/ 292 h 304"/>
                <a:gd name="T42" fmla="*/ 131 w 207"/>
                <a:gd name="T43" fmla="*/ 278 h 304"/>
                <a:gd name="T44" fmla="*/ 149 w 207"/>
                <a:gd name="T45" fmla="*/ 260 h 304"/>
                <a:gd name="T46" fmla="*/ 167 w 207"/>
                <a:gd name="T47" fmla="*/ 236 h 304"/>
                <a:gd name="T48" fmla="*/ 181 w 207"/>
                <a:gd name="T49" fmla="*/ 210 h 304"/>
                <a:gd name="T50" fmla="*/ 194 w 207"/>
                <a:gd name="T51" fmla="*/ 181 h 304"/>
                <a:gd name="T52" fmla="*/ 198 w 207"/>
                <a:gd name="T53" fmla="*/ 165 h 304"/>
                <a:gd name="T54" fmla="*/ 205 w 207"/>
                <a:gd name="T55" fmla="*/ 135 h 304"/>
                <a:gd name="T56" fmla="*/ 207 w 207"/>
                <a:gd name="T57" fmla="*/ 105 h 304"/>
                <a:gd name="T58" fmla="*/ 205 w 207"/>
                <a:gd name="T59" fmla="*/ 78 h 304"/>
                <a:gd name="T60" fmla="*/ 200 w 207"/>
                <a:gd name="T61" fmla="*/ 55 h 304"/>
                <a:gd name="T62" fmla="*/ 191 w 207"/>
                <a:gd name="T63" fmla="*/ 34 h 304"/>
                <a:gd name="T64" fmla="*/ 179 w 207"/>
                <a:gd name="T65" fmla="*/ 18 h 304"/>
                <a:gd name="T66" fmla="*/ 163 w 207"/>
                <a:gd name="T67" fmla="*/ 6 h 304"/>
                <a:gd name="T68" fmla="*/ 154 w 207"/>
                <a:gd name="T69" fmla="*/ 3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7" h="304">
                  <a:moveTo>
                    <a:pt x="154" y="3"/>
                  </a:moveTo>
                  <a:lnTo>
                    <a:pt x="154" y="3"/>
                  </a:lnTo>
                  <a:lnTo>
                    <a:pt x="145" y="1"/>
                  </a:lnTo>
                  <a:lnTo>
                    <a:pt x="135" y="0"/>
                  </a:lnTo>
                  <a:lnTo>
                    <a:pt x="125" y="1"/>
                  </a:lnTo>
                  <a:lnTo>
                    <a:pt x="115" y="3"/>
                  </a:lnTo>
                  <a:lnTo>
                    <a:pt x="105" y="7"/>
                  </a:lnTo>
                  <a:lnTo>
                    <a:pt x="96" y="13"/>
                  </a:lnTo>
                  <a:lnTo>
                    <a:pt x="86" y="18"/>
                  </a:lnTo>
                  <a:lnTo>
                    <a:pt x="76" y="27"/>
                  </a:lnTo>
                  <a:lnTo>
                    <a:pt x="67" y="35"/>
                  </a:lnTo>
                  <a:lnTo>
                    <a:pt x="58" y="45"/>
                  </a:lnTo>
                  <a:lnTo>
                    <a:pt x="49" y="56"/>
                  </a:lnTo>
                  <a:lnTo>
                    <a:pt x="40" y="68"/>
                  </a:lnTo>
                  <a:lnTo>
                    <a:pt x="33" y="81"/>
                  </a:lnTo>
                  <a:lnTo>
                    <a:pt x="25" y="94"/>
                  </a:lnTo>
                  <a:lnTo>
                    <a:pt x="19" y="109"/>
                  </a:lnTo>
                  <a:lnTo>
                    <a:pt x="13" y="124"/>
                  </a:lnTo>
                  <a:lnTo>
                    <a:pt x="13" y="124"/>
                  </a:lnTo>
                  <a:lnTo>
                    <a:pt x="9" y="139"/>
                  </a:lnTo>
                  <a:lnTo>
                    <a:pt x="5" y="154"/>
                  </a:lnTo>
                  <a:lnTo>
                    <a:pt x="2" y="169"/>
                  </a:lnTo>
                  <a:lnTo>
                    <a:pt x="1" y="184"/>
                  </a:lnTo>
                  <a:lnTo>
                    <a:pt x="0" y="198"/>
                  </a:lnTo>
                  <a:lnTo>
                    <a:pt x="1" y="212"/>
                  </a:lnTo>
                  <a:lnTo>
                    <a:pt x="2" y="225"/>
                  </a:lnTo>
                  <a:lnTo>
                    <a:pt x="4" y="238"/>
                  </a:lnTo>
                  <a:lnTo>
                    <a:pt x="6" y="249"/>
                  </a:lnTo>
                  <a:lnTo>
                    <a:pt x="11" y="260"/>
                  </a:lnTo>
                  <a:lnTo>
                    <a:pt x="15" y="271"/>
                  </a:lnTo>
                  <a:lnTo>
                    <a:pt x="21" y="279"/>
                  </a:lnTo>
                  <a:lnTo>
                    <a:pt x="28" y="287"/>
                  </a:lnTo>
                  <a:lnTo>
                    <a:pt x="36" y="293"/>
                  </a:lnTo>
                  <a:lnTo>
                    <a:pt x="43" y="298"/>
                  </a:lnTo>
                  <a:lnTo>
                    <a:pt x="52" y="302"/>
                  </a:lnTo>
                  <a:lnTo>
                    <a:pt x="52" y="302"/>
                  </a:lnTo>
                  <a:lnTo>
                    <a:pt x="61" y="304"/>
                  </a:lnTo>
                  <a:lnTo>
                    <a:pt x="71" y="304"/>
                  </a:lnTo>
                  <a:lnTo>
                    <a:pt x="82" y="303"/>
                  </a:lnTo>
                  <a:lnTo>
                    <a:pt x="92" y="301"/>
                  </a:lnTo>
                  <a:lnTo>
                    <a:pt x="102" y="298"/>
                  </a:lnTo>
                  <a:lnTo>
                    <a:pt x="111" y="292"/>
                  </a:lnTo>
                  <a:lnTo>
                    <a:pt x="121" y="286"/>
                  </a:lnTo>
                  <a:lnTo>
                    <a:pt x="131" y="278"/>
                  </a:lnTo>
                  <a:lnTo>
                    <a:pt x="140" y="270"/>
                  </a:lnTo>
                  <a:lnTo>
                    <a:pt x="149" y="260"/>
                  </a:lnTo>
                  <a:lnTo>
                    <a:pt x="158" y="248"/>
                  </a:lnTo>
                  <a:lnTo>
                    <a:pt x="167" y="236"/>
                  </a:lnTo>
                  <a:lnTo>
                    <a:pt x="174" y="224"/>
                  </a:lnTo>
                  <a:lnTo>
                    <a:pt x="181" y="210"/>
                  </a:lnTo>
                  <a:lnTo>
                    <a:pt x="188" y="196"/>
                  </a:lnTo>
                  <a:lnTo>
                    <a:pt x="194" y="181"/>
                  </a:lnTo>
                  <a:lnTo>
                    <a:pt x="194" y="181"/>
                  </a:lnTo>
                  <a:lnTo>
                    <a:pt x="198" y="165"/>
                  </a:lnTo>
                  <a:lnTo>
                    <a:pt x="202" y="150"/>
                  </a:lnTo>
                  <a:lnTo>
                    <a:pt x="205" y="135"/>
                  </a:lnTo>
                  <a:lnTo>
                    <a:pt x="206" y="121"/>
                  </a:lnTo>
                  <a:lnTo>
                    <a:pt x="207" y="105"/>
                  </a:lnTo>
                  <a:lnTo>
                    <a:pt x="207" y="92"/>
                  </a:lnTo>
                  <a:lnTo>
                    <a:pt x="205" y="78"/>
                  </a:lnTo>
                  <a:lnTo>
                    <a:pt x="203" y="67"/>
                  </a:lnTo>
                  <a:lnTo>
                    <a:pt x="200" y="55"/>
                  </a:lnTo>
                  <a:lnTo>
                    <a:pt x="196" y="44"/>
                  </a:lnTo>
                  <a:lnTo>
                    <a:pt x="191" y="34"/>
                  </a:lnTo>
                  <a:lnTo>
                    <a:pt x="186" y="25"/>
                  </a:lnTo>
                  <a:lnTo>
                    <a:pt x="179" y="18"/>
                  </a:lnTo>
                  <a:lnTo>
                    <a:pt x="171" y="11"/>
                  </a:lnTo>
                  <a:lnTo>
                    <a:pt x="163" y="6"/>
                  </a:lnTo>
                  <a:lnTo>
                    <a:pt x="154" y="3"/>
                  </a:lnTo>
                  <a:lnTo>
                    <a:pt x="154" y="3"/>
                  </a:lnTo>
                  <a:close/>
                </a:path>
              </a:pathLst>
            </a:custGeom>
            <a:solidFill>
              <a:srgbClr val="F6D1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66"/>
            <p:cNvSpPr>
              <a:spLocks/>
            </p:cNvSpPr>
            <p:nvPr/>
          </p:nvSpPr>
          <p:spPr bwMode="auto">
            <a:xfrm flipH="1">
              <a:off x="7325334" y="5268622"/>
              <a:ext cx="59092" cy="76447"/>
            </a:xfrm>
            <a:custGeom>
              <a:avLst/>
              <a:gdLst>
                <a:gd name="T0" fmla="*/ 52 w 207"/>
                <a:gd name="T1" fmla="*/ 3 h 304"/>
                <a:gd name="T2" fmla="*/ 71 w 207"/>
                <a:gd name="T3" fmla="*/ 0 h 304"/>
                <a:gd name="T4" fmla="*/ 91 w 207"/>
                <a:gd name="T5" fmla="*/ 3 h 304"/>
                <a:gd name="T6" fmla="*/ 112 w 207"/>
                <a:gd name="T7" fmla="*/ 13 h 304"/>
                <a:gd name="T8" fmla="*/ 131 w 207"/>
                <a:gd name="T9" fmla="*/ 27 h 304"/>
                <a:gd name="T10" fmla="*/ 150 w 207"/>
                <a:gd name="T11" fmla="*/ 45 h 304"/>
                <a:gd name="T12" fmla="*/ 166 w 207"/>
                <a:gd name="T13" fmla="*/ 68 h 304"/>
                <a:gd name="T14" fmla="*/ 181 w 207"/>
                <a:gd name="T15" fmla="*/ 94 h 304"/>
                <a:gd name="T16" fmla="*/ 193 w 207"/>
                <a:gd name="T17" fmla="*/ 124 h 304"/>
                <a:gd name="T18" fmla="*/ 198 w 207"/>
                <a:gd name="T19" fmla="*/ 139 h 304"/>
                <a:gd name="T20" fmla="*/ 205 w 207"/>
                <a:gd name="T21" fmla="*/ 169 h 304"/>
                <a:gd name="T22" fmla="*/ 207 w 207"/>
                <a:gd name="T23" fmla="*/ 198 h 304"/>
                <a:gd name="T24" fmla="*/ 206 w 207"/>
                <a:gd name="T25" fmla="*/ 225 h 304"/>
                <a:gd name="T26" fmla="*/ 200 w 207"/>
                <a:gd name="T27" fmla="*/ 249 h 304"/>
                <a:gd name="T28" fmla="*/ 191 w 207"/>
                <a:gd name="T29" fmla="*/ 271 h 304"/>
                <a:gd name="T30" fmla="*/ 179 w 207"/>
                <a:gd name="T31" fmla="*/ 287 h 304"/>
                <a:gd name="T32" fmla="*/ 163 w 207"/>
                <a:gd name="T33" fmla="*/ 298 h 304"/>
                <a:gd name="T34" fmla="*/ 155 w 207"/>
                <a:gd name="T35" fmla="*/ 302 h 304"/>
                <a:gd name="T36" fmla="*/ 135 w 207"/>
                <a:gd name="T37" fmla="*/ 304 h 304"/>
                <a:gd name="T38" fmla="*/ 116 w 207"/>
                <a:gd name="T39" fmla="*/ 301 h 304"/>
                <a:gd name="T40" fmla="*/ 96 w 207"/>
                <a:gd name="T41" fmla="*/ 292 h 304"/>
                <a:gd name="T42" fmla="*/ 76 w 207"/>
                <a:gd name="T43" fmla="*/ 278 h 304"/>
                <a:gd name="T44" fmla="*/ 58 w 207"/>
                <a:gd name="T45" fmla="*/ 260 h 304"/>
                <a:gd name="T46" fmla="*/ 41 w 207"/>
                <a:gd name="T47" fmla="*/ 236 h 304"/>
                <a:gd name="T48" fmla="*/ 26 w 207"/>
                <a:gd name="T49" fmla="*/ 210 h 304"/>
                <a:gd name="T50" fmla="*/ 14 w 207"/>
                <a:gd name="T51" fmla="*/ 181 h 304"/>
                <a:gd name="T52" fmla="*/ 8 w 207"/>
                <a:gd name="T53" fmla="*/ 165 h 304"/>
                <a:gd name="T54" fmla="*/ 3 w 207"/>
                <a:gd name="T55" fmla="*/ 135 h 304"/>
                <a:gd name="T56" fmla="*/ 0 w 207"/>
                <a:gd name="T57" fmla="*/ 105 h 304"/>
                <a:gd name="T58" fmla="*/ 2 w 207"/>
                <a:gd name="T59" fmla="*/ 78 h 304"/>
                <a:gd name="T60" fmla="*/ 7 w 207"/>
                <a:gd name="T61" fmla="*/ 55 h 304"/>
                <a:gd name="T62" fmla="*/ 16 w 207"/>
                <a:gd name="T63" fmla="*/ 34 h 304"/>
                <a:gd name="T64" fmla="*/ 27 w 207"/>
                <a:gd name="T65" fmla="*/ 18 h 304"/>
                <a:gd name="T66" fmla="*/ 43 w 207"/>
                <a:gd name="T67" fmla="*/ 6 h 304"/>
                <a:gd name="T68" fmla="*/ 52 w 207"/>
                <a:gd name="T69" fmla="*/ 3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7" h="304">
                  <a:moveTo>
                    <a:pt x="52" y="3"/>
                  </a:moveTo>
                  <a:lnTo>
                    <a:pt x="52" y="3"/>
                  </a:lnTo>
                  <a:lnTo>
                    <a:pt x="62" y="1"/>
                  </a:lnTo>
                  <a:lnTo>
                    <a:pt x="71" y="0"/>
                  </a:lnTo>
                  <a:lnTo>
                    <a:pt x="81" y="1"/>
                  </a:lnTo>
                  <a:lnTo>
                    <a:pt x="91" y="3"/>
                  </a:lnTo>
                  <a:lnTo>
                    <a:pt x="101" y="7"/>
                  </a:lnTo>
                  <a:lnTo>
                    <a:pt x="112" y="13"/>
                  </a:lnTo>
                  <a:lnTo>
                    <a:pt x="122" y="18"/>
                  </a:lnTo>
                  <a:lnTo>
                    <a:pt x="131" y="27"/>
                  </a:lnTo>
                  <a:lnTo>
                    <a:pt x="141" y="35"/>
                  </a:lnTo>
                  <a:lnTo>
                    <a:pt x="150" y="45"/>
                  </a:lnTo>
                  <a:lnTo>
                    <a:pt x="159" y="56"/>
                  </a:lnTo>
                  <a:lnTo>
                    <a:pt x="166" y="68"/>
                  </a:lnTo>
                  <a:lnTo>
                    <a:pt x="174" y="81"/>
                  </a:lnTo>
                  <a:lnTo>
                    <a:pt x="181" y="94"/>
                  </a:lnTo>
                  <a:lnTo>
                    <a:pt x="188" y="109"/>
                  </a:lnTo>
                  <a:lnTo>
                    <a:pt x="193" y="124"/>
                  </a:lnTo>
                  <a:lnTo>
                    <a:pt x="193" y="124"/>
                  </a:lnTo>
                  <a:lnTo>
                    <a:pt x="198" y="139"/>
                  </a:lnTo>
                  <a:lnTo>
                    <a:pt x="202" y="154"/>
                  </a:lnTo>
                  <a:lnTo>
                    <a:pt x="205" y="169"/>
                  </a:lnTo>
                  <a:lnTo>
                    <a:pt x="206" y="184"/>
                  </a:lnTo>
                  <a:lnTo>
                    <a:pt x="207" y="198"/>
                  </a:lnTo>
                  <a:lnTo>
                    <a:pt x="207" y="212"/>
                  </a:lnTo>
                  <a:lnTo>
                    <a:pt x="206" y="225"/>
                  </a:lnTo>
                  <a:lnTo>
                    <a:pt x="204" y="238"/>
                  </a:lnTo>
                  <a:lnTo>
                    <a:pt x="200" y="249"/>
                  </a:lnTo>
                  <a:lnTo>
                    <a:pt x="197" y="260"/>
                  </a:lnTo>
                  <a:lnTo>
                    <a:pt x="191" y="271"/>
                  </a:lnTo>
                  <a:lnTo>
                    <a:pt x="186" y="279"/>
                  </a:lnTo>
                  <a:lnTo>
                    <a:pt x="179" y="287"/>
                  </a:lnTo>
                  <a:lnTo>
                    <a:pt x="172" y="293"/>
                  </a:lnTo>
                  <a:lnTo>
                    <a:pt x="163" y="298"/>
                  </a:lnTo>
                  <a:lnTo>
                    <a:pt x="155" y="302"/>
                  </a:lnTo>
                  <a:lnTo>
                    <a:pt x="155" y="302"/>
                  </a:lnTo>
                  <a:lnTo>
                    <a:pt x="145" y="304"/>
                  </a:lnTo>
                  <a:lnTo>
                    <a:pt x="135" y="304"/>
                  </a:lnTo>
                  <a:lnTo>
                    <a:pt x="126" y="303"/>
                  </a:lnTo>
                  <a:lnTo>
                    <a:pt x="116" y="301"/>
                  </a:lnTo>
                  <a:lnTo>
                    <a:pt x="106" y="298"/>
                  </a:lnTo>
                  <a:lnTo>
                    <a:pt x="96" y="292"/>
                  </a:lnTo>
                  <a:lnTo>
                    <a:pt x="86" y="286"/>
                  </a:lnTo>
                  <a:lnTo>
                    <a:pt x="76" y="278"/>
                  </a:lnTo>
                  <a:lnTo>
                    <a:pt x="67" y="270"/>
                  </a:lnTo>
                  <a:lnTo>
                    <a:pt x="58" y="260"/>
                  </a:lnTo>
                  <a:lnTo>
                    <a:pt x="49" y="248"/>
                  </a:lnTo>
                  <a:lnTo>
                    <a:pt x="41" y="236"/>
                  </a:lnTo>
                  <a:lnTo>
                    <a:pt x="33" y="224"/>
                  </a:lnTo>
                  <a:lnTo>
                    <a:pt x="26" y="210"/>
                  </a:lnTo>
                  <a:lnTo>
                    <a:pt x="20" y="196"/>
                  </a:lnTo>
                  <a:lnTo>
                    <a:pt x="14" y="181"/>
                  </a:lnTo>
                  <a:lnTo>
                    <a:pt x="14" y="181"/>
                  </a:lnTo>
                  <a:lnTo>
                    <a:pt x="8" y="165"/>
                  </a:lnTo>
                  <a:lnTo>
                    <a:pt x="5" y="150"/>
                  </a:lnTo>
                  <a:lnTo>
                    <a:pt x="3" y="135"/>
                  </a:lnTo>
                  <a:lnTo>
                    <a:pt x="0" y="121"/>
                  </a:lnTo>
                  <a:lnTo>
                    <a:pt x="0" y="105"/>
                  </a:lnTo>
                  <a:lnTo>
                    <a:pt x="0" y="92"/>
                  </a:lnTo>
                  <a:lnTo>
                    <a:pt x="2" y="78"/>
                  </a:lnTo>
                  <a:lnTo>
                    <a:pt x="4" y="67"/>
                  </a:lnTo>
                  <a:lnTo>
                    <a:pt x="7" y="55"/>
                  </a:lnTo>
                  <a:lnTo>
                    <a:pt x="11" y="44"/>
                  </a:lnTo>
                  <a:lnTo>
                    <a:pt x="16" y="34"/>
                  </a:lnTo>
                  <a:lnTo>
                    <a:pt x="22" y="25"/>
                  </a:lnTo>
                  <a:lnTo>
                    <a:pt x="27" y="18"/>
                  </a:lnTo>
                  <a:lnTo>
                    <a:pt x="35" y="11"/>
                  </a:lnTo>
                  <a:lnTo>
                    <a:pt x="43" y="6"/>
                  </a:lnTo>
                  <a:lnTo>
                    <a:pt x="52" y="3"/>
                  </a:lnTo>
                  <a:lnTo>
                    <a:pt x="52" y="3"/>
                  </a:lnTo>
                  <a:close/>
                </a:path>
              </a:pathLst>
            </a:custGeom>
            <a:solidFill>
              <a:srgbClr val="F6D1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67"/>
            <p:cNvSpPr>
              <a:spLocks/>
            </p:cNvSpPr>
            <p:nvPr/>
          </p:nvSpPr>
          <p:spPr bwMode="auto">
            <a:xfrm flipH="1">
              <a:off x="7118512" y="5440628"/>
              <a:ext cx="163372" cy="46911"/>
            </a:xfrm>
            <a:custGeom>
              <a:avLst/>
              <a:gdLst>
                <a:gd name="T0" fmla="*/ 563 w 563"/>
                <a:gd name="T1" fmla="*/ 0 h 190"/>
                <a:gd name="T2" fmla="*/ 563 w 563"/>
                <a:gd name="T3" fmla="*/ 19 h 190"/>
                <a:gd name="T4" fmla="*/ 563 w 563"/>
                <a:gd name="T5" fmla="*/ 19 h 190"/>
                <a:gd name="T6" fmla="*/ 558 w 563"/>
                <a:gd name="T7" fmla="*/ 27 h 190"/>
                <a:gd name="T8" fmla="*/ 539 w 563"/>
                <a:gd name="T9" fmla="*/ 45 h 190"/>
                <a:gd name="T10" fmla="*/ 510 w 563"/>
                <a:gd name="T11" fmla="*/ 72 h 190"/>
                <a:gd name="T12" fmla="*/ 494 w 563"/>
                <a:gd name="T13" fmla="*/ 87 h 190"/>
                <a:gd name="T14" fmla="*/ 475 w 563"/>
                <a:gd name="T15" fmla="*/ 102 h 190"/>
                <a:gd name="T16" fmla="*/ 453 w 563"/>
                <a:gd name="T17" fmla="*/ 119 h 190"/>
                <a:gd name="T18" fmla="*/ 432 w 563"/>
                <a:gd name="T19" fmla="*/ 134 h 190"/>
                <a:gd name="T20" fmla="*/ 408 w 563"/>
                <a:gd name="T21" fmla="*/ 148 h 190"/>
                <a:gd name="T22" fmla="*/ 384 w 563"/>
                <a:gd name="T23" fmla="*/ 161 h 190"/>
                <a:gd name="T24" fmla="*/ 359 w 563"/>
                <a:gd name="T25" fmla="*/ 173 h 190"/>
                <a:gd name="T26" fmla="*/ 333 w 563"/>
                <a:gd name="T27" fmla="*/ 181 h 190"/>
                <a:gd name="T28" fmla="*/ 321 w 563"/>
                <a:gd name="T29" fmla="*/ 184 h 190"/>
                <a:gd name="T30" fmla="*/ 309 w 563"/>
                <a:gd name="T31" fmla="*/ 187 h 190"/>
                <a:gd name="T32" fmla="*/ 295 w 563"/>
                <a:gd name="T33" fmla="*/ 189 h 190"/>
                <a:gd name="T34" fmla="*/ 283 w 563"/>
                <a:gd name="T35" fmla="*/ 190 h 190"/>
                <a:gd name="T36" fmla="*/ 283 w 563"/>
                <a:gd name="T37" fmla="*/ 190 h 190"/>
                <a:gd name="T38" fmla="*/ 275 w 563"/>
                <a:gd name="T39" fmla="*/ 190 h 190"/>
                <a:gd name="T40" fmla="*/ 275 w 563"/>
                <a:gd name="T41" fmla="*/ 190 h 190"/>
                <a:gd name="T42" fmla="*/ 263 w 563"/>
                <a:gd name="T43" fmla="*/ 190 h 190"/>
                <a:gd name="T44" fmla="*/ 249 w 563"/>
                <a:gd name="T45" fmla="*/ 189 h 190"/>
                <a:gd name="T46" fmla="*/ 237 w 563"/>
                <a:gd name="T47" fmla="*/ 187 h 190"/>
                <a:gd name="T48" fmla="*/ 224 w 563"/>
                <a:gd name="T49" fmla="*/ 183 h 190"/>
                <a:gd name="T50" fmla="*/ 212 w 563"/>
                <a:gd name="T51" fmla="*/ 180 h 190"/>
                <a:gd name="T52" fmla="*/ 200 w 563"/>
                <a:gd name="T53" fmla="*/ 176 h 190"/>
                <a:gd name="T54" fmla="*/ 175 w 563"/>
                <a:gd name="T55" fmla="*/ 165 h 190"/>
                <a:gd name="T56" fmla="*/ 152 w 563"/>
                <a:gd name="T57" fmla="*/ 153 h 190"/>
                <a:gd name="T58" fmla="*/ 128 w 563"/>
                <a:gd name="T59" fmla="*/ 140 h 190"/>
                <a:gd name="T60" fmla="*/ 107 w 563"/>
                <a:gd name="T61" fmla="*/ 125 h 190"/>
                <a:gd name="T62" fmla="*/ 86 w 563"/>
                <a:gd name="T63" fmla="*/ 110 h 190"/>
                <a:gd name="T64" fmla="*/ 69 w 563"/>
                <a:gd name="T65" fmla="*/ 96 h 190"/>
                <a:gd name="T66" fmla="*/ 52 w 563"/>
                <a:gd name="T67" fmla="*/ 81 h 190"/>
                <a:gd name="T68" fmla="*/ 24 w 563"/>
                <a:gd name="T69" fmla="*/ 56 h 190"/>
                <a:gd name="T70" fmla="*/ 6 w 563"/>
                <a:gd name="T71" fmla="*/ 38 h 190"/>
                <a:gd name="T72" fmla="*/ 0 w 563"/>
                <a:gd name="T73" fmla="*/ 31 h 190"/>
                <a:gd name="T74" fmla="*/ 0 w 563"/>
                <a:gd name="T75" fmla="*/ 1 h 190"/>
                <a:gd name="T76" fmla="*/ 563 w 563"/>
                <a:gd name="T77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63" h="190">
                  <a:moveTo>
                    <a:pt x="563" y="0"/>
                  </a:moveTo>
                  <a:lnTo>
                    <a:pt x="563" y="19"/>
                  </a:lnTo>
                  <a:lnTo>
                    <a:pt x="563" y="19"/>
                  </a:lnTo>
                  <a:lnTo>
                    <a:pt x="558" y="27"/>
                  </a:lnTo>
                  <a:lnTo>
                    <a:pt x="539" y="45"/>
                  </a:lnTo>
                  <a:lnTo>
                    <a:pt x="510" y="72"/>
                  </a:lnTo>
                  <a:lnTo>
                    <a:pt x="494" y="87"/>
                  </a:lnTo>
                  <a:lnTo>
                    <a:pt x="475" y="102"/>
                  </a:lnTo>
                  <a:lnTo>
                    <a:pt x="453" y="119"/>
                  </a:lnTo>
                  <a:lnTo>
                    <a:pt x="432" y="134"/>
                  </a:lnTo>
                  <a:lnTo>
                    <a:pt x="408" y="148"/>
                  </a:lnTo>
                  <a:lnTo>
                    <a:pt x="384" y="161"/>
                  </a:lnTo>
                  <a:lnTo>
                    <a:pt x="359" y="173"/>
                  </a:lnTo>
                  <a:lnTo>
                    <a:pt x="333" y="181"/>
                  </a:lnTo>
                  <a:lnTo>
                    <a:pt x="321" y="184"/>
                  </a:lnTo>
                  <a:lnTo>
                    <a:pt x="309" y="187"/>
                  </a:lnTo>
                  <a:lnTo>
                    <a:pt x="295" y="189"/>
                  </a:lnTo>
                  <a:lnTo>
                    <a:pt x="283" y="190"/>
                  </a:lnTo>
                  <a:lnTo>
                    <a:pt x="283" y="190"/>
                  </a:lnTo>
                  <a:lnTo>
                    <a:pt x="275" y="190"/>
                  </a:lnTo>
                  <a:lnTo>
                    <a:pt x="275" y="190"/>
                  </a:lnTo>
                  <a:lnTo>
                    <a:pt x="263" y="190"/>
                  </a:lnTo>
                  <a:lnTo>
                    <a:pt x="249" y="189"/>
                  </a:lnTo>
                  <a:lnTo>
                    <a:pt x="237" y="187"/>
                  </a:lnTo>
                  <a:lnTo>
                    <a:pt x="224" y="183"/>
                  </a:lnTo>
                  <a:lnTo>
                    <a:pt x="212" y="180"/>
                  </a:lnTo>
                  <a:lnTo>
                    <a:pt x="200" y="176"/>
                  </a:lnTo>
                  <a:lnTo>
                    <a:pt x="175" y="165"/>
                  </a:lnTo>
                  <a:lnTo>
                    <a:pt x="152" y="153"/>
                  </a:lnTo>
                  <a:lnTo>
                    <a:pt x="128" y="140"/>
                  </a:lnTo>
                  <a:lnTo>
                    <a:pt x="107" y="125"/>
                  </a:lnTo>
                  <a:lnTo>
                    <a:pt x="86" y="110"/>
                  </a:lnTo>
                  <a:lnTo>
                    <a:pt x="69" y="96"/>
                  </a:lnTo>
                  <a:lnTo>
                    <a:pt x="52" y="81"/>
                  </a:lnTo>
                  <a:lnTo>
                    <a:pt x="24" y="56"/>
                  </a:lnTo>
                  <a:lnTo>
                    <a:pt x="6" y="38"/>
                  </a:lnTo>
                  <a:lnTo>
                    <a:pt x="0" y="31"/>
                  </a:lnTo>
                  <a:lnTo>
                    <a:pt x="0" y="1"/>
                  </a:lnTo>
                  <a:lnTo>
                    <a:pt x="563" y="0"/>
                  </a:lnTo>
                  <a:close/>
                </a:path>
              </a:pathLst>
            </a:custGeom>
            <a:solidFill>
              <a:srgbClr val="B399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68"/>
            <p:cNvSpPr>
              <a:spLocks/>
            </p:cNvSpPr>
            <p:nvPr/>
          </p:nvSpPr>
          <p:spPr bwMode="auto">
            <a:xfrm flipH="1">
              <a:off x="7118512" y="5440628"/>
              <a:ext cx="163372" cy="46911"/>
            </a:xfrm>
            <a:custGeom>
              <a:avLst/>
              <a:gdLst>
                <a:gd name="T0" fmla="*/ 563 w 563"/>
                <a:gd name="T1" fmla="*/ 0 h 190"/>
                <a:gd name="T2" fmla="*/ 563 w 563"/>
                <a:gd name="T3" fmla="*/ 19 h 190"/>
                <a:gd name="T4" fmla="*/ 563 w 563"/>
                <a:gd name="T5" fmla="*/ 19 h 190"/>
                <a:gd name="T6" fmla="*/ 558 w 563"/>
                <a:gd name="T7" fmla="*/ 27 h 190"/>
                <a:gd name="T8" fmla="*/ 539 w 563"/>
                <a:gd name="T9" fmla="*/ 45 h 190"/>
                <a:gd name="T10" fmla="*/ 510 w 563"/>
                <a:gd name="T11" fmla="*/ 72 h 190"/>
                <a:gd name="T12" fmla="*/ 494 w 563"/>
                <a:gd name="T13" fmla="*/ 87 h 190"/>
                <a:gd name="T14" fmla="*/ 475 w 563"/>
                <a:gd name="T15" fmla="*/ 102 h 190"/>
                <a:gd name="T16" fmla="*/ 453 w 563"/>
                <a:gd name="T17" fmla="*/ 119 h 190"/>
                <a:gd name="T18" fmla="*/ 432 w 563"/>
                <a:gd name="T19" fmla="*/ 134 h 190"/>
                <a:gd name="T20" fmla="*/ 408 w 563"/>
                <a:gd name="T21" fmla="*/ 148 h 190"/>
                <a:gd name="T22" fmla="*/ 384 w 563"/>
                <a:gd name="T23" fmla="*/ 161 h 190"/>
                <a:gd name="T24" fmla="*/ 359 w 563"/>
                <a:gd name="T25" fmla="*/ 173 h 190"/>
                <a:gd name="T26" fmla="*/ 333 w 563"/>
                <a:gd name="T27" fmla="*/ 181 h 190"/>
                <a:gd name="T28" fmla="*/ 321 w 563"/>
                <a:gd name="T29" fmla="*/ 184 h 190"/>
                <a:gd name="T30" fmla="*/ 309 w 563"/>
                <a:gd name="T31" fmla="*/ 187 h 190"/>
                <a:gd name="T32" fmla="*/ 295 w 563"/>
                <a:gd name="T33" fmla="*/ 189 h 190"/>
                <a:gd name="T34" fmla="*/ 283 w 563"/>
                <a:gd name="T35" fmla="*/ 190 h 190"/>
                <a:gd name="T36" fmla="*/ 283 w 563"/>
                <a:gd name="T37" fmla="*/ 190 h 190"/>
                <a:gd name="T38" fmla="*/ 275 w 563"/>
                <a:gd name="T39" fmla="*/ 190 h 190"/>
                <a:gd name="T40" fmla="*/ 275 w 563"/>
                <a:gd name="T41" fmla="*/ 190 h 190"/>
                <a:gd name="T42" fmla="*/ 263 w 563"/>
                <a:gd name="T43" fmla="*/ 190 h 190"/>
                <a:gd name="T44" fmla="*/ 249 w 563"/>
                <a:gd name="T45" fmla="*/ 189 h 190"/>
                <a:gd name="T46" fmla="*/ 237 w 563"/>
                <a:gd name="T47" fmla="*/ 187 h 190"/>
                <a:gd name="T48" fmla="*/ 224 w 563"/>
                <a:gd name="T49" fmla="*/ 183 h 190"/>
                <a:gd name="T50" fmla="*/ 212 w 563"/>
                <a:gd name="T51" fmla="*/ 180 h 190"/>
                <a:gd name="T52" fmla="*/ 200 w 563"/>
                <a:gd name="T53" fmla="*/ 176 h 190"/>
                <a:gd name="T54" fmla="*/ 175 w 563"/>
                <a:gd name="T55" fmla="*/ 165 h 190"/>
                <a:gd name="T56" fmla="*/ 152 w 563"/>
                <a:gd name="T57" fmla="*/ 153 h 190"/>
                <a:gd name="T58" fmla="*/ 128 w 563"/>
                <a:gd name="T59" fmla="*/ 140 h 190"/>
                <a:gd name="T60" fmla="*/ 107 w 563"/>
                <a:gd name="T61" fmla="*/ 125 h 190"/>
                <a:gd name="T62" fmla="*/ 86 w 563"/>
                <a:gd name="T63" fmla="*/ 110 h 190"/>
                <a:gd name="T64" fmla="*/ 69 w 563"/>
                <a:gd name="T65" fmla="*/ 96 h 190"/>
                <a:gd name="T66" fmla="*/ 52 w 563"/>
                <a:gd name="T67" fmla="*/ 81 h 190"/>
                <a:gd name="T68" fmla="*/ 24 w 563"/>
                <a:gd name="T69" fmla="*/ 56 h 190"/>
                <a:gd name="T70" fmla="*/ 6 w 563"/>
                <a:gd name="T71" fmla="*/ 38 h 190"/>
                <a:gd name="T72" fmla="*/ 0 w 563"/>
                <a:gd name="T73" fmla="*/ 31 h 190"/>
                <a:gd name="T74" fmla="*/ 0 w 563"/>
                <a:gd name="T75" fmla="*/ 1 h 190"/>
                <a:gd name="T76" fmla="*/ 563 w 563"/>
                <a:gd name="T77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63" h="190">
                  <a:moveTo>
                    <a:pt x="563" y="0"/>
                  </a:moveTo>
                  <a:lnTo>
                    <a:pt x="563" y="19"/>
                  </a:lnTo>
                  <a:lnTo>
                    <a:pt x="563" y="19"/>
                  </a:lnTo>
                  <a:lnTo>
                    <a:pt x="558" y="27"/>
                  </a:lnTo>
                  <a:lnTo>
                    <a:pt x="539" y="45"/>
                  </a:lnTo>
                  <a:lnTo>
                    <a:pt x="510" y="72"/>
                  </a:lnTo>
                  <a:lnTo>
                    <a:pt x="494" y="87"/>
                  </a:lnTo>
                  <a:lnTo>
                    <a:pt x="475" y="102"/>
                  </a:lnTo>
                  <a:lnTo>
                    <a:pt x="453" y="119"/>
                  </a:lnTo>
                  <a:lnTo>
                    <a:pt x="432" y="134"/>
                  </a:lnTo>
                  <a:lnTo>
                    <a:pt x="408" y="148"/>
                  </a:lnTo>
                  <a:lnTo>
                    <a:pt x="384" y="161"/>
                  </a:lnTo>
                  <a:lnTo>
                    <a:pt x="359" y="173"/>
                  </a:lnTo>
                  <a:lnTo>
                    <a:pt x="333" y="181"/>
                  </a:lnTo>
                  <a:lnTo>
                    <a:pt x="321" y="184"/>
                  </a:lnTo>
                  <a:lnTo>
                    <a:pt x="309" y="187"/>
                  </a:lnTo>
                  <a:lnTo>
                    <a:pt x="295" y="189"/>
                  </a:lnTo>
                  <a:lnTo>
                    <a:pt x="283" y="190"/>
                  </a:lnTo>
                  <a:lnTo>
                    <a:pt x="283" y="190"/>
                  </a:lnTo>
                  <a:lnTo>
                    <a:pt x="275" y="190"/>
                  </a:lnTo>
                  <a:lnTo>
                    <a:pt x="275" y="190"/>
                  </a:lnTo>
                  <a:lnTo>
                    <a:pt x="263" y="190"/>
                  </a:lnTo>
                  <a:lnTo>
                    <a:pt x="249" y="189"/>
                  </a:lnTo>
                  <a:lnTo>
                    <a:pt x="237" y="187"/>
                  </a:lnTo>
                  <a:lnTo>
                    <a:pt x="224" y="183"/>
                  </a:lnTo>
                  <a:lnTo>
                    <a:pt x="212" y="180"/>
                  </a:lnTo>
                  <a:lnTo>
                    <a:pt x="200" y="176"/>
                  </a:lnTo>
                  <a:lnTo>
                    <a:pt x="175" y="165"/>
                  </a:lnTo>
                  <a:lnTo>
                    <a:pt x="152" y="153"/>
                  </a:lnTo>
                  <a:lnTo>
                    <a:pt x="128" y="140"/>
                  </a:lnTo>
                  <a:lnTo>
                    <a:pt x="107" y="125"/>
                  </a:lnTo>
                  <a:lnTo>
                    <a:pt x="86" y="110"/>
                  </a:lnTo>
                  <a:lnTo>
                    <a:pt x="69" y="96"/>
                  </a:lnTo>
                  <a:lnTo>
                    <a:pt x="52" y="81"/>
                  </a:lnTo>
                  <a:lnTo>
                    <a:pt x="24" y="56"/>
                  </a:lnTo>
                  <a:lnTo>
                    <a:pt x="6" y="38"/>
                  </a:lnTo>
                  <a:lnTo>
                    <a:pt x="0" y="31"/>
                  </a:lnTo>
                  <a:lnTo>
                    <a:pt x="0" y="1"/>
                  </a:lnTo>
                  <a:lnTo>
                    <a:pt x="56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69"/>
            <p:cNvSpPr>
              <a:spLocks/>
            </p:cNvSpPr>
            <p:nvPr/>
          </p:nvSpPr>
          <p:spPr bwMode="auto">
            <a:xfrm flipH="1">
              <a:off x="7029874" y="5089667"/>
              <a:ext cx="340648" cy="383972"/>
            </a:xfrm>
            <a:custGeom>
              <a:avLst/>
              <a:gdLst>
                <a:gd name="T0" fmla="*/ 627 w 1175"/>
                <a:gd name="T1" fmla="*/ 1 h 1541"/>
                <a:gd name="T2" fmla="*/ 736 w 1175"/>
                <a:gd name="T3" fmla="*/ 13 h 1541"/>
                <a:gd name="T4" fmla="*/ 831 w 1175"/>
                <a:gd name="T5" fmla="*/ 39 h 1541"/>
                <a:gd name="T6" fmla="*/ 912 w 1175"/>
                <a:gd name="T7" fmla="*/ 76 h 1541"/>
                <a:gd name="T8" fmla="*/ 979 w 1175"/>
                <a:gd name="T9" fmla="*/ 123 h 1541"/>
                <a:gd name="T10" fmla="*/ 1036 w 1175"/>
                <a:gd name="T11" fmla="*/ 181 h 1541"/>
                <a:gd name="T12" fmla="*/ 1081 w 1175"/>
                <a:gd name="T13" fmla="*/ 245 h 1541"/>
                <a:gd name="T14" fmla="*/ 1116 w 1175"/>
                <a:gd name="T15" fmla="*/ 317 h 1541"/>
                <a:gd name="T16" fmla="*/ 1143 w 1175"/>
                <a:gd name="T17" fmla="*/ 393 h 1541"/>
                <a:gd name="T18" fmla="*/ 1160 w 1175"/>
                <a:gd name="T19" fmla="*/ 473 h 1541"/>
                <a:gd name="T20" fmla="*/ 1171 w 1175"/>
                <a:gd name="T21" fmla="*/ 555 h 1541"/>
                <a:gd name="T22" fmla="*/ 1174 w 1175"/>
                <a:gd name="T23" fmla="*/ 695 h 1541"/>
                <a:gd name="T24" fmla="*/ 1162 w 1175"/>
                <a:gd name="T25" fmla="*/ 857 h 1541"/>
                <a:gd name="T26" fmla="*/ 1136 w 1175"/>
                <a:gd name="T27" fmla="*/ 1002 h 1541"/>
                <a:gd name="T28" fmla="*/ 1107 w 1175"/>
                <a:gd name="T29" fmla="*/ 1122 h 1541"/>
                <a:gd name="T30" fmla="*/ 1079 w 1175"/>
                <a:gd name="T31" fmla="*/ 1203 h 1541"/>
                <a:gd name="T32" fmla="*/ 1066 w 1175"/>
                <a:gd name="T33" fmla="*/ 1231 h 1541"/>
                <a:gd name="T34" fmla="*/ 1011 w 1175"/>
                <a:gd name="T35" fmla="*/ 1296 h 1541"/>
                <a:gd name="T36" fmla="*/ 924 w 1175"/>
                <a:gd name="T37" fmla="*/ 1372 h 1541"/>
                <a:gd name="T38" fmla="*/ 820 w 1175"/>
                <a:gd name="T39" fmla="*/ 1446 h 1541"/>
                <a:gd name="T40" fmla="*/ 712 w 1175"/>
                <a:gd name="T41" fmla="*/ 1507 h 1541"/>
                <a:gd name="T42" fmla="*/ 646 w 1175"/>
                <a:gd name="T43" fmla="*/ 1533 h 1541"/>
                <a:gd name="T44" fmla="*/ 601 w 1175"/>
                <a:gd name="T45" fmla="*/ 1541 h 1541"/>
                <a:gd name="T46" fmla="*/ 574 w 1175"/>
                <a:gd name="T47" fmla="*/ 1541 h 1541"/>
                <a:gd name="T48" fmla="*/ 529 w 1175"/>
                <a:gd name="T49" fmla="*/ 1533 h 1541"/>
                <a:gd name="T50" fmla="*/ 462 w 1175"/>
                <a:gd name="T51" fmla="*/ 1507 h 1541"/>
                <a:gd name="T52" fmla="*/ 354 w 1175"/>
                <a:gd name="T53" fmla="*/ 1446 h 1541"/>
                <a:gd name="T54" fmla="*/ 251 w 1175"/>
                <a:gd name="T55" fmla="*/ 1372 h 1541"/>
                <a:gd name="T56" fmla="*/ 165 w 1175"/>
                <a:gd name="T57" fmla="*/ 1296 h 1541"/>
                <a:gd name="T58" fmla="*/ 109 w 1175"/>
                <a:gd name="T59" fmla="*/ 1231 h 1541"/>
                <a:gd name="T60" fmla="*/ 95 w 1175"/>
                <a:gd name="T61" fmla="*/ 1203 h 1541"/>
                <a:gd name="T62" fmla="*/ 68 w 1175"/>
                <a:gd name="T63" fmla="*/ 1122 h 1541"/>
                <a:gd name="T64" fmla="*/ 38 w 1175"/>
                <a:gd name="T65" fmla="*/ 1002 h 1541"/>
                <a:gd name="T66" fmla="*/ 12 w 1175"/>
                <a:gd name="T67" fmla="*/ 857 h 1541"/>
                <a:gd name="T68" fmla="*/ 0 w 1175"/>
                <a:gd name="T69" fmla="*/ 695 h 1541"/>
                <a:gd name="T70" fmla="*/ 3 w 1175"/>
                <a:gd name="T71" fmla="*/ 555 h 1541"/>
                <a:gd name="T72" fmla="*/ 14 w 1175"/>
                <a:gd name="T73" fmla="*/ 473 h 1541"/>
                <a:gd name="T74" fmla="*/ 32 w 1175"/>
                <a:gd name="T75" fmla="*/ 393 h 1541"/>
                <a:gd name="T76" fmla="*/ 58 w 1175"/>
                <a:gd name="T77" fmla="*/ 317 h 1541"/>
                <a:gd name="T78" fmla="*/ 93 w 1175"/>
                <a:gd name="T79" fmla="*/ 245 h 1541"/>
                <a:gd name="T80" fmla="*/ 139 w 1175"/>
                <a:gd name="T81" fmla="*/ 181 h 1541"/>
                <a:gd name="T82" fmla="*/ 195 w 1175"/>
                <a:gd name="T83" fmla="*/ 123 h 1541"/>
                <a:gd name="T84" fmla="*/ 263 w 1175"/>
                <a:gd name="T85" fmla="*/ 76 h 1541"/>
                <a:gd name="T86" fmla="*/ 344 w 1175"/>
                <a:gd name="T87" fmla="*/ 39 h 1541"/>
                <a:gd name="T88" fmla="*/ 438 w 1175"/>
                <a:gd name="T89" fmla="*/ 13 h 1541"/>
                <a:gd name="T90" fmla="*/ 547 w 1175"/>
                <a:gd name="T91" fmla="*/ 1 h 1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75" h="1541">
                  <a:moveTo>
                    <a:pt x="588" y="0"/>
                  </a:moveTo>
                  <a:lnTo>
                    <a:pt x="588" y="0"/>
                  </a:lnTo>
                  <a:lnTo>
                    <a:pt x="627" y="1"/>
                  </a:lnTo>
                  <a:lnTo>
                    <a:pt x="665" y="4"/>
                  </a:lnTo>
                  <a:lnTo>
                    <a:pt x="701" y="8"/>
                  </a:lnTo>
                  <a:lnTo>
                    <a:pt x="736" y="13"/>
                  </a:lnTo>
                  <a:lnTo>
                    <a:pt x="769" y="21"/>
                  </a:lnTo>
                  <a:lnTo>
                    <a:pt x="801" y="28"/>
                  </a:lnTo>
                  <a:lnTo>
                    <a:pt x="831" y="39"/>
                  </a:lnTo>
                  <a:lnTo>
                    <a:pt x="859" y="50"/>
                  </a:lnTo>
                  <a:lnTo>
                    <a:pt x="886" y="62"/>
                  </a:lnTo>
                  <a:lnTo>
                    <a:pt x="912" y="76"/>
                  </a:lnTo>
                  <a:lnTo>
                    <a:pt x="935" y="91"/>
                  </a:lnTo>
                  <a:lnTo>
                    <a:pt x="958" y="106"/>
                  </a:lnTo>
                  <a:lnTo>
                    <a:pt x="979" y="123"/>
                  </a:lnTo>
                  <a:lnTo>
                    <a:pt x="999" y="142"/>
                  </a:lnTo>
                  <a:lnTo>
                    <a:pt x="1018" y="161"/>
                  </a:lnTo>
                  <a:lnTo>
                    <a:pt x="1036" y="181"/>
                  </a:lnTo>
                  <a:lnTo>
                    <a:pt x="1052" y="201"/>
                  </a:lnTo>
                  <a:lnTo>
                    <a:pt x="1067" y="223"/>
                  </a:lnTo>
                  <a:lnTo>
                    <a:pt x="1081" y="245"/>
                  </a:lnTo>
                  <a:lnTo>
                    <a:pt x="1094" y="268"/>
                  </a:lnTo>
                  <a:lnTo>
                    <a:pt x="1106" y="292"/>
                  </a:lnTo>
                  <a:lnTo>
                    <a:pt x="1116" y="317"/>
                  </a:lnTo>
                  <a:lnTo>
                    <a:pt x="1126" y="342"/>
                  </a:lnTo>
                  <a:lnTo>
                    <a:pt x="1135" y="367"/>
                  </a:lnTo>
                  <a:lnTo>
                    <a:pt x="1143" y="393"/>
                  </a:lnTo>
                  <a:lnTo>
                    <a:pt x="1150" y="419"/>
                  </a:lnTo>
                  <a:lnTo>
                    <a:pt x="1155" y="446"/>
                  </a:lnTo>
                  <a:lnTo>
                    <a:pt x="1160" y="473"/>
                  </a:lnTo>
                  <a:lnTo>
                    <a:pt x="1164" y="500"/>
                  </a:lnTo>
                  <a:lnTo>
                    <a:pt x="1168" y="528"/>
                  </a:lnTo>
                  <a:lnTo>
                    <a:pt x="1171" y="555"/>
                  </a:lnTo>
                  <a:lnTo>
                    <a:pt x="1173" y="583"/>
                  </a:lnTo>
                  <a:lnTo>
                    <a:pt x="1175" y="640"/>
                  </a:lnTo>
                  <a:lnTo>
                    <a:pt x="1174" y="695"/>
                  </a:lnTo>
                  <a:lnTo>
                    <a:pt x="1172" y="750"/>
                  </a:lnTo>
                  <a:lnTo>
                    <a:pt x="1168" y="804"/>
                  </a:lnTo>
                  <a:lnTo>
                    <a:pt x="1162" y="857"/>
                  </a:lnTo>
                  <a:lnTo>
                    <a:pt x="1154" y="907"/>
                  </a:lnTo>
                  <a:lnTo>
                    <a:pt x="1146" y="956"/>
                  </a:lnTo>
                  <a:lnTo>
                    <a:pt x="1136" y="1002"/>
                  </a:lnTo>
                  <a:lnTo>
                    <a:pt x="1127" y="1046"/>
                  </a:lnTo>
                  <a:lnTo>
                    <a:pt x="1117" y="1086"/>
                  </a:lnTo>
                  <a:lnTo>
                    <a:pt x="1107" y="1122"/>
                  </a:lnTo>
                  <a:lnTo>
                    <a:pt x="1097" y="1154"/>
                  </a:lnTo>
                  <a:lnTo>
                    <a:pt x="1088" y="1182"/>
                  </a:lnTo>
                  <a:lnTo>
                    <a:pt x="1079" y="1203"/>
                  </a:lnTo>
                  <a:lnTo>
                    <a:pt x="1071" y="1221"/>
                  </a:lnTo>
                  <a:lnTo>
                    <a:pt x="1066" y="1231"/>
                  </a:lnTo>
                  <a:lnTo>
                    <a:pt x="1066" y="1231"/>
                  </a:lnTo>
                  <a:lnTo>
                    <a:pt x="1051" y="1251"/>
                  </a:lnTo>
                  <a:lnTo>
                    <a:pt x="1033" y="1272"/>
                  </a:lnTo>
                  <a:lnTo>
                    <a:pt x="1011" y="1296"/>
                  </a:lnTo>
                  <a:lnTo>
                    <a:pt x="984" y="1321"/>
                  </a:lnTo>
                  <a:lnTo>
                    <a:pt x="956" y="1347"/>
                  </a:lnTo>
                  <a:lnTo>
                    <a:pt x="924" y="1372"/>
                  </a:lnTo>
                  <a:lnTo>
                    <a:pt x="891" y="1398"/>
                  </a:lnTo>
                  <a:lnTo>
                    <a:pt x="856" y="1422"/>
                  </a:lnTo>
                  <a:lnTo>
                    <a:pt x="820" y="1446"/>
                  </a:lnTo>
                  <a:lnTo>
                    <a:pt x="784" y="1469"/>
                  </a:lnTo>
                  <a:lnTo>
                    <a:pt x="748" y="1489"/>
                  </a:lnTo>
                  <a:lnTo>
                    <a:pt x="712" y="1507"/>
                  </a:lnTo>
                  <a:lnTo>
                    <a:pt x="679" y="1521"/>
                  </a:lnTo>
                  <a:lnTo>
                    <a:pt x="662" y="1527"/>
                  </a:lnTo>
                  <a:lnTo>
                    <a:pt x="646" y="1533"/>
                  </a:lnTo>
                  <a:lnTo>
                    <a:pt x="630" y="1536"/>
                  </a:lnTo>
                  <a:lnTo>
                    <a:pt x="615" y="1539"/>
                  </a:lnTo>
                  <a:lnTo>
                    <a:pt x="601" y="1541"/>
                  </a:lnTo>
                  <a:lnTo>
                    <a:pt x="588" y="1541"/>
                  </a:lnTo>
                  <a:lnTo>
                    <a:pt x="588" y="1541"/>
                  </a:lnTo>
                  <a:lnTo>
                    <a:pt x="574" y="1541"/>
                  </a:lnTo>
                  <a:lnTo>
                    <a:pt x="560" y="1539"/>
                  </a:lnTo>
                  <a:lnTo>
                    <a:pt x="545" y="1536"/>
                  </a:lnTo>
                  <a:lnTo>
                    <a:pt x="529" y="1533"/>
                  </a:lnTo>
                  <a:lnTo>
                    <a:pt x="512" y="1527"/>
                  </a:lnTo>
                  <a:lnTo>
                    <a:pt x="497" y="1521"/>
                  </a:lnTo>
                  <a:lnTo>
                    <a:pt x="462" y="1507"/>
                  </a:lnTo>
                  <a:lnTo>
                    <a:pt x="427" y="1489"/>
                  </a:lnTo>
                  <a:lnTo>
                    <a:pt x="391" y="1469"/>
                  </a:lnTo>
                  <a:lnTo>
                    <a:pt x="354" y="1446"/>
                  </a:lnTo>
                  <a:lnTo>
                    <a:pt x="320" y="1422"/>
                  </a:lnTo>
                  <a:lnTo>
                    <a:pt x="284" y="1398"/>
                  </a:lnTo>
                  <a:lnTo>
                    <a:pt x="251" y="1372"/>
                  </a:lnTo>
                  <a:lnTo>
                    <a:pt x="220" y="1347"/>
                  </a:lnTo>
                  <a:lnTo>
                    <a:pt x="191" y="1321"/>
                  </a:lnTo>
                  <a:lnTo>
                    <a:pt x="165" y="1296"/>
                  </a:lnTo>
                  <a:lnTo>
                    <a:pt x="141" y="1272"/>
                  </a:lnTo>
                  <a:lnTo>
                    <a:pt x="123" y="1251"/>
                  </a:lnTo>
                  <a:lnTo>
                    <a:pt x="109" y="1231"/>
                  </a:lnTo>
                  <a:lnTo>
                    <a:pt x="109" y="1231"/>
                  </a:lnTo>
                  <a:lnTo>
                    <a:pt x="103" y="1221"/>
                  </a:lnTo>
                  <a:lnTo>
                    <a:pt x="95" y="1203"/>
                  </a:lnTo>
                  <a:lnTo>
                    <a:pt x="87" y="1182"/>
                  </a:lnTo>
                  <a:lnTo>
                    <a:pt x="77" y="1154"/>
                  </a:lnTo>
                  <a:lnTo>
                    <a:pt x="68" y="1122"/>
                  </a:lnTo>
                  <a:lnTo>
                    <a:pt x="58" y="1086"/>
                  </a:lnTo>
                  <a:lnTo>
                    <a:pt x="48" y="1046"/>
                  </a:lnTo>
                  <a:lnTo>
                    <a:pt x="38" y="1002"/>
                  </a:lnTo>
                  <a:lnTo>
                    <a:pt x="29" y="956"/>
                  </a:lnTo>
                  <a:lnTo>
                    <a:pt x="20" y="907"/>
                  </a:lnTo>
                  <a:lnTo>
                    <a:pt x="12" y="857"/>
                  </a:lnTo>
                  <a:lnTo>
                    <a:pt x="7" y="804"/>
                  </a:lnTo>
                  <a:lnTo>
                    <a:pt x="2" y="750"/>
                  </a:lnTo>
                  <a:lnTo>
                    <a:pt x="0" y="695"/>
                  </a:lnTo>
                  <a:lnTo>
                    <a:pt x="0" y="640"/>
                  </a:lnTo>
                  <a:lnTo>
                    <a:pt x="2" y="583"/>
                  </a:lnTo>
                  <a:lnTo>
                    <a:pt x="3" y="555"/>
                  </a:lnTo>
                  <a:lnTo>
                    <a:pt x="7" y="528"/>
                  </a:lnTo>
                  <a:lnTo>
                    <a:pt x="10" y="500"/>
                  </a:lnTo>
                  <a:lnTo>
                    <a:pt x="14" y="473"/>
                  </a:lnTo>
                  <a:lnTo>
                    <a:pt x="19" y="446"/>
                  </a:lnTo>
                  <a:lnTo>
                    <a:pt x="26" y="419"/>
                  </a:lnTo>
                  <a:lnTo>
                    <a:pt x="32" y="393"/>
                  </a:lnTo>
                  <a:lnTo>
                    <a:pt x="40" y="367"/>
                  </a:lnTo>
                  <a:lnTo>
                    <a:pt x="48" y="342"/>
                  </a:lnTo>
                  <a:lnTo>
                    <a:pt x="58" y="317"/>
                  </a:lnTo>
                  <a:lnTo>
                    <a:pt x="69" y="292"/>
                  </a:lnTo>
                  <a:lnTo>
                    <a:pt x="81" y="268"/>
                  </a:lnTo>
                  <a:lnTo>
                    <a:pt x="93" y="245"/>
                  </a:lnTo>
                  <a:lnTo>
                    <a:pt x="108" y="223"/>
                  </a:lnTo>
                  <a:lnTo>
                    <a:pt x="122" y="201"/>
                  </a:lnTo>
                  <a:lnTo>
                    <a:pt x="139" y="181"/>
                  </a:lnTo>
                  <a:lnTo>
                    <a:pt x="156" y="161"/>
                  </a:lnTo>
                  <a:lnTo>
                    <a:pt x="175" y="142"/>
                  </a:lnTo>
                  <a:lnTo>
                    <a:pt x="195" y="123"/>
                  </a:lnTo>
                  <a:lnTo>
                    <a:pt x="216" y="106"/>
                  </a:lnTo>
                  <a:lnTo>
                    <a:pt x="239" y="91"/>
                  </a:lnTo>
                  <a:lnTo>
                    <a:pt x="263" y="76"/>
                  </a:lnTo>
                  <a:lnTo>
                    <a:pt x="288" y="62"/>
                  </a:lnTo>
                  <a:lnTo>
                    <a:pt x="315" y="50"/>
                  </a:lnTo>
                  <a:lnTo>
                    <a:pt x="344" y="39"/>
                  </a:lnTo>
                  <a:lnTo>
                    <a:pt x="373" y="28"/>
                  </a:lnTo>
                  <a:lnTo>
                    <a:pt x="405" y="21"/>
                  </a:lnTo>
                  <a:lnTo>
                    <a:pt x="438" y="13"/>
                  </a:lnTo>
                  <a:lnTo>
                    <a:pt x="473" y="8"/>
                  </a:lnTo>
                  <a:lnTo>
                    <a:pt x="509" y="4"/>
                  </a:lnTo>
                  <a:lnTo>
                    <a:pt x="547" y="1"/>
                  </a:lnTo>
                  <a:lnTo>
                    <a:pt x="588" y="0"/>
                  </a:lnTo>
                  <a:lnTo>
                    <a:pt x="588" y="0"/>
                  </a:lnTo>
                  <a:close/>
                </a:path>
              </a:pathLst>
            </a:custGeom>
            <a:solidFill>
              <a:srgbClr val="F6D1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70"/>
            <p:cNvSpPr>
              <a:spLocks noEditPoints="1"/>
            </p:cNvSpPr>
            <p:nvPr/>
          </p:nvSpPr>
          <p:spPr bwMode="auto">
            <a:xfrm flipH="1">
              <a:off x="7024660" y="5068817"/>
              <a:ext cx="354552" cy="265827"/>
            </a:xfrm>
            <a:custGeom>
              <a:avLst/>
              <a:gdLst>
                <a:gd name="T0" fmla="*/ 284 w 1225"/>
                <a:gd name="T1" fmla="*/ 78 h 1076"/>
                <a:gd name="T2" fmla="*/ 407 w 1225"/>
                <a:gd name="T3" fmla="*/ 27 h 1076"/>
                <a:gd name="T4" fmla="*/ 535 w 1225"/>
                <a:gd name="T5" fmla="*/ 3 h 1076"/>
                <a:gd name="T6" fmla="*/ 665 w 1225"/>
                <a:gd name="T7" fmla="*/ 3 h 1076"/>
                <a:gd name="T8" fmla="*/ 789 w 1225"/>
                <a:gd name="T9" fmla="*/ 24 h 1076"/>
                <a:gd name="T10" fmla="*/ 904 w 1225"/>
                <a:gd name="T11" fmla="*/ 62 h 1076"/>
                <a:gd name="T12" fmla="*/ 1004 w 1225"/>
                <a:gd name="T13" fmla="*/ 115 h 1076"/>
                <a:gd name="T14" fmla="*/ 1081 w 1225"/>
                <a:gd name="T15" fmla="*/ 178 h 1076"/>
                <a:gd name="T16" fmla="*/ 1126 w 1225"/>
                <a:gd name="T17" fmla="*/ 234 h 1076"/>
                <a:gd name="T18" fmla="*/ 1174 w 1225"/>
                <a:gd name="T19" fmla="*/ 328 h 1076"/>
                <a:gd name="T20" fmla="*/ 1205 w 1225"/>
                <a:gd name="T21" fmla="*/ 431 h 1076"/>
                <a:gd name="T22" fmla="*/ 1221 w 1225"/>
                <a:gd name="T23" fmla="*/ 540 h 1076"/>
                <a:gd name="T24" fmla="*/ 1223 w 1225"/>
                <a:gd name="T25" fmla="*/ 679 h 1076"/>
                <a:gd name="T26" fmla="*/ 1203 w 1225"/>
                <a:gd name="T27" fmla="*/ 902 h 1076"/>
                <a:gd name="T28" fmla="*/ 1180 w 1225"/>
                <a:gd name="T29" fmla="*/ 1057 h 1076"/>
                <a:gd name="T30" fmla="*/ 1175 w 1225"/>
                <a:gd name="T31" fmla="*/ 1071 h 1076"/>
                <a:gd name="T32" fmla="*/ 1170 w 1225"/>
                <a:gd name="T33" fmla="*/ 1076 h 1076"/>
                <a:gd name="T34" fmla="*/ 1155 w 1225"/>
                <a:gd name="T35" fmla="*/ 1072 h 1076"/>
                <a:gd name="T36" fmla="*/ 1154 w 1225"/>
                <a:gd name="T37" fmla="*/ 1027 h 1076"/>
                <a:gd name="T38" fmla="*/ 1162 w 1225"/>
                <a:gd name="T39" fmla="*/ 946 h 1076"/>
                <a:gd name="T40" fmla="*/ 1158 w 1225"/>
                <a:gd name="T41" fmla="*/ 837 h 1076"/>
                <a:gd name="T42" fmla="*/ 1122 w 1225"/>
                <a:gd name="T43" fmla="*/ 746 h 1076"/>
                <a:gd name="T44" fmla="*/ 1057 w 1225"/>
                <a:gd name="T45" fmla="*/ 615 h 1076"/>
                <a:gd name="T46" fmla="*/ 1020 w 1225"/>
                <a:gd name="T47" fmla="*/ 491 h 1076"/>
                <a:gd name="T48" fmla="*/ 991 w 1225"/>
                <a:gd name="T49" fmla="*/ 452 h 1076"/>
                <a:gd name="T50" fmla="*/ 954 w 1225"/>
                <a:gd name="T51" fmla="*/ 411 h 1076"/>
                <a:gd name="T52" fmla="*/ 917 w 1225"/>
                <a:gd name="T53" fmla="*/ 392 h 1076"/>
                <a:gd name="T54" fmla="*/ 814 w 1225"/>
                <a:gd name="T55" fmla="*/ 375 h 1076"/>
                <a:gd name="T56" fmla="*/ 695 w 1225"/>
                <a:gd name="T57" fmla="*/ 388 h 1076"/>
                <a:gd name="T58" fmla="*/ 577 w 1225"/>
                <a:gd name="T59" fmla="*/ 423 h 1076"/>
                <a:gd name="T60" fmla="*/ 453 w 1225"/>
                <a:gd name="T61" fmla="*/ 469 h 1076"/>
                <a:gd name="T62" fmla="*/ 421 w 1225"/>
                <a:gd name="T63" fmla="*/ 459 h 1076"/>
                <a:gd name="T64" fmla="*/ 381 w 1225"/>
                <a:gd name="T65" fmla="*/ 411 h 1076"/>
                <a:gd name="T66" fmla="*/ 346 w 1225"/>
                <a:gd name="T67" fmla="*/ 388 h 1076"/>
                <a:gd name="T68" fmla="*/ 324 w 1225"/>
                <a:gd name="T69" fmla="*/ 389 h 1076"/>
                <a:gd name="T70" fmla="*/ 281 w 1225"/>
                <a:gd name="T71" fmla="*/ 428 h 1076"/>
                <a:gd name="T72" fmla="*/ 241 w 1225"/>
                <a:gd name="T73" fmla="*/ 466 h 1076"/>
                <a:gd name="T74" fmla="*/ 210 w 1225"/>
                <a:gd name="T75" fmla="*/ 468 h 1076"/>
                <a:gd name="T76" fmla="*/ 148 w 1225"/>
                <a:gd name="T77" fmla="*/ 481 h 1076"/>
                <a:gd name="T78" fmla="*/ 107 w 1225"/>
                <a:gd name="T79" fmla="*/ 520 h 1076"/>
                <a:gd name="T80" fmla="*/ 85 w 1225"/>
                <a:gd name="T81" fmla="*/ 577 h 1076"/>
                <a:gd name="T82" fmla="*/ 75 w 1225"/>
                <a:gd name="T83" fmla="*/ 666 h 1076"/>
                <a:gd name="T84" fmla="*/ 74 w 1225"/>
                <a:gd name="T85" fmla="*/ 857 h 1076"/>
                <a:gd name="T86" fmla="*/ 66 w 1225"/>
                <a:gd name="T87" fmla="*/ 921 h 1076"/>
                <a:gd name="T88" fmla="*/ 78 w 1225"/>
                <a:gd name="T89" fmla="*/ 1000 h 1076"/>
                <a:gd name="T90" fmla="*/ 78 w 1225"/>
                <a:gd name="T91" fmla="*/ 1070 h 1076"/>
                <a:gd name="T92" fmla="*/ 68 w 1225"/>
                <a:gd name="T93" fmla="*/ 1076 h 1076"/>
                <a:gd name="T94" fmla="*/ 60 w 1225"/>
                <a:gd name="T95" fmla="*/ 1075 h 1076"/>
                <a:gd name="T96" fmla="*/ 51 w 1225"/>
                <a:gd name="T97" fmla="*/ 1051 h 1076"/>
                <a:gd name="T98" fmla="*/ 44 w 1225"/>
                <a:gd name="T99" fmla="*/ 995 h 1076"/>
                <a:gd name="T100" fmla="*/ 10 w 1225"/>
                <a:gd name="T101" fmla="*/ 799 h 1076"/>
                <a:gd name="T102" fmla="*/ 0 w 1225"/>
                <a:gd name="T103" fmla="*/ 628 h 1076"/>
                <a:gd name="T104" fmla="*/ 5 w 1225"/>
                <a:gd name="T105" fmla="*/ 486 h 1076"/>
                <a:gd name="T106" fmla="*/ 29 w 1225"/>
                <a:gd name="T107" fmla="*/ 350 h 1076"/>
                <a:gd name="T108" fmla="*/ 76 w 1225"/>
                <a:gd name="T109" fmla="*/ 234 h 1076"/>
                <a:gd name="T110" fmla="*/ 109 w 1225"/>
                <a:gd name="T111" fmla="*/ 188 h 1076"/>
                <a:gd name="T112" fmla="*/ 151 w 1225"/>
                <a:gd name="T113" fmla="*/ 150 h 1076"/>
                <a:gd name="T114" fmla="*/ 200 w 1225"/>
                <a:gd name="T115" fmla="*/ 125 h 1076"/>
                <a:gd name="T116" fmla="*/ 673 w 1225"/>
                <a:gd name="T117" fmla="*/ 334 h 1076"/>
                <a:gd name="T118" fmla="*/ 665 w 1225"/>
                <a:gd name="T119" fmla="*/ 335 h 1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225" h="1076">
                  <a:moveTo>
                    <a:pt x="228" y="116"/>
                  </a:moveTo>
                  <a:lnTo>
                    <a:pt x="228" y="116"/>
                  </a:lnTo>
                  <a:lnTo>
                    <a:pt x="256" y="97"/>
                  </a:lnTo>
                  <a:lnTo>
                    <a:pt x="284" y="78"/>
                  </a:lnTo>
                  <a:lnTo>
                    <a:pt x="315" y="63"/>
                  </a:lnTo>
                  <a:lnTo>
                    <a:pt x="345" y="49"/>
                  </a:lnTo>
                  <a:lnTo>
                    <a:pt x="375" y="37"/>
                  </a:lnTo>
                  <a:lnTo>
                    <a:pt x="407" y="27"/>
                  </a:lnTo>
                  <a:lnTo>
                    <a:pt x="438" y="18"/>
                  </a:lnTo>
                  <a:lnTo>
                    <a:pt x="471" y="12"/>
                  </a:lnTo>
                  <a:lnTo>
                    <a:pt x="502" y="6"/>
                  </a:lnTo>
                  <a:lnTo>
                    <a:pt x="535" y="3"/>
                  </a:lnTo>
                  <a:lnTo>
                    <a:pt x="567" y="1"/>
                  </a:lnTo>
                  <a:lnTo>
                    <a:pt x="600" y="0"/>
                  </a:lnTo>
                  <a:lnTo>
                    <a:pt x="632" y="1"/>
                  </a:lnTo>
                  <a:lnTo>
                    <a:pt x="665" y="3"/>
                  </a:lnTo>
                  <a:lnTo>
                    <a:pt x="696" y="6"/>
                  </a:lnTo>
                  <a:lnTo>
                    <a:pt x="728" y="12"/>
                  </a:lnTo>
                  <a:lnTo>
                    <a:pt x="759" y="17"/>
                  </a:lnTo>
                  <a:lnTo>
                    <a:pt x="789" y="24"/>
                  </a:lnTo>
                  <a:lnTo>
                    <a:pt x="820" y="32"/>
                  </a:lnTo>
                  <a:lnTo>
                    <a:pt x="849" y="42"/>
                  </a:lnTo>
                  <a:lnTo>
                    <a:pt x="877" y="51"/>
                  </a:lnTo>
                  <a:lnTo>
                    <a:pt x="904" y="62"/>
                  </a:lnTo>
                  <a:lnTo>
                    <a:pt x="931" y="75"/>
                  </a:lnTo>
                  <a:lnTo>
                    <a:pt x="955" y="87"/>
                  </a:lnTo>
                  <a:lnTo>
                    <a:pt x="980" y="101"/>
                  </a:lnTo>
                  <a:lnTo>
                    <a:pt x="1004" y="115"/>
                  </a:lnTo>
                  <a:lnTo>
                    <a:pt x="1025" y="130"/>
                  </a:lnTo>
                  <a:lnTo>
                    <a:pt x="1045" y="145"/>
                  </a:lnTo>
                  <a:lnTo>
                    <a:pt x="1064" y="162"/>
                  </a:lnTo>
                  <a:lnTo>
                    <a:pt x="1081" y="178"/>
                  </a:lnTo>
                  <a:lnTo>
                    <a:pt x="1097" y="194"/>
                  </a:lnTo>
                  <a:lnTo>
                    <a:pt x="1110" y="211"/>
                  </a:lnTo>
                  <a:lnTo>
                    <a:pt x="1110" y="211"/>
                  </a:lnTo>
                  <a:lnTo>
                    <a:pt x="1126" y="234"/>
                  </a:lnTo>
                  <a:lnTo>
                    <a:pt x="1139" y="257"/>
                  </a:lnTo>
                  <a:lnTo>
                    <a:pt x="1153" y="279"/>
                  </a:lnTo>
                  <a:lnTo>
                    <a:pt x="1164" y="303"/>
                  </a:lnTo>
                  <a:lnTo>
                    <a:pt x="1174" y="328"/>
                  </a:lnTo>
                  <a:lnTo>
                    <a:pt x="1183" y="353"/>
                  </a:lnTo>
                  <a:lnTo>
                    <a:pt x="1192" y="379"/>
                  </a:lnTo>
                  <a:lnTo>
                    <a:pt x="1199" y="405"/>
                  </a:lnTo>
                  <a:lnTo>
                    <a:pt x="1205" y="431"/>
                  </a:lnTo>
                  <a:lnTo>
                    <a:pt x="1210" y="458"/>
                  </a:lnTo>
                  <a:lnTo>
                    <a:pt x="1214" y="485"/>
                  </a:lnTo>
                  <a:lnTo>
                    <a:pt x="1218" y="512"/>
                  </a:lnTo>
                  <a:lnTo>
                    <a:pt x="1221" y="540"/>
                  </a:lnTo>
                  <a:lnTo>
                    <a:pt x="1222" y="567"/>
                  </a:lnTo>
                  <a:lnTo>
                    <a:pt x="1223" y="595"/>
                  </a:lnTo>
                  <a:lnTo>
                    <a:pt x="1225" y="623"/>
                  </a:lnTo>
                  <a:lnTo>
                    <a:pt x="1223" y="679"/>
                  </a:lnTo>
                  <a:lnTo>
                    <a:pt x="1221" y="735"/>
                  </a:lnTo>
                  <a:lnTo>
                    <a:pt x="1217" y="791"/>
                  </a:lnTo>
                  <a:lnTo>
                    <a:pt x="1210" y="847"/>
                  </a:lnTo>
                  <a:lnTo>
                    <a:pt x="1203" y="902"/>
                  </a:lnTo>
                  <a:lnTo>
                    <a:pt x="1195" y="955"/>
                  </a:lnTo>
                  <a:lnTo>
                    <a:pt x="1180" y="1058"/>
                  </a:lnTo>
                  <a:lnTo>
                    <a:pt x="1180" y="1058"/>
                  </a:lnTo>
                  <a:lnTo>
                    <a:pt x="1180" y="1057"/>
                  </a:lnTo>
                  <a:lnTo>
                    <a:pt x="1180" y="1057"/>
                  </a:lnTo>
                  <a:lnTo>
                    <a:pt x="1179" y="1065"/>
                  </a:lnTo>
                  <a:lnTo>
                    <a:pt x="1179" y="1065"/>
                  </a:lnTo>
                  <a:lnTo>
                    <a:pt x="1175" y="1071"/>
                  </a:lnTo>
                  <a:lnTo>
                    <a:pt x="1172" y="1075"/>
                  </a:lnTo>
                  <a:lnTo>
                    <a:pt x="1172" y="1075"/>
                  </a:lnTo>
                  <a:lnTo>
                    <a:pt x="1171" y="1076"/>
                  </a:lnTo>
                  <a:lnTo>
                    <a:pt x="1170" y="1076"/>
                  </a:lnTo>
                  <a:lnTo>
                    <a:pt x="1165" y="1076"/>
                  </a:lnTo>
                  <a:lnTo>
                    <a:pt x="1156" y="1073"/>
                  </a:lnTo>
                  <a:lnTo>
                    <a:pt x="1156" y="1073"/>
                  </a:lnTo>
                  <a:lnTo>
                    <a:pt x="1155" y="1072"/>
                  </a:lnTo>
                  <a:lnTo>
                    <a:pt x="1154" y="1070"/>
                  </a:lnTo>
                  <a:lnTo>
                    <a:pt x="1154" y="1070"/>
                  </a:lnTo>
                  <a:lnTo>
                    <a:pt x="1154" y="1049"/>
                  </a:lnTo>
                  <a:lnTo>
                    <a:pt x="1154" y="1027"/>
                  </a:lnTo>
                  <a:lnTo>
                    <a:pt x="1154" y="1000"/>
                  </a:lnTo>
                  <a:lnTo>
                    <a:pt x="1154" y="1000"/>
                  </a:lnTo>
                  <a:lnTo>
                    <a:pt x="1157" y="973"/>
                  </a:lnTo>
                  <a:lnTo>
                    <a:pt x="1162" y="946"/>
                  </a:lnTo>
                  <a:lnTo>
                    <a:pt x="1171" y="893"/>
                  </a:lnTo>
                  <a:lnTo>
                    <a:pt x="1171" y="893"/>
                  </a:lnTo>
                  <a:lnTo>
                    <a:pt x="1165" y="864"/>
                  </a:lnTo>
                  <a:lnTo>
                    <a:pt x="1158" y="837"/>
                  </a:lnTo>
                  <a:lnTo>
                    <a:pt x="1151" y="812"/>
                  </a:lnTo>
                  <a:lnTo>
                    <a:pt x="1142" y="788"/>
                  </a:lnTo>
                  <a:lnTo>
                    <a:pt x="1133" y="766"/>
                  </a:lnTo>
                  <a:lnTo>
                    <a:pt x="1122" y="746"/>
                  </a:lnTo>
                  <a:lnTo>
                    <a:pt x="1101" y="705"/>
                  </a:lnTo>
                  <a:lnTo>
                    <a:pt x="1080" y="663"/>
                  </a:lnTo>
                  <a:lnTo>
                    <a:pt x="1069" y="640"/>
                  </a:lnTo>
                  <a:lnTo>
                    <a:pt x="1057" y="615"/>
                  </a:lnTo>
                  <a:lnTo>
                    <a:pt x="1047" y="588"/>
                  </a:lnTo>
                  <a:lnTo>
                    <a:pt x="1037" y="559"/>
                  </a:lnTo>
                  <a:lnTo>
                    <a:pt x="1028" y="527"/>
                  </a:lnTo>
                  <a:lnTo>
                    <a:pt x="1020" y="491"/>
                  </a:lnTo>
                  <a:lnTo>
                    <a:pt x="1020" y="491"/>
                  </a:lnTo>
                  <a:lnTo>
                    <a:pt x="1006" y="472"/>
                  </a:lnTo>
                  <a:lnTo>
                    <a:pt x="991" y="452"/>
                  </a:lnTo>
                  <a:lnTo>
                    <a:pt x="991" y="452"/>
                  </a:lnTo>
                  <a:lnTo>
                    <a:pt x="973" y="431"/>
                  </a:lnTo>
                  <a:lnTo>
                    <a:pt x="964" y="421"/>
                  </a:lnTo>
                  <a:lnTo>
                    <a:pt x="954" y="411"/>
                  </a:lnTo>
                  <a:lnTo>
                    <a:pt x="954" y="411"/>
                  </a:lnTo>
                  <a:lnTo>
                    <a:pt x="943" y="404"/>
                  </a:lnTo>
                  <a:lnTo>
                    <a:pt x="933" y="397"/>
                  </a:lnTo>
                  <a:lnTo>
                    <a:pt x="933" y="397"/>
                  </a:lnTo>
                  <a:lnTo>
                    <a:pt x="917" y="392"/>
                  </a:lnTo>
                  <a:lnTo>
                    <a:pt x="903" y="387"/>
                  </a:lnTo>
                  <a:lnTo>
                    <a:pt x="873" y="381"/>
                  </a:lnTo>
                  <a:lnTo>
                    <a:pt x="843" y="378"/>
                  </a:lnTo>
                  <a:lnTo>
                    <a:pt x="814" y="375"/>
                  </a:lnTo>
                  <a:lnTo>
                    <a:pt x="784" y="377"/>
                  </a:lnTo>
                  <a:lnTo>
                    <a:pt x="755" y="379"/>
                  </a:lnTo>
                  <a:lnTo>
                    <a:pt x="724" y="383"/>
                  </a:lnTo>
                  <a:lnTo>
                    <a:pt x="695" y="388"/>
                  </a:lnTo>
                  <a:lnTo>
                    <a:pt x="665" y="396"/>
                  </a:lnTo>
                  <a:lnTo>
                    <a:pt x="636" y="404"/>
                  </a:lnTo>
                  <a:lnTo>
                    <a:pt x="606" y="413"/>
                  </a:lnTo>
                  <a:lnTo>
                    <a:pt x="577" y="423"/>
                  </a:lnTo>
                  <a:lnTo>
                    <a:pt x="520" y="445"/>
                  </a:lnTo>
                  <a:lnTo>
                    <a:pt x="463" y="466"/>
                  </a:lnTo>
                  <a:lnTo>
                    <a:pt x="463" y="466"/>
                  </a:lnTo>
                  <a:lnTo>
                    <a:pt x="453" y="469"/>
                  </a:lnTo>
                  <a:lnTo>
                    <a:pt x="444" y="469"/>
                  </a:lnTo>
                  <a:lnTo>
                    <a:pt x="436" y="467"/>
                  </a:lnTo>
                  <a:lnTo>
                    <a:pt x="428" y="464"/>
                  </a:lnTo>
                  <a:lnTo>
                    <a:pt x="421" y="459"/>
                  </a:lnTo>
                  <a:lnTo>
                    <a:pt x="415" y="452"/>
                  </a:lnTo>
                  <a:lnTo>
                    <a:pt x="401" y="437"/>
                  </a:lnTo>
                  <a:lnTo>
                    <a:pt x="389" y="420"/>
                  </a:lnTo>
                  <a:lnTo>
                    <a:pt x="381" y="411"/>
                  </a:lnTo>
                  <a:lnTo>
                    <a:pt x="374" y="405"/>
                  </a:lnTo>
                  <a:lnTo>
                    <a:pt x="365" y="397"/>
                  </a:lnTo>
                  <a:lnTo>
                    <a:pt x="356" y="393"/>
                  </a:lnTo>
                  <a:lnTo>
                    <a:pt x="346" y="388"/>
                  </a:lnTo>
                  <a:lnTo>
                    <a:pt x="335" y="386"/>
                  </a:lnTo>
                  <a:lnTo>
                    <a:pt x="335" y="386"/>
                  </a:lnTo>
                  <a:lnTo>
                    <a:pt x="330" y="387"/>
                  </a:lnTo>
                  <a:lnTo>
                    <a:pt x="324" y="389"/>
                  </a:lnTo>
                  <a:lnTo>
                    <a:pt x="318" y="394"/>
                  </a:lnTo>
                  <a:lnTo>
                    <a:pt x="310" y="399"/>
                  </a:lnTo>
                  <a:lnTo>
                    <a:pt x="297" y="412"/>
                  </a:lnTo>
                  <a:lnTo>
                    <a:pt x="281" y="428"/>
                  </a:lnTo>
                  <a:lnTo>
                    <a:pt x="267" y="443"/>
                  </a:lnTo>
                  <a:lnTo>
                    <a:pt x="253" y="458"/>
                  </a:lnTo>
                  <a:lnTo>
                    <a:pt x="246" y="463"/>
                  </a:lnTo>
                  <a:lnTo>
                    <a:pt x="241" y="466"/>
                  </a:lnTo>
                  <a:lnTo>
                    <a:pt x="235" y="469"/>
                  </a:lnTo>
                  <a:lnTo>
                    <a:pt x="231" y="469"/>
                  </a:lnTo>
                  <a:lnTo>
                    <a:pt x="231" y="469"/>
                  </a:lnTo>
                  <a:lnTo>
                    <a:pt x="210" y="468"/>
                  </a:lnTo>
                  <a:lnTo>
                    <a:pt x="192" y="468"/>
                  </a:lnTo>
                  <a:lnTo>
                    <a:pt x="176" y="472"/>
                  </a:lnTo>
                  <a:lnTo>
                    <a:pt x="161" y="476"/>
                  </a:lnTo>
                  <a:lnTo>
                    <a:pt x="148" y="481"/>
                  </a:lnTo>
                  <a:lnTo>
                    <a:pt x="135" y="489"/>
                  </a:lnTo>
                  <a:lnTo>
                    <a:pt x="125" y="497"/>
                  </a:lnTo>
                  <a:lnTo>
                    <a:pt x="115" y="508"/>
                  </a:lnTo>
                  <a:lnTo>
                    <a:pt x="107" y="520"/>
                  </a:lnTo>
                  <a:lnTo>
                    <a:pt x="101" y="532"/>
                  </a:lnTo>
                  <a:lnTo>
                    <a:pt x="95" y="546"/>
                  </a:lnTo>
                  <a:lnTo>
                    <a:pt x="89" y="561"/>
                  </a:lnTo>
                  <a:lnTo>
                    <a:pt x="85" y="577"/>
                  </a:lnTo>
                  <a:lnTo>
                    <a:pt x="81" y="594"/>
                  </a:lnTo>
                  <a:lnTo>
                    <a:pt x="79" y="611"/>
                  </a:lnTo>
                  <a:lnTo>
                    <a:pt x="77" y="629"/>
                  </a:lnTo>
                  <a:lnTo>
                    <a:pt x="75" y="666"/>
                  </a:lnTo>
                  <a:lnTo>
                    <a:pt x="75" y="705"/>
                  </a:lnTo>
                  <a:lnTo>
                    <a:pt x="75" y="783"/>
                  </a:lnTo>
                  <a:lnTo>
                    <a:pt x="75" y="821"/>
                  </a:lnTo>
                  <a:lnTo>
                    <a:pt x="74" y="857"/>
                  </a:lnTo>
                  <a:lnTo>
                    <a:pt x="71" y="891"/>
                  </a:lnTo>
                  <a:lnTo>
                    <a:pt x="69" y="906"/>
                  </a:lnTo>
                  <a:lnTo>
                    <a:pt x="66" y="921"/>
                  </a:lnTo>
                  <a:lnTo>
                    <a:pt x="66" y="921"/>
                  </a:lnTo>
                  <a:lnTo>
                    <a:pt x="72" y="960"/>
                  </a:lnTo>
                  <a:lnTo>
                    <a:pt x="76" y="980"/>
                  </a:lnTo>
                  <a:lnTo>
                    <a:pt x="78" y="1000"/>
                  </a:lnTo>
                  <a:lnTo>
                    <a:pt x="78" y="1000"/>
                  </a:lnTo>
                  <a:lnTo>
                    <a:pt x="79" y="1027"/>
                  </a:lnTo>
                  <a:lnTo>
                    <a:pt x="79" y="1049"/>
                  </a:lnTo>
                  <a:lnTo>
                    <a:pt x="78" y="1070"/>
                  </a:lnTo>
                  <a:lnTo>
                    <a:pt x="78" y="1070"/>
                  </a:lnTo>
                  <a:lnTo>
                    <a:pt x="78" y="1072"/>
                  </a:lnTo>
                  <a:lnTo>
                    <a:pt x="76" y="1073"/>
                  </a:lnTo>
                  <a:lnTo>
                    <a:pt x="76" y="1073"/>
                  </a:lnTo>
                  <a:lnTo>
                    <a:pt x="68" y="1076"/>
                  </a:lnTo>
                  <a:lnTo>
                    <a:pt x="63" y="1076"/>
                  </a:lnTo>
                  <a:lnTo>
                    <a:pt x="61" y="1076"/>
                  </a:lnTo>
                  <a:lnTo>
                    <a:pt x="60" y="1075"/>
                  </a:lnTo>
                  <a:lnTo>
                    <a:pt x="60" y="1075"/>
                  </a:lnTo>
                  <a:lnTo>
                    <a:pt x="57" y="1071"/>
                  </a:lnTo>
                  <a:lnTo>
                    <a:pt x="55" y="1065"/>
                  </a:lnTo>
                  <a:lnTo>
                    <a:pt x="55" y="1065"/>
                  </a:lnTo>
                  <a:lnTo>
                    <a:pt x="51" y="1051"/>
                  </a:lnTo>
                  <a:lnTo>
                    <a:pt x="50" y="1036"/>
                  </a:lnTo>
                  <a:lnTo>
                    <a:pt x="50" y="1036"/>
                  </a:lnTo>
                  <a:lnTo>
                    <a:pt x="44" y="995"/>
                  </a:lnTo>
                  <a:lnTo>
                    <a:pt x="44" y="995"/>
                  </a:lnTo>
                  <a:lnTo>
                    <a:pt x="35" y="960"/>
                  </a:lnTo>
                  <a:lnTo>
                    <a:pt x="26" y="913"/>
                  </a:lnTo>
                  <a:lnTo>
                    <a:pt x="17" y="859"/>
                  </a:lnTo>
                  <a:lnTo>
                    <a:pt x="10" y="799"/>
                  </a:lnTo>
                  <a:lnTo>
                    <a:pt x="4" y="733"/>
                  </a:lnTo>
                  <a:lnTo>
                    <a:pt x="2" y="699"/>
                  </a:lnTo>
                  <a:lnTo>
                    <a:pt x="1" y="664"/>
                  </a:lnTo>
                  <a:lnTo>
                    <a:pt x="0" y="628"/>
                  </a:lnTo>
                  <a:lnTo>
                    <a:pt x="0" y="592"/>
                  </a:lnTo>
                  <a:lnTo>
                    <a:pt x="1" y="557"/>
                  </a:lnTo>
                  <a:lnTo>
                    <a:pt x="2" y="521"/>
                  </a:lnTo>
                  <a:lnTo>
                    <a:pt x="5" y="486"/>
                  </a:lnTo>
                  <a:lnTo>
                    <a:pt x="10" y="450"/>
                  </a:lnTo>
                  <a:lnTo>
                    <a:pt x="14" y="415"/>
                  </a:lnTo>
                  <a:lnTo>
                    <a:pt x="21" y="382"/>
                  </a:lnTo>
                  <a:lnTo>
                    <a:pt x="29" y="350"/>
                  </a:lnTo>
                  <a:lnTo>
                    <a:pt x="38" y="318"/>
                  </a:lnTo>
                  <a:lnTo>
                    <a:pt x="49" y="288"/>
                  </a:lnTo>
                  <a:lnTo>
                    <a:pt x="61" y="260"/>
                  </a:lnTo>
                  <a:lnTo>
                    <a:pt x="76" y="234"/>
                  </a:lnTo>
                  <a:lnTo>
                    <a:pt x="84" y="221"/>
                  </a:lnTo>
                  <a:lnTo>
                    <a:pt x="92" y="209"/>
                  </a:lnTo>
                  <a:lnTo>
                    <a:pt x="101" y="198"/>
                  </a:lnTo>
                  <a:lnTo>
                    <a:pt x="109" y="188"/>
                  </a:lnTo>
                  <a:lnTo>
                    <a:pt x="118" y="177"/>
                  </a:lnTo>
                  <a:lnTo>
                    <a:pt x="129" y="167"/>
                  </a:lnTo>
                  <a:lnTo>
                    <a:pt x="140" y="158"/>
                  </a:lnTo>
                  <a:lnTo>
                    <a:pt x="151" y="150"/>
                  </a:lnTo>
                  <a:lnTo>
                    <a:pt x="162" y="142"/>
                  </a:lnTo>
                  <a:lnTo>
                    <a:pt x="175" y="136"/>
                  </a:lnTo>
                  <a:lnTo>
                    <a:pt x="187" y="129"/>
                  </a:lnTo>
                  <a:lnTo>
                    <a:pt x="200" y="125"/>
                  </a:lnTo>
                  <a:lnTo>
                    <a:pt x="214" y="120"/>
                  </a:lnTo>
                  <a:lnTo>
                    <a:pt x="228" y="116"/>
                  </a:lnTo>
                  <a:lnTo>
                    <a:pt x="228" y="116"/>
                  </a:lnTo>
                  <a:close/>
                  <a:moveTo>
                    <a:pt x="673" y="334"/>
                  </a:moveTo>
                  <a:lnTo>
                    <a:pt x="673" y="334"/>
                  </a:lnTo>
                  <a:lnTo>
                    <a:pt x="687" y="330"/>
                  </a:lnTo>
                  <a:lnTo>
                    <a:pt x="687" y="330"/>
                  </a:lnTo>
                  <a:lnTo>
                    <a:pt x="665" y="335"/>
                  </a:lnTo>
                  <a:lnTo>
                    <a:pt x="665" y="335"/>
                  </a:lnTo>
                  <a:lnTo>
                    <a:pt x="673" y="334"/>
                  </a:lnTo>
                  <a:lnTo>
                    <a:pt x="673" y="334"/>
                  </a:ln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71"/>
            <p:cNvSpPr>
              <a:spLocks/>
            </p:cNvSpPr>
            <p:nvPr/>
          </p:nvSpPr>
          <p:spPr bwMode="auto">
            <a:xfrm flipH="1">
              <a:off x="7184556" y="5610896"/>
              <a:ext cx="31284" cy="0"/>
            </a:xfrm>
            <a:custGeom>
              <a:avLst/>
              <a:gdLst>
                <a:gd name="T0" fmla="*/ 1 w 107"/>
                <a:gd name="T1" fmla="*/ 0 h 3"/>
                <a:gd name="T2" fmla="*/ 106 w 107"/>
                <a:gd name="T3" fmla="*/ 0 h 3"/>
                <a:gd name="T4" fmla="*/ 107 w 107"/>
                <a:gd name="T5" fmla="*/ 3 h 3"/>
                <a:gd name="T6" fmla="*/ 0 w 107"/>
                <a:gd name="T7" fmla="*/ 3 h 3"/>
                <a:gd name="T8" fmla="*/ 1 w 107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3">
                  <a:moveTo>
                    <a:pt x="1" y="0"/>
                  </a:moveTo>
                  <a:lnTo>
                    <a:pt x="106" y="0"/>
                  </a:lnTo>
                  <a:lnTo>
                    <a:pt x="107" y="3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239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72"/>
            <p:cNvSpPr>
              <a:spLocks/>
            </p:cNvSpPr>
            <p:nvPr/>
          </p:nvSpPr>
          <p:spPr bwMode="auto">
            <a:xfrm flipH="1">
              <a:off x="7184556" y="5610896"/>
              <a:ext cx="31284" cy="0"/>
            </a:xfrm>
            <a:custGeom>
              <a:avLst/>
              <a:gdLst>
                <a:gd name="T0" fmla="*/ 1 w 107"/>
                <a:gd name="T1" fmla="*/ 0 h 3"/>
                <a:gd name="T2" fmla="*/ 106 w 107"/>
                <a:gd name="T3" fmla="*/ 0 h 3"/>
                <a:gd name="T4" fmla="*/ 107 w 107"/>
                <a:gd name="T5" fmla="*/ 3 h 3"/>
                <a:gd name="T6" fmla="*/ 0 w 107"/>
                <a:gd name="T7" fmla="*/ 3 h 3"/>
                <a:gd name="T8" fmla="*/ 1 w 107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3">
                  <a:moveTo>
                    <a:pt x="1" y="0"/>
                  </a:moveTo>
                  <a:lnTo>
                    <a:pt x="106" y="0"/>
                  </a:lnTo>
                  <a:lnTo>
                    <a:pt x="107" y="3"/>
                  </a:lnTo>
                  <a:lnTo>
                    <a:pt x="0" y="3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73"/>
            <p:cNvSpPr>
              <a:spLocks/>
            </p:cNvSpPr>
            <p:nvPr/>
          </p:nvSpPr>
          <p:spPr bwMode="auto">
            <a:xfrm flipH="1">
              <a:off x="6962092" y="5089667"/>
              <a:ext cx="325006" cy="147682"/>
            </a:xfrm>
            <a:custGeom>
              <a:avLst/>
              <a:gdLst>
                <a:gd name="T0" fmla="*/ 147 w 1124"/>
                <a:gd name="T1" fmla="*/ 98 h 592"/>
                <a:gd name="T2" fmla="*/ 226 w 1124"/>
                <a:gd name="T3" fmla="*/ 56 h 592"/>
                <a:gd name="T4" fmla="*/ 325 w 1124"/>
                <a:gd name="T5" fmla="*/ 21 h 592"/>
                <a:gd name="T6" fmla="*/ 402 w 1124"/>
                <a:gd name="T7" fmla="*/ 5 h 592"/>
                <a:gd name="T8" fmla="*/ 464 w 1124"/>
                <a:gd name="T9" fmla="*/ 0 h 592"/>
                <a:gd name="T10" fmla="*/ 527 w 1124"/>
                <a:gd name="T11" fmla="*/ 5 h 592"/>
                <a:gd name="T12" fmla="*/ 592 w 1124"/>
                <a:gd name="T13" fmla="*/ 20 h 592"/>
                <a:gd name="T14" fmla="*/ 655 w 1124"/>
                <a:gd name="T15" fmla="*/ 43 h 592"/>
                <a:gd name="T16" fmla="*/ 775 w 1124"/>
                <a:gd name="T17" fmla="*/ 84 h 592"/>
                <a:gd name="T18" fmla="*/ 883 w 1124"/>
                <a:gd name="T19" fmla="*/ 111 h 592"/>
                <a:gd name="T20" fmla="*/ 975 w 1124"/>
                <a:gd name="T21" fmla="*/ 122 h 592"/>
                <a:gd name="T22" fmla="*/ 1043 w 1124"/>
                <a:gd name="T23" fmla="*/ 117 h 592"/>
                <a:gd name="T24" fmla="*/ 1069 w 1124"/>
                <a:gd name="T25" fmla="*/ 107 h 592"/>
                <a:gd name="T26" fmla="*/ 1087 w 1124"/>
                <a:gd name="T27" fmla="*/ 92 h 592"/>
                <a:gd name="T28" fmla="*/ 1097 w 1124"/>
                <a:gd name="T29" fmla="*/ 119 h 592"/>
                <a:gd name="T30" fmla="*/ 1117 w 1124"/>
                <a:gd name="T31" fmla="*/ 189 h 592"/>
                <a:gd name="T32" fmla="*/ 1124 w 1124"/>
                <a:gd name="T33" fmla="*/ 252 h 592"/>
                <a:gd name="T34" fmla="*/ 1120 w 1124"/>
                <a:gd name="T35" fmla="*/ 304 h 592"/>
                <a:gd name="T36" fmla="*/ 1108 w 1124"/>
                <a:gd name="T37" fmla="*/ 357 h 592"/>
                <a:gd name="T38" fmla="*/ 1085 w 1124"/>
                <a:gd name="T39" fmla="*/ 411 h 592"/>
                <a:gd name="T40" fmla="*/ 1045 w 1124"/>
                <a:gd name="T41" fmla="*/ 461 h 592"/>
                <a:gd name="T42" fmla="*/ 988 w 1124"/>
                <a:gd name="T43" fmla="*/ 508 h 592"/>
                <a:gd name="T44" fmla="*/ 940 w 1124"/>
                <a:gd name="T45" fmla="*/ 535 h 592"/>
                <a:gd name="T46" fmla="*/ 866 w 1124"/>
                <a:gd name="T47" fmla="*/ 566 h 592"/>
                <a:gd name="T48" fmla="*/ 791 w 1124"/>
                <a:gd name="T49" fmla="*/ 584 h 592"/>
                <a:gd name="T50" fmla="*/ 717 w 1124"/>
                <a:gd name="T51" fmla="*/ 592 h 592"/>
                <a:gd name="T52" fmla="*/ 645 w 1124"/>
                <a:gd name="T53" fmla="*/ 590 h 592"/>
                <a:gd name="T54" fmla="*/ 576 w 1124"/>
                <a:gd name="T55" fmla="*/ 581 h 592"/>
                <a:gd name="T56" fmla="*/ 512 w 1124"/>
                <a:gd name="T57" fmla="*/ 566 h 592"/>
                <a:gd name="T58" fmla="*/ 454 w 1124"/>
                <a:gd name="T59" fmla="*/ 546 h 592"/>
                <a:gd name="T60" fmla="*/ 361 w 1124"/>
                <a:gd name="T61" fmla="*/ 496 h 592"/>
                <a:gd name="T62" fmla="*/ 328 w 1124"/>
                <a:gd name="T63" fmla="*/ 470 h 592"/>
                <a:gd name="T64" fmla="*/ 286 w 1124"/>
                <a:gd name="T65" fmla="*/ 425 h 592"/>
                <a:gd name="T66" fmla="*/ 186 w 1124"/>
                <a:gd name="T67" fmla="*/ 328 h 592"/>
                <a:gd name="T68" fmla="*/ 124 w 1124"/>
                <a:gd name="T69" fmla="*/ 282 h 592"/>
                <a:gd name="T70" fmla="*/ 67 w 1124"/>
                <a:gd name="T71" fmla="*/ 253 h 592"/>
                <a:gd name="T72" fmla="*/ 41 w 1124"/>
                <a:gd name="T73" fmla="*/ 249 h 592"/>
                <a:gd name="T74" fmla="*/ 18 w 1124"/>
                <a:gd name="T75" fmla="*/ 253 h 592"/>
                <a:gd name="T76" fmla="*/ 6 w 1124"/>
                <a:gd name="T77" fmla="*/ 256 h 592"/>
                <a:gd name="T78" fmla="*/ 0 w 1124"/>
                <a:gd name="T79" fmla="*/ 254 h 592"/>
                <a:gd name="T80" fmla="*/ 11 w 1124"/>
                <a:gd name="T81" fmla="*/ 232 h 592"/>
                <a:gd name="T82" fmla="*/ 77 w 1124"/>
                <a:gd name="T83" fmla="*/ 160 h 592"/>
                <a:gd name="T84" fmla="*/ 134 w 1124"/>
                <a:gd name="T85" fmla="*/ 105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24" h="592">
                  <a:moveTo>
                    <a:pt x="134" y="105"/>
                  </a:moveTo>
                  <a:lnTo>
                    <a:pt x="134" y="105"/>
                  </a:lnTo>
                  <a:lnTo>
                    <a:pt x="147" y="98"/>
                  </a:lnTo>
                  <a:lnTo>
                    <a:pt x="178" y="80"/>
                  </a:lnTo>
                  <a:lnTo>
                    <a:pt x="201" y="69"/>
                  </a:lnTo>
                  <a:lnTo>
                    <a:pt x="226" y="56"/>
                  </a:lnTo>
                  <a:lnTo>
                    <a:pt x="257" y="44"/>
                  </a:lnTo>
                  <a:lnTo>
                    <a:pt x="289" y="33"/>
                  </a:lnTo>
                  <a:lnTo>
                    <a:pt x="325" y="21"/>
                  </a:lnTo>
                  <a:lnTo>
                    <a:pt x="362" y="12"/>
                  </a:lnTo>
                  <a:lnTo>
                    <a:pt x="382" y="8"/>
                  </a:lnTo>
                  <a:lnTo>
                    <a:pt x="402" y="5"/>
                  </a:lnTo>
                  <a:lnTo>
                    <a:pt x="423" y="2"/>
                  </a:lnTo>
                  <a:lnTo>
                    <a:pt x="443" y="1"/>
                  </a:lnTo>
                  <a:lnTo>
                    <a:pt x="464" y="0"/>
                  </a:lnTo>
                  <a:lnTo>
                    <a:pt x="486" y="0"/>
                  </a:lnTo>
                  <a:lnTo>
                    <a:pt x="506" y="2"/>
                  </a:lnTo>
                  <a:lnTo>
                    <a:pt x="527" y="5"/>
                  </a:lnTo>
                  <a:lnTo>
                    <a:pt x="549" y="8"/>
                  </a:lnTo>
                  <a:lnTo>
                    <a:pt x="571" y="13"/>
                  </a:lnTo>
                  <a:lnTo>
                    <a:pt x="592" y="20"/>
                  </a:lnTo>
                  <a:lnTo>
                    <a:pt x="612" y="27"/>
                  </a:lnTo>
                  <a:lnTo>
                    <a:pt x="612" y="27"/>
                  </a:lnTo>
                  <a:lnTo>
                    <a:pt x="655" y="43"/>
                  </a:lnTo>
                  <a:lnTo>
                    <a:pt x="696" y="59"/>
                  </a:lnTo>
                  <a:lnTo>
                    <a:pt x="736" y="73"/>
                  </a:lnTo>
                  <a:lnTo>
                    <a:pt x="775" y="84"/>
                  </a:lnTo>
                  <a:lnTo>
                    <a:pt x="813" y="95"/>
                  </a:lnTo>
                  <a:lnTo>
                    <a:pt x="849" y="104"/>
                  </a:lnTo>
                  <a:lnTo>
                    <a:pt x="883" y="111"/>
                  </a:lnTo>
                  <a:lnTo>
                    <a:pt x="915" y="117"/>
                  </a:lnTo>
                  <a:lnTo>
                    <a:pt x="945" y="120"/>
                  </a:lnTo>
                  <a:lnTo>
                    <a:pt x="975" y="122"/>
                  </a:lnTo>
                  <a:lnTo>
                    <a:pt x="1000" y="122"/>
                  </a:lnTo>
                  <a:lnTo>
                    <a:pt x="1023" y="121"/>
                  </a:lnTo>
                  <a:lnTo>
                    <a:pt x="1043" y="117"/>
                  </a:lnTo>
                  <a:lnTo>
                    <a:pt x="1052" y="114"/>
                  </a:lnTo>
                  <a:lnTo>
                    <a:pt x="1061" y="110"/>
                  </a:lnTo>
                  <a:lnTo>
                    <a:pt x="1069" y="107"/>
                  </a:lnTo>
                  <a:lnTo>
                    <a:pt x="1076" y="103"/>
                  </a:lnTo>
                  <a:lnTo>
                    <a:pt x="1081" y="97"/>
                  </a:lnTo>
                  <a:lnTo>
                    <a:pt x="1087" y="92"/>
                  </a:lnTo>
                  <a:lnTo>
                    <a:pt x="1087" y="92"/>
                  </a:lnTo>
                  <a:lnTo>
                    <a:pt x="1091" y="105"/>
                  </a:lnTo>
                  <a:lnTo>
                    <a:pt x="1097" y="119"/>
                  </a:lnTo>
                  <a:lnTo>
                    <a:pt x="1104" y="138"/>
                  </a:lnTo>
                  <a:lnTo>
                    <a:pt x="1110" y="162"/>
                  </a:lnTo>
                  <a:lnTo>
                    <a:pt x="1117" y="189"/>
                  </a:lnTo>
                  <a:lnTo>
                    <a:pt x="1122" y="219"/>
                  </a:lnTo>
                  <a:lnTo>
                    <a:pt x="1123" y="236"/>
                  </a:lnTo>
                  <a:lnTo>
                    <a:pt x="1124" y="252"/>
                  </a:lnTo>
                  <a:lnTo>
                    <a:pt x="1124" y="269"/>
                  </a:lnTo>
                  <a:lnTo>
                    <a:pt x="1123" y="286"/>
                  </a:lnTo>
                  <a:lnTo>
                    <a:pt x="1120" y="304"/>
                  </a:lnTo>
                  <a:lnTo>
                    <a:pt x="1118" y="321"/>
                  </a:lnTo>
                  <a:lnTo>
                    <a:pt x="1114" y="339"/>
                  </a:lnTo>
                  <a:lnTo>
                    <a:pt x="1108" y="357"/>
                  </a:lnTo>
                  <a:lnTo>
                    <a:pt x="1102" y="375"/>
                  </a:lnTo>
                  <a:lnTo>
                    <a:pt x="1094" y="392"/>
                  </a:lnTo>
                  <a:lnTo>
                    <a:pt x="1085" y="411"/>
                  </a:lnTo>
                  <a:lnTo>
                    <a:pt x="1073" y="428"/>
                  </a:lnTo>
                  <a:lnTo>
                    <a:pt x="1060" y="445"/>
                  </a:lnTo>
                  <a:lnTo>
                    <a:pt x="1045" y="461"/>
                  </a:lnTo>
                  <a:lnTo>
                    <a:pt x="1028" y="478"/>
                  </a:lnTo>
                  <a:lnTo>
                    <a:pt x="1009" y="493"/>
                  </a:lnTo>
                  <a:lnTo>
                    <a:pt x="988" y="508"/>
                  </a:lnTo>
                  <a:lnTo>
                    <a:pt x="965" y="522"/>
                  </a:lnTo>
                  <a:lnTo>
                    <a:pt x="965" y="522"/>
                  </a:lnTo>
                  <a:lnTo>
                    <a:pt x="940" y="535"/>
                  </a:lnTo>
                  <a:lnTo>
                    <a:pt x="915" y="547"/>
                  </a:lnTo>
                  <a:lnTo>
                    <a:pt x="890" y="556"/>
                  </a:lnTo>
                  <a:lnTo>
                    <a:pt x="866" y="566"/>
                  </a:lnTo>
                  <a:lnTo>
                    <a:pt x="840" y="573"/>
                  </a:lnTo>
                  <a:lnTo>
                    <a:pt x="815" y="579"/>
                  </a:lnTo>
                  <a:lnTo>
                    <a:pt x="791" y="584"/>
                  </a:lnTo>
                  <a:lnTo>
                    <a:pt x="766" y="588"/>
                  </a:lnTo>
                  <a:lnTo>
                    <a:pt x="741" y="590"/>
                  </a:lnTo>
                  <a:lnTo>
                    <a:pt x="717" y="592"/>
                  </a:lnTo>
                  <a:lnTo>
                    <a:pt x="692" y="592"/>
                  </a:lnTo>
                  <a:lnTo>
                    <a:pt x="668" y="592"/>
                  </a:lnTo>
                  <a:lnTo>
                    <a:pt x="645" y="590"/>
                  </a:lnTo>
                  <a:lnTo>
                    <a:pt x="621" y="588"/>
                  </a:lnTo>
                  <a:lnTo>
                    <a:pt x="599" y="585"/>
                  </a:lnTo>
                  <a:lnTo>
                    <a:pt x="576" y="581"/>
                  </a:lnTo>
                  <a:lnTo>
                    <a:pt x="554" y="577"/>
                  </a:lnTo>
                  <a:lnTo>
                    <a:pt x="533" y="571"/>
                  </a:lnTo>
                  <a:lnTo>
                    <a:pt x="512" y="566"/>
                  </a:lnTo>
                  <a:lnTo>
                    <a:pt x="492" y="560"/>
                  </a:lnTo>
                  <a:lnTo>
                    <a:pt x="473" y="553"/>
                  </a:lnTo>
                  <a:lnTo>
                    <a:pt x="454" y="546"/>
                  </a:lnTo>
                  <a:lnTo>
                    <a:pt x="419" y="530"/>
                  </a:lnTo>
                  <a:lnTo>
                    <a:pt x="389" y="513"/>
                  </a:lnTo>
                  <a:lnTo>
                    <a:pt x="361" y="496"/>
                  </a:lnTo>
                  <a:lnTo>
                    <a:pt x="350" y="487"/>
                  </a:lnTo>
                  <a:lnTo>
                    <a:pt x="339" y="479"/>
                  </a:lnTo>
                  <a:lnTo>
                    <a:pt x="328" y="470"/>
                  </a:lnTo>
                  <a:lnTo>
                    <a:pt x="319" y="461"/>
                  </a:lnTo>
                  <a:lnTo>
                    <a:pt x="319" y="461"/>
                  </a:lnTo>
                  <a:lnTo>
                    <a:pt x="286" y="425"/>
                  </a:lnTo>
                  <a:lnTo>
                    <a:pt x="248" y="386"/>
                  </a:lnTo>
                  <a:lnTo>
                    <a:pt x="207" y="347"/>
                  </a:lnTo>
                  <a:lnTo>
                    <a:pt x="186" y="328"/>
                  </a:lnTo>
                  <a:lnTo>
                    <a:pt x="166" y="311"/>
                  </a:lnTo>
                  <a:lnTo>
                    <a:pt x="144" y="296"/>
                  </a:lnTo>
                  <a:lnTo>
                    <a:pt x="124" y="282"/>
                  </a:lnTo>
                  <a:lnTo>
                    <a:pt x="104" y="269"/>
                  </a:lnTo>
                  <a:lnTo>
                    <a:pt x="85" y="259"/>
                  </a:lnTo>
                  <a:lnTo>
                    <a:pt x="67" y="253"/>
                  </a:lnTo>
                  <a:lnTo>
                    <a:pt x="58" y="251"/>
                  </a:lnTo>
                  <a:lnTo>
                    <a:pt x="49" y="250"/>
                  </a:lnTo>
                  <a:lnTo>
                    <a:pt x="41" y="249"/>
                  </a:lnTo>
                  <a:lnTo>
                    <a:pt x="32" y="250"/>
                  </a:lnTo>
                  <a:lnTo>
                    <a:pt x="26" y="251"/>
                  </a:lnTo>
                  <a:lnTo>
                    <a:pt x="18" y="253"/>
                  </a:lnTo>
                  <a:lnTo>
                    <a:pt x="18" y="253"/>
                  </a:lnTo>
                  <a:lnTo>
                    <a:pt x="11" y="255"/>
                  </a:lnTo>
                  <a:lnTo>
                    <a:pt x="6" y="256"/>
                  </a:lnTo>
                  <a:lnTo>
                    <a:pt x="3" y="256"/>
                  </a:lnTo>
                  <a:lnTo>
                    <a:pt x="1" y="255"/>
                  </a:lnTo>
                  <a:lnTo>
                    <a:pt x="0" y="254"/>
                  </a:lnTo>
                  <a:lnTo>
                    <a:pt x="0" y="251"/>
                  </a:lnTo>
                  <a:lnTo>
                    <a:pt x="3" y="243"/>
                  </a:lnTo>
                  <a:lnTo>
                    <a:pt x="11" y="232"/>
                  </a:lnTo>
                  <a:lnTo>
                    <a:pt x="21" y="219"/>
                  </a:lnTo>
                  <a:lnTo>
                    <a:pt x="48" y="190"/>
                  </a:lnTo>
                  <a:lnTo>
                    <a:pt x="77" y="160"/>
                  </a:lnTo>
                  <a:lnTo>
                    <a:pt x="106" y="133"/>
                  </a:lnTo>
                  <a:lnTo>
                    <a:pt x="134" y="105"/>
                  </a:lnTo>
                  <a:lnTo>
                    <a:pt x="134" y="105"/>
                  </a:ln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74"/>
            <p:cNvSpPr>
              <a:spLocks/>
            </p:cNvSpPr>
            <p:nvPr/>
          </p:nvSpPr>
          <p:spPr bwMode="auto">
            <a:xfrm flipH="1">
              <a:off x="6447644" y="5765527"/>
              <a:ext cx="761244" cy="284939"/>
            </a:xfrm>
            <a:custGeom>
              <a:avLst/>
              <a:gdLst>
                <a:gd name="T0" fmla="*/ 1576 w 2627"/>
                <a:gd name="T1" fmla="*/ 0 h 1146"/>
                <a:gd name="T2" fmla="*/ 1774 w 2627"/>
                <a:gd name="T3" fmla="*/ 86 h 1146"/>
                <a:gd name="T4" fmla="*/ 1939 w 2627"/>
                <a:gd name="T5" fmla="*/ 163 h 1146"/>
                <a:gd name="T6" fmla="*/ 2073 w 2627"/>
                <a:gd name="T7" fmla="*/ 229 h 1146"/>
                <a:gd name="T8" fmla="*/ 2179 w 2627"/>
                <a:gd name="T9" fmla="*/ 286 h 1146"/>
                <a:gd name="T10" fmla="*/ 2261 w 2627"/>
                <a:gd name="T11" fmla="*/ 334 h 1146"/>
                <a:gd name="T12" fmla="*/ 2323 w 2627"/>
                <a:gd name="T13" fmla="*/ 375 h 1146"/>
                <a:gd name="T14" fmla="*/ 2368 w 2627"/>
                <a:gd name="T15" fmla="*/ 408 h 1146"/>
                <a:gd name="T16" fmla="*/ 2399 w 2627"/>
                <a:gd name="T17" fmla="*/ 434 h 1146"/>
                <a:gd name="T18" fmla="*/ 2418 w 2627"/>
                <a:gd name="T19" fmla="*/ 453 h 1146"/>
                <a:gd name="T20" fmla="*/ 2436 w 2627"/>
                <a:gd name="T21" fmla="*/ 478 h 1146"/>
                <a:gd name="T22" fmla="*/ 2454 w 2627"/>
                <a:gd name="T23" fmla="*/ 508 h 1146"/>
                <a:gd name="T24" fmla="*/ 2487 w 2627"/>
                <a:gd name="T25" fmla="*/ 582 h 1146"/>
                <a:gd name="T26" fmla="*/ 2516 w 2627"/>
                <a:gd name="T27" fmla="*/ 669 h 1146"/>
                <a:gd name="T28" fmla="*/ 2543 w 2627"/>
                <a:gd name="T29" fmla="*/ 767 h 1146"/>
                <a:gd name="T30" fmla="*/ 2580 w 2627"/>
                <a:gd name="T31" fmla="*/ 927 h 1146"/>
                <a:gd name="T32" fmla="*/ 1313 w 2627"/>
                <a:gd name="T33" fmla="*/ 1146 h 1146"/>
                <a:gd name="T34" fmla="*/ 0 w 2627"/>
                <a:gd name="T35" fmla="*/ 1146 h 1146"/>
                <a:gd name="T36" fmla="*/ 70 w 2627"/>
                <a:gd name="T37" fmla="*/ 819 h 1146"/>
                <a:gd name="T38" fmla="*/ 96 w 2627"/>
                <a:gd name="T39" fmla="*/ 717 h 1146"/>
                <a:gd name="T40" fmla="*/ 124 w 2627"/>
                <a:gd name="T41" fmla="*/ 624 h 1146"/>
                <a:gd name="T42" fmla="*/ 154 w 2627"/>
                <a:gd name="T43" fmla="*/ 543 h 1146"/>
                <a:gd name="T44" fmla="*/ 180 w 2627"/>
                <a:gd name="T45" fmla="*/ 493 h 1146"/>
                <a:gd name="T46" fmla="*/ 198 w 2627"/>
                <a:gd name="T47" fmla="*/ 465 h 1146"/>
                <a:gd name="T48" fmla="*/ 216 w 2627"/>
                <a:gd name="T49" fmla="*/ 442 h 1146"/>
                <a:gd name="T50" fmla="*/ 226 w 2627"/>
                <a:gd name="T51" fmla="*/ 434 h 1146"/>
                <a:gd name="T52" fmla="*/ 278 w 2627"/>
                <a:gd name="T53" fmla="*/ 393 h 1146"/>
                <a:gd name="T54" fmla="*/ 329 w 2627"/>
                <a:gd name="T55" fmla="*/ 357 h 1146"/>
                <a:gd name="T56" fmla="*/ 400 w 2627"/>
                <a:gd name="T57" fmla="*/ 313 h 1146"/>
                <a:gd name="T58" fmla="*/ 492 w 2627"/>
                <a:gd name="T59" fmla="*/ 261 h 1146"/>
                <a:gd name="T60" fmla="*/ 611 w 2627"/>
                <a:gd name="T61" fmla="*/ 199 h 1146"/>
                <a:gd name="T62" fmla="*/ 759 w 2627"/>
                <a:gd name="T63" fmla="*/ 128 h 1146"/>
                <a:gd name="T64" fmla="*/ 940 w 2627"/>
                <a:gd name="T65" fmla="*/ 47 h 1146"/>
                <a:gd name="T66" fmla="*/ 1576 w 2627"/>
                <a:gd name="T67" fmla="*/ 0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7" h="1146">
                  <a:moveTo>
                    <a:pt x="1576" y="0"/>
                  </a:moveTo>
                  <a:lnTo>
                    <a:pt x="1576" y="0"/>
                  </a:lnTo>
                  <a:lnTo>
                    <a:pt x="1680" y="44"/>
                  </a:lnTo>
                  <a:lnTo>
                    <a:pt x="1774" y="86"/>
                  </a:lnTo>
                  <a:lnTo>
                    <a:pt x="1861" y="125"/>
                  </a:lnTo>
                  <a:lnTo>
                    <a:pt x="1939" y="163"/>
                  </a:lnTo>
                  <a:lnTo>
                    <a:pt x="2010" y="196"/>
                  </a:lnTo>
                  <a:lnTo>
                    <a:pt x="2073" y="229"/>
                  </a:lnTo>
                  <a:lnTo>
                    <a:pt x="2129" y="259"/>
                  </a:lnTo>
                  <a:lnTo>
                    <a:pt x="2179" y="286"/>
                  </a:lnTo>
                  <a:lnTo>
                    <a:pt x="2223" y="312"/>
                  </a:lnTo>
                  <a:lnTo>
                    <a:pt x="2261" y="334"/>
                  </a:lnTo>
                  <a:lnTo>
                    <a:pt x="2295" y="356"/>
                  </a:lnTo>
                  <a:lnTo>
                    <a:pt x="2323" y="375"/>
                  </a:lnTo>
                  <a:lnTo>
                    <a:pt x="2348" y="393"/>
                  </a:lnTo>
                  <a:lnTo>
                    <a:pt x="2368" y="408"/>
                  </a:lnTo>
                  <a:lnTo>
                    <a:pt x="2399" y="434"/>
                  </a:lnTo>
                  <a:lnTo>
                    <a:pt x="2399" y="434"/>
                  </a:lnTo>
                  <a:lnTo>
                    <a:pt x="2409" y="442"/>
                  </a:lnTo>
                  <a:lnTo>
                    <a:pt x="2418" y="453"/>
                  </a:lnTo>
                  <a:lnTo>
                    <a:pt x="2427" y="465"/>
                  </a:lnTo>
                  <a:lnTo>
                    <a:pt x="2436" y="478"/>
                  </a:lnTo>
                  <a:lnTo>
                    <a:pt x="2445" y="493"/>
                  </a:lnTo>
                  <a:lnTo>
                    <a:pt x="2454" y="508"/>
                  </a:lnTo>
                  <a:lnTo>
                    <a:pt x="2471" y="543"/>
                  </a:lnTo>
                  <a:lnTo>
                    <a:pt x="2487" y="582"/>
                  </a:lnTo>
                  <a:lnTo>
                    <a:pt x="2501" y="624"/>
                  </a:lnTo>
                  <a:lnTo>
                    <a:pt x="2516" y="669"/>
                  </a:lnTo>
                  <a:lnTo>
                    <a:pt x="2529" y="717"/>
                  </a:lnTo>
                  <a:lnTo>
                    <a:pt x="2543" y="767"/>
                  </a:lnTo>
                  <a:lnTo>
                    <a:pt x="2555" y="819"/>
                  </a:lnTo>
                  <a:lnTo>
                    <a:pt x="2580" y="927"/>
                  </a:lnTo>
                  <a:lnTo>
                    <a:pt x="2627" y="1146"/>
                  </a:lnTo>
                  <a:lnTo>
                    <a:pt x="1313" y="1146"/>
                  </a:lnTo>
                  <a:lnTo>
                    <a:pt x="0" y="1146"/>
                  </a:lnTo>
                  <a:lnTo>
                    <a:pt x="0" y="1146"/>
                  </a:lnTo>
                  <a:lnTo>
                    <a:pt x="46" y="927"/>
                  </a:lnTo>
                  <a:lnTo>
                    <a:pt x="70" y="819"/>
                  </a:lnTo>
                  <a:lnTo>
                    <a:pt x="84" y="767"/>
                  </a:lnTo>
                  <a:lnTo>
                    <a:pt x="96" y="717"/>
                  </a:lnTo>
                  <a:lnTo>
                    <a:pt x="111" y="669"/>
                  </a:lnTo>
                  <a:lnTo>
                    <a:pt x="124" y="624"/>
                  </a:lnTo>
                  <a:lnTo>
                    <a:pt x="140" y="582"/>
                  </a:lnTo>
                  <a:lnTo>
                    <a:pt x="154" y="543"/>
                  </a:lnTo>
                  <a:lnTo>
                    <a:pt x="171" y="508"/>
                  </a:lnTo>
                  <a:lnTo>
                    <a:pt x="180" y="493"/>
                  </a:lnTo>
                  <a:lnTo>
                    <a:pt x="189" y="478"/>
                  </a:lnTo>
                  <a:lnTo>
                    <a:pt x="198" y="465"/>
                  </a:lnTo>
                  <a:lnTo>
                    <a:pt x="207" y="453"/>
                  </a:lnTo>
                  <a:lnTo>
                    <a:pt x="216" y="442"/>
                  </a:lnTo>
                  <a:lnTo>
                    <a:pt x="226" y="434"/>
                  </a:lnTo>
                  <a:lnTo>
                    <a:pt x="226" y="434"/>
                  </a:lnTo>
                  <a:lnTo>
                    <a:pt x="258" y="408"/>
                  </a:lnTo>
                  <a:lnTo>
                    <a:pt x="278" y="393"/>
                  </a:lnTo>
                  <a:lnTo>
                    <a:pt x="301" y="375"/>
                  </a:lnTo>
                  <a:lnTo>
                    <a:pt x="329" y="357"/>
                  </a:lnTo>
                  <a:lnTo>
                    <a:pt x="362" y="335"/>
                  </a:lnTo>
                  <a:lnTo>
                    <a:pt x="400" y="313"/>
                  </a:lnTo>
                  <a:lnTo>
                    <a:pt x="443" y="288"/>
                  </a:lnTo>
                  <a:lnTo>
                    <a:pt x="492" y="261"/>
                  </a:lnTo>
                  <a:lnTo>
                    <a:pt x="548" y="231"/>
                  </a:lnTo>
                  <a:lnTo>
                    <a:pt x="611" y="199"/>
                  </a:lnTo>
                  <a:lnTo>
                    <a:pt x="681" y="165"/>
                  </a:lnTo>
                  <a:lnTo>
                    <a:pt x="759" y="128"/>
                  </a:lnTo>
                  <a:lnTo>
                    <a:pt x="844" y="89"/>
                  </a:lnTo>
                  <a:lnTo>
                    <a:pt x="940" y="47"/>
                  </a:lnTo>
                  <a:lnTo>
                    <a:pt x="1044" y="3"/>
                  </a:lnTo>
                  <a:lnTo>
                    <a:pt x="1576" y="0"/>
                  </a:lnTo>
                  <a:close/>
                </a:path>
              </a:pathLst>
            </a:custGeom>
            <a:solidFill>
              <a:srgbClr val="FDDE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75"/>
            <p:cNvSpPr>
              <a:spLocks/>
            </p:cNvSpPr>
            <p:nvPr/>
          </p:nvSpPr>
          <p:spPr bwMode="auto">
            <a:xfrm flipH="1">
              <a:off x="6447644" y="5765527"/>
              <a:ext cx="761244" cy="284939"/>
            </a:xfrm>
            <a:custGeom>
              <a:avLst/>
              <a:gdLst>
                <a:gd name="T0" fmla="*/ 1576 w 2627"/>
                <a:gd name="T1" fmla="*/ 0 h 1146"/>
                <a:gd name="T2" fmla="*/ 1774 w 2627"/>
                <a:gd name="T3" fmla="*/ 86 h 1146"/>
                <a:gd name="T4" fmla="*/ 1939 w 2627"/>
                <a:gd name="T5" fmla="*/ 163 h 1146"/>
                <a:gd name="T6" fmla="*/ 2073 w 2627"/>
                <a:gd name="T7" fmla="*/ 229 h 1146"/>
                <a:gd name="T8" fmla="*/ 2179 w 2627"/>
                <a:gd name="T9" fmla="*/ 286 h 1146"/>
                <a:gd name="T10" fmla="*/ 2261 w 2627"/>
                <a:gd name="T11" fmla="*/ 334 h 1146"/>
                <a:gd name="T12" fmla="*/ 2323 w 2627"/>
                <a:gd name="T13" fmla="*/ 375 h 1146"/>
                <a:gd name="T14" fmla="*/ 2368 w 2627"/>
                <a:gd name="T15" fmla="*/ 408 h 1146"/>
                <a:gd name="T16" fmla="*/ 2399 w 2627"/>
                <a:gd name="T17" fmla="*/ 434 h 1146"/>
                <a:gd name="T18" fmla="*/ 2418 w 2627"/>
                <a:gd name="T19" fmla="*/ 453 h 1146"/>
                <a:gd name="T20" fmla="*/ 2436 w 2627"/>
                <a:gd name="T21" fmla="*/ 478 h 1146"/>
                <a:gd name="T22" fmla="*/ 2454 w 2627"/>
                <a:gd name="T23" fmla="*/ 508 h 1146"/>
                <a:gd name="T24" fmla="*/ 2487 w 2627"/>
                <a:gd name="T25" fmla="*/ 582 h 1146"/>
                <a:gd name="T26" fmla="*/ 2516 w 2627"/>
                <a:gd name="T27" fmla="*/ 669 h 1146"/>
                <a:gd name="T28" fmla="*/ 2543 w 2627"/>
                <a:gd name="T29" fmla="*/ 767 h 1146"/>
                <a:gd name="T30" fmla="*/ 2580 w 2627"/>
                <a:gd name="T31" fmla="*/ 927 h 1146"/>
                <a:gd name="T32" fmla="*/ 1313 w 2627"/>
                <a:gd name="T33" fmla="*/ 1146 h 1146"/>
                <a:gd name="T34" fmla="*/ 0 w 2627"/>
                <a:gd name="T35" fmla="*/ 1146 h 1146"/>
                <a:gd name="T36" fmla="*/ 70 w 2627"/>
                <a:gd name="T37" fmla="*/ 819 h 1146"/>
                <a:gd name="T38" fmla="*/ 96 w 2627"/>
                <a:gd name="T39" fmla="*/ 717 h 1146"/>
                <a:gd name="T40" fmla="*/ 124 w 2627"/>
                <a:gd name="T41" fmla="*/ 624 h 1146"/>
                <a:gd name="T42" fmla="*/ 154 w 2627"/>
                <a:gd name="T43" fmla="*/ 543 h 1146"/>
                <a:gd name="T44" fmla="*/ 180 w 2627"/>
                <a:gd name="T45" fmla="*/ 493 h 1146"/>
                <a:gd name="T46" fmla="*/ 198 w 2627"/>
                <a:gd name="T47" fmla="*/ 465 h 1146"/>
                <a:gd name="T48" fmla="*/ 216 w 2627"/>
                <a:gd name="T49" fmla="*/ 442 h 1146"/>
                <a:gd name="T50" fmla="*/ 226 w 2627"/>
                <a:gd name="T51" fmla="*/ 434 h 1146"/>
                <a:gd name="T52" fmla="*/ 278 w 2627"/>
                <a:gd name="T53" fmla="*/ 393 h 1146"/>
                <a:gd name="T54" fmla="*/ 329 w 2627"/>
                <a:gd name="T55" fmla="*/ 357 h 1146"/>
                <a:gd name="T56" fmla="*/ 400 w 2627"/>
                <a:gd name="T57" fmla="*/ 313 h 1146"/>
                <a:gd name="T58" fmla="*/ 492 w 2627"/>
                <a:gd name="T59" fmla="*/ 261 h 1146"/>
                <a:gd name="T60" fmla="*/ 611 w 2627"/>
                <a:gd name="T61" fmla="*/ 199 h 1146"/>
                <a:gd name="T62" fmla="*/ 759 w 2627"/>
                <a:gd name="T63" fmla="*/ 128 h 1146"/>
                <a:gd name="T64" fmla="*/ 940 w 2627"/>
                <a:gd name="T65" fmla="*/ 47 h 1146"/>
                <a:gd name="T66" fmla="*/ 1576 w 2627"/>
                <a:gd name="T67" fmla="*/ 0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7" h="1146">
                  <a:moveTo>
                    <a:pt x="1576" y="0"/>
                  </a:moveTo>
                  <a:lnTo>
                    <a:pt x="1576" y="0"/>
                  </a:lnTo>
                  <a:lnTo>
                    <a:pt x="1680" y="44"/>
                  </a:lnTo>
                  <a:lnTo>
                    <a:pt x="1774" y="86"/>
                  </a:lnTo>
                  <a:lnTo>
                    <a:pt x="1861" y="125"/>
                  </a:lnTo>
                  <a:lnTo>
                    <a:pt x="1939" y="163"/>
                  </a:lnTo>
                  <a:lnTo>
                    <a:pt x="2010" y="196"/>
                  </a:lnTo>
                  <a:lnTo>
                    <a:pt x="2073" y="229"/>
                  </a:lnTo>
                  <a:lnTo>
                    <a:pt x="2129" y="259"/>
                  </a:lnTo>
                  <a:lnTo>
                    <a:pt x="2179" y="286"/>
                  </a:lnTo>
                  <a:lnTo>
                    <a:pt x="2223" y="312"/>
                  </a:lnTo>
                  <a:lnTo>
                    <a:pt x="2261" y="334"/>
                  </a:lnTo>
                  <a:lnTo>
                    <a:pt x="2295" y="356"/>
                  </a:lnTo>
                  <a:lnTo>
                    <a:pt x="2323" y="375"/>
                  </a:lnTo>
                  <a:lnTo>
                    <a:pt x="2348" y="393"/>
                  </a:lnTo>
                  <a:lnTo>
                    <a:pt x="2368" y="408"/>
                  </a:lnTo>
                  <a:lnTo>
                    <a:pt x="2399" y="434"/>
                  </a:lnTo>
                  <a:lnTo>
                    <a:pt x="2399" y="434"/>
                  </a:lnTo>
                  <a:lnTo>
                    <a:pt x="2409" y="442"/>
                  </a:lnTo>
                  <a:lnTo>
                    <a:pt x="2418" y="453"/>
                  </a:lnTo>
                  <a:lnTo>
                    <a:pt x="2427" y="465"/>
                  </a:lnTo>
                  <a:lnTo>
                    <a:pt x="2436" y="478"/>
                  </a:lnTo>
                  <a:lnTo>
                    <a:pt x="2445" y="493"/>
                  </a:lnTo>
                  <a:lnTo>
                    <a:pt x="2454" y="508"/>
                  </a:lnTo>
                  <a:lnTo>
                    <a:pt x="2471" y="543"/>
                  </a:lnTo>
                  <a:lnTo>
                    <a:pt x="2487" y="582"/>
                  </a:lnTo>
                  <a:lnTo>
                    <a:pt x="2501" y="624"/>
                  </a:lnTo>
                  <a:lnTo>
                    <a:pt x="2516" y="669"/>
                  </a:lnTo>
                  <a:lnTo>
                    <a:pt x="2529" y="717"/>
                  </a:lnTo>
                  <a:lnTo>
                    <a:pt x="2543" y="767"/>
                  </a:lnTo>
                  <a:lnTo>
                    <a:pt x="2555" y="819"/>
                  </a:lnTo>
                  <a:lnTo>
                    <a:pt x="2580" y="927"/>
                  </a:lnTo>
                  <a:lnTo>
                    <a:pt x="2627" y="1146"/>
                  </a:lnTo>
                  <a:lnTo>
                    <a:pt x="1313" y="1146"/>
                  </a:lnTo>
                  <a:lnTo>
                    <a:pt x="0" y="1146"/>
                  </a:lnTo>
                  <a:lnTo>
                    <a:pt x="0" y="1146"/>
                  </a:lnTo>
                  <a:lnTo>
                    <a:pt x="46" y="927"/>
                  </a:lnTo>
                  <a:lnTo>
                    <a:pt x="70" y="819"/>
                  </a:lnTo>
                  <a:lnTo>
                    <a:pt x="84" y="767"/>
                  </a:lnTo>
                  <a:lnTo>
                    <a:pt x="96" y="717"/>
                  </a:lnTo>
                  <a:lnTo>
                    <a:pt x="111" y="669"/>
                  </a:lnTo>
                  <a:lnTo>
                    <a:pt x="124" y="624"/>
                  </a:lnTo>
                  <a:lnTo>
                    <a:pt x="140" y="582"/>
                  </a:lnTo>
                  <a:lnTo>
                    <a:pt x="154" y="543"/>
                  </a:lnTo>
                  <a:lnTo>
                    <a:pt x="171" y="508"/>
                  </a:lnTo>
                  <a:lnTo>
                    <a:pt x="180" y="493"/>
                  </a:lnTo>
                  <a:lnTo>
                    <a:pt x="189" y="478"/>
                  </a:lnTo>
                  <a:lnTo>
                    <a:pt x="198" y="465"/>
                  </a:lnTo>
                  <a:lnTo>
                    <a:pt x="207" y="453"/>
                  </a:lnTo>
                  <a:lnTo>
                    <a:pt x="216" y="442"/>
                  </a:lnTo>
                  <a:lnTo>
                    <a:pt x="226" y="434"/>
                  </a:lnTo>
                  <a:lnTo>
                    <a:pt x="226" y="434"/>
                  </a:lnTo>
                  <a:lnTo>
                    <a:pt x="258" y="408"/>
                  </a:lnTo>
                  <a:lnTo>
                    <a:pt x="278" y="393"/>
                  </a:lnTo>
                  <a:lnTo>
                    <a:pt x="301" y="375"/>
                  </a:lnTo>
                  <a:lnTo>
                    <a:pt x="329" y="357"/>
                  </a:lnTo>
                  <a:lnTo>
                    <a:pt x="362" y="335"/>
                  </a:lnTo>
                  <a:lnTo>
                    <a:pt x="400" y="313"/>
                  </a:lnTo>
                  <a:lnTo>
                    <a:pt x="443" y="288"/>
                  </a:lnTo>
                  <a:lnTo>
                    <a:pt x="492" y="261"/>
                  </a:lnTo>
                  <a:lnTo>
                    <a:pt x="548" y="231"/>
                  </a:lnTo>
                  <a:lnTo>
                    <a:pt x="611" y="199"/>
                  </a:lnTo>
                  <a:lnTo>
                    <a:pt x="681" y="165"/>
                  </a:lnTo>
                  <a:lnTo>
                    <a:pt x="759" y="128"/>
                  </a:lnTo>
                  <a:lnTo>
                    <a:pt x="844" y="89"/>
                  </a:lnTo>
                  <a:lnTo>
                    <a:pt x="940" y="47"/>
                  </a:lnTo>
                  <a:lnTo>
                    <a:pt x="1044" y="3"/>
                  </a:lnTo>
                  <a:lnTo>
                    <a:pt x="15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76"/>
            <p:cNvSpPr>
              <a:spLocks/>
            </p:cNvSpPr>
            <p:nvPr/>
          </p:nvSpPr>
          <p:spPr bwMode="auto">
            <a:xfrm flipH="1">
              <a:off x="6447644" y="5765527"/>
              <a:ext cx="761244" cy="284939"/>
            </a:xfrm>
            <a:custGeom>
              <a:avLst/>
              <a:gdLst>
                <a:gd name="T0" fmla="*/ 1576 w 2627"/>
                <a:gd name="T1" fmla="*/ 0 h 1146"/>
                <a:gd name="T2" fmla="*/ 1774 w 2627"/>
                <a:gd name="T3" fmla="*/ 86 h 1146"/>
                <a:gd name="T4" fmla="*/ 1939 w 2627"/>
                <a:gd name="T5" fmla="*/ 163 h 1146"/>
                <a:gd name="T6" fmla="*/ 2073 w 2627"/>
                <a:gd name="T7" fmla="*/ 229 h 1146"/>
                <a:gd name="T8" fmla="*/ 2179 w 2627"/>
                <a:gd name="T9" fmla="*/ 286 h 1146"/>
                <a:gd name="T10" fmla="*/ 2261 w 2627"/>
                <a:gd name="T11" fmla="*/ 334 h 1146"/>
                <a:gd name="T12" fmla="*/ 2323 w 2627"/>
                <a:gd name="T13" fmla="*/ 375 h 1146"/>
                <a:gd name="T14" fmla="*/ 2368 w 2627"/>
                <a:gd name="T15" fmla="*/ 408 h 1146"/>
                <a:gd name="T16" fmla="*/ 2399 w 2627"/>
                <a:gd name="T17" fmla="*/ 434 h 1146"/>
                <a:gd name="T18" fmla="*/ 2418 w 2627"/>
                <a:gd name="T19" fmla="*/ 453 h 1146"/>
                <a:gd name="T20" fmla="*/ 2436 w 2627"/>
                <a:gd name="T21" fmla="*/ 478 h 1146"/>
                <a:gd name="T22" fmla="*/ 2454 w 2627"/>
                <a:gd name="T23" fmla="*/ 508 h 1146"/>
                <a:gd name="T24" fmla="*/ 2487 w 2627"/>
                <a:gd name="T25" fmla="*/ 582 h 1146"/>
                <a:gd name="T26" fmla="*/ 2516 w 2627"/>
                <a:gd name="T27" fmla="*/ 669 h 1146"/>
                <a:gd name="T28" fmla="*/ 2543 w 2627"/>
                <a:gd name="T29" fmla="*/ 767 h 1146"/>
                <a:gd name="T30" fmla="*/ 2580 w 2627"/>
                <a:gd name="T31" fmla="*/ 927 h 1146"/>
                <a:gd name="T32" fmla="*/ 1313 w 2627"/>
                <a:gd name="T33" fmla="*/ 1146 h 1146"/>
                <a:gd name="T34" fmla="*/ 0 w 2627"/>
                <a:gd name="T35" fmla="*/ 1146 h 1146"/>
                <a:gd name="T36" fmla="*/ 70 w 2627"/>
                <a:gd name="T37" fmla="*/ 819 h 1146"/>
                <a:gd name="T38" fmla="*/ 96 w 2627"/>
                <a:gd name="T39" fmla="*/ 717 h 1146"/>
                <a:gd name="T40" fmla="*/ 124 w 2627"/>
                <a:gd name="T41" fmla="*/ 624 h 1146"/>
                <a:gd name="T42" fmla="*/ 154 w 2627"/>
                <a:gd name="T43" fmla="*/ 543 h 1146"/>
                <a:gd name="T44" fmla="*/ 180 w 2627"/>
                <a:gd name="T45" fmla="*/ 493 h 1146"/>
                <a:gd name="T46" fmla="*/ 198 w 2627"/>
                <a:gd name="T47" fmla="*/ 465 h 1146"/>
                <a:gd name="T48" fmla="*/ 216 w 2627"/>
                <a:gd name="T49" fmla="*/ 442 h 1146"/>
                <a:gd name="T50" fmla="*/ 226 w 2627"/>
                <a:gd name="T51" fmla="*/ 434 h 1146"/>
                <a:gd name="T52" fmla="*/ 278 w 2627"/>
                <a:gd name="T53" fmla="*/ 393 h 1146"/>
                <a:gd name="T54" fmla="*/ 329 w 2627"/>
                <a:gd name="T55" fmla="*/ 357 h 1146"/>
                <a:gd name="T56" fmla="*/ 400 w 2627"/>
                <a:gd name="T57" fmla="*/ 313 h 1146"/>
                <a:gd name="T58" fmla="*/ 492 w 2627"/>
                <a:gd name="T59" fmla="*/ 261 h 1146"/>
                <a:gd name="T60" fmla="*/ 611 w 2627"/>
                <a:gd name="T61" fmla="*/ 199 h 1146"/>
                <a:gd name="T62" fmla="*/ 759 w 2627"/>
                <a:gd name="T63" fmla="*/ 128 h 1146"/>
                <a:gd name="T64" fmla="*/ 940 w 2627"/>
                <a:gd name="T65" fmla="*/ 47 h 1146"/>
                <a:gd name="T66" fmla="*/ 1576 w 2627"/>
                <a:gd name="T67" fmla="*/ 0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7" h="1146">
                  <a:moveTo>
                    <a:pt x="1576" y="0"/>
                  </a:moveTo>
                  <a:lnTo>
                    <a:pt x="1576" y="0"/>
                  </a:lnTo>
                  <a:lnTo>
                    <a:pt x="1680" y="44"/>
                  </a:lnTo>
                  <a:lnTo>
                    <a:pt x="1774" y="86"/>
                  </a:lnTo>
                  <a:lnTo>
                    <a:pt x="1861" y="125"/>
                  </a:lnTo>
                  <a:lnTo>
                    <a:pt x="1939" y="163"/>
                  </a:lnTo>
                  <a:lnTo>
                    <a:pt x="2010" y="196"/>
                  </a:lnTo>
                  <a:lnTo>
                    <a:pt x="2073" y="229"/>
                  </a:lnTo>
                  <a:lnTo>
                    <a:pt x="2129" y="259"/>
                  </a:lnTo>
                  <a:lnTo>
                    <a:pt x="2179" y="286"/>
                  </a:lnTo>
                  <a:lnTo>
                    <a:pt x="2223" y="312"/>
                  </a:lnTo>
                  <a:lnTo>
                    <a:pt x="2261" y="334"/>
                  </a:lnTo>
                  <a:lnTo>
                    <a:pt x="2295" y="356"/>
                  </a:lnTo>
                  <a:lnTo>
                    <a:pt x="2323" y="375"/>
                  </a:lnTo>
                  <a:lnTo>
                    <a:pt x="2348" y="393"/>
                  </a:lnTo>
                  <a:lnTo>
                    <a:pt x="2368" y="408"/>
                  </a:lnTo>
                  <a:lnTo>
                    <a:pt x="2399" y="434"/>
                  </a:lnTo>
                  <a:lnTo>
                    <a:pt x="2399" y="434"/>
                  </a:lnTo>
                  <a:lnTo>
                    <a:pt x="2409" y="442"/>
                  </a:lnTo>
                  <a:lnTo>
                    <a:pt x="2418" y="453"/>
                  </a:lnTo>
                  <a:lnTo>
                    <a:pt x="2427" y="465"/>
                  </a:lnTo>
                  <a:lnTo>
                    <a:pt x="2436" y="478"/>
                  </a:lnTo>
                  <a:lnTo>
                    <a:pt x="2445" y="493"/>
                  </a:lnTo>
                  <a:lnTo>
                    <a:pt x="2454" y="508"/>
                  </a:lnTo>
                  <a:lnTo>
                    <a:pt x="2471" y="543"/>
                  </a:lnTo>
                  <a:lnTo>
                    <a:pt x="2487" y="582"/>
                  </a:lnTo>
                  <a:lnTo>
                    <a:pt x="2501" y="624"/>
                  </a:lnTo>
                  <a:lnTo>
                    <a:pt x="2516" y="669"/>
                  </a:lnTo>
                  <a:lnTo>
                    <a:pt x="2529" y="717"/>
                  </a:lnTo>
                  <a:lnTo>
                    <a:pt x="2543" y="767"/>
                  </a:lnTo>
                  <a:lnTo>
                    <a:pt x="2555" y="819"/>
                  </a:lnTo>
                  <a:lnTo>
                    <a:pt x="2580" y="927"/>
                  </a:lnTo>
                  <a:lnTo>
                    <a:pt x="2627" y="1146"/>
                  </a:lnTo>
                  <a:lnTo>
                    <a:pt x="1313" y="1146"/>
                  </a:lnTo>
                  <a:lnTo>
                    <a:pt x="0" y="1146"/>
                  </a:lnTo>
                  <a:lnTo>
                    <a:pt x="0" y="1146"/>
                  </a:lnTo>
                  <a:lnTo>
                    <a:pt x="46" y="927"/>
                  </a:lnTo>
                  <a:lnTo>
                    <a:pt x="70" y="819"/>
                  </a:lnTo>
                  <a:lnTo>
                    <a:pt x="84" y="767"/>
                  </a:lnTo>
                  <a:lnTo>
                    <a:pt x="96" y="717"/>
                  </a:lnTo>
                  <a:lnTo>
                    <a:pt x="111" y="669"/>
                  </a:lnTo>
                  <a:lnTo>
                    <a:pt x="124" y="624"/>
                  </a:lnTo>
                  <a:lnTo>
                    <a:pt x="140" y="582"/>
                  </a:lnTo>
                  <a:lnTo>
                    <a:pt x="154" y="543"/>
                  </a:lnTo>
                  <a:lnTo>
                    <a:pt x="171" y="508"/>
                  </a:lnTo>
                  <a:lnTo>
                    <a:pt x="180" y="493"/>
                  </a:lnTo>
                  <a:lnTo>
                    <a:pt x="189" y="478"/>
                  </a:lnTo>
                  <a:lnTo>
                    <a:pt x="198" y="465"/>
                  </a:lnTo>
                  <a:lnTo>
                    <a:pt x="207" y="453"/>
                  </a:lnTo>
                  <a:lnTo>
                    <a:pt x="216" y="442"/>
                  </a:lnTo>
                  <a:lnTo>
                    <a:pt x="226" y="434"/>
                  </a:lnTo>
                  <a:lnTo>
                    <a:pt x="226" y="434"/>
                  </a:lnTo>
                  <a:lnTo>
                    <a:pt x="258" y="408"/>
                  </a:lnTo>
                  <a:lnTo>
                    <a:pt x="278" y="393"/>
                  </a:lnTo>
                  <a:lnTo>
                    <a:pt x="301" y="375"/>
                  </a:lnTo>
                  <a:lnTo>
                    <a:pt x="329" y="357"/>
                  </a:lnTo>
                  <a:lnTo>
                    <a:pt x="362" y="335"/>
                  </a:lnTo>
                  <a:lnTo>
                    <a:pt x="400" y="313"/>
                  </a:lnTo>
                  <a:lnTo>
                    <a:pt x="443" y="288"/>
                  </a:lnTo>
                  <a:lnTo>
                    <a:pt x="492" y="261"/>
                  </a:lnTo>
                  <a:lnTo>
                    <a:pt x="548" y="231"/>
                  </a:lnTo>
                  <a:lnTo>
                    <a:pt x="611" y="199"/>
                  </a:lnTo>
                  <a:lnTo>
                    <a:pt x="681" y="165"/>
                  </a:lnTo>
                  <a:lnTo>
                    <a:pt x="759" y="128"/>
                  </a:lnTo>
                  <a:lnTo>
                    <a:pt x="844" y="89"/>
                  </a:lnTo>
                  <a:lnTo>
                    <a:pt x="940" y="47"/>
                  </a:lnTo>
                  <a:lnTo>
                    <a:pt x="1044" y="3"/>
                  </a:lnTo>
                  <a:lnTo>
                    <a:pt x="1576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77"/>
            <p:cNvSpPr>
              <a:spLocks/>
            </p:cNvSpPr>
            <p:nvPr/>
          </p:nvSpPr>
          <p:spPr bwMode="auto">
            <a:xfrm flipH="1">
              <a:off x="6447644" y="5765527"/>
              <a:ext cx="761244" cy="284939"/>
            </a:xfrm>
            <a:custGeom>
              <a:avLst/>
              <a:gdLst>
                <a:gd name="T0" fmla="*/ 1576 w 2627"/>
                <a:gd name="T1" fmla="*/ 0 h 1146"/>
                <a:gd name="T2" fmla="*/ 1774 w 2627"/>
                <a:gd name="T3" fmla="*/ 86 h 1146"/>
                <a:gd name="T4" fmla="*/ 1939 w 2627"/>
                <a:gd name="T5" fmla="*/ 163 h 1146"/>
                <a:gd name="T6" fmla="*/ 2073 w 2627"/>
                <a:gd name="T7" fmla="*/ 229 h 1146"/>
                <a:gd name="T8" fmla="*/ 2179 w 2627"/>
                <a:gd name="T9" fmla="*/ 286 h 1146"/>
                <a:gd name="T10" fmla="*/ 2261 w 2627"/>
                <a:gd name="T11" fmla="*/ 334 h 1146"/>
                <a:gd name="T12" fmla="*/ 2323 w 2627"/>
                <a:gd name="T13" fmla="*/ 375 h 1146"/>
                <a:gd name="T14" fmla="*/ 2368 w 2627"/>
                <a:gd name="T15" fmla="*/ 408 h 1146"/>
                <a:gd name="T16" fmla="*/ 2399 w 2627"/>
                <a:gd name="T17" fmla="*/ 434 h 1146"/>
                <a:gd name="T18" fmla="*/ 2418 w 2627"/>
                <a:gd name="T19" fmla="*/ 453 h 1146"/>
                <a:gd name="T20" fmla="*/ 2436 w 2627"/>
                <a:gd name="T21" fmla="*/ 478 h 1146"/>
                <a:gd name="T22" fmla="*/ 2454 w 2627"/>
                <a:gd name="T23" fmla="*/ 508 h 1146"/>
                <a:gd name="T24" fmla="*/ 2487 w 2627"/>
                <a:gd name="T25" fmla="*/ 582 h 1146"/>
                <a:gd name="T26" fmla="*/ 2516 w 2627"/>
                <a:gd name="T27" fmla="*/ 669 h 1146"/>
                <a:gd name="T28" fmla="*/ 2543 w 2627"/>
                <a:gd name="T29" fmla="*/ 767 h 1146"/>
                <a:gd name="T30" fmla="*/ 2580 w 2627"/>
                <a:gd name="T31" fmla="*/ 927 h 1146"/>
                <a:gd name="T32" fmla="*/ 1313 w 2627"/>
                <a:gd name="T33" fmla="*/ 1146 h 1146"/>
                <a:gd name="T34" fmla="*/ 0 w 2627"/>
                <a:gd name="T35" fmla="*/ 1146 h 1146"/>
                <a:gd name="T36" fmla="*/ 70 w 2627"/>
                <a:gd name="T37" fmla="*/ 819 h 1146"/>
                <a:gd name="T38" fmla="*/ 96 w 2627"/>
                <a:gd name="T39" fmla="*/ 717 h 1146"/>
                <a:gd name="T40" fmla="*/ 124 w 2627"/>
                <a:gd name="T41" fmla="*/ 624 h 1146"/>
                <a:gd name="T42" fmla="*/ 154 w 2627"/>
                <a:gd name="T43" fmla="*/ 543 h 1146"/>
                <a:gd name="T44" fmla="*/ 180 w 2627"/>
                <a:gd name="T45" fmla="*/ 493 h 1146"/>
                <a:gd name="T46" fmla="*/ 198 w 2627"/>
                <a:gd name="T47" fmla="*/ 465 h 1146"/>
                <a:gd name="T48" fmla="*/ 216 w 2627"/>
                <a:gd name="T49" fmla="*/ 442 h 1146"/>
                <a:gd name="T50" fmla="*/ 226 w 2627"/>
                <a:gd name="T51" fmla="*/ 434 h 1146"/>
                <a:gd name="T52" fmla="*/ 278 w 2627"/>
                <a:gd name="T53" fmla="*/ 393 h 1146"/>
                <a:gd name="T54" fmla="*/ 329 w 2627"/>
                <a:gd name="T55" fmla="*/ 357 h 1146"/>
                <a:gd name="T56" fmla="*/ 400 w 2627"/>
                <a:gd name="T57" fmla="*/ 313 h 1146"/>
                <a:gd name="T58" fmla="*/ 492 w 2627"/>
                <a:gd name="T59" fmla="*/ 261 h 1146"/>
                <a:gd name="T60" fmla="*/ 611 w 2627"/>
                <a:gd name="T61" fmla="*/ 199 h 1146"/>
                <a:gd name="T62" fmla="*/ 759 w 2627"/>
                <a:gd name="T63" fmla="*/ 128 h 1146"/>
                <a:gd name="T64" fmla="*/ 940 w 2627"/>
                <a:gd name="T65" fmla="*/ 47 h 1146"/>
                <a:gd name="T66" fmla="*/ 1576 w 2627"/>
                <a:gd name="T67" fmla="*/ 0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7" h="1146">
                  <a:moveTo>
                    <a:pt x="1576" y="0"/>
                  </a:moveTo>
                  <a:lnTo>
                    <a:pt x="1576" y="0"/>
                  </a:lnTo>
                  <a:lnTo>
                    <a:pt x="1680" y="44"/>
                  </a:lnTo>
                  <a:lnTo>
                    <a:pt x="1774" y="86"/>
                  </a:lnTo>
                  <a:lnTo>
                    <a:pt x="1861" y="125"/>
                  </a:lnTo>
                  <a:lnTo>
                    <a:pt x="1939" y="163"/>
                  </a:lnTo>
                  <a:lnTo>
                    <a:pt x="2010" y="196"/>
                  </a:lnTo>
                  <a:lnTo>
                    <a:pt x="2073" y="229"/>
                  </a:lnTo>
                  <a:lnTo>
                    <a:pt x="2129" y="259"/>
                  </a:lnTo>
                  <a:lnTo>
                    <a:pt x="2179" y="286"/>
                  </a:lnTo>
                  <a:lnTo>
                    <a:pt x="2223" y="312"/>
                  </a:lnTo>
                  <a:lnTo>
                    <a:pt x="2261" y="334"/>
                  </a:lnTo>
                  <a:lnTo>
                    <a:pt x="2295" y="356"/>
                  </a:lnTo>
                  <a:lnTo>
                    <a:pt x="2323" y="375"/>
                  </a:lnTo>
                  <a:lnTo>
                    <a:pt x="2348" y="393"/>
                  </a:lnTo>
                  <a:lnTo>
                    <a:pt x="2368" y="408"/>
                  </a:lnTo>
                  <a:lnTo>
                    <a:pt x="2399" y="434"/>
                  </a:lnTo>
                  <a:lnTo>
                    <a:pt x="2399" y="434"/>
                  </a:lnTo>
                  <a:lnTo>
                    <a:pt x="2409" y="442"/>
                  </a:lnTo>
                  <a:lnTo>
                    <a:pt x="2418" y="453"/>
                  </a:lnTo>
                  <a:lnTo>
                    <a:pt x="2427" y="465"/>
                  </a:lnTo>
                  <a:lnTo>
                    <a:pt x="2436" y="478"/>
                  </a:lnTo>
                  <a:lnTo>
                    <a:pt x="2445" y="493"/>
                  </a:lnTo>
                  <a:lnTo>
                    <a:pt x="2454" y="508"/>
                  </a:lnTo>
                  <a:lnTo>
                    <a:pt x="2471" y="543"/>
                  </a:lnTo>
                  <a:lnTo>
                    <a:pt x="2487" y="582"/>
                  </a:lnTo>
                  <a:lnTo>
                    <a:pt x="2501" y="624"/>
                  </a:lnTo>
                  <a:lnTo>
                    <a:pt x="2516" y="669"/>
                  </a:lnTo>
                  <a:lnTo>
                    <a:pt x="2529" y="717"/>
                  </a:lnTo>
                  <a:lnTo>
                    <a:pt x="2543" y="767"/>
                  </a:lnTo>
                  <a:lnTo>
                    <a:pt x="2555" y="819"/>
                  </a:lnTo>
                  <a:lnTo>
                    <a:pt x="2580" y="927"/>
                  </a:lnTo>
                  <a:lnTo>
                    <a:pt x="2627" y="1146"/>
                  </a:lnTo>
                  <a:lnTo>
                    <a:pt x="1313" y="1146"/>
                  </a:lnTo>
                  <a:lnTo>
                    <a:pt x="0" y="1146"/>
                  </a:lnTo>
                  <a:lnTo>
                    <a:pt x="0" y="1146"/>
                  </a:lnTo>
                  <a:lnTo>
                    <a:pt x="46" y="927"/>
                  </a:lnTo>
                  <a:lnTo>
                    <a:pt x="70" y="819"/>
                  </a:lnTo>
                  <a:lnTo>
                    <a:pt x="84" y="767"/>
                  </a:lnTo>
                  <a:lnTo>
                    <a:pt x="96" y="717"/>
                  </a:lnTo>
                  <a:lnTo>
                    <a:pt x="111" y="669"/>
                  </a:lnTo>
                  <a:lnTo>
                    <a:pt x="124" y="624"/>
                  </a:lnTo>
                  <a:lnTo>
                    <a:pt x="140" y="582"/>
                  </a:lnTo>
                  <a:lnTo>
                    <a:pt x="154" y="543"/>
                  </a:lnTo>
                  <a:lnTo>
                    <a:pt x="171" y="508"/>
                  </a:lnTo>
                  <a:lnTo>
                    <a:pt x="180" y="493"/>
                  </a:lnTo>
                  <a:lnTo>
                    <a:pt x="189" y="478"/>
                  </a:lnTo>
                  <a:lnTo>
                    <a:pt x="198" y="465"/>
                  </a:lnTo>
                  <a:lnTo>
                    <a:pt x="207" y="453"/>
                  </a:lnTo>
                  <a:lnTo>
                    <a:pt x="216" y="442"/>
                  </a:lnTo>
                  <a:lnTo>
                    <a:pt x="226" y="434"/>
                  </a:lnTo>
                  <a:lnTo>
                    <a:pt x="226" y="434"/>
                  </a:lnTo>
                  <a:lnTo>
                    <a:pt x="258" y="408"/>
                  </a:lnTo>
                  <a:lnTo>
                    <a:pt x="278" y="393"/>
                  </a:lnTo>
                  <a:lnTo>
                    <a:pt x="301" y="375"/>
                  </a:lnTo>
                  <a:lnTo>
                    <a:pt x="329" y="357"/>
                  </a:lnTo>
                  <a:lnTo>
                    <a:pt x="362" y="335"/>
                  </a:lnTo>
                  <a:lnTo>
                    <a:pt x="400" y="313"/>
                  </a:lnTo>
                  <a:lnTo>
                    <a:pt x="443" y="288"/>
                  </a:lnTo>
                  <a:lnTo>
                    <a:pt x="492" y="261"/>
                  </a:lnTo>
                  <a:lnTo>
                    <a:pt x="548" y="231"/>
                  </a:lnTo>
                  <a:lnTo>
                    <a:pt x="611" y="199"/>
                  </a:lnTo>
                  <a:lnTo>
                    <a:pt x="681" y="165"/>
                  </a:lnTo>
                  <a:lnTo>
                    <a:pt x="759" y="128"/>
                  </a:lnTo>
                  <a:lnTo>
                    <a:pt x="844" y="89"/>
                  </a:lnTo>
                  <a:lnTo>
                    <a:pt x="940" y="47"/>
                  </a:lnTo>
                  <a:lnTo>
                    <a:pt x="1044" y="3"/>
                  </a:lnTo>
                  <a:lnTo>
                    <a:pt x="15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78"/>
            <p:cNvSpPr>
              <a:spLocks/>
            </p:cNvSpPr>
            <p:nvPr/>
          </p:nvSpPr>
          <p:spPr bwMode="auto">
            <a:xfrm flipH="1">
              <a:off x="6746580" y="5583097"/>
              <a:ext cx="163372" cy="248453"/>
            </a:xfrm>
            <a:custGeom>
              <a:avLst/>
              <a:gdLst>
                <a:gd name="T0" fmla="*/ 564 w 564"/>
                <a:gd name="T1" fmla="*/ 665 h 1005"/>
                <a:gd name="T2" fmla="*/ 564 w 564"/>
                <a:gd name="T3" fmla="*/ 870 h 1005"/>
                <a:gd name="T4" fmla="*/ 534 w 564"/>
                <a:gd name="T5" fmla="*/ 902 h 1005"/>
                <a:gd name="T6" fmla="*/ 501 w 564"/>
                <a:gd name="T7" fmla="*/ 929 h 1005"/>
                <a:gd name="T8" fmla="*/ 467 w 564"/>
                <a:gd name="T9" fmla="*/ 951 h 1005"/>
                <a:gd name="T10" fmla="*/ 431 w 564"/>
                <a:gd name="T11" fmla="*/ 971 h 1005"/>
                <a:gd name="T12" fmla="*/ 396 w 564"/>
                <a:gd name="T13" fmla="*/ 986 h 1005"/>
                <a:gd name="T14" fmla="*/ 359 w 564"/>
                <a:gd name="T15" fmla="*/ 996 h 1005"/>
                <a:gd name="T16" fmla="*/ 320 w 564"/>
                <a:gd name="T17" fmla="*/ 1003 h 1005"/>
                <a:gd name="T18" fmla="*/ 282 w 564"/>
                <a:gd name="T19" fmla="*/ 1005 h 1005"/>
                <a:gd name="T20" fmla="*/ 243 w 564"/>
                <a:gd name="T21" fmla="*/ 1003 h 1005"/>
                <a:gd name="T22" fmla="*/ 206 w 564"/>
                <a:gd name="T23" fmla="*/ 997 h 1005"/>
                <a:gd name="T24" fmla="*/ 168 w 564"/>
                <a:gd name="T25" fmla="*/ 987 h 1005"/>
                <a:gd name="T26" fmla="*/ 132 w 564"/>
                <a:gd name="T27" fmla="*/ 972 h 1005"/>
                <a:gd name="T28" fmla="*/ 96 w 564"/>
                <a:gd name="T29" fmla="*/ 953 h 1005"/>
                <a:gd name="T30" fmla="*/ 62 w 564"/>
                <a:gd name="T31" fmla="*/ 930 h 1005"/>
                <a:gd name="T32" fmla="*/ 30 w 564"/>
                <a:gd name="T33" fmla="*/ 903 h 1005"/>
                <a:gd name="T34" fmla="*/ 0 w 564"/>
                <a:gd name="T35" fmla="*/ 870 h 1005"/>
                <a:gd name="T36" fmla="*/ 0 w 564"/>
                <a:gd name="T37" fmla="*/ 250 h 1005"/>
                <a:gd name="T38" fmla="*/ 1 w 564"/>
                <a:gd name="T39" fmla="*/ 235 h 1005"/>
                <a:gd name="T40" fmla="*/ 3 w 564"/>
                <a:gd name="T41" fmla="*/ 206 h 1005"/>
                <a:gd name="T42" fmla="*/ 10 w 564"/>
                <a:gd name="T43" fmla="*/ 178 h 1005"/>
                <a:gd name="T44" fmla="*/ 19 w 564"/>
                <a:gd name="T45" fmla="*/ 153 h 1005"/>
                <a:gd name="T46" fmla="*/ 30 w 564"/>
                <a:gd name="T47" fmla="*/ 129 h 1005"/>
                <a:gd name="T48" fmla="*/ 44 w 564"/>
                <a:gd name="T49" fmla="*/ 108 h 1005"/>
                <a:gd name="T50" fmla="*/ 60 w 564"/>
                <a:gd name="T51" fmla="*/ 88 h 1005"/>
                <a:gd name="T52" fmla="*/ 78 w 564"/>
                <a:gd name="T53" fmla="*/ 70 h 1005"/>
                <a:gd name="T54" fmla="*/ 108 w 564"/>
                <a:gd name="T55" fmla="*/ 47 h 1005"/>
                <a:gd name="T56" fmla="*/ 154 w 564"/>
                <a:gd name="T57" fmla="*/ 25 h 1005"/>
                <a:gd name="T58" fmla="*/ 204 w 564"/>
                <a:gd name="T59" fmla="*/ 9 h 1005"/>
                <a:gd name="T60" fmla="*/ 255 w 564"/>
                <a:gd name="T61" fmla="*/ 1 h 1005"/>
                <a:gd name="T62" fmla="*/ 308 w 564"/>
                <a:gd name="T63" fmla="*/ 1 h 1005"/>
                <a:gd name="T64" fmla="*/ 360 w 564"/>
                <a:gd name="T65" fmla="*/ 9 h 1005"/>
                <a:gd name="T66" fmla="*/ 410 w 564"/>
                <a:gd name="T67" fmla="*/ 25 h 1005"/>
                <a:gd name="T68" fmla="*/ 455 w 564"/>
                <a:gd name="T69" fmla="*/ 47 h 1005"/>
                <a:gd name="T70" fmla="*/ 485 w 564"/>
                <a:gd name="T71" fmla="*/ 70 h 1005"/>
                <a:gd name="T72" fmla="*/ 503 w 564"/>
                <a:gd name="T73" fmla="*/ 88 h 1005"/>
                <a:gd name="T74" fmla="*/ 519 w 564"/>
                <a:gd name="T75" fmla="*/ 108 h 1005"/>
                <a:gd name="T76" fmla="*/ 534 w 564"/>
                <a:gd name="T77" fmla="*/ 129 h 1005"/>
                <a:gd name="T78" fmla="*/ 545 w 564"/>
                <a:gd name="T79" fmla="*/ 153 h 1005"/>
                <a:gd name="T80" fmla="*/ 554 w 564"/>
                <a:gd name="T81" fmla="*/ 178 h 1005"/>
                <a:gd name="T82" fmla="*/ 560 w 564"/>
                <a:gd name="T83" fmla="*/ 206 h 1005"/>
                <a:gd name="T84" fmla="*/ 563 w 564"/>
                <a:gd name="T85" fmla="*/ 235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64" h="1005">
                  <a:moveTo>
                    <a:pt x="564" y="250"/>
                  </a:moveTo>
                  <a:lnTo>
                    <a:pt x="564" y="665"/>
                  </a:lnTo>
                  <a:lnTo>
                    <a:pt x="564" y="870"/>
                  </a:lnTo>
                  <a:lnTo>
                    <a:pt x="564" y="870"/>
                  </a:lnTo>
                  <a:lnTo>
                    <a:pt x="549" y="886"/>
                  </a:lnTo>
                  <a:lnTo>
                    <a:pt x="534" y="902"/>
                  </a:lnTo>
                  <a:lnTo>
                    <a:pt x="518" y="916"/>
                  </a:lnTo>
                  <a:lnTo>
                    <a:pt x="501" y="929"/>
                  </a:lnTo>
                  <a:lnTo>
                    <a:pt x="484" y="940"/>
                  </a:lnTo>
                  <a:lnTo>
                    <a:pt x="467" y="951"/>
                  </a:lnTo>
                  <a:lnTo>
                    <a:pt x="449" y="961"/>
                  </a:lnTo>
                  <a:lnTo>
                    <a:pt x="431" y="971"/>
                  </a:lnTo>
                  <a:lnTo>
                    <a:pt x="413" y="978"/>
                  </a:lnTo>
                  <a:lnTo>
                    <a:pt x="396" y="986"/>
                  </a:lnTo>
                  <a:lnTo>
                    <a:pt x="376" y="991"/>
                  </a:lnTo>
                  <a:lnTo>
                    <a:pt x="359" y="996"/>
                  </a:lnTo>
                  <a:lnTo>
                    <a:pt x="339" y="1000"/>
                  </a:lnTo>
                  <a:lnTo>
                    <a:pt x="320" y="1003"/>
                  </a:lnTo>
                  <a:lnTo>
                    <a:pt x="301" y="1004"/>
                  </a:lnTo>
                  <a:lnTo>
                    <a:pt x="282" y="1005"/>
                  </a:lnTo>
                  <a:lnTo>
                    <a:pt x="262" y="1004"/>
                  </a:lnTo>
                  <a:lnTo>
                    <a:pt x="243" y="1003"/>
                  </a:lnTo>
                  <a:lnTo>
                    <a:pt x="224" y="1001"/>
                  </a:lnTo>
                  <a:lnTo>
                    <a:pt x="206" y="997"/>
                  </a:lnTo>
                  <a:lnTo>
                    <a:pt x="187" y="992"/>
                  </a:lnTo>
                  <a:lnTo>
                    <a:pt x="168" y="987"/>
                  </a:lnTo>
                  <a:lnTo>
                    <a:pt x="150" y="980"/>
                  </a:lnTo>
                  <a:lnTo>
                    <a:pt x="132" y="972"/>
                  </a:lnTo>
                  <a:lnTo>
                    <a:pt x="114" y="963"/>
                  </a:lnTo>
                  <a:lnTo>
                    <a:pt x="96" y="953"/>
                  </a:lnTo>
                  <a:lnTo>
                    <a:pt x="79" y="943"/>
                  </a:lnTo>
                  <a:lnTo>
                    <a:pt x="62" y="930"/>
                  </a:lnTo>
                  <a:lnTo>
                    <a:pt x="46" y="917"/>
                  </a:lnTo>
                  <a:lnTo>
                    <a:pt x="30" y="903"/>
                  </a:lnTo>
                  <a:lnTo>
                    <a:pt x="14" y="886"/>
                  </a:lnTo>
                  <a:lnTo>
                    <a:pt x="0" y="870"/>
                  </a:lnTo>
                  <a:lnTo>
                    <a:pt x="0" y="665"/>
                  </a:lnTo>
                  <a:lnTo>
                    <a:pt x="0" y="250"/>
                  </a:lnTo>
                  <a:lnTo>
                    <a:pt x="0" y="250"/>
                  </a:lnTo>
                  <a:lnTo>
                    <a:pt x="1" y="235"/>
                  </a:lnTo>
                  <a:lnTo>
                    <a:pt x="2" y="220"/>
                  </a:lnTo>
                  <a:lnTo>
                    <a:pt x="3" y="206"/>
                  </a:lnTo>
                  <a:lnTo>
                    <a:pt x="6" y="192"/>
                  </a:lnTo>
                  <a:lnTo>
                    <a:pt x="10" y="178"/>
                  </a:lnTo>
                  <a:lnTo>
                    <a:pt x="14" y="165"/>
                  </a:lnTo>
                  <a:lnTo>
                    <a:pt x="19" y="153"/>
                  </a:lnTo>
                  <a:lnTo>
                    <a:pt x="24" y="141"/>
                  </a:lnTo>
                  <a:lnTo>
                    <a:pt x="30" y="129"/>
                  </a:lnTo>
                  <a:lnTo>
                    <a:pt x="37" y="119"/>
                  </a:lnTo>
                  <a:lnTo>
                    <a:pt x="44" y="108"/>
                  </a:lnTo>
                  <a:lnTo>
                    <a:pt x="52" y="98"/>
                  </a:lnTo>
                  <a:lnTo>
                    <a:pt x="60" y="88"/>
                  </a:lnTo>
                  <a:lnTo>
                    <a:pt x="69" y="79"/>
                  </a:lnTo>
                  <a:lnTo>
                    <a:pt x="78" y="70"/>
                  </a:lnTo>
                  <a:lnTo>
                    <a:pt x="88" y="62"/>
                  </a:lnTo>
                  <a:lnTo>
                    <a:pt x="108" y="47"/>
                  </a:lnTo>
                  <a:lnTo>
                    <a:pt x="131" y="35"/>
                  </a:lnTo>
                  <a:lnTo>
                    <a:pt x="154" y="25"/>
                  </a:lnTo>
                  <a:lnTo>
                    <a:pt x="178" y="15"/>
                  </a:lnTo>
                  <a:lnTo>
                    <a:pt x="204" y="9"/>
                  </a:lnTo>
                  <a:lnTo>
                    <a:pt x="230" y="4"/>
                  </a:lnTo>
                  <a:lnTo>
                    <a:pt x="255" y="1"/>
                  </a:lnTo>
                  <a:lnTo>
                    <a:pt x="282" y="0"/>
                  </a:lnTo>
                  <a:lnTo>
                    <a:pt x="308" y="1"/>
                  </a:lnTo>
                  <a:lnTo>
                    <a:pt x="334" y="4"/>
                  </a:lnTo>
                  <a:lnTo>
                    <a:pt x="360" y="9"/>
                  </a:lnTo>
                  <a:lnTo>
                    <a:pt x="385" y="15"/>
                  </a:lnTo>
                  <a:lnTo>
                    <a:pt x="410" y="25"/>
                  </a:lnTo>
                  <a:lnTo>
                    <a:pt x="433" y="35"/>
                  </a:lnTo>
                  <a:lnTo>
                    <a:pt x="455" y="47"/>
                  </a:lnTo>
                  <a:lnTo>
                    <a:pt x="475" y="62"/>
                  </a:lnTo>
                  <a:lnTo>
                    <a:pt x="485" y="70"/>
                  </a:lnTo>
                  <a:lnTo>
                    <a:pt x="494" y="79"/>
                  </a:lnTo>
                  <a:lnTo>
                    <a:pt x="503" y="88"/>
                  </a:lnTo>
                  <a:lnTo>
                    <a:pt x="511" y="98"/>
                  </a:lnTo>
                  <a:lnTo>
                    <a:pt x="519" y="108"/>
                  </a:lnTo>
                  <a:lnTo>
                    <a:pt x="527" y="119"/>
                  </a:lnTo>
                  <a:lnTo>
                    <a:pt x="534" y="129"/>
                  </a:lnTo>
                  <a:lnTo>
                    <a:pt x="539" y="141"/>
                  </a:lnTo>
                  <a:lnTo>
                    <a:pt x="545" y="153"/>
                  </a:lnTo>
                  <a:lnTo>
                    <a:pt x="549" y="165"/>
                  </a:lnTo>
                  <a:lnTo>
                    <a:pt x="554" y="178"/>
                  </a:lnTo>
                  <a:lnTo>
                    <a:pt x="557" y="192"/>
                  </a:lnTo>
                  <a:lnTo>
                    <a:pt x="560" y="206"/>
                  </a:lnTo>
                  <a:lnTo>
                    <a:pt x="562" y="220"/>
                  </a:lnTo>
                  <a:lnTo>
                    <a:pt x="563" y="235"/>
                  </a:lnTo>
                  <a:lnTo>
                    <a:pt x="564" y="250"/>
                  </a:lnTo>
                  <a:close/>
                </a:path>
              </a:pathLst>
            </a:custGeom>
            <a:solidFill>
              <a:srgbClr val="F7C9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79"/>
            <p:cNvSpPr>
              <a:spLocks/>
            </p:cNvSpPr>
            <p:nvPr/>
          </p:nvSpPr>
          <p:spPr bwMode="auto">
            <a:xfrm flipH="1">
              <a:off x="6746580" y="5583097"/>
              <a:ext cx="163372" cy="248453"/>
            </a:xfrm>
            <a:custGeom>
              <a:avLst/>
              <a:gdLst>
                <a:gd name="T0" fmla="*/ 564 w 564"/>
                <a:gd name="T1" fmla="*/ 665 h 1005"/>
                <a:gd name="T2" fmla="*/ 564 w 564"/>
                <a:gd name="T3" fmla="*/ 870 h 1005"/>
                <a:gd name="T4" fmla="*/ 534 w 564"/>
                <a:gd name="T5" fmla="*/ 902 h 1005"/>
                <a:gd name="T6" fmla="*/ 501 w 564"/>
                <a:gd name="T7" fmla="*/ 929 h 1005"/>
                <a:gd name="T8" fmla="*/ 467 w 564"/>
                <a:gd name="T9" fmla="*/ 951 h 1005"/>
                <a:gd name="T10" fmla="*/ 431 w 564"/>
                <a:gd name="T11" fmla="*/ 971 h 1005"/>
                <a:gd name="T12" fmla="*/ 396 w 564"/>
                <a:gd name="T13" fmla="*/ 986 h 1005"/>
                <a:gd name="T14" fmla="*/ 359 w 564"/>
                <a:gd name="T15" fmla="*/ 996 h 1005"/>
                <a:gd name="T16" fmla="*/ 320 w 564"/>
                <a:gd name="T17" fmla="*/ 1003 h 1005"/>
                <a:gd name="T18" fmla="*/ 282 w 564"/>
                <a:gd name="T19" fmla="*/ 1005 h 1005"/>
                <a:gd name="T20" fmla="*/ 243 w 564"/>
                <a:gd name="T21" fmla="*/ 1003 h 1005"/>
                <a:gd name="T22" fmla="*/ 206 w 564"/>
                <a:gd name="T23" fmla="*/ 997 h 1005"/>
                <a:gd name="T24" fmla="*/ 168 w 564"/>
                <a:gd name="T25" fmla="*/ 987 h 1005"/>
                <a:gd name="T26" fmla="*/ 132 w 564"/>
                <a:gd name="T27" fmla="*/ 972 h 1005"/>
                <a:gd name="T28" fmla="*/ 96 w 564"/>
                <a:gd name="T29" fmla="*/ 953 h 1005"/>
                <a:gd name="T30" fmla="*/ 62 w 564"/>
                <a:gd name="T31" fmla="*/ 930 h 1005"/>
                <a:gd name="T32" fmla="*/ 30 w 564"/>
                <a:gd name="T33" fmla="*/ 903 h 1005"/>
                <a:gd name="T34" fmla="*/ 0 w 564"/>
                <a:gd name="T35" fmla="*/ 870 h 1005"/>
                <a:gd name="T36" fmla="*/ 0 w 564"/>
                <a:gd name="T37" fmla="*/ 250 h 1005"/>
                <a:gd name="T38" fmla="*/ 1 w 564"/>
                <a:gd name="T39" fmla="*/ 235 h 1005"/>
                <a:gd name="T40" fmla="*/ 3 w 564"/>
                <a:gd name="T41" fmla="*/ 206 h 1005"/>
                <a:gd name="T42" fmla="*/ 10 w 564"/>
                <a:gd name="T43" fmla="*/ 178 h 1005"/>
                <a:gd name="T44" fmla="*/ 19 w 564"/>
                <a:gd name="T45" fmla="*/ 153 h 1005"/>
                <a:gd name="T46" fmla="*/ 30 w 564"/>
                <a:gd name="T47" fmla="*/ 129 h 1005"/>
                <a:gd name="T48" fmla="*/ 44 w 564"/>
                <a:gd name="T49" fmla="*/ 108 h 1005"/>
                <a:gd name="T50" fmla="*/ 60 w 564"/>
                <a:gd name="T51" fmla="*/ 88 h 1005"/>
                <a:gd name="T52" fmla="*/ 78 w 564"/>
                <a:gd name="T53" fmla="*/ 70 h 1005"/>
                <a:gd name="T54" fmla="*/ 108 w 564"/>
                <a:gd name="T55" fmla="*/ 47 h 1005"/>
                <a:gd name="T56" fmla="*/ 154 w 564"/>
                <a:gd name="T57" fmla="*/ 25 h 1005"/>
                <a:gd name="T58" fmla="*/ 204 w 564"/>
                <a:gd name="T59" fmla="*/ 9 h 1005"/>
                <a:gd name="T60" fmla="*/ 255 w 564"/>
                <a:gd name="T61" fmla="*/ 1 h 1005"/>
                <a:gd name="T62" fmla="*/ 308 w 564"/>
                <a:gd name="T63" fmla="*/ 1 h 1005"/>
                <a:gd name="T64" fmla="*/ 360 w 564"/>
                <a:gd name="T65" fmla="*/ 9 h 1005"/>
                <a:gd name="T66" fmla="*/ 410 w 564"/>
                <a:gd name="T67" fmla="*/ 25 h 1005"/>
                <a:gd name="T68" fmla="*/ 455 w 564"/>
                <a:gd name="T69" fmla="*/ 47 h 1005"/>
                <a:gd name="T70" fmla="*/ 485 w 564"/>
                <a:gd name="T71" fmla="*/ 70 h 1005"/>
                <a:gd name="T72" fmla="*/ 503 w 564"/>
                <a:gd name="T73" fmla="*/ 88 h 1005"/>
                <a:gd name="T74" fmla="*/ 519 w 564"/>
                <a:gd name="T75" fmla="*/ 108 h 1005"/>
                <a:gd name="T76" fmla="*/ 534 w 564"/>
                <a:gd name="T77" fmla="*/ 129 h 1005"/>
                <a:gd name="T78" fmla="*/ 545 w 564"/>
                <a:gd name="T79" fmla="*/ 153 h 1005"/>
                <a:gd name="T80" fmla="*/ 554 w 564"/>
                <a:gd name="T81" fmla="*/ 178 h 1005"/>
                <a:gd name="T82" fmla="*/ 560 w 564"/>
                <a:gd name="T83" fmla="*/ 206 h 1005"/>
                <a:gd name="T84" fmla="*/ 563 w 564"/>
                <a:gd name="T85" fmla="*/ 235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64" h="1005">
                  <a:moveTo>
                    <a:pt x="564" y="250"/>
                  </a:moveTo>
                  <a:lnTo>
                    <a:pt x="564" y="665"/>
                  </a:lnTo>
                  <a:lnTo>
                    <a:pt x="564" y="870"/>
                  </a:lnTo>
                  <a:lnTo>
                    <a:pt x="564" y="870"/>
                  </a:lnTo>
                  <a:lnTo>
                    <a:pt x="549" y="886"/>
                  </a:lnTo>
                  <a:lnTo>
                    <a:pt x="534" y="902"/>
                  </a:lnTo>
                  <a:lnTo>
                    <a:pt x="518" y="916"/>
                  </a:lnTo>
                  <a:lnTo>
                    <a:pt x="501" y="929"/>
                  </a:lnTo>
                  <a:lnTo>
                    <a:pt x="484" y="940"/>
                  </a:lnTo>
                  <a:lnTo>
                    <a:pt x="467" y="951"/>
                  </a:lnTo>
                  <a:lnTo>
                    <a:pt x="449" y="961"/>
                  </a:lnTo>
                  <a:lnTo>
                    <a:pt x="431" y="971"/>
                  </a:lnTo>
                  <a:lnTo>
                    <a:pt x="413" y="978"/>
                  </a:lnTo>
                  <a:lnTo>
                    <a:pt x="396" y="986"/>
                  </a:lnTo>
                  <a:lnTo>
                    <a:pt x="376" y="991"/>
                  </a:lnTo>
                  <a:lnTo>
                    <a:pt x="359" y="996"/>
                  </a:lnTo>
                  <a:lnTo>
                    <a:pt x="339" y="1000"/>
                  </a:lnTo>
                  <a:lnTo>
                    <a:pt x="320" y="1003"/>
                  </a:lnTo>
                  <a:lnTo>
                    <a:pt x="301" y="1004"/>
                  </a:lnTo>
                  <a:lnTo>
                    <a:pt x="282" y="1005"/>
                  </a:lnTo>
                  <a:lnTo>
                    <a:pt x="262" y="1004"/>
                  </a:lnTo>
                  <a:lnTo>
                    <a:pt x="243" y="1003"/>
                  </a:lnTo>
                  <a:lnTo>
                    <a:pt x="224" y="1001"/>
                  </a:lnTo>
                  <a:lnTo>
                    <a:pt x="206" y="997"/>
                  </a:lnTo>
                  <a:lnTo>
                    <a:pt x="187" y="992"/>
                  </a:lnTo>
                  <a:lnTo>
                    <a:pt x="168" y="987"/>
                  </a:lnTo>
                  <a:lnTo>
                    <a:pt x="150" y="980"/>
                  </a:lnTo>
                  <a:lnTo>
                    <a:pt x="132" y="972"/>
                  </a:lnTo>
                  <a:lnTo>
                    <a:pt x="114" y="963"/>
                  </a:lnTo>
                  <a:lnTo>
                    <a:pt x="96" y="953"/>
                  </a:lnTo>
                  <a:lnTo>
                    <a:pt x="79" y="943"/>
                  </a:lnTo>
                  <a:lnTo>
                    <a:pt x="62" y="930"/>
                  </a:lnTo>
                  <a:lnTo>
                    <a:pt x="46" y="917"/>
                  </a:lnTo>
                  <a:lnTo>
                    <a:pt x="30" y="903"/>
                  </a:lnTo>
                  <a:lnTo>
                    <a:pt x="14" y="886"/>
                  </a:lnTo>
                  <a:lnTo>
                    <a:pt x="0" y="870"/>
                  </a:lnTo>
                  <a:lnTo>
                    <a:pt x="0" y="665"/>
                  </a:lnTo>
                  <a:lnTo>
                    <a:pt x="0" y="250"/>
                  </a:lnTo>
                  <a:lnTo>
                    <a:pt x="0" y="250"/>
                  </a:lnTo>
                  <a:lnTo>
                    <a:pt x="1" y="235"/>
                  </a:lnTo>
                  <a:lnTo>
                    <a:pt x="2" y="220"/>
                  </a:lnTo>
                  <a:lnTo>
                    <a:pt x="3" y="206"/>
                  </a:lnTo>
                  <a:lnTo>
                    <a:pt x="6" y="192"/>
                  </a:lnTo>
                  <a:lnTo>
                    <a:pt x="10" y="178"/>
                  </a:lnTo>
                  <a:lnTo>
                    <a:pt x="14" y="165"/>
                  </a:lnTo>
                  <a:lnTo>
                    <a:pt x="19" y="153"/>
                  </a:lnTo>
                  <a:lnTo>
                    <a:pt x="24" y="141"/>
                  </a:lnTo>
                  <a:lnTo>
                    <a:pt x="30" y="129"/>
                  </a:lnTo>
                  <a:lnTo>
                    <a:pt x="37" y="119"/>
                  </a:lnTo>
                  <a:lnTo>
                    <a:pt x="44" y="108"/>
                  </a:lnTo>
                  <a:lnTo>
                    <a:pt x="52" y="98"/>
                  </a:lnTo>
                  <a:lnTo>
                    <a:pt x="60" y="88"/>
                  </a:lnTo>
                  <a:lnTo>
                    <a:pt x="69" y="79"/>
                  </a:lnTo>
                  <a:lnTo>
                    <a:pt x="78" y="70"/>
                  </a:lnTo>
                  <a:lnTo>
                    <a:pt x="88" y="62"/>
                  </a:lnTo>
                  <a:lnTo>
                    <a:pt x="108" y="47"/>
                  </a:lnTo>
                  <a:lnTo>
                    <a:pt x="131" y="35"/>
                  </a:lnTo>
                  <a:lnTo>
                    <a:pt x="154" y="25"/>
                  </a:lnTo>
                  <a:lnTo>
                    <a:pt x="178" y="15"/>
                  </a:lnTo>
                  <a:lnTo>
                    <a:pt x="204" y="9"/>
                  </a:lnTo>
                  <a:lnTo>
                    <a:pt x="230" y="4"/>
                  </a:lnTo>
                  <a:lnTo>
                    <a:pt x="255" y="1"/>
                  </a:lnTo>
                  <a:lnTo>
                    <a:pt x="282" y="0"/>
                  </a:lnTo>
                  <a:lnTo>
                    <a:pt x="308" y="1"/>
                  </a:lnTo>
                  <a:lnTo>
                    <a:pt x="334" y="4"/>
                  </a:lnTo>
                  <a:lnTo>
                    <a:pt x="360" y="9"/>
                  </a:lnTo>
                  <a:lnTo>
                    <a:pt x="385" y="15"/>
                  </a:lnTo>
                  <a:lnTo>
                    <a:pt x="410" y="25"/>
                  </a:lnTo>
                  <a:lnTo>
                    <a:pt x="433" y="35"/>
                  </a:lnTo>
                  <a:lnTo>
                    <a:pt x="455" y="47"/>
                  </a:lnTo>
                  <a:lnTo>
                    <a:pt x="475" y="62"/>
                  </a:lnTo>
                  <a:lnTo>
                    <a:pt x="485" y="70"/>
                  </a:lnTo>
                  <a:lnTo>
                    <a:pt x="494" y="79"/>
                  </a:lnTo>
                  <a:lnTo>
                    <a:pt x="503" y="88"/>
                  </a:lnTo>
                  <a:lnTo>
                    <a:pt x="511" y="98"/>
                  </a:lnTo>
                  <a:lnTo>
                    <a:pt x="519" y="108"/>
                  </a:lnTo>
                  <a:lnTo>
                    <a:pt x="527" y="119"/>
                  </a:lnTo>
                  <a:lnTo>
                    <a:pt x="534" y="129"/>
                  </a:lnTo>
                  <a:lnTo>
                    <a:pt x="539" y="141"/>
                  </a:lnTo>
                  <a:lnTo>
                    <a:pt x="545" y="153"/>
                  </a:lnTo>
                  <a:lnTo>
                    <a:pt x="549" y="165"/>
                  </a:lnTo>
                  <a:lnTo>
                    <a:pt x="554" y="178"/>
                  </a:lnTo>
                  <a:lnTo>
                    <a:pt x="557" y="192"/>
                  </a:lnTo>
                  <a:lnTo>
                    <a:pt x="560" y="206"/>
                  </a:lnTo>
                  <a:lnTo>
                    <a:pt x="562" y="220"/>
                  </a:lnTo>
                  <a:lnTo>
                    <a:pt x="563" y="235"/>
                  </a:lnTo>
                  <a:lnTo>
                    <a:pt x="564" y="25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80"/>
            <p:cNvSpPr>
              <a:spLocks/>
            </p:cNvSpPr>
            <p:nvPr/>
          </p:nvSpPr>
          <p:spPr bwMode="auto">
            <a:xfrm flipH="1">
              <a:off x="6642300" y="5546611"/>
              <a:ext cx="59092" cy="76447"/>
            </a:xfrm>
            <a:custGeom>
              <a:avLst/>
              <a:gdLst>
                <a:gd name="T0" fmla="*/ 155 w 207"/>
                <a:gd name="T1" fmla="*/ 4 h 305"/>
                <a:gd name="T2" fmla="*/ 136 w 207"/>
                <a:gd name="T3" fmla="*/ 0 h 305"/>
                <a:gd name="T4" fmla="*/ 116 w 207"/>
                <a:gd name="T5" fmla="*/ 4 h 305"/>
                <a:gd name="T6" fmla="*/ 96 w 207"/>
                <a:gd name="T7" fmla="*/ 12 h 305"/>
                <a:gd name="T8" fmla="*/ 77 w 207"/>
                <a:gd name="T9" fmla="*/ 26 h 305"/>
                <a:gd name="T10" fmla="*/ 57 w 207"/>
                <a:gd name="T11" fmla="*/ 46 h 305"/>
                <a:gd name="T12" fmla="*/ 41 w 207"/>
                <a:gd name="T13" fmla="*/ 68 h 305"/>
                <a:gd name="T14" fmla="*/ 26 w 207"/>
                <a:gd name="T15" fmla="*/ 94 h 305"/>
                <a:gd name="T16" fmla="*/ 14 w 207"/>
                <a:gd name="T17" fmla="*/ 125 h 305"/>
                <a:gd name="T18" fmla="*/ 9 w 207"/>
                <a:gd name="T19" fmla="*/ 140 h 305"/>
                <a:gd name="T20" fmla="*/ 2 w 207"/>
                <a:gd name="T21" fmla="*/ 170 h 305"/>
                <a:gd name="T22" fmla="*/ 0 w 207"/>
                <a:gd name="T23" fmla="*/ 199 h 305"/>
                <a:gd name="T24" fmla="*/ 1 w 207"/>
                <a:gd name="T25" fmla="*/ 226 h 305"/>
                <a:gd name="T26" fmla="*/ 7 w 207"/>
                <a:gd name="T27" fmla="*/ 250 h 305"/>
                <a:gd name="T28" fmla="*/ 16 w 207"/>
                <a:gd name="T29" fmla="*/ 270 h 305"/>
                <a:gd name="T30" fmla="*/ 28 w 207"/>
                <a:gd name="T31" fmla="*/ 288 h 305"/>
                <a:gd name="T32" fmla="*/ 43 w 207"/>
                <a:gd name="T33" fmla="*/ 298 h 305"/>
                <a:gd name="T34" fmla="*/ 52 w 207"/>
                <a:gd name="T35" fmla="*/ 303 h 305"/>
                <a:gd name="T36" fmla="*/ 71 w 207"/>
                <a:gd name="T37" fmla="*/ 305 h 305"/>
                <a:gd name="T38" fmla="*/ 91 w 207"/>
                <a:gd name="T39" fmla="*/ 302 h 305"/>
                <a:gd name="T40" fmla="*/ 111 w 207"/>
                <a:gd name="T41" fmla="*/ 293 h 305"/>
                <a:gd name="T42" fmla="*/ 130 w 207"/>
                <a:gd name="T43" fmla="*/ 279 h 305"/>
                <a:gd name="T44" fmla="*/ 149 w 207"/>
                <a:gd name="T45" fmla="*/ 261 h 305"/>
                <a:gd name="T46" fmla="*/ 166 w 207"/>
                <a:gd name="T47" fmla="*/ 237 h 305"/>
                <a:gd name="T48" fmla="*/ 181 w 207"/>
                <a:gd name="T49" fmla="*/ 211 h 305"/>
                <a:gd name="T50" fmla="*/ 193 w 207"/>
                <a:gd name="T51" fmla="*/ 182 h 305"/>
                <a:gd name="T52" fmla="*/ 198 w 207"/>
                <a:gd name="T53" fmla="*/ 166 h 305"/>
                <a:gd name="T54" fmla="*/ 204 w 207"/>
                <a:gd name="T55" fmla="*/ 135 h 305"/>
                <a:gd name="T56" fmla="*/ 207 w 207"/>
                <a:gd name="T57" fmla="*/ 106 h 305"/>
                <a:gd name="T58" fmla="*/ 206 w 207"/>
                <a:gd name="T59" fmla="*/ 79 h 305"/>
                <a:gd name="T60" fmla="*/ 200 w 207"/>
                <a:gd name="T61" fmla="*/ 55 h 305"/>
                <a:gd name="T62" fmla="*/ 191 w 207"/>
                <a:gd name="T63" fmla="*/ 35 h 305"/>
                <a:gd name="T64" fmla="*/ 179 w 207"/>
                <a:gd name="T65" fmla="*/ 19 h 305"/>
                <a:gd name="T66" fmla="*/ 164 w 207"/>
                <a:gd name="T67" fmla="*/ 7 h 305"/>
                <a:gd name="T68" fmla="*/ 155 w 207"/>
                <a:gd name="T69" fmla="*/ 4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7" h="305">
                  <a:moveTo>
                    <a:pt x="155" y="4"/>
                  </a:moveTo>
                  <a:lnTo>
                    <a:pt x="155" y="4"/>
                  </a:lnTo>
                  <a:lnTo>
                    <a:pt x="145" y="1"/>
                  </a:lnTo>
                  <a:lnTo>
                    <a:pt x="136" y="0"/>
                  </a:lnTo>
                  <a:lnTo>
                    <a:pt x="126" y="1"/>
                  </a:lnTo>
                  <a:lnTo>
                    <a:pt x="116" y="4"/>
                  </a:lnTo>
                  <a:lnTo>
                    <a:pt x="106" y="8"/>
                  </a:lnTo>
                  <a:lnTo>
                    <a:pt x="96" y="12"/>
                  </a:lnTo>
                  <a:lnTo>
                    <a:pt x="86" y="19"/>
                  </a:lnTo>
                  <a:lnTo>
                    <a:pt x="77" y="26"/>
                  </a:lnTo>
                  <a:lnTo>
                    <a:pt x="66" y="36"/>
                  </a:lnTo>
                  <a:lnTo>
                    <a:pt x="57" y="46"/>
                  </a:lnTo>
                  <a:lnTo>
                    <a:pt x="48" y="57"/>
                  </a:lnTo>
                  <a:lnTo>
                    <a:pt x="41" y="68"/>
                  </a:lnTo>
                  <a:lnTo>
                    <a:pt x="33" y="81"/>
                  </a:lnTo>
                  <a:lnTo>
                    <a:pt x="26" y="94"/>
                  </a:lnTo>
                  <a:lnTo>
                    <a:pt x="19" y="109"/>
                  </a:lnTo>
                  <a:lnTo>
                    <a:pt x="14" y="125"/>
                  </a:lnTo>
                  <a:lnTo>
                    <a:pt x="14" y="125"/>
                  </a:lnTo>
                  <a:lnTo>
                    <a:pt x="9" y="140"/>
                  </a:lnTo>
                  <a:lnTo>
                    <a:pt x="5" y="155"/>
                  </a:lnTo>
                  <a:lnTo>
                    <a:pt x="2" y="170"/>
                  </a:lnTo>
                  <a:lnTo>
                    <a:pt x="0" y="185"/>
                  </a:lnTo>
                  <a:lnTo>
                    <a:pt x="0" y="199"/>
                  </a:lnTo>
                  <a:lnTo>
                    <a:pt x="0" y="213"/>
                  </a:lnTo>
                  <a:lnTo>
                    <a:pt x="1" y="226"/>
                  </a:lnTo>
                  <a:lnTo>
                    <a:pt x="4" y="239"/>
                  </a:lnTo>
                  <a:lnTo>
                    <a:pt x="7" y="250"/>
                  </a:lnTo>
                  <a:lnTo>
                    <a:pt x="10" y="261"/>
                  </a:lnTo>
                  <a:lnTo>
                    <a:pt x="16" y="270"/>
                  </a:lnTo>
                  <a:lnTo>
                    <a:pt x="22" y="280"/>
                  </a:lnTo>
                  <a:lnTo>
                    <a:pt x="28" y="288"/>
                  </a:lnTo>
                  <a:lnTo>
                    <a:pt x="35" y="294"/>
                  </a:lnTo>
                  <a:lnTo>
                    <a:pt x="43" y="298"/>
                  </a:lnTo>
                  <a:lnTo>
                    <a:pt x="52" y="303"/>
                  </a:lnTo>
                  <a:lnTo>
                    <a:pt x="52" y="303"/>
                  </a:lnTo>
                  <a:lnTo>
                    <a:pt x="62" y="305"/>
                  </a:lnTo>
                  <a:lnTo>
                    <a:pt x="71" y="305"/>
                  </a:lnTo>
                  <a:lnTo>
                    <a:pt x="81" y="304"/>
                  </a:lnTo>
                  <a:lnTo>
                    <a:pt x="91" y="302"/>
                  </a:lnTo>
                  <a:lnTo>
                    <a:pt x="101" y="298"/>
                  </a:lnTo>
                  <a:lnTo>
                    <a:pt x="111" y="293"/>
                  </a:lnTo>
                  <a:lnTo>
                    <a:pt x="121" y="287"/>
                  </a:lnTo>
                  <a:lnTo>
                    <a:pt x="130" y="279"/>
                  </a:lnTo>
                  <a:lnTo>
                    <a:pt x="140" y="270"/>
                  </a:lnTo>
                  <a:lnTo>
                    <a:pt x="149" y="261"/>
                  </a:lnTo>
                  <a:lnTo>
                    <a:pt x="158" y="249"/>
                  </a:lnTo>
                  <a:lnTo>
                    <a:pt x="166" y="237"/>
                  </a:lnTo>
                  <a:lnTo>
                    <a:pt x="174" y="225"/>
                  </a:lnTo>
                  <a:lnTo>
                    <a:pt x="181" y="211"/>
                  </a:lnTo>
                  <a:lnTo>
                    <a:pt x="188" y="197"/>
                  </a:lnTo>
                  <a:lnTo>
                    <a:pt x="193" y="182"/>
                  </a:lnTo>
                  <a:lnTo>
                    <a:pt x="193" y="182"/>
                  </a:lnTo>
                  <a:lnTo>
                    <a:pt x="198" y="166"/>
                  </a:lnTo>
                  <a:lnTo>
                    <a:pt x="202" y="151"/>
                  </a:lnTo>
                  <a:lnTo>
                    <a:pt x="204" y="135"/>
                  </a:lnTo>
                  <a:lnTo>
                    <a:pt x="207" y="121"/>
                  </a:lnTo>
                  <a:lnTo>
                    <a:pt x="207" y="106"/>
                  </a:lnTo>
                  <a:lnTo>
                    <a:pt x="207" y="93"/>
                  </a:lnTo>
                  <a:lnTo>
                    <a:pt x="206" y="79"/>
                  </a:lnTo>
                  <a:lnTo>
                    <a:pt x="203" y="67"/>
                  </a:lnTo>
                  <a:lnTo>
                    <a:pt x="200" y="55"/>
                  </a:lnTo>
                  <a:lnTo>
                    <a:pt x="197" y="45"/>
                  </a:lnTo>
                  <a:lnTo>
                    <a:pt x="191" y="35"/>
                  </a:lnTo>
                  <a:lnTo>
                    <a:pt x="185" y="26"/>
                  </a:lnTo>
                  <a:lnTo>
                    <a:pt x="179" y="19"/>
                  </a:lnTo>
                  <a:lnTo>
                    <a:pt x="172" y="12"/>
                  </a:lnTo>
                  <a:lnTo>
                    <a:pt x="164" y="7"/>
                  </a:lnTo>
                  <a:lnTo>
                    <a:pt x="155" y="4"/>
                  </a:lnTo>
                  <a:lnTo>
                    <a:pt x="155" y="4"/>
                  </a:lnTo>
                  <a:close/>
                </a:path>
              </a:pathLst>
            </a:custGeom>
            <a:solidFill>
              <a:srgbClr val="F7C9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81"/>
            <p:cNvSpPr>
              <a:spLocks/>
            </p:cNvSpPr>
            <p:nvPr/>
          </p:nvSpPr>
          <p:spPr bwMode="auto">
            <a:xfrm flipH="1">
              <a:off x="6951664" y="5546611"/>
              <a:ext cx="60830" cy="76447"/>
            </a:xfrm>
            <a:custGeom>
              <a:avLst/>
              <a:gdLst>
                <a:gd name="T0" fmla="*/ 53 w 207"/>
                <a:gd name="T1" fmla="*/ 4 h 305"/>
                <a:gd name="T2" fmla="*/ 72 w 207"/>
                <a:gd name="T3" fmla="*/ 0 h 305"/>
                <a:gd name="T4" fmla="*/ 91 w 207"/>
                <a:gd name="T5" fmla="*/ 4 h 305"/>
                <a:gd name="T6" fmla="*/ 111 w 207"/>
                <a:gd name="T7" fmla="*/ 12 h 305"/>
                <a:gd name="T8" fmla="*/ 131 w 207"/>
                <a:gd name="T9" fmla="*/ 26 h 305"/>
                <a:gd name="T10" fmla="*/ 149 w 207"/>
                <a:gd name="T11" fmla="*/ 46 h 305"/>
                <a:gd name="T12" fmla="*/ 166 w 207"/>
                <a:gd name="T13" fmla="*/ 68 h 305"/>
                <a:gd name="T14" fmla="*/ 182 w 207"/>
                <a:gd name="T15" fmla="*/ 94 h 305"/>
                <a:gd name="T16" fmla="*/ 193 w 207"/>
                <a:gd name="T17" fmla="*/ 125 h 305"/>
                <a:gd name="T18" fmla="*/ 198 w 207"/>
                <a:gd name="T19" fmla="*/ 140 h 305"/>
                <a:gd name="T20" fmla="*/ 204 w 207"/>
                <a:gd name="T21" fmla="*/ 170 h 305"/>
                <a:gd name="T22" fmla="*/ 207 w 207"/>
                <a:gd name="T23" fmla="*/ 199 h 305"/>
                <a:gd name="T24" fmla="*/ 205 w 207"/>
                <a:gd name="T25" fmla="*/ 226 h 305"/>
                <a:gd name="T26" fmla="*/ 201 w 207"/>
                <a:gd name="T27" fmla="*/ 250 h 305"/>
                <a:gd name="T28" fmla="*/ 192 w 207"/>
                <a:gd name="T29" fmla="*/ 270 h 305"/>
                <a:gd name="T30" fmla="*/ 179 w 207"/>
                <a:gd name="T31" fmla="*/ 288 h 305"/>
                <a:gd name="T32" fmla="*/ 164 w 207"/>
                <a:gd name="T33" fmla="*/ 298 h 305"/>
                <a:gd name="T34" fmla="*/ 155 w 207"/>
                <a:gd name="T35" fmla="*/ 303 h 305"/>
                <a:gd name="T36" fmla="*/ 136 w 207"/>
                <a:gd name="T37" fmla="*/ 305 h 305"/>
                <a:gd name="T38" fmla="*/ 115 w 207"/>
                <a:gd name="T39" fmla="*/ 302 h 305"/>
                <a:gd name="T40" fmla="*/ 95 w 207"/>
                <a:gd name="T41" fmla="*/ 293 h 305"/>
                <a:gd name="T42" fmla="*/ 76 w 207"/>
                <a:gd name="T43" fmla="*/ 279 h 305"/>
                <a:gd name="T44" fmla="*/ 57 w 207"/>
                <a:gd name="T45" fmla="*/ 261 h 305"/>
                <a:gd name="T46" fmla="*/ 40 w 207"/>
                <a:gd name="T47" fmla="*/ 237 h 305"/>
                <a:gd name="T48" fmla="*/ 26 w 207"/>
                <a:gd name="T49" fmla="*/ 211 h 305"/>
                <a:gd name="T50" fmla="*/ 13 w 207"/>
                <a:gd name="T51" fmla="*/ 182 h 305"/>
                <a:gd name="T52" fmla="*/ 9 w 207"/>
                <a:gd name="T53" fmla="*/ 166 h 305"/>
                <a:gd name="T54" fmla="*/ 2 w 207"/>
                <a:gd name="T55" fmla="*/ 135 h 305"/>
                <a:gd name="T56" fmla="*/ 0 w 207"/>
                <a:gd name="T57" fmla="*/ 106 h 305"/>
                <a:gd name="T58" fmla="*/ 1 w 207"/>
                <a:gd name="T59" fmla="*/ 79 h 305"/>
                <a:gd name="T60" fmla="*/ 7 w 207"/>
                <a:gd name="T61" fmla="*/ 55 h 305"/>
                <a:gd name="T62" fmla="*/ 16 w 207"/>
                <a:gd name="T63" fmla="*/ 35 h 305"/>
                <a:gd name="T64" fmla="*/ 28 w 207"/>
                <a:gd name="T65" fmla="*/ 19 h 305"/>
                <a:gd name="T66" fmla="*/ 44 w 207"/>
                <a:gd name="T67" fmla="*/ 7 h 305"/>
                <a:gd name="T68" fmla="*/ 53 w 207"/>
                <a:gd name="T69" fmla="*/ 4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7" h="305">
                  <a:moveTo>
                    <a:pt x="53" y="4"/>
                  </a:moveTo>
                  <a:lnTo>
                    <a:pt x="53" y="4"/>
                  </a:lnTo>
                  <a:lnTo>
                    <a:pt x="62" y="1"/>
                  </a:lnTo>
                  <a:lnTo>
                    <a:pt x="72" y="0"/>
                  </a:lnTo>
                  <a:lnTo>
                    <a:pt x="82" y="1"/>
                  </a:lnTo>
                  <a:lnTo>
                    <a:pt x="91" y="4"/>
                  </a:lnTo>
                  <a:lnTo>
                    <a:pt x="101" y="8"/>
                  </a:lnTo>
                  <a:lnTo>
                    <a:pt x="111" y="12"/>
                  </a:lnTo>
                  <a:lnTo>
                    <a:pt x="121" y="19"/>
                  </a:lnTo>
                  <a:lnTo>
                    <a:pt x="131" y="26"/>
                  </a:lnTo>
                  <a:lnTo>
                    <a:pt x="140" y="36"/>
                  </a:lnTo>
                  <a:lnTo>
                    <a:pt x="149" y="46"/>
                  </a:lnTo>
                  <a:lnTo>
                    <a:pt x="158" y="57"/>
                  </a:lnTo>
                  <a:lnTo>
                    <a:pt x="166" y="68"/>
                  </a:lnTo>
                  <a:lnTo>
                    <a:pt x="174" y="81"/>
                  </a:lnTo>
                  <a:lnTo>
                    <a:pt x="182" y="94"/>
                  </a:lnTo>
                  <a:lnTo>
                    <a:pt x="187" y="109"/>
                  </a:lnTo>
                  <a:lnTo>
                    <a:pt x="193" y="125"/>
                  </a:lnTo>
                  <a:lnTo>
                    <a:pt x="193" y="125"/>
                  </a:lnTo>
                  <a:lnTo>
                    <a:pt x="198" y="140"/>
                  </a:lnTo>
                  <a:lnTo>
                    <a:pt x="202" y="155"/>
                  </a:lnTo>
                  <a:lnTo>
                    <a:pt x="204" y="170"/>
                  </a:lnTo>
                  <a:lnTo>
                    <a:pt x="206" y="185"/>
                  </a:lnTo>
                  <a:lnTo>
                    <a:pt x="207" y="199"/>
                  </a:lnTo>
                  <a:lnTo>
                    <a:pt x="206" y="213"/>
                  </a:lnTo>
                  <a:lnTo>
                    <a:pt x="205" y="226"/>
                  </a:lnTo>
                  <a:lnTo>
                    <a:pt x="203" y="239"/>
                  </a:lnTo>
                  <a:lnTo>
                    <a:pt x="201" y="250"/>
                  </a:lnTo>
                  <a:lnTo>
                    <a:pt x="196" y="261"/>
                  </a:lnTo>
                  <a:lnTo>
                    <a:pt x="192" y="270"/>
                  </a:lnTo>
                  <a:lnTo>
                    <a:pt x="186" y="280"/>
                  </a:lnTo>
                  <a:lnTo>
                    <a:pt x="179" y="288"/>
                  </a:lnTo>
                  <a:lnTo>
                    <a:pt x="172" y="294"/>
                  </a:lnTo>
                  <a:lnTo>
                    <a:pt x="164" y="298"/>
                  </a:lnTo>
                  <a:lnTo>
                    <a:pt x="155" y="303"/>
                  </a:lnTo>
                  <a:lnTo>
                    <a:pt x="155" y="303"/>
                  </a:lnTo>
                  <a:lnTo>
                    <a:pt x="146" y="305"/>
                  </a:lnTo>
                  <a:lnTo>
                    <a:pt x="136" y="305"/>
                  </a:lnTo>
                  <a:lnTo>
                    <a:pt x="126" y="304"/>
                  </a:lnTo>
                  <a:lnTo>
                    <a:pt x="115" y="302"/>
                  </a:lnTo>
                  <a:lnTo>
                    <a:pt x="105" y="298"/>
                  </a:lnTo>
                  <a:lnTo>
                    <a:pt x="95" y="293"/>
                  </a:lnTo>
                  <a:lnTo>
                    <a:pt x="86" y="287"/>
                  </a:lnTo>
                  <a:lnTo>
                    <a:pt x="76" y="279"/>
                  </a:lnTo>
                  <a:lnTo>
                    <a:pt x="66" y="270"/>
                  </a:lnTo>
                  <a:lnTo>
                    <a:pt x="57" y="261"/>
                  </a:lnTo>
                  <a:lnTo>
                    <a:pt x="49" y="249"/>
                  </a:lnTo>
                  <a:lnTo>
                    <a:pt x="40" y="237"/>
                  </a:lnTo>
                  <a:lnTo>
                    <a:pt x="32" y="225"/>
                  </a:lnTo>
                  <a:lnTo>
                    <a:pt x="26" y="211"/>
                  </a:lnTo>
                  <a:lnTo>
                    <a:pt x="19" y="197"/>
                  </a:lnTo>
                  <a:lnTo>
                    <a:pt x="13" y="182"/>
                  </a:lnTo>
                  <a:lnTo>
                    <a:pt x="13" y="182"/>
                  </a:lnTo>
                  <a:lnTo>
                    <a:pt x="9" y="166"/>
                  </a:lnTo>
                  <a:lnTo>
                    <a:pt x="6" y="151"/>
                  </a:lnTo>
                  <a:lnTo>
                    <a:pt x="2" y="135"/>
                  </a:lnTo>
                  <a:lnTo>
                    <a:pt x="1" y="121"/>
                  </a:lnTo>
                  <a:lnTo>
                    <a:pt x="0" y="106"/>
                  </a:lnTo>
                  <a:lnTo>
                    <a:pt x="0" y="93"/>
                  </a:lnTo>
                  <a:lnTo>
                    <a:pt x="1" y="79"/>
                  </a:lnTo>
                  <a:lnTo>
                    <a:pt x="3" y="67"/>
                  </a:lnTo>
                  <a:lnTo>
                    <a:pt x="7" y="55"/>
                  </a:lnTo>
                  <a:lnTo>
                    <a:pt x="11" y="45"/>
                  </a:lnTo>
                  <a:lnTo>
                    <a:pt x="16" y="35"/>
                  </a:lnTo>
                  <a:lnTo>
                    <a:pt x="21" y="26"/>
                  </a:lnTo>
                  <a:lnTo>
                    <a:pt x="28" y="19"/>
                  </a:lnTo>
                  <a:lnTo>
                    <a:pt x="35" y="12"/>
                  </a:lnTo>
                  <a:lnTo>
                    <a:pt x="44" y="7"/>
                  </a:lnTo>
                  <a:lnTo>
                    <a:pt x="53" y="4"/>
                  </a:lnTo>
                  <a:lnTo>
                    <a:pt x="53" y="4"/>
                  </a:lnTo>
                  <a:close/>
                </a:path>
              </a:pathLst>
            </a:custGeom>
            <a:solidFill>
              <a:srgbClr val="F7C9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82"/>
            <p:cNvSpPr>
              <a:spLocks/>
            </p:cNvSpPr>
            <p:nvPr/>
          </p:nvSpPr>
          <p:spPr bwMode="auto">
            <a:xfrm flipH="1">
              <a:off x="6713558" y="5831549"/>
              <a:ext cx="217250" cy="218916"/>
            </a:xfrm>
            <a:custGeom>
              <a:avLst/>
              <a:gdLst>
                <a:gd name="T0" fmla="*/ 351 w 745"/>
                <a:gd name="T1" fmla="*/ 0 h 881"/>
                <a:gd name="T2" fmla="*/ 351 w 745"/>
                <a:gd name="T3" fmla="*/ 0 h 881"/>
                <a:gd name="T4" fmla="*/ 413 w 745"/>
                <a:gd name="T5" fmla="*/ 14 h 881"/>
                <a:gd name="T6" fmla="*/ 476 w 745"/>
                <a:gd name="T7" fmla="*/ 29 h 881"/>
                <a:gd name="T8" fmla="*/ 548 w 745"/>
                <a:gd name="T9" fmla="*/ 48 h 881"/>
                <a:gd name="T10" fmla="*/ 620 w 745"/>
                <a:gd name="T11" fmla="*/ 67 h 881"/>
                <a:gd name="T12" fmla="*/ 683 w 745"/>
                <a:gd name="T13" fmla="*/ 86 h 881"/>
                <a:gd name="T14" fmla="*/ 709 w 745"/>
                <a:gd name="T15" fmla="*/ 94 h 881"/>
                <a:gd name="T16" fmla="*/ 728 w 745"/>
                <a:gd name="T17" fmla="*/ 102 h 881"/>
                <a:gd name="T18" fmla="*/ 740 w 745"/>
                <a:gd name="T19" fmla="*/ 108 h 881"/>
                <a:gd name="T20" fmla="*/ 744 w 745"/>
                <a:gd name="T21" fmla="*/ 111 h 881"/>
                <a:gd name="T22" fmla="*/ 745 w 745"/>
                <a:gd name="T23" fmla="*/ 114 h 881"/>
                <a:gd name="T24" fmla="*/ 745 w 745"/>
                <a:gd name="T25" fmla="*/ 114 h 881"/>
                <a:gd name="T26" fmla="*/ 742 w 745"/>
                <a:gd name="T27" fmla="*/ 126 h 881"/>
                <a:gd name="T28" fmla="*/ 738 w 745"/>
                <a:gd name="T29" fmla="*/ 152 h 881"/>
                <a:gd name="T30" fmla="*/ 721 w 745"/>
                <a:gd name="T31" fmla="*/ 243 h 881"/>
                <a:gd name="T32" fmla="*/ 670 w 745"/>
                <a:gd name="T33" fmla="*/ 506 h 881"/>
                <a:gd name="T34" fmla="*/ 596 w 745"/>
                <a:gd name="T35" fmla="*/ 881 h 881"/>
                <a:gd name="T36" fmla="*/ 60 w 745"/>
                <a:gd name="T37" fmla="*/ 881 h 881"/>
                <a:gd name="T38" fmla="*/ 0 w 745"/>
                <a:gd name="T39" fmla="*/ 117 h 881"/>
                <a:gd name="T40" fmla="*/ 351 w 745"/>
                <a:gd name="T41" fmla="*/ 0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45" h="881">
                  <a:moveTo>
                    <a:pt x="351" y="0"/>
                  </a:moveTo>
                  <a:lnTo>
                    <a:pt x="351" y="0"/>
                  </a:lnTo>
                  <a:lnTo>
                    <a:pt x="413" y="14"/>
                  </a:lnTo>
                  <a:lnTo>
                    <a:pt x="476" y="29"/>
                  </a:lnTo>
                  <a:lnTo>
                    <a:pt x="548" y="48"/>
                  </a:lnTo>
                  <a:lnTo>
                    <a:pt x="620" y="67"/>
                  </a:lnTo>
                  <a:lnTo>
                    <a:pt x="683" y="86"/>
                  </a:lnTo>
                  <a:lnTo>
                    <a:pt x="709" y="94"/>
                  </a:lnTo>
                  <a:lnTo>
                    <a:pt x="728" y="102"/>
                  </a:lnTo>
                  <a:lnTo>
                    <a:pt x="740" y="108"/>
                  </a:lnTo>
                  <a:lnTo>
                    <a:pt x="744" y="111"/>
                  </a:lnTo>
                  <a:lnTo>
                    <a:pt x="745" y="114"/>
                  </a:lnTo>
                  <a:lnTo>
                    <a:pt x="745" y="114"/>
                  </a:lnTo>
                  <a:lnTo>
                    <a:pt x="742" y="126"/>
                  </a:lnTo>
                  <a:lnTo>
                    <a:pt x="738" y="152"/>
                  </a:lnTo>
                  <a:lnTo>
                    <a:pt x="721" y="243"/>
                  </a:lnTo>
                  <a:lnTo>
                    <a:pt x="670" y="506"/>
                  </a:lnTo>
                  <a:lnTo>
                    <a:pt x="596" y="881"/>
                  </a:lnTo>
                  <a:lnTo>
                    <a:pt x="60" y="881"/>
                  </a:lnTo>
                  <a:lnTo>
                    <a:pt x="0" y="117"/>
                  </a:lnTo>
                  <a:lnTo>
                    <a:pt x="351" y="0"/>
                  </a:ln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83"/>
            <p:cNvSpPr>
              <a:spLocks/>
            </p:cNvSpPr>
            <p:nvPr/>
          </p:nvSpPr>
          <p:spPr bwMode="auto">
            <a:xfrm flipH="1">
              <a:off x="6713558" y="5831549"/>
              <a:ext cx="217250" cy="218916"/>
            </a:xfrm>
            <a:custGeom>
              <a:avLst/>
              <a:gdLst>
                <a:gd name="T0" fmla="*/ 351 w 745"/>
                <a:gd name="T1" fmla="*/ 0 h 881"/>
                <a:gd name="T2" fmla="*/ 351 w 745"/>
                <a:gd name="T3" fmla="*/ 0 h 881"/>
                <a:gd name="T4" fmla="*/ 413 w 745"/>
                <a:gd name="T5" fmla="*/ 14 h 881"/>
                <a:gd name="T6" fmla="*/ 476 w 745"/>
                <a:gd name="T7" fmla="*/ 29 h 881"/>
                <a:gd name="T8" fmla="*/ 548 w 745"/>
                <a:gd name="T9" fmla="*/ 48 h 881"/>
                <a:gd name="T10" fmla="*/ 620 w 745"/>
                <a:gd name="T11" fmla="*/ 67 h 881"/>
                <a:gd name="T12" fmla="*/ 683 w 745"/>
                <a:gd name="T13" fmla="*/ 86 h 881"/>
                <a:gd name="T14" fmla="*/ 709 w 745"/>
                <a:gd name="T15" fmla="*/ 94 h 881"/>
                <a:gd name="T16" fmla="*/ 728 w 745"/>
                <a:gd name="T17" fmla="*/ 102 h 881"/>
                <a:gd name="T18" fmla="*/ 740 w 745"/>
                <a:gd name="T19" fmla="*/ 108 h 881"/>
                <a:gd name="T20" fmla="*/ 744 w 745"/>
                <a:gd name="T21" fmla="*/ 111 h 881"/>
                <a:gd name="T22" fmla="*/ 745 w 745"/>
                <a:gd name="T23" fmla="*/ 114 h 881"/>
                <a:gd name="T24" fmla="*/ 745 w 745"/>
                <a:gd name="T25" fmla="*/ 114 h 881"/>
                <a:gd name="T26" fmla="*/ 742 w 745"/>
                <a:gd name="T27" fmla="*/ 126 h 881"/>
                <a:gd name="T28" fmla="*/ 738 w 745"/>
                <a:gd name="T29" fmla="*/ 152 h 881"/>
                <a:gd name="T30" fmla="*/ 721 w 745"/>
                <a:gd name="T31" fmla="*/ 243 h 881"/>
                <a:gd name="T32" fmla="*/ 670 w 745"/>
                <a:gd name="T33" fmla="*/ 506 h 881"/>
                <a:gd name="T34" fmla="*/ 596 w 745"/>
                <a:gd name="T35" fmla="*/ 881 h 881"/>
                <a:gd name="T36" fmla="*/ 60 w 745"/>
                <a:gd name="T37" fmla="*/ 881 h 881"/>
                <a:gd name="T38" fmla="*/ 0 w 745"/>
                <a:gd name="T39" fmla="*/ 117 h 881"/>
                <a:gd name="T40" fmla="*/ 351 w 745"/>
                <a:gd name="T41" fmla="*/ 0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45" h="881">
                  <a:moveTo>
                    <a:pt x="351" y="0"/>
                  </a:moveTo>
                  <a:lnTo>
                    <a:pt x="351" y="0"/>
                  </a:lnTo>
                  <a:lnTo>
                    <a:pt x="413" y="14"/>
                  </a:lnTo>
                  <a:lnTo>
                    <a:pt x="476" y="29"/>
                  </a:lnTo>
                  <a:lnTo>
                    <a:pt x="548" y="48"/>
                  </a:lnTo>
                  <a:lnTo>
                    <a:pt x="620" y="67"/>
                  </a:lnTo>
                  <a:lnTo>
                    <a:pt x="683" y="86"/>
                  </a:lnTo>
                  <a:lnTo>
                    <a:pt x="709" y="94"/>
                  </a:lnTo>
                  <a:lnTo>
                    <a:pt x="728" y="102"/>
                  </a:lnTo>
                  <a:lnTo>
                    <a:pt x="740" y="108"/>
                  </a:lnTo>
                  <a:lnTo>
                    <a:pt x="744" y="111"/>
                  </a:lnTo>
                  <a:lnTo>
                    <a:pt x="745" y="114"/>
                  </a:lnTo>
                  <a:lnTo>
                    <a:pt x="745" y="114"/>
                  </a:lnTo>
                  <a:lnTo>
                    <a:pt x="742" y="126"/>
                  </a:lnTo>
                  <a:lnTo>
                    <a:pt x="738" y="152"/>
                  </a:lnTo>
                  <a:lnTo>
                    <a:pt x="721" y="243"/>
                  </a:lnTo>
                  <a:lnTo>
                    <a:pt x="670" y="506"/>
                  </a:lnTo>
                  <a:lnTo>
                    <a:pt x="596" y="881"/>
                  </a:lnTo>
                  <a:lnTo>
                    <a:pt x="60" y="881"/>
                  </a:lnTo>
                  <a:lnTo>
                    <a:pt x="0" y="117"/>
                  </a:lnTo>
                  <a:lnTo>
                    <a:pt x="35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84"/>
            <p:cNvSpPr>
              <a:spLocks/>
            </p:cNvSpPr>
            <p:nvPr/>
          </p:nvSpPr>
          <p:spPr bwMode="auto">
            <a:xfrm flipH="1">
              <a:off x="6638824" y="5767265"/>
              <a:ext cx="142516" cy="283201"/>
            </a:xfrm>
            <a:custGeom>
              <a:avLst/>
              <a:gdLst>
                <a:gd name="T0" fmla="*/ 122 w 491"/>
                <a:gd name="T1" fmla="*/ 0 h 1139"/>
                <a:gd name="T2" fmla="*/ 122 w 491"/>
                <a:gd name="T3" fmla="*/ 123 h 1139"/>
                <a:gd name="T4" fmla="*/ 0 w 491"/>
                <a:gd name="T5" fmla="*/ 1139 h 1139"/>
                <a:gd name="T6" fmla="*/ 209 w 491"/>
                <a:gd name="T7" fmla="*/ 1139 h 1139"/>
                <a:gd name="T8" fmla="*/ 442 w 491"/>
                <a:gd name="T9" fmla="*/ 687 h 1139"/>
                <a:gd name="T10" fmla="*/ 221 w 491"/>
                <a:gd name="T11" fmla="*/ 545 h 1139"/>
                <a:gd name="T12" fmla="*/ 491 w 491"/>
                <a:gd name="T13" fmla="*/ 423 h 1139"/>
                <a:gd name="T14" fmla="*/ 242 w 491"/>
                <a:gd name="T15" fmla="*/ 52 h 1139"/>
                <a:gd name="T16" fmla="*/ 122 w 491"/>
                <a:gd name="T17" fmla="*/ 0 h 1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1" h="1139">
                  <a:moveTo>
                    <a:pt x="122" y="0"/>
                  </a:moveTo>
                  <a:lnTo>
                    <a:pt x="122" y="123"/>
                  </a:lnTo>
                  <a:lnTo>
                    <a:pt x="0" y="1139"/>
                  </a:lnTo>
                  <a:lnTo>
                    <a:pt x="209" y="1139"/>
                  </a:lnTo>
                  <a:lnTo>
                    <a:pt x="442" y="687"/>
                  </a:lnTo>
                  <a:lnTo>
                    <a:pt x="221" y="545"/>
                  </a:lnTo>
                  <a:lnTo>
                    <a:pt x="491" y="423"/>
                  </a:lnTo>
                  <a:lnTo>
                    <a:pt x="242" y="52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85"/>
            <p:cNvSpPr>
              <a:spLocks/>
            </p:cNvSpPr>
            <p:nvPr/>
          </p:nvSpPr>
          <p:spPr bwMode="auto">
            <a:xfrm flipH="1">
              <a:off x="6873454" y="5767265"/>
              <a:ext cx="142516" cy="283201"/>
            </a:xfrm>
            <a:custGeom>
              <a:avLst/>
              <a:gdLst>
                <a:gd name="T0" fmla="*/ 368 w 491"/>
                <a:gd name="T1" fmla="*/ 0 h 1138"/>
                <a:gd name="T2" fmla="*/ 368 w 491"/>
                <a:gd name="T3" fmla="*/ 122 h 1138"/>
                <a:gd name="T4" fmla="*/ 491 w 491"/>
                <a:gd name="T5" fmla="*/ 1138 h 1138"/>
                <a:gd name="T6" fmla="*/ 281 w 491"/>
                <a:gd name="T7" fmla="*/ 1138 h 1138"/>
                <a:gd name="T8" fmla="*/ 49 w 491"/>
                <a:gd name="T9" fmla="*/ 686 h 1138"/>
                <a:gd name="T10" fmla="*/ 270 w 491"/>
                <a:gd name="T11" fmla="*/ 544 h 1138"/>
                <a:gd name="T12" fmla="*/ 0 w 491"/>
                <a:gd name="T13" fmla="*/ 422 h 1138"/>
                <a:gd name="T14" fmla="*/ 221 w 491"/>
                <a:gd name="T15" fmla="*/ 63 h 1138"/>
                <a:gd name="T16" fmla="*/ 368 w 491"/>
                <a:gd name="T17" fmla="*/ 0 h 1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1" h="1138">
                  <a:moveTo>
                    <a:pt x="368" y="0"/>
                  </a:moveTo>
                  <a:lnTo>
                    <a:pt x="368" y="122"/>
                  </a:lnTo>
                  <a:lnTo>
                    <a:pt x="491" y="1138"/>
                  </a:lnTo>
                  <a:lnTo>
                    <a:pt x="281" y="1138"/>
                  </a:lnTo>
                  <a:lnTo>
                    <a:pt x="49" y="686"/>
                  </a:lnTo>
                  <a:lnTo>
                    <a:pt x="270" y="544"/>
                  </a:lnTo>
                  <a:lnTo>
                    <a:pt x="0" y="422"/>
                  </a:lnTo>
                  <a:lnTo>
                    <a:pt x="221" y="63"/>
                  </a:lnTo>
                  <a:lnTo>
                    <a:pt x="368" y="0"/>
                  </a:lnTo>
                  <a:close/>
                </a:path>
              </a:pathLst>
            </a:custGeom>
            <a:solidFill>
              <a:srgbClr val="1B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86"/>
            <p:cNvSpPr>
              <a:spLocks/>
            </p:cNvSpPr>
            <p:nvPr/>
          </p:nvSpPr>
          <p:spPr bwMode="auto">
            <a:xfrm flipH="1">
              <a:off x="6791768" y="5831549"/>
              <a:ext cx="71258" cy="57335"/>
            </a:xfrm>
            <a:custGeom>
              <a:avLst/>
              <a:gdLst>
                <a:gd name="T0" fmla="*/ 243 w 243"/>
                <a:gd name="T1" fmla="*/ 126 h 227"/>
                <a:gd name="T2" fmla="*/ 175 w 243"/>
                <a:gd name="T3" fmla="*/ 227 h 227"/>
                <a:gd name="T4" fmla="*/ 175 w 243"/>
                <a:gd name="T5" fmla="*/ 227 h 227"/>
                <a:gd name="T6" fmla="*/ 68 w 243"/>
                <a:gd name="T7" fmla="*/ 227 h 227"/>
                <a:gd name="T8" fmla="*/ 0 w 243"/>
                <a:gd name="T9" fmla="*/ 126 h 227"/>
                <a:gd name="T10" fmla="*/ 120 w 243"/>
                <a:gd name="T11" fmla="*/ 0 h 227"/>
                <a:gd name="T12" fmla="*/ 243 w 243"/>
                <a:gd name="T13" fmla="*/ 126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" h="227">
                  <a:moveTo>
                    <a:pt x="243" y="126"/>
                  </a:moveTo>
                  <a:lnTo>
                    <a:pt x="175" y="227"/>
                  </a:lnTo>
                  <a:lnTo>
                    <a:pt x="175" y="227"/>
                  </a:lnTo>
                  <a:lnTo>
                    <a:pt x="68" y="227"/>
                  </a:lnTo>
                  <a:lnTo>
                    <a:pt x="0" y="126"/>
                  </a:lnTo>
                  <a:lnTo>
                    <a:pt x="120" y="0"/>
                  </a:lnTo>
                  <a:lnTo>
                    <a:pt x="243" y="126"/>
                  </a:lnTo>
                  <a:close/>
                </a:path>
              </a:pathLst>
            </a:custGeom>
            <a:solidFill>
              <a:srgbClr val="2880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87"/>
            <p:cNvSpPr>
              <a:spLocks/>
            </p:cNvSpPr>
            <p:nvPr/>
          </p:nvSpPr>
          <p:spPr bwMode="auto">
            <a:xfrm flipH="1">
              <a:off x="6791768" y="5831549"/>
              <a:ext cx="71258" cy="57335"/>
            </a:xfrm>
            <a:custGeom>
              <a:avLst/>
              <a:gdLst>
                <a:gd name="T0" fmla="*/ 243 w 243"/>
                <a:gd name="T1" fmla="*/ 126 h 227"/>
                <a:gd name="T2" fmla="*/ 175 w 243"/>
                <a:gd name="T3" fmla="*/ 227 h 227"/>
                <a:gd name="T4" fmla="*/ 175 w 243"/>
                <a:gd name="T5" fmla="*/ 227 h 227"/>
                <a:gd name="T6" fmla="*/ 68 w 243"/>
                <a:gd name="T7" fmla="*/ 227 h 227"/>
                <a:gd name="T8" fmla="*/ 0 w 243"/>
                <a:gd name="T9" fmla="*/ 126 h 227"/>
                <a:gd name="T10" fmla="*/ 120 w 243"/>
                <a:gd name="T11" fmla="*/ 0 h 227"/>
                <a:gd name="T12" fmla="*/ 243 w 243"/>
                <a:gd name="T13" fmla="*/ 126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" h="227">
                  <a:moveTo>
                    <a:pt x="243" y="126"/>
                  </a:moveTo>
                  <a:lnTo>
                    <a:pt x="175" y="227"/>
                  </a:lnTo>
                  <a:lnTo>
                    <a:pt x="175" y="227"/>
                  </a:lnTo>
                  <a:lnTo>
                    <a:pt x="68" y="227"/>
                  </a:lnTo>
                  <a:lnTo>
                    <a:pt x="0" y="126"/>
                  </a:lnTo>
                  <a:lnTo>
                    <a:pt x="120" y="0"/>
                  </a:lnTo>
                  <a:lnTo>
                    <a:pt x="243" y="12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88"/>
            <p:cNvSpPr>
              <a:spLocks/>
            </p:cNvSpPr>
            <p:nvPr/>
          </p:nvSpPr>
          <p:spPr bwMode="auto">
            <a:xfrm flipH="1">
              <a:off x="6784816" y="5888885"/>
              <a:ext cx="86900" cy="161581"/>
            </a:xfrm>
            <a:custGeom>
              <a:avLst/>
              <a:gdLst>
                <a:gd name="T0" fmla="*/ 203 w 299"/>
                <a:gd name="T1" fmla="*/ 0 h 654"/>
                <a:gd name="T2" fmla="*/ 299 w 299"/>
                <a:gd name="T3" fmla="*/ 654 h 654"/>
                <a:gd name="T4" fmla="*/ 0 w 299"/>
                <a:gd name="T5" fmla="*/ 654 h 654"/>
                <a:gd name="T6" fmla="*/ 96 w 299"/>
                <a:gd name="T7" fmla="*/ 0 h 654"/>
                <a:gd name="T8" fmla="*/ 203 w 299"/>
                <a:gd name="T9" fmla="*/ 0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9" h="654">
                  <a:moveTo>
                    <a:pt x="203" y="0"/>
                  </a:moveTo>
                  <a:lnTo>
                    <a:pt x="299" y="654"/>
                  </a:lnTo>
                  <a:lnTo>
                    <a:pt x="0" y="654"/>
                  </a:lnTo>
                  <a:lnTo>
                    <a:pt x="96" y="0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2880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89"/>
            <p:cNvSpPr>
              <a:spLocks/>
            </p:cNvSpPr>
            <p:nvPr/>
          </p:nvSpPr>
          <p:spPr bwMode="auto">
            <a:xfrm flipH="1">
              <a:off x="6784816" y="5888885"/>
              <a:ext cx="86900" cy="161581"/>
            </a:xfrm>
            <a:custGeom>
              <a:avLst/>
              <a:gdLst>
                <a:gd name="T0" fmla="*/ 203 w 299"/>
                <a:gd name="T1" fmla="*/ 0 h 654"/>
                <a:gd name="T2" fmla="*/ 299 w 299"/>
                <a:gd name="T3" fmla="*/ 654 h 654"/>
                <a:gd name="T4" fmla="*/ 0 w 299"/>
                <a:gd name="T5" fmla="*/ 654 h 654"/>
                <a:gd name="T6" fmla="*/ 96 w 299"/>
                <a:gd name="T7" fmla="*/ 0 h 654"/>
                <a:gd name="T8" fmla="*/ 203 w 299"/>
                <a:gd name="T9" fmla="*/ 0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9" h="654">
                  <a:moveTo>
                    <a:pt x="203" y="0"/>
                  </a:moveTo>
                  <a:lnTo>
                    <a:pt x="299" y="654"/>
                  </a:lnTo>
                  <a:lnTo>
                    <a:pt x="0" y="654"/>
                  </a:lnTo>
                  <a:lnTo>
                    <a:pt x="96" y="0"/>
                  </a:lnTo>
                  <a:lnTo>
                    <a:pt x="20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90"/>
            <p:cNvSpPr>
              <a:spLocks/>
            </p:cNvSpPr>
            <p:nvPr/>
          </p:nvSpPr>
          <p:spPr bwMode="auto">
            <a:xfrm flipH="1">
              <a:off x="6739628" y="5748153"/>
              <a:ext cx="88638" cy="140732"/>
            </a:xfrm>
            <a:custGeom>
              <a:avLst/>
              <a:gdLst>
                <a:gd name="T0" fmla="*/ 284 w 308"/>
                <a:gd name="T1" fmla="*/ 0 h 573"/>
                <a:gd name="T2" fmla="*/ 308 w 308"/>
                <a:gd name="T3" fmla="*/ 93 h 573"/>
                <a:gd name="T4" fmla="*/ 239 w 308"/>
                <a:gd name="T5" fmla="*/ 573 h 573"/>
                <a:gd name="T6" fmla="*/ 0 w 308"/>
                <a:gd name="T7" fmla="*/ 340 h 573"/>
                <a:gd name="T8" fmla="*/ 284 w 308"/>
                <a:gd name="T9" fmla="*/ 0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573">
                  <a:moveTo>
                    <a:pt x="284" y="0"/>
                  </a:moveTo>
                  <a:lnTo>
                    <a:pt x="308" y="93"/>
                  </a:lnTo>
                  <a:lnTo>
                    <a:pt x="239" y="573"/>
                  </a:lnTo>
                  <a:lnTo>
                    <a:pt x="0" y="340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91"/>
            <p:cNvSpPr>
              <a:spLocks/>
            </p:cNvSpPr>
            <p:nvPr/>
          </p:nvSpPr>
          <p:spPr bwMode="auto">
            <a:xfrm flipH="1">
              <a:off x="6739628" y="5748153"/>
              <a:ext cx="88638" cy="140732"/>
            </a:xfrm>
            <a:custGeom>
              <a:avLst/>
              <a:gdLst>
                <a:gd name="T0" fmla="*/ 284 w 308"/>
                <a:gd name="T1" fmla="*/ 0 h 573"/>
                <a:gd name="T2" fmla="*/ 308 w 308"/>
                <a:gd name="T3" fmla="*/ 93 h 573"/>
                <a:gd name="T4" fmla="*/ 239 w 308"/>
                <a:gd name="T5" fmla="*/ 573 h 573"/>
                <a:gd name="T6" fmla="*/ 0 w 308"/>
                <a:gd name="T7" fmla="*/ 340 h 573"/>
                <a:gd name="T8" fmla="*/ 284 w 308"/>
                <a:gd name="T9" fmla="*/ 0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573">
                  <a:moveTo>
                    <a:pt x="284" y="0"/>
                  </a:moveTo>
                  <a:lnTo>
                    <a:pt x="308" y="93"/>
                  </a:lnTo>
                  <a:lnTo>
                    <a:pt x="239" y="573"/>
                  </a:lnTo>
                  <a:lnTo>
                    <a:pt x="0" y="340"/>
                  </a:lnTo>
                  <a:lnTo>
                    <a:pt x="28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92"/>
            <p:cNvSpPr>
              <a:spLocks/>
            </p:cNvSpPr>
            <p:nvPr/>
          </p:nvSpPr>
          <p:spPr bwMode="auto">
            <a:xfrm flipH="1">
              <a:off x="6746580" y="5718616"/>
              <a:ext cx="163372" cy="46911"/>
            </a:xfrm>
            <a:custGeom>
              <a:avLst/>
              <a:gdLst>
                <a:gd name="T0" fmla="*/ 564 w 564"/>
                <a:gd name="T1" fmla="*/ 0 h 190"/>
                <a:gd name="T2" fmla="*/ 564 w 564"/>
                <a:gd name="T3" fmla="*/ 19 h 190"/>
                <a:gd name="T4" fmla="*/ 564 w 564"/>
                <a:gd name="T5" fmla="*/ 19 h 190"/>
                <a:gd name="T6" fmla="*/ 557 w 564"/>
                <a:gd name="T7" fmla="*/ 27 h 190"/>
                <a:gd name="T8" fmla="*/ 539 w 564"/>
                <a:gd name="T9" fmla="*/ 45 h 190"/>
                <a:gd name="T10" fmla="*/ 511 w 564"/>
                <a:gd name="T11" fmla="*/ 72 h 190"/>
                <a:gd name="T12" fmla="*/ 493 w 564"/>
                <a:gd name="T13" fmla="*/ 87 h 190"/>
                <a:gd name="T14" fmla="*/ 474 w 564"/>
                <a:gd name="T15" fmla="*/ 102 h 190"/>
                <a:gd name="T16" fmla="*/ 454 w 564"/>
                <a:gd name="T17" fmla="*/ 118 h 190"/>
                <a:gd name="T18" fmla="*/ 431 w 564"/>
                <a:gd name="T19" fmla="*/ 134 h 190"/>
                <a:gd name="T20" fmla="*/ 408 w 564"/>
                <a:gd name="T21" fmla="*/ 148 h 190"/>
                <a:gd name="T22" fmla="*/ 384 w 564"/>
                <a:gd name="T23" fmla="*/ 161 h 190"/>
                <a:gd name="T24" fmla="*/ 360 w 564"/>
                <a:gd name="T25" fmla="*/ 171 h 190"/>
                <a:gd name="T26" fmla="*/ 334 w 564"/>
                <a:gd name="T27" fmla="*/ 181 h 190"/>
                <a:gd name="T28" fmla="*/ 320 w 564"/>
                <a:gd name="T29" fmla="*/ 184 h 190"/>
                <a:gd name="T30" fmla="*/ 308 w 564"/>
                <a:gd name="T31" fmla="*/ 186 h 190"/>
                <a:gd name="T32" fmla="*/ 295 w 564"/>
                <a:gd name="T33" fmla="*/ 189 h 190"/>
                <a:gd name="T34" fmla="*/ 282 w 564"/>
                <a:gd name="T35" fmla="*/ 190 h 190"/>
                <a:gd name="T36" fmla="*/ 282 w 564"/>
                <a:gd name="T37" fmla="*/ 190 h 190"/>
                <a:gd name="T38" fmla="*/ 276 w 564"/>
                <a:gd name="T39" fmla="*/ 190 h 190"/>
                <a:gd name="T40" fmla="*/ 276 w 564"/>
                <a:gd name="T41" fmla="*/ 190 h 190"/>
                <a:gd name="T42" fmla="*/ 262 w 564"/>
                <a:gd name="T43" fmla="*/ 190 h 190"/>
                <a:gd name="T44" fmla="*/ 250 w 564"/>
                <a:gd name="T45" fmla="*/ 189 h 190"/>
                <a:gd name="T46" fmla="*/ 237 w 564"/>
                <a:gd name="T47" fmla="*/ 186 h 190"/>
                <a:gd name="T48" fmla="*/ 224 w 564"/>
                <a:gd name="T49" fmla="*/ 183 h 190"/>
                <a:gd name="T50" fmla="*/ 212 w 564"/>
                <a:gd name="T51" fmla="*/ 180 h 190"/>
                <a:gd name="T52" fmla="*/ 199 w 564"/>
                <a:gd name="T53" fmla="*/ 176 h 190"/>
                <a:gd name="T54" fmla="*/ 175 w 564"/>
                <a:gd name="T55" fmla="*/ 165 h 190"/>
                <a:gd name="T56" fmla="*/ 151 w 564"/>
                <a:gd name="T57" fmla="*/ 153 h 190"/>
                <a:gd name="T58" fmla="*/ 129 w 564"/>
                <a:gd name="T59" fmla="*/ 140 h 190"/>
                <a:gd name="T60" fmla="*/ 107 w 564"/>
                <a:gd name="T61" fmla="*/ 125 h 190"/>
                <a:gd name="T62" fmla="*/ 87 w 564"/>
                <a:gd name="T63" fmla="*/ 110 h 190"/>
                <a:gd name="T64" fmla="*/ 68 w 564"/>
                <a:gd name="T65" fmla="*/ 96 h 190"/>
                <a:gd name="T66" fmla="*/ 51 w 564"/>
                <a:gd name="T67" fmla="*/ 81 h 190"/>
                <a:gd name="T68" fmla="*/ 24 w 564"/>
                <a:gd name="T69" fmla="*/ 56 h 190"/>
                <a:gd name="T70" fmla="*/ 6 w 564"/>
                <a:gd name="T71" fmla="*/ 37 h 190"/>
                <a:gd name="T72" fmla="*/ 0 w 564"/>
                <a:gd name="T73" fmla="*/ 31 h 190"/>
                <a:gd name="T74" fmla="*/ 0 w 564"/>
                <a:gd name="T75" fmla="*/ 1 h 190"/>
                <a:gd name="T76" fmla="*/ 564 w 564"/>
                <a:gd name="T77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64" h="190">
                  <a:moveTo>
                    <a:pt x="564" y="0"/>
                  </a:moveTo>
                  <a:lnTo>
                    <a:pt x="564" y="19"/>
                  </a:lnTo>
                  <a:lnTo>
                    <a:pt x="564" y="19"/>
                  </a:lnTo>
                  <a:lnTo>
                    <a:pt x="557" y="27"/>
                  </a:lnTo>
                  <a:lnTo>
                    <a:pt x="539" y="45"/>
                  </a:lnTo>
                  <a:lnTo>
                    <a:pt x="511" y="72"/>
                  </a:lnTo>
                  <a:lnTo>
                    <a:pt x="493" y="87"/>
                  </a:lnTo>
                  <a:lnTo>
                    <a:pt x="474" y="102"/>
                  </a:lnTo>
                  <a:lnTo>
                    <a:pt x="454" y="118"/>
                  </a:lnTo>
                  <a:lnTo>
                    <a:pt x="431" y="134"/>
                  </a:lnTo>
                  <a:lnTo>
                    <a:pt x="408" y="148"/>
                  </a:lnTo>
                  <a:lnTo>
                    <a:pt x="384" y="161"/>
                  </a:lnTo>
                  <a:lnTo>
                    <a:pt x="360" y="171"/>
                  </a:lnTo>
                  <a:lnTo>
                    <a:pt x="334" y="181"/>
                  </a:lnTo>
                  <a:lnTo>
                    <a:pt x="320" y="184"/>
                  </a:lnTo>
                  <a:lnTo>
                    <a:pt x="308" y="186"/>
                  </a:lnTo>
                  <a:lnTo>
                    <a:pt x="295" y="189"/>
                  </a:lnTo>
                  <a:lnTo>
                    <a:pt x="282" y="190"/>
                  </a:lnTo>
                  <a:lnTo>
                    <a:pt x="282" y="190"/>
                  </a:lnTo>
                  <a:lnTo>
                    <a:pt x="276" y="190"/>
                  </a:lnTo>
                  <a:lnTo>
                    <a:pt x="276" y="190"/>
                  </a:lnTo>
                  <a:lnTo>
                    <a:pt x="262" y="190"/>
                  </a:lnTo>
                  <a:lnTo>
                    <a:pt x="250" y="189"/>
                  </a:lnTo>
                  <a:lnTo>
                    <a:pt x="237" y="186"/>
                  </a:lnTo>
                  <a:lnTo>
                    <a:pt x="224" y="183"/>
                  </a:lnTo>
                  <a:lnTo>
                    <a:pt x="212" y="180"/>
                  </a:lnTo>
                  <a:lnTo>
                    <a:pt x="199" y="176"/>
                  </a:lnTo>
                  <a:lnTo>
                    <a:pt x="175" y="165"/>
                  </a:lnTo>
                  <a:lnTo>
                    <a:pt x="151" y="153"/>
                  </a:lnTo>
                  <a:lnTo>
                    <a:pt x="129" y="140"/>
                  </a:lnTo>
                  <a:lnTo>
                    <a:pt x="107" y="125"/>
                  </a:lnTo>
                  <a:lnTo>
                    <a:pt x="87" y="110"/>
                  </a:lnTo>
                  <a:lnTo>
                    <a:pt x="68" y="96"/>
                  </a:lnTo>
                  <a:lnTo>
                    <a:pt x="51" y="81"/>
                  </a:lnTo>
                  <a:lnTo>
                    <a:pt x="24" y="56"/>
                  </a:lnTo>
                  <a:lnTo>
                    <a:pt x="6" y="37"/>
                  </a:lnTo>
                  <a:lnTo>
                    <a:pt x="0" y="31"/>
                  </a:lnTo>
                  <a:lnTo>
                    <a:pt x="0" y="1"/>
                  </a:lnTo>
                  <a:lnTo>
                    <a:pt x="564" y="0"/>
                  </a:lnTo>
                  <a:close/>
                </a:path>
              </a:pathLst>
            </a:custGeom>
            <a:solidFill>
              <a:srgbClr val="B494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93"/>
            <p:cNvSpPr>
              <a:spLocks/>
            </p:cNvSpPr>
            <p:nvPr/>
          </p:nvSpPr>
          <p:spPr bwMode="auto">
            <a:xfrm flipH="1">
              <a:off x="6746580" y="5718616"/>
              <a:ext cx="163372" cy="46911"/>
            </a:xfrm>
            <a:custGeom>
              <a:avLst/>
              <a:gdLst>
                <a:gd name="T0" fmla="*/ 564 w 564"/>
                <a:gd name="T1" fmla="*/ 0 h 190"/>
                <a:gd name="T2" fmla="*/ 564 w 564"/>
                <a:gd name="T3" fmla="*/ 19 h 190"/>
                <a:gd name="T4" fmla="*/ 564 w 564"/>
                <a:gd name="T5" fmla="*/ 19 h 190"/>
                <a:gd name="T6" fmla="*/ 557 w 564"/>
                <a:gd name="T7" fmla="*/ 27 h 190"/>
                <a:gd name="T8" fmla="*/ 539 w 564"/>
                <a:gd name="T9" fmla="*/ 45 h 190"/>
                <a:gd name="T10" fmla="*/ 511 w 564"/>
                <a:gd name="T11" fmla="*/ 72 h 190"/>
                <a:gd name="T12" fmla="*/ 493 w 564"/>
                <a:gd name="T13" fmla="*/ 87 h 190"/>
                <a:gd name="T14" fmla="*/ 474 w 564"/>
                <a:gd name="T15" fmla="*/ 102 h 190"/>
                <a:gd name="T16" fmla="*/ 454 w 564"/>
                <a:gd name="T17" fmla="*/ 118 h 190"/>
                <a:gd name="T18" fmla="*/ 431 w 564"/>
                <a:gd name="T19" fmla="*/ 134 h 190"/>
                <a:gd name="T20" fmla="*/ 408 w 564"/>
                <a:gd name="T21" fmla="*/ 148 h 190"/>
                <a:gd name="T22" fmla="*/ 384 w 564"/>
                <a:gd name="T23" fmla="*/ 161 h 190"/>
                <a:gd name="T24" fmla="*/ 360 w 564"/>
                <a:gd name="T25" fmla="*/ 171 h 190"/>
                <a:gd name="T26" fmla="*/ 334 w 564"/>
                <a:gd name="T27" fmla="*/ 181 h 190"/>
                <a:gd name="T28" fmla="*/ 320 w 564"/>
                <a:gd name="T29" fmla="*/ 184 h 190"/>
                <a:gd name="T30" fmla="*/ 308 w 564"/>
                <a:gd name="T31" fmla="*/ 186 h 190"/>
                <a:gd name="T32" fmla="*/ 295 w 564"/>
                <a:gd name="T33" fmla="*/ 189 h 190"/>
                <a:gd name="T34" fmla="*/ 282 w 564"/>
                <a:gd name="T35" fmla="*/ 190 h 190"/>
                <a:gd name="T36" fmla="*/ 282 w 564"/>
                <a:gd name="T37" fmla="*/ 190 h 190"/>
                <a:gd name="T38" fmla="*/ 276 w 564"/>
                <a:gd name="T39" fmla="*/ 190 h 190"/>
                <a:gd name="T40" fmla="*/ 276 w 564"/>
                <a:gd name="T41" fmla="*/ 190 h 190"/>
                <a:gd name="T42" fmla="*/ 262 w 564"/>
                <a:gd name="T43" fmla="*/ 190 h 190"/>
                <a:gd name="T44" fmla="*/ 250 w 564"/>
                <a:gd name="T45" fmla="*/ 189 h 190"/>
                <a:gd name="T46" fmla="*/ 237 w 564"/>
                <a:gd name="T47" fmla="*/ 186 h 190"/>
                <a:gd name="T48" fmla="*/ 224 w 564"/>
                <a:gd name="T49" fmla="*/ 183 h 190"/>
                <a:gd name="T50" fmla="*/ 212 w 564"/>
                <a:gd name="T51" fmla="*/ 180 h 190"/>
                <a:gd name="T52" fmla="*/ 199 w 564"/>
                <a:gd name="T53" fmla="*/ 176 h 190"/>
                <a:gd name="T54" fmla="*/ 175 w 564"/>
                <a:gd name="T55" fmla="*/ 165 h 190"/>
                <a:gd name="T56" fmla="*/ 151 w 564"/>
                <a:gd name="T57" fmla="*/ 153 h 190"/>
                <a:gd name="T58" fmla="*/ 129 w 564"/>
                <a:gd name="T59" fmla="*/ 140 h 190"/>
                <a:gd name="T60" fmla="*/ 107 w 564"/>
                <a:gd name="T61" fmla="*/ 125 h 190"/>
                <a:gd name="T62" fmla="*/ 87 w 564"/>
                <a:gd name="T63" fmla="*/ 110 h 190"/>
                <a:gd name="T64" fmla="*/ 68 w 564"/>
                <a:gd name="T65" fmla="*/ 96 h 190"/>
                <a:gd name="T66" fmla="*/ 51 w 564"/>
                <a:gd name="T67" fmla="*/ 81 h 190"/>
                <a:gd name="T68" fmla="*/ 24 w 564"/>
                <a:gd name="T69" fmla="*/ 56 h 190"/>
                <a:gd name="T70" fmla="*/ 6 w 564"/>
                <a:gd name="T71" fmla="*/ 37 h 190"/>
                <a:gd name="T72" fmla="*/ 0 w 564"/>
                <a:gd name="T73" fmla="*/ 31 h 190"/>
                <a:gd name="T74" fmla="*/ 0 w 564"/>
                <a:gd name="T75" fmla="*/ 1 h 190"/>
                <a:gd name="T76" fmla="*/ 564 w 564"/>
                <a:gd name="T77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64" h="190">
                  <a:moveTo>
                    <a:pt x="564" y="0"/>
                  </a:moveTo>
                  <a:lnTo>
                    <a:pt x="564" y="19"/>
                  </a:lnTo>
                  <a:lnTo>
                    <a:pt x="564" y="19"/>
                  </a:lnTo>
                  <a:lnTo>
                    <a:pt x="557" y="27"/>
                  </a:lnTo>
                  <a:lnTo>
                    <a:pt x="539" y="45"/>
                  </a:lnTo>
                  <a:lnTo>
                    <a:pt x="511" y="72"/>
                  </a:lnTo>
                  <a:lnTo>
                    <a:pt x="493" y="87"/>
                  </a:lnTo>
                  <a:lnTo>
                    <a:pt x="474" y="102"/>
                  </a:lnTo>
                  <a:lnTo>
                    <a:pt x="454" y="118"/>
                  </a:lnTo>
                  <a:lnTo>
                    <a:pt x="431" y="134"/>
                  </a:lnTo>
                  <a:lnTo>
                    <a:pt x="408" y="148"/>
                  </a:lnTo>
                  <a:lnTo>
                    <a:pt x="384" y="161"/>
                  </a:lnTo>
                  <a:lnTo>
                    <a:pt x="360" y="171"/>
                  </a:lnTo>
                  <a:lnTo>
                    <a:pt x="334" y="181"/>
                  </a:lnTo>
                  <a:lnTo>
                    <a:pt x="320" y="184"/>
                  </a:lnTo>
                  <a:lnTo>
                    <a:pt x="308" y="186"/>
                  </a:lnTo>
                  <a:lnTo>
                    <a:pt x="295" y="189"/>
                  </a:lnTo>
                  <a:lnTo>
                    <a:pt x="282" y="190"/>
                  </a:lnTo>
                  <a:lnTo>
                    <a:pt x="282" y="190"/>
                  </a:lnTo>
                  <a:lnTo>
                    <a:pt x="276" y="190"/>
                  </a:lnTo>
                  <a:lnTo>
                    <a:pt x="276" y="190"/>
                  </a:lnTo>
                  <a:lnTo>
                    <a:pt x="262" y="190"/>
                  </a:lnTo>
                  <a:lnTo>
                    <a:pt x="250" y="189"/>
                  </a:lnTo>
                  <a:lnTo>
                    <a:pt x="237" y="186"/>
                  </a:lnTo>
                  <a:lnTo>
                    <a:pt x="224" y="183"/>
                  </a:lnTo>
                  <a:lnTo>
                    <a:pt x="212" y="180"/>
                  </a:lnTo>
                  <a:lnTo>
                    <a:pt x="199" y="176"/>
                  </a:lnTo>
                  <a:lnTo>
                    <a:pt x="175" y="165"/>
                  </a:lnTo>
                  <a:lnTo>
                    <a:pt x="151" y="153"/>
                  </a:lnTo>
                  <a:lnTo>
                    <a:pt x="129" y="140"/>
                  </a:lnTo>
                  <a:lnTo>
                    <a:pt x="107" y="125"/>
                  </a:lnTo>
                  <a:lnTo>
                    <a:pt x="87" y="110"/>
                  </a:lnTo>
                  <a:lnTo>
                    <a:pt x="68" y="96"/>
                  </a:lnTo>
                  <a:lnTo>
                    <a:pt x="51" y="81"/>
                  </a:lnTo>
                  <a:lnTo>
                    <a:pt x="24" y="56"/>
                  </a:lnTo>
                  <a:lnTo>
                    <a:pt x="6" y="37"/>
                  </a:lnTo>
                  <a:lnTo>
                    <a:pt x="0" y="31"/>
                  </a:lnTo>
                  <a:lnTo>
                    <a:pt x="0" y="1"/>
                  </a:lnTo>
                  <a:lnTo>
                    <a:pt x="56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94"/>
            <p:cNvSpPr>
              <a:spLocks/>
            </p:cNvSpPr>
            <p:nvPr/>
          </p:nvSpPr>
          <p:spPr bwMode="auto">
            <a:xfrm flipH="1">
              <a:off x="6657942" y="5367655"/>
              <a:ext cx="340648" cy="383972"/>
            </a:xfrm>
            <a:custGeom>
              <a:avLst/>
              <a:gdLst>
                <a:gd name="T0" fmla="*/ 628 w 1176"/>
                <a:gd name="T1" fmla="*/ 1 h 1541"/>
                <a:gd name="T2" fmla="*/ 737 w 1176"/>
                <a:gd name="T3" fmla="*/ 13 h 1541"/>
                <a:gd name="T4" fmla="*/ 832 w 1176"/>
                <a:gd name="T5" fmla="*/ 39 h 1541"/>
                <a:gd name="T6" fmla="*/ 912 w 1176"/>
                <a:gd name="T7" fmla="*/ 76 h 1541"/>
                <a:gd name="T8" fmla="*/ 981 w 1176"/>
                <a:gd name="T9" fmla="*/ 123 h 1541"/>
                <a:gd name="T10" fmla="*/ 1037 w 1176"/>
                <a:gd name="T11" fmla="*/ 180 h 1541"/>
                <a:gd name="T12" fmla="*/ 1082 w 1176"/>
                <a:gd name="T13" fmla="*/ 245 h 1541"/>
                <a:gd name="T14" fmla="*/ 1118 w 1176"/>
                <a:gd name="T15" fmla="*/ 317 h 1541"/>
                <a:gd name="T16" fmla="*/ 1143 w 1176"/>
                <a:gd name="T17" fmla="*/ 393 h 1541"/>
                <a:gd name="T18" fmla="*/ 1161 w 1176"/>
                <a:gd name="T19" fmla="*/ 473 h 1541"/>
                <a:gd name="T20" fmla="*/ 1171 w 1176"/>
                <a:gd name="T21" fmla="*/ 555 h 1541"/>
                <a:gd name="T22" fmla="*/ 1176 w 1176"/>
                <a:gd name="T23" fmla="*/ 694 h 1541"/>
                <a:gd name="T24" fmla="*/ 1162 w 1176"/>
                <a:gd name="T25" fmla="*/ 856 h 1541"/>
                <a:gd name="T26" fmla="*/ 1138 w 1176"/>
                <a:gd name="T27" fmla="*/ 1002 h 1541"/>
                <a:gd name="T28" fmla="*/ 1108 w 1176"/>
                <a:gd name="T29" fmla="*/ 1122 h 1541"/>
                <a:gd name="T30" fmla="*/ 1079 w 1176"/>
                <a:gd name="T31" fmla="*/ 1203 h 1541"/>
                <a:gd name="T32" fmla="*/ 1066 w 1176"/>
                <a:gd name="T33" fmla="*/ 1231 h 1541"/>
                <a:gd name="T34" fmla="*/ 1011 w 1176"/>
                <a:gd name="T35" fmla="*/ 1296 h 1541"/>
                <a:gd name="T36" fmla="*/ 925 w 1176"/>
                <a:gd name="T37" fmla="*/ 1372 h 1541"/>
                <a:gd name="T38" fmla="*/ 820 w 1176"/>
                <a:gd name="T39" fmla="*/ 1446 h 1541"/>
                <a:gd name="T40" fmla="*/ 714 w 1176"/>
                <a:gd name="T41" fmla="*/ 1507 h 1541"/>
                <a:gd name="T42" fmla="*/ 646 w 1176"/>
                <a:gd name="T43" fmla="*/ 1531 h 1541"/>
                <a:gd name="T44" fmla="*/ 602 w 1176"/>
                <a:gd name="T45" fmla="*/ 1541 h 1541"/>
                <a:gd name="T46" fmla="*/ 575 w 1176"/>
                <a:gd name="T47" fmla="*/ 1541 h 1541"/>
                <a:gd name="T48" fmla="*/ 530 w 1176"/>
                <a:gd name="T49" fmla="*/ 1531 h 1541"/>
                <a:gd name="T50" fmla="*/ 464 w 1176"/>
                <a:gd name="T51" fmla="*/ 1507 h 1541"/>
                <a:gd name="T52" fmla="*/ 356 w 1176"/>
                <a:gd name="T53" fmla="*/ 1446 h 1541"/>
                <a:gd name="T54" fmla="*/ 252 w 1176"/>
                <a:gd name="T55" fmla="*/ 1372 h 1541"/>
                <a:gd name="T56" fmla="*/ 165 w 1176"/>
                <a:gd name="T57" fmla="*/ 1296 h 1541"/>
                <a:gd name="T58" fmla="*/ 110 w 1176"/>
                <a:gd name="T59" fmla="*/ 1231 h 1541"/>
                <a:gd name="T60" fmla="*/ 97 w 1176"/>
                <a:gd name="T61" fmla="*/ 1203 h 1541"/>
                <a:gd name="T62" fmla="*/ 69 w 1176"/>
                <a:gd name="T63" fmla="*/ 1122 h 1541"/>
                <a:gd name="T64" fmla="*/ 38 w 1176"/>
                <a:gd name="T65" fmla="*/ 1002 h 1541"/>
                <a:gd name="T66" fmla="*/ 14 w 1176"/>
                <a:gd name="T67" fmla="*/ 856 h 1541"/>
                <a:gd name="T68" fmla="*/ 0 w 1176"/>
                <a:gd name="T69" fmla="*/ 694 h 1541"/>
                <a:gd name="T70" fmla="*/ 5 w 1176"/>
                <a:gd name="T71" fmla="*/ 555 h 1541"/>
                <a:gd name="T72" fmla="*/ 15 w 1176"/>
                <a:gd name="T73" fmla="*/ 473 h 1541"/>
                <a:gd name="T74" fmla="*/ 33 w 1176"/>
                <a:gd name="T75" fmla="*/ 393 h 1541"/>
                <a:gd name="T76" fmla="*/ 59 w 1176"/>
                <a:gd name="T77" fmla="*/ 317 h 1541"/>
                <a:gd name="T78" fmla="*/ 95 w 1176"/>
                <a:gd name="T79" fmla="*/ 245 h 1541"/>
                <a:gd name="T80" fmla="*/ 139 w 1176"/>
                <a:gd name="T81" fmla="*/ 180 h 1541"/>
                <a:gd name="T82" fmla="*/ 195 w 1176"/>
                <a:gd name="T83" fmla="*/ 123 h 1541"/>
                <a:gd name="T84" fmla="*/ 264 w 1176"/>
                <a:gd name="T85" fmla="*/ 76 h 1541"/>
                <a:gd name="T86" fmla="*/ 345 w 1176"/>
                <a:gd name="T87" fmla="*/ 39 h 1541"/>
                <a:gd name="T88" fmla="*/ 439 w 1176"/>
                <a:gd name="T89" fmla="*/ 13 h 1541"/>
                <a:gd name="T90" fmla="*/ 549 w 1176"/>
                <a:gd name="T91" fmla="*/ 1 h 1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76" h="1541">
                  <a:moveTo>
                    <a:pt x="588" y="0"/>
                  </a:moveTo>
                  <a:lnTo>
                    <a:pt x="588" y="0"/>
                  </a:lnTo>
                  <a:lnTo>
                    <a:pt x="628" y="1"/>
                  </a:lnTo>
                  <a:lnTo>
                    <a:pt x="667" y="3"/>
                  </a:lnTo>
                  <a:lnTo>
                    <a:pt x="703" y="8"/>
                  </a:lnTo>
                  <a:lnTo>
                    <a:pt x="737" y="13"/>
                  </a:lnTo>
                  <a:lnTo>
                    <a:pt x="770" y="21"/>
                  </a:lnTo>
                  <a:lnTo>
                    <a:pt x="801" y="28"/>
                  </a:lnTo>
                  <a:lnTo>
                    <a:pt x="832" y="39"/>
                  </a:lnTo>
                  <a:lnTo>
                    <a:pt x="861" y="50"/>
                  </a:lnTo>
                  <a:lnTo>
                    <a:pt x="888" y="62"/>
                  </a:lnTo>
                  <a:lnTo>
                    <a:pt x="912" y="76"/>
                  </a:lnTo>
                  <a:lnTo>
                    <a:pt x="937" y="91"/>
                  </a:lnTo>
                  <a:lnTo>
                    <a:pt x="959" y="106"/>
                  </a:lnTo>
                  <a:lnTo>
                    <a:pt x="981" y="123"/>
                  </a:lnTo>
                  <a:lnTo>
                    <a:pt x="1001" y="142"/>
                  </a:lnTo>
                  <a:lnTo>
                    <a:pt x="1019" y="160"/>
                  </a:lnTo>
                  <a:lnTo>
                    <a:pt x="1037" y="180"/>
                  </a:lnTo>
                  <a:lnTo>
                    <a:pt x="1054" y="201"/>
                  </a:lnTo>
                  <a:lnTo>
                    <a:pt x="1068" y="223"/>
                  </a:lnTo>
                  <a:lnTo>
                    <a:pt x="1082" y="245"/>
                  </a:lnTo>
                  <a:lnTo>
                    <a:pt x="1095" y="268"/>
                  </a:lnTo>
                  <a:lnTo>
                    <a:pt x="1106" y="292"/>
                  </a:lnTo>
                  <a:lnTo>
                    <a:pt x="1118" y="317"/>
                  </a:lnTo>
                  <a:lnTo>
                    <a:pt x="1127" y="341"/>
                  </a:lnTo>
                  <a:lnTo>
                    <a:pt x="1136" y="367"/>
                  </a:lnTo>
                  <a:lnTo>
                    <a:pt x="1143" y="393"/>
                  </a:lnTo>
                  <a:lnTo>
                    <a:pt x="1150" y="419"/>
                  </a:lnTo>
                  <a:lnTo>
                    <a:pt x="1156" y="446"/>
                  </a:lnTo>
                  <a:lnTo>
                    <a:pt x="1161" y="473"/>
                  </a:lnTo>
                  <a:lnTo>
                    <a:pt x="1166" y="500"/>
                  </a:lnTo>
                  <a:lnTo>
                    <a:pt x="1169" y="527"/>
                  </a:lnTo>
                  <a:lnTo>
                    <a:pt x="1171" y="555"/>
                  </a:lnTo>
                  <a:lnTo>
                    <a:pt x="1174" y="583"/>
                  </a:lnTo>
                  <a:lnTo>
                    <a:pt x="1176" y="638"/>
                  </a:lnTo>
                  <a:lnTo>
                    <a:pt x="1176" y="694"/>
                  </a:lnTo>
                  <a:lnTo>
                    <a:pt x="1174" y="750"/>
                  </a:lnTo>
                  <a:lnTo>
                    <a:pt x="1169" y="804"/>
                  </a:lnTo>
                  <a:lnTo>
                    <a:pt x="1162" y="856"/>
                  </a:lnTo>
                  <a:lnTo>
                    <a:pt x="1156" y="907"/>
                  </a:lnTo>
                  <a:lnTo>
                    <a:pt x="1147" y="956"/>
                  </a:lnTo>
                  <a:lnTo>
                    <a:pt x="1138" y="1002"/>
                  </a:lnTo>
                  <a:lnTo>
                    <a:pt x="1128" y="1045"/>
                  </a:lnTo>
                  <a:lnTo>
                    <a:pt x="1118" y="1085"/>
                  </a:lnTo>
                  <a:lnTo>
                    <a:pt x="1108" y="1122"/>
                  </a:lnTo>
                  <a:lnTo>
                    <a:pt x="1097" y="1153"/>
                  </a:lnTo>
                  <a:lnTo>
                    <a:pt x="1088" y="1180"/>
                  </a:lnTo>
                  <a:lnTo>
                    <a:pt x="1079" y="1203"/>
                  </a:lnTo>
                  <a:lnTo>
                    <a:pt x="1073" y="1220"/>
                  </a:lnTo>
                  <a:lnTo>
                    <a:pt x="1066" y="1231"/>
                  </a:lnTo>
                  <a:lnTo>
                    <a:pt x="1066" y="1231"/>
                  </a:lnTo>
                  <a:lnTo>
                    <a:pt x="1053" y="1251"/>
                  </a:lnTo>
                  <a:lnTo>
                    <a:pt x="1033" y="1272"/>
                  </a:lnTo>
                  <a:lnTo>
                    <a:pt x="1011" y="1296"/>
                  </a:lnTo>
                  <a:lnTo>
                    <a:pt x="985" y="1321"/>
                  </a:lnTo>
                  <a:lnTo>
                    <a:pt x="956" y="1347"/>
                  </a:lnTo>
                  <a:lnTo>
                    <a:pt x="925" y="1372"/>
                  </a:lnTo>
                  <a:lnTo>
                    <a:pt x="891" y="1397"/>
                  </a:lnTo>
                  <a:lnTo>
                    <a:pt x="856" y="1422"/>
                  </a:lnTo>
                  <a:lnTo>
                    <a:pt x="820" y="1446"/>
                  </a:lnTo>
                  <a:lnTo>
                    <a:pt x="784" y="1469"/>
                  </a:lnTo>
                  <a:lnTo>
                    <a:pt x="749" y="1489"/>
                  </a:lnTo>
                  <a:lnTo>
                    <a:pt x="714" y="1507"/>
                  </a:lnTo>
                  <a:lnTo>
                    <a:pt x="679" y="1521"/>
                  </a:lnTo>
                  <a:lnTo>
                    <a:pt x="662" y="1527"/>
                  </a:lnTo>
                  <a:lnTo>
                    <a:pt x="646" y="1531"/>
                  </a:lnTo>
                  <a:lnTo>
                    <a:pt x="631" y="1536"/>
                  </a:lnTo>
                  <a:lnTo>
                    <a:pt x="616" y="1539"/>
                  </a:lnTo>
                  <a:lnTo>
                    <a:pt x="602" y="1541"/>
                  </a:lnTo>
                  <a:lnTo>
                    <a:pt x="588" y="1541"/>
                  </a:lnTo>
                  <a:lnTo>
                    <a:pt x="588" y="1541"/>
                  </a:lnTo>
                  <a:lnTo>
                    <a:pt x="575" y="1541"/>
                  </a:lnTo>
                  <a:lnTo>
                    <a:pt x="560" y="1539"/>
                  </a:lnTo>
                  <a:lnTo>
                    <a:pt x="545" y="1536"/>
                  </a:lnTo>
                  <a:lnTo>
                    <a:pt x="530" y="1531"/>
                  </a:lnTo>
                  <a:lnTo>
                    <a:pt x="514" y="1527"/>
                  </a:lnTo>
                  <a:lnTo>
                    <a:pt x="497" y="1521"/>
                  </a:lnTo>
                  <a:lnTo>
                    <a:pt x="464" y="1507"/>
                  </a:lnTo>
                  <a:lnTo>
                    <a:pt x="428" y="1489"/>
                  </a:lnTo>
                  <a:lnTo>
                    <a:pt x="392" y="1469"/>
                  </a:lnTo>
                  <a:lnTo>
                    <a:pt x="356" y="1446"/>
                  </a:lnTo>
                  <a:lnTo>
                    <a:pt x="320" y="1422"/>
                  </a:lnTo>
                  <a:lnTo>
                    <a:pt x="285" y="1397"/>
                  </a:lnTo>
                  <a:lnTo>
                    <a:pt x="252" y="1372"/>
                  </a:lnTo>
                  <a:lnTo>
                    <a:pt x="220" y="1347"/>
                  </a:lnTo>
                  <a:lnTo>
                    <a:pt x="191" y="1321"/>
                  </a:lnTo>
                  <a:lnTo>
                    <a:pt x="165" y="1296"/>
                  </a:lnTo>
                  <a:lnTo>
                    <a:pt x="143" y="1272"/>
                  </a:lnTo>
                  <a:lnTo>
                    <a:pt x="124" y="1251"/>
                  </a:lnTo>
                  <a:lnTo>
                    <a:pt x="110" y="1231"/>
                  </a:lnTo>
                  <a:lnTo>
                    <a:pt x="110" y="1231"/>
                  </a:lnTo>
                  <a:lnTo>
                    <a:pt x="103" y="1220"/>
                  </a:lnTo>
                  <a:lnTo>
                    <a:pt x="97" y="1203"/>
                  </a:lnTo>
                  <a:lnTo>
                    <a:pt x="88" y="1180"/>
                  </a:lnTo>
                  <a:lnTo>
                    <a:pt x="79" y="1153"/>
                  </a:lnTo>
                  <a:lnTo>
                    <a:pt x="69" y="1122"/>
                  </a:lnTo>
                  <a:lnTo>
                    <a:pt x="59" y="1085"/>
                  </a:lnTo>
                  <a:lnTo>
                    <a:pt x="49" y="1045"/>
                  </a:lnTo>
                  <a:lnTo>
                    <a:pt x="38" y="1002"/>
                  </a:lnTo>
                  <a:lnTo>
                    <a:pt x="29" y="956"/>
                  </a:lnTo>
                  <a:lnTo>
                    <a:pt x="22" y="907"/>
                  </a:lnTo>
                  <a:lnTo>
                    <a:pt x="14" y="856"/>
                  </a:lnTo>
                  <a:lnTo>
                    <a:pt x="8" y="804"/>
                  </a:lnTo>
                  <a:lnTo>
                    <a:pt x="4" y="750"/>
                  </a:lnTo>
                  <a:lnTo>
                    <a:pt x="0" y="694"/>
                  </a:lnTo>
                  <a:lnTo>
                    <a:pt x="0" y="638"/>
                  </a:lnTo>
                  <a:lnTo>
                    <a:pt x="3" y="583"/>
                  </a:lnTo>
                  <a:lnTo>
                    <a:pt x="5" y="555"/>
                  </a:lnTo>
                  <a:lnTo>
                    <a:pt x="7" y="527"/>
                  </a:lnTo>
                  <a:lnTo>
                    <a:pt x="10" y="500"/>
                  </a:lnTo>
                  <a:lnTo>
                    <a:pt x="15" y="473"/>
                  </a:lnTo>
                  <a:lnTo>
                    <a:pt x="20" y="446"/>
                  </a:lnTo>
                  <a:lnTo>
                    <a:pt x="26" y="419"/>
                  </a:lnTo>
                  <a:lnTo>
                    <a:pt x="33" y="393"/>
                  </a:lnTo>
                  <a:lnTo>
                    <a:pt x="41" y="367"/>
                  </a:lnTo>
                  <a:lnTo>
                    <a:pt x="50" y="341"/>
                  </a:lnTo>
                  <a:lnTo>
                    <a:pt x="59" y="317"/>
                  </a:lnTo>
                  <a:lnTo>
                    <a:pt x="70" y="292"/>
                  </a:lnTo>
                  <a:lnTo>
                    <a:pt x="81" y="268"/>
                  </a:lnTo>
                  <a:lnTo>
                    <a:pt x="95" y="245"/>
                  </a:lnTo>
                  <a:lnTo>
                    <a:pt x="108" y="223"/>
                  </a:lnTo>
                  <a:lnTo>
                    <a:pt x="124" y="201"/>
                  </a:lnTo>
                  <a:lnTo>
                    <a:pt x="139" y="180"/>
                  </a:lnTo>
                  <a:lnTo>
                    <a:pt x="157" y="160"/>
                  </a:lnTo>
                  <a:lnTo>
                    <a:pt x="175" y="142"/>
                  </a:lnTo>
                  <a:lnTo>
                    <a:pt x="195" y="123"/>
                  </a:lnTo>
                  <a:lnTo>
                    <a:pt x="217" y="106"/>
                  </a:lnTo>
                  <a:lnTo>
                    <a:pt x="240" y="91"/>
                  </a:lnTo>
                  <a:lnTo>
                    <a:pt x="264" y="76"/>
                  </a:lnTo>
                  <a:lnTo>
                    <a:pt x="290" y="62"/>
                  </a:lnTo>
                  <a:lnTo>
                    <a:pt x="317" y="50"/>
                  </a:lnTo>
                  <a:lnTo>
                    <a:pt x="345" y="39"/>
                  </a:lnTo>
                  <a:lnTo>
                    <a:pt x="375" y="28"/>
                  </a:lnTo>
                  <a:lnTo>
                    <a:pt x="406" y="21"/>
                  </a:lnTo>
                  <a:lnTo>
                    <a:pt x="439" y="13"/>
                  </a:lnTo>
                  <a:lnTo>
                    <a:pt x="474" y="8"/>
                  </a:lnTo>
                  <a:lnTo>
                    <a:pt x="511" y="3"/>
                  </a:lnTo>
                  <a:lnTo>
                    <a:pt x="549" y="1"/>
                  </a:lnTo>
                  <a:lnTo>
                    <a:pt x="588" y="0"/>
                  </a:lnTo>
                  <a:lnTo>
                    <a:pt x="588" y="0"/>
                  </a:lnTo>
                  <a:close/>
                </a:path>
              </a:pathLst>
            </a:custGeom>
            <a:solidFill>
              <a:srgbClr val="F7C9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95"/>
            <p:cNvSpPr>
              <a:spLocks/>
            </p:cNvSpPr>
            <p:nvPr/>
          </p:nvSpPr>
          <p:spPr bwMode="auto">
            <a:xfrm flipH="1">
              <a:off x="6828266" y="5748153"/>
              <a:ext cx="86900" cy="142469"/>
            </a:xfrm>
            <a:custGeom>
              <a:avLst/>
              <a:gdLst>
                <a:gd name="T0" fmla="*/ 20 w 300"/>
                <a:gd name="T1" fmla="*/ 0 h 578"/>
                <a:gd name="T2" fmla="*/ 0 w 300"/>
                <a:gd name="T3" fmla="*/ 91 h 578"/>
                <a:gd name="T4" fmla="*/ 66 w 300"/>
                <a:gd name="T5" fmla="*/ 578 h 578"/>
                <a:gd name="T6" fmla="*/ 300 w 300"/>
                <a:gd name="T7" fmla="*/ 340 h 578"/>
                <a:gd name="T8" fmla="*/ 20 w 300"/>
                <a:gd name="T9" fmla="*/ 0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578">
                  <a:moveTo>
                    <a:pt x="20" y="0"/>
                  </a:moveTo>
                  <a:lnTo>
                    <a:pt x="0" y="91"/>
                  </a:lnTo>
                  <a:lnTo>
                    <a:pt x="66" y="578"/>
                  </a:lnTo>
                  <a:lnTo>
                    <a:pt x="300" y="34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96"/>
            <p:cNvSpPr>
              <a:spLocks/>
            </p:cNvSpPr>
            <p:nvPr/>
          </p:nvSpPr>
          <p:spPr bwMode="auto">
            <a:xfrm flipH="1">
              <a:off x="6828266" y="5748153"/>
              <a:ext cx="86900" cy="142469"/>
            </a:xfrm>
            <a:custGeom>
              <a:avLst/>
              <a:gdLst>
                <a:gd name="T0" fmla="*/ 20 w 300"/>
                <a:gd name="T1" fmla="*/ 0 h 578"/>
                <a:gd name="T2" fmla="*/ 0 w 300"/>
                <a:gd name="T3" fmla="*/ 91 h 578"/>
                <a:gd name="T4" fmla="*/ 66 w 300"/>
                <a:gd name="T5" fmla="*/ 578 h 578"/>
                <a:gd name="T6" fmla="*/ 300 w 300"/>
                <a:gd name="T7" fmla="*/ 340 h 578"/>
                <a:gd name="T8" fmla="*/ 20 w 300"/>
                <a:gd name="T9" fmla="*/ 0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578">
                  <a:moveTo>
                    <a:pt x="20" y="0"/>
                  </a:moveTo>
                  <a:lnTo>
                    <a:pt x="0" y="91"/>
                  </a:lnTo>
                  <a:lnTo>
                    <a:pt x="66" y="578"/>
                  </a:lnTo>
                  <a:lnTo>
                    <a:pt x="300" y="340"/>
                  </a:lnTo>
                  <a:lnTo>
                    <a:pt x="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97"/>
            <p:cNvSpPr>
              <a:spLocks/>
            </p:cNvSpPr>
            <p:nvPr/>
          </p:nvSpPr>
          <p:spPr bwMode="auto">
            <a:xfrm flipH="1">
              <a:off x="6746580" y="5746415"/>
              <a:ext cx="163372" cy="85134"/>
            </a:xfrm>
            <a:custGeom>
              <a:avLst/>
              <a:gdLst>
                <a:gd name="T0" fmla="*/ 0 w 564"/>
                <a:gd name="T1" fmla="*/ 0 h 347"/>
                <a:gd name="T2" fmla="*/ 280 w 564"/>
                <a:gd name="T3" fmla="*/ 338 h 347"/>
                <a:gd name="T4" fmla="*/ 564 w 564"/>
                <a:gd name="T5" fmla="*/ 0 h 347"/>
                <a:gd name="T6" fmla="*/ 564 w 564"/>
                <a:gd name="T7" fmla="*/ 7 h 347"/>
                <a:gd name="T8" fmla="*/ 280 w 564"/>
                <a:gd name="T9" fmla="*/ 347 h 347"/>
                <a:gd name="T10" fmla="*/ 0 w 564"/>
                <a:gd name="T11" fmla="*/ 7 h 347"/>
                <a:gd name="T12" fmla="*/ 0 w 564"/>
                <a:gd name="T13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4" h="347">
                  <a:moveTo>
                    <a:pt x="0" y="0"/>
                  </a:moveTo>
                  <a:lnTo>
                    <a:pt x="280" y="338"/>
                  </a:lnTo>
                  <a:lnTo>
                    <a:pt x="564" y="0"/>
                  </a:lnTo>
                  <a:lnTo>
                    <a:pt x="564" y="7"/>
                  </a:lnTo>
                  <a:lnTo>
                    <a:pt x="280" y="347"/>
                  </a:lnTo>
                  <a:lnTo>
                    <a:pt x="0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2B8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98"/>
            <p:cNvSpPr>
              <a:spLocks/>
            </p:cNvSpPr>
            <p:nvPr/>
          </p:nvSpPr>
          <p:spPr bwMode="auto">
            <a:xfrm flipH="1">
              <a:off x="6746580" y="5746415"/>
              <a:ext cx="163372" cy="85134"/>
            </a:xfrm>
            <a:custGeom>
              <a:avLst/>
              <a:gdLst>
                <a:gd name="T0" fmla="*/ 0 w 564"/>
                <a:gd name="T1" fmla="*/ 0 h 347"/>
                <a:gd name="T2" fmla="*/ 280 w 564"/>
                <a:gd name="T3" fmla="*/ 338 h 347"/>
                <a:gd name="T4" fmla="*/ 564 w 564"/>
                <a:gd name="T5" fmla="*/ 0 h 347"/>
                <a:gd name="T6" fmla="*/ 564 w 564"/>
                <a:gd name="T7" fmla="*/ 7 h 347"/>
                <a:gd name="T8" fmla="*/ 280 w 564"/>
                <a:gd name="T9" fmla="*/ 347 h 347"/>
                <a:gd name="T10" fmla="*/ 0 w 564"/>
                <a:gd name="T11" fmla="*/ 7 h 347"/>
                <a:gd name="T12" fmla="*/ 0 w 564"/>
                <a:gd name="T13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4" h="347">
                  <a:moveTo>
                    <a:pt x="0" y="0"/>
                  </a:moveTo>
                  <a:lnTo>
                    <a:pt x="280" y="338"/>
                  </a:lnTo>
                  <a:lnTo>
                    <a:pt x="564" y="0"/>
                  </a:lnTo>
                  <a:lnTo>
                    <a:pt x="564" y="7"/>
                  </a:lnTo>
                  <a:lnTo>
                    <a:pt x="280" y="347"/>
                  </a:lnTo>
                  <a:lnTo>
                    <a:pt x="0" y="7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99"/>
            <p:cNvSpPr>
              <a:spLocks noEditPoints="1"/>
            </p:cNvSpPr>
            <p:nvPr/>
          </p:nvSpPr>
          <p:spPr bwMode="auto">
            <a:xfrm flipH="1">
              <a:off x="6812624" y="5888885"/>
              <a:ext cx="31284" cy="0"/>
            </a:xfrm>
            <a:custGeom>
              <a:avLst/>
              <a:gdLst>
                <a:gd name="T0" fmla="*/ 107 w 107"/>
                <a:gd name="T1" fmla="*/ 0 h 4"/>
                <a:gd name="T2" fmla="*/ 107 w 107"/>
                <a:gd name="T3" fmla="*/ 4 h 4"/>
                <a:gd name="T4" fmla="*/ 107 w 107"/>
                <a:gd name="T5" fmla="*/ 4 h 4"/>
                <a:gd name="T6" fmla="*/ 107 w 107"/>
                <a:gd name="T7" fmla="*/ 0 h 4"/>
                <a:gd name="T8" fmla="*/ 0 w 107"/>
                <a:gd name="T9" fmla="*/ 0 h 4"/>
                <a:gd name="T10" fmla="*/ 0 w 107"/>
                <a:gd name="T11" fmla="*/ 0 h 4"/>
                <a:gd name="T12" fmla="*/ 0 w 107"/>
                <a:gd name="T13" fmla="*/ 4 h 4"/>
                <a:gd name="T14" fmla="*/ 0 w 107"/>
                <a:gd name="T15" fmla="*/ 4 h 4"/>
                <a:gd name="T16" fmla="*/ 0 w 107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4">
                  <a:moveTo>
                    <a:pt x="107" y="0"/>
                  </a:moveTo>
                  <a:lnTo>
                    <a:pt x="107" y="4"/>
                  </a:lnTo>
                  <a:lnTo>
                    <a:pt x="107" y="4"/>
                  </a:lnTo>
                  <a:lnTo>
                    <a:pt x="107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00"/>
            <p:cNvSpPr>
              <a:spLocks/>
            </p:cNvSpPr>
            <p:nvPr/>
          </p:nvSpPr>
          <p:spPr bwMode="auto">
            <a:xfrm flipH="1">
              <a:off x="6812624" y="5888885"/>
              <a:ext cx="0" cy="0"/>
            </a:xfrm>
            <a:custGeom>
              <a:avLst/>
              <a:gdLst>
                <a:gd name="T0" fmla="*/ 0 h 4"/>
                <a:gd name="T1" fmla="*/ 4 h 4"/>
                <a:gd name="T2" fmla="*/ 4 h 4"/>
                <a:gd name="T3" fmla="*/ 0 h 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4">
                  <a:moveTo>
                    <a:pt x="0" y="0"/>
                  </a:moveTo>
                  <a:lnTo>
                    <a:pt x="0" y="4"/>
                  </a:ln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101"/>
            <p:cNvSpPr>
              <a:spLocks noChangeArrowheads="1"/>
            </p:cNvSpPr>
            <p:nvPr/>
          </p:nvSpPr>
          <p:spPr bwMode="auto">
            <a:xfrm flipH="1">
              <a:off x="6842170" y="5888885"/>
              <a:ext cx="1738" cy="1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Rectangle 102"/>
            <p:cNvSpPr>
              <a:spLocks noChangeArrowheads="1"/>
            </p:cNvSpPr>
            <p:nvPr/>
          </p:nvSpPr>
          <p:spPr bwMode="auto">
            <a:xfrm flipH="1">
              <a:off x="6812624" y="5888885"/>
              <a:ext cx="31284" cy="1737"/>
            </a:xfrm>
            <a:prstGeom prst="rect">
              <a:avLst/>
            </a:prstGeom>
            <a:solidFill>
              <a:srgbClr val="2E74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103"/>
            <p:cNvSpPr>
              <a:spLocks noChangeArrowheads="1"/>
            </p:cNvSpPr>
            <p:nvPr/>
          </p:nvSpPr>
          <p:spPr bwMode="auto">
            <a:xfrm flipH="1">
              <a:off x="6812624" y="5888885"/>
              <a:ext cx="31284" cy="1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04"/>
            <p:cNvSpPr>
              <a:spLocks/>
            </p:cNvSpPr>
            <p:nvPr/>
          </p:nvSpPr>
          <p:spPr bwMode="auto">
            <a:xfrm flipH="1">
              <a:off x="6659680" y="5576147"/>
              <a:ext cx="333696" cy="173743"/>
            </a:xfrm>
            <a:custGeom>
              <a:avLst/>
              <a:gdLst>
                <a:gd name="T0" fmla="*/ 17 w 1154"/>
                <a:gd name="T1" fmla="*/ 40 h 704"/>
                <a:gd name="T2" fmla="*/ 45 w 1154"/>
                <a:gd name="T3" fmla="*/ 125 h 704"/>
                <a:gd name="T4" fmla="*/ 99 w 1154"/>
                <a:gd name="T5" fmla="*/ 261 h 704"/>
                <a:gd name="T6" fmla="*/ 136 w 1154"/>
                <a:gd name="T7" fmla="*/ 337 h 704"/>
                <a:gd name="T8" fmla="*/ 162 w 1154"/>
                <a:gd name="T9" fmla="*/ 374 h 704"/>
                <a:gd name="T10" fmla="*/ 238 w 1154"/>
                <a:gd name="T11" fmla="*/ 453 h 704"/>
                <a:gd name="T12" fmla="*/ 317 w 1154"/>
                <a:gd name="T13" fmla="*/ 519 h 704"/>
                <a:gd name="T14" fmla="*/ 399 w 1154"/>
                <a:gd name="T15" fmla="*/ 570 h 704"/>
                <a:gd name="T16" fmla="*/ 478 w 1154"/>
                <a:gd name="T17" fmla="*/ 605 h 704"/>
                <a:gd name="T18" fmla="*/ 551 w 1154"/>
                <a:gd name="T19" fmla="*/ 621 h 704"/>
                <a:gd name="T20" fmla="*/ 595 w 1154"/>
                <a:gd name="T21" fmla="*/ 621 h 704"/>
                <a:gd name="T22" fmla="*/ 665 w 1154"/>
                <a:gd name="T23" fmla="*/ 607 h 704"/>
                <a:gd name="T24" fmla="*/ 744 w 1154"/>
                <a:gd name="T25" fmla="*/ 576 h 704"/>
                <a:gd name="T26" fmla="*/ 825 w 1154"/>
                <a:gd name="T27" fmla="*/ 527 h 704"/>
                <a:gd name="T28" fmla="*/ 904 w 1154"/>
                <a:gd name="T29" fmla="*/ 464 h 704"/>
                <a:gd name="T30" fmla="*/ 980 w 1154"/>
                <a:gd name="T31" fmla="*/ 388 h 704"/>
                <a:gd name="T32" fmla="*/ 1002 w 1154"/>
                <a:gd name="T33" fmla="*/ 356 h 704"/>
                <a:gd name="T34" fmla="*/ 1050 w 1154"/>
                <a:gd name="T35" fmla="*/ 257 h 704"/>
                <a:gd name="T36" fmla="*/ 1112 w 1154"/>
                <a:gd name="T37" fmla="*/ 95 h 704"/>
                <a:gd name="T38" fmla="*/ 1129 w 1154"/>
                <a:gd name="T39" fmla="*/ 40 h 704"/>
                <a:gd name="T40" fmla="*/ 1132 w 1154"/>
                <a:gd name="T41" fmla="*/ 19 h 704"/>
                <a:gd name="T42" fmla="*/ 1139 w 1154"/>
                <a:gd name="T43" fmla="*/ 1 h 704"/>
                <a:gd name="T44" fmla="*/ 1146 w 1154"/>
                <a:gd name="T45" fmla="*/ 17 h 704"/>
                <a:gd name="T46" fmla="*/ 1153 w 1154"/>
                <a:gd name="T47" fmla="*/ 95 h 704"/>
                <a:gd name="T48" fmla="*/ 1144 w 1154"/>
                <a:gd name="T49" fmla="*/ 160 h 704"/>
                <a:gd name="T50" fmla="*/ 1115 w 1154"/>
                <a:gd name="T51" fmla="*/ 281 h 704"/>
                <a:gd name="T52" fmla="*/ 1089 w 1154"/>
                <a:gd name="T53" fmla="*/ 347 h 704"/>
                <a:gd name="T54" fmla="*/ 1065 w 1154"/>
                <a:gd name="T55" fmla="*/ 391 h 704"/>
                <a:gd name="T56" fmla="*/ 1038 w 1154"/>
                <a:gd name="T57" fmla="*/ 426 h 704"/>
                <a:gd name="T58" fmla="*/ 965 w 1154"/>
                <a:gd name="T59" fmla="*/ 500 h 704"/>
                <a:gd name="T60" fmla="*/ 873 w 1154"/>
                <a:gd name="T61" fmla="*/ 574 h 704"/>
                <a:gd name="T62" fmla="*/ 772 w 1154"/>
                <a:gd name="T63" fmla="*/ 639 h 704"/>
                <a:gd name="T64" fmla="*/ 670 w 1154"/>
                <a:gd name="T65" fmla="*/ 686 h 704"/>
                <a:gd name="T66" fmla="*/ 621 w 1154"/>
                <a:gd name="T67" fmla="*/ 699 h 704"/>
                <a:gd name="T68" fmla="*/ 578 w 1154"/>
                <a:gd name="T69" fmla="*/ 704 h 704"/>
                <a:gd name="T70" fmla="*/ 550 w 1154"/>
                <a:gd name="T71" fmla="*/ 702 h 704"/>
                <a:gd name="T72" fmla="*/ 503 w 1154"/>
                <a:gd name="T73" fmla="*/ 691 h 704"/>
                <a:gd name="T74" fmla="*/ 420 w 1154"/>
                <a:gd name="T75" fmla="*/ 658 h 704"/>
                <a:gd name="T76" fmla="*/ 316 w 1154"/>
                <a:gd name="T77" fmla="*/ 597 h 704"/>
                <a:gd name="T78" fmla="*/ 220 w 1154"/>
                <a:gd name="T79" fmla="*/ 525 h 704"/>
                <a:gd name="T80" fmla="*/ 140 w 1154"/>
                <a:gd name="T81" fmla="*/ 450 h 704"/>
                <a:gd name="T82" fmla="*/ 101 w 1154"/>
                <a:gd name="T83" fmla="*/ 405 h 704"/>
                <a:gd name="T84" fmla="*/ 74 w 1154"/>
                <a:gd name="T85" fmla="*/ 361 h 704"/>
                <a:gd name="T86" fmla="*/ 54 w 1154"/>
                <a:gd name="T87" fmla="*/ 311 h 704"/>
                <a:gd name="T88" fmla="*/ 22 w 1154"/>
                <a:gd name="T89" fmla="*/ 192 h 704"/>
                <a:gd name="T90" fmla="*/ 1 w 1154"/>
                <a:gd name="T91" fmla="*/ 83 h 704"/>
                <a:gd name="T92" fmla="*/ 1 w 1154"/>
                <a:gd name="T93" fmla="*/ 25 h 704"/>
                <a:gd name="T94" fmla="*/ 6 w 1154"/>
                <a:gd name="T95" fmla="*/ 1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54" h="704">
                  <a:moveTo>
                    <a:pt x="8" y="11"/>
                  </a:moveTo>
                  <a:lnTo>
                    <a:pt x="8" y="11"/>
                  </a:lnTo>
                  <a:lnTo>
                    <a:pt x="17" y="40"/>
                  </a:lnTo>
                  <a:lnTo>
                    <a:pt x="17" y="40"/>
                  </a:lnTo>
                  <a:lnTo>
                    <a:pt x="30" y="81"/>
                  </a:lnTo>
                  <a:lnTo>
                    <a:pt x="45" y="125"/>
                  </a:lnTo>
                  <a:lnTo>
                    <a:pt x="64" y="177"/>
                  </a:lnTo>
                  <a:lnTo>
                    <a:pt x="86" y="233"/>
                  </a:lnTo>
                  <a:lnTo>
                    <a:pt x="99" y="261"/>
                  </a:lnTo>
                  <a:lnTo>
                    <a:pt x="111" y="288"/>
                  </a:lnTo>
                  <a:lnTo>
                    <a:pt x="123" y="314"/>
                  </a:lnTo>
                  <a:lnTo>
                    <a:pt x="136" y="337"/>
                  </a:lnTo>
                  <a:lnTo>
                    <a:pt x="149" y="357"/>
                  </a:lnTo>
                  <a:lnTo>
                    <a:pt x="162" y="374"/>
                  </a:lnTo>
                  <a:lnTo>
                    <a:pt x="162" y="374"/>
                  </a:lnTo>
                  <a:lnTo>
                    <a:pt x="186" y="402"/>
                  </a:lnTo>
                  <a:lnTo>
                    <a:pt x="211" y="429"/>
                  </a:lnTo>
                  <a:lnTo>
                    <a:pt x="238" y="453"/>
                  </a:lnTo>
                  <a:lnTo>
                    <a:pt x="264" y="477"/>
                  </a:lnTo>
                  <a:lnTo>
                    <a:pt x="291" y="499"/>
                  </a:lnTo>
                  <a:lnTo>
                    <a:pt x="317" y="519"/>
                  </a:lnTo>
                  <a:lnTo>
                    <a:pt x="346" y="538"/>
                  </a:lnTo>
                  <a:lnTo>
                    <a:pt x="372" y="555"/>
                  </a:lnTo>
                  <a:lnTo>
                    <a:pt x="399" y="570"/>
                  </a:lnTo>
                  <a:lnTo>
                    <a:pt x="426" y="584"/>
                  </a:lnTo>
                  <a:lnTo>
                    <a:pt x="452" y="595"/>
                  </a:lnTo>
                  <a:lnTo>
                    <a:pt x="478" y="605"/>
                  </a:lnTo>
                  <a:lnTo>
                    <a:pt x="503" y="612"/>
                  </a:lnTo>
                  <a:lnTo>
                    <a:pt x="527" y="618"/>
                  </a:lnTo>
                  <a:lnTo>
                    <a:pt x="551" y="621"/>
                  </a:lnTo>
                  <a:lnTo>
                    <a:pt x="572" y="622"/>
                  </a:lnTo>
                  <a:lnTo>
                    <a:pt x="572" y="622"/>
                  </a:lnTo>
                  <a:lnTo>
                    <a:pt x="595" y="621"/>
                  </a:lnTo>
                  <a:lnTo>
                    <a:pt x="617" y="619"/>
                  </a:lnTo>
                  <a:lnTo>
                    <a:pt x="641" y="613"/>
                  </a:lnTo>
                  <a:lnTo>
                    <a:pt x="665" y="607"/>
                  </a:lnTo>
                  <a:lnTo>
                    <a:pt x="691" y="598"/>
                  </a:lnTo>
                  <a:lnTo>
                    <a:pt x="717" y="587"/>
                  </a:lnTo>
                  <a:lnTo>
                    <a:pt x="744" y="576"/>
                  </a:lnTo>
                  <a:lnTo>
                    <a:pt x="771" y="561"/>
                  </a:lnTo>
                  <a:lnTo>
                    <a:pt x="798" y="545"/>
                  </a:lnTo>
                  <a:lnTo>
                    <a:pt x="825" y="527"/>
                  </a:lnTo>
                  <a:lnTo>
                    <a:pt x="851" y="509"/>
                  </a:lnTo>
                  <a:lnTo>
                    <a:pt x="878" y="487"/>
                  </a:lnTo>
                  <a:lnTo>
                    <a:pt x="904" y="464"/>
                  </a:lnTo>
                  <a:lnTo>
                    <a:pt x="931" y="441"/>
                  </a:lnTo>
                  <a:lnTo>
                    <a:pt x="956" y="415"/>
                  </a:lnTo>
                  <a:lnTo>
                    <a:pt x="980" y="388"/>
                  </a:lnTo>
                  <a:lnTo>
                    <a:pt x="980" y="388"/>
                  </a:lnTo>
                  <a:lnTo>
                    <a:pt x="991" y="374"/>
                  </a:lnTo>
                  <a:lnTo>
                    <a:pt x="1002" y="356"/>
                  </a:lnTo>
                  <a:lnTo>
                    <a:pt x="1013" y="335"/>
                  </a:lnTo>
                  <a:lnTo>
                    <a:pt x="1025" y="311"/>
                  </a:lnTo>
                  <a:lnTo>
                    <a:pt x="1050" y="257"/>
                  </a:lnTo>
                  <a:lnTo>
                    <a:pt x="1074" y="200"/>
                  </a:lnTo>
                  <a:lnTo>
                    <a:pt x="1095" y="144"/>
                  </a:lnTo>
                  <a:lnTo>
                    <a:pt x="1112" y="95"/>
                  </a:lnTo>
                  <a:lnTo>
                    <a:pt x="1124" y="59"/>
                  </a:lnTo>
                  <a:lnTo>
                    <a:pt x="1127" y="47"/>
                  </a:lnTo>
                  <a:lnTo>
                    <a:pt x="1129" y="40"/>
                  </a:lnTo>
                  <a:lnTo>
                    <a:pt x="1129" y="40"/>
                  </a:lnTo>
                  <a:lnTo>
                    <a:pt x="1130" y="30"/>
                  </a:lnTo>
                  <a:lnTo>
                    <a:pt x="1132" y="19"/>
                  </a:lnTo>
                  <a:lnTo>
                    <a:pt x="1136" y="0"/>
                  </a:lnTo>
                  <a:lnTo>
                    <a:pt x="1136" y="0"/>
                  </a:lnTo>
                  <a:lnTo>
                    <a:pt x="1139" y="1"/>
                  </a:lnTo>
                  <a:lnTo>
                    <a:pt x="1142" y="4"/>
                  </a:lnTo>
                  <a:lnTo>
                    <a:pt x="1144" y="10"/>
                  </a:lnTo>
                  <a:lnTo>
                    <a:pt x="1146" y="17"/>
                  </a:lnTo>
                  <a:lnTo>
                    <a:pt x="1149" y="36"/>
                  </a:lnTo>
                  <a:lnTo>
                    <a:pt x="1151" y="56"/>
                  </a:lnTo>
                  <a:lnTo>
                    <a:pt x="1153" y="95"/>
                  </a:lnTo>
                  <a:lnTo>
                    <a:pt x="1154" y="112"/>
                  </a:lnTo>
                  <a:lnTo>
                    <a:pt x="1154" y="112"/>
                  </a:lnTo>
                  <a:lnTo>
                    <a:pt x="1144" y="160"/>
                  </a:lnTo>
                  <a:lnTo>
                    <a:pt x="1135" y="204"/>
                  </a:lnTo>
                  <a:lnTo>
                    <a:pt x="1125" y="244"/>
                  </a:lnTo>
                  <a:lnTo>
                    <a:pt x="1115" y="281"/>
                  </a:lnTo>
                  <a:lnTo>
                    <a:pt x="1103" y="315"/>
                  </a:lnTo>
                  <a:lnTo>
                    <a:pt x="1097" y="331"/>
                  </a:lnTo>
                  <a:lnTo>
                    <a:pt x="1089" y="347"/>
                  </a:lnTo>
                  <a:lnTo>
                    <a:pt x="1083" y="362"/>
                  </a:lnTo>
                  <a:lnTo>
                    <a:pt x="1074" y="377"/>
                  </a:lnTo>
                  <a:lnTo>
                    <a:pt x="1065" y="391"/>
                  </a:lnTo>
                  <a:lnTo>
                    <a:pt x="1056" y="405"/>
                  </a:lnTo>
                  <a:lnTo>
                    <a:pt x="1056" y="405"/>
                  </a:lnTo>
                  <a:lnTo>
                    <a:pt x="1038" y="426"/>
                  </a:lnTo>
                  <a:lnTo>
                    <a:pt x="1016" y="450"/>
                  </a:lnTo>
                  <a:lnTo>
                    <a:pt x="992" y="475"/>
                  </a:lnTo>
                  <a:lnTo>
                    <a:pt x="965" y="500"/>
                  </a:lnTo>
                  <a:lnTo>
                    <a:pt x="936" y="525"/>
                  </a:lnTo>
                  <a:lnTo>
                    <a:pt x="905" y="550"/>
                  </a:lnTo>
                  <a:lnTo>
                    <a:pt x="873" y="574"/>
                  </a:lnTo>
                  <a:lnTo>
                    <a:pt x="840" y="597"/>
                  </a:lnTo>
                  <a:lnTo>
                    <a:pt x="805" y="620"/>
                  </a:lnTo>
                  <a:lnTo>
                    <a:pt x="772" y="639"/>
                  </a:lnTo>
                  <a:lnTo>
                    <a:pt x="737" y="658"/>
                  </a:lnTo>
                  <a:lnTo>
                    <a:pt x="703" y="673"/>
                  </a:lnTo>
                  <a:lnTo>
                    <a:pt x="670" y="686"/>
                  </a:lnTo>
                  <a:lnTo>
                    <a:pt x="653" y="691"/>
                  </a:lnTo>
                  <a:lnTo>
                    <a:pt x="637" y="695"/>
                  </a:lnTo>
                  <a:lnTo>
                    <a:pt x="621" y="699"/>
                  </a:lnTo>
                  <a:lnTo>
                    <a:pt x="607" y="702"/>
                  </a:lnTo>
                  <a:lnTo>
                    <a:pt x="592" y="703"/>
                  </a:lnTo>
                  <a:lnTo>
                    <a:pt x="578" y="704"/>
                  </a:lnTo>
                  <a:lnTo>
                    <a:pt x="578" y="704"/>
                  </a:lnTo>
                  <a:lnTo>
                    <a:pt x="564" y="703"/>
                  </a:lnTo>
                  <a:lnTo>
                    <a:pt x="550" y="702"/>
                  </a:lnTo>
                  <a:lnTo>
                    <a:pt x="534" y="699"/>
                  </a:lnTo>
                  <a:lnTo>
                    <a:pt x="518" y="695"/>
                  </a:lnTo>
                  <a:lnTo>
                    <a:pt x="503" y="691"/>
                  </a:lnTo>
                  <a:lnTo>
                    <a:pt x="487" y="686"/>
                  </a:lnTo>
                  <a:lnTo>
                    <a:pt x="453" y="673"/>
                  </a:lnTo>
                  <a:lnTo>
                    <a:pt x="420" y="658"/>
                  </a:lnTo>
                  <a:lnTo>
                    <a:pt x="385" y="639"/>
                  </a:lnTo>
                  <a:lnTo>
                    <a:pt x="351" y="620"/>
                  </a:lnTo>
                  <a:lnTo>
                    <a:pt x="316" y="597"/>
                  </a:lnTo>
                  <a:lnTo>
                    <a:pt x="283" y="574"/>
                  </a:lnTo>
                  <a:lnTo>
                    <a:pt x="251" y="550"/>
                  </a:lnTo>
                  <a:lnTo>
                    <a:pt x="220" y="525"/>
                  </a:lnTo>
                  <a:lnTo>
                    <a:pt x="191" y="500"/>
                  </a:lnTo>
                  <a:lnTo>
                    <a:pt x="165" y="475"/>
                  </a:lnTo>
                  <a:lnTo>
                    <a:pt x="140" y="450"/>
                  </a:lnTo>
                  <a:lnTo>
                    <a:pt x="119" y="426"/>
                  </a:lnTo>
                  <a:lnTo>
                    <a:pt x="101" y="405"/>
                  </a:lnTo>
                  <a:lnTo>
                    <a:pt x="101" y="405"/>
                  </a:lnTo>
                  <a:lnTo>
                    <a:pt x="92" y="391"/>
                  </a:lnTo>
                  <a:lnTo>
                    <a:pt x="83" y="376"/>
                  </a:lnTo>
                  <a:lnTo>
                    <a:pt x="74" y="361"/>
                  </a:lnTo>
                  <a:lnTo>
                    <a:pt x="67" y="344"/>
                  </a:lnTo>
                  <a:lnTo>
                    <a:pt x="61" y="328"/>
                  </a:lnTo>
                  <a:lnTo>
                    <a:pt x="54" y="311"/>
                  </a:lnTo>
                  <a:lnTo>
                    <a:pt x="43" y="274"/>
                  </a:lnTo>
                  <a:lnTo>
                    <a:pt x="33" y="235"/>
                  </a:lnTo>
                  <a:lnTo>
                    <a:pt x="22" y="192"/>
                  </a:lnTo>
                  <a:lnTo>
                    <a:pt x="2" y="96"/>
                  </a:lnTo>
                  <a:lnTo>
                    <a:pt x="2" y="96"/>
                  </a:lnTo>
                  <a:lnTo>
                    <a:pt x="1" y="83"/>
                  </a:lnTo>
                  <a:lnTo>
                    <a:pt x="0" y="54"/>
                  </a:lnTo>
                  <a:lnTo>
                    <a:pt x="0" y="39"/>
                  </a:lnTo>
                  <a:lnTo>
                    <a:pt x="1" y="25"/>
                  </a:lnTo>
                  <a:lnTo>
                    <a:pt x="2" y="19"/>
                  </a:lnTo>
                  <a:lnTo>
                    <a:pt x="4" y="15"/>
                  </a:lnTo>
                  <a:lnTo>
                    <a:pt x="6" y="12"/>
                  </a:lnTo>
                  <a:lnTo>
                    <a:pt x="8" y="11"/>
                  </a:lnTo>
                  <a:lnTo>
                    <a:pt x="8" y="11"/>
                  </a:lnTo>
                  <a:close/>
                </a:path>
              </a:pathLst>
            </a:custGeom>
            <a:solidFill>
              <a:srgbClr val="615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05"/>
            <p:cNvSpPr>
              <a:spLocks/>
            </p:cNvSpPr>
            <p:nvPr/>
          </p:nvSpPr>
          <p:spPr bwMode="auto">
            <a:xfrm flipH="1">
              <a:off x="6744842" y="5636957"/>
              <a:ext cx="168586" cy="81659"/>
            </a:xfrm>
            <a:custGeom>
              <a:avLst/>
              <a:gdLst>
                <a:gd name="T0" fmla="*/ 35 w 580"/>
                <a:gd name="T1" fmla="*/ 99 h 332"/>
                <a:gd name="T2" fmla="*/ 66 w 580"/>
                <a:gd name="T3" fmla="*/ 76 h 332"/>
                <a:gd name="T4" fmla="*/ 131 w 580"/>
                <a:gd name="T5" fmla="*/ 43 h 332"/>
                <a:gd name="T6" fmla="*/ 240 w 580"/>
                <a:gd name="T7" fmla="*/ 1 h 332"/>
                <a:gd name="T8" fmla="*/ 250 w 580"/>
                <a:gd name="T9" fmla="*/ 0 h 332"/>
                <a:gd name="T10" fmla="*/ 268 w 580"/>
                <a:gd name="T11" fmla="*/ 5 h 332"/>
                <a:gd name="T12" fmla="*/ 286 w 580"/>
                <a:gd name="T13" fmla="*/ 22 h 332"/>
                <a:gd name="T14" fmla="*/ 294 w 580"/>
                <a:gd name="T15" fmla="*/ 22 h 332"/>
                <a:gd name="T16" fmla="*/ 311 w 580"/>
                <a:gd name="T17" fmla="*/ 5 h 332"/>
                <a:gd name="T18" fmla="*/ 329 w 580"/>
                <a:gd name="T19" fmla="*/ 0 h 332"/>
                <a:gd name="T20" fmla="*/ 340 w 580"/>
                <a:gd name="T21" fmla="*/ 1 h 332"/>
                <a:gd name="T22" fmla="*/ 449 w 580"/>
                <a:gd name="T23" fmla="*/ 43 h 332"/>
                <a:gd name="T24" fmla="*/ 513 w 580"/>
                <a:gd name="T25" fmla="*/ 76 h 332"/>
                <a:gd name="T26" fmla="*/ 545 w 580"/>
                <a:gd name="T27" fmla="*/ 99 h 332"/>
                <a:gd name="T28" fmla="*/ 563 w 580"/>
                <a:gd name="T29" fmla="*/ 136 h 332"/>
                <a:gd name="T30" fmla="*/ 579 w 580"/>
                <a:gd name="T31" fmla="*/ 183 h 332"/>
                <a:gd name="T32" fmla="*/ 580 w 580"/>
                <a:gd name="T33" fmla="*/ 204 h 332"/>
                <a:gd name="T34" fmla="*/ 576 w 580"/>
                <a:gd name="T35" fmla="*/ 332 h 332"/>
                <a:gd name="T36" fmla="*/ 549 w 580"/>
                <a:gd name="T37" fmla="*/ 327 h 332"/>
                <a:gd name="T38" fmla="*/ 535 w 580"/>
                <a:gd name="T39" fmla="*/ 321 h 332"/>
                <a:gd name="T40" fmla="*/ 516 w 580"/>
                <a:gd name="T41" fmla="*/ 298 h 332"/>
                <a:gd name="T42" fmla="*/ 503 w 580"/>
                <a:gd name="T43" fmla="*/ 262 h 332"/>
                <a:gd name="T44" fmla="*/ 499 w 580"/>
                <a:gd name="T45" fmla="*/ 232 h 332"/>
                <a:gd name="T46" fmla="*/ 497 w 580"/>
                <a:gd name="T47" fmla="*/ 208 h 332"/>
                <a:gd name="T48" fmla="*/ 479 w 580"/>
                <a:gd name="T49" fmla="*/ 177 h 332"/>
                <a:gd name="T50" fmla="*/ 442 w 580"/>
                <a:gd name="T51" fmla="*/ 151 h 332"/>
                <a:gd name="T52" fmla="*/ 388 w 580"/>
                <a:gd name="T53" fmla="*/ 140 h 332"/>
                <a:gd name="T54" fmla="*/ 322 w 580"/>
                <a:gd name="T55" fmla="*/ 123 h 332"/>
                <a:gd name="T56" fmla="*/ 300 w 580"/>
                <a:gd name="T57" fmla="*/ 112 h 332"/>
                <a:gd name="T58" fmla="*/ 290 w 580"/>
                <a:gd name="T59" fmla="*/ 98 h 332"/>
                <a:gd name="T60" fmla="*/ 285 w 580"/>
                <a:gd name="T61" fmla="*/ 108 h 332"/>
                <a:gd name="T62" fmla="*/ 265 w 580"/>
                <a:gd name="T63" fmla="*/ 120 h 332"/>
                <a:gd name="T64" fmla="*/ 211 w 580"/>
                <a:gd name="T65" fmla="*/ 136 h 332"/>
                <a:gd name="T66" fmla="*/ 152 w 580"/>
                <a:gd name="T67" fmla="*/ 148 h 332"/>
                <a:gd name="T68" fmla="*/ 125 w 580"/>
                <a:gd name="T69" fmla="*/ 158 h 332"/>
                <a:gd name="T70" fmla="*/ 92 w 580"/>
                <a:gd name="T71" fmla="*/ 188 h 332"/>
                <a:gd name="T72" fmla="*/ 82 w 580"/>
                <a:gd name="T73" fmla="*/ 216 h 332"/>
                <a:gd name="T74" fmla="*/ 80 w 580"/>
                <a:gd name="T75" fmla="*/ 232 h 332"/>
                <a:gd name="T76" fmla="*/ 73 w 580"/>
                <a:gd name="T77" fmla="*/ 275 h 332"/>
                <a:gd name="T78" fmla="*/ 57 w 580"/>
                <a:gd name="T79" fmla="*/ 308 h 332"/>
                <a:gd name="T80" fmla="*/ 45 w 580"/>
                <a:gd name="T81" fmla="*/ 321 h 332"/>
                <a:gd name="T82" fmla="*/ 24 w 580"/>
                <a:gd name="T83" fmla="*/ 329 h 332"/>
                <a:gd name="T84" fmla="*/ 0 w 580"/>
                <a:gd name="T85" fmla="*/ 331 h 332"/>
                <a:gd name="T86" fmla="*/ 0 w 580"/>
                <a:gd name="T87" fmla="*/ 204 h 332"/>
                <a:gd name="T88" fmla="*/ 3 w 580"/>
                <a:gd name="T89" fmla="*/ 172 h 332"/>
                <a:gd name="T90" fmla="*/ 29 w 580"/>
                <a:gd name="T91" fmla="*/ 107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80" h="332">
                  <a:moveTo>
                    <a:pt x="29" y="107"/>
                  </a:moveTo>
                  <a:lnTo>
                    <a:pt x="29" y="107"/>
                  </a:lnTo>
                  <a:lnTo>
                    <a:pt x="35" y="99"/>
                  </a:lnTo>
                  <a:lnTo>
                    <a:pt x="43" y="92"/>
                  </a:lnTo>
                  <a:lnTo>
                    <a:pt x="54" y="83"/>
                  </a:lnTo>
                  <a:lnTo>
                    <a:pt x="66" y="76"/>
                  </a:lnTo>
                  <a:lnTo>
                    <a:pt x="81" y="67"/>
                  </a:lnTo>
                  <a:lnTo>
                    <a:pt x="98" y="58"/>
                  </a:lnTo>
                  <a:lnTo>
                    <a:pt x="131" y="43"/>
                  </a:lnTo>
                  <a:lnTo>
                    <a:pt x="166" y="29"/>
                  </a:lnTo>
                  <a:lnTo>
                    <a:pt x="198" y="16"/>
                  </a:lnTo>
                  <a:lnTo>
                    <a:pt x="240" y="1"/>
                  </a:lnTo>
                  <a:lnTo>
                    <a:pt x="240" y="1"/>
                  </a:lnTo>
                  <a:lnTo>
                    <a:pt x="246" y="0"/>
                  </a:lnTo>
                  <a:lnTo>
                    <a:pt x="250" y="0"/>
                  </a:lnTo>
                  <a:lnTo>
                    <a:pt x="256" y="0"/>
                  </a:lnTo>
                  <a:lnTo>
                    <a:pt x="260" y="1"/>
                  </a:lnTo>
                  <a:lnTo>
                    <a:pt x="268" y="5"/>
                  </a:lnTo>
                  <a:lnTo>
                    <a:pt x="276" y="11"/>
                  </a:lnTo>
                  <a:lnTo>
                    <a:pt x="282" y="16"/>
                  </a:lnTo>
                  <a:lnTo>
                    <a:pt x="286" y="22"/>
                  </a:lnTo>
                  <a:lnTo>
                    <a:pt x="290" y="27"/>
                  </a:lnTo>
                  <a:lnTo>
                    <a:pt x="290" y="27"/>
                  </a:lnTo>
                  <a:lnTo>
                    <a:pt x="294" y="22"/>
                  </a:lnTo>
                  <a:lnTo>
                    <a:pt x="298" y="16"/>
                  </a:lnTo>
                  <a:lnTo>
                    <a:pt x="304" y="11"/>
                  </a:lnTo>
                  <a:lnTo>
                    <a:pt x="311" y="5"/>
                  </a:lnTo>
                  <a:lnTo>
                    <a:pt x="320" y="1"/>
                  </a:lnTo>
                  <a:lnTo>
                    <a:pt x="324" y="0"/>
                  </a:lnTo>
                  <a:lnTo>
                    <a:pt x="329" y="0"/>
                  </a:lnTo>
                  <a:lnTo>
                    <a:pt x="334" y="0"/>
                  </a:lnTo>
                  <a:lnTo>
                    <a:pt x="340" y="1"/>
                  </a:lnTo>
                  <a:lnTo>
                    <a:pt x="340" y="1"/>
                  </a:lnTo>
                  <a:lnTo>
                    <a:pt x="381" y="16"/>
                  </a:lnTo>
                  <a:lnTo>
                    <a:pt x="414" y="29"/>
                  </a:lnTo>
                  <a:lnTo>
                    <a:pt x="449" y="43"/>
                  </a:lnTo>
                  <a:lnTo>
                    <a:pt x="482" y="58"/>
                  </a:lnTo>
                  <a:lnTo>
                    <a:pt x="498" y="67"/>
                  </a:lnTo>
                  <a:lnTo>
                    <a:pt x="513" y="76"/>
                  </a:lnTo>
                  <a:lnTo>
                    <a:pt x="526" y="83"/>
                  </a:lnTo>
                  <a:lnTo>
                    <a:pt x="537" y="92"/>
                  </a:lnTo>
                  <a:lnTo>
                    <a:pt x="545" y="99"/>
                  </a:lnTo>
                  <a:lnTo>
                    <a:pt x="551" y="107"/>
                  </a:lnTo>
                  <a:lnTo>
                    <a:pt x="551" y="107"/>
                  </a:lnTo>
                  <a:lnTo>
                    <a:pt x="563" y="136"/>
                  </a:lnTo>
                  <a:lnTo>
                    <a:pt x="573" y="161"/>
                  </a:lnTo>
                  <a:lnTo>
                    <a:pt x="577" y="172"/>
                  </a:lnTo>
                  <a:lnTo>
                    <a:pt x="579" y="183"/>
                  </a:lnTo>
                  <a:lnTo>
                    <a:pt x="580" y="193"/>
                  </a:lnTo>
                  <a:lnTo>
                    <a:pt x="580" y="204"/>
                  </a:lnTo>
                  <a:lnTo>
                    <a:pt x="580" y="204"/>
                  </a:lnTo>
                  <a:lnTo>
                    <a:pt x="580" y="331"/>
                  </a:lnTo>
                  <a:lnTo>
                    <a:pt x="580" y="331"/>
                  </a:lnTo>
                  <a:lnTo>
                    <a:pt x="576" y="332"/>
                  </a:lnTo>
                  <a:lnTo>
                    <a:pt x="564" y="331"/>
                  </a:lnTo>
                  <a:lnTo>
                    <a:pt x="556" y="329"/>
                  </a:lnTo>
                  <a:lnTo>
                    <a:pt x="549" y="327"/>
                  </a:lnTo>
                  <a:lnTo>
                    <a:pt x="542" y="325"/>
                  </a:lnTo>
                  <a:lnTo>
                    <a:pt x="535" y="321"/>
                  </a:lnTo>
                  <a:lnTo>
                    <a:pt x="535" y="321"/>
                  </a:lnTo>
                  <a:lnTo>
                    <a:pt x="528" y="315"/>
                  </a:lnTo>
                  <a:lnTo>
                    <a:pt x="523" y="308"/>
                  </a:lnTo>
                  <a:lnTo>
                    <a:pt x="516" y="298"/>
                  </a:lnTo>
                  <a:lnTo>
                    <a:pt x="512" y="287"/>
                  </a:lnTo>
                  <a:lnTo>
                    <a:pt x="506" y="275"/>
                  </a:lnTo>
                  <a:lnTo>
                    <a:pt x="503" y="262"/>
                  </a:lnTo>
                  <a:lnTo>
                    <a:pt x="500" y="247"/>
                  </a:lnTo>
                  <a:lnTo>
                    <a:pt x="499" y="232"/>
                  </a:lnTo>
                  <a:lnTo>
                    <a:pt x="499" y="232"/>
                  </a:lnTo>
                  <a:lnTo>
                    <a:pt x="499" y="224"/>
                  </a:lnTo>
                  <a:lnTo>
                    <a:pt x="498" y="216"/>
                  </a:lnTo>
                  <a:lnTo>
                    <a:pt x="497" y="208"/>
                  </a:lnTo>
                  <a:lnTo>
                    <a:pt x="494" y="202"/>
                  </a:lnTo>
                  <a:lnTo>
                    <a:pt x="487" y="189"/>
                  </a:lnTo>
                  <a:lnTo>
                    <a:pt x="479" y="177"/>
                  </a:lnTo>
                  <a:lnTo>
                    <a:pt x="468" y="166"/>
                  </a:lnTo>
                  <a:lnTo>
                    <a:pt x="456" y="158"/>
                  </a:lnTo>
                  <a:lnTo>
                    <a:pt x="442" y="151"/>
                  </a:lnTo>
                  <a:lnTo>
                    <a:pt x="427" y="148"/>
                  </a:lnTo>
                  <a:lnTo>
                    <a:pt x="427" y="148"/>
                  </a:lnTo>
                  <a:lnTo>
                    <a:pt x="388" y="140"/>
                  </a:lnTo>
                  <a:lnTo>
                    <a:pt x="366" y="135"/>
                  </a:lnTo>
                  <a:lnTo>
                    <a:pt x="343" y="130"/>
                  </a:lnTo>
                  <a:lnTo>
                    <a:pt x="322" y="123"/>
                  </a:lnTo>
                  <a:lnTo>
                    <a:pt x="313" y="120"/>
                  </a:lnTo>
                  <a:lnTo>
                    <a:pt x="305" y="116"/>
                  </a:lnTo>
                  <a:lnTo>
                    <a:pt x="300" y="112"/>
                  </a:lnTo>
                  <a:lnTo>
                    <a:pt x="294" y="108"/>
                  </a:lnTo>
                  <a:lnTo>
                    <a:pt x="291" y="104"/>
                  </a:lnTo>
                  <a:lnTo>
                    <a:pt x="290" y="98"/>
                  </a:lnTo>
                  <a:lnTo>
                    <a:pt x="290" y="98"/>
                  </a:lnTo>
                  <a:lnTo>
                    <a:pt x="288" y="104"/>
                  </a:lnTo>
                  <a:lnTo>
                    <a:pt x="285" y="108"/>
                  </a:lnTo>
                  <a:lnTo>
                    <a:pt x="281" y="112"/>
                  </a:lnTo>
                  <a:lnTo>
                    <a:pt x="274" y="116"/>
                  </a:lnTo>
                  <a:lnTo>
                    <a:pt x="265" y="120"/>
                  </a:lnTo>
                  <a:lnTo>
                    <a:pt x="256" y="123"/>
                  </a:lnTo>
                  <a:lnTo>
                    <a:pt x="235" y="131"/>
                  </a:lnTo>
                  <a:lnTo>
                    <a:pt x="211" y="136"/>
                  </a:lnTo>
                  <a:lnTo>
                    <a:pt x="189" y="140"/>
                  </a:lnTo>
                  <a:lnTo>
                    <a:pt x="152" y="148"/>
                  </a:lnTo>
                  <a:lnTo>
                    <a:pt x="152" y="148"/>
                  </a:lnTo>
                  <a:lnTo>
                    <a:pt x="145" y="149"/>
                  </a:lnTo>
                  <a:lnTo>
                    <a:pt x="138" y="151"/>
                  </a:lnTo>
                  <a:lnTo>
                    <a:pt x="125" y="158"/>
                  </a:lnTo>
                  <a:lnTo>
                    <a:pt x="112" y="166"/>
                  </a:lnTo>
                  <a:lnTo>
                    <a:pt x="101" y="176"/>
                  </a:lnTo>
                  <a:lnTo>
                    <a:pt x="92" y="188"/>
                  </a:lnTo>
                  <a:lnTo>
                    <a:pt x="85" y="202"/>
                  </a:lnTo>
                  <a:lnTo>
                    <a:pt x="83" y="208"/>
                  </a:lnTo>
                  <a:lnTo>
                    <a:pt x="82" y="216"/>
                  </a:lnTo>
                  <a:lnTo>
                    <a:pt x="81" y="224"/>
                  </a:lnTo>
                  <a:lnTo>
                    <a:pt x="80" y="232"/>
                  </a:lnTo>
                  <a:lnTo>
                    <a:pt x="80" y="232"/>
                  </a:lnTo>
                  <a:lnTo>
                    <a:pt x="80" y="247"/>
                  </a:lnTo>
                  <a:lnTo>
                    <a:pt x="76" y="262"/>
                  </a:lnTo>
                  <a:lnTo>
                    <a:pt x="73" y="275"/>
                  </a:lnTo>
                  <a:lnTo>
                    <a:pt x="69" y="287"/>
                  </a:lnTo>
                  <a:lnTo>
                    <a:pt x="63" y="298"/>
                  </a:lnTo>
                  <a:lnTo>
                    <a:pt x="57" y="308"/>
                  </a:lnTo>
                  <a:lnTo>
                    <a:pt x="51" y="315"/>
                  </a:lnTo>
                  <a:lnTo>
                    <a:pt x="45" y="321"/>
                  </a:lnTo>
                  <a:lnTo>
                    <a:pt x="45" y="321"/>
                  </a:lnTo>
                  <a:lnTo>
                    <a:pt x="38" y="325"/>
                  </a:lnTo>
                  <a:lnTo>
                    <a:pt x="30" y="327"/>
                  </a:lnTo>
                  <a:lnTo>
                    <a:pt x="24" y="329"/>
                  </a:lnTo>
                  <a:lnTo>
                    <a:pt x="16" y="331"/>
                  </a:lnTo>
                  <a:lnTo>
                    <a:pt x="5" y="332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204"/>
                  </a:lnTo>
                  <a:lnTo>
                    <a:pt x="0" y="204"/>
                  </a:lnTo>
                  <a:lnTo>
                    <a:pt x="0" y="193"/>
                  </a:lnTo>
                  <a:lnTo>
                    <a:pt x="1" y="183"/>
                  </a:lnTo>
                  <a:lnTo>
                    <a:pt x="3" y="172"/>
                  </a:lnTo>
                  <a:lnTo>
                    <a:pt x="7" y="161"/>
                  </a:lnTo>
                  <a:lnTo>
                    <a:pt x="16" y="136"/>
                  </a:lnTo>
                  <a:lnTo>
                    <a:pt x="29" y="107"/>
                  </a:lnTo>
                  <a:lnTo>
                    <a:pt x="29" y="107"/>
                  </a:lnTo>
                  <a:close/>
                </a:path>
              </a:pathLst>
            </a:custGeom>
            <a:solidFill>
              <a:srgbClr val="615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06"/>
            <p:cNvSpPr>
              <a:spLocks noEditPoints="1"/>
            </p:cNvSpPr>
            <p:nvPr/>
          </p:nvSpPr>
          <p:spPr bwMode="auto">
            <a:xfrm flipH="1">
              <a:off x="6677060" y="5530974"/>
              <a:ext cx="307626" cy="90346"/>
            </a:xfrm>
            <a:custGeom>
              <a:avLst/>
              <a:gdLst>
                <a:gd name="T0" fmla="*/ 205 w 1062"/>
                <a:gd name="T1" fmla="*/ 359 h 368"/>
                <a:gd name="T2" fmla="*/ 111 w 1062"/>
                <a:gd name="T3" fmla="*/ 316 h 368"/>
                <a:gd name="T4" fmla="*/ 68 w 1062"/>
                <a:gd name="T5" fmla="*/ 244 h 368"/>
                <a:gd name="T6" fmla="*/ 44 w 1062"/>
                <a:gd name="T7" fmla="*/ 127 h 368"/>
                <a:gd name="T8" fmla="*/ 20 w 1062"/>
                <a:gd name="T9" fmla="*/ 94 h 368"/>
                <a:gd name="T10" fmla="*/ 2 w 1062"/>
                <a:gd name="T11" fmla="*/ 71 h 368"/>
                <a:gd name="T12" fmla="*/ 5 w 1062"/>
                <a:gd name="T13" fmla="*/ 26 h 368"/>
                <a:gd name="T14" fmla="*/ 62 w 1062"/>
                <a:gd name="T15" fmla="*/ 8 h 368"/>
                <a:gd name="T16" fmla="*/ 261 w 1062"/>
                <a:gd name="T17" fmla="*/ 2 h 368"/>
                <a:gd name="T18" fmla="*/ 163 w 1062"/>
                <a:gd name="T19" fmla="*/ 26 h 368"/>
                <a:gd name="T20" fmla="*/ 99 w 1062"/>
                <a:gd name="T21" fmla="*/ 44 h 368"/>
                <a:gd name="T22" fmla="*/ 74 w 1062"/>
                <a:gd name="T23" fmla="*/ 110 h 368"/>
                <a:gd name="T24" fmla="*/ 85 w 1062"/>
                <a:gd name="T25" fmla="*/ 212 h 368"/>
                <a:gd name="T26" fmla="*/ 114 w 1062"/>
                <a:gd name="T27" fmla="*/ 282 h 368"/>
                <a:gd name="T28" fmla="*/ 164 w 1062"/>
                <a:gd name="T29" fmla="*/ 321 h 368"/>
                <a:gd name="T30" fmla="*/ 269 w 1062"/>
                <a:gd name="T31" fmla="*/ 367 h 368"/>
                <a:gd name="T32" fmla="*/ 671 w 1062"/>
                <a:gd name="T33" fmla="*/ 21 h 368"/>
                <a:gd name="T34" fmla="*/ 802 w 1062"/>
                <a:gd name="T35" fmla="*/ 25 h 368"/>
                <a:gd name="T36" fmla="*/ 673 w 1062"/>
                <a:gd name="T37" fmla="*/ 49 h 368"/>
                <a:gd name="T38" fmla="*/ 626 w 1062"/>
                <a:gd name="T39" fmla="*/ 83 h 368"/>
                <a:gd name="T40" fmla="*/ 614 w 1062"/>
                <a:gd name="T41" fmla="*/ 126 h 368"/>
                <a:gd name="T42" fmla="*/ 645 w 1062"/>
                <a:gd name="T43" fmla="*/ 236 h 368"/>
                <a:gd name="T44" fmla="*/ 717 w 1062"/>
                <a:gd name="T45" fmla="*/ 322 h 368"/>
                <a:gd name="T46" fmla="*/ 786 w 1062"/>
                <a:gd name="T47" fmla="*/ 345 h 368"/>
                <a:gd name="T48" fmla="*/ 747 w 1062"/>
                <a:gd name="T49" fmla="*/ 360 h 368"/>
                <a:gd name="T50" fmla="*/ 668 w 1062"/>
                <a:gd name="T51" fmla="*/ 313 h 368"/>
                <a:gd name="T52" fmla="*/ 626 w 1062"/>
                <a:gd name="T53" fmla="*/ 255 h 368"/>
                <a:gd name="T54" fmla="*/ 591 w 1062"/>
                <a:gd name="T55" fmla="*/ 162 h 368"/>
                <a:gd name="T56" fmla="*/ 546 w 1062"/>
                <a:gd name="T57" fmla="*/ 129 h 368"/>
                <a:gd name="T58" fmla="*/ 495 w 1062"/>
                <a:gd name="T59" fmla="*/ 140 h 368"/>
                <a:gd name="T60" fmla="*/ 462 w 1062"/>
                <a:gd name="T61" fmla="*/ 211 h 368"/>
                <a:gd name="T62" fmla="*/ 432 w 1062"/>
                <a:gd name="T63" fmla="*/ 283 h 368"/>
                <a:gd name="T64" fmla="*/ 378 w 1062"/>
                <a:gd name="T65" fmla="*/ 340 h 368"/>
                <a:gd name="T66" fmla="*/ 269 w 1062"/>
                <a:gd name="T67" fmla="*/ 367 h 368"/>
                <a:gd name="T68" fmla="*/ 342 w 1062"/>
                <a:gd name="T69" fmla="*/ 333 h 368"/>
                <a:gd name="T70" fmla="*/ 401 w 1062"/>
                <a:gd name="T71" fmla="*/ 286 h 368"/>
                <a:gd name="T72" fmla="*/ 450 w 1062"/>
                <a:gd name="T73" fmla="*/ 179 h 368"/>
                <a:gd name="T74" fmla="*/ 447 w 1062"/>
                <a:gd name="T75" fmla="*/ 94 h 368"/>
                <a:gd name="T76" fmla="*/ 418 w 1062"/>
                <a:gd name="T77" fmla="*/ 63 h 368"/>
                <a:gd name="T78" fmla="*/ 316 w 1062"/>
                <a:gd name="T79" fmla="*/ 30 h 368"/>
                <a:gd name="T80" fmla="*/ 278 w 1062"/>
                <a:gd name="T81" fmla="*/ 3 h 368"/>
                <a:gd name="T82" fmla="*/ 504 w 1062"/>
                <a:gd name="T83" fmla="*/ 44 h 368"/>
                <a:gd name="T84" fmla="*/ 836 w 1062"/>
                <a:gd name="T85" fmla="*/ 2 h 368"/>
                <a:gd name="T86" fmla="*/ 1019 w 1062"/>
                <a:gd name="T87" fmla="*/ 13 h 368"/>
                <a:gd name="T88" fmla="*/ 1059 w 1062"/>
                <a:gd name="T89" fmla="*/ 32 h 368"/>
                <a:gd name="T90" fmla="*/ 1060 w 1062"/>
                <a:gd name="T91" fmla="*/ 79 h 368"/>
                <a:gd name="T92" fmla="*/ 1041 w 1062"/>
                <a:gd name="T93" fmla="*/ 98 h 368"/>
                <a:gd name="T94" fmla="*/ 1022 w 1062"/>
                <a:gd name="T95" fmla="*/ 144 h 368"/>
                <a:gd name="T96" fmla="*/ 1003 w 1062"/>
                <a:gd name="T97" fmla="*/ 260 h 368"/>
                <a:gd name="T98" fmla="*/ 958 w 1062"/>
                <a:gd name="T99" fmla="*/ 327 h 368"/>
                <a:gd name="T100" fmla="*/ 855 w 1062"/>
                <a:gd name="T101" fmla="*/ 364 h 368"/>
                <a:gd name="T102" fmla="*/ 832 w 1062"/>
                <a:gd name="T103" fmla="*/ 345 h 368"/>
                <a:gd name="T104" fmla="*/ 924 w 1062"/>
                <a:gd name="T105" fmla="*/ 319 h 368"/>
                <a:gd name="T106" fmla="*/ 968 w 1062"/>
                <a:gd name="T107" fmla="*/ 275 h 368"/>
                <a:gd name="T108" fmla="*/ 991 w 1062"/>
                <a:gd name="T109" fmla="*/ 197 h 368"/>
                <a:gd name="T110" fmla="*/ 989 w 1062"/>
                <a:gd name="T111" fmla="*/ 95 h 368"/>
                <a:gd name="T112" fmla="*/ 960 w 1062"/>
                <a:gd name="T113" fmla="*/ 43 h 368"/>
                <a:gd name="T114" fmla="*/ 877 w 1062"/>
                <a:gd name="T115" fmla="*/ 26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62" h="368">
                  <a:moveTo>
                    <a:pt x="269" y="367"/>
                  </a:moveTo>
                  <a:lnTo>
                    <a:pt x="269" y="367"/>
                  </a:lnTo>
                  <a:lnTo>
                    <a:pt x="254" y="365"/>
                  </a:lnTo>
                  <a:lnTo>
                    <a:pt x="254" y="365"/>
                  </a:lnTo>
                  <a:lnTo>
                    <a:pt x="229" y="363"/>
                  </a:lnTo>
                  <a:lnTo>
                    <a:pt x="205" y="359"/>
                  </a:lnTo>
                  <a:lnTo>
                    <a:pt x="185" y="355"/>
                  </a:lnTo>
                  <a:lnTo>
                    <a:pt x="166" y="348"/>
                  </a:lnTo>
                  <a:lnTo>
                    <a:pt x="150" y="342"/>
                  </a:lnTo>
                  <a:lnTo>
                    <a:pt x="135" y="333"/>
                  </a:lnTo>
                  <a:lnTo>
                    <a:pt x="122" y="324"/>
                  </a:lnTo>
                  <a:lnTo>
                    <a:pt x="111" y="316"/>
                  </a:lnTo>
                  <a:lnTo>
                    <a:pt x="101" y="305"/>
                  </a:lnTo>
                  <a:lnTo>
                    <a:pt x="92" y="294"/>
                  </a:lnTo>
                  <a:lnTo>
                    <a:pt x="85" y="282"/>
                  </a:lnTo>
                  <a:lnTo>
                    <a:pt x="79" y="270"/>
                  </a:lnTo>
                  <a:lnTo>
                    <a:pt x="73" y="257"/>
                  </a:lnTo>
                  <a:lnTo>
                    <a:pt x="68" y="244"/>
                  </a:lnTo>
                  <a:lnTo>
                    <a:pt x="65" y="230"/>
                  </a:lnTo>
                  <a:lnTo>
                    <a:pt x="62" y="216"/>
                  </a:lnTo>
                  <a:lnTo>
                    <a:pt x="62" y="216"/>
                  </a:lnTo>
                  <a:lnTo>
                    <a:pt x="52" y="162"/>
                  </a:lnTo>
                  <a:lnTo>
                    <a:pt x="47" y="142"/>
                  </a:lnTo>
                  <a:lnTo>
                    <a:pt x="44" y="127"/>
                  </a:lnTo>
                  <a:lnTo>
                    <a:pt x="39" y="114"/>
                  </a:lnTo>
                  <a:lnTo>
                    <a:pt x="35" y="104"/>
                  </a:lnTo>
                  <a:lnTo>
                    <a:pt x="31" y="101"/>
                  </a:lnTo>
                  <a:lnTo>
                    <a:pt x="28" y="98"/>
                  </a:lnTo>
                  <a:lnTo>
                    <a:pt x="25" y="95"/>
                  </a:lnTo>
                  <a:lnTo>
                    <a:pt x="20" y="94"/>
                  </a:lnTo>
                  <a:lnTo>
                    <a:pt x="20" y="94"/>
                  </a:lnTo>
                  <a:lnTo>
                    <a:pt x="15" y="91"/>
                  </a:lnTo>
                  <a:lnTo>
                    <a:pt x="10" y="88"/>
                  </a:lnTo>
                  <a:lnTo>
                    <a:pt x="7" y="83"/>
                  </a:lnTo>
                  <a:lnTo>
                    <a:pt x="5" y="77"/>
                  </a:lnTo>
                  <a:lnTo>
                    <a:pt x="2" y="71"/>
                  </a:lnTo>
                  <a:lnTo>
                    <a:pt x="1" y="63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1" y="34"/>
                  </a:lnTo>
                  <a:lnTo>
                    <a:pt x="2" y="30"/>
                  </a:lnTo>
                  <a:lnTo>
                    <a:pt x="5" y="26"/>
                  </a:lnTo>
                  <a:lnTo>
                    <a:pt x="8" y="23"/>
                  </a:lnTo>
                  <a:lnTo>
                    <a:pt x="13" y="20"/>
                  </a:lnTo>
                  <a:lnTo>
                    <a:pt x="29" y="13"/>
                  </a:lnTo>
                  <a:lnTo>
                    <a:pt x="29" y="13"/>
                  </a:lnTo>
                  <a:lnTo>
                    <a:pt x="42" y="11"/>
                  </a:lnTo>
                  <a:lnTo>
                    <a:pt x="62" y="8"/>
                  </a:lnTo>
                  <a:lnTo>
                    <a:pt x="89" y="5"/>
                  </a:lnTo>
                  <a:lnTo>
                    <a:pt x="120" y="3"/>
                  </a:lnTo>
                  <a:lnTo>
                    <a:pt x="155" y="2"/>
                  </a:lnTo>
                  <a:lnTo>
                    <a:pt x="191" y="0"/>
                  </a:lnTo>
                  <a:lnTo>
                    <a:pt x="227" y="0"/>
                  </a:lnTo>
                  <a:lnTo>
                    <a:pt x="261" y="2"/>
                  </a:lnTo>
                  <a:lnTo>
                    <a:pt x="263" y="24"/>
                  </a:lnTo>
                  <a:lnTo>
                    <a:pt x="263" y="24"/>
                  </a:lnTo>
                  <a:lnTo>
                    <a:pt x="236" y="23"/>
                  </a:lnTo>
                  <a:lnTo>
                    <a:pt x="210" y="23"/>
                  </a:lnTo>
                  <a:lnTo>
                    <a:pt x="186" y="24"/>
                  </a:lnTo>
                  <a:lnTo>
                    <a:pt x="163" y="26"/>
                  </a:lnTo>
                  <a:lnTo>
                    <a:pt x="144" y="30"/>
                  </a:lnTo>
                  <a:lnTo>
                    <a:pt x="126" y="33"/>
                  </a:lnTo>
                  <a:lnTo>
                    <a:pt x="112" y="37"/>
                  </a:lnTo>
                  <a:lnTo>
                    <a:pt x="102" y="41"/>
                  </a:lnTo>
                  <a:lnTo>
                    <a:pt x="102" y="41"/>
                  </a:lnTo>
                  <a:lnTo>
                    <a:pt x="99" y="44"/>
                  </a:lnTo>
                  <a:lnTo>
                    <a:pt x="94" y="48"/>
                  </a:lnTo>
                  <a:lnTo>
                    <a:pt x="89" y="57"/>
                  </a:lnTo>
                  <a:lnTo>
                    <a:pt x="83" y="67"/>
                  </a:lnTo>
                  <a:lnTo>
                    <a:pt x="79" y="80"/>
                  </a:lnTo>
                  <a:lnTo>
                    <a:pt x="76" y="94"/>
                  </a:lnTo>
                  <a:lnTo>
                    <a:pt x="74" y="110"/>
                  </a:lnTo>
                  <a:lnTo>
                    <a:pt x="74" y="126"/>
                  </a:lnTo>
                  <a:lnTo>
                    <a:pt x="74" y="143"/>
                  </a:lnTo>
                  <a:lnTo>
                    <a:pt x="75" y="160"/>
                  </a:lnTo>
                  <a:lnTo>
                    <a:pt x="77" y="178"/>
                  </a:lnTo>
                  <a:lnTo>
                    <a:pt x="81" y="195"/>
                  </a:lnTo>
                  <a:lnTo>
                    <a:pt x="85" y="212"/>
                  </a:lnTo>
                  <a:lnTo>
                    <a:pt x="90" y="229"/>
                  </a:lnTo>
                  <a:lnTo>
                    <a:pt x="95" y="246"/>
                  </a:lnTo>
                  <a:lnTo>
                    <a:pt x="102" y="260"/>
                  </a:lnTo>
                  <a:lnTo>
                    <a:pt x="109" y="274"/>
                  </a:lnTo>
                  <a:lnTo>
                    <a:pt x="109" y="274"/>
                  </a:lnTo>
                  <a:lnTo>
                    <a:pt x="114" y="282"/>
                  </a:lnTo>
                  <a:lnTo>
                    <a:pt x="120" y="290"/>
                  </a:lnTo>
                  <a:lnTo>
                    <a:pt x="128" y="297"/>
                  </a:lnTo>
                  <a:lnTo>
                    <a:pt x="136" y="304"/>
                  </a:lnTo>
                  <a:lnTo>
                    <a:pt x="145" y="310"/>
                  </a:lnTo>
                  <a:lnTo>
                    <a:pt x="154" y="316"/>
                  </a:lnTo>
                  <a:lnTo>
                    <a:pt x="164" y="321"/>
                  </a:lnTo>
                  <a:lnTo>
                    <a:pt x="175" y="327"/>
                  </a:lnTo>
                  <a:lnTo>
                    <a:pt x="197" y="334"/>
                  </a:lnTo>
                  <a:lnTo>
                    <a:pt x="221" y="340"/>
                  </a:lnTo>
                  <a:lnTo>
                    <a:pt x="245" y="344"/>
                  </a:lnTo>
                  <a:lnTo>
                    <a:pt x="268" y="345"/>
                  </a:lnTo>
                  <a:lnTo>
                    <a:pt x="269" y="367"/>
                  </a:lnTo>
                  <a:close/>
                  <a:moveTo>
                    <a:pt x="533" y="46"/>
                  </a:moveTo>
                  <a:lnTo>
                    <a:pt x="533" y="46"/>
                  </a:lnTo>
                  <a:lnTo>
                    <a:pt x="549" y="45"/>
                  </a:lnTo>
                  <a:lnTo>
                    <a:pt x="572" y="40"/>
                  </a:lnTo>
                  <a:lnTo>
                    <a:pt x="635" y="29"/>
                  </a:lnTo>
                  <a:lnTo>
                    <a:pt x="671" y="21"/>
                  </a:lnTo>
                  <a:lnTo>
                    <a:pt x="709" y="13"/>
                  </a:lnTo>
                  <a:lnTo>
                    <a:pt x="746" y="8"/>
                  </a:lnTo>
                  <a:lnTo>
                    <a:pt x="782" y="4"/>
                  </a:lnTo>
                  <a:lnTo>
                    <a:pt x="782" y="4"/>
                  </a:lnTo>
                  <a:lnTo>
                    <a:pt x="801" y="3"/>
                  </a:lnTo>
                  <a:lnTo>
                    <a:pt x="802" y="25"/>
                  </a:lnTo>
                  <a:lnTo>
                    <a:pt x="802" y="25"/>
                  </a:lnTo>
                  <a:lnTo>
                    <a:pt x="774" y="27"/>
                  </a:lnTo>
                  <a:lnTo>
                    <a:pt x="747" y="31"/>
                  </a:lnTo>
                  <a:lnTo>
                    <a:pt x="720" y="35"/>
                  </a:lnTo>
                  <a:lnTo>
                    <a:pt x="696" y="40"/>
                  </a:lnTo>
                  <a:lnTo>
                    <a:pt x="673" y="49"/>
                  </a:lnTo>
                  <a:lnTo>
                    <a:pt x="663" y="53"/>
                  </a:lnTo>
                  <a:lnTo>
                    <a:pt x="654" y="58"/>
                  </a:lnTo>
                  <a:lnTo>
                    <a:pt x="645" y="63"/>
                  </a:lnTo>
                  <a:lnTo>
                    <a:pt x="638" y="70"/>
                  </a:lnTo>
                  <a:lnTo>
                    <a:pt x="632" y="76"/>
                  </a:lnTo>
                  <a:lnTo>
                    <a:pt x="626" y="83"/>
                  </a:lnTo>
                  <a:lnTo>
                    <a:pt x="626" y="83"/>
                  </a:lnTo>
                  <a:lnTo>
                    <a:pt x="623" y="89"/>
                  </a:lnTo>
                  <a:lnTo>
                    <a:pt x="619" y="95"/>
                  </a:lnTo>
                  <a:lnTo>
                    <a:pt x="617" y="102"/>
                  </a:lnTo>
                  <a:lnTo>
                    <a:pt x="615" y="110"/>
                  </a:lnTo>
                  <a:lnTo>
                    <a:pt x="614" y="126"/>
                  </a:lnTo>
                  <a:lnTo>
                    <a:pt x="614" y="143"/>
                  </a:lnTo>
                  <a:lnTo>
                    <a:pt x="617" y="160"/>
                  </a:lnTo>
                  <a:lnTo>
                    <a:pt x="622" y="180"/>
                  </a:lnTo>
                  <a:lnTo>
                    <a:pt x="628" y="198"/>
                  </a:lnTo>
                  <a:lnTo>
                    <a:pt x="635" y="218"/>
                  </a:lnTo>
                  <a:lnTo>
                    <a:pt x="645" y="236"/>
                  </a:lnTo>
                  <a:lnTo>
                    <a:pt x="655" y="253"/>
                  </a:lnTo>
                  <a:lnTo>
                    <a:pt x="666" y="270"/>
                  </a:lnTo>
                  <a:lnTo>
                    <a:pt x="678" y="286"/>
                  </a:lnTo>
                  <a:lnTo>
                    <a:pt x="690" y="301"/>
                  </a:lnTo>
                  <a:lnTo>
                    <a:pt x="703" y="313"/>
                  </a:lnTo>
                  <a:lnTo>
                    <a:pt x="717" y="322"/>
                  </a:lnTo>
                  <a:lnTo>
                    <a:pt x="729" y="330"/>
                  </a:lnTo>
                  <a:lnTo>
                    <a:pt x="729" y="330"/>
                  </a:lnTo>
                  <a:lnTo>
                    <a:pt x="738" y="334"/>
                  </a:lnTo>
                  <a:lnTo>
                    <a:pt x="747" y="337"/>
                  </a:lnTo>
                  <a:lnTo>
                    <a:pt x="766" y="342"/>
                  </a:lnTo>
                  <a:lnTo>
                    <a:pt x="786" y="345"/>
                  </a:lnTo>
                  <a:lnTo>
                    <a:pt x="808" y="346"/>
                  </a:lnTo>
                  <a:lnTo>
                    <a:pt x="809" y="368"/>
                  </a:lnTo>
                  <a:lnTo>
                    <a:pt x="809" y="368"/>
                  </a:lnTo>
                  <a:lnTo>
                    <a:pt x="786" y="367"/>
                  </a:lnTo>
                  <a:lnTo>
                    <a:pt x="766" y="364"/>
                  </a:lnTo>
                  <a:lnTo>
                    <a:pt x="747" y="360"/>
                  </a:lnTo>
                  <a:lnTo>
                    <a:pt x="730" y="354"/>
                  </a:lnTo>
                  <a:lnTo>
                    <a:pt x="715" y="347"/>
                  </a:lnTo>
                  <a:lnTo>
                    <a:pt x="701" y="340"/>
                  </a:lnTo>
                  <a:lnTo>
                    <a:pt x="689" y="331"/>
                  </a:lnTo>
                  <a:lnTo>
                    <a:pt x="678" y="322"/>
                  </a:lnTo>
                  <a:lnTo>
                    <a:pt x="668" y="313"/>
                  </a:lnTo>
                  <a:lnTo>
                    <a:pt x="659" y="303"/>
                  </a:lnTo>
                  <a:lnTo>
                    <a:pt x="651" y="293"/>
                  </a:lnTo>
                  <a:lnTo>
                    <a:pt x="644" y="284"/>
                  </a:lnTo>
                  <a:lnTo>
                    <a:pt x="634" y="268"/>
                  </a:lnTo>
                  <a:lnTo>
                    <a:pt x="626" y="255"/>
                  </a:lnTo>
                  <a:lnTo>
                    <a:pt x="626" y="255"/>
                  </a:lnTo>
                  <a:lnTo>
                    <a:pt x="622" y="244"/>
                  </a:lnTo>
                  <a:lnTo>
                    <a:pt x="617" y="234"/>
                  </a:lnTo>
                  <a:lnTo>
                    <a:pt x="609" y="213"/>
                  </a:lnTo>
                  <a:lnTo>
                    <a:pt x="604" y="192"/>
                  </a:lnTo>
                  <a:lnTo>
                    <a:pt x="596" y="172"/>
                  </a:lnTo>
                  <a:lnTo>
                    <a:pt x="591" y="162"/>
                  </a:lnTo>
                  <a:lnTo>
                    <a:pt x="587" y="155"/>
                  </a:lnTo>
                  <a:lnTo>
                    <a:pt x="581" y="147"/>
                  </a:lnTo>
                  <a:lnTo>
                    <a:pt x="574" y="141"/>
                  </a:lnTo>
                  <a:lnTo>
                    <a:pt x="567" y="135"/>
                  </a:lnTo>
                  <a:lnTo>
                    <a:pt x="556" y="131"/>
                  </a:lnTo>
                  <a:lnTo>
                    <a:pt x="546" y="129"/>
                  </a:lnTo>
                  <a:lnTo>
                    <a:pt x="534" y="128"/>
                  </a:lnTo>
                  <a:lnTo>
                    <a:pt x="534" y="128"/>
                  </a:lnTo>
                  <a:lnTo>
                    <a:pt x="522" y="129"/>
                  </a:lnTo>
                  <a:lnTo>
                    <a:pt x="512" y="131"/>
                  </a:lnTo>
                  <a:lnTo>
                    <a:pt x="503" y="135"/>
                  </a:lnTo>
                  <a:lnTo>
                    <a:pt x="495" y="140"/>
                  </a:lnTo>
                  <a:lnTo>
                    <a:pt x="488" y="146"/>
                  </a:lnTo>
                  <a:lnTo>
                    <a:pt x="482" y="154"/>
                  </a:lnTo>
                  <a:lnTo>
                    <a:pt x="478" y="161"/>
                  </a:lnTo>
                  <a:lnTo>
                    <a:pt x="475" y="171"/>
                  </a:lnTo>
                  <a:lnTo>
                    <a:pt x="468" y="191"/>
                  </a:lnTo>
                  <a:lnTo>
                    <a:pt x="462" y="211"/>
                  </a:lnTo>
                  <a:lnTo>
                    <a:pt x="457" y="233"/>
                  </a:lnTo>
                  <a:lnTo>
                    <a:pt x="453" y="243"/>
                  </a:lnTo>
                  <a:lnTo>
                    <a:pt x="449" y="253"/>
                  </a:lnTo>
                  <a:lnTo>
                    <a:pt x="449" y="253"/>
                  </a:lnTo>
                  <a:lnTo>
                    <a:pt x="442" y="266"/>
                  </a:lnTo>
                  <a:lnTo>
                    <a:pt x="432" y="283"/>
                  </a:lnTo>
                  <a:lnTo>
                    <a:pt x="426" y="293"/>
                  </a:lnTo>
                  <a:lnTo>
                    <a:pt x="420" y="303"/>
                  </a:lnTo>
                  <a:lnTo>
                    <a:pt x="411" y="313"/>
                  </a:lnTo>
                  <a:lnTo>
                    <a:pt x="401" y="322"/>
                  </a:lnTo>
                  <a:lnTo>
                    <a:pt x="390" y="331"/>
                  </a:lnTo>
                  <a:lnTo>
                    <a:pt x="378" y="340"/>
                  </a:lnTo>
                  <a:lnTo>
                    <a:pt x="363" y="347"/>
                  </a:lnTo>
                  <a:lnTo>
                    <a:pt x="349" y="355"/>
                  </a:lnTo>
                  <a:lnTo>
                    <a:pt x="331" y="360"/>
                  </a:lnTo>
                  <a:lnTo>
                    <a:pt x="312" y="363"/>
                  </a:lnTo>
                  <a:lnTo>
                    <a:pt x="292" y="367"/>
                  </a:lnTo>
                  <a:lnTo>
                    <a:pt x="269" y="367"/>
                  </a:lnTo>
                  <a:lnTo>
                    <a:pt x="268" y="345"/>
                  </a:lnTo>
                  <a:lnTo>
                    <a:pt x="268" y="345"/>
                  </a:lnTo>
                  <a:lnTo>
                    <a:pt x="292" y="344"/>
                  </a:lnTo>
                  <a:lnTo>
                    <a:pt x="313" y="342"/>
                  </a:lnTo>
                  <a:lnTo>
                    <a:pt x="333" y="336"/>
                  </a:lnTo>
                  <a:lnTo>
                    <a:pt x="342" y="333"/>
                  </a:lnTo>
                  <a:lnTo>
                    <a:pt x="351" y="330"/>
                  </a:lnTo>
                  <a:lnTo>
                    <a:pt x="351" y="330"/>
                  </a:lnTo>
                  <a:lnTo>
                    <a:pt x="363" y="322"/>
                  </a:lnTo>
                  <a:lnTo>
                    <a:pt x="376" y="311"/>
                  </a:lnTo>
                  <a:lnTo>
                    <a:pt x="388" y="300"/>
                  </a:lnTo>
                  <a:lnTo>
                    <a:pt x="401" y="286"/>
                  </a:lnTo>
                  <a:lnTo>
                    <a:pt x="411" y="269"/>
                  </a:lnTo>
                  <a:lnTo>
                    <a:pt x="421" y="253"/>
                  </a:lnTo>
                  <a:lnTo>
                    <a:pt x="430" y="235"/>
                  </a:lnTo>
                  <a:lnTo>
                    <a:pt x="438" y="216"/>
                  </a:lnTo>
                  <a:lnTo>
                    <a:pt x="444" y="198"/>
                  </a:lnTo>
                  <a:lnTo>
                    <a:pt x="450" y="179"/>
                  </a:lnTo>
                  <a:lnTo>
                    <a:pt x="453" y="160"/>
                  </a:lnTo>
                  <a:lnTo>
                    <a:pt x="454" y="142"/>
                  </a:lnTo>
                  <a:lnTo>
                    <a:pt x="454" y="126"/>
                  </a:lnTo>
                  <a:lnTo>
                    <a:pt x="452" y="110"/>
                  </a:lnTo>
                  <a:lnTo>
                    <a:pt x="450" y="102"/>
                  </a:lnTo>
                  <a:lnTo>
                    <a:pt x="447" y="94"/>
                  </a:lnTo>
                  <a:lnTo>
                    <a:pt x="443" y="88"/>
                  </a:lnTo>
                  <a:lnTo>
                    <a:pt x="440" y="83"/>
                  </a:lnTo>
                  <a:lnTo>
                    <a:pt x="440" y="83"/>
                  </a:lnTo>
                  <a:lnTo>
                    <a:pt x="433" y="75"/>
                  </a:lnTo>
                  <a:lnTo>
                    <a:pt x="426" y="68"/>
                  </a:lnTo>
                  <a:lnTo>
                    <a:pt x="418" y="63"/>
                  </a:lnTo>
                  <a:lnTo>
                    <a:pt x="409" y="58"/>
                  </a:lnTo>
                  <a:lnTo>
                    <a:pt x="401" y="52"/>
                  </a:lnTo>
                  <a:lnTo>
                    <a:pt x="390" y="48"/>
                  </a:lnTo>
                  <a:lnTo>
                    <a:pt x="368" y="40"/>
                  </a:lnTo>
                  <a:lnTo>
                    <a:pt x="343" y="34"/>
                  </a:lnTo>
                  <a:lnTo>
                    <a:pt x="316" y="30"/>
                  </a:lnTo>
                  <a:lnTo>
                    <a:pt x="289" y="26"/>
                  </a:lnTo>
                  <a:lnTo>
                    <a:pt x="263" y="24"/>
                  </a:lnTo>
                  <a:lnTo>
                    <a:pt x="261" y="2"/>
                  </a:lnTo>
                  <a:lnTo>
                    <a:pt x="261" y="2"/>
                  </a:lnTo>
                  <a:lnTo>
                    <a:pt x="278" y="3"/>
                  </a:lnTo>
                  <a:lnTo>
                    <a:pt x="278" y="3"/>
                  </a:lnTo>
                  <a:lnTo>
                    <a:pt x="310" y="7"/>
                  </a:lnTo>
                  <a:lnTo>
                    <a:pt x="342" y="12"/>
                  </a:lnTo>
                  <a:lnTo>
                    <a:pt x="408" y="26"/>
                  </a:lnTo>
                  <a:lnTo>
                    <a:pt x="441" y="34"/>
                  </a:lnTo>
                  <a:lnTo>
                    <a:pt x="473" y="39"/>
                  </a:lnTo>
                  <a:lnTo>
                    <a:pt x="504" y="44"/>
                  </a:lnTo>
                  <a:lnTo>
                    <a:pt x="518" y="46"/>
                  </a:lnTo>
                  <a:lnTo>
                    <a:pt x="533" y="46"/>
                  </a:lnTo>
                  <a:lnTo>
                    <a:pt x="533" y="46"/>
                  </a:lnTo>
                  <a:close/>
                  <a:moveTo>
                    <a:pt x="801" y="3"/>
                  </a:moveTo>
                  <a:lnTo>
                    <a:pt x="801" y="3"/>
                  </a:lnTo>
                  <a:lnTo>
                    <a:pt x="836" y="2"/>
                  </a:lnTo>
                  <a:lnTo>
                    <a:pt x="872" y="2"/>
                  </a:lnTo>
                  <a:lnTo>
                    <a:pt x="908" y="3"/>
                  </a:lnTo>
                  <a:lnTo>
                    <a:pt x="942" y="5"/>
                  </a:lnTo>
                  <a:lnTo>
                    <a:pt x="973" y="7"/>
                  </a:lnTo>
                  <a:lnTo>
                    <a:pt x="998" y="10"/>
                  </a:lnTo>
                  <a:lnTo>
                    <a:pt x="1019" y="13"/>
                  </a:lnTo>
                  <a:lnTo>
                    <a:pt x="1031" y="16"/>
                  </a:lnTo>
                  <a:lnTo>
                    <a:pt x="1031" y="16"/>
                  </a:lnTo>
                  <a:lnTo>
                    <a:pt x="1048" y="22"/>
                  </a:lnTo>
                  <a:lnTo>
                    <a:pt x="1053" y="25"/>
                  </a:lnTo>
                  <a:lnTo>
                    <a:pt x="1057" y="29"/>
                  </a:lnTo>
                  <a:lnTo>
                    <a:pt x="1059" y="32"/>
                  </a:lnTo>
                  <a:lnTo>
                    <a:pt x="1061" y="36"/>
                  </a:lnTo>
                  <a:lnTo>
                    <a:pt x="1062" y="50"/>
                  </a:lnTo>
                  <a:lnTo>
                    <a:pt x="1062" y="50"/>
                  </a:lnTo>
                  <a:lnTo>
                    <a:pt x="1062" y="65"/>
                  </a:lnTo>
                  <a:lnTo>
                    <a:pt x="1062" y="73"/>
                  </a:lnTo>
                  <a:lnTo>
                    <a:pt x="1060" y="79"/>
                  </a:lnTo>
                  <a:lnTo>
                    <a:pt x="1058" y="85"/>
                  </a:lnTo>
                  <a:lnTo>
                    <a:pt x="1055" y="90"/>
                  </a:lnTo>
                  <a:lnTo>
                    <a:pt x="1051" y="93"/>
                  </a:lnTo>
                  <a:lnTo>
                    <a:pt x="1046" y="97"/>
                  </a:lnTo>
                  <a:lnTo>
                    <a:pt x="1046" y="97"/>
                  </a:lnTo>
                  <a:lnTo>
                    <a:pt x="1041" y="98"/>
                  </a:lnTo>
                  <a:lnTo>
                    <a:pt x="1038" y="101"/>
                  </a:lnTo>
                  <a:lnTo>
                    <a:pt x="1035" y="103"/>
                  </a:lnTo>
                  <a:lnTo>
                    <a:pt x="1032" y="106"/>
                  </a:lnTo>
                  <a:lnTo>
                    <a:pt x="1028" y="116"/>
                  </a:lnTo>
                  <a:lnTo>
                    <a:pt x="1024" y="129"/>
                  </a:lnTo>
                  <a:lnTo>
                    <a:pt x="1022" y="144"/>
                  </a:lnTo>
                  <a:lnTo>
                    <a:pt x="1019" y="165"/>
                  </a:lnTo>
                  <a:lnTo>
                    <a:pt x="1012" y="219"/>
                  </a:lnTo>
                  <a:lnTo>
                    <a:pt x="1012" y="219"/>
                  </a:lnTo>
                  <a:lnTo>
                    <a:pt x="1010" y="233"/>
                  </a:lnTo>
                  <a:lnTo>
                    <a:pt x="1006" y="247"/>
                  </a:lnTo>
                  <a:lnTo>
                    <a:pt x="1003" y="260"/>
                  </a:lnTo>
                  <a:lnTo>
                    <a:pt x="998" y="273"/>
                  </a:lnTo>
                  <a:lnTo>
                    <a:pt x="993" y="284"/>
                  </a:lnTo>
                  <a:lnTo>
                    <a:pt x="986" y="296"/>
                  </a:lnTo>
                  <a:lnTo>
                    <a:pt x="978" y="307"/>
                  </a:lnTo>
                  <a:lnTo>
                    <a:pt x="969" y="317"/>
                  </a:lnTo>
                  <a:lnTo>
                    <a:pt x="958" y="327"/>
                  </a:lnTo>
                  <a:lnTo>
                    <a:pt x="946" y="335"/>
                  </a:lnTo>
                  <a:lnTo>
                    <a:pt x="931" y="343"/>
                  </a:lnTo>
                  <a:lnTo>
                    <a:pt x="915" y="350"/>
                  </a:lnTo>
                  <a:lnTo>
                    <a:pt x="897" y="356"/>
                  </a:lnTo>
                  <a:lnTo>
                    <a:pt x="877" y="360"/>
                  </a:lnTo>
                  <a:lnTo>
                    <a:pt x="855" y="364"/>
                  </a:lnTo>
                  <a:lnTo>
                    <a:pt x="829" y="367"/>
                  </a:lnTo>
                  <a:lnTo>
                    <a:pt x="829" y="367"/>
                  </a:lnTo>
                  <a:lnTo>
                    <a:pt x="809" y="368"/>
                  </a:lnTo>
                  <a:lnTo>
                    <a:pt x="808" y="346"/>
                  </a:lnTo>
                  <a:lnTo>
                    <a:pt x="808" y="346"/>
                  </a:lnTo>
                  <a:lnTo>
                    <a:pt x="832" y="345"/>
                  </a:lnTo>
                  <a:lnTo>
                    <a:pt x="857" y="342"/>
                  </a:lnTo>
                  <a:lnTo>
                    <a:pt x="881" y="336"/>
                  </a:lnTo>
                  <a:lnTo>
                    <a:pt x="892" y="333"/>
                  </a:lnTo>
                  <a:lnTo>
                    <a:pt x="903" y="329"/>
                  </a:lnTo>
                  <a:lnTo>
                    <a:pt x="914" y="324"/>
                  </a:lnTo>
                  <a:lnTo>
                    <a:pt x="924" y="319"/>
                  </a:lnTo>
                  <a:lnTo>
                    <a:pt x="933" y="313"/>
                  </a:lnTo>
                  <a:lnTo>
                    <a:pt x="942" y="306"/>
                  </a:lnTo>
                  <a:lnTo>
                    <a:pt x="950" y="300"/>
                  </a:lnTo>
                  <a:lnTo>
                    <a:pt x="957" y="292"/>
                  </a:lnTo>
                  <a:lnTo>
                    <a:pt x="964" y="283"/>
                  </a:lnTo>
                  <a:lnTo>
                    <a:pt x="968" y="275"/>
                  </a:lnTo>
                  <a:lnTo>
                    <a:pt x="968" y="275"/>
                  </a:lnTo>
                  <a:lnTo>
                    <a:pt x="975" y="262"/>
                  </a:lnTo>
                  <a:lnTo>
                    <a:pt x="979" y="247"/>
                  </a:lnTo>
                  <a:lnTo>
                    <a:pt x="984" y="232"/>
                  </a:lnTo>
                  <a:lnTo>
                    <a:pt x="988" y="214"/>
                  </a:lnTo>
                  <a:lnTo>
                    <a:pt x="991" y="197"/>
                  </a:lnTo>
                  <a:lnTo>
                    <a:pt x="993" y="180"/>
                  </a:lnTo>
                  <a:lnTo>
                    <a:pt x="994" y="162"/>
                  </a:lnTo>
                  <a:lnTo>
                    <a:pt x="995" y="144"/>
                  </a:lnTo>
                  <a:lnTo>
                    <a:pt x="994" y="128"/>
                  </a:lnTo>
                  <a:lnTo>
                    <a:pt x="993" y="112"/>
                  </a:lnTo>
                  <a:lnTo>
                    <a:pt x="989" y="95"/>
                  </a:lnTo>
                  <a:lnTo>
                    <a:pt x="986" y="81"/>
                  </a:lnTo>
                  <a:lnTo>
                    <a:pt x="982" y="70"/>
                  </a:lnTo>
                  <a:lnTo>
                    <a:pt x="975" y="59"/>
                  </a:lnTo>
                  <a:lnTo>
                    <a:pt x="968" y="50"/>
                  </a:lnTo>
                  <a:lnTo>
                    <a:pt x="964" y="46"/>
                  </a:lnTo>
                  <a:lnTo>
                    <a:pt x="960" y="43"/>
                  </a:lnTo>
                  <a:lnTo>
                    <a:pt x="960" y="43"/>
                  </a:lnTo>
                  <a:lnTo>
                    <a:pt x="950" y="38"/>
                  </a:lnTo>
                  <a:lnTo>
                    <a:pt x="937" y="35"/>
                  </a:lnTo>
                  <a:lnTo>
                    <a:pt x="920" y="31"/>
                  </a:lnTo>
                  <a:lnTo>
                    <a:pt x="900" y="29"/>
                  </a:lnTo>
                  <a:lnTo>
                    <a:pt x="877" y="26"/>
                  </a:lnTo>
                  <a:lnTo>
                    <a:pt x="854" y="25"/>
                  </a:lnTo>
                  <a:lnTo>
                    <a:pt x="828" y="24"/>
                  </a:lnTo>
                  <a:lnTo>
                    <a:pt x="802" y="25"/>
                  </a:lnTo>
                  <a:lnTo>
                    <a:pt x="801" y="3"/>
                  </a:lnTo>
                  <a:close/>
                </a:path>
              </a:pathLst>
            </a:custGeom>
            <a:solidFill>
              <a:srgbClr val="2880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07"/>
            <p:cNvSpPr>
              <a:spLocks/>
            </p:cNvSpPr>
            <p:nvPr/>
          </p:nvSpPr>
          <p:spPr bwMode="auto">
            <a:xfrm flipH="1">
              <a:off x="6379862" y="5690818"/>
              <a:ext cx="378884" cy="458682"/>
            </a:xfrm>
            <a:custGeom>
              <a:avLst/>
              <a:gdLst>
                <a:gd name="T0" fmla="*/ 849 w 1307"/>
                <a:gd name="T1" fmla="*/ 75 h 1849"/>
                <a:gd name="T2" fmla="*/ 819 w 1307"/>
                <a:gd name="T3" fmla="*/ 50 h 1849"/>
                <a:gd name="T4" fmla="*/ 774 w 1307"/>
                <a:gd name="T5" fmla="*/ 27 h 1849"/>
                <a:gd name="T6" fmla="*/ 716 w 1307"/>
                <a:gd name="T7" fmla="*/ 11 h 1849"/>
                <a:gd name="T8" fmla="*/ 648 w 1307"/>
                <a:gd name="T9" fmla="*/ 1 h 1849"/>
                <a:gd name="T10" fmla="*/ 574 w 1307"/>
                <a:gd name="T11" fmla="*/ 1 h 1849"/>
                <a:gd name="T12" fmla="*/ 498 w 1307"/>
                <a:gd name="T13" fmla="*/ 12 h 1849"/>
                <a:gd name="T14" fmla="*/ 421 w 1307"/>
                <a:gd name="T15" fmla="*/ 37 h 1849"/>
                <a:gd name="T16" fmla="*/ 347 w 1307"/>
                <a:gd name="T17" fmla="*/ 77 h 1849"/>
                <a:gd name="T18" fmla="*/ 279 w 1307"/>
                <a:gd name="T19" fmla="*/ 135 h 1849"/>
                <a:gd name="T20" fmla="*/ 220 w 1307"/>
                <a:gd name="T21" fmla="*/ 212 h 1849"/>
                <a:gd name="T22" fmla="*/ 187 w 1307"/>
                <a:gd name="T23" fmla="*/ 273 h 1849"/>
                <a:gd name="T24" fmla="*/ 149 w 1307"/>
                <a:gd name="T25" fmla="*/ 359 h 1849"/>
                <a:gd name="T26" fmla="*/ 115 w 1307"/>
                <a:gd name="T27" fmla="*/ 457 h 1849"/>
                <a:gd name="T28" fmla="*/ 89 w 1307"/>
                <a:gd name="T29" fmla="*/ 576 h 1849"/>
                <a:gd name="T30" fmla="*/ 71 w 1307"/>
                <a:gd name="T31" fmla="*/ 697 h 1849"/>
                <a:gd name="T32" fmla="*/ 55 w 1307"/>
                <a:gd name="T33" fmla="*/ 758 h 1849"/>
                <a:gd name="T34" fmla="*/ 37 w 1307"/>
                <a:gd name="T35" fmla="*/ 793 h 1849"/>
                <a:gd name="T36" fmla="*/ 21 w 1307"/>
                <a:gd name="T37" fmla="*/ 814 h 1849"/>
                <a:gd name="T38" fmla="*/ 10 w 1307"/>
                <a:gd name="T39" fmla="*/ 837 h 1849"/>
                <a:gd name="T40" fmla="*/ 1 w 1307"/>
                <a:gd name="T41" fmla="*/ 893 h 1849"/>
                <a:gd name="T42" fmla="*/ 4 w 1307"/>
                <a:gd name="T43" fmla="*/ 989 h 1849"/>
                <a:gd name="T44" fmla="*/ 26 w 1307"/>
                <a:gd name="T45" fmla="*/ 1108 h 1849"/>
                <a:gd name="T46" fmla="*/ 63 w 1307"/>
                <a:gd name="T47" fmla="*/ 1240 h 1849"/>
                <a:gd name="T48" fmla="*/ 118 w 1307"/>
                <a:gd name="T49" fmla="*/ 1378 h 1849"/>
                <a:gd name="T50" fmla="*/ 188 w 1307"/>
                <a:gd name="T51" fmla="*/ 1512 h 1849"/>
                <a:gd name="T52" fmla="*/ 260 w 1307"/>
                <a:gd name="T53" fmla="*/ 1616 h 1849"/>
                <a:gd name="T54" fmla="*/ 308 w 1307"/>
                <a:gd name="T55" fmla="*/ 1672 h 1849"/>
                <a:gd name="T56" fmla="*/ 361 w 1307"/>
                <a:gd name="T57" fmla="*/ 1721 h 1849"/>
                <a:gd name="T58" fmla="*/ 418 w 1307"/>
                <a:gd name="T59" fmla="*/ 1766 h 1849"/>
                <a:gd name="T60" fmla="*/ 479 w 1307"/>
                <a:gd name="T61" fmla="*/ 1800 h 1849"/>
                <a:gd name="T62" fmla="*/ 544 w 1307"/>
                <a:gd name="T63" fmla="*/ 1827 h 1849"/>
                <a:gd name="T64" fmla="*/ 612 w 1307"/>
                <a:gd name="T65" fmla="*/ 1843 h 1849"/>
                <a:gd name="T66" fmla="*/ 686 w 1307"/>
                <a:gd name="T67" fmla="*/ 1849 h 1849"/>
                <a:gd name="T68" fmla="*/ 738 w 1307"/>
                <a:gd name="T69" fmla="*/ 1847 h 1849"/>
                <a:gd name="T70" fmla="*/ 812 w 1307"/>
                <a:gd name="T71" fmla="*/ 1834 h 1849"/>
                <a:gd name="T72" fmla="*/ 879 w 1307"/>
                <a:gd name="T73" fmla="*/ 1810 h 1849"/>
                <a:gd name="T74" fmla="*/ 942 w 1307"/>
                <a:gd name="T75" fmla="*/ 1779 h 1849"/>
                <a:gd name="T76" fmla="*/ 999 w 1307"/>
                <a:gd name="T77" fmla="*/ 1738 h 1849"/>
                <a:gd name="T78" fmla="*/ 1051 w 1307"/>
                <a:gd name="T79" fmla="*/ 1691 h 1849"/>
                <a:gd name="T80" fmla="*/ 1097 w 1307"/>
                <a:gd name="T81" fmla="*/ 1638 h 1849"/>
                <a:gd name="T82" fmla="*/ 1139 w 1307"/>
                <a:gd name="T83" fmla="*/ 1580 h 1849"/>
                <a:gd name="T84" fmla="*/ 1197 w 1307"/>
                <a:gd name="T85" fmla="*/ 1474 h 1849"/>
                <a:gd name="T86" fmla="*/ 1250 w 1307"/>
                <a:gd name="T87" fmla="*/ 1339 h 1849"/>
                <a:gd name="T88" fmla="*/ 1284 w 1307"/>
                <a:gd name="T89" fmla="*/ 1202 h 1849"/>
                <a:gd name="T90" fmla="*/ 1303 w 1307"/>
                <a:gd name="T91" fmla="*/ 1070 h 1849"/>
                <a:gd name="T92" fmla="*/ 1306 w 1307"/>
                <a:gd name="T93" fmla="*/ 953 h 1849"/>
                <a:gd name="T94" fmla="*/ 1294 w 1307"/>
                <a:gd name="T95" fmla="*/ 856 h 1849"/>
                <a:gd name="T96" fmla="*/ 1273 w 1307"/>
                <a:gd name="T97" fmla="*/ 798 h 1849"/>
                <a:gd name="T98" fmla="*/ 1259 w 1307"/>
                <a:gd name="T99" fmla="*/ 771 h 1849"/>
                <a:gd name="T100" fmla="*/ 1235 w 1307"/>
                <a:gd name="T101" fmla="*/ 707 h 1849"/>
                <a:gd name="T102" fmla="*/ 1213 w 1307"/>
                <a:gd name="T103" fmla="*/ 604 h 1849"/>
                <a:gd name="T104" fmla="*/ 1176 w 1307"/>
                <a:gd name="T105" fmla="*/ 399 h 1849"/>
                <a:gd name="T106" fmla="*/ 1152 w 1307"/>
                <a:gd name="T107" fmla="*/ 313 h 1849"/>
                <a:gd name="T108" fmla="*/ 1119 w 1307"/>
                <a:gd name="T109" fmla="*/ 234 h 1849"/>
                <a:gd name="T110" fmla="*/ 1072 w 1307"/>
                <a:gd name="T111" fmla="*/ 169 h 1849"/>
                <a:gd name="T112" fmla="*/ 1043 w 1307"/>
                <a:gd name="T113" fmla="*/ 142 h 1849"/>
                <a:gd name="T114" fmla="*/ 1008 w 1307"/>
                <a:gd name="T115" fmla="*/ 119 h 1849"/>
                <a:gd name="T116" fmla="*/ 969 w 1307"/>
                <a:gd name="T117" fmla="*/ 102 h 1849"/>
                <a:gd name="T118" fmla="*/ 924 w 1307"/>
                <a:gd name="T119" fmla="*/ 90 h 1849"/>
                <a:gd name="T120" fmla="*/ 874 w 1307"/>
                <a:gd name="T121" fmla="*/ 84 h 1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07" h="1849">
                  <a:moveTo>
                    <a:pt x="856" y="83"/>
                  </a:moveTo>
                  <a:lnTo>
                    <a:pt x="856" y="83"/>
                  </a:lnTo>
                  <a:lnTo>
                    <a:pt x="849" y="75"/>
                  </a:lnTo>
                  <a:lnTo>
                    <a:pt x="841" y="66"/>
                  </a:lnTo>
                  <a:lnTo>
                    <a:pt x="831" y="57"/>
                  </a:lnTo>
                  <a:lnTo>
                    <a:pt x="819" y="50"/>
                  </a:lnTo>
                  <a:lnTo>
                    <a:pt x="805" y="41"/>
                  </a:lnTo>
                  <a:lnTo>
                    <a:pt x="791" y="35"/>
                  </a:lnTo>
                  <a:lnTo>
                    <a:pt x="774" y="27"/>
                  </a:lnTo>
                  <a:lnTo>
                    <a:pt x="756" y="21"/>
                  </a:lnTo>
                  <a:lnTo>
                    <a:pt x="736" y="15"/>
                  </a:lnTo>
                  <a:lnTo>
                    <a:pt x="716" y="11"/>
                  </a:lnTo>
                  <a:lnTo>
                    <a:pt x="694" y="7"/>
                  </a:lnTo>
                  <a:lnTo>
                    <a:pt x="672" y="3"/>
                  </a:lnTo>
                  <a:lnTo>
                    <a:pt x="648" y="1"/>
                  </a:lnTo>
                  <a:lnTo>
                    <a:pt x="624" y="0"/>
                  </a:lnTo>
                  <a:lnTo>
                    <a:pt x="600" y="0"/>
                  </a:lnTo>
                  <a:lnTo>
                    <a:pt x="574" y="1"/>
                  </a:lnTo>
                  <a:lnTo>
                    <a:pt x="550" y="3"/>
                  </a:lnTo>
                  <a:lnTo>
                    <a:pt x="524" y="8"/>
                  </a:lnTo>
                  <a:lnTo>
                    <a:pt x="498" y="12"/>
                  </a:lnTo>
                  <a:lnTo>
                    <a:pt x="472" y="19"/>
                  </a:lnTo>
                  <a:lnTo>
                    <a:pt x="446" y="27"/>
                  </a:lnTo>
                  <a:lnTo>
                    <a:pt x="421" y="37"/>
                  </a:lnTo>
                  <a:lnTo>
                    <a:pt x="396" y="49"/>
                  </a:lnTo>
                  <a:lnTo>
                    <a:pt x="371" y="62"/>
                  </a:lnTo>
                  <a:lnTo>
                    <a:pt x="347" y="77"/>
                  </a:lnTo>
                  <a:lnTo>
                    <a:pt x="323" y="94"/>
                  </a:lnTo>
                  <a:lnTo>
                    <a:pt x="301" y="113"/>
                  </a:lnTo>
                  <a:lnTo>
                    <a:pt x="279" y="135"/>
                  </a:lnTo>
                  <a:lnTo>
                    <a:pt x="258" y="158"/>
                  </a:lnTo>
                  <a:lnTo>
                    <a:pt x="239" y="184"/>
                  </a:lnTo>
                  <a:lnTo>
                    <a:pt x="220" y="212"/>
                  </a:lnTo>
                  <a:lnTo>
                    <a:pt x="203" y="242"/>
                  </a:lnTo>
                  <a:lnTo>
                    <a:pt x="203" y="242"/>
                  </a:lnTo>
                  <a:lnTo>
                    <a:pt x="187" y="273"/>
                  </a:lnTo>
                  <a:lnTo>
                    <a:pt x="174" y="302"/>
                  </a:lnTo>
                  <a:lnTo>
                    <a:pt x="161" y="330"/>
                  </a:lnTo>
                  <a:lnTo>
                    <a:pt x="149" y="359"/>
                  </a:lnTo>
                  <a:lnTo>
                    <a:pt x="139" y="384"/>
                  </a:lnTo>
                  <a:lnTo>
                    <a:pt x="130" y="409"/>
                  </a:lnTo>
                  <a:lnTo>
                    <a:pt x="115" y="457"/>
                  </a:lnTo>
                  <a:lnTo>
                    <a:pt x="103" y="500"/>
                  </a:lnTo>
                  <a:lnTo>
                    <a:pt x="94" y="540"/>
                  </a:lnTo>
                  <a:lnTo>
                    <a:pt x="89" y="576"/>
                  </a:lnTo>
                  <a:lnTo>
                    <a:pt x="83" y="610"/>
                  </a:lnTo>
                  <a:lnTo>
                    <a:pt x="75" y="670"/>
                  </a:lnTo>
                  <a:lnTo>
                    <a:pt x="71" y="697"/>
                  </a:lnTo>
                  <a:lnTo>
                    <a:pt x="66" y="722"/>
                  </a:lnTo>
                  <a:lnTo>
                    <a:pt x="59" y="746"/>
                  </a:lnTo>
                  <a:lnTo>
                    <a:pt x="55" y="758"/>
                  </a:lnTo>
                  <a:lnTo>
                    <a:pt x="49" y="770"/>
                  </a:lnTo>
                  <a:lnTo>
                    <a:pt x="44" y="781"/>
                  </a:lnTo>
                  <a:lnTo>
                    <a:pt x="37" y="793"/>
                  </a:lnTo>
                  <a:lnTo>
                    <a:pt x="30" y="803"/>
                  </a:lnTo>
                  <a:lnTo>
                    <a:pt x="21" y="814"/>
                  </a:lnTo>
                  <a:lnTo>
                    <a:pt x="21" y="814"/>
                  </a:lnTo>
                  <a:lnTo>
                    <a:pt x="17" y="821"/>
                  </a:lnTo>
                  <a:lnTo>
                    <a:pt x="13" y="828"/>
                  </a:lnTo>
                  <a:lnTo>
                    <a:pt x="10" y="837"/>
                  </a:lnTo>
                  <a:lnTo>
                    <a:pt x="8" y="846"/>
                  </a:lnTo>
                  <a:lnTo>
                    <a:pt x="3" y="868"/>
                  </a:lnTo>
                  <a:lnTo>
                    <a:pt x="1" y="893"/>
                  </a:lnTo>
                  <a:lnTo>
                    <a:pt x="0" y="922"/>
                  </a:lnTo>
                  <a:lnTo>
                    <a:pt x="1" y="955"/>
                  </a:lnTo>
                  <a:lnTo>
                    <a:pt x="4" y="989"/>
                  </a:lnTo>
                  <a:lnTo>
                    <a:pt x="10" y="1027"/>
                  </a:lnTo>
                  <a:lnTo>
                    <a:pt x="17" y="1066"/>
                  </a:lnTo>
                  <a:lnTo>
                    <a:pt x="26" y="1108"/>
                  </a:lnTo>
                  <a:lnTo>
                    <a:pt x="36" y="1151"/>
                  </a:lnTo>
                  <a:lnTo>
                    <a:pt x="48" y="1195"/>
                  </a:lnTo>
                  <a:lnTo>
                    <a:pt x="63" y="1240"/>
                  </a:lnTo>
                  <a:lnTo>
                    <a:pt x="80" y="1286"/>
                  </a:lnTo>
                  <a:lnTo>
                    <a:pt x="98" y="1332"/>
                  </a:lnTo>
                  <a:lnTo>
                    <a:pt x="118" y="1378"/>
                  </a:lnTo>
                  <a:lnTo>
                    <a:pt x="139" y="1423"/>
                  </a:lnTo>
                  <a:lnTo>
                    <a:pt x="163" y="1468"/>
                  </a:lnTo>
                  <a:lnTo>
                    <a:pt x="188" y="1512"/>
                  </a:lnTo>
                  <a:lnTo>
                    <a:pt x="215" y="1555"/>
                  </a:lnTo>
                  <a:lnTo>
                    <a:pt x="244" y="1595"/>
                  </a:lnTo>
                  <a:lnTo>
                    <a:pt x="260" y="1616"/>
                  </a:lnTo>
                  <a:lnTo>
                    <a:pt x="276" y="1635"/>
                  </a:lnTo>
                  <a:lnTo>
                    <a:pt x="292" y="1653"/>
                  </a:lnTo>
                  <a:lnTo>
                    <a:pt x="308" y="1672"/>
                  </a:lnTo>
                  <a:lnTo>
                    <a:pt x="325" y="1689"/>
                  </a:lnTo>
                  <a:lnTo>
                    <a:pt x="343" y="1705"/>
                  </a:lnTo>
                  <a:lnTo>
                    <a:pt x="361" y="1721"/>
                  </a:lnTo>
                  <a:lnTo>
                    <a:pt x="380" y="1737"/>
                  </a:lnTo>
                  <a:lnTo>
                    <a:pt x="398" y="1752"/>
                  </a:lnTo>
                  <a:lnTo>
                    <a:pt x="418" y="1766"/>
                  </a:lnTo>
                  <a:lnTo>
                    <a:pt x="437" y="1778"/>
                  </a:lnTo>
                  <a:lnTo>
                    <a:pt x="458" y="1789"/>
                  </a:lnTo>
                  <a:lnTo>
                    <a:pt x="479" y="1800"/>
                  </a:lnTo>
                  <a:lnTo>
                    <a:pt x="500" y="1811"/>
                  </a:lnTo>
                  <a:lnTo>
                    <a:pt x="522" y="1820"/>
                  </a:lnTo>
                  <a:lnTo>
                    <a:pt x="544" y="1827"/>
                  </a:lnTo>
                  <a:lnTo>
                    <a:pt x="566" y="1834"/>
                  </a:lnTo>
                  <a:lnTo>
                    <a:pt x="590" y="1839"/>
                  </a:lnTo>
                  <a:lnTo>
                    <a:pt x="612" y="1843"/>
                  </a:lnTo>
                  <a:lnTo>
                    <a:pt x="637" y="1847"/>
                  </a:lnTo>
                  <a:lnTo>
                    <a:pt x="662" y="1849"/>
                  </a:lnTo>
                  <a:lnTo>
                    <a:pt x="686" y="1849"/>
                  </a:lnTo>
                  <a:lnTo>
                    <a:pt x="686" y="1849"/>
                  </a:lnTo>
                  <a:lnTo>
                    <a:pt x="712" y="1849"/>
                  </a:lnTo>
                  <a:lnTo>
                    <a:pt x="738" y="1847"/>
                  </a:lnTo>
                  <a:lnTo>
                    <a:pt x="764" y="1843"/>
                  </a:lnTo>
                  <a:lnTo>
                    <a:pt x="789" y="1839"/>
                  </a:lnTo>
                  <a:lnTo>
                    <a:pt x="812" y="1834"/>
                  </a:lnTo>
                  <a:lnTo>
                    <a:pt x="836" y="1826"/>
                  </a:lnTo>
                  <a:lnTo>
                    <a:pt x="858" y="1819"/>
                  </a:lnTo>
                  <a:lnTo>
                    <a:pt x="879" y="1810"/>
                  </a:lnTo>
                  <a:lnTo>
                    <a:pt x="901" y="1800"/>
                  </a:lnTo>
                  <a:lnTo>
                    <a:pt x="922" y="1789"/>
                  </a:lnTo>
                  <a:lnTo>
                    <a:pt x="942" y="1779"/>
                  </a:lnTo>
                  <a:lnTo>
                    <a:pt x="961" y="1766"/>
                  </a:lnTo>
                  <a:lnTo>
                    <a:pt x="980" y="1753"/>
                  </a:lnTo>
                  <a:lnTo>
                    <a:pt x="999" y="1738"/>
                  </a:lnTo>
                  <a:lnTo>
                    <a:pt x="1017" y="1724"/>
                  </a:lnTo>
                  <a:lnTo>
                    <a:pt x="1034" y="1707"/>
                  </a:lnTo>
                  <a:lnTo>
                    <a:pt x="1051" y="1691"/>
                  </a:lnTo>
                  <a:lnTo>
                    <a:pt x="1067" y="1674"/>
                  </a:lnTo>
                  <a:lnTo>
                    <a:pt x="1082" y="1657"/>
                  </a:lnTo>
                  <a:lnTo>
                    <a:pt x="1097" y="1638"/>
                  </a:lnTo>
                  <a:lnTo>
                    <a:pt x="1112" y="1619"/>
                  </a:lnTo>
                  <a:lnTo>
                    <a:pt x="1125" y="1599"/>
                  </a:lnTo>
                  <a:lnTo>
                    <a:pt x="1139" y="1580"/>
                  </a:lnTo>
                  <a:lnTo>
                    <a:pt x="1152" y="1559"/>
                  </a:lnTo>
                  <a:lnTo>
                    <a:pt x="1176" y="1517"/>
                  </a:lnTo>
                  <a:lnTo>
                    <a:pt x="1197" y="1474"/>
                  </a:lnTo>
                  <a:lnTo>
                    <a:pt x="1217" y="1430"/>
                  </a:lnTo>
                  <a:lnTo>
                    <a:pt x="1234" y="1384"/>
                  </a:lnTo>
                  <a:lnTo>
                    <a:pt x="1250" y="1339"/>
                  </a:lnTo>
                  <a:lnTo>
                    <a:pt x="1263" y="1294"/>
                  </a:lnTo>
                  <a:lnTo>
                    <a:pt x="1275" y="1247"/>
                  </a:lnTo>
                  <a:lnTo>
                    <a:pt x="1284" y="1202"/>
                  </a:lnTo>
                  <a:lnTo>
                    <a:pt x="1293" y="1158"/>
                  </a:lnTo>
                  <a:lnTo>
                    <a:pt x="1299" y="1113"/>
                  </a:lnTo>
                  <a:lnTo>
                    <a:pt x="1303" y="1070"/>
                  </a:lnTo>
                  <a:lnTo>
                    <a:pt x="1306" y="1029"/>
                  </a:lnTo>
                  <a:lnTo>
                    <a:pt x="1307" y="990"/>
                  </a:lnTo>
                  <a:lnTo>
                    <a:pt x="1306" y="953"/>
                  </a:lnTo>
                  <a:lnTo>
                    <a:pt x="1303" y="918"/>
                  </a:lnTo>
                  <a:lnTo>
                    <a:pt x="1300" y="886"/>
                  </a:lnTo>
                  <a:lnTo>
                    <a:pt x="1294" y="856"/>
                  </a:lnTo>
                  <a:lnTo>
                    <a:pt x="1287" y="830"/>
                  </a:lnTo>
                  <a:lnTo>
                    <a:pt x="1279" y="808"/>
                  </a:lnTo>
                  <a:lnTo>
                    <a:pt x="1273" y="798"/>
                  </a:lnTo>
                  <a:lnTo>
                    <a:pt x="1269" y="789"/>
                  </a:lnTo>
                  <a:lnTo>
                    <a:pt x="1269" y="789"/>
                  </a:lnTo>
                  <a:lnTo>
                    <a:pt x="1259" y="771"/>
                  </a:lnTo>
                  <a:lnTo>
                    <a:pt x="1250" y="752"/>
                  </a:lnTo>
                  <a:lnTo>
                    <a:pt x="1242" y="730"/>
                  </a:lnTo>
                  <a:lnTo>
                    <a:pt x="1235" y="707"/>
                  </a:lnTo>
                  <a:lnTo>
                    <a:pt x="1228" y="684"/>
                  </a:lnTo>
                  <a:lnTo>
                    <a:pt x="1223" y="658"/>
                  </a:lnTo>
                  <a:lnTo>
                    <a:pt x="1213" y="604"/>
                  </a:lnTo>
                  <a:lnTo>
                    <a:pt x="1194" y="487"/>
                  </a:lnTo>
                  <a:lnTo>
                    <a:pt x="1182" y="428"/>
                  </a:lnTo>
                  <a:lnTo>
                    <a:pt x="1176" y="399"/>
                  </a:lnTo>
                  <a:lnTo>
                    <a:pt x="1169" y="369"/>
                  </a:lnTo>
                  <a:lnTo>
                    <a:pt x="1161" y="341"/>
                  </a:lnTo>
                  <a:lnTo>
                    <a:pt x="1152" y="313"/>
                  </a:lnTo>
                  <a:lnTo>
                    <a:pt x="1142" y="286"/>
                  </a:lnTo>
                  <a:lnTo>
                    <a:pt x="1132" y="259"/>
                  </a:lnTo>
                  <a:lnTo>
                    <a:pt x="1119" y="234"/>
                  </a:lnTo>
                  <a:lnTo>
                    <a:pt x="1105" y="212"/>
                  </a:lnTo>
                  <a:lnTo>
                    <a:pt x="1089" y="189"/>
                  </a:lnTo>
                  <a:lnTo>
                    <a:pt x="1072" y="169"/>
                  </a:lnTo>
                  <a:lnTo>
                    <a:pt x="1063" y="159"/>
                  </a:lnTo>
                  <a:lnTo>
                    <a:pt x="1053" y="150"/>
                  </a:lnTo>
                  <a:lnTo>
                    <a:pt x="1043" y="142"/>
                  </a:lnTo>
                  <a:lnTo>
                    <a:pt x="1032" y="133"/>
                  </a:lnTo>
                  <a:lnTo>
                    <a:pt x="1021" y="125"/>
                  </a:lnTo>
                  <a:lnTo>
                    <a:pt x="1008" y="119"/>
                  </a:lnTo>
                  <a:lnTo>
                    <a:pt x="996" y="112"/>
                  </a:lnTo>
                  <a:lnTo>
                    <a:pt x="983" y="107"/>
                  </a:lnTo>
                  <a:lnTo>
                    <a:pt x="969" y="102"/>
                  </a:lnTo>
                  <a:lnTo>
                    <a:pt x="955" y="96"/>
                  </a:lnTo>
                  <a:lnTo>
                    <a:pt x="940" y="93"/>
                  </a:lnTo>
                  <a:lnTo>
                    <a:pt x="924" y="90"/>
                  </a:lnTo>
                  <a:lnTo>
                    <a:pt x="909" y="86"/>
                  </a:lnTo>
                  <a:lnTo>
                    <a:pt x="892" y="85"/>
                  </a:lnTo>
                  <a:lnTo>
                    <a:pt x="874" y="84"/>
                  </a:lnTo>
                  <a:lnTo>
                    <a:pt x="856" y="83"/>
                  </a:lnTo>
                  <a:close/>
                </a:path>
              </a:pathLst>
            </a:custGeom>
            <a:solidFill>
              <a:srgbClr val="BE97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08"/>
            <p:cNvSpPr>
              <a:spLocks/>
            </p:cNvSpPr>
            <p:nvPr/>
          </p:nvSpPr>
          <p:spPr bwMode="auto">
            <a:xfrm flipH="1">
              <a:off x="6379862" y="5690818"/>
              <a:ext cx="378884" cy="458682"/>
            </a:xfrm>
            <a:custGeom>
              <a:avLst/>
              <a:gdLst>
                <a:gd name="T0" fmla="*/ 849 w 1307"/>
                <a:gd name="T1" fmla="*/ 75 h 1849"/>
                <a:gd name="T2" fmla="*/ 819 w 1307"/>
                <a:gd name="T3" fmla="*/ 50 h 1849"/>
                <a:gd name="T4" fmla="*/ 774 w 1307"/>
                <a:gd name="T5" fmla="*/ 27 h 1849"/>
                <a:gd name="T6" fmla="*/ 716 w 1307"/>
                <a:gd name="T7" fmla="*/ 11 h 1849"/>
                <a:gd name="T8" fmla="*/ 648 w 1307"/>
                <a:gd name="T9" fmla="*/ 1 h 1849"/>
                <a:gd name="T10" fmla="*/ 574 w 1307"/>
                <a:gd name="T11" fmla="*/ 1 h 1849"/>
                <a:gd name="T12" fmla="*/ 498 w 1307"/>
                <a:gd name="T13" fmla="*/ 12 h 1849"/>
                <a:gd name="T14" fmla="*/ 421 w 1307"/>
                <a:gd name="T15" fmla="*/ 37 h 1849"/>
                <a:gd name="T16" fmla="*/ 347 w 1307"/>
                <a:gd name="T17" fmla="*/ 77 h 1849"/>
                <a:gd name="T18" fmla="*/ 279 w 1307"/>
                <a:gd name="T19" fmla="*/ 135 h 1849"/>
                <a:gd name="T20" fmla="*/ 220 w 1307"/>
                <a:gd name="T21" fmla="*/ 212 h 1849"/>
                <a:gd name="T22" fmla="*/ 187 w 1307"/>
                <a:gd name="T23" fmla="*/ 273 h 1849"/>
                <a:gd name="T24" fmla="*/ 149 w 1307"/>
                <a:gd name="T25" fmla="*/ 359 h 1849"/>
                <a:gd name="T26" fmla="*/ 115 w 1307"/>
                <a:gd name="T27" fmla="*/ 457 h 1849"/>
                <a:gd name="T28" fmla="*/ 89 w 1307"/>
                <a:gd name="T29" fmla="*/ 576 h 1849"/>
                <a:gd name="T30" fmla="*/ 71 w 1307"/>
                <a:gd name="T31" fmla="*/ 697 h 1849"/>
                <a:gd name="T32" fmla="*/ 55 w 1307"/>
                <a:gd name="T33" fmla="*/ 758 h 1849"/>
                <a:gd name="T34" fmla="*/ 37 w 1307"/>
                <a:gd name="T35" fmla="*/ 793 h 1849"/>
                <a:gd name="T36" fmla="*/ 21 w 1307"/>
                <a:gd name="T37" fmla="*/ 814 h 1849"/>
                <a:gd name="T38" fmla="*/ 10 w 1307"/>
                <a:gd name="T39" fmla="*/ 837 h 1849"/>
                <a:gd name="T40" fmla="*/ 1 w 1307"/>
                <a:gd name="T41" fmla="*/ 893 h 1849"/>
                <a:gd name="T42" fmla="*/ 4 w 1307"/>
                <a:gd name="T43" fmla="*/ 989 h 1849"/>
                <a:gd name="T44" fmla="*/ 26 w 1307"/>
                <a:gd name="T45" fmla="*/ 1108 h 1849"/>
                <a:gd name="T46" fmla="*/ 63 w 1307"/>
                <a:gd name="T47" fmla="*/ 1240 h 1849"/>
                <a:gd name="T48" fmla="*/ 118 w 1307"/>
                <a:gd name="T49" fmla="*/ 1378 h 1849"/>
                <a:gd name="T50" fmla="*/ 188 w 1307"/>
                <a:gd name="T51" fmla="*/ 1512 h 1849"/>
                <a:gd name="T52" fmla="*/ 260 w 1307"/>
                <a:gd name="T53" fmla="*/ 1616 h 1849"/>
                <a:gd name="T54" fmla="*/ 308 w 1307"/>
                <a:gd name="T55" fmla="*/ 1672 h 1849"/>
                <a:gd name="T56" fmla="*/ 361 w 1307"/>
                <a:gd name="T57" fmla="*/ 1721 h 1849"/>
                <a:gd name="T58" fmla="*/ 418 w 1307"/>
                <a:gd name="T59" fmla="*/ 1766 h 1849"/>
                <a:gd name="T60" fmla="*/ 479 w 1307"/>
                <a:gd name="T61" fmla="*/ 1800 h 1849"/>
                <a:gd name="T62" fmla="*/ 544 w 1307"/>
                <a:gd name="T63" fmla="*/ 1827 h 1849"/>
                <a:gd name="T64" fmla="*/ 612 w 1307"/>
                <a:gd name="T65" fmla="*/ 1843 h 1849"/>
                <a:gd name="T66" fmla="*/ 686 w 1307"/>
                <a:gd name="T67" fmla="*/ 1849 h 1849"/>
                <a:gd name="T68" fmla="*/ 738 w 1307"/>
                <a:gd name="T69" fmla="*/ 1847 h 1849"/>
                <a:gd name="T70" fmla="*/ 812 w 1307"/>
                <a:gd name="T71" fmla="*/ 1834 h 1849"/>
                <a:gd name="T72" fmla="*/ 879 w 1307"/>
                <a:gd name="T73" fmla="*/ 1810 h 1849"/>
                <a:gd name="T74" fmla="*/ 942 w 1307"/>
                <a:gd name="T75" fmla="*/ 1779 h 1849"/>
                <a:gd name="T76" fmla="*/ 999 w 1307"/>
                <a:gd name="T77" fmla="*/ 1738 h 1849"/>
                <a:gd name="T78" fmla="*/ 1051 w 1307"/>
                <a:gd name="T79" fmla="*/ 1691 h 1849"/>
                <a:gd name="T80" fmla="*/ 1097 w 1307"/>
                <a:gd name="T81" fmla="*/ 1638 h 1849"/>
                <a:gd name="T82" fmla="*/ 1139 w 1307"/>
                <a:gd name="T83" fmla="*/ 1580 h 1849"/>
                <a:gd name="T84" fmla="*/ 1197 w 1307"/>
                <a:gd name="T85" fmla="*/ 1474 h 1849"/>
                <a:gd name="T86" fmla="*/ 1250 w 1307"/>
                <a:gd name="T87" fmla="*/ 1339 h 1849"/>
                <a:gd name="T88" fmla="*/ 1284 w 1307"/>
                <a:gd name="T89" fmla="*/ 1202 h 1849"/>
                <a:gd name="T90" fmla="*/ 1303 w 1307"/>
                <a:gd name="T91" fmla="*/ 1070 h 1849"/>
                <a:gd name="T92" fmla="*/ 1306 w 1307"/>
                <a:gd name="T93" fmla="*/ 953 h 1849"/>
                <a:gd name="T94" fmla="*/ 1294 w 1307"/>
                <a:gd name="T95" fmla="*/ 856 h 1849"/>
                <a:gd name="T96" fmla="*/ 1273 w 1307"/>
                <a:gd name="T97" fmla="*/ 798 h 1849"/>
                <a:gd name="T98" fmla="*/ 1259 w 1307"/>
                <a:gd name="T99" fmla="*/ 771 h 1849"/>
                <a:gd name="T100" fmla="*/ 1235 w 1307"/>
                <a:gd name="T101" fmla="*/ 707 h 1849"/>
                <a:gd name="T102" fmla="*/ 1213 w 1307"/>
                <a:gd name="T103" fmla="*/ 604 h 1849"/>
                <a:gd name="T104" fmla="*/ 1176 w 1307"/>
                <a:gd name="T105" fmla="*/ 399 h 1849"/>
                <a:gd name="T106" fmla="*/ 1152 w 1307"/>
                <a:gd name="T107" fmla="*/ 313 h 1849"/>
                <a:gd name="T108" fmla="*/ 1119 w 1307"/>
                <a:gd name="T109" fmla="*/ 234 h 1849"/>
                <a:gd name="T110" fmla="*/ 1072 w 1307"/>
                <a:gd name="T111" fmla="*/ 169 h 1849"/>
                <a:gd name="T112" fmla="*/ 1043 w 1307"/>
                <a:gd name="T113" fmla="*/ 142 h 1849"/>
                <a:gd name="T114" fmla="*/ 1008 w 1307"/>
                <a:gd name="T115" fmla="*/ 119 h 1849"/>
                <a:gd name="T116" fmla="*/ 969 w 1307"/>
                <a:gd name="T117" fmla="*/ 102 h 1849"/>
                <a:gd name="T118" fmla="*/ 924 w 1307"/>
                <a:gd name="T119" fmla="*/ 90 h 1849"/>
                <a:gd name="T120" fmla="*/ 874 w 1307"/>
                <a:gd name="T121" fmla="*/ 84 h 1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07" h="1849">
                  <a:moveTo>
                    <a:pt x="856" y="83"/>
                  </a:moveTo>
                  <a:lnTo>
                    <a:pt x="856" y="83"/>
                  </a:lnTo>
                  <a:lnTo>
                    <a:pt x="849" y="75"/>
                  </a:lnTo>
                  <a:lnTo>
                    <a:pt x="841" y="66"/>
                  </a:lnTo>
                  <a:lnTo>
                    <a:pt x="831" y="57"/>
                  </a:lnTo>
                  <a:lnTo>
                    <a:pt x="819" y="50"/>
                  </a:lnTo>
                  <a:lnTo>
                    <a:pt x="805" y="41"/>
                  </a:lnTo>
                  <a:lnTo>
                    <a:pt x="791" y="35"/>
                  </a:lnTo>
                  <a:lnTo>
                    <a:pt x="774" y="27"/>
                  </a:lnTo>
                  <a:lnTo>
                    <a:pt x="756" y="21"/>
                  </a:lnTo>
                  <a:lnTo>
                    <a:pt x="736" y="15"/>
                  </a:lnTo>
                  <a:lnTo>
                    <a:pt x="716" y="11"/>
                  </a:lnTo>
                  <a:lnTo>
                    <a:pt x="694" y="7"/>
                  </a:lnTo>
                  <a:lnTo>
                    <a:pt x="672" y="3"/>
                  </a:lnTo>
                  <a:lnTo>
                    <a:pt x="648" y="1"/>
                  </a:lnTo>
                  <a:lnTo>
                    <a:pt x="624" y="0"/>
                  </a:lnTo>
                  <a:lnTo>
                    <a:pt x="600" y="0"/>
                  </a:lnTo>
                  <a:lnTo>
                    <a:pt x="574" y="1"/>
                  </a:lnTo>
                  <a:lnTo>
                    <a:pt x="550" y="3"/>
                  </a:lnTo>
                  <a:lnTo>
                    <a:pt x="524" y="8"/>
                  </a:lnTo>
                  <a:lnTo>
                    <a:pt x="498" y="12"/>
                  </a:lnTo>
                  <a:lnTo>
                    <a:pt x="472" y="19"/>
                  </a:lnTo>
                  <a:lnTo>
                    <a:pt x="446" y="27"/>
                  </a:lnTo>
                  <a:lnTo>
                    <a:pt x="421" y="37"/>
                  </a:lnTo>
                  <a:lnTo>
                    <a:pt x="396" y="49"/>
                  </a:lnTo>
                  <a:lnTo>
                    <a:pt x="371" y="62"/>
                  </a:lnTo>
                  <a:lnTo>
                    <a:pt x="347" y="77"/>
                  </a:lnTo>
                  <a:lnTo>
                    <a:pt x="323" y="94"/>
                  </a:lnTo>
                  <a:lnTo>
                    <a:pt x="301" y="113"/>
                  </a:lnTo>
                  <a:lnTo>
                    <a:pt x="279" y="135"/>
                  </a:lnTo>
                  <a:lnTo>
                    <a:pt x="258" y="158"/>
                  </a:lnTo>
                  <a:lnTo>
                    <a:pt x="239" y="184"/>
                  </a:lnTo>
                  <a:lnTo>
                    <a:pt x="220" y="212"/>
                  </a:lnTo>
                  <a:lnTo>
                    <a:pt x="203" y="242"/>
                  </a:lnTo>
                  <a:lnTo>
                    <a:pt x="203" y="242"/>
                  </a:lnTo>
                  <a:lnTo>
                    <a:pt x="187" y="273"/>
                  </a:lnTo>
                  <a:lnTo>
                    <a:pt x="174" y="302"/>
                  </a:lnTo>
                  <a:lnTo>
                    <a:pt x="161" y="330"/>
                  </a:lnTo>
                  <a:lnTo>
                    <a:pt x="149" y="359"/>
                  </a:lnTo>
                  <a:lnTo>
                    <a:pt x="139" y="384"/>
                  </a:lnTo>
                  <a:lnTo>
                    <a:pt x="130" y="409"/>
                  </a:lnTo>
                  <a:lnTo>
                    <a:pt x="115" y="457"/>
                  </a:lnTo>
                  <a:lnTo>
                    <a:pt x="103" y="500"/>
                  </a:lnTo>
                  <a:lnTo>
                    <a:pt x="94" y="540"/>
                  </a:lnTo>
                  <a:lnTo>
                    <a:pt x="89" y="576"/>
                  </a:lnTo>
                  <a:lnTo>
                    <a:pt x="83" y="610"/>
                  </a:lnTo>
                  <a:lnTo>
                    <a:pt x="75" y="670"/>
                  </a:lnTo>
                  <a:lnTo>
                    <a:pt x="71" y="697"/>
                  </a:lnTo>
                  <a:lnTo>
                    <a:pt x="66" y="722"/>
                  </a:lnTo>
                  <a:lnTo>
                    <a:pt x="59" y="746"/>
                  </a:lnTo>
                  <a:lnTo>
                    <a:pt x="55" y="758"/>
                  </a:lnTo>
                  <a:lnTo>
                    <a:pt x="49" y="770"/>
                  </a:lnTo>
                  <a:lnTo>
                    <a:pt x="44" y="781"/>
                  </a:lnTo>
                  <a:lnTo>
                    <a:pt x="37" y="793"/>
                  </a:lnTo>
                  <a:lnTo>
                    <a:pt x="30" y="803"/>
                  </a:lnTo>
                  <a:lnTo>
                    <a:pt x="21" y="814"/>
                  </a:lnTo>
                  <a:lnTo>
                    <a:pt x="21" y="814"/>
                  </a:lnTo>
                  <a:lnTo>
                    <a:pt x="17" y="821"/>
                  </a:lnTo>
                  <a:lnTo>
                    <a:pt x="13" y="828"/>
                  </a:lnTo>
                  <a:lnTo>
                    <a:pt x="10" y="837"/>
                  </a:lnTo>
                  <a:lnTo>
                    <a:pt x="8" y="846"/>
                  </a:lnTo>
                  <a:lnTo>
                    <a:pt x="3" y="868"/>
                  </a:lnTo>
                  <a:lnTo>
                    <a:pt x="1" y="893"/>
                  </a:lnTo>
                  <a:lnTo>
                    <a:pt x="0" y="922"/>
                  </a:lnTo>
                  <a:lnTo>
                    <a:pt x="1" y="955"/>
                  </a:lnTo>
                  <a:lnTo>
                    <a:pt x="4" y="989"/>
                  </a:lnTo>
                  <a:lnTo>
                    <a:pt x="10" y="1027"/>
                  </a:lnTo>
                  <a:lnTo>
                    <a:pt x="17" y="1066"/>
                  </a:lnTo>
                  <a:lnTo>
                    <a:pt x="26" y="1108"/>
                  </a:lnTo>
                  <a:lnTo>
                    <a:pt x="36" y="1151"/>
                  </a:lnTo>
                  <a:lnTo>
                    <a:pt x="48" y="1195"/>
                  </a:lnTo>
                  <a:lnTo>
                    <a:pt x="63" y="1240"/>
                  </a:lnTo>
                  <a:lnTo>
                    <a:pt x="80" y="1286"/>
                  </a:lnTo>
                  <a:lnTo>
                    <a:pt x="98" y="1332"/>
                  </a:lnTo>
                  <a:lnTo>
                    <a:pt x="118" y="1378"/>
                  </a:lnTo>
                  <a:lnTo>
                    <a:pt x="139" y="1423"/>
                  </a:lnTo>
                  <a:lnTo>
                    <a:pt x="163" y="1468"/>
                  </a:lnTo>
                  <a:lnTo>
                    <a:pt x="188" y="1512"/>
                  </a:lnTo>
                  <a:lnTo>
                    <a:pt x="215" y="1555"/>
                  </a:lnTo>
                  <a:lnTo>
                    <a:pt x="244" y="1595"/>
                  </a:lnTo>
                  <a:lnTo>
                    <a:pt x="260" y="1616"/>
                  </a:lnTo>
                  <a:lnTo>
                    <a:pt x="276" y="1635"/>
                  </a:lnTo>
                  <a:lnTo>
                    <a:pt x="292" y="1653"/>
                  </a:lnTo>
                  <a:lnTo>
                    <a:pt x="308" y="1672"/>
                  </a:lnTo>
                  <a:lnTo>
                    <a:pt x="325" y="1689"/>
                  </a:lnTo>
                  <a:lnTo>
                    <a:pt x="343" y="1705"/>
                  </a:lnTo>
                  <a:lnTo>
                    <a:pt x="361" y="1721"/>
                  </a:lnTo>
                  <a:lnTo>
                    <a:pt x="380" y="1737"/>
                  </a:lnTo>
                  <a:lnTo>
                    <a:pt x="398" y="1752"/>
                  </a:lnTo>
                  <a:lnTo>
                    <a:pt x="418" y="1766"/>
                  </a:lnTo>
                  <a:lnTo>
                    <a:pt x="437" y="1778"/>
                  </a:lnTo>
                  <a:lnTo>
                    <a:pt x="458" y="1789"/>
                  </a:lnTo>
                  <a:lnTo>
                    <a:pt x="479" y="1800"/>
                  </a:lnTo>
                  <a:lnTo>
                    <a:pt x="500" y="1811"/>
                  </a:lnTo>
                  <a:lnTo>
                    <a:pt x="522" y="1820"/>
                  </a:lnTo>
                  <a:lnTo>
                    <a:pt x="544" y="1827"/>
                  </a:lnTo>
                  <a:lnTo>
                    <a:pt x="566" y="1834"/>
                  </a:lnTo>
                  <a:lnTo>
                    <a:pt x="590" y="1839"/>
                  </a:lnTo>
                  <a:lnTo>
                    <a:pt x="612" y="1843"/>
                  </a:lnTo>
                  <a:lnTo>
                    <a:pt x="637" y="1847"/>
                  </a:lnTo>
                  <a:lnTo>
                    <a:pt x="662" y="1849"/>
                  </a:lnTo>
                  <a:lnTo>
                    <a:pt x="686" y="1849"/>
                  </a:lnTo>
                  <a:lnTo>
                    <a:pt x="686" y="1849"/>
                  </a:lnTo>
                  <a:lnTo>
                    <a:pt x="712" y="1849"/>
                  </a:lnTo>
                  <a:lnTo>
                    <a:pt x="738" y="1847"/>
                  </a:lnTo>
                  <a:lnTo>
                    <a:pt x="764" y="1843"/>
                  </a:lnTo>
                  <a:lnTo>
                    <a:pt x="789" y="1839"/>
                  </a:lnTo>
                  <a:lnTo>
                    <a:pt x="812" y="1834"/>
                  </a:lnTo>
                  <a:lnTo>
                    <a:pt x="836" y="1826"/>
                  </a:lnTo>
                  <a:lnTo>
                    <a:pt x="858" y="1819"/>
                  </a:lnTo>
                  <a:lnTo>
                    <a:pt x="879" y="1810"/>
                  </a:lnTo>
                  <a:lnTo>
                    <a:pt x="901" y="1800"/>
                  </a:lnTo>
                  <a:lnTo>
                    <a:pt x="922" y="1789"/>
                  </a:lnTo>
                  <a:lnTo>
                    <a:pt x="942" y="1779"/>
                  </a:lnTo>
                  <a:lnTo>
                    <a:pt x="961" y="1766"/>
                  </a:lnTo>
                  <a:lnTo>
                    <a:pt x="980" y="1753"/>
                  </a:lnTo>
                  <a:lnTo>
                    <a:pt x="999" y="1738"/>
                  </a:lnTo>
                  <a:lnTo>
                    <a:pt x="1017" y="1724"/>
                  </a:lnTo>
                  <a:lnTo>
                    <a:pt x="1034" y="1707"/>
                  </a:lnTo>
                  <a:lnTo>
                    <a:pt x="1051" y="1691"/>
                  </a:lnTo>
                  <a:lnTo>
                    <a:pt x="1067" y="1674"/>
                  </a:lnTo>
                  <a:lnTo>
                    <a:pt x="1082" y="1657"/>
                  </a:lnTo>
                  <a:lnTo>
                    <a:pt x="1097" y="1638"/>
                  </a:lnTo>
                  <a:lnTo>
                    <a:pt x="1112" y="1619"/>
                  </a:lnTo>
                  <a:lnTo>
                    <a:pt x="1125" y="1599"/>
                  </a:lnTo>
                  <a:lnTo>
                    <a:pt x="1139" y="1580"/>
                  </a:lnTo>
                  <a:lnTo>
                    <a:pt x="1152" y="1559"/>
                  </a:lnTo>
                  <a:lnTo>
                    <a:pt x="1176" y="1517"/>
                  </a:lnTo>
                  <a:lnTo>
                    <a:pt x="1197" y="1474"/>
                  </a:lnTo>
                  <a:lnTo>
                    <a:pt x="1217" y="1430"/>
                  </a:lnTo>
                  <a:lnTo>
                    <a:pt x="1234" y="1384"/>
                  </a:lnTo>
                  <a:lnTo>
                    <a:pt x="1250" y="1339"/>
                  </a:lnTo>
                  <a:lnTo>
                    <a:pt x="1263" y="1294"/>
                  </a:lnTo>
                  <a:lnTo>
                    <a:pt x="1275" y="1247"/>
                  </a:lnTo>
                  <a:lnTo>
                    <a:pt x="1284" y="1202"/>
                  </a:lnTo>
                  <a:lnTo>
                    <a:pt x="1293" y="1158"/>
                  </a:lnTo>
                  <a:lnTo>
                    <a:pt x="1299" y="1113"/>
                  </a:lnTo>
                  <a:lnTo>
                    <a:pt x="1303" y="1070"/>
                  </a:lnTo>
                  <a:lnTo>
                    <a:pt x="1306" y="1029"/>
                  </a:lnTo>
                  <a:lnTo>
                    <a:pt x="1307" y="990"/>
                  </a:lnTo>
                  <a:lnTo>
                    <a:pt x="1306" y="953"/>
                  </a:lnTo>
                  <a:lnTo>
                    <a:pt x="1303" y="918"/>
                  </a:lnTo>
                  <a:lnTo>
                    <a:pt x="1300" y="886"/>
                  </a:lnTo>
                  <a:lnTo>
                    <a:pt x="1294" y="856"/>
                  </a:lnTo>
                  <a:lnTo>
                    <a:pt x="1287" y="830"/>
                  </a:lnTo>
                  <a:lnTo>
                    <a:pt x="1279" y="808"/>
                  </a:lnTo>
                  <a:lnTo>
                    <a:pt x="1273" y="798"/>
                  </a:lnTo>
                  <a:lnTo>
                    <a:pt x="1269" y="789"/>
                  </a:lnTo>
                  <a:lnTo>
                    <a:pt x="1269" y="789"/>
                  </a:lnTo>
                  <a:lnTo>
                    <a:pt x="1259" y="771"/>
                  </a:lnTo>
                  <a:lnTo>
                    <a:pt x="1250" y="752"/>
                  </a:lnTo>
                  <a:lnTo>
                    <a:pt x="1242" y="730"/>
                  </a:lnTo>
                  <a:lnTo>
                    <a:pt x="1235" y="707"/>
                  </a:lnTo>
                  <a:lnTo>
                    <a:pt x="1228" y="684"/>
                  </a:lnTo>
                  <a:lnTo>
                    <a:pt x="1223" y="658"/>
                  </a:lnTo>
                  <a:lnTo>
                    <a:pt x="1213" y="604"/>
                  </a:lnTo>
                  <a:lnTo>
                    <a:pt x="1194" y="487"/>
                  </a:lnTo>
                  <a:lnTo>
                    <a:pt x="1182" y="428"/>
                  </a:lnTo>
                  <a:lnTo>
                    <a:pt x="1176" y="399"/>
                  </a:lnTo>
                  <a:lnTo>
                    <a:pt x="1169" y="369"/>
                  </a:lnTo>
                  <a:lnTo>
                    <a:pt x="1161" y="341"/>
                  </a:lnTo>
                  <a:lnTo>
                    <a:pt x="1152" y="313"/>
                  </a:lnTo>
                  <a:lnTo>
                    <a:pt x="1142" y="286"/>
                  </a:lnTo>
                  <a:lnTo>
                    <a:pt x="1132" y="259"/>
                  </a:lnTo>
                  <a:lnTo>
                    <a:pt x="1119" y="234"/>
                  </a:lnTo>
                  <a:lnTo>
                    <a:pt x="1105" y="212"/>
                  </a:lnTo>
                  <a:lnTo>
                    <a:pt x="1089" y="189"/>
                  </a:lnTo>
                  <a:lnTo>
                    <a:pt x="1072" y="169"/>
                  </a:lnTo>
                  <a:lnTo>
                    <a:pt x="1063" y="159"/>
                  </a:lnTo>
                  <a:lnTo>
                    <a:pt x="1053" y="150"/>
                  </a:lnTo>
                  <a:lnTo>
                    <a:pt x="1043" y="142"/>
                  </a:lnTo>
                  <a:lnTo>
                    <a:pt x="1032" y="133"/>
                  </a:lnTo>
                  <a:lnTo>
                    <a:pt x="1021" y="125"/>
                  </a:lnTo>
                  <a:lnTo>
                    <a:pt x="1008" y="119"/>
                  </a:lnTo>
                  <a:lnTo>
                    <a:pt x="996" y="112"/>
                  </a:lnTo>
                  <a:lnTo>
                    <a:pt x="983" y="107"/>
                  </a:lnTo>
                  <a:lnTo>
                    <a:pt x="969" y="102"/>
                  </a:lnTo>
                  <a:lnTo>
                    <a:pt x="955" y="96"/>
                  </a:lnTo>
                  <a:lnTo>
                    <a:pt x="940" y="93"/>
                  </a:lnTo>
                  <a:lnTo>
                    <a:pt x="924" y="90"/>
                  </a:lnTo>
                  <a:lnTo>
                    <a:pt x="909" y="86"/>
                  </a:lnTo>
                  <a:lnTo>
                    <a:pt x="892" y="85"/>
                  </a:lnTo>
                  <a:lnTo>
                    <a:pt x="874" y="84"/>
                  </a:lnTo>
                  <a:lnTo>
                    <a:pt x="856" y="8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09"/>
            <p:cNvSpPr>
              <a:spLocks/>
            </p:cNvSpPr>
            <p:nvPr/>
          </p:nvSpPr>
          <p:spPr bwMode="auto">
            <a:xfrm flipH="1">
              <a:off x="6202587" y="6099114"/>
              <a:ext cx="723008" cy="222391"/>
            </a:xfrm>
            <a:custGeom>
              <a:avLst/>
              <a:gdLst>
                <a:gd name="T0" fmla="*/ 1010 w 2492"/>
                <a:gd name="T1" fmla="*/ 0 h 896"/>
                <a:gd name="T2" fmla="*/ 1033 w 2492"/>
                <a:gd name="T3" fmla="*/ 2 h 896"/>
                <a:gd name="T4" fmla="*/ 1253 w 2492"/>
                <a:gd name="T5" fmla="*/ 11 h 896"/>
                <a:gd name="T6" fmla="*/ 1475 w 2492"/>
                <a:gd name="T7" fmla="*/ 18 h 896"/>
                <a:gd name="T8" fmla="*/ 1496 w 2492"/>
                <a:gd name="T9" fmla="*/ 22 h 896"/>
                <a:gd name="T10" fmla="*/ 1511 w 2492"/>
                <a:gd name="T11" fmla="*/ 40 h 896"/>
                <a:gd name="T12" fmla="*/ 1543 w 2492"/>
                <a:gd name="T13" fmla="*/ 76 h 896"/>
                <a:gd name="T14" fmla="*/ 1578 w 2492"/>
                <a:gd name="T15" fmla="*/ 106 h 896"/>
                <a:gd name="T16" fmla="*/ 1617 w 2492"/>
                <a:gd name="T17" fmla="*/ 134 h 896"/>
                <a:gd name="T18" fmla="*/ 1659 w 2492"/>
                <a:gd name="T19" fmla="*/ 159 h 896"/>
                <a:gd name="T20" fmla="*/ 1702 w 2492"/>
                <a:gd name="T21" fmla="*/ 181 h 896"/>
                <a:gd name="T22" fmla="*/ 1748 w 2492"/>
                <a:gd name="T23" fmla="*/ 201 h 896"/>
                <a:gd name="T24" fmla="*/ 1821 w 2492"/>
                <a:gd name="T25" fmla="*/ 227 h 896"/>
                <a:gd name="T26" fmla="*/ 1921 w 2492"/>
                <a:gd name="T27" fmla="*/ 256 h 896"/>
                <a:gd name="T28" fmla="*/ 2024 w 2492"/>
                <a:gd name="T29" fmla="*/ 279 h 896"/>
                <a:gd name="T30" fmla="*/ 2226 w 2492"/>
                <a:gd name="T31" fmla="*/ 320 h 896"/>
                <a:gd name="T32" fmla="*/ 2249 w 2492"/>
                <a:gd name="T33" fmla="*/ 326 h 896"/>
                <a:gd name="T34" fmla="*/ 2291 w 2492"/>
                <a:gd name="T35" fmla="*/ 342 h 896"/>
                <a:gd name="T36" fmla="*/ 2328 w 2492"/>
                <a:gd name="T37" fmla="*/ 363 h 896"/>
                <a:gd name="T38" fmla="*/ 2361 w 2492"/>
                <a:gd name="T39" fmla="*/ 390 h 896"/>
                <a:gd name="T40" fmla="*/ 2388 w 2492"/>
                <a:gd name="T41" fmla="*/ 420 h 896"/>
                <a:gd name="T42" fmla="*/ 2411 w 2492"/>
                <a:gd name="T43" fmla="*/ 454 h 896"/>
                <a:gd name="T44" fmla="*/ 2432 w 2492"/>
                <a:gd name="T45" fmla="*/ 490 h 896"/>
                <a:gd name="T46" fmla="*/ 2447 w 2492"/>
                <a:gd name="T47" fmla="*/ 530 h 896"/>
                <a:gd name="T48" fmla="*/ 2461 w 2492"/>
                <a:gd name="T49" fmla="*/ 571 h 896"/>
                <a:gd name="T50" fmla="*/ 2471 w 2492"/>
                <a:gd name="T51" fmla="*/ 614 h 896"/>
                <a:gd name="T52" fmla="*/ 2481 w 2492"/>
                <a:gd name="T53" fmla="*/ 681 h 896"/>
                <a:gd name="T54" fmla="*/ 2489 w 2492"/>
                <a:gd name="T55" fmla="*/ 770 h 896"/>
                <a:gd name="T56" fmla="*/ 2492 w 2492"/>
                <a:gd name="T57" fmla="*/ 896 h 896"/>
                <a:gd name="T58" fmla="*/ 0 w 2492"/>
                <a:gd name="T59" fmla="*/ 896 h 896"/>
                <a:gd name="T60" fmla="*/ 2 w 2492"/>
                <a:gd name="T61" fmla="*/ 770 h 896"/>
                <a:gd name="T62" fmla="*/ 9 w 2492"/>
                <a:gd name="T63" fmla="*/ 681 h 896"/>
                <a:gd name="T64" fmla="*/ 19 w 2492"/>
                <a:gd name="T65" fmla="*/ 615 h 896"/>
                <a:gd name="T66" fmla="*/ 29 w 2492"/>
                <a:gd name="T67" fmla="*/ 572 h 896"/>
                <a:gd name="T68" fmla="*/ 42 w 2492"/>
                <a:gd name="T69" fmla="*/ 530 h 896"/>
                <a:gd name="T70" fmla="*/ 58 w 2492"/>
                <a:gd name="T71" fmla="*/ 491 h 896"/>
                <a:gd name="T72" fmla="*/ 77 w 2492"/>
                <a:gd name="T73" fmla="*/ 454 h 896"/>
                <a:gd name="T74" fmla="*/ 101 w 2492"/>
                <a:gd name="T75" fmla="*/ 420 h 896"/>
                <a:gd name="T76" fmla="*/ 129 w 2492"/>
                <a:gd name="T77" fmla="*/ 390 h 896"/>
                <a:gd name="T78" fmla="*/ 161 w 2492"/>
                <a:gd name="T79" fmla="*/ 364 h 896"/>
                <a:gd name="T80" fmla="*/ 199 w 2492"/>
                <a:gd name="T81" fmla="*/ 342 h 896"/>
                <a:gd name="T82" fmla="*/ 242 w 2492"/>
                <a:gd name="T83" fmla="*/ 326 h 896"/>
                <a:gd name="T84" fmla="*/ 265 w 2492"/>
                <a:gd name="T85" fmla="*/ 320 h 896"/>
                <a:gd name="T86" fmla="*/ 472 w 2492"/>
                <a:gd name="T87" fmla="*/ 276 h 896"/>
                <a:gd name="T88" fmla="*/ 578 w 2492"/>
                <a:gd name="T89" fmla="*/ 250 h 896"/>
                <a:gd name="T90" fmla="*/ 683 w 2492"/>
                <a:gd name="T91" fmla="*/ 219 h 896"/>
                <a:gd name="T92" fmla="*/ 757 w 2492"/>
                <a:gd name="T93" fmla="*/ 191 h 896"/>
                <a:gd name="T94" fmla="*/ 804 w 2492"/>
                <a:gd name="T95" fmla="*/ 169 h 896"/>
                <a:gd name="T96" fmla="*/ 849 w 2492"/>
                <a:gd name="T97" fmla="*/ 146 h 896"/>
                <a:gd name="T98" fmla="*/ 891 w 2492"/>
                <a:gd name="T99" fmla="*/ 119 h 896"/>
                <a:gd name="T100" fmla="*/ 931 w 2492"/>
                <a:gd name="T101" fmla="*/ 89 h 896"/>
                <a:gd name="T102" fmla="*/ 965 w 2492"/>
                <a:gd name="T103" fmla="*/ 56 h 896"/>
                <a:gd name="T104" fmla="*/ 997 w 2492"/>
                <a:gd name="T105" fmla="*/ 19 h 896"/>
                <a:gd name="T106" fmla="*/ 1010 w 2492"/>
                <a:gd name="T107" fmla="*/ 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492" h="896">
                  <a:moveTo>
                    <a:pt x="1010" y="0"/>
                  </a:moveTo>
                  <a:lnTo>
                    <a:pt x="1010" y="0"/>
                  </a:lnTo>
                  <a:lnTo>
                    <a:pt x="1016" y="1"/>
                  </a:lnTo>
                  <a:lnTo>
                    <a:pt x="1033" y="2"/>
                  </a:lnTo>
                  <a:lnTo>
                    <a:pt x="1088" y="5"/>
                  </a:lnTo>
                  <a:lnTo>
                    <a:pt x="1253" y="11"/>
                  </a:lnTo>
                  <a:lnTo>
                    <a:pt x="1419" y="16"/>
                  </a:lnTo>
                  <a:lnTo>
                    <a:pt x="1475" y="18"/>
                  </a:lnTo>
                  <a:lnTo>
                    <a:pt x="1490" y="20"/>
                  </a:lnTo>
                  <a:lnTo>
                    <a:pt x="1496" y="22"/>
                  </a:lnTo>
                  <a:lnTo>
                    <a:pt x="1496" y="22"/>
                  </a:lnTo>
                  <a:lnTo>
                    <a:pt x="1511" y="40"/>
                  </a:lnTo>
                  <a:lnTo>
                    <a:pt x="1526" y="58"/>
                  </a:lnTo>
                  <a:lnTo>
                    <a:pt x="1543" y="76"/>
                  </a:lnTo>
                  <a:lnTo>
                    <a:pt x="1560" y="91"/>
                  </a:lnTo>
                  <a:lnTo>
                    <a:pt x="1578" y="106"/>
                  </a:lnTo>
                  <a:lnTo>
                    <a:pt x="1597" y="121"/>
                  </a:lnTo>
                  <a:lnTo>
                    <a:pt x="1617" y="134"/>
                  </a:lnTo>
                  <a:lnTo>
                    <a:pt x="1637" y="147"/>
                  </a:lnTo>
                  <a:lnTo>
                    <a:pt x="1659" y="159"/>
                  </a:lnTo>
                  <a:lnTo>
                    <a:pt x="1680" y="171"/>
                  </a:lnTo>
                  <a:lnTo>
                    <a:pt x="1702" y="181"/>
                  </a:lnTo>
                  <a:lnTo>
                    <a:pt x="1725" y="192"/>
                  </a:lnTo>
                  <a:lnTo>
                    <a:pt x="1748" y="201"/>
                  </a:lnTo>
                  <a:lnTo>
                    <a:pt x="1772" y="211"/>
                  </a:lnTo>
                  <a:lnTo>
                    <a:pt x="1821" y="227"/>
                  </a:lnTo>
                  <a:lnTo>
                    <a:pt x="1871" y="242"/>
                  </a:lnTo>
                  <a:lnTo>
                    <a:pt x="1921" y="256"/>
                  </a:lnTo>
                  <a:lnTo>
                    <a:pt x="1973" y="268"/>
                  </a:lnTo>
                  <a:lnTo>
                    <a:pt x="2024" y="279"/>
                  </a:lnTo>
                  <a:lnTo>
                    <a:pt x="2126" y="300"/>
                  </a:lnTo>
                  <a:lnTo>
                    <a:pt x="2226" y="320"/>
                  </a:lnTo>
                  <a:lnTo>
                    <a:pt x="2226" y="320"/>
                  </a:lnTo>
                  <a:lnTo>
                    <a:pt x="2249" y="326"/>
                  </a:lnTo>
                  <a:lnTo>
                    <a:pt x="2271" y="334"/>
                  </a:lnTo>
                  <a:lnTo>
                    <a:pt x="2291" y="342"/>
                  </a:lnTo>
                  <a:lnTo>
                    <a:pt x="2310" y="352"/>
                  </a:lnTo>
                  <a:lnTo>
                    <a:pt x="2328" y="363"/>
                  </a:lnTo>
                  <a:lnTo>
                    <a:pt x="2345" y="376"/>
                  </a:lnTo>
                  <a:lnTo>
                    <a:pt x="2361" y="390"/>
                  </a:lnTo>
                  <a:lnTo>
                    <a:pt x="2376" y="404"/>
                  </a:lnTo>
                  <a:lnTo>
                    <a:pt x="2388" y="420"/>
                  </a:lnTo>
                  <a:lnTo>
                    <a:pt x="2400" y="436"/>
                  </a:lnTo>
                  <a:lnTo>
                    <a:pt x="2411" y="454"/>
                  </a:lnTo>
                  <a:lnTo>
                    <a:pt x="2423" y="472"/>
                  </a:lnTo>
                  <a:lnTo>
                    <a:pt x="2432" y="490"/>
                  </a:lnTo>
                  <a:lnTo>
                    <a:pt x="2439" y="510"/>
                  </a:lnTo>
                  <a:lnTo>
                    <a:pt x="2447" y="530"/>
                  </a:lnTo>
                  <a:lnTo>
                    <a:pt x="2454" y="551"/>
                  </a:lnTo>
                  <a:lnTo>
                    <a:pt x="2461" y="571"/>
                  </a:lnTo>
                  <a:lnTo>
                    <a:pt x="2466" y="593"/>
                  </a:lnTo>
                  <a:lnTo>
                    <a:pt x="2471" y="614"/>
                  </a:lnTo>
                  <a:lnTo>
                    <a:pt x="2474" y="637"/>
                  </a:lnTo>
                  <a:lnTo>
                    <a:pt x="2481" y="681"/>
                  </a:lnTo>
                  <a:lnTo>
                    <a:pt x="2485" y="726"/>
                  </a:lnTo>
                  <a:lnTo>
                    <a:pt x="2489" y="770"/>
                  </a:lnTo>
                  <a:lnTo>
                    <a:pt x="2491" y="813"/>
                  </a:lnTo>
                  <a:lnTo>
                    <a:pt x="2492" y="896"/>
                  </a:lnTo>
                  <a:lnTo>
                    <a:pt x="0" y="896"/>
                  </a:lnTo>
                  <a:lnTo>
                    <a:pt x="0" y="896"/>
                  </a:lnTo>
                  <a:lnTo>
                    <a:pt x="1" y="813"/>
                  </a:lnTo>
                  <a:lnTo>
                    <a:pt x="2" y="770"/>
                  </a:lnTo>
                  <a:lnTo>
                    <a:pt x="5" y="726"/>
                  </a:lnTo>
                  <a:lnTo>
                    <a:pt x="9" y="681"/>
                  </a:lnTo>
                  <a:lnTo>
                    <a:pt x="15" y="637"/>
                  </a:lnTo>
                  <a:lnTo>
                    <a:pt x="19" y="615"/>
                  </a:lnTo>
                  <a:lnTo>
                    <a:pt x="24" y="593"/>
                  </a:lnTo>
                  <a:lnTo>
                    <a:pt x="29" y="572"/>
                  </a:lnTo>
                  <a:lnTo>
                    <a:pt x="35" y="551"/>
                  </a:lnTo>
                  <a:lnTo>
                    <a:pt x="42" y="530"/>
                  </a:lnTo>
                  <a:lnTo>
                    <a:pt x="49" y="511"/>
                  </a:lnTo>
                  <a:lnTo>
                    <a:pt x="58" y="491"/>
                  </a:lnTo>
                  <a:lnTo>
                    <a:pt x="67" y="472"/>
                  </a:lnTo>
                  <a:lnTo>
                    <a:pt x="77" y="454"/>
                  </a:lnTo>
                  <a:lnTo>
                    <a:pt x="88" y="436"/>
                  </a:lnTo>
                  <a:lnTo>
                    <a:pt x="101" y="420"/>
                  </a:lnTo>
                  <a:lnTo>
                    <a:pt x="114" y="405"/>
                  </a:lnTo>
                  <a:lnTo>
                    <a:pt x="129" y="390"/>
                  </a:lnTo>
                  <a:lnTo>
                    <a:pt x="144" y="376"/>
                  </a:lnTo>
                  <a:lnTo>
                    <a:pt x="161" y="364"/>
                  </a:lnTo>
                  <a:lnTo>
                    <a:pt x="179" y="352"/>
                  </a:lnTo>
                  <a:lnTo>
                    <a:pt x="199" y="342"/>
                  </a:lnTo>
                  <a:lnTo>
                    <a:pt x="219" y="334"/>
                  </a:lnTo>
                  <a:lnTo>
                    <a:pt x="242" y="326"/>
                  </a:lnTo>
                  <a:lnTo>
                    <a:pt x="265" y="320"/>
                  </a:lnTo>
                  <a:lnTo>
                    <a:pt x="265" y="320"/>
                  </a:lnTo>
                  <a:lnTo>
                    <a:pt x="366" y="299"/>
                  </a:lnTo>
                  <a:lnTo>
                    <a:pt x="472" y="276"/>
                  </a:lnTo>
                  <a:lnTo>
                    <a:pt x="526" y="265"/>
                  </a:lnTo>
                  <a:lnTo>
                    <a:pt x="578" y="250"/>
                  </a:lnTo>
                  <a:lnTo>
                    <a:pt x="631" y="235"/>
                  </a:lnTo>
                  <a:lnTo>
                    <a:pt x="683" y="219"/>
                  </a:lnTo>
                  <a:lnTo>
                    <a:pt x="733" y="201"/>
                  </a:lnTo>
                  <a:lnTo>
                    <a:pt x="757" y="191"/>
                  </a:lnTo>
                  <a:lnTo>
                    <a:pt x="781" y="180"/>
                  </a:lnTo>
                  <a:lnTo>
                    <a:pt x="804" y="169"/>
                  </a:lnTo>
                  <a:lnTo>
                    <a:pt x="827" y="158"/>
                  </a:lnTo>
                  <a:lnTo>
                    <a:pt x="849" y="146"/>
                  </a:lnTo>
                  <a:lnTo>
                    <a:pt x="871" y="133"/>
                  </a:lnTo>
                  <a:lnTo>
                    <a:pt x="891" y="119"/>
                  </a:lnTo>
                  <a:lnTo>
                    <a:pt x="912" y="104"/>
                  </a:lnTo>
                  <a:lnTo>
                    <a:pt x="931" y="89"/>
                  </a:lnTo>
                  <a:lnTo>
                    <a:pt x="949" y="72"/>
                  </a:lnTo>
                  <a:lnTo>
                    <a:pt x="965" y="56"/>
                  </a:lnTo>
                  <a:lnTo>
                    <a:pt x="981" y="38"/>
                  </a:lnTo>
                  <a:lnTo>
                    <a:pt x="997" y="19"/>
                  </a:lnTo>
                  <a:lnTo>
                    <a:pt x="1010" y="0"/>
                  </a:lnTo>
                  <a:lnTo>
                    <a:pt x="1010" y="0"/>
                  </a:lnTo>
                  <a:close/>
                </a:path>
              </a:pathLst>
            </a:custGeom>
            <a:solidFill>
              <a:srgbClr val="7491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10"/>
            <p:cNvSpPr>
              <a:spLocks/>
            </p:cNvSpPr>
            <p:nvPr/>
          </p:nvSpPr>
          <p:spPr bwMode="auto">
            <a:xfrm flipH="1">
              <a:off x="6491094" y="6099114"/>
              <a:ext cx="145992" cy="222391"/>
            </a:xfrm>
            <a:custGeom>
              <a:avLst/>
              <a:gdLst>
                <a:gd name="T0" fmla="*/ 0 w 501"/>
                <a:gd name="T1" fmla="*/ 20 h 896"/>
                <a:gd name="T2" fmla="*/ 0 w 501"/>
                <a:gd name="T3" fmla="*/ 133 h 896"/>
                <a:gd name="T4" fmla="*/ 121 w 501"/>
                <a:gd name="T5" fmla="*/ 896 h 896"/>
                <a:gd name="T6" fmla="*/ 380 w 501"/>
                <a:gd name="T7" fmla="*/ 896 h 896"/>
                <a:gd name="T8" fmla="*/ 501 w 501"/>
                <a:gd name="T9" fmla="*/ 141 h 896"/>
                <a:gd name="T10" fmla="*/ 501 w 501"/>
                <a:gd name="T11" fmla="*/ 23 h 896"/>
                <a:gd name="T12" fmla="*/ 500 w 501"/>
                <a:gd name="T13" fmla="*/ 22 h 896"/>
                <a:gd name="T14" fmla="*/ 500 w 501"/>
                <a:gd name="T15" fmla="*/ 22 h 896"/>
                <a:gd name="T16" fmla="*/ 494 w 501"/>
                <a:gd name="T17" fmla="*/ 20 h 896"/>
                <a:gd name="T18" fmla="*/ 478 w 501"/>
                <a:gd name="T19" fmla="*/ 19 h 896"/>
                <a:gd name="T20" fmla="*/ 423 w 501"/>
                <a:gd name="T21" fmla="*/ 16 h 896"/>
                <a:gd name="T22" fmla="*/ 257 w 501"/>
                <a:gd name="T23" fmla="*/ 11 h 896"/>
                <a:gd name="T24" fmla="*/ 92 w 501"/>
                <a:gd name="T25" fmla="*/ 5 h 896"/>
                <a:gd name="T26" fmla="*/ 37 w 501"/>
                <a:gd name="T27" fmla="*/ 2 h 896"/>
                <a:gd name="T28" fmla="*/ 20 w 501"/>
                <a:gd name="T29" fmla="*/ 1 h 896"/>
                <a:gd name="T30" fmla="*/ 14 w 501"/>
                <a:gd name="T31" fmla="*/ 0 h 896"/>
                <a:gd name="T32" fmla="*/ 14 w 501"/>
                <a:gd name="T33" fmla="*/ 0 h 896"/>
                <a:gd name="T34" fmla="*/ 0 w 501"/>
                <a:gd name="T35" fmla="*/ 20 h 896"/>
                <a:gd name="T36" fmla="*/ 0 w 501"/>
                <a:gd name="T37" fmla="*/ 2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01" h="896">
                  <a:moveTo>
                    <a:pt x="0" y="20"/>
                  </a:moveTo>
                  <a:lnTo>
                    <a:pt x="0" y="133"/>
                  </a:lnTo>
                  <a:lnTo>
                    <a:pt x="121" y="896"/>
                  </a:lnTo>
                  <a:lnTo>
                    <a:pt x="380" y="896"/>
                  </a:lnTo>
                  <a:lnTo>
                    <a:pt x="501" y="141"/>
                  </a:lnTo>
                  <a:lnTo>
                    <a:pt x="501" y="23"/>
                  </a:lnTo>
                  <a:lnTo>
                    <a:pt x="500" y="22"/>
                  </a:lnTo>
                  <a:lnTo>
                    <a:pt x="500" y="22"/>
                  </a:lnTo>
                  <a:lnTo>
                    <a:pt x="494" y="20"/>
                  </a:lnTo>
                  <a:lnTo>
                    <a:pt x="478" y="19"/>
                  </a:lnTo>
                  <a:lnTo>
                    <a:pt x="423" y="16"/>
                  </a:lnTo>
                  <a:lnTo>
                    <a:pt x="257" y="11"/>
                  </a:lnTo>
                  <a:lnTo>
                    <a:pt x="92" y="5"/>
                  </a:lnTo>
                  <a:lnTo>
                    <a:pt x="37" y="2"/>
                  </a:lnTo>
                  <a:lnTo>
                    <a:pt x="20" y="1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0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11"/>
            <p:cNvSpPr>
              <a:spLocks/>
            </p:cNvSpPr>
            <p:nvPr/>
          </p:nvSpPr>
          <p:spPr bwMode="auto">
            <a:xfrm flipH="1">
              <a:off x="6492832" y="5918421"/>
              <a:ext cx="144254" cy="251927"/>
            </a:xfrm>
            <a:custGeom>
              <a:avLst/>
              <a:gdLst>
                <a:gd name="T0" fmla="*/ 499 w 499"/>
                <a:gd name="T1" fmla="*/ 633 h 1014"/>
                <a:gd name="T2" fmla="*/ 499 w 499"/>
                <a:gd name="T3" fmla="*/ 827 h 1014"/>
                <a:gd name="T4" fmla="*/ 474 w 499"/>
                <a:gd name="T5" fmla="*/ 870 h 1014"/>
                <a:gd name="T6" fmla="*/ 448 w 499"/>
                <a:gd name="T7" fmla="*/ 908 h 1014"/>
                <a:gd name="T8" fmla="*/ 419 w 499"/>
                <a:gd name="T9" fmla="*/ 941 h 1014"/>
                <a:gd name="T10" fmla="*/ 390 w 499"/>
                <a:gd name="T11" fmla="*/ 967 h 1014"/>
                <a:gd name="T12" fmla="*/ 359 w 499"/>
                <a:gd name="T13" fmla="*/ 987 h 1014"/>
                <a:gd name="T14" fmla="*/ 326 w 499"/>
                <a:gd name="T15" fmla="*/ 1002 h 1014"/>
                <a:gd name="T16" fmla="*/ 293 w 499"/>
                <a:gd name="T17" fmla="*/ 1011 h 1014"/>
                <a:gd name="T18" fmla="*/ 259 w 499"/>
                <a:gd name="T19" fmla="*/ 1014 h 1014"/>
                <a:gd name="T20" fmla="*/ 225 w 499"/>
                <a:gd name="T21" fmla="*/ 1012 h 1014"/>
                <a:gd name="T22" fmla="*/ 190 w 499"/>
                <a:gd name="T23" fmla="*/ 1003 h 1014"/>
                <a:gd name="T24" fmla="*/ 157 w 499"/>
                <a:gd name="T25" fmla="*/ 988 h 1014"/>
                <a:gd name="T26" fmla="*/ 123 w 499"/>
                <a:gd name="T27" fmla="*/ 969 h 1014"/>
                <a:gd name="T28" fmla="*/ 91 w 499"/>
                <a:gd name="T29" fmla="*/ 942 h 1014"/>
                <a:gd name="T30" fmla="*/ 59 w 499"/>
                <a:gd name="T31" fmla="*/ 909 h 1014"/>
                <a:gd name="T32" fmla="*/ 29 w 499"/>
                <a:gd name="T33" fmla="*/ 872 h 1014"/>
                <a:gd name="T34" fmla="*/ 0 w 499"/>
                <a:gd name="T35" fmla="*/ 827 h 1014"/>
                <a:gd name="T36" fmla="*/ 0 w 499"/>
                <a:gd name="T37" fmla="*/ 238 h 1014"/>
                <a:gd name="T38" fmla="*/ 1 w 499"/>
                <a:gd name="T39" fmla="*/ 224 h 1014"/>
                <a:gd name="T40" fmla="*/ 3 w 499"/>
                <a:gd name="T41" fmla="*/ 195 h 1014"/>
                <a:gd name="T42" fmla="*/ 9 w 499"/>
                <a:gd name="T43" fmla="*/ 170 h 1014"/>
                <a:gd name="T44" fmla="*/ 17 w 499"/>
                <a:gd name="T45" fmla="*/ 145 h 1014"/>
                <a:gd name="T46" fmla="*/ 27 w 499"/>
                <a:gd name="T47" fmla="*/ 123 h 1014"/>
                <a:gd name="T48" fmla="*/ 39 w 499"/>
                <a:gd name="T49" fmla="*/ 103 h 1014"/>
                <a:gd name="T50" fmla="*/ 61 w 499"/>
                <a:gd name="T51" fmla="*/ 76 h 1014"/>
                <a:gd name="T52" fmla="*/ 96 w 499"/>
                <a:gd name="T53" fmla="*/ 45 h 1014"/>
                <a:gd name="T54" fmla="*/ 137 w 499"/>
                <a:gd name="T55" fmla="*/ 23 h 1014"/>
                <a:gd name="T56" fmla="*/ 180 w 499"/>
                <a:gd name="T57" fmla="*/ 8 h 1014"/>
                <a:gd name="T58" fmla="*/ 226 w 499"/>
                <a:gd name="T59" fmla="*/ 1 h 1014"/>
                <a:gd name="T60" fmla="*/ 273 w 499"/>
                <a:gd name="T61" fmla="*/ 1 h 1014"/>
                <a:gd name="T62" fmla="*/ 319 w 499"/>
                <a:gd name="T63" fmla="*/ 8 h 1014"/>
                <a:gd name="T64" fmla="*/ 363 w 499"/>
                <a:gd name="T65" fmla="*/ 23 h 1014"/>
                <a:gd name="T66" fmla="*/ 404 w 499"/>
                <a:gd name="T67" fmla="*/ 45 h 1014"/>
                <a:gd name="T68" fmla="*/ 438 w 499"/>
                <a:gd name="T69" fmla="*/ 76 h 1014"/>
                <a:gd name="T70" fmla="*/ 460 w 499"/>
                <a:gd name="T71" fmla="*/ 103 h 1014"/>
                <a:gd name="T72" fmla="*/ 472 w 499"/>
                <a:gd name="T73" fmla="*/ 123 h 1014"/>
                <a:gd name="T74" fmla="*/ 483 w 499"/>
                <a:gd name="T75" fmla="*/ 145 h 1014"/>
                <a:gd name="T76" fmla="*/ 491 w 499"/>
                <a:gd name="T77" fmla="*/ 170 h 1014"/>
                <a:gd name="T78" fmla="*/ 497 w 499"/>
                <a:gd name="T79" fmla="*/ 195 h 1014"/>
                <a:gd name="T80" fmla="*/ 499 w 499"/>
                <a:gd name="T81" fmla="*/ 224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99" h="1014">
                  <a:moveTo>
                    <a:pt x="499" y="238"/>
                  </a:moveTo>
                  <a:lnTo>
                    <a:pt x="499" y="633"/>
                  </a:lnTo>
                  <a:lnTo>
                    <a:pt x="499" y="827"/>
                  </a:lnTo>
                  <a:lnTo>
                    <a:pt x="499" y="827"/>
                  </a:lnTo>
                  <a:lnTo>
                    <a:pt x="488" y="849"/>
                  </a:lnTo>
                  <a:lnTo>
                    <a:pt x="474" y="870"/>
                  </a:lnTo>
                  <a:lnTo>
                    <a:pt x="462" y="890"/>
                  </a:lnTo>
                  <a:lnTo>
                    <a:pt x="448" y="908"/>
                  </a:lnTo>
                  <a:lnTo>
                    <a:pt x="434" y="924"/>
                  </a:lnTo>
                  <a:lnTo>
                    <a:pt x="419" y="941"/>
                  </a:lnTo>
                  <a:lnTo>
                    <a:pt x="405" y="954"/>
                  </a:lnTo>
                  <a:lnTo>
                    <a:pt x="390" y="967"/>
                  </a:lnTo>
                  <a:lnTo>
                    <a:pt x="374" y="977"/>
                  </a:lnTo>
                  <a:lnTo>
                    <a:pt x="359" y="987"/>
                  </a:lnTo>
                  <a:lnTo>
                    <a:pt x="342" y="996"/>
                  </a:lnTo>
                  <a:lnTo>
                    <a:pt x="326" y="1002"/>
                  </a:lnTo>
                  <a:lnTo>
                    <a:pt x="309" y="1008"/>
                  </a:lnTo>
                  <a:lnTo>
                    <a:pt x="293" y="1011"/>
                  </a:lnTo>
                  <a:lnTo>
                    <a:pt x="276" y="1013"/>
                  </a:lnTo>
                  <a:lnTo>
                    <a:pt x="259" y="1014"/>
                  </a:lnTo>
                  <a:lnTo>
                    <a:pt x="242" y="1014"/>
                  </a:lnTo>
                  <a:lnTo>
                    <a:pt x="225" y="1012"/>
                  </a:lnTo>
                  <a:lnTo>
                    <a:pt x="208" y="1008"/>
                  </a:lnTo>
                  <a:lnTo>
                    <a:pt x="190" y="1003"/>
                  </a:lnTo>
                  <a:lnTo>
                    <a:pt x="174" y="997"/>
                  </a:lnTo>
                  <a:lnTo>
                    <a:pt x="157" y="988"/>
                  </a:lnTo>
                  <a:lnTo>
                    <a:pt x="140" y="979"/>
                  </a:lnTo>
                  <a:lnTo>
                    <a:pt x="123" y="969"/>
                  </a:lnTo>
                  <a:lnTo>
                    <a:pt x="107" y="956"/>
                  </a:lnTo>
                  <a:lnTo>
                    <a:pt x="91" y="942"/>
                  </a:lnTo>
                  <a:lnTo>
                    <a:pt x="75" y="927"/>
                  </a:lnTo>
                  <a:lnTo>
                    <a:pt x="59" y="909"/>
                  </a:lnTo>
                  <a:lnTo>
                    <a:pt x="43" y="891"/>
                  </a:lnTo>
                  <a:lnTo>
                    <a:pt x="29" y="872"/>
                  </a:lnTo>
                  <a:lnTo>
                    <a:pt x="14" y="850"/>
                  </a:lnTo>
                  <a:lnTo>
                    <a:pt x="0" y="827"/>
                  </a:lnTo>
                  <a:lnTo>
                    <a:pt x="0" y="633"/>
                  </a:lnTo>
                  <a:lnTo>
                    <a:pt x="0" y="238"/>
                  </a:lnTo>
                  <a:lnTo>
                    <a:pt x="0" y="238"/>
                  </a:lnTo>
                  <a:lnTo>
                    <a:pt x="1" y="224"/>
                  </a:lnTo>
                  <a:lnTo>
                    <a:pt x="2" y="210"/>
                  </a:lnTo>
                  <a:lnTo>
                    <a:pt x="3" y="195"/>
                  </a:lnTo>
                  <a:lnTo>
                    <a:pt x="5" y="183"/>
                  </a:lnTo>
                  <a:lnTo>
                    <a:pt x="9" y="170"/>
                  </a:lnTo>
                  <a:lnTo>
                    <a:pt x="12" y="157"/>
                  </a:lnTo>
                  <a:lnTo>
                    <a:pt x="17" y="145"/>
                  </a:lnTo>
                  <a:lnTo>
                    <a:pt x="21" y="134"/>
                  </a:lnTo>
                  <a:lnTo>
                    <a:pt x="27" y="123"/>
                  </a:lnTo>
                  <a:lnTo>
                    <a:pt x="32" y="112"/>
                  </a:lnTo>
                  <a:lnTo>
                    <a:pt x="39" y="103"/>
                  </a:lnTo>
                  <a:lnTo>
                    <a:pt x="46" y="93"/>
                  </a:lnTo>
                  <a:lnTo>
                    <a:pt x="61" y="76"/>
                  </a:lnTo>
                  <a:lnTo>
                    <a:pt x="78" y="59"/>
                  </a:lnTo>
                  <a:lnTo>
                    <a:pt x="96" y="45"/>
                  </a:lnTo>
                  <a:lnTo>
                    <a:pt x="116" y="34"/>
                  </a:lnTo>
                  <a:lnTo>
                    <a:pt x="137" y="23"/>
                  </a:lnTo>
                  <a:lnTo>
                    <a:pt x="158" y="14"/>
                  </a:lnTo>
                  <a:lnTo>
                    <a:pt x="180" y="8"/>
                  </a:lnTo>
                  <a:lnTo>
                    <a:pt x="203" y="3"/>
                  </a:lnTo>
                  <a:lnTo>
                    <a:pt x="226" y="1"/>
                  </a:lnTo>
                  <a:lnTo>
                    <a:pt x="250" y="0"/>
                  </a:lnTo>
                  <a:lnTo>
                    <a:pt x="273" y="1"/>
                  </a:lnTo>
                  <a:lnTo>
                    <a:pt x="296" y="3"/>
                  </a:lnTo>
                  <a:lnTo>
                    <a:pt x="319" y="8"/>
                  </a:lnTo>
                  <a:lnTo>
                    <a:pt x="342" y="14"/>
                  </a:lnTo>
                  <a:lnTo>
                    <a:pt x="363" y="23"/>
                  </a:lnTo>
                  <a:lnTo>
                    <a:pt x="383" y="34"/>
                  </a:lnTo>
                  <a:lnTo>
                    <a:pt x="404" y="45"/>
                  </a:lnTo>
                  <a:lnTo>
                    <a:pt x="422" y="59"/>
                  </a:lnTo>
                  <a:lnTo>
                    <a:pt x="438" y="76"/>
                  </a:lnTo>
                  <a:lnTo>
                    <a:pt x="453" y="93"/>
                  </a:lnTo>
                  <a:lnTo>
                    <a:pt x="460" y="103"/>
                  </a:lnTo>
                  <a:lnTo>
                    <a:pt x="466" y="112"/>
                  </a:lnTo>
                  <a:lnTo>
                    <a:pt x="472" y="123"/>
                  </a:lnTo>
                  <a:lnTo>
                    <a:pt x="478" y="134"/>
                  </a:lnTo>
                  <a:lnTo>
                    <a:pt x="483" y="145"/>
                  </a:lnTo>
                  <a:lnTo>
                    <a:pt x="487" y="157"/>
                  </a:lnTo>
                  <a:lnTo>
                    <a:pt x="491" y="170"/>
                  </a:lnTo>
                  <a:lnTo>
                    <a:pt x="493" y="183"/>
                  </a:lnTo>
                  <a:lnTo>
                    <a:pt x="497" y="195"/>
                  </a:lnTo>
                  <a:lnTo>
                    <a:pt x="498" y="210"/>
                  </a:lnTo>
                  <a:lnTo>
                    <a:pt x="499" y="224"/>
                  </a:lnTo>
                  <a:lnTo>
                    <a:pt x="499" y="238"/>
                  </a:lnTo>
                  <a:close/>
                </a:path>
              </a:pathLst>
            </a:custGeom>
            <a:solidFill>
              <a:srgbClr val="F6DC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12"/>
            <p:cNvSpPr>
              <a:spLocks/>
            </p:cNvSpPr>
            <p:nvPr/>
          </p:nvSpPr>
          <p:spPr bwMode="auto">
            <a:xfrm flipH="1">
              <a:off x="6492832" y="5918421"/>
              <a:ext cx="144254" cy="251927"/>
            </a:xfrm>
            <a:custGeom>
              <a:avLst/>
              <a:gdLst>
                <a:gd name="T0" fmla="*/ 499 w 499"/>
                <a:gd name="T1" fmla="*/ 633 h 1014"/>
                <a:gd name="T2" fmla="*/ 499 w 499"/>
                <a:gd name="T3" fmla="*/ 827 h 1014"/>
                <a:gd name="T4" fmla="*/ 474 w 499"/>
                <a:gd name="T5" fmla="*/ 870 h 1014"/>
                <a:gd name="T6" fmla="*/ 448 w 499"/>
                <a:gd name="T7" fmla="*/ 908 h 1014"/>
                <a:gd name="T8" fmla="*/ 419 w 499"/>
                <a:gd name="T9" fmla="*/ 941 h 1014"/>
                <a:gd name="T10" fmla="*/ 390 w 499"/>
                <a:gd name="T11" fmla="*/ 967 h 1014"/>
                <a:gd name="T12" fmla="*/ 359 w 499"/>
                <a:gd name="T13" fmla="*/ 987 h 1014"/>
                <a:gd name="T14" fmla="*/ 326 w 499"/>
                <a:gd name="T15" fmla="*/ 1002 h 1014"/>
                <a:gd name="T16" fmla="*/ 293 w 499"/>
                <a:gd name="T17" fmla="*/ 1011 h 1014"/>
                <a:gd name="T18" fmla="*/ 259 w 499"/>
                <a:gd name="T19" fmla="*/ 1014 h 1014"/>
                <a:gd name="T20" fmla="*/ 225 w 499"/>
                <a:gd name="T21" fmla="*/ 1012 h 1014"/>
                <a:gd name="T22" fmla="*/ 190 w 499"/>
                <a:gd name="T23" fmla="*/ 1003 h 1014"/>
                <a:gd name="T24" fmla="*/ 157 w 499"/>
                <a:gd name="T25" fmla="*/ 988 h 1014"/>
                <a:gd name="T26" fmla="*/ 123 w 499"/>
                <a:gd name="T27" fmla="*/ 969 h 1014"/>
                <a:gd name="T28" fmla="*/ 91 w 499"/>
                <a:gd name="T29" fmla="*/ 942 h 1014"/>
                <a:gd name="T30" fmla="*/ 59 w 499"/>
                <a:gd name="T31" fmla="*/ 909 h 1014"/>
                <a:gd name="T32" fmla="*/ 29 w 499"/>
                <a:gd name="T33" fmla="*/ 872 h 1014"/>
                <a:gd name="T34" fmla="*/ 0 w 499"/>
                <a:gd name="T35" fmla="*/ 827 h 1014"/>
                <a:gd name="T36" fmla="*/ 0 w 499"/>
                <a:gd name="T37" fmla="*/ 238 h 1014"/>
                <a:gd name="T38" fmla="*/ 1 w 499"/>
                <a:gd name="T39" fmla="*/ 224 h 1014"/>
                <a:gd name="T40" fmla="*/ 3 w 499"/>
                <a:gd name="T41" fmla="*/ 195 h 1014"/>
                <a:gd name="T42" fmla="*/ 9 w 499"/>
                <a:gd name="T43" fmla="*/ 170 h 1014"/>
                <a:gd name="T44" fmla="*/ 17 w 499"/>
                <a:gd name="T45" fmla="*/ 145 h 1014"/>
                <a:gd name="T46" fmla="*/ 27 w 499"/>
                <a:gd name="T47" fmla="*/ 123 h 1014"/>
                <a:gd name="T48" fmla="*/ 39 w 499"/>
                <a:gd name="T49" fmla="*/ 103 h 1014"/>
                <a:gd name="T50" fmla="*/ 61 w 499"/>
                <a:gd name="T51" fmla="*/ 76 h 1014"/>
                <a:gd name="T52" fmla="*/ 96 w 499"/>
                <a:gd name="T53" fmla="*/ 45 h 1014"/>
                <a:gd name="T54" fmla="*/ 137 w 499"/>
                <a:gd name="T55" fmla="*/ 23 h 1014"/>
                <a:gd name="T56" fmla="*/ 180 w 499"/>
                <a:gd name="T57" fmla="*/ 8 h 1014"/>
                <a:gd name="T58" fmla="*/ 226 w 499"/>
                <a:gd name="T59" fmla="*/ 1 h 1014"/>
                <a:gd name="T60" fmla="*/ 273 w 499"/>
                <a:gd name="T61" fmla="*/ 1 h 1014"/>
                <a:gd name="T62" fmla="*/ 319 w 499"/>
                <a:gd name="T63" fmla="*/ 8 h 1014"/>
                <a:gd name="T64" fmla="*/ 363 w 499"/>
                <a:gd name="T65" fmla="*/ 23 h 1014"/>
                <a:gd name="T66" fmla="*/ 404 w 499"/>
                <a:gd name="T67" fmla="*/ 45 h 1014"/>
                <a:gd name="T68" fmla="*/ 438 w 499"/>
                <a:gd name="T69" fmla="*/ 76 h 1014"/>
                <a:gd name="T70" fmla="*/ 460 w 499"/>
                <a:gd name="T71" fmla="*/ 103 h 1014"/>
                <a:gd name="T72" fmla="*/ 472 w 499"/>
                <a:gd name="T73" fmla="*/ 123 h 1014"/>
                <a:gd name="T74" fmla="*/ 483 w 499"/>
                <a:gd name="T75" fmla="*/ 145 h 1014"/>
                <a:gd name="T76" fmla="*/ 491 w 499"/>
                <a:gd name="T77" fmla="*/ 170 h 1014"/>
                <a:gd name="T78" fmla="*/ 497 w 499"/>
                <a:gd name="T79" fmla="*/ 195 h 1014"/>
                <a:gd name="T80" fmla="*/ 499 w 499"/>
                <a:gd name="T81" fmla="*/ 224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99" h="1014">
                  <a:moveTo>
                    <a:pt x="499" y="238"/>
                  </a:moveTo>
                  <a:lnTo>
                    <a:pt x="499" y="633"/>
                  </a:lnTo>
                  <a:lnTo>
                    <a:pt x="499" y="827"/>
                  </a:lnTo>
                  <a:lnTo>
                    <a:pt x="499" y="827"/>
                  </a:lnTo>
                  <a:lnTo>
                    <a:pt x="488" y="849"/>
                  </a:lnTo>
                  <a:lnTo>
                    <a:pt x="474" y="870"/>
                  </a:lnTo>
                  <a:lnTo>
                    <a:pt x="462" y="890"/>
                  </a:lnTo>
                  <a:lnTo>
                    <a:pt x="448" y="908"/>
                  </a:lnTo>
                  <a:lnTo>
                    <a:pt x="434" y="924"/>
                  </a:lnTo>
                  <a:lnTo>
                    <a:pt x="419" y="941"/>
                  </a:lnTo>
                  <a:lnTo>
                    <a:pt x="405" y="954"/>
                  </a:lnTo>
                  <a:lnTo>
                    <a:pt x="390" y="967"/>
                  </a:lnTo>
                  <a:lnTo>
                    <a:pt x="374" y="977"/>
                  </a:lnTo>
                  <a:lnTo>
                    <a:pt x="359" y="987"/>
                  </a:lnTo>
                  <a:lnTo>
                    <a:pt x="342" y="996"/>
                  </a:lnTo>
                  <a:lnTo>
                    <a:pt x="326" y="1002"/>
                  </a:lnTo>
                  <a:lnTo>
                    <a:pt x="309" y="1008"/>
                  </a:lnTo>
                  <a:lnTo>
                    <a:pt x="293" y="1011"/>
                  </a:lnTo>
                  <a:lnTo>
                    <a:pt x="276" y="1013"/>
                  </a:lnTo>
                  <a:lnTo>
                    <a:pt x="259" y="1014"/>
                  </a:lnTo>
                  <a:lnTo>
                    <a:pt x="242" y="1014"/>
                  </a:lnTo>
                  <a:lnTo>
                    <a:pt x="225" y="1012"/>
                  </a:lnTo>
                  <a:lnTo>
                    <a:pt x="208" y="1008"/>
                  </a:lnTo>
                  <a:lnTo>
                    <a:pt x="190" y="1003"/>
                  </a:lnTo>
                  <a:lnTo>
                    <a:pt x="174" y="997"/>
                  </a:lnTo>
                  <a:lnTo>
                    <a:pt x="157" y="988"/>
                  </a:lnTo>
                  <a:lnTo>
                    <a:pt x="140" y="979"/>
                  </a:lnTo>
                  <a:lnTo>
                    <a:pt x="123" y="969"/>
                  </a:lnTo>
                  <a:lnTo>
                    <a:pt x="107" y="956"/>
                  </a:lnTo>
                  <a:lnTo>
                    <a:pt x="91" y="942"/>
                  </a:lnTo>
                  <a:lnTo>
                    <a:pt x="75" y="927"/>
                  </a:lnTo>
                  <a:lnTo>
                    <a:pt x="59" y="909"/>
                  </a:lnTo>
                  <a:lnTo>
                    <a:pt x="43" y="891"/>
                  </a:lnTo>
                  <a:lnTo>
                    <a:pt x="29" y="872"/>
                  </a:lnTo>
                  <a:lnTo>
                    <a:pt x="14" y="850"/>
                  </a:lnTo>
                  <a:lnTo>
                    <a:pt x="0" y="827"/>
                  </a:lnTo>
                  <a:lnTo>
                    <a:pt x="0" y="633"/>
                  </a:lnTo>
                  <a:lnTo>
                    <a:pt x="0" y="238"/>
                  </a:lnTo>
                  <a:lnTo>
                    <a:pt x="0" y="238"/>
                  </a:lnTo>
                  <a:lnTo>
                    <a:pt x="1" y="224"/>
                  </a:lnTo>
                  <a:lnTo>
                    <a:pt x="2" y="210"/>
                  </a:lnTo>
                  <a:lnTo>
                    <a:pt x="3" y="195"/>
                  </a:lnTo>
                  <a:lnTo>
                    <a:pt x="5" y="183"/>
                  </a:lnTo>
                  <a:lnTo>
                    <a:pt x="9" y="170"/>
                  </a:lnTo>
                  <a:lnTo>
                    <a:pt x="12" y="157"/>
                  </a:lnTo>
                  <a:lnTo>
                    <a:pt x="17" y="145"/>
                  </a:lnTo>
                  <a:lnTo>
                    <a:pt x="21" y="134"/>
                  </a:lnTo>
                  <a:lnTo>
                    <a:pt x="27" y="123"/>
                  </a:lnTo>
                  <a:lnTo>
                    <a:pt x="32" y="112"/>
                  </a:lnTo>
                  <a:lnTo>
                    <a:pt x="39" y="103"/>
                  </a:lnTo>
                  <a:lnTo>
                    <a:pt x="46" y="93"/>
                  </a:lnTo>
                  <a:lnTo>
                    <a:pt x="61" y="76"/>
                  </a:lnTo>
                  <a:lnTo>
                    <a:pt x="78" y="59"/>
                  </a:lnTo>
                  <a:lnTo>
                    <a:pt x="96" y="45"/>
                  </a:lnTo>
                  <a:lnTo>
                    <a:pt x="116" y="34"/>
                  </a:lnTo>
                  <a:lnTo>
                    <a:pt x="137" y="23"/>
                  </a:lnTo>
                  <a:lnTo>
                    <a:pt x="158" y="14"/>
                  </a:lnTo>
                  <a:lnTo>
                    <a:pt x="180" y="8"/>
                  </a:lnTo>
                  <a:lnTo>
                    <a:pt x="203" y="3"/>
                  </a:lnTo>
                  <a:lnTo>
                    <a:pt x="226" y="1"/>
                  </a:lnTo>
                  <a:lnTo>
                    <a:pt x="250" y="0"/>
                  </a:lnTo>
                  <a:lnTo>
                    <a:pt x="273" y="1"/>
                  </a:lnTo>
                  <a:lnTo>
                    <a:pt x="296" y="3"/>
                  </a:lnTo>
                  <a:lnTo>
                    <a:pt x="319" y="8"/>
                  </a:lnTo>
                  <a:lnTo>
                    <a:pt x="342" y="14"/>
                  </a:lnTo>
                  <a:lnTo>
                    <a:pt x="363" y="23"/>
                  </a:lnTo>
                  <a:lnTo>
                    <a:pt x="383" y="34"/>
                  </a:lnTo>
                  <a:lnTo>
                    <a:pt x="404" y="45"/>
                  </a:lnTo>
                  <a:lnTo>
                    <a:pt x="422" y="59"/>
                  </a:lnTo>
                  <a:lnTo>
                    <a:pt x="438" y="76"/>
                  </a:lnTo>
                  <a:lnTo>
                    <a:pt x="453" y="93"/>
                  </a:lnTo>
                  <a:lnTo>
                    <a:pt x="460" y="103"/>
                  </a:lnTo>
                  <a:lnTo>
                    <a:pt x="466" y="112"/>
                  </a:lnTo>
                  <a:lnTo>
                    <a:pt x="472" y="123"/>
                  </a:lnTo>
                  <a:lnTo>
                    <a:pt x="478" y="134"/>
                  </a:lnTo>
                  <a:lnTo>
                    <a:pt x="483" y="145"/>
                  </a:lnTo>
                  <a:lnTo>
                    <a:pt x="487" y="157"/>
                  </a:lnTo>
                  <a:lnTo>
                    <a:pt x="491" y="170"/>
                  </a:lnTo>
                  <a:lnTo>
                    <a:pt x="493" y="183"/>
                  </a:lnTo>
                  <a:lnTo>
                    <a:pt x="497" y="195"/>
                  </a:lnTo>
                  <a:lnTo>
                    <a:pt x="498" y="210"/>
                  </a:lnTo>
                  <a:lnTo>
                    <a:pt x="499" y="224"/>
                  </a:lnTo>
                  <a:lnTo>
                    <a:pt x="499" y="23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13"/>
            <p:cNvSpPr>
              <a:spLocks/>
            </p:cNvSpPr>
            <p:nvPr/>
          </p:nvSpPr>
          <p:spPr bwMode="auto">
            <a:xfrm flipH="1">
              <a:off x="6703130" y="5907996"/>
              <a:ext cx="66044" cy="79922"/>
            </a:xfrm>
            <a:custGeom>
              <a:avLst/>
              <a:gdLst>
                <a:gd name="T0" fmla="*/ 46 w 226"/>
                <a:gd name="T1" fmla="*/ 4 h 324"/>
                <a:gd name="T2" fmla="*/ 65 w 226"/>
                <a:gd name="T3" fmla="*/ 0 h 324"/>
                <a:gd name="T4" fmla="*/ 87 w 226"/>
                <a:gd name="T5" fmla="*/ 1 h 324"/>
                <a:gd name="T6" fmla="*/ 108 w 226"/>
                <a:gd name="T7" fmla="*/ 10 h 324"/>
                <a:gd name="T8" fmla="*/ 129 w 226"/>
                <a:gd name="T9" fmla="*/ 23 h 324"/>
                <a:gd name="T10" fmla="*/ 151 w 226"/>
                <a:gd name="T11" fmla="*/ 41 h 324"/>
                <a:gd name="T12" fmla="*/ 170 w 226"/>
                <a:gd name="T13" fmla="*/ 65 h 324"/>
                <a:gd name="T14" fmla="*/ 188 w 226"/>
                <a:gd name="T15" fmla="*/ 92 h 324"/>
                <a:gd name="T16" fmla="*/ 203 w 226"/>
                <a:gd name="T17" fmla="*/ 123 h 324"/>
                <a:gd name="T18" fmla="*/ 210 w 226"/>
                <a:gd name="T19" fmla="*/ 139 h 324"/>
                <a:gd name="T20" fmla="*/ 219 w 226"/>
                <a:gd name="T21" fmla="*/ 172 h 324"/>
                <a:gd name="T22" fmla="*/ 225 w 226"/>
                <a:gd name="T23" fmla="*/ 203 h 324"/>
                <a:gd name="T24" fmla="*/ 226 w 226"/>
                <a:gd name="T25" fmla="*/ 232 h 324"/>
                <a:gd name="T26" fmla="*/ 223 w 226"/>
                <a:gd name="T27" fmla="*/ 258 h 324"/>
                <a:gd name="T28" fmla="*/ 215 w 226"/>
                <a:gd name="T29" fmla="*/ 282 h 324"/>
                <a:gd name="T30" fmla="*/ 205 w 226"/>
                <a:gd name="T31" fmla="*/ 300 h 324"/>
                <a:gd name="T32" fmla="*/ 189 w 226"/>
                <a:gd name="T33" fmla="*/ 314 h 324"/>
                <a:gd name="T34" fmla="*/ 180 w 226"/>
                <a:gd name="T35" fmla="*/ 320 h 324"/>
                <a:gd name="T36" fmla="*/ 161 w 226"/>
                <a:gd name="T37" fmla="*/ 324 h 324"/>
                <a:gd name="T38" fmla="*/ 140 w 226"/>
                <a:gd name="T39" fmla="*/ 322 h 324"/>
                <a:gd name="T40" fmla="*/ 118 w 226"/>
                <a:gd name="T41" fmla="*/ 314 h 324"/>
                <a:gd name="T42" fmla="*/ 97 w 226"/>
                <a:gd name="T43" fmla="*/ 301 h 324"/>
                <a:gd name="T44" fmla="*/ 76 w 226"/>
                <a:gd name="T45" fmla="*/ 282 h 324"/>
                <a:gd name="T46" fmla="*/ 56 w 226"/>
                <a:gd name="T47" fmla="*/ 259 h 324"/>
                <a:gd name="T48" fmla="*/ 39 w 226"/>
                <a:gd name="T49" fmla="*/ 232 h 324"/>
                <a:gd name="T50" fmla="*/ 23 w 226"/>
                <a:gd name="T51" fmla="*/ 201 h 324"/>
                <a:gd name="T52" fmla="*/ 16 w 226"/>
                <a:gd name="T53" fmla="*/ 185 h 324"/>
                <a:gd name="T54" fmla="*/ 7 w 226"/>
                <a:gd name="T55" fmla="*/ 152 h 324"/>
                <a:gd name="T56" fmla="*/ 2 w 226"/>
                <a:gd name="T57" fmla="*/ 121 h 324"/>
                <a:gd name="T58" fmla="*/ 0 w 226"/>
                <a:gd name="T59" fmla="*/ 92 h 324"/>
                <a:gd name="T60" fmla="*/ 4 w 226"/>
                <a:gd name="T61" fmla="*/ 65 h 324"/>
                <a:gd name="T62" fmla="*/ 12 w 226"/>
                <a:gd name="T63" fmla="*/ 42 h 324"/>
                <a:gd name="T64" fmla="*/ 22 w 226"/>
                <a:gd name="T65" fmla="*/ 23 h 324"/>
                <a:gd name="T66" fmla="*/ 37 w 226"/>
                <a:gd name="T67" fmla="*/ 9 h 324"/>
                <a:gd name="T68" fmla="*/ 46 w 226"/>
                <a:gd name="T69" fmla="*/ 4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6" h="324">
                  <a:moveTo>
                    <a:pt x="46" y="4"/>
                  </a:moveTo>
                  <a:lnTo>
                    <a:pt x="46" y="4"/>
                  </a:lnTo>
                  <a:lnTo>
                    <a:pt x="55" y="1"/>
                  </a:lnTo>
                  <a:lnTo>
                    <a:pt x="65" y="0"/>
                  </a:lnTo>
                  <a:lnTo>
                    <a:pt x="76" y="0"/>
                  </a:lnTo>
                  <a:lnTo>
                    <a:pt x="87" y="1"/>
                  </a:lnTo>
                  <a:lnTo>
                    <a:pt x="97" y="4"/>
                  </a:lnTo>
                  <a:lnTo>
                    <a:pt x="108" y="10"/>
                  </a:lnTo>
                  <a:lnTo>
                    <a:pt x="119" y="15"/>
                  </a:lnTo>
                  <a:lnTo>
                    <a:pt x="129" y="23"/>
                  </a:lnTo>
                  <a:lnTo>
                    <a:pt x="141" y="31"/>
                  </a:lnTo>
                  <a:lnTo>
                    <a:pt x="151" y="41"/>
                  </a:lnTo>
                  <a:lnTo>
                    <a:pt x="161" y="52"/>
                  </a:lnTo>
                  <a:lnTo>
                    <a:pt x="170" y="65"/>
                  </a:lnTo>
                  <a:lnTo>
                    <a:pt x="180" y="78"/>
                  </a:lnTo>
                  <a:lnTo>
                    <a:pt x="188" y="92"/>
                  </a:lnTo>
                  <a:lnTo>
                    <a:pt x="196" y="107"/>
                  </a:lnTo>
                  <a:lnTo>
                    <a:pt x="203" y="123"/>
                  </a:lnTo>
                  <a:lnTo>
                    <a:pt x="203" y="123"/>
                  </a:lnTo>
                  <a:lnTo>
                    <a:pt x="210" y="139"/>
                  </a:lnTo>
                  <a:lnTo>
                    <a:pt x="215" y="156"/>
                  </a:lnTo>
                  <a:lnTo>
                    <a:pt x="219" y="172"/>
                  </a:lnTo>
                  <a:lnTo>
                    <a:pt x="223" y="187"/>
                  </a:lnTo>
                  <a:lnTo>
                    <a:pt x="225" y="203"/>
                  </a:lnTo>
                  <a:lnTo>
                    <a:pt x="226" y="217"/>
                  </a:lnTo>
                  <a:lnTo>
                    <a:pt x="226" y="232"/>
                  </a:lnTo>
                  <a:lnTo>
                    <a:pt x="225" y="245"/>
                  </a:lnTo>
                  <a:lnTo>
                    <a:pt x="223" y="258"/>
                  </a:lnTo>
                  <a:lnTo>
                    <a:pt x="219" y="271"/>
                  </a:lnTo>
                  <a:lnTo>
                    <a:pt x="215" y="282"/>
                  </a:lnTo>
                  <a:lnTo>
                    <a:pt x="210" y="292"/>
                  </a:lnTo>
                  <a:lnTo>
                    <a:pt x="205" y="300"/>
                  </a:lnTo>
                  <a:lnTo>
                    <a:pt x="197" y="309"/>
                  </a:lnTo>
                  <a:lnTo>
                    <a:pt x="189" y="314"/>
                  </a:lnTo>
                  <a:lnTo>
                    <a:pt x="180" y="320"/>
                  </a:lnTo>
                  <a:lnTo>
                    <a:pt x="180" y="320"/>
                  </a:lnTo>
                  <a:lnTo>
                    <a:pt x="171" y="323"/>
                  </a:lnTo>
                  <a:lnTo>
                    <a:pt x="161" y="324"/>
                  </a:lnTo>
                  <a:lnTo>
                    <a:pt x="151" y="324"/>
                  </a:lnTo>
                  <a:lnTo>
                    <a:pt x="140" y="322"/>
                  </a:lnTo>
                  <a:lnTo>
                    <a:pt x="129" y="319"/>
                  </a:lnTo>
                  <a:lnTo>
                    <a:pt x="118" y="314"/>
                  </a:lnTo>
                  <a:lnTo>
                    <a:pt x="107" y="309"/>
                  </a:lnTo>
                  <a:lnTo>
                    <a:pt x="97" y="301"/>
                  </a:lnTo>
                  <a:lnTo>
                    <a:pt x="86" y="293"/>
                  </a:lnTo>
                  <a:lnTo>
                    <a:pt x="76" y="282"/>
                  </a:lnTo>
                  <a:lnTo>
                    <a:pt x="65" y="271"/>
                  </a:lnTo>
                  <a:lnTo>
                    <a:pt x="56" y="259"/>
                  </a:lnTo>
                  <a:lnTo>
                    <a:pt x="46" y="246"/>
                  </a:lnTo>
                  <a:lnTo>
                    <a:pt x="39" y="232"/>
                  </a:lnTo>
                  <a:lnTo>
                    <a:pt x="31" y="217"/>
                  </a:lnTo>
                  <a:lnTo>
                    <a:pt x="23" y="201"/>
                  </a:lnTo>
                  <a:lnTo>
                    <a:pt x="23" y="201"/>
                  </a:lnTo>
                  <a:lnTo>
                    <a:pt x="16" y="185"/>
                  </a:lnTo>
                  <a:lnTo>
                    <a:pt x="12" y="168"/>
                  </a:lnTo>
                  <a:lnTo>
                    <a:pt x="7" y="152"/>
                  </a:lnTo>
                  <a:lnTo>
                    <a:pt x="4" y="136"/>
                  </a:lnTo>
                  <a:lnTo>
                    <a:pt x="2" y="121"/>
                  </a:lnTo>
                  <a:lnTo>
                    <a:pt x="0" y="106"/>
                  </a:lnTo>
                  <a:lnTo>
                    <a:pt x="0" y="92"/>
                  </a:lnTo>
                  <a:lnTo>
                    <a:pt x="2" y="78"/>
                  </a:lnTo>
                  <a:lnTo>
                    <a:pt x="4" y="65"/>
                  </a:lnTo>
                  <a:lnTo>
                    <a:pt x="7" y="53"/>
                  </a:lnTo>
                  <a:lnTo>
                    <a:pt x="12" y="42"/>
                  </a:lnTo>
                  <a:lnTo>
                    <a:pt x="16" y="31"/>
                  </a:lnTo>
                  <a:lnTo>
                    <a:pt x="22" y="23"/>
                  </a:lnTo>
                  <a:lnTo>
                    <a:pt x="30" y="15"/>
                  </a:lnTo>
                  <a:lnTo>
                    <a:pt x="37" y="9"/>
                  </a:lnTo>
                  <a:lnTo>
                    <a:pt x="46" y="4"/>
                  </a:lnTo>
                  <a:lnTo>
                    <a:pt x="46" y="4"/>
                  </a:lnTo>
                  <a:close/>
                </a:path>
              </a:pathLst>
            </a:custGeom>
            <a:solidFill>
              <a:srgbClr val="F6DC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14"/>
            <p:cNvSpPr>
              <a:spLocks/>
            </p:cNvSpPr>
            <p:nvPr/>
          </p:nvSpPr>
          <p:spPr bwMode="auto">
            <a:xfrm flipH="1">
              <a:off x="6360744" y="5907996"/>
              <a:ext cx="64306" cy="79922"/>
            </a:xfrm>
            <a:custGeom>
              <a:avLst/>
              <a:gdLst>
                <a:gd name="T0" fmla="*/ 179 w 224"/>
                <a:gd name="T1" fmla="*/ 4 h 324"/>
                <a:gd name="T2" fmla="*/ 159 w 224"/>
                <a:gd name="T3" fmla="*/ 0 h 324"/>
                <a:gd name="T4" fmla="*/ 138 w 224"/>
                <a:gd name="T5" fmla="*/ 1 h 324"/>
                <a:gd name="T6" fmla="*/ 117 w 224"/>
                <a:gd name="T7" fmla="*/ 10 h 324"/>
                <a:gd name="T8" fmla="*/ 95 w 224"/>
                <a:gd name="T9" fmla="*/ 23 h 324"/>
                <a:gd name="T10" fmla="*/ 74 w 224"/>
                <a:gd name="T11" fmla="*/ 41 h 324"/>
                <a:gd name="T12" fmla="*/ 55 w 224"/>
                <a:gd name="T13" fmla="*/ 65 h 324"/>
                <a:gd name="T14" fmla="*/ 37 w 224"/>
                <a:gd name="T15" fmla="*/ 92 h 324"/>
                <a:gd name="T16" fmla="*/ 21 w 224"/>
                <a:gd name="T17" fmla="*/ 123 h 324"/>
                <a:gd name="T18" fmla="*/ 16 w 224"/>
                <a:gd name="T19" fmla="*/ 139 h 324"/>
                <a:gd name="T20" fmla="*/ 6 w 224"/>
                <a:gd name="T21" fmla="*/ 172 h 324"/>
                <a:gd name="T22" fmla="*/ 0 w 224"/>
                <a:gd name="T23" fmla="*/ 203 h 324"/>
                <a:gd name="T24" fmla="*/ 0 w 224"/>
                <a:gd name="T25" fmla="*/ 232 h 324"/>
                <a:gd name="T26" fmla="*/ 2 w 224"/>
                <a:gd name="T27" fmla="*/ 258 h 324"/>
                <a:gd name="T28" fmla="*/ 10 w 224"/>
                <a:gd name="T29" fmla="*/ 282 h 324"/>
                <a:gd name="T30" fmla="*/ 21 w 224"/>
                <a:gd name="T31" fmla="*/ 300 h 324"/>
                <a:gd name="T32" fmla="*/ 36 w 224"/>
                <a:gd name="T33" fmla="*/ 314 h 324"/>
                <a:gd name="T34" fmla="*/ 45 w 224"/>
                <a:gd name="T35" fmla="*/ 320 h 324"/>
                <a:gd name="T36" fmla="*/ 64 w 224"/>
                <a:gd name="T37" fmla="*/ 324 h 324"/>
                <a:gd name="T38" fmla="*/ 85 w 224"/>
                <a:gd name="T39" fmla="*/ 322 h 324"/>
                <a:gd name="T40" fmla="*/ 106 w 224"/>
                <a:gd name="T41" fmla="*/ 314 h 324"/>
                <a:gd name="T42" fmla="*/ 128 w 224"/>
                <a:gd name="T43" fmla="*/ 301 h 324"/>
                <a:gd name="T44" fmla="*/ 149 w 224"/>
                <a:gd name="T45" fmla="*/ 282 h 324"/>
                <a:gd name="T46" fmla="*/ 169 w 224"/>
                <a:gd name="T47" fmla="*/ 259 h 324"/>
                <a:gd name="T48" fmla="*/ 187 w 224"/>
                <a:gd name="T49" fmla="*/ 232 h 324"/>
                <a:gd name="T50" fmla="*/ 202 w 224"/>
                <a:gd name="T51" fmla="*/ 201 h 324"/>
                <a:gd name="T52" fmla="*/ 209 w 224"/>
                <a:gd name="T53" fmla="*/ 185 h 324"/>
                <a:gd name="T54" fmla="*/ 218 w 224"/>
                <a:gd name="T55" fmla="*/ 152 h 324"/>
                <a:gd name="T56" fmla="*/ 223 w 224"/>
                <a:gd name="T57" fmla="*/ 121 h 324"/>
                <a:gd name="T58" fmla="*/ 224 w 224"/>
                <a:gd name="T59" fmla="*/ 92 h 324"/>
                <a:gd name="T60" fmla="*/ 221 w 224"/>
                <a:gd name="T61" fmla="*/ 65 h 324"/>
                <a:gd name="T62" fmla="*/ 214 w 224"/>
                <a:gd name="T63" fmla="*/ 42 h 324"/>
                <a:gd name="T64" fmla="*/ 203 w 224"/>
                <a:gd name="T65" fmla="*/ 23 h 324"/>
                <a:gd name="T66" fmla="*/ 187 w 224"/>
                <a:gd name="T67" fmla="*/ 9 h 324"/>
                <a:gd name="T68" fmla="*/ 179 w 224"/>
                <a:gd name="T69" fmla="*/ 4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4" h="324">
                  <a:moveTo>
                    <a:pt x="179" y="4"/>
                  </a:moveTo>
                  <a:lnTo>
                    <a:pt x="179" y="4"/>
                  </a:lnTo>
                  <a:lnTo>
                    <a:pt x="169" y="1"/>
                  </a:lnTo>
                  <a:lnTo>
                    <a:pt x="159" y="0"/>
                  </a:lnTo>
                  <a:lnTo>
                    <a:pt x="149" y="0"/>
                  </a:lnTo>
                  <a:lnTo>
                    <a:pt x="138" y="1"/>
                  </a:lnTo>
                  <a:lnTo>
                    <a:pt x="128" y="4"/>
                  </a:lnTo>
                  <a:lnTo>
                    <a:pt x="117" y="10"/>
                  </a:lnTo>
                  <a:lnTo>
                    <a:pt x="106" y="15"/>
                  </a:lnTo>
                  <a:lnTo>
                    <a:pt x="95" y="23"/>
                  </a:lnTo>
                  <a:lnTo>
                    <a:pt x="85" y="31"/>
                  </a:lnTo>
                  <a:lnTo>
                    <a:pt x="74" y="41"/>
                  </a:lnTo>
                  <a:lnTo>
                    <a:pt x="64" y="52"/>
                  </a:lnTo>
                  <a:lnTo>
                    <a:pt x="55" y="65"/>
                  </a:lnTo>
                  <a:lnTo>
                    <a:pt x="46" y="78"/>
                  </a:lnTo>
                  <a:lnTo>
                    <a:pt x="37" y="92"/>
                  </a:lnTo>
                  <a:lnTo>
                    <a:pt x="29" y="107"/>
                  </a:lnTo>
                  <a:lnTo>
                    <a:pt x="21" y="123"/>
                  </a:lnTo>
                  <a:lnTo>
                    <a:pt x="21" y="123"/>
                  </a:lnTo>
                  <a:lnTo>
                    <a:pt x="16" y="139"/>
                  </a:lnTo>
                  <a:lnTo>
                    <a:pt x="10" y="156"/>
                  </a:lnTo>
                  <a:lnTo>
                    <a:pt x="6" y="172"/>
                  </a:lnTo>
                  <a:lnTo>
                    <a:pt x="2" y="187"/>
                  </a:lnTo>
                  <a:lnTo>
                    <a:pt x="0" y="203"/>
                  </a:lnTo>
                  <a:lnTo>
                    <a:pt x="0" y="217"/>
                  </a:lnTo>
                  <a:lnTo>
                    <a:pt x="0" y="232"/>
                  </a:lnTo>
                  <a:lnTo>
                    <a:pt x="1" y="245"/>
                  </a:lnTo>
                  <a:lnTo>
                    <a:pt x="2" y="258"/>
                  </a:lnTo>
                  <a:lnTo>
                    <a:pt x="6" y="271"/>
                  </a:lnTo>
                  <a:lnTo>
                    <a:pt x="10" y="282"/>
                  </a:lnTo>
                  <a:lnTo>
                    <a:pt x="14" y="292"/>
                  </a:lnTo>
                  <a:lnTo>
                    <a:pt x="21" y="300"/>
                  </a:lnTo>
                  <a:lnTo>
                    <a:pt x="28" y="309"/>
                  </a:lnTo>
                  <a:lnTo>
                    <a:pt x="36" y="314"/>
                  </a:lnTo>
                  <a:lnTo>
                    <a:pt x="45" y="320"/>
                  </a:lnTo>
                  <a:lnTo>
                    <a:pt x="45" y="320"/>
                  </a:lnTo>
                  <a:lnTo>
                    <a:pt x="54" y="323"/>
                  </a:lnTo>
                  <a:lnTo>
                    <a:pt x="64" y="324"/>
                  </a:lnTo>
                  <a:lnTo>
                    <a:pt x="75" y="324"/>
                  </a:lnTo>
                  <a:lnTo>
                    <a:pt x="85" y="322"/>
                  </a:lnTo>
                  <a:lnTo>
                    <a:pt x="96" y="319"/>
                  </a:lnTo>
                  <a:lnTo>
                    <a:pt x="106" y="314"/>
                  </a:lnTo>
                  <a:lnTo>
                    <a:pt x="118" y="309"/>
                  </a:lnTo>
                  <a:lnTo>
                    <a:pt x="128" y="301"/>
                  </a:lnTo>
                  <a:lnTo>
                    <a:pt x="139" y="293"/>
                  </a:lnTo>
                  <a:lnTo>
                    <a:pt x="149" y="282"/>
                  </a:lnTo>
                  <a:lnTo>
                    <a:pt x="159" y="271"/>
                  </a:lnTo>
                  <a:lnTo>
                    <a:pt x="169" y="259"/>
                  </a:lnTo>
                  <a:lnTo>
                    <a:pt x="178" y="246"/>
                  </a:lnTo>
                  <a:lnTo>
                    <a:pt x="187" y="232"/>
                  </a:lnTo>
                  <a:lnTo>
                    <a:pt x="195" y="217"/>
                  </a:lnTo>
                  <a:lnTo>
                    <a:pt x="202" y="201"/>
                  </a:lnTo>
                  <a:lnTo>
                    <a:pt x="202" y="201"/>
                  </a:lnTo>
                  <a:lnTo>
                    <a:pt x="209" y="185"/>
                  </a:lnTo>
                  <a:lnTo>
                    <a:pt x="214" y="168"/>
                  </a:lnTo>
                  <a:lnTo>
                    <a:pt x="218" y="152"/>
                  </a:lnTo>
                  <a:lnTo>
                    <a:pt x="221" y="136"/>
                  </a:lnTo>
                  <a:lnTo>
                    <a:pt x="223" y="121"/>
                  </a:lnTo>
                  <a:lnTo>
                    <a:pt x="224" y="106"/>
                  </a:lnTo>
                  <a:lnTo>
                    <a:pt x="224" y="92"/>
                  </a:lnTo>
                  <a:lnTo>
                    <a:pt x="223" y="78"/>
                  </a:lnTo>
                  <a:lnTo>
                    <a:pt x="221" y="65"/>
                  </a:lnTo>
                  <a:lnTo>
                    <a:pt x="218" y="53"/>
                  </a:lnTo>
                  <a:lnTo>
                    <a:pt x="214" y="42"/>
                  </a:lnTo>
                  <a:lnTo>
                    <a:pt x="209" y="31"/>
                  </a:lnTo>
                  <a:lnTo>
                    <a:pt x="203" y="23"/>
                  </a:lnTo>
                  <a:lnTo>
                    <a:pt x="196" y="15"/>
                  </a:lnTo>
                  <a:lnTo>
                    <a:pt x="187" y="9"/>
                  </a:lnTo>
                  <a:lnTo>
                    <a:pt x="179" y="4"/>
                  </a:lnTo>
                  <a:lnTo>
                    <a:pt x="179" y="4"/>
                  </a:lnTo>
                  <a:close/>
                </a:path>
              </a:pathLst>
            </a:custGeom>
            <a:solidFill>
              <a:srgbClr val="F6DC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15"/>
            <p:cNvSpPr>
              <a:spLocks/>
            </p:cNvSpPr>
            <p:nvPr/>
          </p:nvSpPr>
          <p:spPr bwMode="auto">
            <a:xfrm flipH="1">
              <a:off x="6492832" y="6050466"/>
              <a:ext cx="144254" cy="41698"/>
            </a:xfrm>
            <a:custGeom>
              <a:avLst/>
              <a:gdLst>
                <a:gd name="T0" fmla="*/ 0 w 499"/>
                <a:gd name="T1" fmla="*/ 0 h 167"/>
                <a:gd name="T2" fmla="*/ 499 w 499"/>
                <a:gd name="T3" fmla="*/ 0 h 167"/>
                <a:gd name="T4" fmla="*/ 499 w 499"/>
                <a:gd name="T5" fmla="*/ 17 h 167"/>
                <a:gd name="T6" fmla="*/ 499 w 499"/>
                <a:gd name="T7" fmla="*/ 17 h 167"/>
                <a:gd name="T8" fmla="*/ 473 w 499"/>
                <a:gd name="T9" fmla="*/ 40 h 167"/>
                <a:gd name="T10" fmla="*/ 445 w 499"/>
                <a:gd name="T11" fmla="*/ 64 h 167"/>
                <a:gd name="T12" fmla="*/ 409 w 499"/>
                <a:gd name="T13" fmla="*/ 92 h 167"/>
                <a:gd name="T14" fmla="*/ 390 w 499"/>
                <a:gd name="T15" fmla="*/ 106 h 167"/>
                <a:gd name="T16" fmla="*/ 370 w 499"/>
                <a:gd name="T17" fmla="*/ 119 h 167"/>
                <a:gd name="T18" fmla="*/ 350 w 499"/>
                <a:gd name="T19" fmla="*/ 132 h 167"/>
                <a:gd name="T20" fmla="*/ 328 w 499"/>
                <a:gd name="T21" fmla="*/ 144 h 167"/>
                <a:gd name="T22" fmla="*/ 308 w 499"/>
                <a:gd name="T23" fmla="*/ 153 h 167"/>
                <a:gd name="T24" fmla="*/ 289 w 499"/>
                <a:gd name="T25" fmla="*/ 160 h 167"/>
                <a:gd name="T26" fmla="*/ 270 w 499"/>
                <a:gd name="T27" fmla="*/ 166 h 167"/>
                <a:gd name="T28" fmla="*/ 261 w 499"/>
                <a:gd name="T29" fmla="*/ 167 h 167"/>
                <a:gd name="T30" fmla="*/ 252 w 499"/>
                <a:gd name="T31" fmla="*/ 167 h 167"/>
                <a:gd name="T32" fmla="*/ 252 w 499"/>
                <a:gd name="T33" fmla="*/ 167 h 167"/>
                <a:gd name="T34" fmla="*/ 243 w 499"/>
                <a:gd name="T35" fmla="*/ 167 h 167"/>
                <a:gd name="T36" fmla="*/ 234 w 499"/>
                <a:gd name="T37" fmla="*/ 166 h 167"/>
                <a:gd name="T38" fmla="*/ 215 w 499"/>
                <a:gd name="T39" fmla="*/ 160 h 167"/>
                <a:gd name="T40" fmla="*/ 195 w 499"/>
                <a:gd name="T41" fmla="*/ 153 h 167"/>
                <a:gd name="T42" fmla="*/ 175 w 499"/>
                <a:gd name="T43" fmla="*/ 143 h 167"/>
                <a:gd name="T44" fmla="*/ 153 w 499"/>
                <a:gd name="T45" fmla="*/ 132 h 167"/>
                <a:gd name="T46" fmla="*/ 132 w 499"/>
                <a:gd name="T47" fmla="*/ 119 h 167"/>
                <a:gd name="T48" fmla="*/ 112 w 499"/>
                <a:gd name="T49" fmla="*/ 105 h 167"/>
                <a:gd name="T50" fmla="*/ 92 w 499"/>
                <a:gd name="T51" fmla="*/ 91 h 167"/>
                <a:gd name="T52" fmla="*/ 56 w 499"/>
                <a:gd name="T53" fmla="*/ 63 h 167"/>
                <a:gd name="T54" fmla="*/ 27 w 499"/>
                <a:gd name="T55" fmla="*/ 38 h 167"/>
                <a:gd name="T56" fmla="*/ 0 w 499"/>
                <a:gd name="T57" fmla="*/ 14 h 167"/>
                <a:gd name="T58" fmla="*/ 0 w 499"/>
                <a:gd name="T59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9" h="167">
                  <a:moveTo>
                    <a:pt x="0" y="0"/>
                  </a:moveTo>
                  <a:lnTo>
                    <a:pt x="499" y="0"/>
                  </a:lnTo>
                  <a:lnTo>
                    <a:pt x="499" y="17"/>
                  </a:lnTo>
                  <a:lnTo>
                    <a:pt x="499" y="17"/>
                  </a:lnTo>
                  <a:lnTo>
                    <a:pt x="473" y="40"/>
                  </a:lnTo>
                  <a:lnTo>
                    <a:pt x="445" y="64"/>
                  </a:lnTo>
                  <a:lnTo>
                    <a:pt x="409" y="92"/>
                  </a:lnTo>
                  <a:lnTo>
                    <a:pt x="390" y="106"/>
                  </a:lnTo>
                  <a:lnTo>
                    <a:pt x="370" y="119"/>
                  </a:lnTo>
                  <a:lnTo>
                    <a:pt x="350" y="132"/>
                  </a:lnTo>
                  <a:lnTo>
                    <a:pt x="328" y="144"/>
                  </a:lnTo>
                  <a:lnTo>
                    <a:pt x="308" y="153"/>
                  </a:lnTo>
                  <a:lnTo>
                    <a:pt x="289" y="160"/>
                  </a:lnTo>
                  <a:lnTo>
                    <a:pt x="270" y="166"/>
                  </a:lnTo>
                  <a:lnTo>
                    <a:pt x="261" y="167"/>
                  </a:lnTo>
                  <a:lnTo>
                    <a:pt x="252" y="167"/>
                  </a:lnTo>
                  <a:lnTo>
                    <a:pt x="252" y="167"/>
                  </a:lnTo>
                  <a:lnTo>
                    <a:pt x="243" y="167"/>
                  </a:lnTo>
                  <a:lnTo>
                    <a:pt x="234" y="166"/>
                  </a:lnTo>
                  <a:lnTo>
                    <a:pt x="215" y="160"/>
                  </a:lnTo>
                  <a:lnTo>
                    <a:pt x="195" y="153"/>
                  </a:lnTo>
                  <a:lnTo>
                    <a:pt x="175" y="143"/>
                  </a:lnTo>
                  <a:lnTo>
                    <a:pt x="153" y="132"/>
                  </a:lnTo>
                  <a:lnTo>
                    <a:pt x="132" y="119"/>
                  </a:lnTo>
                  <a:lnTo>
                    <a:pt x="112" y="105"/>
                  </a:lnTo>
                  <a:lnTo>
                    <a:pt x="92" y="91"/>
                  </a:lnTo>
                  <a:lnTo>
                    <a:pt x="56" y="63"/>
                  </a:lnTo>
                  <a:lnTo>
                    <a:pt x="27" y="38"/>
                  </a:lnTo>
                  <a:lnTo>
                    <a:pt x="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A0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16"/>
            <p:cNvSpPr>
              <a:spLocks/>
            </p:cNvSpPr>
            <p:nvPr/>
          </p:nvSpPr>
          <p:spPr bwMode="auto">
            <a:xfrm flipH="1">
              <a:off x="6492832" y="6050466"/>
              <a:ext cx="144254" cy="41698"/>
            </a:xfrm>
            <a:custGeom>
              <a:avLst/>
              <a:gdLst>
                <a:gd name="T0" fmla="*/ 0 w 499"/>
                <a:gd name="T1" fmla="*/ 0 h 167"/>
                <a:gd name="T2" fmla="*/ 499 w 499"/>
                <a:gd name="T3" fmla="*/ 0 h 167"/>
                <a:gd name="T4" fmla="*/ 499 w 499"/>
                <a:gd name="T5" fmla="*/ 17 h 167"/>
                <a:gd name="T6" fmla="*/ 499 w 499"/>
                <a:gd name="T7" fmla="*/ 17 h 167"/>
                <a:gd name="T8" fmla="*/ 473 w 499"/>
                <a:gd name="T9" fmla="*/ 40 h 167"/>
                <a:gd name="T10" fmla="*/ 445 w 499"/>
                <a:gd name="T11" fmla="*/ 64 h 167"/>
                <a:gd name="T12" fmla="*/ 409 w 499"/>
                <a:gd name="T13" fmla="*/ 92 h 167"/>
                <a:gd name="T14" fmla="*/ 390 w 499"/>
                <a:gd name="T15" fmla="*/ 106 h 167"/>
                <a:gd name="T16" fmla="*/ 370 w 499"/>
                <a:gd name="T17" fmla="*/ 119 h 167"/>
                <a:gd name="T18" fmla="*/ 350 w 499"/>
                <a:gd name="T19" fmla="*/ 132 h 167"/>
                <a:gd name="T20" fmla="*/ 328 w 499"/>
                <a:gd name="T21" fmla="*/ 144 h 167"/>
                <a:gd name="T22" fmla="*/ 308 w 499"/>
                <a:gd name="T23" fmla="*/ 153 h 167"/>
                <a:gd name="T24" fmla="*/ 289 w 499"/>
                <a:gd name="T25" fmla="*/ 160 h 167"/>
                <a:gd name="T26" fmla="*/ 270 w 499"/>
                <a:gd name="T27" fmla="*/ 166 h 167"/>
                <a:gd name="T28" fmla="*/ 261 w 499"/>
                <a:gd name="T29" fmla="*/ 167 h 167"/>
                <a:gd name="T30" fmla="*/ 252 w 499"/>
                <a:gd name="T31" fmla="*/ 167 h 167"/>
                <a:gd name="T32" fmla="*/ 252 w 499"/>
                <a:gd name="T33" fmla="*/ 167 h 167"/>
                <a:gd name="T34" fmla="*/ 243 w 499"/>
                <a:gd name="T35" fmla="*/ 167 h 167"/>
                <a:gd name="T36" fmla="*/ 234 w 499"/>
                <a:gd name="T37" fmla="*/ 166 h 167"/>
                <a:gd name="T38" fmla="*/ 215 w 499"/>
                <a:gd name="T39" fmla="*/ 160 h 167"/>
                <a:gd name="T40" fmla="*/ 195 w 499"/>
                <a:gd name="T41" fmla="*/ 153 h 167"/>
                <a:gd name="T42" fmla="*/ 175 w 499"/>
                <a:gd name="T43" fmla="*/ 143 h 167"/>
                <a:gd name="T44" fmla="*/ 153 w 499"/>
                <a:gd name="T45" fmla="*/ 132 h 167"/>
                <a:gd name="T46" fmla="*/ 132 w 499"/>
                <a:gd name="T47" fmla="*/ 119 h 167"/>
                <a:gd name="T48" fmla="*/ 112 w 499"/>
                <a:gd name="T49" fmla="*/ 105 h 167"/>
                <a:gd name="T50" fmla="*/ 92 w 499"/>
                <a:gd name="T51" fmla="*/ 91 h 167"/>
                <a:gd name="T52" fmla="*/ 56 w 499"/>
                <a:gd name="T53" fmla="*/ 63 h 167"/>
                <a:gd name="T54" fmla="*/ 27 w 499"/>
                <a:gd name="T55" fmla="*/ 38 h 167"/>
                <a:gd name="T56" fmla="*/ 0 w 499"/>
                <a:gd name="T57" fmla="*/ 14 h 167"/>
                <a:gd name="T58" fmla="*/ 0 w 499"/>
                <a:gd name="T59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9" h="167">
                  <a:moveTo>
                    <a:pt x="0" y="0"/>
                  </a:moveTo>
                  <a:lnTo>
                    <a:pt x="499" y="0"/>
                  </a:lnTo>
                  <a:lnTo>
                    <a:pt x="499" y="17"/>
                  </a:lnTo>
                  <a:lnTo>
                    <a:pt x="499" y="17"/>
                  </a:lnTo>
                  <a:lnTo>
                    <a:pt x="473" y="40"/>
                  </a:lnTo>
                  <a:lnTo>
                    <a:pt x="445" y="64"/>
                  </a:lnTo>
                  <a:lnTo>
                    <a:pt x="409" y="92"/>
                  </a:lnTo>
                  <a:lnTo>
                    <a:pt x="390" y="106"/>
                  </a:lnTo>
                  <a:lnTo>
                    <a:pt x="370" y="119"/>
                  </a:lnTo>
                  <a:lnTo>
                    <a:pt x="350" y="132"/>
                  </a:lnTo>
                  <a:lnTo>
                    <a:pt x="328" y="144"/>
                  </a:lnTo>
                  <a:lnTo>
                    <a:pt x="308" y="153"/>
                  </a:lnTo>
                  <a:lnTo>
                    <a:pt x="289" y="160"/>
                  </a:lnTo>
                  <a:lnTo>
                    <a:pt x="270" y="166"/>
                  </a:lnTo>
                  <a:lnTo>
                    <a:pt x="261" y="167"/>
                  </a:lnTo>
                  <a:lnTo>
                    <a:pt x="252" y="167"/>
                  </a:lnTo>
                  <a:lnTo>
                    <a:pt x="252" y="167"/>
                  </a:lnTo>
                  <a:lnTo>
                    <a:pt x="243" y="167"/>
                  </a:lnTo>
                  <a:lnTo>
                    <a:pt x="234" y="166"/>
                  </a:lnTo>
                  <a:lnTo>
                    <a:pt x="215" y="160"/>
                  </a:lnTo>
                  <a:lnTo>
                    <a:pt x="195" y="153"/>
                  </a:lnTo>
                  <a:lnTo>
                    <a:pt x="175" y="143"/>
                  </a:lnTo>
                  <a:lnTo>
                    <a:pt x="153" y="132"/>
                  </a:lnTo>
                  <a:lnTo>
                    <a:pt x="132" y="119"/>
                  </a:lnTo>
                  <a:lnTo>
                    <a:pt x="112" y="105"/>
                  </a:lnTo>
                  <a:lnTo>
                    <a:pt x="92" y="91"/>
                  </a:lnTo>
                  <a:lnTo>
                    <a:pt x="56" y="63"/>
                  </a:lnTo>
                  <a:lnTo>
                    <a:pt x="27" y="38"/>
                  </a:lnTo>
                  <a:lnTo>
                    <a:pt x="0" y="1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17"/>
            <p:cNvSpPr>
              <a:spLocks/>
            </p:cNvSpPr>
            <p:nvPr/>
          </p:nvSpPr>
          <p:spPr bwMode="auto">
            <a:xfrm flipH="1">
              <a:off x="6388552" y="5715142"/>
              <a:ext cx="352814" cy="363123"/>
            </a:xfrm>
            <a:custGeom>
              <a:avLst/>
              <a:gdLst>
                <a:gd name="T0" fmla="*/ 625 w 1220"/>
                <a:gd name="T1" fmla="*/ 1464 h 1465"/>
                <a:gd name="T2" fmla="*/ 676 w 1220"/>
                <a:gd name="T3" fmla="*/ 1453 h 1465"/>
                <a:gd name="T4" fmla="*/ 732 w 1220"/>
                <a:gd name="T5" fmla="*/ 1430 h 1465"/>
                <a:gd name="T6" fmla="*/ 794 w 1220"/>
                <a:gd name="T7" fmla="*/ 1397 h 1465"/>
                <a:gd name="T8" fmla="*/ 858 w 1220"/>
                <a:gd name="T9" fmla="*/ 1352 h 1465"/>
                <a:gd name="T10" fmla="*/ 923 w 1220"/>
                <a:gd name="T11" fmla="*/ 1297 h 1465"/>
                <a:gd name="T12" fmla="*/ 986 w 1220"/>
                <a:gd name="T13" fmla="*/ 1234 h 1465"/>
                <a:gd name="T14" fmla="*/ 1045 w 1220"/>
                <a:gd name="T15" fmla="*/ 1161 h 1465"/>
                <a:gd name="T16" fmla="*/ 1099 w 1220"/>
                <a:gd name="T17" fmla="*/ 1080 h 1465"/>
                <a:gd name="T18" fmla="*/ 1146 w 1220"/>
                <a:gd name="T19" fmla="*/ 993 h 1465"/>
                <a:gd name="T20" fmla="*/ 1184 w 1220"/>
                <a:gd name="T21" fmla="*/ 899 h 1465"/>
                <a:gd name="T22" fmla="*/ 1203 w 1220"/>
                <a:gd name="T23" fmla="*/ 832 h 1465"/>
                <a:gd name="T24" fmla="*/ 1219 w 1220"/>
                <a:gd name="T25" fmla="*/ 726 h 1465"/>
                <a:gd name="T26" fmla="*/ 1219 w 1220"/>
                <a:gd name="T27" fmla="*/ 617 h 1465"/>
                <a:gd name="T28" fmla="*/ 1203 w 1220"/>
                <a:gd name="T29" fmla="*/ 508 h 1465"/>
                <a:gd name="T30" fmla="*/ 1172 w 1220"/>
                <a:gd name="T31" fmla="*/ 400 h 1465"/>
                <a:gd name="T32" fmla="*/ 1126 w 1220"/>
                <a:gd name="T33" fmla="*/ 300 h 1465"/>
                <a:gd name="T34" fmla="*/ 1063 w 1220"/>
                <a:gd name="T35" fmla="*/ 208 h 1465"/>
                <a:gd name="T36" fmla="*/ 984 w 1220"/>
                <a:gd name="T37" fmla="*/ 129 h 1465"/>
                <a:gd name="T38" fmla="*/ 908 w 1220"/>
                <a:gd name="T39" fmla="*/ 75 h 1465"/>
                <a:gd name="T40" fmla="*/ 857 w 1220"/>
                <a:gd name="T41" fmla="*/ 49 h 1465"/>
                <a:gd name="T42" fmla="*/ 800 w 1220"/>
                <a:gd name="T43" fmla="*/ 29 h 1465"/>
                <a:gd name="T44" fmla="*/ 741 w 1220"/>
                <a:gd name="T45" fmla="*/ 12 h 1465"/>
                <a:gd name="T46" fmla="*/ 677 w 1220"/>
                <a:gd name="T47" fmla="*/ 4 h 1465"/>
                <a:gd name="T48" fmla="*/ 610 w 1220"/>
                <a:gd name="T49" fmla="*/ 0 h 1465"/>
                <a:gd name="T50" fmla="*/ 565 w 1220"/>
                <a:gd name="T51" fmla="*/ 2 h 1465"/>
                <a:gd name="T52" fmla="*/ 500 w 1220"/>
                <a:gd name="T53" fmla="*/ 9 h 1465"/>
                <a:gd name="T54" fmla="*/ 439 w 1220"/>
                <a:gd name="T55" fmla="*/ 22 h 1465"/>
                <a:gd name="T56" fmla="*/ 382 w 1220"/>
                <a:gd name="T57" fmla="*/ 42 h 1465"/>
                <a:gd name="T58" fmla="*/ 329 w 1220"/>
                <a:gd name="T59" fmla="*/ 66 h 1465"/>
                <a:gd name="T60" fmla="*/ 265 w 1220"/>
                <a:gd name="T61" fmla="*/ 106 h 1465"/>
                <a:gd name="T62" fmla="*/ 181 w 1220"/>
                <a:gd name="T63" fmla="*/ 180 h 1465"/>
                <a:gd name="T64" fmla="*/ 114 w 1220"/>
                <a:gd name="T65" fmla="*/ 268 h 1465"/>
                <a:gd name="T66" fmla="*/ 62 w 1220"/>
                <a:gd name="T67" fmla="*/ 367 h 1465"/>
                <a:gd name="T68" fmla="*/ 25 w 1220"/>
                <a:gd name="T69" fmla="*/ 471 h 1465"/>
                <a:gd name="T70" fmla="*/ 5 w 1220"/>
                <a:gd name="T71" fmla="*/ 580 h 1465"/>
                <a:gd name="T72" fmla="*/ 0 w 1220"/>
                <a:gd name="T73" fmla="*/ 691 h 1465"/>
                <a:gd name="T74" fmla="*/ 11 w 1220"/>
                <a:gd name="T75" fmla="*/ 797 h 1465"/>
                <a:gd name="T76" fmla="*/ 26 w 1220"/>
                <a:gd name="T77" fmla="*/ 867 h 1465"/>
                <a:gd name="T78" fmla="*/ 60 w 1220"/>
                <a:gd name="T79" fmla="*/ 963 h 1465"/>
                <a:gd name="T80" fmla="*/ 105 w 1220"/>
                <a:gd name="T81" fmla="*/ 1052 h 1465"/>
                <a:gd name="T82" fmla="*/ 157 w 1220"/>
                <a:gd name="T83" fmla="*/ 1135 h 1465"/>
                <a:gd name="T84" fmla="*/ 215 w 1220"/>
                <a:gd name="T85" fmla="*/ 1210 h 1465"/>
                <a:gd name="T86" fmla="*/ 277 w 1220"/>
                <a:gd name="T87" fmla="*/ 1277 h 1465"/>
                <a:gd name="T88" fmla="*/ 341 w 1220"/>
                <a:gd name="T89" fmla="*/ 1335 h 1465"/>
                <a:gd name="T90" fmla="*/ 406 w 1220"/>
                <a:gd name="T91" fmla="*/ 1383 h 1465"/>
                <a:gd name="T92" fmla="*/ 467 w 1220"/>
                <a:gd name="T93" fmla="*/ 1421 h 1465"/>
                <a:gd name="T94" fmla="*/ 527 w 1220"/>
                <a:gd name="T95" fmla="*/ 1446 h 1465"/>
                <a:gd name="T96" fmla="*/ 579 w 1220"/>
                <a:gd name="T97" fmla="*/ 1462 h 1465"/>
                <a:gd name="T98" fmla="*/ 610 w 1220"/>
                <a:gd name="T99" fmla="*/ 1465 h 1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20" h="1465">
                  <a:moveTo>
                    <a:pt x="610" y="1465"/>
                  </a:moveTo>
                  <a:lnTo>
                    <a:pt x="610" y="1465"/>
                  </a:lnTo>
                  <a:lnTo>
                    <a:pt x="625" y="1464"/>
                  </a:lnTo>
                  <a:lnTo>
                    <a:pt x="641" y="1462"/>
                  </a:lnTo>
                  <a:lnTo>
                    <a:pt x="658" y="1458"/>
                  </a:lnTo>
                  <a:lnTo>
                    <a:pt x="676" y="1453"/>
                  </a:lnTo>
                  <a:lnTo>
                    <a:pt x="694" y="1446"/>
                  </a:lnTo>
                  <a:lnTo>
                    <a:pt x="713" y="1439"/>
                  </a:lnTo>
                  <a:lnTo>
                    <a:pt x="732" y="1430"/>
                  </a:lnTo>
                  <a:lnTo>
                    <a:pt x="752" y="1421"/>
                  </a:lnTo>
                  <a:lnTo>
                    <a:pt x="774" y="1409"/>
                  </a:lnTo>
                  <a:lnTo>
                    <a:pt x="794" y="1397"/>
                  </a:lnTo>
                  <a:lnTo>
                    <a:pt x="815" y="1383"/>
                  </a:lnTo>
                  <a:lnTo>
                    <a:pt x="836" y="1368"/>
                  </a:lnTo>
                  <a:lnTo>
                    <a:pt x="858" y="1352"/>
                  </a:lnTo>
                  <a:lnTo>
                    <a:pt x="879" y="1335"/>
                  </a:lnTo>
                  <a:lnTo>
                    <a:pt x="900" y="1317"/>
                  </a:lnTo>
                  <a:lnTo>
                    <a:pt x="923" y="1297"/>
                  </a:lnTo>
                  <a:lnTo>
                    <a:pt x="944" y="1277"/>
                  </a:lnTo>
                  <a:lnTo>
                    <a:pt x="964" y="1255"/>
                  </a:lnTo>
                  <a:lnTo>
                    <a:pt x="986" y="1234"/>
                  </a:lnTo>
                  <a:lnTo>
                    <a:pt x="1006" y="1210"/>
                  </a:lnTo>
                  <a:lnTo>
                    <a:pt x="1026" y="1186"/>
                  </a:lnTo>
                  <a:lnTo>
                    <a:pt x="1045" y="1161"/>
                  </a:lnTo>
                  <a:lnTo>
                    <a:pt x="1064" y="1135"/>
                  </a:lnTo>
                  <a:lnTo>
                    <a:pt x="1082" y="1108"/>
                  </a:lnTo>
                  <a:lnTo>
                    <a:pt x="1099" y="1080"/>
                  </a:lnTo>
                  <a:lnTo>
                    <a:pt x="1116" y="1052"/>
                  </a:lnTo>
                  <a:lnTo>
                    <a:pt x="1131" y="1023"/>
                  </a:lnTo>
                  <a:lnTo>
                    <a:pt x="1146" y="993"/>
                  </a:lnTo>
                  <a:lnTo>
                    <a:pt x="1159" y="963"/>
                  </a:lnTo>
                  <a:lnTo>
                    <a:pt x="1173" y="931"/>
                  </a:lnTo>
                  <a:lnTo>
                    <a:pt x="1184" y="899"/>
                  </a:lnTo>
                  <a:lnTo>
                    <a:pt x="1194" y="867"/>
                  </a:lnTo>
                  <a:lnTo>
                    <a:pt x="1194" y="867"/>
                  </a:lnTo>
                  <a:lnTo>
                    <a:pt x="1203" y="832"/>
                  </a:lnTo>
                  <a:lnTo>
                    <a:pt x="1210" y="797"/>
                  </a:lnTo>
                  <a:lnTo>
                    <a:pt x="1216" y="763"/>
                  </a:lnTo>
                  <a:lnTo>
                    <a:pt x="1219" y="726"/>
                  </a:lnTo>
                  <a:lnTo>
                    <a:pt x="1220" y="691"/>
                  </a:lnTo>
                  <a:lnTo>
                    <a:pt x="1220" y="654"/>
                  </a:lnTo>
                  <a:lnTo>
                    <a:pt x="1219" y="617"/>
                  </a:lnTo>
                  <a:lnTo>
                    <a:pt x="1216" y="580"/>
                  </a:lnTo>
                  <a:lnTo>
                    <a:pt x="1210" y="544"/>
                  </a:lnTo>
                  <a:lnTo>
                    <a:pt x="1203" y="508"/>
                  </a:lnTo>
                  <a:lnTo>
                    <a:pt x="1194" y="471"/>
                  </a:lnTo>
                  <a:lnTo>
                    <a:pt x="1184" y="436"/>
                  </a:lnTo>
                  <a:lnTo>
                    <a:pt x="1172" y="400"/>
                  </a:lnTo>
                  <a:lnTo>
                    <a:pt x="1158" y="367"/>
                  </a:lnTo>
                  <a:lnTo>
                    <a:pt x="1143" y="332"/>
                  </a:lnTo>
                  <a:lnTo>
                    <a:pt x="1126" y="300"/>
                  </a:lnTo>
                  <a:lnTo>
                    <a:pt x="1107" y="268"/>
                  </a:lnTo>
                  <a:lnTo>
                    <a:pt x="1085" y="237"/>
                  </a:lnTo>
                  <a:lnTo>
                    <a:pt x="1063" y="208"/>
                  </a:lnTo>
                  <a:lnTo>
                    <a:pt x="1038" y="180"/>
                  </a:lnTo>
                  <a:lnTo>
                    <a:pt x="1012" y="154"/>
                  </a:lnTo>
                  <a:lnTo>
                    <a:pt x="984" y="129"/>
                  </a:lnTo>
                  <a:lnTo>
                    <a:pt x="955" y="106"/>
                  </a:lnTo>
                  <a:lnTo>
                    <a:pt x="924" y="85"/>
                  </a:lnTo>
                  <a:lnTo>
                    <a:pt x="908" y="75"/>
                  </a:lnTo>
                  <a:lnTo>
                    <a:pt x="891" y="66"/>
                  </a:lnTo>
                  <a:lnTo>
                    <a:pt x="873" y="58"/>
                  </a:lnTo>
                  <a:lnTo>
                    <a:pt x="857" y="49"/>
                  </a:lnTo>
                  <a:lnTo>
                    <a:pt x="837" y="42"/>
                  </a:lnTo>
                  <a:lnTo>
                    <a:pt x="820" y="35"/>
                  </a:lnTo>
                  <a:lnTo>
                    <a:pt x="800" y="29"/>
                  </a:lnTo>
                  <a:lnTo>
                    <a:pt x="781" y="22"/>
                  </a:lnTo>
                  <a:lnTo>
                    <a:pt x="761" y="18"/>
                  </a:lnTo>
                  <a:lnTo>
                    <a:pt x="741" y="12"/>
                  </a:lnTo>
                  <a:lnTo>
                    <a:pt x="721" y="9"/>
                  </a:lnTo>
                  <a:lnTo>
                    <a:pt x="700" y="6"/>
                  </a:lnTo>
                  <a:lnTo>
                    <a:pt x="677" y="4"/>
                  </a:lnTo>
                  <a:lnTo>
                    <a:pt x="656" y="2"/>
                  </a:lnTo>
                  <a:lnTo>
                    <a:pt x="633" y="0"/>
                  </a:lnTo>
                  <a:lnTo>
                    <a:pt x="610" y="0"/>
                  </a:lnTo>
                  <a:lnTo>
                    <a:pt x="610" y="0"/>
                  </a:lnTo>
                  <a:lnTo>
                    <a:pt x="587" y="0"/>
                  </a:lnTo>
                  <a:lnTo>
                    <a:pt x="565" y="2"/>
                  </a:lnTo>
                  <a:lnTo>
                    <a:pt x="542" y="4"/>
                  </a:lnTo>
                  <a:lnTo>
                    <a:pt x="521" y="6"/>
                  </a:lnTo>
                  <a:lnTo>
                    <a:pt x="500" y="9"/>
                  </a:lnTo>
                  <a:lnTo>
                    <a:pt x="480" y="12"/>
                  </a:lnTo>
                  <a:lnTo>
                    <a:pt x="459" y="18"/>
                  </a:lnTo>
                  <a:lnTo>
                    <a:pt x="439" y="22"/>
                  </a:lnTo>
                  <a:lnTo>
                    <a:pt x="420" y="29"/>
                  </a:lnTo>
                  <a:lnTo>
                    <a:pt x="401" y="35"/>
                  </a:lnTo>
                  <a:lnTo>
                    <a:pt x="382" y="42"/>
                  </a:lnTo>
                  <a:lnTo>
                    <a:pt x="364" y="49"/>
                  </a:lnTo>
                  <a:lnTo>
                    <a:pt x="346" y="58"/>
                  </a:lnTo>
                  <a:lnTo>
                    <a:pt x="329" y="66"/>
                  </a:lnTo>
                  <a:lnTo>
                    <a:pt x="312" y="75"/>
                  </a:lnTo>
                  <a:lnTo>
                    <a:pt x="297" y="85"/>
                  </a:lnTo>
                  <a:lnTo>
                    <a:pt x="265" y="106"/>
                  </a:lnTo>
                  <a:lnTo>
                    <a:pt x="235" y="129"/>
                  </a:lnTo>
                  <a:lnTo>
                    <a:pt x="208" y="154"/>
                  </a:lnTo>
                  <a:lnTo>
                    <a:pt x="181" y="180"/>
                  </a:lnTo>
                  <a:lnTo>
                    <a:pt x="158" y="208"/>
                  </a:lnTo>
                  <a:lnTo>
                    <a:pt x="135" y="237"/>
                  </a:lnTo>
                  <a:lnTo>
                    <a:pt x="114" y="268"/>
                  </a:lnTo>
                  <a:lnTo>
                    <a:pt x="95" y="300"/>
                  </a:lnTo>
                  <a:lnTo>
                    <a:pt x="78" y="332"/>
                  </a:lnTo>
                  <a:lnTo>
                    <a:pt x="62" y="367"/>
                  </a:lnTo>
                  <a:lnTo>
                    <a:pt x="48" y="400"/>
                  </a:lnTo>
                  <a:lnTo>
                    <a:pt x="37" y="436"/>
                  </a:lnTo>
                  <a:lnTo>
                    <a:pt x="25" y="471"/>
                  </a:lnTo>
                  <a:lnTo>
                    <a:pt x="17" y="508"/>
                  </a:lnTo>
                  <a:lnTo>
                    <a:pt x="11" y="544"/>
                  </a:lnTo>
                  <a:lnTo>
                    <a:pt x="5" y="580"/>
                  </a:lnTo>
                  <a:lnTo>
                    <a:pt x="2" y="617"/>
                  </a:lnTo>
                  <a:lnTo>
                    <a:pt x="0" y="654"/>
                  </a:lnTo>
                  <a:lnTo>
                    <a:pt x="0" y="691"/>
                  </a:lnTo>
                  <a:lnTo>
                    <a:pt x="2" y="726"/>
                  </a:lnTo>
                  <a:lnTo>
                    <a:pt x="5" y="763"/>
                  </a:lnTo>
                  <a:lnTo>
                    <a:pt x="11" y="797"/>
                  </a:lnTo>
                  <a:lnTo>
                    <a:pt x="17" y="832"/>
                  </a:lnTo>
                  <a:lnTo>
                    <a:pt x="26" y="867"/>
                  </a:lnTo>
                  <a:lnTo>
                    <a:pt x="26" y="867"/>
                  </a:lnTo>
                  <a:lnTo>
                    <a:pt x="37" y="899"/>
                  </a:lnTo>
                  <a:lnTo>
                    <a:pt x="48" y="931"/>
                  </a:lnTo>
                  <a:lnTo>
                    <a:pt x="60" y="963"/>
                  </a:lnTo>
                  <a:lnTo>
                    <a:pt x="75" y="993"/>
                  </a:lnTo>
                  <a:lnTo>
                    <a:pt x="89" y="1023"/>
                  </a:lnTo>
                  <a:lnTo>
                    <a:pt x="105" y="1052"/>
                  </a:lnTo>
                  <a:lnTo>
                    <a:pt x="121" y="1080"/>
                  </a:lnTo>
                  <a:lnTo>
                    <a:pt x="139" y="1108"/>
                  </a:lnTo>
                  <a:lnTo>
                    <a:pt x="157" y="1135"/>
                  </a:lnTo>
                  <a:lnTo>
                    <a:pt x="176" y="1161"/>
                  </a:lnTo>
                  <a:lnTo>
                    <a:pt x="195" y="1186"/>
                  </a:lnTo>
                  <a:lnTo>
                    <a:pt x="215" y="1210"/>
                  </a:lnTo>
                  <a:lnTo>
                    <a:pt x="235" y="1234"/>
                  </a:lnTo>
                  <a:lnTo>
                    <a:pt x="255" y="1255"/>
                  </a:lnTo>
                  <a:lnTo>
                    <a:pt x="277" y="1277"/>
                  </a:lnTo>
                  <a:lnTo>
                    <a:pt x="298" y="1297"/>
                  </a:lnTo>
                  <a:lnTo>
                    <a:pt x="319" y="1317"/>
                  </a:lnTo>
                  <a:lnTo>
                    <a:pt x="341" y="1335"/>
                  </a:lnTo>
                  <a:lnTo>
                    <a:pt x="363" y="1352"/>
                  </a:lnTo>
                  <a:lnTo>
                    <a:pt x="384" y="1368"/>
                  </a:lnTo>
                  <a:lnTo>
                    <a:pt x="406" y="1383"/>
                  </a:lnTo>
                  <a:lnTo>
                    <a:pt x="427" y="1397"/>
                  </a:lnTo>
                  <a:lnTo>
                    <a:pt x="447" y="1409"/>
                  </a:lnTo>
                  <a:lnTo>
                    <a:pt x="467" y="1421"/>
                  </a:lnTo>
                  <a:lnTo>
                    <a:pt x="487" y="1430"/>
                  </a:lnTo>
                  <a:lnTo>
                    <a:pt x="508" y="1439"/>
                  </a:lnTo>
                  <a:lnTo>
                    <a:pt x="527" y="1446"/>
                  </a:lnTo>
                  <a:lnTo>
                    <a:pt x="545" y="1453"/>
                  </a:lnTo>
                  <a:lnTo>
                    <a:pt x="563" y="1458"/>
                  </a:lnTo>
                  <a:lnTo>
                    <a:pt x="579" y="1462"/>
                  </a:lnTo>
                  <a:lnTo>
                    <a:pt x="595" y="1464"/>
                  </a:lnTo>
                  <a:lnTo>
                    <a:pt x="610" y="1465"/>
                  </a:lnTo>
                  <a:lnTo>
                    <a:pt x="610" y="1465"/>
                  </a:lnTo>
                  <a:close/>
                </a:path>
              </a:pathLst>
            </a:custGeom>
            <a:solidFill>
              <a:srgbClr val="F6DC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18"/>
            <p:cNvSpPr>
              <a:spLocks/>
            </p:cNvSpPr>
            <p:nvPr/>
          </p:nvSpPr>
          <p:spPr bwMode="auto">
            <a:xfrm flipH="1">
              <a:off x="6372910" y="5706454"/>
              <a:ext cx="378884" cy="248453"/>
            </a:xfrm>
            <a:custGeom>
              <a:avLst/>
              <a:gdLst>
                <a:gd name="T0" fmla="*/ 483 w 1307"/>
                <a:gd name="T1" fmla="*/ 594 h 1001"/>
                <a:gd name="T2" fmla="*/ 411 w 1307"/>
                <a:gd name="T3" fmla="*/ 699 h 1001"/>
                <a:gd name="T4" fmla="*/ 377 w 1307"/>
                <a:gd name="T5" fmla="*/ 729 h 1001"/>
                <a:gd name="T6" fmla="*/ 337 w 1307"/>
                <a:gd name="T7" fmla="*/ 745 h 1001"/>
                <a:gd name="T8" fmla="*/ 294 w 1307"/>
                <a:gd name="T9" fmla="*/ 748 h 1001"/>
                <a:gd name="T10" fmla="*/ 242 w 1307"/>
                <a:gd name="T11" fmla="*/ 736 h 1001"/>
                <a:gd name="T12" fmla="*/ 186 w 1307"/>
                <a:gd name="T13" fmla="*/ 717 h 1001"/>
                <a:gd name="T14" fmla="*/ 142 w 1307"/>
                <a:gd name="T15" fmla="*/ 714 h 1001"/>
                <a:gd name="T16" fmla="*/ 113 w 1307"/>
                <a:gd name="T17" fmla="*/ 729 h 1001"/>
                <a:gd name="T18" fmla="*/ 96 w 1307"/>
                <a:gd name="T19" fmla="*/ 757 h 1001"/>
                <a:gd name="T20" fmla="*/ 89 w 1307"/>
                <a:gd name="T21" fmla="*/ 821 h 1001"/>
                <a:gd name="T22" fmla="*/ 102 w 1307"/>
                <a:gd name="T23" fmla="*/ 921 h 1001"/>
                <a:gd name="T24" fmla="*/ 87 w 1307"/>
                <a:gd name="T25" fmla="*/ 940 h 1001"/>
                <a:gd name="T26" fmla="*/ 48 w 1307"/>
                <a:gd name="T27" fmla="*/ 875 h 1001"/>
                <a:gd name="T28" fmla="*/ 12 w 1307"/>
                <a:gd name="T29" fmla="*/ 779 h 1001"/>
                <a:gd name="T30" fmla="*/ 0 w 1307"/>
                <a:gd name="T31" fmla="*/ 652 h 1001"/>
                <a:gd name="T32" fmla="*/ 15 w 1307"/>
                <a:gd name="T33" fmla="*/ 527 h 1001"/>
                <a:gd name="T34" fmla="*/ 36 w 1307"/>
                <a:gd name="T35" fmla="*/ 446 h 1001"/>
                <a:gd name="T36" fmla="*/ 67 w 1307"/>
                <a:gd name="T37" fmla="*/ 371 h 1001"/>
                <a:gd name="T38" fmla="*/ 114 w 1307"/>
                <a:gd name="T39" fmla="*/ 294 h 1001"/>
                <a:gd name="T40" fmla="*/ 174 w 1307"/>
                <a:gd name="T41" fmla="*/ 217 h 1001"/>
                <a:gd name="T42" fmla="*/ 243 w 1307"/>
                <a:gd name="T43" fmla="*/ 146 h 1001"/>
                <a:gd name="T44" fmla="*/ 321 w 1307"/>
                <a:gd name="T45" fmla="*/ 84 h 1001"/>
                <a:gd name="T46" fmla="*/ 404 w 1307"/>
                <a:gd name="T47" fmla="*/ 38 h 1001"/>
                <a:gd name="T48" fmla="*/ 490 w 1307"/>
                <a:gd name="T49" fmla="*/ 10 h 1001"/>
                <a:gd name="T50" fmla="*/ 555 w 1307"/>
                <a:gd name="T51" fmla="*/ 4 h 1001"/>
                <a:gd name="T52" fmla="*/ 659 w 1307"/>
                <a:gd name="T53" fmla="*/ 1 h 1001"/>
                <a:gd name="T54" fmla="*/ 784 w 1307"/>
                <a:gd name="T55" fmla="*/ 17 h 1001"/>
                <a:gd name="T56" fmla="*/ 922 w 1307"/>
                <a:gd name="T57" fmla="*/ 63 h 1001"/>
                <a:gd name="T58" fmla="*/ 1070 w 1307"/>
                <a:gd name="T59" fmla="*/ 146 h 1001"/>
                <a:gd name="T60" fmla="*/ 1116 w 1307"/>
                <a:gd name="T61" fmla="*/ 181 h 1001"/>
                <a:gd name="T62" fmla="*/ 1169 w 1307"/>
                <a:gd name="T63" fmla="*/ 235 h 1001"/>
                <a:gd name="T64" fmla="*/ 1238 w 1307"/>
                <a:gd name="T65" fmla="*/ 341 h 1001"/>
                <a:gd name="T66" fmla="*/ 1286 w 1307"/>
                <a:gd name="T67" fmla="*/ 473 h 1001"/>
                <a:gd name="T68" fmla="*/ 1306 w 1307"/>
                <a:gd name="T69" fmla="*/ 608 h 1001"/>
                <a:gd name="T70" fmla="*/ 1303 w 1307"/>
                <a:gd name="T71" fmla="*/ 736 h 1001"/>
                <a:gd name="T72" fmla="*/ 1283 w 1307"/>
                <a:gd name="T73" fmla="*/ 850 h 1001"/>
                <a:gd name="T74" fmla="*/ 1253 w 1307"/>
                <a:gd name="T75" fmla="*/ 938 h 1001"/>
                <a:gd name="T76" fmla="*/ 1218 w 1307"/>
                <a:gd name="T77" fmla="*/ 994 h 1001"/>
                <a:gd name="T78" fmla="*/ 1222 w 1307"/>
                <a:gd name="T79" fmla="*/ 914 h 1001"/>
                <a:gd name="T80" fmla="*/ 1230 w 1307"/>
                <a:gd name="T81" fmla="*/ 774 h 1001"/>
                <a:gd name="T82" fmla="*/ 1215 w 1307"/>
                <a:gd name="T83" fmla="*/ 675 h 1001"/>
                <a:gd name="T84" fmla="*/ 1180 w 1307"/>
                <a:gd name="T85" fmla="*/ 605 h 1001"/>
                <a:gd name="T86" fmla="*/ 1133 w 1307"/>
                <a:gd name="T87" fmla="*/ 551 h 1001"/>
                <a:gd name="T88" fmla="*/ 1030 w 1307"/>
                <a:gd name="T89" fmla="*/ 463 h 1001"/>
                <a:gd name="T90" fmla="*/ 967 w 1307"/>
                <a:gd name="T91" fmla="*/ 398 h 1001"/>
                <a:gd name="T92" fmla="*/ 922 w 1307"/>
                <a:gd name="T93" fmla="*/ 333 h 1001"/>
                <a:gd name="T94" fmla="*/ 896 w 1307"/>
                <a:gd name="T95" fmla="*/ 294 h 1001"/>
                <a:gd name="T96" fmla="*/ 860 w 1307"/>
                <a:gd name="T97" fmla="*/ 268 h 1001"/>
                <a:gd name="T98" fmla="*/ 815 w 1307"/>
                <a:gd name="T99" fmla="*/ 256 h 1001"/>
                <a:gd name="T100" fmla="*/ 764 w 1307"/>
                <a:gd name="T101" fmla="*/ 260 h 1001"/>
                <a:gd name="T102" fmla="*/ 709 w 1307"/>
                <a:gd name="T103" fmla="*/ 282 h 1001"/>
                <a:gd name="T104" fmla="*/ 653 w 1307"/>
                <a:gd name="T105" fmla="*/ 324 h 1001"/>
                <a:gd name="T106" fmla="*/ 597 w 1307"/>
                <a:gd name="T107" fmla="*/ 387 h 1001"/>
                <a:gd name="T108" fmla="*/ 545 w 1307"/>
                <a:gd name="T109" fmla="*/ 474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07" h="1001">
                  <a:moveTo>
                    <a:pt x="545" y="474"/>
                  </a:moveTo>
                  <a:lnTo>
                    <a:pt x="545" y="474"/>
                  </a:lnTo>
                  <a:lnTo>
                    <a:pt x="502" y="558"/>
                  </a:lnTo>
                  <a:lnTo>
                    <a:pt x="483" y="594"/>
                  </a:lnTo>
                  <a:lnTo>
                    <a:pt x="464" y="625"/>
                  </a:lnTo>
                  <a:lnTo>
                    <a:pt x="447" y="654"/>
                  </a:lnTo>
                  <a:lnTo>
                    <a:pt x="429" y="678"/>
                  </a:lnTo>
                  <a:lnTo>
                    <a:pt x="411" y="699"/>
                  </a:lnTo>
                  <a:lnTo>
                    <a:pt x="404" y="708"/>
                  </a:lnTo>
                  <a:lnTo>
                    <a:pt x="395" y="716"/>
                  </a:lnTo>
                  <a:lnTo>
                    <a:pt x="386" y="724"/>
                  </a:lnTo>
                  <a:lnTo>
                    <a:pt x="377" y="729"/>
                  </a:lnTo>
                  <a:lnTo>
                    <a:pt x="367" y="734"/>
                  </a:lnTo>
                  <a:lnTo>
                    <a:pt x="358" y="740"/>
                  </a:lnTo>
                  <a:lnTo>
                    <a:pt x="347" y="743"/>
                  </a:lnTo>
                  <a:lnTo>
                    <a:pt x="337" y="745"/>
                  </a:lnTo>
                  <a:lnTo>
                    <a:pt x="327" y="747"/>
                  </a:lnTo>
                  <a:lnTo>
                    <a:pt x="316" y="748"/>
                  </a:lnTo>
                  <a:lnTo>
                    <a:pt x="305" y="748"/>
                  </a:lnTo>
                  <a:lnTo>
                    <a:pt x="294" y="748"/>
                  </a:lnTo>
                  <a:lnTo>
                    <a:pt x="281" y="746"/>
                  </a:lnTo>
                  <a:lnTo>
                    <a:pt x="269" y="744"/>
                  </a:lnTo>
                  <a:lnTo>
                    <a:pt x="257" y="741"/>
                  </a:lnTo>
                  <a:lnTo>
                    <a:pt x="242" y="736"/>
                  </a:lnTo>
                  <a:lnTo>
                    <a:pt x="214" y="726"/>
                  </a:lnTo>
                  <a:lnTo>
                    <a:pt x="214" y="726"/>
                  </a:lnTo>
                  <a:lnTo>
                    <a:pt x="199" y="721"/>
                  </a:lnTo>
                  <a:lnTo>
                    <a:pt x="186" y="717"/>
                  </a:lnTo>
                  <a:lnTo>
                    <a:pt x="174" y="714"/>
                  </a:lnTo>
                  <a:lnTo>
                    <a:pt x="162" y="713"/>
                  </a:lnTo>
                  <a:lnTo>
                    <a:pt x="151" y="713"/>
                  </a:lnTo>
                  <a:lnTo>
                    <a:pt x="142" y="714"/>
                  </a:lnTo>
                  <a:lnTo>
                    <a:pt x="133" y="716"/>
                  </a:lnTo>
                  <a:lnTo>
                    <a:pt x="125" y="719"/>
                  </a:lnTo>
                  <a:lnTo>
                    <a:pt x="119" y="724"/>
                  </a:lnTo>
                  <a:lnTo>
                    <a:pt x="113" y="729"/>
                  </a:lnTo>
                  <a:lnTo>
                    <a:pt x="107" y="734"/>
                  </a:lnTo>
                  <a:lnTo>
                    <a:pt x="103" y="742"/>
                  </a:lnTo>
                  <a:lnTo>
                    <a:pt x="100" y="749"/>
                  </a:lnTo>
                  <a:lnTo>
                    <a:pt x="96" y="757"/>
                  </a:lnTo>
                  <a:lnTo>
                    <a:pt x="94" y="767"/>
                  </a:lnTo>
                  <a:lnTo>
                    <a:pt x="92" y="776"/>
                  </a:lnTo>
                  <a:lnTo>
                    <a:pt x="89" y="797"/>
                  </a:lnTo>
                  <a:lnTo>
                    <a:pt x="89" y="821"/>
                  </a:lnTo>
                  <a:lnTo>
                    <a:pt x="91" y="844"/>
                  </a:lnTo>
                  <a:lnTo>
                    <a:pt x="93" y="869"/>
                  </a:lnTo>
                  <a:lnTo>
                    <a:pt x="97" y="895"/>
                  </a:lnTo>
                  <a:lnTo>
                    <a:pt x="102" y="921"/>
                  </a:lnTo>
                  <a:lnTo>
                    <a:pt x="112" y="972"/>
                  </a:lnTo>
                  <a:lnTo>
                    <a:pt x="112" y="972"/>
                  </a:lnTo>
                  <a:lnTo>
                    <a:pt x="100" y="956"/>
                  </a:lnTo>
                  <a:lnTo>
                    <a:pt x="87" y="940"/>
                  </a:lnTo>
                  <a:lnTo>
                    <a:pt x="76" y="922"/>
                  </a:lnTo>
                  <a:lnTo>
                    <a:pt x="66" y="907"/>
                  </a:lnTo>
                  <a:lnTo>
                    <a:pt x="57" y="891"/>
                  </a:lnTo>
                  <a:lnTo>
                    <a:pt x="48" y="875"/>
                  </a:lnTo>
                  <a:lnTo>
                    <a:pt x="40" y="859"/>
                  </a:lnTo>
                  <a:lnTo>
                    <a:pt x="33" y="842"/>
                  </a:lnTo>
                  <a:lnTo>
                    <a:pt x="21" y="810"/>
                  </a:lnTo>
                  <a:lnTo>
                    <a:pt x="12" y="779"/>
                  </a:lnTo>
                  <a:lnTo>
                    <a:pt x="5" y="747"/>
                  </a:lnTo>
                  <a:lnTo>
                    <a:pt x="2" y="715"/>
                  </a:lnTo>
                  <a:lnTo>
                    <a:pt x="0" y="684"/>
                  </a:lnTo>
                  <a:lnTo>
                    <a:pt x="0" y="652"/>
                  </a:lnTo>
                  <a:lnTo>
                    <a:pt x="2" y="621"/>
                  </a:lnTo>
                  <a:lnTo>
                    <a:pt x="5" y="590"/>
                  </a:lnTo>
                  <a:lnTo>
                    <a:pt x="10" y="558"/>
                  </a:lnTo>
                  <a:lnTo>
                    <a:pt x="15" y="527"/>
                  </a:lnTo>
                  <a:lnTo>
                    <a:pt x="23" y="495"/>
                  </a:lnTo>
                  <a:lnTo>
                    <a:pt x="31" y="463"/>
                  </a:lnTo>
                  <a:lnTo>
                    <a:pt x="31" y="463"/>
                  </a:lnTo>
                  <a:lnTo>
                    <a:pt x="36" y="446"/>
                  </a:lnTo>
                  <a:lnTo>
                    <a:pt x="42" y="428"/>
                  </a:lnTo>
                  <a:lnTo>
                    <a:pt x="49" y="409"/>
                  </a:lnTo>
                  <a:lnTo>
                    <a:pt x="58" y="391"/>
                  </a:lnTo>
                  <a:lnTo>
                    <a:pt x="67" y="371"/>
                  </a:lnTo>
                  <a:lnTo>
                    <a:pt x="77" y="352"/>
                  </a:lnTo>
                  <a:lnTo>
                    <a:pt x="88" y="333"/>
                  </a:lnTo>
                  <a:lnTo>
                    <a:pt x="101" y="313"/>
                  </a:lnTo>
                  <a:lnTo>
                    <a:pt x="114" y="294"/>
                  </a:lnTo>
                  <a:lnTo>
                    <a:pt x="128" y="274"/>
                  </a:lnTo>
                  <a:lnTo>
                    <a:pt x="142" y="255"/>
                  </a:lnTo>
                  <a:lnTo>
                    <a:pt x="158" y="235"/>
                  </a:lnTo>
                  <a:lnTo>
                    <a:pt x="174" y="217"/>
                  </a:lnTo>
                  <a:lnTo>
                    <a:pt x="189" y="199"/>
                  </a:lnTo>
                  <a:lnTo>
                    <a:pt x="207" y="180"/>
                  </a:lnTo>
                  <a:lnTo>
                    <a:pt x="225" y="163"/>
                  </a:lnTo>
                  <a:lnTo>
                    <a:pt x="243" y="146"/>
                  </a:lnTo>
                  <a:lnTo>
                    <a:pt x="262" y="130"/>
                  </a:lnTo>
                  <a:lnTo>
                    <a:pt x="281" y="113"/>
                  </a:lnTo>
                  <a:lnTo>
                    <a:pt x="300" y="98"/>
                  </a:lnTo>
                  <a:lnTo>
                    <a:pt x="321" y="84"/>
                  </a:lnTo>
                  <a:lnTo>
                    <a:pt x="341" y="71"/>
                  </a:lnTo>
                  <a:lnTo>
                    <a:pt x="362" y="58"/>
                  </a:lnTo>
                  <a:lnTo>
                    <a:pt x="382" y="48"/>
                  </a:lnTo>
                  <a:lnTo>
                    <a:pt x="404" y="38"/>
                  </a:lnTo>
                  <a:lnTo>
                    <a:pt x="425" y="28"/>
                  </a:lnTo>
                  <a:lnTo>
                    <a:pt x="446" y="21"/>
                  </a:lnTo>
                  <a:lnTo>
                    <a:pt x="469" y="14"/>
                  </a:lnTo>
                  <a:lnTo>
                    <a:pt x="490" y="10"/>
                  </a:lnTo>
                  <a:lnTo>
                    <a:pt x="511" y="6"/>
                  </a:lnTo>
                  <a:lnTo>
                    <a:pt x="533" y="4"/>
                  </a:lnTo>
                  <a:lnTo>
                    <a:pt x="555" y="4"/>
                  </a:lnTo>
                  <a:lnTo>
                    <a:pt x="555" y="4"/>
                  </a:lnTo>
                  <a:lnTo>
                    <a:pt x="579" y="2"/>
                  </a:lnTo>
                  <a:lnTo>
                    <a:pt x="604" y="1"/>
                  </a:lnTo>
                  <a:lnTo>
                    <a:pt x="631" y="0"/>
                  </a:lnTo>
                  <a:lnTo>
                    <a:pt x="659" y="1"/>
                  </a:lnTo>
                  <a:lnTo>
                    <a:pt x="689" y="3"/>
                  </a:lnTo>
                  <a:lnTo>
                    <a:pt x="720" y="6"/>
                  </a:lnTo>
                  <a:lnTo>
                    <a:pt x="751" y="11"/>
                  </a:lnTo>
                  <a:lnTo>
                    <a:pt x="784" y="17"/>
                  </a:lnTo>
                  <a:lnTo>
                    <a:pt x="818" y="26"/>
                  </a:lnTo>
                  <a:lnTo>
                    <a:pt x="851" y="36"/>
                  </a:lnTo>
                  <a:lnTo>
                    <a:pt x="886" y="49"/>
                  </a:lnTo>
                  <a:lnTo>
                    <a:pt x="922" y="63"/>
                  </a:lnTo>
                  <a:lnTo>
                    <a:pt x="958" y="80"/>
                  </a:lnTo>
                  <a:lnTo>
                    <a:pt x="995" y="99"/>
                  </a:lnTo>
                  <a:lnTo>
                    <a:pt x="1032" y="121"/>
                  </a:lnTo>
                  <a:lnTo>
                    <a:pt x="1070" y="146"/>
                  </a:lnTo>
                  <a:lnTo>
                    <a:pt x="1070" y="146"/>
                  </a:lnTo>
                  <a:lnTo>
                    <a:pt x="1086" y="158"/>
                  </a:lnTo>
                  <a:lnTo>
                    <a:pt x="1101" y="170"/>
                  </a:lnTo>
                  <a:lnTo>
                    <a:pt x="1116" y="181"/>
                  </a:lnTo>
                  <a:lnTo>
                    <a:pt x="1131" y="194"/>
                  </a:lnTo>
                  <a:lnTo>
                    <a:pt x="1144" y="208"/>
                  </a:lnTo>
                  <a:lnTo>
                    <a:pt x="1156" y="221"/>
                  </a:lnTo>
                  <a:lnTo>
                    <a:pt x="1169" y="235"/>
                  </a:lnTo>
                  <a:lnTo>
                    <a:pt x="1181" y="249"/>
                  </a:lnTo>
                  <a:lnTo>
                    <a:pt x="1202" y="279"/>
                  </a:lnTo>
                  <a:lnTo>
                    <a:pt x="1221" y="310"/>
                  </a:lnTo>
                  <a:lnTo>
                    <a:pt x="1238" y="341"/>
                  </a:lnTo>
                  <a:lnTo>
                    <a:pt x="1253" y="374"/>
                  </a:lnTo>
                  <a:lnTo>
                    <a:pt x="1266" y="406"/>
                  </a:lnTo>
                  <a:lnTo>
                    <a:pt x="1276" y="440"/>
                  </a:lnTo>
                  <a:lnTo>
                    <a:pt x="1286" y="473"/>
                  </a:lnTo>
                  <a:lnTo>
                    <a:pt x="1293" y="506"/>
                  </a:lnTo>
                  <a:lnTo>
                    <a:pt x="1299" y="540"/>
                  </a:lnTo>
                  <a:lnTo>
                    <a:pt x="1303" y="575"/>
                  </a:lnTo>
                  <a:lnTo>
                    <a:pt x="1306" y="608"/>
                  </a:lnTo>
                  <a:lnTo>
                    <a:pt x="1307" y="640"/>
                  </a:lnTo>
                  <a:lnTo>
                    <a:pt x="1307" y="674"/>
                  </a:lnTo>
                  <a:lnTo>
                    <a:pt x="1306" y="705"/>
                  </a:lnTo>
                  <a:lnTo>
                    <a:pt x="1303" y="736"/>
                  </a:lnTo>
                  <a:lnTo>
                    <a:pt x="1299" y="767"/>
                  </a:lnTo>
                  <a:lnTo>
                    <a:pt x="1294" y="796"/>
                  </a:lnTo>
                  <a:lnTo>
                    <a:pt x="1290" y="824"/>
                  </a:lnTo>
                  <a:lnTo>
                    <a:pt x="1283" y="850"/>
                  </a:lnTo>
                  <a:lnTo>
                    <a:pt x="1276" y="875"/>
                  </a:lnTo>
                  <a:lnTo>
                    <a:pt x="1270" y="898"/>
                  </a:lnTo>
                  <a:lnTo>
                    <a:pt x="1262" y="919"/>
                  </a:lnTo>
                  <a:lnTo>
                    <a:pt x="1253" y="938"/>
                  </a:lnTo>
                  <a:lnTo>
                    <a:pt x="1245" y="956"/>
                  </a:lnTo>
                  <a:lnTo>
                    <a:pt x="1236" y="971"/>
                  </a:lnTo>
                  <a:lnTo>
                    <a:pt x="1227" y="984"/>
                  </a:lnTo>
                  <a:lnTo>
                    <a:pt x="1218" y="994"/>
                  </a:lnTo>
                  <a:lnTo>
                    <a:pt x="1209" y="1001"/>
                  </a:lnTo>
                  <a:lnTo>
                    <a:pt x="1209" y="1001"/>
                  </a:lnTo>
                  <a:lnTo>
                    <a:pt x="1217" y="956"/>
                  </a:lnTo>
                  <a:lnTo>
                    <a:pt x="1222" y="914"/>
                  </a:lnTo>
                  <a:lnTo>
                    <a:pt x="1227" y="874"/>
                  </a:lnTo>
                  <a:lnTo>
                    <a:pt x="1229" y="838"/>
                  </a:lnTo>
                  <a:lnTo>
                    <a:pt x="1230" y="805"/>
                  </a:lnTo>
                  <a:lnTo>
                    <a:pt x="1230" y="774"/>
                  </a:lnTo>
                  <a:lnTo>
                    <a:pt x="1228" y="746"/>
                  </a:lnTo>
                  <a:lnTo>
                    <a:pt x="1225" y="720"/>
                  </a:lnTo>
                  <a:lnTo>
                    <a:pt x="1220" y="697"/>
                  </a:lnTo>
                  <a:lnTo>
                    <a:pt x="1215" y="675"/>
                  </a:lnTo>
                  <a:lnTo>
                    <a:pt x="1207" y="655"/>
                  </a:lnTo>
                  <a:lnTo>
                    <a:pt x="1199" y="637"/>
                  </a:lnTo>
                  <a:lnTo>
                    <a:pt x="1190" y="620"/>
                  </a:lnTo>
                  <a:lnTo>
                    <a:pt x="1180" y="605"/>
                  </a:lnTo>
                  <a:lnTo>
                    <a:pt x="1170" y="590"/>
                  </a:lnTo>
                  <a:lnTo>
                    <a:pt x="1157" y="577"/>
                  </a:lnTo>
                  <a:lnTo>
                    <a:pt x="1145" y="564"/>
                  </a:lnTo>
                  <a:lnTo>
                    <a:pt x="1133" y="551"/>
                  </a:lnTo>
                  <a:lnTo>
                    <a:pt x="1105" y="527"/>
                  </a:lnTo>
                  <a:lnTo>
                    <a:pt x="1076" y="503"/>
                  </a:lnTo>
                  <a:lnTo>
                    <a:pt x="1045" y="477"/>
                  </a:lnTo>
                  <a:lnTo>
                    <a:pt x="1030" y="463"/>
                  </a:lnTo>
                  <a:lnTo>
                    <a:pt x="1014" y="449"/>
                  </a:lnTo>
                  <a:lnTo>
                    <a:pt x="998" y="433"/>
                  </a:lnTo>
                  <a:lnTo>
                    <a:pt x="982" y="417"/>
                  </a:lnTo>
                  <a:lnTo>
                    <a:pt x="967" y="398"/>
                  </a:lnTo>
                  <a:lnTo>
                    <a:pt x="951" y="378"/>
                  </a:lnTo>
                  <a:lnTo>
                    <a:pt x="936" y="356"/>
                  </a:lnTo>
                  <a:lnTo>
                    <a:pt x="922" y="333"/>
                  </a:lnTo>
                  <a:lnTo>
                    <a:pt x="922" y="333"/>
                  </a:lnTo>
                  <a:lnTo>
                    <a:pt x="916" y="322"/>
                  </a:lnTo>
                  <a:lnTo>
                    <a:pt x="911" y="312"/>
                  </a:lnTo>
                  <a:lnTo>
                    <a:pt x="904" y="302"/>
                  </a:lnTo>
                  <a:lnTo>
                    <a:pt x="896" y="294"/>
                  </a:lnTo>
                  <a:lnTo>
                    <a:pt x="888" y="286"/>
                  </a:lnTo>
                  <a:lnTo>
                    <a:pt x="879" y="280"/>
                  </a:lnTo>
                  <a:lnTo>
                    <a:pt x="870" y="273"/>
                  </a:lnTo>
                  <a:lnTo>
                    <a:pt x="860" y="268"/>
                  </a:lnTo>
                  <a:lnTo>
                    <a:pt x="849" y="263"/>
                  </a:lnTo>
                  <a:lnTo>
                    <a:pt x="838" y="260"/>
                  </a:lnTo>
                  <a:lnTo>
                    <a:pt x="826" y="257"/>
                  </a:lnTo>
                  <a:lnTo>
                    <a:pt x="815" y="256"/>
                  </a:lnTo>
                  <a:lnTo>
                    <a:pt x="803" y="255"/>
                  </a:lnTo>
                  <a:lnTo>
                    <a:pt x="789" y="256"/>
                  </a:lnTo>
                  <a:lnTo>
                    <a:pt x="777" y="257"/>
                  </a:lnTo>
                  <a:lnTo>
                    <a:pt x="764" y="260"/>
                  </a:lnTo>
                  <a:lnTo>
                    <a:pt x="750" y="263"/>
                  </a:lnTo>
                  <a:lnTo>
                    <a:pt x="737" y="269"/>
                  </a:lnTo>
                  <a:lnTo>
                    <a:pt x="722" y="274"/>
                  </a:lnTo>
                  <a:lnTo>
                    <a:pt x="709" y="282"/>
                  </a:lnTo>
                  <a:lnTo>
                    <a:pt x="694" y="290"/>
                  </a:lnTo>
                  <a:lnTo>
                    <a:pt x="681" y="300"/>
                  </a:lnTo>
                  <a:lnTo>
                    <a:pt x="666" y="311"/>
                  </a:lnTo>
                  <a:lnTo>
                    <a:pt x="653" y="324"/>
                  </a:lnTo>
                  <a:lnTo>
                    <a:pt x="638" y="337"/>
                  </a:lnTo>
                  <a:lnTo>
                    <a:pt x="625" y="352"/>
                  </a:lnTo>
                  <a:lnTo>
                    <a:pt x="610" y="369"/>
                  </a:lnTo>
                  <a:lnTo>
                    <a:pt x="597" y="387"/>
                  </a:lnTo>
                  <a:lnTo>
                    <a:pt x="583" y="406"/>
                  </a:lnTo>
                  <a:lnTo>
                    <a:pt x="571" y="428"/>
                  </a:lnTo>
                  <a:lnTo>
                    <a:pt x="557" y="450"/>
                  </a:lnTo>
                  <a:lnTo>
                    <a:pt x="545" y="474"/>
                  </a:lnTo>
                  <a:lnTo>
                    <a:pt x="545" y="474"/>
                  </a:lnTo>
                  <a:close/>
                </a:path>
              </a:pathLst>
            </a:custGeom>
            <a:solidFill>
              <a:srgbClr val="BE97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19"/>
            <p:cNvSpPr>
              <a:spLocks/>
            </p:cNvSpPr>
            <p:nvPr/>
          </p:nvSpPr>
          <p:spPr bwMode="auto">
            <a:xfrm flipH="1">
              <a:off x="6385076" y="6104326"/>
              <a:ext cx="142516" cy="217179"/>
            </a:xfrm>
            <a:custGeom>
              <a:avLst/>
              <a:gdLst>
                <a:gd name="T0" fmla="*/ 0 w 491"/>
                <a:gd name="T1" fmla="*/ 877 h 878"/>
                <a:gd name="T2" fmla="*/ 210 w 491"/>
                <a:gd name="T3" fmla="*/ 877 h 878"/>
                <a:gd name="T4" fmla="*/ 224 w 491"/>
                <a:gd name="T5" fmla="*/ 878 h 878"/>
                <a:gd name="T6" fmla="*/ 442 w 491"/>
                <a:gd name="T7" fmla="*/ 687 h 878"/>
                <a:gd name="T8" fmla="*/ 221 w 491"/>
                <a:gd name="T9" fmla="*/ 546 h 878"/>
                <a:gd name="T10" fmla="*/ 491 w 491"/>
                <a:gd name="T11" fmla="*/ 424 h 878"/>
                <a:gd name="T12" fmla="*/ 312 w 491"/>
                <a:gd name="T13" fmla="*/ 156 h 878"/>
                <a:gd name="T14" fmla="*/ 242 w 491"/>
                <a:gd name="T15" fmla="*/ 52 h 878"/>
                <a:gd name="T16" fmla="*/ 122 w 491"/>
                <a:gd name="T17" fmla="*/ 0 h 878"/>
                <a:gd name="T18" fmla="*/ 122 w 491"/>
                <a:gd name="T19" fmla="*/ 123 h 878"/>
                <a:gd name="T20" fmla="*/ 1 w 491"/>
                <a:gd name="T21" fmla="*/ 878 h 878"/>
                <a:gd name="T22" fmla="*/ 0 w 491"/>
                <a:gd name="T23" fmla="*/ 877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1" h="878">
                  <a:moveTo>
                    <a:pt x="0" y="877"/>
                  </a:moveTo>
                  <a:lnTo>
                    <a:pt x="210" y="877"/>
                  </a:lnTo>
                  <a:lnTo>
                    <a:pt x="224" y="878"/>
                  </a:lnTo>
                  <a:lnTo>
                    <a:pt x="442" y="687"/>
                  </a:lnTo>
                  <a:lnTo>
                    <a:pt x="221" y="546"/>
                  </a:lnTo>
                  <a:lnTo>
                    <a:pt x="491" y="424"/>
                  </a:lnTo>
                  <a:lnTo>
                    <a:pt x="312" y="156"/>
                  </a:lnTo>
                  <a:lnTo>
                    <a:pt x="242" y="52"/>
                  </a:lnTo>
                  <a:lnTo>
                    <a:pt x="122" y="0"/>
                  </a:lnTo>
                  <a:lnTo>
                    <a:pt x="122" y="123"/>
                  </a:lnTo>
                  <a:lnTo>
                    <a:pt x="1" y="878"/>
                  </a:lnTo>
                  <a:lnTo>
                    <a:pt x="0" y="877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20"/>
            <p:cNvSpPr>
              <a:spLocks/>
            </p:cNvSpPr>
            <p:nvPr/>
          </p:nvSpPr>
          <p:spPr bwMode="auto">
            <a:xfrm flipH="1">
              <a:off x="6600588" y="6102589"/>
              <a:ext cx="142516" cy="218916"/>
            </a:xfrm>
            <a:custGeom>
              <a:avLst/>
              <a:gdLst>
                <a:gd name="T0" fmla="*/ 270 w 491"/>
                <a:gd name="T1" fmla="*/ 544 h 885"/>
                <a:gd name="T2" fmla="*/ 49 w 491"/>
                <a:gd name="T3" fmla="*/ 685 h 885"/>
                <a:gd name="T4" fmla="*/ 267 w 491"/>
                <a:gd name="T5" fmla="*/ 885 h 885"/>
                <a:gd name="T6" fmla="*/ 280 w 491"/>
                <a:gd name="T7" fmla="*/ 884 h 885"/>
                <a:gd name="T8" fmla="*/ 491 w 491"/>
                <a:gd name="T9" fmla="*/ 884 h 885"/>
                <a:gd name="T10" fmla="*/ 489 w 491"/>
                <a:gd name="T11" fmla="*/ 885 h 885"/>
                <a:gd name="T12" fmla="*/ 368 w 491"/>
                <a:gd name="T13" fmla="*/ 122 h 885"/>
                <a:gd name="T14" fmla="*/ 368 w 491"/>
                <a:gd name="T15" fmla="*/ 0 h 885"/>
                <a:gd name="T16" fmla="*/ 221 w 491"/>
                <a:gd name="T17" fmla="*/ 62 h 885"/>
                <a:gd name="T18" fmla="*/ 156 w 491"/>
                <a:gd name="T19" fmla="*/ 168 h 885"/>
                <a:gd name="T20" fmla="*/ 0 w 491"/>
                <a:gd name="T21" fmla="*/ 422 h 885"/>
                <a:gd name="T22" fmla="*/ 270 w 491"/>
                <a:gd name="T23" fmla="*/ 544 h 8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1" h="885">
                  <a:moveTo>
                    <a:pt x="270" y="544"/>
                  </a:moveTo>
                  <a:lnTo>
                    <a:pt x="49" y="685"/>
                  </a:lnTo>
                  <a:lnTo>
                    <a:pt x="267" y="885"/>
                  </a:lnTo>
                  <a:lnTo>
                    <a:pt x="280" y="884"/>
                  </a:lnTo>
                  <a:lnTo>
                    <a:pt x="491" y="884"/>
                  </a:lnTo>
                  <a:lnTo>
                    <a:pt x="489" y="885"/>
                  </a:lnTo>
                  <a:lnTo>
                    <a:pt x="368" y="122"/>
                  </a:lnTo>
                  <a:lnTo>
                    <a:pt x="368" y="0"/>
                  </a:lnTo>
                  <a:lnTo>
                    <a:pt x="221" y="62"/>
                  </a:lnTo>
                  <a:lnTo>
                    <a:pt x="156" y="168"/>
                  </a:lnTo>
                  <a:lnTo>
                    <a:pt x="0" y="422"/>
                  </a:lnTo>
                  <a:lnTo>
                    <a:pt x="270" y="544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21"/>
            <p:cNvSpPr>
              <a:spLocks/>
            </p:cNvSpPr>
            <p:nvPr/>
          </p:nvSpPr>
          <p:spPr bwMode="auto">
            <a:xfrm flipH="1">
              <a:off x="7966656" y="5405879"/>
              <a:ext cx="208560" cy="458682"/>
            </a:xfrm>
            <a:custGeom>
              <a:avLst/>
              <a:gdLst>
                <a:gd name="T0" fmla="*/ 468 w 719"/>
                <a:gd name="T1" fmla="*/ 75 h 1849"/>
                <a:gd name="T2" fmla="*/ 451 w 719"/>
                <a:gd name="T3" fmla="*/ 50 h 1849"/>
                <a:gd name="T4" fmla="*/ 425 w 719"/>
                <a:gd name="T5" fmla="*/ 27 h 1849"/>
                <a:gd name="T6" fmla="*/ 394 w 719"/>
                <a:gd name="T7" fmla="*/ 11 h 1849"/>
                <a:gd name="T8" fmla="*/ 357 w 719"/>
                <a:gd name="T9" fmla="*/ 2 h 1849"/>
                <a:gd name="T10" fmla="*/ 316 w 719"/>
                <a:gd name="T11" fmla="*/ 2 h 1849"/>
                <a:gd name="T12" fmla="*/ 274 w 719"/>
                <a:gd name="T13" fmla="*/ 12 h 1849"/>
                <a:gd name="T14" fmla="*/ 231 w 719"/>
                <a:gd name="T15" fmla="*/ 37 h 1849"/>
                <a:gd name="T16" fmla="*/ 191 w 719"/>
                <a:gd name="T17" fmla="*/ 77 h 1849"/>
                <a:gd name="T18" fmla="*/ 154 w 719"/>
                <a:gd name="T19" fmla="*/ 135 h 1849"/>
                <a:gd name="T20" fmla="*/ 121 w 719"/>
                <a:gd name="T21" fmla="*/ 212 h 1849"/>
                <a:gd name="T22" fmla="*/ 95 w 719"/>
                <a:gd name="T23" fmla="*/ 303 h 1849"/>
                <a:gd name="T24" fmla="*/ 64 w 719"/>
                <a:gd name="T25" fmla="*/ 457 h 1849"/>
                <a:gd name="T26" fmla="*/ 48 w 719"/>
                <a:gd name="T27" fmla="*/ 576 h 1849"/>
                <a:gd name="T28" fmla="*/ 39 w 719"/>
                <a:gd name="T29" fmla="*/ 697 h 1849"/>
                <a:gd name="T30" fmla="*/ 28 w 719"/>
                <a:gd name="T31" fmla="*/ 770 h 1849"/>
                <a:gd name="T32" fmla="*/ 12 w 719"/>
                <a:gd name="T33" fmla="*/ 815 h 1849"/>
                <a:gd name="T34" fmla="*/ 2 w 719"/>
                <a:gd name="T35" fmla="*/ 868 h 1849"/>
                <a:gd name="T36" fmla="*/ 1 w 719"/>
                <a:gd name="T37" fmla="*/ 955 h 1849"/>
                <a:gd name="T38" fmla="*/ 9 w 719"/>
                <a:gd name="T39" fmla="*/ 1066 h 1849"/>
                <a:gd name="T40" fmla="*/ 27 w 719"/>
                <a:gd name="T41" fmla="*/ 1196 h 1849"/>
                <a:gd name="T42" fmla="*/ 54 w 719"/>
                <a:gd name="T43" fmla="*/ 1332 h 1849"/>
                <a:gd name="T44" fmla="*/ 90 w 719"/>
                <a:gd name="T45" fmla="*/ 1468 h 1849"/>
                <a:gd name="T46" fmla="*/ 135 w 719"/>
                <a:gd name="T47" fmla="*/ 1595 h 1849"/>
                <a:gd name="T48" fmla="*/ 188 w 719"/>
                <a:gd name="T49" fmla="*/ 1706 h 1849"/>
                <a:gd name="T50" fmla="*/ 230 w 719"/>
                <a:gd name="T51" fmla="*/ 1765 h 1849"/>
                <a:gd name="T52" fmla="*/ 264 w 719"/>
                <a:gd name="T53" fmla="*/ 1801 h 1849"/>
                <a:gd name="T54" fmla="*/ 300 w 719"/>
                <a:gd name="T55" fmla="*/ 1828 h 1849"/>
                <a:gd name="T56" fmla="*/ 338 w 719"/>
                <a:gd name="T57" fmla="*/ 1844 h 1849"/>
                <a:gd name="T58" fmla="*/ 377 w 719"/>
                <a:gd name="T59" fmla="*/ 1849 h 1849"/>
                <a:gd name="T60" fmla="*/ 406 w 719"/>
                <a:gd name="T61" fmla="*/ 1847 h 1849"/>
                <a:gd name="T62" fmla="*/ 446 w 719"/>
                <a:gd name="T63" fmla="*/ 1834 h 1849"/>
                <a:gd name="T64" fmla="*/ 484 w 719"/>
                <a:gd name="T65" fmla="*/ 1810 h 1849"/>
                <a:gd name="T66" fmla="*/ 518 w 719"/>
                <a:gd name="T67" fmla="*/ 1778 h 1849"/>
                <a:gd name="T68" fmla="*/ 550 w 719"/>
                <a:gd name="T69" fmla="*/ 1738 h 1849"/>
                <a:gd name="T70" fmla="*/ 587 w 719"/>
                <a:gd name="T71" fmla="*/ 1674 h 1849"/>
                <a:gd name="T72" fmla="*/ 634 w 719"/>
                <a:gd name="T73" fmla="*/ 1560 h 1849"/>
                <a:gd name="T74" fmla="*/ 669 w 719"/>
                <a:gd name="T75" fmla="*/ 1430 h 1849"/>
                <a:gd name="T76" fmla="*/ 694 w 719"/>
                <a:gd name="T77" fmla="*/ 1294 h 1849"/>
                <a:gd name="T78" fmla="*/ 711 w 719"/>
                <a:gd name="T79" fmla="*/ 1158 h 1849"/>
                <a:gd name="T80" fmla="*/ 718 w 719"/>
                <a:gd name="T81" fmla="*/ 1030 h 1849"/>
                <a:gd name="T82" fmla="*/ 717 w 719"/>
                <a:gd name="T83" fmla="*/ 918 h 1849"/>
                <a:gd name="T84" fmla="*/ 708 w 719"/>
                <a:gd name="T85" fmla="*/ 831 h 1849"/>
                <a:gd name="T86" fmla="*/ 698 w 719"/>
                <a:gd name="T87" fmla="*/ 790 h 1849"/>
                <a:gd name="T88" fmla="*/ 683 w 719"/>
                <a:gd name="T89" fmla="*/ 730 h 1849"/>
                <a:gd name="T90" fmla="*/ 666 w 719"/>
                <a:gd name="T91" fmla="*/ 604 h 1849"/>
                <a:gd name="T92" fmla="*/ 643 w 719"/>
                <a:gd name="T93" fmla="*/ 370 h 1849"/>
                <a:gd name="T94" fmla="*/ 623 w 719"/>
                <a:gd name="T95" fmla="*/ 260 h 1849"/>
                <a:gd name="T96" fmla="*/ 599 w 719"/>
                <a:gd name="T97" fmla="*/ 189 h 1849"/>
                <a:gd name="T98" fmla="*/ 568 w 719"/>
                <a:gd name="T99" fmla="*/ 133 h 1849"/>
                <a:gd name="T100" fmla="*/ 541 w 719"/>
                <a:gd name="T101" fmla="*/ 106 h 1849"/>
                <a:gd name="T102" fmla="*/ 517 w 719"/>
                <a:gd name="T103" fmla="*/ 93 h 1849"/>
                <a:gd name="T104" fmla="*/ 490 w 719"/>
                <a:gd name="T105" fmla="*/ 86 h 1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19" h="1849">
                  <a:moveTo>
                    <a:pt x="470" y="84"/>
                  </a:moveTo>
                  <a:lnTo>
                    <a:pt x="470" y="84"/>
                  </a:lnTo>
                  <a:lnTo>
                    <a:pt x="468" y="75"/>
                  </a:lnTo>
                  <a:lnTo>
                    <a:pt x="463" y="66"/>
                  </a:lnTo>
                  <a:lnTo>
                    <a:pt x="458" y="58"/>
                  </a:lnTo>
                  <a:lnTo>
                    <a:pt x="451" y="50"/>
                  </a:lnTo>
                  <a:lnTo>
                    <a:pt x="443" y="41"/>
                  </a:lnTo>
                  <a:lnTo>
                    <a:pt x="435" y="35"/>
                  </a:lnTo>
                  <a:lnTo>
                    <a:pt x="425" y="27"/>
                  </a:lnTo>
                  <a:lnTo>
                    <a:pt x="415" y="21"/>
                  </a:lnTo>
                  <a:lnTo>
                    <a:pt x="405" y="16"/>
                  </a:lnTo>
                  <a:lnTo>
                    <a:pt x="394" y="11"/>
                  </a:lnTo>
                  <a:lnTo>
                    <a:pt x="381" y="7"/>
                  </a:lnTo>
                  <a:lnTo>
                    <a:pt x="369" y="4"/>
                  </a:lnTo>
                  <a:lnTo>
                    <a:pt x="357" y="2"/>
                  </a:lnTo>
                  <a:lnTo>
                    <a:pt x="343" y="0"/>
                  </a:lnTo>
                  <a:lnTo>
                    <a:pt x="330" y="0"/>
                  </a:lnTo>
                  <a:lnTo>
                    <a:pt x="316" y="2"/>
                  </a:lnTo>
                  <a:lnTo>
                    <a:pt x="302" y="4"/>
                  </a:lnTo>
                  <a:lnTo>
                    <a:pt x="288" y="8"/>
                  </a:lnTo>
                  <a:lnTo>
                    <a:pt x="274" y="12"/>
                  </a:lnTo>
                  <a:lnTo>
                    <a:pt x="259" y="19"/>
                  </a:lnTo>
                  <a:lnTo>
                    <a:pt x="246" y="27"/>
                  </a:lnTo>
                  <a:lnTo>
                    <a:pt x="231" y="37"/>
                  </a:lnTo>
                  <a:lnTo>
                    <a:pt x="218" y="49"/>
                  </a:lnTo>
                  <a:lnTo>
                    <a:pt x="204" y="62"/>
                  </a:lnTo>
                  <a:lnTo>
                    <a:pt x="191" y="77"/>
                  </a:lnTo>
                  <a:lnTo>
                    <a:pt x="178" y="94"/>
                  </a:lnTo>
                  <a:lnTo>
                    <a:pt x="166" y="114"/>
                  </a:lnTo>
                  <a:lnTo>
                    <a:pt x="154" y="135"/>
                  </a:lnTo>
                  <a:lnTo>
                    <a:pt x="142" y="158"/>
                  </a:lnTo>
                  <a:lnTo>
                    <a:pt x="131" y="184"/>
                  </a:lnTo>
                  <a:lnTo>
                    <a:pt x="121" y="212"/>
                  </a:lnTo>
                  <a:lnTo>
                    <a:pt x="112" y="242"/>
                  </a:lnTo>
                  <a:lnTo>
                    <a:pt x="112" y="242"/>
                  </a:lnTo>
                  <a:lnTo>
                    <a:pt x="95" y="303"/>
                  </a:lnTo>
                  <a:lnTo>
                    <a:pt x="83" y="359"/>
                  </a:lnTo>
                  <a:lnTo>
                    <a:pt x="72" y="410"/>
                  </a:lnTo>
                  <a:lnTo>
                    <a:pt x="64" y="457"/>
                  </a:lnTo>
                  <a:lnTo>
                    <a:pt x="57" y="500"/>
                  </a:lnTo>
                  <a:lnTo>
                    <a:pt x="53" y="540"/>
                  </a:lnTo>
                  <a:lnTo>
                    <a:pt x="48" y="576"/>
                  </a:lnTo>
                  <a:lnTo>
                    <a:pt x="46" y="611"/>
                  </a:lnTo>
                  <a:lnTo>
                    <a:pt x="42" y="670"/>
                  </a:lnTo>
                  <a:lnTo>
                    <a:pt x="39" y="697"/>
                  </a:lnTo>
                  <a:lnTo>
                    <a:pt x="36" y="723"/>
                  </a:lnTo>
                  <a:lnTo>
                    <a:pt x="33" y="747"/>
                  </a:lnTo>
                  <a:lnTo>
                    <a:pt x="28" y="770"/>
                  </a:lnTo>
                  <a:lnTo>
                    <a:pt x="21" y="793"/>
                  </a:lnTo>
                  <a:lnTo>
                    <a:pt x="12" y="815"/>
                  </a:lnTo>
                  <a:lnTo>
                    <a:pt x="12" y="815"/>
                  </a:lnTo>
                  <a:lnTo>
                    <a:pt x="8" y="829"/>
                  </a:lnTo>
                  <a:lnTo>
                    <a:pt x="4" y="846"/>
                  </a:lnTo>
                  <a:lnTo>
                    <a:pt x="2" y="868"/>
                  </a:lnTo>
                  <a:lnTo>
                    <a:pt x="1" y="894"/>
                  </a:lnTo>
                  <a:lnTo>
                    <a:pt x="0" y="923"/>
                  </a:lnTo>
                  <a:lnTo>
                    <a:pt x="1" y="955"/>
                  </a:lnTo>
                  <a:lnTo>
                    <a:pt x="3" y="990"/>
                  </a:lnTo>
                  <a:lnTo>
                    <a:pt x="6" y="1027"/>
                  </a:lnTo>
                  <a:lnTo>
                    <a:pt x="9" y="1066"/>
                  </a:lnTo>
                  <a:lnTo>
                    <a:pt x="15" y="1108"/>
                  </a:lnTo>
                  <a:lnTo>
                    <a:pt x="20" y="1152"/>
                  </a:lnTo>
                  <a:lnTo>
                    <a:pt x="27" y="1196"/>
                  </a:lnTo>
                  <a:lnTo>
                    <a:pt x="35" y="1240"/>
                  </a:lnTo>
                  <a:lnTo>
                    <a:pt x="44" y="1287"/>
                  </a:lnTo>
                  <a:lnTo>
                    <a:pt x="54" y="1332"/>
                  </a:lnTo>
                  <a:lnTo>
                    <a:pt x="65" y="1378"/>
                  </a:lnTo>
                  <a:lnTo>
                    <a:pt x="76" y="1424"/>
                  </a:lnTo>
                  <a:lnTo>
                    <a:pt x="90" y="1468"/>
                  </a:lnTo>
                  <a:lnTo>
                    <a:pt x="104" y="1512"/>
                  </a:lnTo>
                  <a:lnTo>
                    <a:pt x="119" y="1554"/>
                  </a:lnTo>
                  <a:lnTo>
                    <a:pt x="135" y="1595"/>
                  </a:lnTo>
                  <a:lnTo>
                    <a:pt x="151" y="1635"/>
                  </a:lnTo>
                  <a:lnTo>
                    <a:pt x="169" y="1672"/>
                  </a:lnTo>
                  <a:lnTo>
                    <a:pt x="188" y="1706"/>
                  </a:lnTo>
                  <a:lnTo>
                    <a:pt x="209" y="1737"/>
                  </a:lnTo>
                  <a:lnTo>
                    <a:pt x="220" y="1752"/>
                  </a:lnTo>
                  <a:lnTo>
                    <a:pt x="230" y="1765"/>
                  </a:lnTo>
                  <a:lnTo>
                    <a:pt x="241" y="1778"/>
                  </a:lnTo>
                  <a:lnTo>
                    <a:pt x="252" y="1790"/>
                  </a:lnTo>
                  <a:lnTo>
                    <a:pt x="264" y="1801"/>
                  </a:lnTo>
                  <a:lnTo>
                    <a:pt x="275" y="1811"/>
                  </a:lnTo>
                  <a:lnTo>
                    <a:pt x="287" y="1820"/>
                  </a:lnTo>
                  <a:lnTo>
                    <a:pt x="300" y="1828"/>
                  </a:lnTo>
                  <a:lnTo>
                    <a:pt x="312" y="1834"/>
                  </a:lnTo>
                  <a:lnTo>
                    <a:pt x="324" y="1840"/>
                  </a:lnTo>
                  <a:lnTo>
                    <a:pt x="338" y="1844"/>
                  </a:lnTo>
                  <a:lnTo>
                    <a:pt x="350" y="1847"/>
                  </a:lnTo>
                  <a:lnTo>
                    <a:pt x="363" y="1849"/>
                  </a:lnTo>
                  <a:lnTo>
                    <a:pt x="377" y="1849"/>
                  </a:lnTo>
                  <a:lnTo>
                    <a:pt x="377" y="1849"/>
                  </a:lnTo>
                  <a:lnTo>
                    <a:pt x="392" y="1849"/>
                  </a:lnTo>
                  <a:lnTo>
                    <a:pt x="406" y="1847"/>
                  </a:lnTo>
                  <a:lnTo>
                    <a:pt x="420" y="1844"/>
                  </a:lnTo>
                  <a:lnTo>
                    <a:pt x="433" y="1840"/>
                  </a:lnTo>
                  <a:lnTo>
                    <a:pt x="446" y="1834"/>
                  </a:lnTo>
                  <a:lnTo>
                    <a:pt x="460" y="1827"/>
                  </a:lnTo>
                  <a:lnTo>
                    <a:pt x="472" y="1819"/>
                  </a:lnTo>
                  <a:lnTo>
                    <a:pt x="484" y="1810"/>
                  </a:lnTo>
                  <a:lnTo>
                    <a:pt x="496" y="1801"/>
                  </a:lnTo>
                  <a:lnTo>
                    <a:pt x="507" y="1790"/>
                  </a:lnTo>
                  <a:lnTo>
                    <a:pt x="518" y="1778"/>
                  </a:lnTo>
                  <a:lnTo>
                    <a:pt x="530" y="1766"/>
                  </a:lnTo>
                  <a:lnTo>
                    <a:pt x="540" y="1752"/>
                  </a:lnTo>
                  <a:lnTo>
                    <a:pt x="550" y="1738"/>
                  </a:lnTo>
                  <a:lnTo>
                    <a:pt x="560" y="1724"/>
                  </a:lnTo>
                  <a:lnTo>
                    <a:pt x="569" y="1708"/>
                  </a:lnTo>
                  <a:lnTo>
                    <a:pt x="587" y="1674"/>
                  </a:lnTo>
                  <a:lnTo>
                    <a:pt x="604" y="1639"/>
                  </a:lnTo>
                  <a:lnTo>
                    <a:pt x="619" y="1600"/>
                  </a:lnTo>
                  <a:lnTo>
                    <a:pt x="634" y="1560"/>
                  </a:lnTo>
                  <a:lnTo>
                    <a:pt x="646" y="1518"/>
                  </a:lnTo>
                  <a:lnTo>
                    <a:pt x="659" y="1474"/>
                  </a:lnTo>
                  <a:lnTo>
                    <a:pt x="669" y="1430"/>
                  </a:lnTo>
                  <a:lnTo>
                    <a:pt x="679" y="1385"/>
                  </a:lnTo>
                  <a:lnTo>
                    <a:pt x="688" y="1340"/>
                  </a:lnTo>
                  <a:lnTo>
                    <a:pt x="694" y="1294"/>
                  </a:lnTo>
                  <a:lnTo>
                    <a:pt x="701" y="1248"/>
                  </a:lnTo>
                  <a:lnTo>
                    <a:pt x="707" y="1202"/>
                  </a:lnTo>
                  <a:lnTo>
                    <a:pt x="711" y="1158"/>
                  </a:lnTo>
                  <a:lnTo>
                    <a:pt x="715" y="1114"/>
                  </a:lnTo>
                  <a:lnTo>
                    <a:pt x="717" y="1071"/>
                  </a:lnTo>
                  <a:lnTo>
                    <a:pt x="718" y="1030"/>
                  </a:lnTo>
                  <a:lnTo>
                    <a:pt x="719" y="991"/>
                  </a:lnTo>
                  <a:lnTo>
                    <a:pt x="718" y="953"/>
                  </a:lnTo>
                  <a:lnTo>
                    <a:pt x="717" y="918"/>
                  </a:lnTo>
                  <a:lnTo>
                    <a:pt x="715" y="886"/>
                  </a:lnTo>
                  <a:lnTo>
                    <a:pt x="711" y="857"/>
                  </a:lnTo>
                  <a:lnTo>
                    <a:pt x="708" y="831"/>
                  </a:lnTo>
                  <a:lnTo>
                    <a:pt x="703" y="808"/>
                  </a:lnTo>
                  <a:lnTo>
                    <a:pt x="698" y="790"/>
                  </a:lnTo>
                  <a:lnTo>
                    <a:pt x="698" y="790"/>
                  </a:lnTo>
                  <a:lnTo>
                    <a:pt x="692" y="771"/>
                  </a:lnTo>
                  <a:lnTo>
                    <a:pt x="688" y="752"/>
                  </a:lnTo>
                  <a:lnTo>
                    <a:pt x="683" y="730"/>
                  </a:lnTo>
                  <a:lnTo>
                    <a:pt x="679" y="708"/>
                  </a:lnTo>
                  <a:lnTo>
                    <a:pt x="672" y="658"/>
                  </a:lnTo>
                  <a:lnTo>
                    <a:pt x="666" y="604"/>
                  </a:lnTo>
                  <a:lnTo>
                    <a:pt x="656" y="487"/>
                  </a:lnTo>
                  <a:lnTo>
                    <a:pt x="651" y="428"/>
                  </a:lnTo>
                  <a:lnTo>
                    <a:pt x="643" y="370"/>
                  </a:lnTo>
                  <a:lnTo>
                    <a:pt x="634" y="314"/>
                  </a:lnTo>
                  <a:lnTo>
                    <a:pt x="628" y="287"/>
                  </a:lnTo>
                  <a:lnTo>
                    <a:pt x="623" y="260"/>
                  </a:lnTo>
                  <a:lnTo>
                    <a:pt x="616" y="235"/>
                  </a:lnTo>
                  <a:lnTo>
                    <a:pt x="608" y="211"/>
                  </a:lnTo>
                  <a:lnTo>
                    <a:pt x="599" y="189"/>
                  </a:lnTo>
                  <a:lnTo>
                    <a:pt x="590" y="169"/>
                  </a:lnTo>
                  <a:lnTo>
                    <a:pt x="579" y="151"/>
                  </a:lnTo>
                  <a:lnTo>
                    <a:pt x="568" y="133"/>
                  </a:lnTo>
                  <a:lnTo>
                    <a:pt x="555" y="119"/>
                  </a:lnTo>
                  <a:lnTo>
                    <a:pt x="547" y="113"/>
                  </a:lnTo>
                  <a:lnTo>
                    <a:pt x="541" y="106"/>
                  </a:lnTo>
                  <a:lnTo>
                    <a:pt x="533" y="102"/>
                  </a:lnTo>
                  <a:lnTo>
                    <a:pt x="525" y="97"/>
                  </a:lnTo>
                  <a:lnTo>
                    <a:pt x="517" y="93"/>
                  </a:lnTo>
                  <a:lnTo>
                    <a:pt x="508" y="90"/>
                  </a:lnTo>
                  <a:lnTo>
                    <a:pt x="499" y="87"/>
                  </a:lnTo>
                  <a:lnTo>
                    <a:pt x="490" y="86"/>
                  </a:lnTo>
                  <a:lnTo>
                    <a:pt x="480" y="85"/>
                  </a:lnTo>
                  <a:lnTo>
                    <a:pt x="470" y="84"/>
                  </a:lnTo>
                  <a:close/>
                </a:path>
              </a:pathLst>
            </a:custGeom>
            <a:solidFill>
              <a:srgbClr val="615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22"/>
            <p:cNvSpPr>
              <a:spLocks/>
            </p:cNvSpPr>
            <p:nvPr/>
          </p:nvSpPr>
          <p:spPr bwMode="auto">
            <a:xfrm flipH="1">
              <a:off x="7966656" y="5405879"/>
              <a:ext cx="208560" cy="458682"/>
            </a:xfrm>
            <a:custGeom>
              <a:avLst/>
              <a:gdLst>
                <a:gd name="T0" fmla="*/ 468 w 719"/>
                <a:gd name="T1" fmla="*/ 75 h 1849"/>
                <a:gd name="T2" fmla="*/ 451 w 719"/>
                <a:gd name="T3" fmla="*/ 50 h 1849"/>
                <a:gd name="T4" fmla="*/ 425 w 719"/>
                <a:gd name="T5" fmla="*/ 27 h 1849"/>
                <a:gd name="T6" fmla="*/ 394 w 719"/>
                <a:gd name="T7" fmla="*/ 11 h 1849"/>
                <a:gd name="T8" fmla="*/ 357 w 719"/>
                <a:gd name="T9" fmla="*/ 2 h 1849"/>
                <a:gd name="T10" fmla="*/ 316 w 719"/>
                <a:gd name="T11" fmla="*/ 2 h 1849"/>
                <a:gd name="T12" fmla="*/ 274 w 719"/>
                <a:gd name="T13" fmla="*/ 12 h 1849"/>
                <a:gd name="T14" fmla="*/ 231 w 719"/>
                <a:gd name="T15" fmla="*/ 37 h 1849"/>
                <a:gd name="T16" fmla="*/ 191 w 719"/>
                <a:gd name="T17" fmla="*/ 77 h 1849"/>
                <a:gd name="T18" fmla="*/ 154 w 719"/>
                <a:gd name="T19" fmla="*/ 135 h 1849"/>
                <a:gd name="T20" fmla="*/ 121 w 719"/>
                <a:gd name="T21" fmla="*/ 212 h 1849"/>
                <a:gd name="T22" fmla="*/ 95 w 719"/>
                <a:gd name="T23" fmla="*/ 303 h 1849"/>
                <a:gd name="T24" fmla="*/ 64 w 719"/>
                <a:gd name="T25" fmla="*/ 457 h 1849"/>
                <a:gd name="T26" fmla="*/ 48 w 719"/>
                <a:gd name="T27" fmla="*/ 576 h 1849"/>
                <a:gd name="T28" fmla="*/ 39 w 719"/>
                <a:gd name="T29" fmla="*/ 697 h 1849"/>
                <a:gd name="T30" fmla="*/ 28 w 719"/>
                <a:gd name="T31" fmla="*/ 770 h 1849"/>
                <a:gd name="T32" fmla="*/ 12 w 719"/>
                <a:gd name="T33" fmla="*/ 815 h 1849"/>
                <a:gd name="T34" fmla="*/ 2 w 719"/>
                <a:gd name="T35" fmla="*/ 868 h 1849"/>
                <a:gd name="T36" fmla="*/ 1 w 719"/>
                <a:gd name="T37" fmla="*/ 955 h 1849"/>
                <a:gd name="T38" fmla="*/ 9 w 719"/>
                <a:gd name="T39" fmla="*/ 1066 h 1849"/>
                <a:gd name="T40" fmla="*/ 27 w 719"/>
                <a:gd name="T41" fmla="*/ 1196 h 1849"/>
                <a:gd name="T42" fmla="*/ 54 w 719"/>
                <a:gd name="T43" fmla="*/ 1332 h 1849"/>
                <a:gd name="T44" fmla="*/ 90 w 719"/>
                <a:gd name="T45" fmla="*/ 1468 h 1849"/>
                <a:gd name="T46" fmla="*/ 135 w 719"/>
                <a:gd name="T47" fmla="*/ 1595 h 1849"/>
                <a:gd name="T48" fmla="*/ 188 w 719"/>
                <a:gd name="T49" fmla="*/ 1706 h 1849"/>
                <a:gd name="T50" fmla="*/ 230 w 719"/>
                <a:gd name="T51" fmla="*/ 1765 h 1849"/>
                <a:gd name="T52" fmla="*/ 264 w 719"/>
                <a:gd name="T53" fmla="*/ 1801 h 1849"/>
                <a:gd name="T54" fmla="*/ 300 w 719"/>
                <a:gd name="T55" fmla="*/ 1828 h 1849"/>
                <a:gd name="T56" fmla="*/ 338 w 719"/>
                <a:gd name="T57" fmla="*/ 1844 h 1849"/>
                <a:gd name="T58" fmla="*/ 377 w 719"/>
                <a:gd name="T59" fmla="*/ 1849 h 1849"/>
                <a:gd name="T60" fmla="*/ 406 w 719"/>
                <a:gd name="T61" fmla="*/ 1847 h 1849"/>
                <a:gd name="T62" fmla="*/ 446 w 719"/>
                <a:gd name="T63" fmla="*/ 1834 h 1849"/>
                <a:gd name="T64" fmla="*/ 484 w 719"/>
                <a:gd name="T65" fmla="*/ 1810 h 1849"/>
                <a:gd name="T66" fmla="*/ 518 w 719"/>
                <a:gd name="T67" fmla="*/ 1778 h 1849"/>
                <a:gd name="T68" fmla="*/ 550 w 719"/>
                <a:gd name="T69" fmla="*/ 1738 h 1849"/>
                <a:gd name="T70" fmla="*/ 587 w 719"/>
                <a:gd name="T71" fmla="*/ 1674 h 1849"/>
                <a:gd name="T72" fmla="*/ 634 w 719"/>
                <a:gd name="T73" fmla="*/ 1560 h 1849"/>
                <a:gd name="T74" fmla="*/ 669 w 719"/>
                <a:gd name="T75" fmla="*/ 1430 h 1849"/>
                <a:gd name="T76" fmla="*/ 694 w 719"/>
                <a:gd name="T77" fmla="*/ 1294 h 1849"/>
                <a:gd name="T78" fmla="*/ 711 w 719"/>
                <a:gd name="T79" fmla="*/ 1158 h 1849"/>
                <a:gd name="T80" fmla="*/ 718 w 719"/>
                <a:gd name="T81" fmla="*/ 1030 h 1849"/>
                <a:gd name="T82" fmla="*/ 717 w 719"/>
                <a:gd name="T83" fmla="*/ 918 h 1849"/>
                <a:gd name="T84" fmla="*/ 708 w 719"/>
                <a:gd name="T85" fmla="*/ 831 h 1849"/>
                <a:gd name="T86" fmla="*/ 698 w 719"/>
                <a:gd name="T87" fmla="*/ 790 h 1849"/>
                <a:gd name="T88" fmla="*/ 683 w 719"/>
                <a:gd name="T89" fmla="*/ 730 h 1849"/>
                <a:gd name="T90" fmla="*/ 666 w 719"/>
                <a:gd name="T91" fmla="*/ 604 h 1849"/>
                <a:gd name="T92" fmla="*/ 643 w 719"/>
                <a:gd name="T93" fmla="*/ 370 h 1849"/>
                <a:gd name="T94" fmla="*/ 623 w 719"/>
                <a:gd name="T95" fmla="*/ 260 h 1849"/>
                <a:gd name="T96" fmla="*/ 599 w 719"/>
                <a:gd name="T97" fmla="*/ 189 h 1849"/>
                <a:gd name="T98" fmla="*/ 568 w 719"/>
                <a:gd name="T99" fmla="*/ 133 h 1849"/>
                <a:gd name="T100" fmla="*/ 541 w 719"/>
                <a:gd name="T101" fmla="*/ 106 h 1849"/>
                <a:gd name="T102" fmla="*/ 517 w 719"/>
                <a:gd name="T103" fmla="*/ 93 h 1849"/>
                <a:gd name="T104" fmla="*/ 490 w 719"/>
                <a:gd name="T105" fmla="*/ 86 h 1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19" h="1849">
                  <a:moveTo>
                    <a:pt x="470" y="84"/>
                  </a:moveTo>
                  <a:lnTo>
                    <a:pt x="470" y="84"/>
                  </a:lnTo>
                  <a:lnTo>
                    <a:pt x="468" y="75"/>
                  </a:lnTo>
                  <a:lnTo>
                    <a:pt x="463" y="66"/>
                  </a:lnTo>
                  <a:lnTo>
                    <a:pt x="458" y="58"/>
                  </a:lnTo>
                  <a:lnTo>
                    <a:pt x="451" y="50"/>
                  </a:lnTo>
                  <a:lnTo>
                    <a:pt x="443" y="41"/>
                  </a:lnTo>
                  <a:lnTo>
                    <a:pt x="435" y="35"/>
                  </a:lnTo>
                  <a:lnTo>
                    <a:pt x="425" y="27"/>
                  </a:lnTo>
                  <a:lnTo>
                    <a:pt x="415" y="21"/>
                  </a:lnTo>
                  <a:lnTo>
                    <a:pt x="405" y="16"/>
                  </a:lnTo>
                  <a:lnTo>
                    <a:pt x="394" y="11"/>
                  </a:lnTo>
                  <a:lnTo>
                    <a:pt x="381" y="7"/>
                  </a:lnTo>
                  <a:lnTo>
                    <a:pt x="369" y="4"/>
                  </a:lnTo>
                  <a:lnTo>
                    <a:pt x="357" y="2"/>
                  </a:lnTo>
                  <a:lnTo>
                    <a:pt x="343" y="0"/>
                  </a:lnTo>
                  <a:lnTo>
                    <a:pt x="330" y="0"/>
                  </a:lnTo>
                  <a:lnTo>
                    <a:pt x="316" y="2"/>
                  </a:lnTo>
                  <a:lnTo>
                    <a:pt x="302" y="4"/>
                  </a:lnTo>
                  <a:lnTo>
                    <a:pt x="288" y="8"/>
                  </a:lnTo>
                  <a:lnTo>
                    <a:pt x="274" y="12"/>
                  </a:lnTo>
                  <a:lnTo>
                    <a:pt x="259" y="19"/>
                  </a:lnTo>
                  <a:lnTo>
                    <a:pt x="246" y="27"/>
                  </a:lnTo>
                  <a:lnTo>
                    <a:pt x="231" y="37"/>
                  </a:lnTo>
                  <a:lnTo>
                    <a:pt x="218" y="49"/>
                  </a:lnTo>
                  <a:lnTo>
                    <a:pt x="204" y="62"/>
                  </a:lnTo>
                  <a:lnTo>
                    <a:pt x="191" y="77"/>
                  </a:lnTo>
                  <a:lnTo>
                    <a:pt x="178" y="94"/>
                  </a:lnTo>
                  <a:lnTo>
                    <a:pt x="166" y="114"/>
                  </a:lnTo>
                  <a:lnTo>
                    <a:pt x="154" y="135"/>
                  </a:lnTo>
                  <a:lnTo>
                    <a:pt x="142" y="158"/>
                  </a:lnTo>
                  <a:lnTo>
                    <a:pt x="131" y="184"/>
                  </a:lnTo>
                  <a:lnTo>
                    <a:pt x="121" y="212"/>
                  </a:lnTo>
                  <a:lnTo>
                    <a:pt x="112" y="242"/>
                  </a:lnTo>
                  <a:lnTo>
                    <a:pt x="112" y="242"/>
                  </a:lnTo>
                  <a:lnTo>
                    <a:pt x="95" y="303"/>
                  </a:lnTo>
                  <a:lnTo>
                    <a:pt x="83" y="359"/>
                  </a:lnTo>
                  <a:lnTo>
                    <a:pt x="72" y="410"/>
                  </a:lnTo>
                  <a:lnTo>
                    <a:pt x="64" y="457"/>
                  </a:lnTo>
                  <a:lnTo>
                    <a:pt x="57" y="500"/>
                  </a:lnTo>
                  <a:lnTo>
                    <a:pt x="53" y="540"/>
                  </a:lnTo>
                  <a:lnTo>
                    <a:pt x="48" y="576"/>
                  </a:lnTo>
                  <a:lnTo>
                    <a:pt x="46" y="611"/>
                  </a:lnTo>
                  <a:lnTo>
                    <a:pt x="42" y="670"/>
                  </a:lnTo>
                  <a:lnTo>
                    <a:pt x="39" y="697"/>
                  </a:lnTo>
                  <a:lnTo>
                    <a:pt x="36" y="723"/>
                  </a:lnTo>
                  <a:lnTo>
                    <a:pt x="33" y="747"/>
                  </a:lnTo>
                  <a:lnTo>
                    <a:pt x="28" y="770"/>
                  </a:lnTo>
                  <a:lnTo>
                    <a:pt x="21" y="793"/>
                  </a:lnTo>
                  <a:lnTo>
                    <a:pt x="12" y="815"/>
                  </a:lnTo>
                  <a:lnTo>
                    <a:pt x="12" y="815"/>
                  </a:lnTo>
                  <a:lnTo>
                    <a:pt x="8" y="829"/>
                  </a:lnTo>
                  <a:lnTo>
                    <a:pt x="4" y="846"/>
                  </a:lnTo>
                  <a:lnTo>
                    <a:pt x="2" y="868"/>
                  </a:lnTo>
                  <a:lnTo>
                    <a:pt x="1" y="894"/>
                  </a:lnTo>
                  <a:lnTo>
                    <a:pt x="0" y="923"/>
                  </a:lnTo>
                  <a:lnTo>
                    <a:pt x="1" y="955"/>
                  </a:lnTo>
                  <a:lnTo>
                    <a:pt x="3" y="990"/>
                  </a:lnTo>
                  <a:lnTo>
                    <a:pt x="6" y="1027"/>
                  </a:lnTo>
                  <a:lnTo>
                    <a:pt x="9" y="1066"/>
                  </a:lnTo>
                  <a:lnTo>
                    <a:pt x="15" y="1108"/>
                  </a:lnTo>
                  <a:lnTo>
                    <a:pt x="20" y="1152"/>
                  </a:lnTo>
                  <a:lnTo>
                    <a:pt x="27" y="1196"/>
                  </a:lnTo>
                  <a:lnTo>
                    <a:pt x="35" y="1240"/>
                  </a:lnTo>
                  <a:lnTo>
                    <a:pt x="44" y="1287"/>
                  </a:lnTo>
                  <a:lnTo>
                    <a:pt x="54" y="1332"/>
                  </a:lnTo>
                  <a:lnTo>
                    <a:pt x="65" y="1378"/>
                  </a:lnTo>
                  <a:lnTo>
                    <a:pt x="76" y="1424"/>
                  </a:lnTo>
                  <a:lnTo>
                    <a:pt x="90" y="1468"/>
                  </a:lnTo>
                  <a:lnTo>
                    <a:pt x="104" y="1512"/>
                  </a:lnTo>
                  <a:lnTo>
                    <a:pt x="119" y="1554"/>
                  </a:lnTo>
                  <a:lnTo>
                    <a:pt x="135" y="1595"/>
                  </a:lnTo>
                  <a:lnTo>
                    <a:pt x="151" y="1635"/>
                  </a:lnTo>
                  <a:lnTo>
                    <a:pt x="169" y="1672"/>
                  </a:lnTo>
                  <a:lnTo>
                    <a:pt x="188" y="1706"/>
                  </a:lnTo>
                  <a:lnTo>
                    <a:pt x="209" y="1737"/>
                  </a:lnTo>
                  <a:lnTo>
                    <a:pt x="220" y="1752"/>
                  </a:lnTo>
                  <a:lnTo>
                    <a:pt x="230" y="1765"/>
                  </a:lnTo>
                  <a:lnTo>
                    <a:pt x="241" y="1778"/>
                  </a:lnTo>
                  <a:lnTo>
                    <a:pt x="252" y="1790"/>
                  </a:lnTo>
                  <a:lnTo>
                    <a:pt x="264" y="1801"/>
                  </a:lnTo>
                  <a:lnTo>
                    <a:pt x="275" y="1811"/>
                  </a:lnTo>
                  <a:lnTo>
                    <a:pt x="287" y="1820"/>
                  </a:lnTo>
                  <a:lnTo>
                    <a:pt x="300" y="1828"/>
                  </a:lnTo>
                  <a:lnTo>
                    <a:pt x="312" y="1834"/>
                  </a:lnTo>
                  <a:lnTo>
                    <a:pt x="324" y="1840"/>
                  </a:lnTo>
                  <a:lnTo>
                    <a:pt x="338" y="1844"/>
                  </a:lnTo>
                  <a:lnTo>
                    <a:pt x="350" y="1847"/>
                  </a:lnTo>
                  <a:lnTo>
                    <a:pt x="363" y="1849"/>
                  </a:lnTo>
                  <a:lnTo>
                    <a:pt x="377" y="1849"/>
                  </a:lnTo>
                  <a:lnTo>
                    <a:pt x="377" y="1849"/>
                  </a:lnTo>
                  <a:lnTo>
                    <a:pt x="392" y="1849"/>
                  </a:lnTo>
                  <a:lnTo>
                    <a:pt x="406" y="1847"/>
                  </a:lnTo>
                  <a:lnTo>
                    <a:pt x="420" y="1844"/>
                  </a:lnTo>
                  <a:lnTo>
                    <a:pt x="433" y="1840"/>
                  </a:lnTo>
                  <a:lnTo>
                    <a:pt x="446" y="1834"/>
                  </a:lnTo>
                  <a:lnTo>
                    <a:pt x="460" y="1827"/>
                  </a:lnTo>
                  <a:lnTo>
                    <a:pt x="472" y="1819"/>
                  </a:lnTo>
                  <a:lnTo>
                    <a:pt x="484" y="1810"/>
                  </a:lnTo>
                  <a:lnTo>
                    <a:pt x="496" y="1801"/>
                  </a:lnTo>
                  <a:lnTo>
                    <a:pt x="507" y="1790"/>
                  </a:lnTo>
                  <a:lnTo>
                    <a:pt x="518" y="1778"/>
                  </a:lnTo>
                  <a:lnTo>
                    <a:pt x="530" y="1766"/>
                  </a:lnTo>
                  <a:lnTo>
                    <a:pt x="540" y="1752"/>
                  </a:lnTo>
                  <a:lnTo>
                    <a:pt x="550" y="1738"/>
                  </a:lnTo>
                  <a:lnTo>
                    <a:pt x="560" y="1724"/>
                  </a:lnTo>
                  <a:lnTo>
                    <a:pt x="569" y="1708"/>
                  </a:lnTo>
                  <a:lnTo>
                    <a:pt x="587" y="1674"/>
                  </a:lnTo>
                  <a:lnTo>
                    <a:pt x="604" y="1639"/>
                  </a:lnTo>
                  <a:lnTo>
                    <a:pt x="619" y="1600"/>
                  </a:lnTo>
                  <a:lnTo>
                    <a:pt x="634" y="1560"/>
                  </a:lnTo>
                  <a:lnTo>
                    <a:pt x="646" y="1518"/>
                  </a:lnTo>
                  <a:lnTo>
                    <a:pt x="659" y="1474"/>
                  </a:lnTo>
                  <a:lnTo>
                    <a:pt x="669" y="1430"/>
                  </a:lnTo>
                  <a:lnTo>
                    <a:pt x="679" y="1385"/>
                  </a:lnTo>
                  <a:lnTo>
                    <a:pt x="688" y="1340"/>
                  </a:lnTo>
                  <a:lnTo>
                    <a:pt x="694" y="1294"/>
                  </a:lnTo>
                  <a:lnTo>
                    <a:pt x="701" y="1248"/>
                  </a:lnTo>
                  <a:lnTo>
                    <a:pt x="707" y="1202"/>
                  </a:lnTo>
                  <a:lnTo>
                    <a:pt x="711" y="1158"/>
                  </a:lnTo>
                  <a:lnTo>
                    <a:pt x="715" y="1114"/>
                  </a:lnTo>
                  <a:lnTo>
                    <a:pt x="717" y="1071"/>
                  </a:lnTo>
                  <a:lnTo>
                    <a:pt x="718" y="1030"/>
                  </a:lnTo>
                  <a:lnTo>
                    <a:pt x="719" y="991"/>
                  </a:lnTo>
                  <a:lnTo>
                    <a:pt x="718" y="953"/>
                  </a:lnTo>
                  <a:lnTo>
                    <a:pt x="717" y="918"/>
                  </a:lnTo>
                  <a:lnTo>
                    <a:pt x="715" y="886"/>
                  </a:lnTo>
                  <a:lnTo>
                    <a:pt x="711" y="857"/>
                  </a:lnTo>
                  <a:lnTo>
                    <a:pt x="708" y="831"/>
                  </a:lnTo>
                  <a:lnTo>
                    <a:pt x="703" y="808"/>
                  </a:lnTo>
                  <a:lnTo>
                    <a:pt x="698" y="790"/>
                  </a:lnTo>
                  <a:lnTo>
                    <a:pt x="698" y="790"/>
                  </a:lnTo>
                  <a:lnTo>
                    <a:pt x="692" y="771"/>
                  </a:lnTo>
                  <a:lnTo>
                    <a:pt x="688" y="752"/>
                  </a:lnTo>
                  <a:lnTo>
                    <a:pt x="683" y="730"/>
                  </a:lnTo>
                  <a:lnTo>
                    <a:pt x="679" y="708"/>
                  </a:lnTo>
                  <a:lnTo>
                    <a:pt x="672" y="658"/>
                  </a:lnTo>
                  <a:lnTo>
                    <a:pt x="666" y="604"/>
                  </a:lnTo>
                  <a:lnTo>
                    <a:pt x="656" y="487"/>
                  </a:lnTo>
                  <a:lnTo>
                    <a:pt x="651" y="428"/>
                  </a:lnTo>
                  <a:lnTo>
                    <a:pt x="643" y="370"/>
                  </a:lnTo>
                  <a:lnTo>
                    <a:pt x="634" y="314"/>
                  </a:lnTo>
                  <a:lnTo>
                    <a:pt x="628" y="287"/>
                  </a:lnTo>
                  <a:lnTo>
                    <a:pt x="623" y="260"/>
                  </a:lnTo>
                  <a:lnTo>
                    <a:pt x="616" y="235"/>
                  </a:lnTo>
                  <a:lnTo>
                    <a:pt x="608" y="211"/>
                  </a:lnTo>
                  <a:lnTo>
                    <a:pt x="599" y="189"/>
                  </a:lnTo>
                  <a:lnTo>
                    <a:pt x="590" y="169"/>
                  </a:lnTo>
                  <a:lnTo>
                    <a:pt x="579" y="151"/>
                  </a:lnTo>
                  <a:lnTo>
                    <a:pt x="568" y="133"/>
                  </a:lnTo>
                  <a:lnTo>
                    <a:pt x="555" y="119"/>
                  </a:lnTo>
                  <a:lnTo>
                    <a:pt x="547" y="113"/>
                  </a:lnTo>
                  <a:lnTo>
                    <a:pt x="541" y="106"/>
                  </a:lnTo>
                  <a:lnTo>
                    <a:pt x="533" y="102"/>
                  </a:lnTo>
                  <a:lnTo>
                    <a:pt x="525" y="97"/>
                  </a:lnTo>
                  <a:lnTo>
                    <a:pt x="517" y="93"/>
                  </a:lnTo>
                  <a:lnTo>
                    <a:pt x="508" y="90"/>
                  </a:lnTo>
                  <a:lnTo>
                    <a:pt x="499" y="87"/>
                  </a:lnTo>
                  <a:lnTo>
                    <a:pt x="490" y="86"/>
                  </a:lnTo>
                  <a:lnTo>
                    <a:pt x="480" y="85"/>
                  </a:lnTo>
                  <a:lnTo>
                    <a:pt x="470" y="8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23"/>
            <p:cNvSpPr>
              <a:spLocks/>
            </p:cNvSpPr>
            <p:nvPr/>
          </p:nvSpPr>
          <p:spPr bwMode="auto">
            <a:xfrm flipH="1">
              <a:off x="8203024" y="5405879"/>
              <a:ext cx="206822" cy="458682"/>
            </a:xfrm>
            <a:custGeom>
              <a:avLst/>
              <a:gdLst>
                <a:gd name="T0" fmla="*/ 251 w 718"/>
                <a:gd name="T1" fmla="*/ 75 h 1849"/>
                <a:gd name="T2" fmla="*/ 268 w 718"/>
                <a:gd name="T3" fmla="*/ 50 h 1849"/>
                <a:gd name="T4" fmla="*/ 293 w 718"/>
                <a:gd name="T5" fmla="*/ 27 h 1849"/>
                <a:gd name="T6" fmla="*/ 324 w 718"/>
                <a:gd name="T7" fmla="*/ 11 h 1849"/>
                <a:gd name="T8" fmla="*/ 361 w 718"/>
                <a:gd name="T9" fmla="*/ 2 h 1849"/>
                <a:gd name="T10" fmla="*/ 403 w 718"/>
                <a:gd name="T11" fmla="*/ 2 h 1849"/>
                <a:gd name="T12" fmla="*/ 444 w 718"/>
                <a:gd name="T13" fmla="*/ 12 h 1849"/>
                <a:gd name="T14" fmla="*/ 487 w 718"/>
                <a:gd name="T15" fmla="*/ 37 h 1849"/>
                <a:gd name="T16" fmla="*/ 527 w 718"/>
                <a:gd name="T17" fmla="*/ 77 h 1849"/>
                <a:gd name="T18" fmla="*/ 564 w 718"/>
                <a:gd name="T19" fmla="*/ 135 h 1849"/>
                <a:gd name="T20" fmla="*/ 597 w 718"/>
                <a:gd name="T21" fmla="*/ 212 h 1849"/>
                <a:gd name="T22" fmla="*/ 623 w 718"/>
                <a:gd name="T23" fmla="*/ 303 h 1849"/>
                <a:gd name="T24" fmla="*/ 655 w 718"/>
                <a:gd name="T25" fmla="*/ 457 h 1849"/>
                <a:gd name="T26" fmla="*/ 670 w 718"/>
                <a:gd name="T27" fmla="*/ 576 h 1849"/>
                <a:gd name="T28" fmla="*/ 679 w 718"/>
                <a:gd name="T29" fmla="*/ 697 h 1849"/>
                <a:gd name="T30" fmla="*/ 691 w 718"/>
                <a:gd name="T31" fmla="*/ 770 h 1849"/>
                <a:gd name="T32" fmla="*/ 707 w 718"/>
                <a:gd name="T33" fmla="*/ 815 h 1849"/>
                <a:gd name="T34" fmla="*/ 717 w 718"/>
                <a:gd name="T35" fmla="*/ 868 h 1849"/>
                <a:gd name="T36" fmla="*/ 717 w 718"/>
                <a:gd name="T37" fmla="*/ 955 h 1849"/>
                <a:gd name="T38" fmla="*/ 709 w 718"/>
                <a:gd name="T39" fmla="*/ 1066 h 1849"/>
                <a:gd name="T40" fmla="*/ 691 w 718"/>
                <a:gd name="T41" fmla="*/ 1196 h 1849"/>
                <a:gd name="T42" fmla="*/ 664 w 718"/>
                <a:gd name="T43" fmla="*/ 1332 h 1849"/>
                <a:gd name="T44" fmla="*/ 628 w 718"/>
                <a:gd name="T45" fmla="*/ 1468 h 1849"/>
                <a:gd name="T46" fmla="*/ 583 w 718"/>
                <a:gd name="T47" fmla="*/ 1595 h 1849"/>
                <a:gd name="T48" fmla="*/ 529 w 718"/>
                <a:gd name="T49" fmla="*/ 1706 h 1849"/>
                <a:gd name="T50" fmla="*/ 488 w 718"/>
                <a:gd name="T51" fmla="*/ 1765 h 1849"/>
                <a:gd name="T52" fmla="*/ 454 w 718"/>
                <a:gd name="T53" fmla="*/ 1801 h 1849"/>
                <a:gd name="T54" fmla="*/ 420 w 718"/>
                <a:gd name="T55" fmla="*/ 1828 h 1849"/>
                <a:gd name="T56" fmla="*/ 381 w 718"/>
                <a:gd name="T57" fmla="*/ 1844 h 1849"/>
                <a:gd name="T58" fmla="*/ 341 w 718"/>
                <a:gd name="T59" fmla="*/ 1849 h 1849"/>
                <a:gd name="T60" fmla="*/ 312 w 718"/>
                <a:gd name="T61" fmla="*/ 1847 h 1849"/>
                <a:gd name="T62" fmla="*/ 271 w 718"/>
                <a:gd name="T63" fmla="*/ 1834 h 1849"/>
                <a:gd name="T64" fmla="*/ 234 w 718"/>
                <a:gd name="T65" fmla="*/ 1810 h 1849"/>
                <a:gd name="T66" fmla="*/ 200 w 718"/>
                <a:gd name="T67" fmla="*/ 1778 h 1849"/>
                <a:gd name="T68" fmla="*/ 168 w 718"/>
                <a:gd name="T69" fmla="*/ 1738 h 1849"/>
                <a:gd name="T70" fmla="*/ 131 w 718"/>
                <a:gd name="T71" fmla="*/ 1674 h 1849"/>
                <a:gd name="T72" fmla="*/ 85 w 718"/>
                <a:gd name="T73" fmla="*/ 1560 h 1849"/>
                <a:gd name="T74" fmla="*/ 49 w 718"/>
                <a:gd name="T75" fmla="*/ 1430 h 1849"/>
                <a:gd name="T76" fmla="*/ 24 w 718"/>
                <a:gd name="T77" fmla="*/ 1294 h 1849"/>
                <a:gd name="T78" fmla="*/ 8 w 718"/>
                <a:gd name="T79" fmla="*/ 1158 h 1849"/>
                <a:gd name="T80" fmla="*/ 0 w 718"/>
                <a:gd name="T81" fmla="*/ 1030 h 1849"/>
                <a:gd name="T82" fmla="*/ 1 w 718"/>
                <a:gd name="T83" fmla="*/ 918 h 1849"/>
                <a:gd name="T84" fmla="*/ 10 w 718"/>
                <a:gd name="T85" fmla="*/ 831 h 1849"/>
                <a:gd name="T86" fmla="*/ 20 w 718"/>
                <a:gd name="T87" fmla="*/ 790 h 1849"/>
                <a:gd name="T88" fmla="*/ 36 w 718"/>
                <a:gd name="T89" fmla="*/ 730 h 1849"/>
                <a:gd name="T90" fmla="*/ 52 w 718"/>
                <a:gd name="T91" fmla="*/ 604 h 1849"/>
                <a:gd name="T92" fmla="*/ 75 w 718"/>
                <a:gd name="T93" fmla="*/ 370 h 1849"/>
                <a:gd name="T94" fmla="*/ 96 w 718"/>
                <a:gd name="T95" fmla="*/ 260 h 1849"/>
                <a:gd name="T96" fmla="*/ 119 w 718"/>
                <a:gd name="T97" fmla="*/ 189 h 1849"/>
                <a:gd name="T98" fmla="*/ 150 w 718"/>
                <a:gd name="T99" fmla="*/ 133 h 1849"/>
                <a:gd name="T100" fmla="*/ 177 w 718"/>
                <a:gd name="T101" fmla="*/ 106 h 1849"/>
                <a:gd name="T102" fmla="*/ 201 w 718"/>
                <a:gd name="T103" fmla="*/ 93 h 1849"/>
                <a:gd name="T104" fmla="*/ 228 w 718"/>
                <a:gd name="T105" fmla="*/ 86 h 1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18" h="1849">
                  <a:moveTo>
                    <a:pt x="248" y="84"/>
                  </a:moveTo>
                  <a:lnTo>
                    <a:pt x="248" y="84"/>
                  </a:lnTo>
                  <a:lnTo>
                    <a:pt x="251" y="75"/>
                  </a:lnTo>
                  <a:lnTo>
                    <a:pt x="256" y="66"/>
                  </a:lnTo>
                  <a:lnTo>
                    <a:pt x="261" y="58"/>
                  </a:lnTo>
                  <a:lnTo>
                    <a:pt x="268" y="50"/>
                  </a:lnTo>
                  <a:lnTo>
                    <a:pt x="275" y="41"/>
                  </a:lnTo>
                  <a:lnTo>
                    <a:pt x="284" y="35"/>
                  </a:lnTo>
                  <a:lnTo>
                    <a:pt x="293" y="27"/>
                  </a:lnTo>
                  <a:lnTo>
                    <a:pt x="303" y="21"/>
                  </a:lnTo>
                  <a:lnTo>
                    <a:pt x="313" y="16"/>
                  </a:lnTo>
                  <a:lnTo>
                    <a:pt x="324" y="11"/>
                  </a:lnTo>
                  <a:lnTo>
                    <a:pt x="336" y="7"/>
                  </a:lnTo>
                  <a:lnTo>
                    <a:pt x="349" y="4"/>
                  </a:lnTo>
                  <a:lnTo>
                    <a:pt x="361" y="2"/>
                  </a:lnTo>
                  <a:lnTo>
                    <a:pt x="375" y="0"/>
                  </a:lnTo>
                  <a:lnTo>
                    <a:pt x="388" y="0"/>
                  </a:lnTo>
                  <a:lnTo>
                    <a:pt x="403" y="2"/>
                  </a:lnTo>
                  <a:lnTo>
                    <a:pt x="416" y="4"/>
                  </a:lnTo>
                  <a:lnTo>
                    <a:pt x="431" y="8"/>
                  </a:lnTo>
                  <a:lnTo>
                    <a:pt x="444" y="12"/>
                  </a:lnTo>
                  <a:lnTo>
                    <a:pt x="459" y="19"/>
                  </a:lnTo>
                  <a:lnTo>
                    <a:pt x="472" y="27"/>
                  </a:lnTo>
                  <a:lnTo>
                    <a:pt x="487" y="37"/>
                  </a:lnTo>
                  <a:lnTo>
                    <a:pt x="500" y="49"/>
                  </a:lnTo>
                  <a:lnTo>
                    <a:pt x="514" y="62"/>
                  </a:lnTo>
                  <a:lnTo>
                    <a:pt x="527" y="77"/>
                  </a:lnTo>
                  <a:lnTo>
                    <a:pt x="541" y="94"/>
                  </a:lnTo>
                  <a:lnTo>
                    <a:pt x="553" y="114"/>
                  </a:lnTo>
                  <a:lnTo>
                    <a:pt x="564" y="135"/>
                  </a:lnTo>
                  <a:lnTo>
                    <a:pt x="577" y="158"/>
                  </a:lnTo>
                  <a:lnTo>
                    <a:pt x="587" y="184"/>
                  </a:lnTo>
                  <a:lnTo>
                    <a:pt x="597" y="212"/>
                  </a:lnTo>
                  <a:lnTo>
                    <a:pt x="606" y="242"/>
                  </a:lnTo>
                  <a:lnTo>
                    <a:pt x="606" y="242"/>
                  </a:lnTo>
                  <a:lnTo>
                    <a:pt x="623" y="303"/>
                  </a:lnTo>
                  <a:lnTo>
                    <a:pt x="636" y="359"/>
                  </a:lnTo>
                  <a:lnTo>
                    <a:pt x="646" y="410"/>
                  </a:lnTo>
                  <a:lnTo>
                    <a:pt x="655" y="457"/>
                  </a:lnTo>
                  <a:lnTo>
                    <a:pt x="661" y="500"/>
                  </a:lnTo>
                  <a:lnTo>
                    <a:pt x="666" y="540"/>
                  </a:lnTo>
                  <a:lnTo>
                    <a:pt x="670" y="576"/>
                  </a:lnTo>
                  <a:lnTo>
                    <a:pt x="672" y="611"/>
                  </a:lnTo>
                  <a:lnTo>
                    <a:pt x="676" y="670"/>
                  </a:lnTo>
                  <a:lnTo>
                    <a:pt x="679" y="697"/>
                  </a:lnTo>
                  <a:lnTo>
                    <a:pt x="682" y="723"/>
                  </a:lnTo>
                  <a:lnTo>
                    <a:pt x="685" y="747"/>
                  </a:lnTo>
                  <a:lnTo>
                    <a:pt x="691" y="770"/>
                  </a:lnTo>
                  <a:lnTo>
                    <a:pt x="698" y="793"/>
                  </a:lnTo>
                  <a:lnTo>
                    <a:pt x="707" y="815"/>
                  </a:lnTo>
                  <a:lnTo>
                    <a:pt x="707" y="815"/>
                  </a:lnTo>
                  <a:lnTo>
                    <a:pt x="711" y="829"/>
                  </a:lnTo>
                  <a:lnTo>
                    <a:pt x="715" y="846"/>
                  </a:lnTo>
                  <a:lnTo>
                    <a:pt x="717" y="868"/>
                  </a:lnTo>
                  <a:lnTo>
                    <a:pt x="718" y="894"/>
                  </a:lnTo>
                  <a:lnTo>
                    <a:pt x="718" y="923"/>
                  </a:lnTo>
                  <a:lnTo>
                    <a:pt x="717" y="955"/>
                  </a:lnTo>
                  <a:lnTo>
                    <a:pt x="716" y="990"/>
                  </a:lnTo>
                  <a:lnTo>
                    <a:pt x="712" y="1027"/>
                  </a:lnTo>
                  <a:lnTo>
                    <a:pt x="709" y="1066"/>
                  </a:lnTo>
                  <a:lnTo>
                    <a:pt x="704" y="1108"/>
                  </a:lnTo>
                  <a:lnTo>
                    <a:pt x="698" y="1152"/>
                  </a:lnTo>
                  <a:lnTo>
                    <a:pt x="691" y="1196"/>
                  </a:lnTo>
                  <a:lnTo>
                    <a:pt x="683" y="1240"/>
                  </a:lnTo>
                  <a:lnTo>
                    <a:pt x="674" y="1287"/>
                  </a:lnTo>
                  <a:lnTo>
                    <a:pt x="664" y="1332"/>
                  </a:lnTo>
                  <a:lnTo>
                    <a:pt x="654" y="1378"/>
                  </a:lnTo>
                  <a:lnTo>
                    <a:pt x="642" y="1424"/>
                  </a:lnTo>
                  <a:lnTo>
                    <a:pt x="628" y="1468"/>
                  </a:lnTo>
                  <a:lnTo>
                    <a:pt x="615" y="1512"/>
                  </a:lnTo>
                  <a:lnTo>
                    <a:pt x="599" y="1554"/>
                  </a:lnTo>
                  <a:lnTo>
                    <a:pt x="583" y="1595"/>
                  </a:lnTo>
                  <a:lnTo>
                    <a:pt x="566" y="1635"/>
                  </a:lnTo>
                  <a:lnTo>
                    <a:pt x="549" y="1672"/>
                  </a:lnTo>
                  <a:lnTo>
                    <a:pt x="529" y="1706"/>
                  </a:lnTo>
                  <a:lnTo>
                    <a:pt x="509" y="1737"/>
                  </a:lnTo>
                  <a:lnTo>
                    <a:pt x="499" y="1752"/>
                  </a:lnTo>
                  <a:lnTo>
                    <a:pt x="488" y="1765"/>
                  </a:lnTo>
                  <a:lnTo>
                    <a:pt x="478" y="1778"/>
                  </a:lnTo>
                  <a:lnTo>
                    <a:pt x="467" y="1790"/>
                  </a:lnTo>
                  <a:lnTo>
                    <a:pt x="454" y="1801"/>
                  </a:lnTo>
                  <a:lnTo>
                    <a:pt x="443" y="1811"/>
                  </a:lnTo>
                  <a:lnTo>
                    <a:pt x="431" y="1820"/>
                  </a:lnTo>
                  <a:lnTo>
                    <a:pt x="420" y="1828"/>
                  </a:lnTo>
                  <a:lnTo>
                    <a:pt x="406" y="1834"/>
                  </a:lnTo>
                  <a:lnTo>
                    <a:pt x="394" y="1840"/>
                  </a:lnTo>
                  <a:lnTo>
                    <a:pt x="381" y="1844"/>
                  </a:lnTo>
                  <a:lnTo>
                    <a:pt x="368" y="1847"/>
                  </a:lnTo>
                  <a:lnTo>
                    <a:pt x="354" y="1849"/>
                  </a:lnTo>
                  <a:lnTo>
                    <a:pt x="341" y="1849"/>
                  </a:lnTo>
                  <a:lnTo>
                    <a:pt x="341" y="1849"/>
                  </a:lnTo>
                  <a:lnTo>
                    <a:pt x="326" y="1849"/>
                  </a:lnTo>
                  <a:lnTo>
                    <a:pt x="312" y="1847"/>
                  </a:lnTo>
                  <a:lnTo>
                    <a:pt x="298" y="1844"/>
                  </a:lnTo>
                  <a:lnTo>
                    <a:pt x="285" y="1840"/>
                  </a:lnTo>
                  <a:lnTo>
                    <a:pt x="271" y="1834"/>
                  </a:lnTo>
                  <a:lnTo>
                    <a:pt x="259" y="1827"/>
                  </a:lnTo>
                  <a:lnTo>
                    <a:pt x="247" y="1819"/>
                  </a:lnTo>
                  <a:lnTo>
                    <a:pt x="234" y="1810"/>
                  </a:lnTo>
                  <a:lnTo>
                    <a:pt x="222" y="1801"/>
                  </a:lnTo>
                  <a:lnTo>
                    <a:pt x="211" y="1790"/>
                  </a:lnTo>
                  <a:lnTo>
                    <a:pt x="200" y="1778"/>
                  </a:lnTo>
                  <a:lnTo>
                    <a:pt x="190" y="1766"/>
                  </a:lnTo>
                  <a:lnTo>
                    <a:pt x="178" y="1752"/>
                  </a:lnTo>
                  <a:lnTo>
                    <a:pt x="168" y="1738"/>
                  </a:lnTo>
                  <a:lnTo>
                    <a:pt x="159" y="1724"/>
                  </a:lnTo>
                  <a:lnTo>
                    <a:pt x="149" y="1708"/>
                  </a:lnTo>
                  <a:lnTo>
                    <a:pt x="131" y="1674"/>
                  </a:lnTo>
                  <a:lnTo>
                    <a:pt x="114" y="1639"/>
                  </a:lnTo>
                  <a:lnTo>
                    <a:pt x="100" y="1600"/>
                  </a:lnTo>
                  <a:lnTo>
                    <a:pt x="85" y="1560"/>
                  </a:lnTo>
                  <a:lnTo>
                    <a:pt x="72" y="1518"/>
                  </a:lnTo>
                  <a:lnTo>
                    <a:pt x="59" y="1474"/>
                  </a:lnTo>
                  <a:lnTo>
                    <a:pt x="49" y="1430"/>
                  </a:lnTo>
                  <a:lnTo>
                    <a:pt x="39" y="1385"/>
                  </a:lnTo>
                  <a:lnTo>
                    <a:pt x="31" y="1340"/>
                  </a:lnTo>
                  <a:lnTo>
                    <a:pt x="24" y="1294"/>
                  </a:lnTo>
                  <a:lnTo>
                    <a:pt x="17" y="1248"/>
                  </a:lnTo>
                  <a:lnTo>
                    <a:pt x="11" y="1202"/>
                  </a:lnTo>
                  <a:lnTo>
                    <a:pt x="8" y="1158"/>
                  </a:lnTo>
                  <a:lnTo>
                    <a:pt x="4" y="1114"/>
                  </a:lnTo>
                  <a:lnTo>
                    <a:pt x="1" y="1071"/>
                  </a:lnTo>
                  <a:lnTo>
                    <a:pt x="0" y="1030"/>
                  </a:lnTo>
                  <a:lnTo>
                    <a:pt x="0" y="991"/>
                  </a:lnTo>
                  <a:lnTo>
                    <a:pt x="0" y="953"/>
                  </a:lnTo>
                  <a:lnTo>
                    <a:pt x="1" y="918"/>
                  </a:lnTo>
                  <a:lnTo>
                    <a:pt x="3" y="886"/>
                  </a:lnTo>
                  <a:lnTo>
                    <a:pt x="7" y="857"/>
                  </a:lnTo>
                  <a:lnTo>
                    <a:pt x="10" y="831"/>
                  </a:lnTo>
                  <a:lnTo>
                    <a:pt x="16" y="808"/>
                  </a:lnTo>
                  <a:lnTo>
                    <a:pt x="20" y="790"/>
                  </a:lnTo>
                  <a:lnTo>
                    <a:pt x="20" y="790"/>
                  </a:lnTo>
                  <a:lnTo>
                    <a:pt x="26" y="771"/>
                  </a:lnTo>
                  <a:lnTo>
                    <a:pt x="31" y="752"/>
                  </a:lnTo>
                  <a:lnTo>
                    <a:pt x="36" y="730"/>
                  </a:lnTo>
                  <a:lnTo>
                    <a:pt x="39" y="708"/>
                  </a:lnTo>
                  <a:lnTo>
                    <a:pt x="46" y="658"/>
                  </a:lnTo>
                  <a:lnTo>
                    <a:pt x="52" y="604"/>
                  </a:lnTo>
                  <a:lnTo>
                    <a:pt x="62" y="487"/>
                  </a:lnTo>
                  <a:lnTo>
                    <a:pt x="68" y="428"/>
                  </a:lnTo>
                  <a:lnTo>
                    <a:pt x="75" y="370"/>
                  </a:lnTo>
                  <a:lnTo>
                    <a:pt x="84" y="314"/>
                  </a:lnTo>
                  <a:lnTo>
                    <a:pt x="90" y="287"/>
                  </a:lnTo>
                  <a:lnTo>
                    <a:pt x="96" y="260"/>
                  </a:lnTo>
                  <a:lnTo>
                    <a:pt x="103" y="235"/>
                  </a:lnTo>
                  <a:lnTo>
                    <a:pt x="111" y="211"/>
                  </a:lnTo>
                  <a:lnTo>
                    <a:pt x="119" y="189"/>
                  </a:lnTo>
                  <a:lnTo>
                    <a:pt x="129" y="169"/>
                  </a:lnTo>
                  <a:lnTo>
                    <a:pt x="139" y="151"/>
                  </a:lnTo>
                  <a:lnTo>
                    <a:pt x="150" y="133"/>
                  </a:lnTo>
                  <a:lnTo>
                    <a:pt x="164" y="119"/>
                  </a:lnTo>
                  <a:lnTo>
                    <a:pt x="170" y="113"/>
                  </a:lnTo>
                  <a:lnTo>
                    <a:pt x="177" y="106"/>
                  </a:lnTo>
                  <a:lnTo>
                    <a:pt x="185" y="102"/>
                  </a:lnTo>
                  <a:lnTo>
                    <a:pt x="193" y="97"/>
                  </a:lnTo>
                  <a:lnTo>
                    <a:pt x="201" y="93"/>
                  </a:lnTo>
                  <a:lnTo>
                    <a:pt x="210" y="90"/>
                  </a:lnTo>
                  <a:lnTo>
                    <a:pt x="219" y="87"/>
                  </a:lnTo>
                  <a:lnTo>
                    <a:pt x="228" y="86"/>
                  </a:lnTo>
                  <a:lnTo>
                    <a:pt x="238" y="85"/>
                  </a:lnTo>
                  <a:lnTo>
                    <a:pt x="248" y="84"/>
                  </a:lnTo>
                  <a:close/>
                </a:path>
              </a:pathLst>
            </a:custGeom>
            <a:solidFill>
              <a:srgbClr val="615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24"/>
            <p:cNvSpPr>
              <a:spLocks/>
            </p:cNvSpPr>
            <p:nvPr/>
          </p:nvSpPr>
          <p:spPr bwMode="auto">
            <a:xfrm flipH="1">
              <a:off x="8203024" y="5405879"/>
              <a:ext cx="206822" cy="458682"/>
            </a:xfrm>
            <a:custGeom>
              <a:avLst/>
              <a:gdLst>
                <a:gd name="T0" fmla="*/ 251 w 718"/>
                <a:gd name="T1" fmla="*/ 75 h 1849"/>
                <a:gd name="T2" fmla="*/ 268 w 718"/>
                <a:gd name="T3" fmla="*/ 50 h 1849"/>
                <a:gd name="T4" fmla="*/ 293 w 718"/>
                <a:gd name="T5" fmla="*/ 27 h 1849"/>
                <a:gd name="T6" fmla="*/ 324 w 718"/>
                <a:gd name="T7" fmla="*/ 11 h 1849"/>
                <a:gd name="T8" fmla="*/ 361 w 718"/>
                <a:gd name="T9" fmla="*/ 2 h 1849"/>
                <a:gd name="T10" fmla="*/ 403 w 718"/>
                <a:gd name="T11" fmla="*/ 2 h 1849"/>
                <a:gd name="T12" fmla="*/ 444 w 718"/>
                <a:gd name="T13" fmla="*/ 12 h 1849"/>
                <a:gd name="T14" fmla="*/ 487 w 718"/>
                <a:gd name="T15" fmla="*/ 37 h 1849"/>
                <a:gd name="T16" fmla="*/ 527 w 718"/>
                <a:gd name="T17" fmla="*/ 77 h 1849"/>
                <a:gd name="T18" fmla="*/ 564 w 718"/>
                <a:gd name="T19" fmla="*/ 135 h 1849"/>
                <a:gd name="T20" fmla="*/ 597 w 718"/>
                <a:gd name="T21" fmla="*/ 212 h 1849"/>
                <a:gd name="T22" fmla="*/ 623 w 718"/>
                <a:gd name="T23" fmla="*/ 303 h 1849"/>
                <a:gd name="T24" fmla="*/ 655 w 718"/>
                <a:gd name="T25" fmla="*/ 457 h 1849"/>
                <a:gd name="T26" fmla="*/ 670 w 718"/>
                <a:gd name="T27" fmla="*/ 576 h 1849"/>
                <a:gd name="T28" fmla="*/ 679 w 718"/>
                <a:gd name="T29" fmla="*/ 697 h 1849"/>
                <a:gd name="T30" fmla="*/ 691 w 718"/>
                <a:gd name="T31" fmla="*/ 770 h 1849"/>
                <a:gd name="T32" fmla="*/ 707 w 718"/>
                <a:gd name="T33" fmla="*/ 815 h 1849"/>
                <a:gd name="T34" fmla="*/ 717 w 718"/>
                <a:gd name="T35" fmla="*/ 868 h 1849"/>
                <a:gd name="T36" fmla="*/ 717 w 718"/>
                <a:gd name="T37" fmla="*/ 955 h 1849"/>
                <a:gd name="T38" fmla="*/ 709 w 718"/>
                <a:gd name="T39" fmla="*/ 1066 h 1849"/>
                <a:gd name="T40" fmla="*/ 691 w 718"/>
                <a:gd name="T41" fmla="*/ 1196 h 1849"/>
                <a:gd name="T42" fmla="*/ 664 w 718"/>
                <a:gd name="T43" fmla="*/ 1332 h 1849"/>
                <a:gd name="T44" fmla="*/ 628 w 718"/>
                <a:gd name="T45" fmla="*/ 1468 h 1849"/>
                <a:gd name="T46" fmla="*/ 583 w 718"/>
                <a:gd name="T47" fmla="*/ 1595 h 1849"/>
                <a:gd name="T48" fmla="*/ 529 w 718"/>
                <a:gd name="T49" fmla="*/ 1706 h 1849"/>
                <a:gd name="T50" fmla="*/ 488 w 718"/>
                <a:gd name="T51" fmla="*/ 1765 h 1849"/>
                <a:gd name="T52" fmla="*/ 454 w 718"/>
                <a:gd name="T53" fmla="*/ 1801 h 1849"/>
                <a:gd name="T54" fmla="*/ 420 w 718"/>
                <a:gd name="T55" fmla="*/ 1828 h 1849"/>
                <a:gd name="T56" fmla="*/ 381 w 718"/>
                <a:gd name="T57" fmla="*/ 1844 h 1849"/>
                <a:gd name="T58" fmla="*/ 341 w 718"/>
                <a:gd name="T59" fmla="*/ 1849 h 1849"/>
                <a:gd name="T60" fmla="*/ 312 w 718"/>
                <a:gd name="T61" fmla="*/ 1847 h 1849"/>
                <a:gd name="T62" fmla="*/ 271 w 718"/>
                <a:gd name="T63" fmla="*/ 1834 h 1849"/>
                <a:gd name="T64" fmla="*/ 234 w 718"/>
                <a:gd name="T65" fmla="*/ 1810 h 1849"/>
                <a:gd name="T66" fmla="*/ 200 w 718"/>
                <a:gd name="T67" fmla="*/ 1778 h 1849"/>
                <a:gd name="T68" fmla="*/ 168 w 718"/>
                <a:gd name="T69" fmla="*/ 1738 h 1849"/>
                <a:gd name="T70" fmla="*/ 131 w 718"/>
                <a:gd name="T71" fmla="*/ 1674 h 1849"/>
                <a:gd name="T72" fmla="*/ 85 w 718"/>
                <a:gd name="T73" fmla="*/ 1560 h 1849"/>
                <a:gd name="T74" fmla="*/ 49 w 718"/>
                <a:gd name="T75" fmla="*/ 1430 h 1849"/>
                <a:gd name="T76" fmla="*/ 24 w 718"/>
                <a:gd name="T77" fmla="*/ 1294 h 1849"/>
                <a:gd name="T78" fmla="*/ 8 w 718"/>
                <a:gd name="T79" fmla="*/ 1158 h 1849"/>
                <a:gd name="T80" fmla="*/ 0 w 718"/>
                <a:gd name="T81" fmla="*/ 1030 h 1849"/>
                <a:gd name="T82" fmla="*/ 1 w 718"/>
                <a:gd name="T83" fmla="*/ 918 h 1849"/>
                <a:gd name="T84" fmla="*/ 10 w 718"/>
                <a:gd name="T85" fmla="*/ 831 h 1849"/>
                <a:gd name="T86" fmla="*/ 20 w 718"/>
                <a:gd name="T87" fmla="*/ 790 h 1849"/>
                <a:gd name="T88" fmla="*/ 36 w 718"/>
                <a:gd name="T89" fmla="*/ 730 h 1849"/>
                <a:gd name="T90" fmla="*/ 52 w 718"/>
                <a:gd name="T91" fmla="*/ 604 h 1849"/>
                <a:gd name="T92" fmla="*/ 75 w 718"/>
                <a:gd name="T93" fmla="*/ 370 h 1849"/>
                <a:gd name="T94" fmla="*/ 96 w 718"/>
                <a:gd name="T95" fmla="*/ 260 h 1849"/>
                <a:gd name="T96" fmla="*/ 119 w 718"/>
                <a:gd name="T97" fmla="*/ 189 h 1849"/>
                <a:gd name="T98" fmla="*/ 150 w 718"/>
                <a:gd name="T99" fmla="*/ 133 h 1849"/>
                <a:gd name="T100" fmla="*/ 177 w 718"/>
                <a:gd name="T101" fmla="*/ 106 h 1849"/>
                <a:gd name="T102" fmla="*/ 201 w 718"/>
                <a:gd name="T103" fmla="*/ 93 h 1849"/>
                <a:gd name="T104" fmla="*/ 228 w 718"/>
                <a:gd name="T105" fmla="*/ 86 h 1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18" h="1849">
                  <a:moveTo>
                    <a:pt x="248" y="84"/>
                  </a:moveTo>
                  <a:lnTo>
                    <a:pt x="248" y="84"/>
                  </a:lnTo>
                  <a:lnTo>
                    <a:pt x="251" y="75"/>
                  </a:lnTo>
                  <a:lnTo>
                    <a:pt x="256" y="66"/>
                  </a:lnTo>
                  <a:lnTo>
                    <a:pt x="261" y="58"/>
                  </a:lnTo>
                  <a:lnTo>
                    <a:pt x="268" y="50"/>
                  </a:lnTo>
                  <a:lnTo>
                    <a:pt x="275" y="41"/>
                  </a:lnTo>
                  <a:lnTo>
                    <a:pt x="284" y="35"/>
                  </a:lnTo>
                  <a:lnTo>
                    <a:pt x="293" y="27"/>
                  </a:lnTo>
                  <a:lnTo>
                    <a:pt x="303" y="21"/>
                  </a:lnTo>
                  <a:lnTo>
                    <a:pt x="313" y="16"/>
                  </a:lnTo>
                  <a:lnTo>
                    <a:pt x="324" y="11"/>
                  </a:lnTo>
                  <a:lnTo>
                    <a:pt x="336" y="7"/>
                  </a:lnTo>
                  <a:lnTo>
                    <a:pt x="349" y="4"/>
                  </a:lnTo>
                  <a:lnTo>
                    <a:pt x="361" y="2"/>
                  </a:lnTo>
                  <a:lnTo>
                    <a:pt x="375" y="0"/>
                  </a:lnTo>
                  <a:lnTo>
                    <a:pt x="388" y="0"/>
                  </a:lnTo>
                  <a:lnTo>
                    <a:pt x="403" y="2"/>
                  </a:lnTo>
                  <a:lnTo>
                    <a:pt x="416" y="4"/>
                  </a:lnTo>
                  <a:lnTo>
                    <a:pt x="431" y="8"/>
                  </a:lnTo>
                  <a:lnTo>
                    <a:pt x="444" y="12"/>
                  </a:lnTo>
                  <a:lnTo>
                    <a:pt x="459" y="19"/>
                  </a:lnTo>
                  <a:lnTo>
                    <a:pt x="472" y="27"/>
                  </a:lnTo>
                  <a:lnTo>
                    <a:pt x="487" y="37"/>
                  </a:lnTo>
                  <a:lnTo>
                    <a:pt x="500" y="49"/>
                  </a:lnTo>
                  <a:lnTo>
                    <a:pt x="514" y="62"/>
                  </a:lnTo>
                  <a:lnTo>
                    <a:pt x="527" y="77"/>
                  </a:lnTo>
                  <a:lnTo>
                    <a:pt x="541" y="94"/>
                  </a:lnTo>
                  <a:lnTo>
                    <a:pt x="553" y="114"/>
                  </a:lnTo>
                  <a:lnTo>
                    <a:pt x="564" y="135"/>
                  </a:lnTo>
                  <a:lnTo>
                    <a:pt x="577" y="158"/>
                  </a:lnTo>
                  <a:lnTo>
                    <a:pt x="587" y="184"/>
                  </a:lnTo>
                  <a:lnTo>
                    <a:pt x="597" y="212"/>
                  </a:lnTo>
                  <a:lnTo>
                    <a:pt x="606" y="242"/>
                  </a:lnTo>
                  <a:lnTo>
                    <a:pt x="606" y="242"/>
                  </a:lnTo>
                  <a:lnTo>
                    <a:pt x="623" y="303"/>
                  </a:lnTo>
                  <a:lnTo>
                    <a:pt x="636" y="359"/>
                  </a:lnTo>
                  <a:lnTo>
                    <a:pt x="646" y="410"/>
                  </a:lnTo>
                  <a:lnTo>
                    <a:pt x="655" y="457"/>
                  </a:lnTo>
                  <a:lnTo>
                    <a:pt x="661" y="500"/>
                  </a:lnTo>
                  <a:lnTo>
                    <a:pt x="666" y="540"/>
                  </a:lnTo>
                  <a:lnTo>
                    <a:pt x="670" y="576"/>
                  </a:lnTo>
                  <a:lnTo>
                    <a:pt x="672" y="611"/>
                  </a:lnTo>
                  <a:lnTo>
                    <a:pt x="676" y="670"/>
                  </a:lnTo>
                  <a:lnTo>
                    <a:pt x="679" y="697"/>
                  </a:lnTo>
                  <a:lnTo>
                    <a:pt x="682" y="723"/>
                  </a:lnTo>
                  <a:lnTo>
                    <a:pt x="685" y="747"/>
                  </a:lnTo>
                  <a:lnTo>
                    <a:pt x="691" y="770"/>
                  </a:lnTo>
                  <a:lnTo>
                    <a:pt x="698" y="793"/>
                  </a:lnTo>
                  <a:lnTo>
                    <a:pt x="707" y="815"/>
                  </a:lnTo>
                  <a:lnTo>
                    <a:pt x="707" y="815"/>
                  </a:lnTo>
                  <a:lnTo>
                    <a:pt x="711" y="829"/>
                  </a:lnTo>
                  <a:lnTo>
                    <a:pt x="715" y="846"/>
                  </a:lnTo>
                  <a:lnTo>
                    <a:pt x="717" y="868"/>
                  </a:lnTo>
                  <a:lnTo>
                    <a:pt x="718" y="894"/>
                  </a:lnTo>
                  <a:lnTo>
                    <a:pt x="718" y="923"/>
                  </a:lnTo>
                  <a:lnTo>
                    <a:pt x="717" y="955"/>
                  </a:lnTo>
                  <a:lnTo>
                    <a:pt x="716" y="990"/>
                  </a:lnTo>
                  <a:lnTo>
                    <a:pt x="712" y="1027"/>
                  </a:lnTo>
                  <a:lnTo>
                    <a:pt x="709" y="1066"/>
                  </a:lnTo>
                  <a:lnTo>
                    <a:pt x="704" y="1108"/>
                  </a:lnTo>
                  <a:lnTo>
                    <a:pt x="698" y="1152"/>
                  </a:lnTo>
                  <a:lnTo>
                    <a:pt x="691" y="1196"/>
                  </a:lnTo>
                  <a:lnTo>
                    <a:pt x="683" y="1240"/>
                  </a:lnTo>
                  <a:lnTo>
                    <a:pt x="674" y="1287"/>
                  </a:lnTo>
                  <a:lnTo>
                    <a:pt x="664" y="1332"/>
                  </a:lnTo>
                  <a:lnTo>
                    <a:pt x="654" y="1378"/>
                  </a:lnTo>
                  <a:lnTo>
                    <a:pt x="642" y="1424"/>
                  </a:lnTo>
                  <a:lnTo>
                    <a:pt x="628" y="1468"/>
                  </a:lnTo>
                  <a:lnTo>
                    <a:pt x="615" y="1512"/>
                  </a:lnTo>
                  <a:lnTo>
                    <a:pt x="599" y="1554"/>
                  </a:lnTo>
                  <a:lnTo>
                    <a:pt x="583" y="1595"/>
                  </a:lnTo>
                  <a:lnTo>
                    <a:pt x="566" y="1635"/>
                  </a:lnTo>
                  <a:lnTo>
                    <a:pt x="549" y="1672"/>
                  </a:lnTo>
                  <a:lnTo>
                    <a:pt x="529" y="1706"/>
                  </a:lnTo>
                  <a:lnTo>
                    <a:pt x="509" y="1737"/>
                  </a:lnTo>
                  <a:lnTo>
                    <a:pt x="499" y="1752"/>
                  </a:lnTo>
                  <a:lnTo>
                    <a:pt x="488" y="1765"/>
                  </a:lnTo>
                  <a:lnTo>
                    <a:pt x="478" y="1778"/>
                  </a:lnTo>
                  <a:lnTo>
                    <a:pt x="467" y="1790"/>
                  </a:lnTo>
                  <a:lnTo>
                    <a:pt x="454" y="1801"/>
                  </a:lnTo>
                  <a:lnTo>
                    <a:pt x="443" y="1811"/>
                  </a:lnTo>
                  <a:lnTo>
                    <a:pt x="431" y="1820"/>
                  </a:lnTo>
                  <a:lnTo>
                    <a:pt x="420" y="1828"/>
                  </a:lnTo>
                  <a:lnTo>
                    <a:pt x="406" y="1834"/>
                  </a:lnTo>
                  <a:lnTo>
                    <a:pt x="394" y="1840"/>
                  </a:lnTo>
                  <a:lnTo>
                    <a:pt x="381" y="1844"/>
                  </a:lnTo>
                  <a:lnTo>
                    <a:pt x="368" y="1847"/>
                  </a:lnTo>
                  <a:lnTo>
                    <a:pt x="354" y="1849"/>
                  </a:lnTo>
                  <a:lnTo>
                    <a:pt x="341" y="1849"/>
                  </a:lnTo>
                  <a:lnTo>
                    <a:pt x="341" y="1849"/>
                  </a:lnTo>
                  <a:lnTo>
                    <a:pt x="326" y="1849"/>
                  </a:lnTo>
                  <a:lnTo>
                    <a:pt x="312" y="1847"/>
                  </a:lnTo>
                  <a:lnTo>
                    <a:pt x="298" y="1844"/>
                  </a:lnTo>
                  <a:lnTo>
                    <a:pt x="285" y="1840"/>
                  </a:lnTo>
                  <a:lnTo>
                    <a:pt x="271" y="1834"/>
                  </a:lnTo>
                  <a:lnTo>
                    <a:pt x="259" y="1827"/>
                  </a:lnTo>
                  <a:lnTo>
                    <a:pt x="247" y="1819"/>
                  </a:lnTo>
                  <a:lnTo>
                    <a:pt x="234" y="1810"/>
                  </a:lnTo>
                  <a:lnTo>
                    <a:pt x="222" y="1801"/>
                  </a:lnTo>
                  <a:lnTo>
                    <a:pt x="211" y="1790"/>
                  </a:lnTo>
                  <a:lnTo>
                    <a:pt x="200" y="1778"/>
                  </a:lnTo>
                  <a:lnTo>
                    <a:pt x="190" y="1766"/>
                  </a:lnTo>
                  <a:lnTo>
                    <a:pt x="178" y="1752"/>
                  </a:lnTo>
                  <a:lnTo>
                    <a:pt x="168" y="1738"/>
                  </a:lnTo>
                  <a:lnTo>
                    <a:pt x="159" y="1724"/>
                  </a:lnTo>
                  <a:lnTo>
                    <a:pt x="149" y="1708"/>
                  </a:lnTo>
                  <a:lnTo>
                    <a:pt x="131" y="1674"/>
                  </a:lnTo>
                  <a:lnTo>
                    <a:pt x="114" y="1639"/>
                  </a:lnTo>
                  <a:lnTo>
                    <a:pt x="100" y="1600"/>
                  </a:lnTo>
                  <a:lnTo>
                    <a:pt x="85" y="1560"/>
                  </a:lnTo>
                  <a:lnTo>
                    <a:pt x="72" y="1518"/>
                  </a:lnTo>
                  <a:lnTo>
                    <a:pt x="59" y="1474"/>
                  </a:lnTo>
                  <a:lnTo>
                    <a:pt x="49" y="1430"/>
                  </a:lnTo>
                  <a:lnTo>
                    <a:pt x="39" y="1385"/>
                  </a:lnTo>
                  <a:lnTo>
                    <a:pt x="31" y="1340"/>
                  </a:lnTo>
                  <a:lnTo>
                    <a:pt x="24" y="1294"/>
                  </a:lnTo>
                  <a:lnTo>
                    <a:pt x="17" y="1248"/>
                  </a:lnTo>
                  <a:lnTo>
                    <a:pt x="11" y="1202"/>
                  </a:lnTo>
                  <a:lnTo>
                    <a:pt x="8" y="1158"/>
                  </a:lnTo>
                  <a:lnTo>
                    <a:pt x="4" y="1114"/>
                  </a:lnTo>
                  <a:lnTo>
                    <a:pt x="1" y="1071"/>
                  </a:lnTo>
                  <a:lnTo>
                    <a:pt x="0" y="1030"/>
                  </a:lnTo>
                  <a:lnTo>
                    <a:pt x="0" y="991"/>
                  </a:lnTo>
                  <a:lnTo>
                    <a:pt x="0" y="953"/>
                  </a:lnTo>
                  <a:lnTo>
                    <a:pt x="1" y="918"/>
                  </a:lnTo>
                  <a:lnTo>
                    <a:pt x="3" y="886"/>
                  </a:lnTo>
                  <a:lnTo>
                    <a:pt x="7" y="857"/>
                  </a:lnTo>
                  <a:lnTo>
                    <a:pt x="10" y="831"/>
                  </a:lnTo>
                  <a:lnTo>
                    <a:pt x="16" y="808"/>
                  </a:lnTo>
                  <a:lnTo>
                    <a:pt x="20" y="790"/>
                  </a:lnTo>
                  <a:lnTo>
                    <a:pt x="20" y="790"/>
                  </a:lnTo>
                  <a:lnTo>
                    <a:pt x="26" y="771"/>
                  </a:lnTo>
                  <a:lnTo>
                    <a:pt x="31" y="752"/>
                  </a:lnTo>
                  <a:lnTo>
                    <a:pt x="36" y="730"/>
                  </a:lnTo>
                  <a:lnTo>
                    <a:pt x="39" y="708"/>
                  </a:lnTo>
                  <a:lnTo>
                    <a:pt x="46" y="658"/>
                  </a:lnTo>
                  <a:lnTo>
                    <a:pt x="52" y="604"/>
                  </a:lnTo>
                  <a:lnTo>
                    <a:pt x="62" y="487"/>
                  </a:lnTo>
                  <a:lnTo>
                    <a:pt x="68" y="428"/>
                  </a:lnTo>
                  <a:lnTo>
                    <a:pt x="75" y="370"/>
                  </a:lnTo>
                  <a:lnTo>
                    <a:pt x="84" y="314"/>
                  </a:lnTo>
                  <a:lnTo>
                    <a:pt x="90" y="287"/>
                  </a:lnTo>
                  <a:lnTo>
                    <a:pt x="96" y="260"/>
                  </a:lnTo>
                  <a:lnTo>
                    <a:pt x="103" y="235"/>
                  </a:lnTo>
                  <a:lnTo>
                    <a:pt x="111" y="211"/>
                  </a:lnTo>
                  <a:lnTo>
                    <a:pt x="119" y="189"/>
                  </a:lnTo>
                  <a:lnTo>
                    <a:pt x="129" y="169"/>
                  </a:lnTo>
                  <a:lnTo>
                    <a:pt x="139" y="151"/>
                  </a:lnTo>
                  <a:lnTo>
                    <a:pt x="150" y="133"/>
                  </a:lnTo>
                  <a:lnTo>
                    <a:pt x="164" y="119"/>
                  </a:lnTo>
                  <a:lnTo>
                    <a:pt x="170" y="113"/>
                  </a:lnTo>
                  <a:lnTo>
                    <a:pt x="177" y="106"/>
                  </a:lnTo>
                  <a:lnTo>
                    <a:pt x="185" y="102"/>
                  </a:lnTo>
                  <a:lnTo>
                    <a:pt x="193" y="97"/>
                  </a:lnTo>
                  <a:lnTo>
                    <a:pt x="201" y="93"/>
                  </a:lnTo>
                  <a:lnTo>
                    <a:pt x="210" y="90"/>
                  </a:lnTo>
                  <a:lnTo>
                    <a:pt x="219" y="87"/>
                  </a:lnTo>
                  <a:lnTo>
                    <a:pt x="228" y="86"/>
                  </a:lnTo>
                  <a:lnTo>
                    <a:pt x="238" y="85"/>
                  </a:lnTo>
                  <a:lnTo>
                    <a:pt x="248" y="8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25"/>
            <p:cNvSpPr>
              <a:spLocks/>
            </p:cNvSpPr>
            <p:nvPr/>
          </p:nvSpPr>
          <p:spPr bwMode="auto">
            <a:xfrm flipH="1">
              <a:off x="7832830" y="5769002"/>
              <a:ext cx="723008" cy="222391"/>
            </a:xfrm>
            <a:custGeom>
              <a:avLst/>
              <a:gdLst>
                <a:gd name="T0" fmla="*/ 1010 w 2492"/>
                <a:gd name="T1" fmla="*/ 0 h 896"/>
                <a:gd name="T2" fmla="*/ 1033 w 2492"/>
                <a:gd name="T3" fmla="*/ 2 h 896"/>
                <a:gd name="T4" fmla="*/ 1253 w 2492"/>
                <a:gd name="T5" fmla="*/ 10 h 896"/>
                <a:gd name="T6" fmla="*/ 1475 w 2492"/>
                <a:gd name="T7" fmla="*/ 19 h 896"/>
                <a:gd name="T8" fmla="*/ 1496 w 2492"/>
                <a:gd name="T9" fmla="*/ 21 h 896"/>
                <a:gd name="T10" fmla="*/ 1511 w 2492"/>
                <a:gd name="T11" fmla="*/ 41 h 896"/>
                <a:gd name="T12" fmla="*/ 1543 w 2492"/>
                <a:gd name="T13" fmla="*/ 75 h 896"/>
                <a:gd name="T14" fmla="*/ 1578 w 2492"/>
                <a:gd name="T15" fmla="*/ 107 h 896"/>
                <a:gd name="T16" fmla="*/ 1617 w 2492"/>
                <a:gd name="T17" fmla="*/ 134 h 896"/>
                <a:gd name="T18" fmla="*/ 1659 w 2492"/>
                <a:gd name="T19" fmla="*/ 160 h 896"/>
                <a:gd name="T20" fmla="*/ 1703 w 2492"/>
                <a:gd name="T21" fmla="*/ 181 h 896"/>
                <a:gd name="T22" fmla="*/ 1749 w 2492"/>
                <a:gd name="T23" fmla="*/ 202 h 896"/>
                <a:gd name="T24" fmla="*/ 1821 w 2492"/>
                <a:gd name="T25" fmla="*/ 226 h 896"/>
                <a:gd name="T26" fmla="*/ 1921 w 2492"/>
                <a:gd name="T27" fmla="*/ 256 h 896"/>
                <a:gd name="T28" fmla="*/ 2024 w 2492"/>
                <a:gd name="T29" fmla="*/ 278 h 896"/>
                <a:gd name="T30" fmla="*/ 2226 w 2492"/>
                <a:gd name="T31" fmla="*/ 320 h 896"/>
                <a:gd name="T32" fmla="*/ 2249 w 2492"/>
                <a:gd name="T33" fmla="*/ 326 h 896"/>
                <a:gd name="T34" fmla="*/ 2291 w 2492"/>
                <a:gd name="T35" fmla="*/ 342 h 896"/>
                <a:gd name="T36" fmla="*/ 2328 w 2492"/>
                <a:gd name="T37" fmla="*/ 364 h 896"/>
                <a:gd name="T38" fmla="*/ 2361 w 2492"/>
                <a:gd name="T39" fmla="*/ 390 h 896"/>
                <a:gd name="T40" fmla="*/ 2389 w 2492"/>
                <a:gd name="T41" fmla="*/ 420 h 896"/>
                <a:gd name="T42" fmla="*/ 2411 w 2492"/>
                <a:gd name="T43" fmla="*/ 453 h 896"/>
                <a:gd name="T44" fmla="*/ 2432 w 2492"/>
                <a:gd name="T45" fmla="*/ 490 h 896"/>
                <a:gd name="T46" fmla="*/ 2447 w 2492"/>
                <a:gd name="T47" fmla="*/ 530 h 896"/>
                <a:gd name="T48" fmla="*/ 2461 w 2492"/>
                <a:gd name="T49" fmla="*/ 571 h 896"/>
                <a:gd name="T50" fmla="*/ 2471 w 2492"/>
                <a:gd name="T51" fmla="*/ 614 h 896"/>
                <a:gd name="T52" fmla="*/ 2481 w 2492"/>
                <a:gd name="T53" fmla="*/ 681 h 896"/>
                <a:gd name="T54" fmla="*/ 2489 w 2492"/>
                <a:gd name="T55" fmla="*/ 770 h 896"/>
                <a:gd name="T56" fmla="*/ 2492 w 2492"/>
                <a:gd name="T57" fmla="*/ 896 h 896"/>
                <a:gd name="T58" fmla="*/ 0 w 2492"/>
                <a:gd name="T59" fmla="*/ 896 h 896"/>
                <a:gd name="T60" fmla="*/ 2 w 2492"/>
                <a:gd name="T61" fmla="*/ 770 h 896"/>
                <a:gd name="T62" fmla="*/ 9 w 2492"/>
                <a:gd name="T63" fmla="*/ 681 h 896"/>
                <a:gd name="T64" fmla="*/ 20 w 2492"/>
                <a:gd name="T65" fmla="*/ 615 h 896"/>
                <a:gd name="T66" fmla="*/ 29 w 2492"/>
                <a:gd name="T67" fmla="*/ 572 h 896"/>
                <a:gd name="T68" fmla="*/ 42 w 2492"/>
                <a:gd name="T69" fmla="*/ 530 h 896"/>
                <a:gd name="T70" fmla="*/ 58 w 2492"/>
                <a:gd name="T71" fmla="*/ 491 h 896"/>
                <a:gd name="T72" fmla="*/ 77 w 2492"/>
                <a:gd name="T73" fmla="*/ 453 h 896"/>
                <a:gd name="T74" fmla="*/ 101 w 2492"/>
                <a:gd name="T75" fmla="*/ 420 h 896"/>
                <a:gd name="T76" fmla="*/ 129 w 2492"/>
                <a:gd name="T77" fmla="*/ 390 h 896"/>
                <a:gd name="T78" fmla="*/ 161 w 2492"/>
                <a:gd name="T79" fmla="*/ 364 h 896"/>
                <a:gd name="T80" fmla="*/ 199 w 2492"/>
                <a:gd name="T81" fmla="*/ 342 h 896"/>
                <a:gd name="T82" fmla="*/ 242 w 2492"/>
                <a:gd name="T83" fmla="*/ 326 h 896"/>
                <a:gd name="T84" fmla="*/ 265 w 2492"/>
                <a:gd name="T85" fmla="*/ 320 h 896"/>
                <a:gd name="T86" fmla="*/ 472 w 2492"/>
                <a:gd name="T87" fmla="*/ 276 h 896"/>
                <a:gd name="T88" fmla="*/ 578 w 2492"/>
                <a:gd name="T89" fmla="*/ 250 h 896"/>
                <a:gd name="T90" fmla="*/ 683 w 2492"/>
                <a:gd name="T91" fmla="*/ 219 h 896"/>
                <a:gd name="T92" fmla="*/ 757 w 2492"/>
                <a:gd name="T93" fmla="*/ 191 h 896"/>
                <a:gd name="T94" fmla="*/ 805 w 2492"/>
                <a:gd name="T95" fmla="*/ 169 h 896"/>
                <a:gd name="T96" fmla="*/ 850 w 2492"/>
                <a:gd name="T97" fmla="*/ 145 h 896"/>
                <a:gd name="T98" fmla="*/ 891 w 2492"/>
                <a:gd name="T99" fmla="*/ 118 h 896"/>
                <a:gd name="T100" fmla="*/ 931 w 2492"/>
                <a:gd name="T101" fmla="*/ 88 h 896"/>
                <a:gd name="T102" fmla="*/ 965 w 2492"/>
                <a:gd name="T103" fmla="*/ 56 h 896"/>
                <a:gd name="T104" fmla="*/ 997 w 2492"/>
                <a:gd name="T105" fmla="*/ 19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492" h="896">
                  <a:moveTo>
                    <a:pt x="1010" y="0"/>
                  </a:moveTo>
                  <a:lnTo>
                    <a:pt x="1010" y="0"/>
                  </a:lnTo>
                  <a:lnTo>
                    <a:pt x="1016" y="1"/>
                  </a:lnTo>
                  <a:lnTo>
                    <a:pt x="1033" y="2"/>
                  </a:lnTo>
                  <a:lnTo>
                    <a:pt x="1088" y="5"/>
                  </a:lnTo>
                  <a:lnTo>
                    <a:pt x="1253" y="10"/>
                  </a:lnTo>
                  <a:lnTo>
                    <a:pt x="1419" y="16"/>
                  </a:lnTo>
                  <a:lnTo>
                    <a:pt x="1475" y="19"/>
                  </a:lnTo>
                  <a:lnTo>
                    <a:pt x="1491" y="20"/>
                  </a:lnTo>
                  <a:lnTo>
                    <a:pt x="1496" y="21"/>
                  </a:lnTo>
                  <a:lnTo>
                    <a:pt x="1496" y="21"/>
                  </a:lnTo>
                  <a:lnTo>
                    <a:pt x="1511" y="41"/>
                  </a:lnTo>
                  <a:lnTo>
                    <a:pt x="1526" y="58"/>
                  </a:lnTo>
                  <a:lnTo>
                    <a:pt x="1543" y="75"/>
                  </a:lnTo>
                  <a:lnTo>
                    <a:pt x="1560" y="90"/>
                  </a:lnTo>
                  <a:lnTo>
                    <a:pt x="1578" y="107"/>
                  </a:lnTo>
                  <a:lnTo>
                    <a:pt x="1597" y="121"/>
                  </a:lnTo>
                  <a:lnTo>
                    <a:pt x="1617" y="134"/>
                  </a:lnTo>
                  <a:lnTo>
                    <a:pt x="1637" y="147"/>
                  </a:lnTo>
                  <a:lnTo>
                    <a:pt x="1659" y="160"/>
                  </a:lnTo>
                  <a:lnTo>
                    <a:pt x="1680" y="170"/>
                  </a:lnTo>
                  <a:lnTo>
                    <a:pt x="1703" y="181"/>
                  </a:lnTo>
                  <a:lnTo>
                    <a:pt x="1725" y="192"/>
                  </a:lnTo>
                  <a:lnTo>
                    <a:pt x="1749" y="202"/>
                  </a:lnTo>
                  <a:lnTo>
                    <a:pt x="1772" y="210"/>
                  </a:lnTo>
                  <a:lnTo>
                    <a:pt x="1821" y="226"/>
                  </a:lnTo>
                  <a:lnTo>
                    <a:pt x="1871" y="242"/>
                  </a:lnTo>
                  <a:lnTo>
                    <a:pt x="1921" y="256"/>
                  </a:lnTo>
                  <a:lnTo>
                    <a:pt x="1973" y="268"/>
                  </a:lnTo>
                  <a:lnTo>
                    <a:pt x="2024" y="278"/>
                  </a:lnTo>
                  <a:lnTo>
                    <a:pt x="2127" y="300"/>
                  </a:lnTo>
                  <a:lnTo>
                    <a:pt x="2226" y="320"/>
                  </a:lnTo>
                  <a:lnTo>
                    <a:pt x="2226" y="320"/>
                  </a:lnTo>
                  <a:lnTo>
                    <a:pt x="2249" y="326"/>
                  </a:lnTo>
                  <a:lnTo>
                    <a:pt x="2271" y="333"/>
                  </a:lnTo>
                  <a:lnTo>
                    <a:pt x="2291" y="342"/>
                  </a:lnTo>
                  <a:lnTo>
                    <a:pt x="2311" y="352"/>
                  </a:lnTo>
                  <a:lnTo>
                    <a:pt x="2328" y="364"/>
                  </a:lnTo>
                  <a:lnTo>
                    <a:pt x="2345" y="376"/>
                  </a:lnTo>
                  <a:lnTo>
                    <a:pt x="2361" y="390"/>
                  </a:lnTo>
                  <a:lnTo>
                    <a:pt x="2376" y="404"/>
                  </a:lnTo>
                  <a:lnTo>
                    <a:pt x="2389" y="420"/>
                  </a:lnTo>
                  <a:lnTo>
                    <a:pt x="2400" y="436"/>
                  </a:lnTo>
                  <a:lnTo>
                    <a:pt x="2411" y="453"/>
                  </a:lnTo>
                  <a:lnTo>
                    <a:pt x="2423" y="472"/>
                  </a:lnTo>
                  <a:lnTo>
                    <a:pt x="2432" y="490"/>
                  </a:lnTo>
                  <a:lnTo>
                    <a:pt x="2440" y="509"/>
                  </a:lnTo>
                  <a:lnTo>
                    <a:pt x="2447" y="530"/>
                  </a:lnTo>
                  <a:lnTo>
                    <a:pt x="2454" y="550"/>
                  </a:lnTo>
                  <a:lnTo>
                    <a:pt x="2461" y="571"/>
                  </a:lnTo>
                  <a:lnTo>
                    <a:pt x="2466" y="593"/>
                  </a:lnTo>
                  <a:lnTo>
                    <a:pt x="2471" y="614"/>
                  </a:lnTo>
                  <a:lnTo>
                    <a:pt x="2475" y="637"/>
                  </a:lnTo>
                  <a:lnTo>
                    <a:pt x="2481" y="681"/>
                  </a:lnTo>
                  <a:lnTo>
                    <a:pt x="2486" y="725"/>
                  </a:lnTo>
                  <a:lnTo>
                    <a:pt x="2489" y="770"/>
                  </a:lnTo>
                  <a:lnTo>
                    <a:pt x="2491" y="814"/>
                  </a:lnTo>
                  <a:lnTo>
                    <a:pt x="2492" y="896"/>
                  </a:lnTo>
                  <a:lnTo>
                    <a:pt x="0" y="896"/>
                  </a:lnTo>
                  <a:lnTo>
                    <a:pt x="0" y="896"/>
                  </a:lnTo>
                  <a:lnTo>
                    <a:pt x="1" y="814"/>
                  </a:lnTo>
                  <a:lnTo>
                    <a:pt x="2" y="770"/>
                  </a:lnTo>
                  <a:lnTo>
                    <a:pt x="5" y="725"/>
                  </a:lnTo>
                  <a:lnTo>
                    <a:pt x="9" y="681"/>
                  </a:lnTo>
                  <a:lnTo>
                    <a:pt x="15" y="637"/>
                  </a:lnTo>
                  <a:lnTo>
                    <a:pt x="20" y="615"/>
                  </a:lnTo>
                  <a:lnTo>
                    <a:pt x="24" y="594"/>
                  </a:lnTo>
                  <a:lnTo>
                    <a:pt x="29" y="572"/>
                  </a:lnTo>
                  <a:lnTo>
                    <a:pt x="36" y="550"/>
                  </a:lnTo>
                  <a:lnTo>
                    <a:pt x="42" y="530"/>
                  </a:lnTo>
                  <a:lnTo>
                    <a:pt x="49" y="510"/>
                  </a:lnTo>
                  <a:lnTo>
                    <a:pt x="58" y="491"/>
                  </a:lnTo>
                  <a:lnTo>
                    <a:pt x="67" y="472"/>
                  </a:lnTo>
                  <a:lnTo>
                    <a:pt x="77" y="453"/>
                  </a:lnTo>
                  <a:lnTo>
                    <a:pt x="88" y="436"/>
                  </a:lnTo>
                  <a:lnTo>
                    <a:pt x="101" y="420"/>
                  </a:lnTo>
                  <a:lnTo>
                    <a:pt x="114" y="405"/>
                  </a:lnTo>
                  <a:lnTo>
                    <a:pt x="129" y="390"/>
                  </a:lnTo>
                  <a:lnTo>
                    <a:pt x="144" y="377"/>
                  </a:lnTo>
                  <a:lnTo>
                    <a:pt x="161" y="364"/>
                  </a:lnTo>
                  <a:lnTo>
                    <a:pt x="179" y="352"/>
                  </a:lnTo>
                  <a:lnTo>
                    <a:pt x="199" y="342"/>
                  </a:lnTo>
                  <a:lnTo>
                    <a:pt x="220" y="333"/>
                  </a:lnTo>
                  <a:lnTo>
                    <a:pt x="242" y="326"/>
                  </a:lnTo>
                  <a:lnTo>
                    <a:pt x="265" y="320"/>
                  </a:lnTo>
                  <a:lnTo>
                    <a:pt x="265" y="320"/>
                  </a:lnTo>
                  <a:lnTo>
                    <a:pt x="366" y="299"/>
                  </a:lnTo>
                  <a:lnTo>
                    <a:pt x="472" y="276"/>
                  </a:lnTo>
                  <a:lnTo>
                    <a:pt x="526" y="264"/>
                  </a:lnTo>
                  <a:lnTo>
                    <a:pt x="578" y="250"/>
                  </a:lnTo>
                  <a:lnTo>
                    <a:pt x="631" y="235"/>
                  </a:lnTo>
                  <a:lnTo>
                    <a:pt x="683" y="219"/>
                  </a:lnTo>
                  <a:lnTo>
                    <a:pt x="733" y="201"/>
                  </a:lnTo>
                  <a:lnTo>
                    <a:pt x="757" y="191"/>
                  </a:lnTo>
                  <a:lnTo>
                    <a:pt x="782" y="180"/>
                  </a:lnTo>
                  <a:lnTo>
                    <a:pt x="805" y="169"/>
                  </a:lnTo>
                  <a:lnTo>
                    <a:pt x="828" y="157"/>
                  </a:lnTo>
                  <a:lnTo>
                    <a:pt x="850" y="145"/>
                  </a:lnTo>
                  <a:lnTo>
                    <a:pt x="871" y="133"/>
                  </a:lnTo>
                  <a:lnTo>
                    <a:pt x="891" y="118"/>
                  </a:lnTo>
                  <a:lnTo>
                    <a:pt x="912" y="104"/>
                  </a:lnTo>
                  <a:lnTo>
                    <a:pt x="931" y="88"/>
                  </a:lnTo>
                  <a:lnTo>
                    <a:pt x="949" y="73"/>
                  </a:lnTo>
                  <a:lnTo>
                    <a:pt x="965" y="56"/>
                  </a:lnTo>
                  <a:lnTo>
                    <a:pt x="981" y="37"/>
                  </a:lnTo>
                  <a:lnTo>
                    <a:pt x="997" y="19"/>
                  </a:lnTo>
                  <a:lnTo>
                    <a:pt x="1010" y="0"/>
                  </a:lnTo>
                  <a:close/>
                </a:path>
              </a:pathLst>
            </a:custGeom>
            <a:solidFill>
              <a:srgbClr val="C939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26"/>
            <p:cNvSpPr>
              <a:spLocks/>
            </p:cNvSpPr>
            <p:nvPr/>
          </p:nvSpPr>
          <p:spPr bwMode="auto">
            <a:xfrm flipH="1">
              <a:off x="7832830" y="5769002"/>
              <a:ext cx="723008" cy="222391"/>
            </a:xfrm>
            <a:custGeom>
              <a:avLst/>
              <a:gdLst>
                <a:gd name="T0" fmla="*/ 1010 w 2492"/>
                <a:gd name="T1" fmla="*/ 0 h 896"/>
                <a:gd name="T2" fmla="*/ 1033 w 2492"/>
                <a:gd name="T3" fmla="*/ 2 h 896"/>
                <a:gd name="T4" fmla="*/ 1253 w 2492"/>
                <a:gd name="T5" fmla="*/ 10 h 896"/>
                <a:gd name="T6" fmla="*/ 1475 w 2492"/>
                <a:gd name="T7" fmla="*/ 19 h 896"/>
                <a:gd name="T8" fmla="*/ 1496 w 2492"/>
                <a:gd name="T9" fmla="*/ 21 h 896"/>
                <a:gd name="T10" fmla="*/ 1511 w 2492"/>
                <a:gd name="T11" fmla="*/ 41 h 896"/>
                <a:gd name="T12" fmla="*/ 1543 w 2492"/>
                <a:gd name="T13" fmla="*/ 75 h 896"/>
                <a:gd name="T14" fmla="*/ 1578 w 2492"/>
                <a:gd name="T15" fmla="*/ 107 h 896"/>
                <a:gd name="T16" fmla="*/ 1617 w 2492"/>
                <a:gd name="T17" fmla="*/ 134 h 896"/>
                <a:gd name="T18" fmla="*/ 1659 w 2492"/>
                <a:gd name="T19" fmla="*/ 160 h 896"/>
                <a:gd name="T20" fmla="*/ 1703 w 2492"/>
                <a:gd name="T21" fmla="*/ 181 h 896"/>
                <a:gd name="T22" fmla="*/ 1749 w 2492"/>
                <a:gd name="T23" fmla="*/ 202 h 896"/>
                <a:gd name="T24" fmla="*/ 1821 w 2492"/>
                <a:gd name="T25" fmla="*/ 226 h 896"/>
                <a:gd name="T26" fmla="*/ 1921 w 2492"/>
                <a:gd name="T27" fmla="*/ 256 h 896"/>
                <a:gd name="T28" fmla="*/ 2024 w 2492"/>
                <a:gd name="T29" fmla="*/ 278 h 896"/>
                <a:gd name="T30" fmla="*/ 2226 w 2492"/>
                <a:gd name="T31" fmla="*/ 320 h 896"/>
                <a:gd name="T32" fmla="*/ 2249 w 2492"/>
                <a:gd name="T33" fmla="*/ 326 h 896"/>
                <a:gd name="T34" fmla="*/ 2291 w 2492"/>
                <a:gd name="T35" fmla="*/ 342 h 896"/>
                <a:gd name="T36" fmla="*/ 2328 w 2492"/>
                <a:gd name="T37" fmla="*/ 364 h 896"/>
                <a:gd name="T38" fmla="*/ 2361 w 2492"/>
                <a:gd name="T39" fmla="*/ 390 h 896"/>
                <a:gd name="T40" fmla="*/ 2389 w 2492"/>
                <a:gd name="T41" fmla="*/ 420 h 896"/>
                <a:gd name="T42" fmla="*/ 2411 w 2492"/>
                <a:gd name="T43" fmla="*/ 453 h 896"/>
                <a:gd name="T44" fmla="*/ 2432 w 2492"/>
                <a:gd name="T45" fmla="*/ 490 h 896"/>
                <a:gd name="T46" fmla="*/ 2447 w 2492"/>
                <a:gd name="T47" fmla="*/ 530 h 896"/>
                <a:gd name="T48" fmla="*/ 2461 w 2492"/>
                <a:gd name="T49" fmla="*/ 571 h 896"/>
                <a:gd name="T50" fmla="*/ 2471 w 2492"/>
                <a:gd name="T51" fmla="*/ 614 h 896"/>
                <a:gd name="T52" fmla="*/ 2481 w 2492"/>
                <a:gd name="T53" fmla="*/ 681 h 896"/>
                <a:gd name="T54" fmla="*/ 2489 w 2492"/>
                <a:gd name="T55" fmla="*/ 770 h 896"/>
                <a:gd name="T56" fmla="*/ 2492 w 2492"/>
                <a:gd name="T57" fmla="*/ 896 h 896"/>
                <a:gd name="T58" fmla="*/ 0 w 2492"/>
                <a:gd name="T59" fmla="*/ 896 h 896"/>
                <a:gd name="T60" fmla="*/ 2 w 2492"/>
                <a:gd name="T61" fmla="*/ 770 h 896"/>
                <a:gd name="T62" fmla="*/ 9 w 2492"/>
                <a:gd name="T63" fmla="*/ 681 h 896"/>
                <a:gd name="T64" fmla="*/ 20 w 2492"/>
                <a:gd name="T65" fmla="*/ 615 h 896"/>
                <a:gd name="T66" fmla="*/ 29 w 2492"/>
                <a:gd name="T67" fmla="*/ 572 h 896"/>
                <a:gd name="T68" fmla="*/ 42 w 2492"/>
                <a:gd name="T69" fmla="*/ 530 h 896"/>
                <a:gd name="T70" fmla="*/ 58 w 2492"/>
                <a:gd name="T71" fmla="*/ 491 h 896"/>
                <a:gd name="T72" fmla="*/ 77 w 2492"/>
                <a:gd name="T73" fmla="*/ 453 h 896"/>
                <a:gd name="T74" fmla="*/ 101 w 2492"/>
                <a:gd name="T75" fmla="*/ 420 h 896"/>
                <a:gd name="T76" fmla="*/ 129 w 2492"/>
                <a:gd name="T77" fmla="*/ 390 h 896"/>
                <a:gd name="T78" fmla="*/ 161 w 2492"/>
                <a:gd name="T79" fmla="*/ 364 h 896"/>
                <a:gd name="T80" fmla="*/ 199 w 2492"/>
                <a:gd name="T81" fmla="*/ 342 h 896"/>
                <a:gd name="T82" fmla="*/ 242 w 2492"/>
                <a:gd name="T83" fmla="*/ 326 h 896"/>
                <a:gd name="T84" fmla="*/ 265 w 2492"/>
                <a:gd name="T85" fmla="*/ 320 h 896"/>
                <a:gd name="T86" fmla="*/ 472 w 2492"/>
                <a:gd name="T87" fmla="*/ 276 h 896"/>
                <a:gd name="T88" fmla="*/ 578 w 2492"/>
                <a:gd name="T89" fmla="*/ 250 h 896"/>
                <a:gd name="T90" fmla="*/ 683 w 2492"/>
                <a:gd name="T91" fmla="*/ 219 h 896"/>
                <a:gd name="T92" fmla="*/ 757 w 2492"/>
                <a:gd name="T93" fmla="*/ 191 h 896"/>
                <a:gd name="T94" fmla="*/ 805 w 2492"/>
                <a:gd name="T95" fmla="*/ 169 h 896"/>
                <a:gd name="T96" fmla="*/ 850 w 2492"/>
                <a:gd name="T97" fmla="*/ 145 h 896"/>
                <a:gd name="T98" fmla="*/ 891 w 2492"/>
                <a:gd name="T99" fmla="*/ 118 h 896"/>
                <a:gd name="T100" fmla="*/ 931 w 2492"/>
                <a:gd name="T101" fmla="*/ 88 h 896"/>
                <a:gd name="T102" fmla="*/ 965 w 2492"/>
                <a:gd name="T103" fmla="*/ 56 h 896"/>
                <a:gd name="T104" fmla="*/ 997 w 2492"/>
                <a:gd name="T105" fmla="*/ 19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492" h="896">
                  <a:moveTo>
                    <a:pt x="1010" y="0"/>
                  </a:moveTo>
                  <a:lnTo>
                    <a:pt x="1010" y="0"/>
                  </a:lnTo>
                  <a:lnTo>
                    <a:pt x="1016" y="1"/>
                  </a:lnTo>
                  <a:lnTo>
                    <a:pt x="1033" y="2"/>
                  </a:lnTo>
                  <a:lnTo>
                    <a:pt x="1088" y="5"/>
                  </a:lnTo>
                  <a:lnTo>
                    <a:pt x="1253" y="10"/>
                  </a:lnTo>
                  <a:lnTo>
                    <a:pt x="1419" y="16"/>
                  </a:lnTo>
                  <a:lnTo>
                    <a:pt x="1475" y="19"/>
                  </a:lnTo>
                  <a:lnTo>
                    <a:pt x="1491" y="20"/>
                  </a:lnTo>
                  <a:lnTo>
                    <a:pt x="1496" y="21"/>
                  </a:lnTo>
                  <a:lnTo>
                    <a:pt x="1496" y="21"/>
                  </a:lnTo>
                  <a:lnTo>
                    <a:pt x="1511" y="41"/>
                  </a:lnTo>
                  <a:lnTo>
                    <a:pt x="1526" y="58"/>
                  </a:lnTo>
                  <a:lnTo>
                    <a:pt x="1543" y="75"/>
                  </a:lnTo>
                  <a:lnTo>
                    <a:pt x="1560" y="90"/>
                  </a:lnTo>
                  <a:lnTo>
                    <a:pt x="1578" y="107"/>
                  </a:lnTo>
                  <a:lnTo>
                    <a:pt x="1597" y="121"/>
                  </a:lnTo>
                  <a:lnTo>
                    <a:pt x="1617" y="134"/>
                  </a:lnTo>
                  <a:lnTo>
                    <a:pt x="1637" y="147"/>
                  </a:lnTo>
                  <a:lnTo>
                    <a:pt x="1659" y="160"/>
                  </a:lnTo>
                  <a:lnTo>
                    <a:pt x="1680" y="170"/>
                  </a:lnTo>
                  <a:lnTo>
                    <a:pt x="1703" y="181"/>
                  </a:lnTo>
                  <a:lnTo>
                    <a:pt x="1725" y="192"/>
                  </a:lnTo>
                  <a:lnTo>
                    <a:pt x="1749" y="202"/>
                  </a:lnTo>
                  <a:lnTo>
                    <a:pt x="1772" y="210"/>
                  </a:lnTo>
                  <a:lnTo>
                    <a:pt x="1821" y="226"/>
                  </a:lnTo>
                  <a:lnTo>
                    <a:pt x="1871" y="242"/>
                  </a:lnTo>
                  <a:lnTo>
                    <a:pt x="1921" y="256"/>
                  </a:lnTo>
                  <a:lnTo>
                    <a:pt x="1973" y="268"/>
                  </a:lnTo>
                  <a:lnTo>
                    <a:pt x="2024" y="278"/>
                  </a:lnTo>
                  <a:lnTo>
                    <a:pt x="2127" y="300"/>
                  </a:lnTo>
                  <a:lnTo>
                    <a:pt x="2226" y="320"/>
                  </a:lnTo>
                  <a:lnTo>
                    <a:pt x="2226" y="320"/>
                  </a:lnTo>
                  <a:lnTo>
                    <a:pt x="2249" y="326"/>
                  </a:lnTo>
                  <a:lnTo>
                    <a:pt x="2271" y="333"/>
                  </a:lnTo>
                  <a:lnTo>
                    <a:pt x="2291" y="342"/>
                  </a:lnTo>
                  <a:lnTo>
                    <a:pt x="2311" y="352"/>
                  </a:lnTo>
                  <a:lnTo>
                    <a:pt x="2328" y="364"/>
                  </a:lnTo>
                  <a:lnTo>
                    <a:pt x="2345" y="376"/>
                  </a:lnTo>
                  <a:lnTo>
                    <a:pt x="2361" y="390"/>
                  </a:lnTo>
                  <a:lnTo>
                    <a:pt x="2376" y="404"/>
                  </a:lnTo>
                  <a:lnTo>
                    <a:pt x="2389" y="420"/>
                  </a:lnTo>
                  <a:lnTo>
                    <a:pt x="2400" y="436"/>
                  </a:lnTo>
                  <a:lnTo>
                    <a:pt x="2411" y="453"/>
                  </a:lnTo>
                  <a:lnTo>
                    <a:pt x="2423" y="472"/>
                  </a:lnTo>
                  <a:lnTo>
                    <a:pt x="2432" y="490"/>
                  </a:lnTo>
                  <a:lnTo>
                    <a:pt x="2440" y="509"/>
                  </a:lnTo>
                  <a:lnTo>
                    <a:pt x="2447" y="530"/>
                  </a:lnTo>
                  <a:lnTo>
                    <a:pt x="2454" y="550"/>
                  </a:lnTo>
                  <a:lnTo>
                    <a:pt x="2461" y="571"/>
                  </a:lnTo>
                  <a:lnTo>
                    <a:pt x="2466" y="593"/>
                  </a:lnTo>
                  <a:lnTo>
                    <a:pt x="2471" y="614"/>
                  </a:lnTo>
                  <a:lnTo>
                    <a:pt x="2475" y="637"/>
                  </a:lnTo>
                  <a:lnTo>
                    <a:pt x="2481" y="681"/>
                  </a:lnTo>
                  <a:lnTo>
                    <a:pt x="2486" y="725"/>
                  </a:lnTo>
                  <a:lnTo>
                    <a:pt x="2489" y="770"/>
                  </a:lnTo>
                  <a:lnTo>
                    <a:pt x="2491" y="814"/>
                  </a:lnTo>
                  <a:lnTo>
                    <a:pt x="2492" y="896"/>
                  </a:lnTo>
                  <a:lnTo>
                    <a:pt x="0" y="896"/>
                  </a:lnTo>
                  <a:lnTo>
                    <a:pt x="0" y="896"/>
                  </a:lnTo>
                  <a:lnTo>
                    <a:pt x="1" y="814"/>
                  </a:lnTo>
                  <a:lnTo>
                    <a:pt x="2" y="770"/>
                  </a:lnTo>
                  <a:lnTo>
                    <a:pt x="5" y="725"/>
                  </a:lnTo>
                  <a:lnTo>
                    <a:pt x="9" y="681"/>
                  </a:lnTo>
                  <a:lnTo>
                    <a:pt x="15" y="637"/>
                  </a:lnTo>
                  <a:lnTo>
                    <a:pt x="20" y="615"/>
                  </a:lnTo>
                  <a:lnTo>
                    <a:pt x="24" y="594"/>
                  </a:lnTo>
                  <a:lnTo>
                    <a:pt x="29" y="572"/>
                  </a:lnTo>
                  <a:lnTo>
                    <a:pt x="36" y="550"/>
                  </a:lnTo>
                  <a:lnTo>
                    <a:pt x="42" y="530"/>
                  </a:lnTo>
                  <a:lnTo>
                    <a:pt x="49" y="510"/>
                  </a:lnTo>
                  <a:lnTo>
                    <a:pt x="58" y="491"/>
                  </a:lnTo>
                  <a:lnTo>
                    <a:pt x="67" y="472"/>
                  </a:lnTo>
                  <a:lnTo>
                    <a:pt x="77" y="453"/>
                  </a:lnTo>
                  <a:lnTo>
                    <a:pt x="88" y="436"/>
                  </a:lnTo>
                  <a:lnTo>
                    <a:pt x="101" y="420"/>
                  </a:lnTo>
                  <a:lnTo>
                    <a:pt x="114" y="405"/>
                  </a:lnTo>
                  <a:lnTo>
                    <a:pt x="129" y="390"/>
                  </a:lnTo>
                  <a:lnTo>
                    <a:pt x="144" y="377"/>
                  </a:lnTo>
                  <a:lnTo>
                    <a:pt x="161" y="364"/>
                  </a:lnTo>
                  <a:lnTo>
                    <a:pt x="179" y="352"/>
                  </a:lnTo>
                  <a:lnTo>
                    <a:pt x="199" y="342"/>
                  </a:lnTo>
                  <a:lnTo>
                    <a:pt x="220" y="333"/>
                  </a:lnTo>
                  <a:lnTo>
                    <a:pt x="242" y="326"/>
                  </a:lnTo>
                  <a:lnTo>
                    <a:pt x="265" y="320"/>
                  </a:lnTo>
                  <a:lnTo>
                    <a:pt x="265" y="320"/>
                  </a:lnTo>
                  <a:lnTo>
                    <a:pt x="366" y="299"/>
                  </a:lnTo>
                  <a:lnTo>
                    <a:pt x="472" y="276"/>
                  </a:lnTo>
                  <a:lnTo>
                    <a:pt x="526" y="264"/>
                  </a:lnTo>
                  <a:lnTo>
                    <a:pt x="578" y="250"/>
                  </a:lnTo>
                  <a:lnTo>
                    <a:pt x="631" y="235"/>
                  </a:lnTo>
                  <a:lnTo>
                    <a:pt x="683" y="219"/>
                  </a:lnTo>
                  <a:lnTo>
                    <a:pt x="733" y="201"/>
                  </a:lnTo>
                  <a:lnTo>
                    <a:pt x="757" y="191"/>
                  </a:lnTo>
                  <a:lnTo>
                    <a:pt x="782" y="180"/>
                  </a:lnTo>
                  <a:lnTo>
                    <a:pt x="805" y="169"/>
                  </a:lnTo>
                  <a:lnTo>
                    <a:pt x="828" y="157"/>
                  </a:lnTo>
                  <a:lnTo>
                    <a:pt x="850" y="145"/>
                  </a:lnTo>
                  <a:lnTo>
                    <a:pt x="871" y="133"/>
                  </a:lnTo>
                  <a:lnTo>
                    <a:pt x="891" y="118"/>
                  </a:lnTo>
                  <a:lnTo>
                    <a:pt x="912" y="104"/>
                  </a:lnTo>
                  <a:lnTo>
                    <a:pt x="931" y="88"/>
                  </a:lnTo>
                  <a:lnTo>
                    <a:pt x="949" y="73"/>
                  </a:lnTo>
                  <a:lnTo>
                    <a:pt x="965" y="56"/>
                  </a:lnTo>
                  <a:lnTo>
                    <a:pt x="981" y="37"/>
                  </a:lnTo>
                  <a:lnTo>
                    <a:pt x="997" y="19"/>
                  </a:lnTo>
                  <a:lnTo>
                    <a:pt x="101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27"/>
            <p:cNvSpPr>
              <a:spLocks/>
            </p:cNvSpPr>
            <p:nvPr/>
          </p:nvSpPr>
          <p:spPr bwMode="auto">
            <a:xfrm flipH="1">
              <a:off x="8121338" y="5769002"/>
              <a:ext cx="145992" cy="222391"/>
            </a:xfrm>
            <a:custGeom>
              <a:avLst/>
              <a:gdLst>
                <a:gd name="T0" fmla="*/ 0 w 501"/>
                <a:gd name="T1" fmla="*/ 20 h 896"/>
                <a:gd name="T2" fmla="*/ 0 w 501"/>
                <a:gd name="T3" fmla="*/ 133 h 896"/>
                <a:gd name="T4" fmla="*/ 121 w 501"/>
                <a:gd name="T5" fmla="*/ 896 h 896"/>
                <a:gd name="T6" fmla="*/ 380 w 501"/>
                <a:gd name="T7" fmla="*/ 896 h 896"/>
                <a:gd name="T8" fmla="*/ 501 w 501"/>
                <a:gd name="T9" fmla="*/ 141 h 896"/>
                <a:gd name="T10" fmla="*/ 501 w 501"/>
                <a:gd name="T11" fmla="*/ 22 h 896"/>
                <a:gd name="T12" fmla="*/ 500 w 501"/>
                <a:gd name="T13" fmla="*/ 21 h 896"/>
                <a:gd name="T14" fmla="*/ 500 w 501"/>
                <a:gd name="T15" fmla="*/ 21 h 896"/>
                <a:gd name="T16" fmla="*/ 495 w 501"/>
                <a:gd name="T17" fmla="*/ 20 h 896"/>
                <a:gd name="T18" fmla="*/ 478 w 501"/>
                <a:gd name="T19" fmla="*/ 19 h 896"/>
                <a:gd name="T20" fmla="*/ 423 w 501"/>
                <a:gd name="T21" fmla="*/ 16 h 896"/>
                <a:gd name="T22" fmla="*/ 257 w 501"/>
                <a:gd name="T23" fmla="*/ 10 h 896"/>
                <a:gd name="T24" fmla="*/ 92 w 501"/>
                <a:gd name="T25" fmla="*/ 5 h 896"/>
                <a:gd name="T26" fmla="*/ 37 w 501"/>
                <a:gd name="T27" fmla="*/ 2 h 896"/>
                <a:gd name="T28" fmla="*/ 20 w 501"/>
                <a:gd name="T29" fmla="*/ 1 h 896"/>
                <a:gd name="T30" fmla="*/ 14 w 501"/>
                <a:gd name="T31" fmla="*/ 0 h 896"/>
                <a:gd name="T32" fmla="*/ 14 w 501"/>
                <a:gd name="T33" fmla="*/ 0 h 896"/>
                <a:gd name="T34" fmla="*/ 0 w 501"/>
                <a:gd name="T35" fmla="*/ 20 h 896"/>
                <a:gd name="T36" fmla="*/ 0 w 501"/>
                <a:gd name="T37" fmla="*/ 2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01" h="896">
                  <a:moveTo>
                    <a:pt x="0" y="20"/>
                  </a:moveTo>
                  <a:lnTo>
                    <a:pt x="0" y="133"/>
                  </a:lnTo>
                  <a:lnTo>
                    <a:pt x="121" y="896"/>
                  </a:lnTo>
                  <a:lnTo>
                    <a:pt x="380" y="896"/>
                  </a:lnTo>
                  <a:lnTo>
                    <a:pt x="501" y="141"/>
                  </a:lnTo>
                  <a:lnTo>
                    <a:pt x="501" y="22"/>
                  </a:lnTo>
                  <a:lnTo>
                    <a:pt x="500" y="21"/>
                  </a:lnTo>
                  <a:lnTo>
                    <a:pt x="500" y="21"/>
                  </a:lnTo>
                  <a:lnTo>
                    <a:pt x="495" y="20"/>
                  </a:lnTo>
                  <a:lnTo>
                    <a:pt x="478" y="19"/>
                  </a:lnTo>
                  <a:lnTo>
                    <a:pt x="423" y="16"/>
                  </a:lnTo>
                  <a:lnTo>
                    <a:pt x="257" y="10"/>
                  </a:lnTo>
                  <a:lnTo>
                    <a:pt x="92" y="5"/>
                  </a:lnTo>
                  <a:lnTo>
                    <a:pt x="37" y="2"/>
                  </a:lnTo>
                  <a:lnTo>
                    <a:pt x="20" y="1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0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C939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28"/>
            <p:cNvSpPr>
              <a:spLocks/>
            </p:cNvSpPr>
            <p:nvPr/>
          </p:nvSpPr>
          <p:spPr bwMode="auto">
            <a:xfrm flipH="1">
              <a:off x="8123076" y="5588309"/>
              <a:ext cx="144254" cy="251927"/>
            </a:xfrm>
            <a:custGeom>
              <a:avLst/>
              <a:gdLst>
                <a:gd name="T0" fmla="*/ 499 w 499"/>
                <a:gd name="T1" fmla="*/ 633 h 1014"/>
                <a:gd name="T2" fmla="*/ 499 w 499"/>
                <a:gd name="T3" fmla="*/ 827 h 1014"/>
                <a:gd name="T4" fmla="*/ 475 w 499"/>
                <a:gd name="T5" fmla="*/ 870 h 1014"/>
                <a:gd name="T6" fmla="*/ 449 w 499"/>
                <a:gd name="T7" fmla="*/ 908 h 1014"/>
                <a:gd name="T8" fmla="*/ 419 w 499"/>
                <a:gd name="T9" fmla="*/ 940 h 1014"/>
                <a:gd name="T10" fmla="*/ 390 w 499"/>
                <a:gd name="T11" fmla="*/ 966 h 1014"/>
                <a:gd name="T12" fmla="*/ 359 w 499"/>
                <a:gd name="T13" fmla="*/ 987 h 1014"/>
                <a:gd name="T14" fmla="*/ 326 w 499"/>
                <a:gd name="T15" fmla="*/ 1002 h 1014"/>
                <a:gd name="T16" fmla="*/ 293 w 499"/>
                <a:gd name="T17" fmla="*/ 1011 h 1014"/>
                <a:gd name="T18" fmla="*/ 259 w 499"/>
                <a:gd name="T19" fmla="*/ 1014 h 1014"/>
                <a:gd name="T20" fmla="*/ 225 w 499"/>
                <a:gd name="T21" fmla="*/ 1012 h 1014"/>
                <a:gd name="T22" fmla="*/ 190 w 499"/>
                <a:gd name="T23" fmla="*/ 1003 h 1014"/>
                <a:gd name="T24" fmla="*/ 157 w 499"/>
                <a:gd name="T25" fmla="*/ 989 h 1014"/>
                <a:gd name="T26" fmla="*/ 123 w 499"/>
                <a:gd name="T27" fmla="*/ 968 h 1014"/>
                <a:gd name="T28" fmla="*/ 91 w 499"/>
                <a:gd name="T29" fmla="*/ 941 h 1014"/>
                <a:gd name="T30" fmla="*/ 59 w 499"/>
                <a:gd name="T31" fmla="*/ 909 h 1014"/>
                <a:gd name="T32" fmla="*/ 29 w 499"/>
                <a:gd name="T33" fmla="*/ 871 h 1014"/>
                <a:gd name="T34" fmla="*/ 0 w 499"/>
                <a:gd name="T35" fmla="*/ 827 h 1014"/>
                <a:gd name="T36" fmla="*/ 0 w 499"/>
                <a:gd name="T37" fmla="*/ 238 h 1014"/>
                <a:gd name="T38" fmla="*/ 1 w 499"/>
                <a:gd name="T39" fmla="*/ 223 h 1014"/>
                <a:gd name="T40" fmla="*/ 3 w 499"/>
                <a:gd name="T41" fmla="*/ 195 h 1014"/>
                <a:gd name="T42" fmla="*/ 9 w 499"/>
                <a:gd name="T43" fmla="*/ 169 h 1014"/>
                <a:gd name="T44" fmla="*/ 17 w 499"/>
                <a:gd name="T45" fmla="*/ 146 h 1014"/>
                <a:gd name="T46" fmla="*/ 27 w 499"/>
                <a:gd name="T47" fmla="*/ 123 h 1014"/>
                <a:gd name="T48" fmla="*/ 39 w 499"/>
                <a:gd name="T49" fmla="*/ 102 h 1014"/>
                <a:gd name="T50" fmla="*/ 61 w 499"/>
                <a:gd name="T51" fmla="*/ 75 h 1014"/>
                <a:gd name="T52" fmla="*/ 96 w 499"/>
                <a:gd name="T53" fmla="*/ 45 h 1014"/>
                <a:gd name="T54" fmla="*/ 137 w 499"/>
                <a:gd name="T55" fmla="*/ 22 h 1014"/>
                <a:gd name="T56" fmla="*/ 180 w 499"/>
                <a:gd name="T57" fmla="*/ 8 h 1014"/>
                <a:gd name="T58" fmla="*/ 226 w 499"/>
                <a:gd name="T59" fmla="*/ 1 h 1014"/>
                <a:gd name="T60" fmla="*/ 274 w 499"/>
                <a:gd name="T61" fmla="*/ 1 h 1014"/>
                <a:gd name="T62" fmla="*/ 319 w 499"/>
                <a:gd name="T63" fmla="*/ 8 h 1014"/>
                <a:gd name="T64" fmla="*/ 363 w 499"/>
                <a:gd name="T65" fmla="*/ 22 h 1014"/>
                <a:gd name="T66" fmla="*/ 404 w 499"/>
                <a:gd name="T67" fmla="*/ 45 h 1014"/>
                <a:gd name="T68" fmla="*/ 438 w 499"/>
                <a:gd name="T69" fmla="*/ 75 h 1014"/>
                <a:gd name="T70" fmla="*/ 460 w 499"/>
                <a:gd name="T71" fmla="*/ 102 h 1014"/>
                <a:gd name="T72" fmla="*/ 472 w 499"/>
                <a:gd name="T73" fmla="*/ 123 h 1014"/>
                <a:gd name="T74" fmla="*/ 483 w 499"/>
                <a:gd name="T75" fmla="*/ 146 h 1014"/>
                <a:gd name="T76" fmla="*/ 491 w 499"/>
                <a:gd name="T77" fmla="*/ 169 h 1014"/>
                <a:gd name="T78" fmla="*/ 497 w 499"/>
                <a:gd name="T79" fmla="*/ 195 h 1014"/>
                <a:gd name="T80" fmla="*/ 499 w 499"/>
                <a:gd name="T81" fmla="*/ 223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99" h="1014">
                  <a:moveTo>
                    <a:pt x="499" y="238"/>
                  </a:moveTo>
                  <a:lnTo>
                    <a:pt x="499" y="633"/>
                  </a:lnTo>
                  <a:lnTo>
                    <a:pt x="499" y="827"/>
                  </a:lnTo>
                  <a:lnTo>
                    <a:pt x="499" y="827"/>
                  </a:lnTo>
                  <a:lnTo>
                    <a:pt x="488" y="850"/>
                  </a:lnTo>
                  <a:lnTo>
                    <a:pt x="475" y="870"/>
                  </a:lnTo>
                  <a:lnTo>
                    <a:pt x="462" y="890"/>
                  </a:lnTo>
                  <a:lnTo>
                    <a:pt x="449" y="908"/>
                  </a:lnTo>
                  <a:lnTo>
                    <a:pt x="434" y="924"/>
                  </a:lnTo>
                  <a:lnTo>
                    <a:pt x="419" y="940"/>
                  </a:lnTo>
                  <a:lnTo>
                    <a:pt x="405" y="953"/>
                  </a:lnTo>
                  <a:lnTo>
                    <a:pt x="390" y="966"/>
                  </a:lnTo>
                  <a:lnTo>
                    <a:pt x="374" y="977"/>
                  </a:lnTo>
                  <a:lnTo>
                    <a:pt x="359" y="987"/>
                  </a:lnTo>
                  <a:lnTo>
                    <a:pt x="342" y="995"/>
                  </a:lnTo>
                  <a:lnTo>
                    <a:pt x="326" y="1002"/>
                  </a:lnTo>
                  <a:lnTo>
                    <a:pt x="309" y="1007"/>
                  </a:lnTo>
                  <a:lnTo>
                    <a:pt x="293" y="1011"/>
                  </a:lnTo>
                  <a:lnTo>
                    <a:pt x="276" y="1013"/>
                  </a:lnTo>
                  <a:lnTo>
                    <a:pt x="259" y="1014"/>
                  </a:lnTo>
                  <a:lnTo>
                    <a:pt x="242" y="1014"/>
                  </a:lnTo>
                  <a:lnTo>
                    <a:pt x="225" y="1012"/>
                  </a:lnTo>
                  <a:lnTo>
                    <a:pt x="208" y="1008"/>
                  </a:lnTo>
                  <a:lnTo>
                    <a:pt x="190" y="1003"/>
                  </a:lnTo>
                  <a:lnTo>
                    <a:pt x="174" y="997"/>
                  </a:lnTo>
                  <a:lnTo>
                    <a:pt x="157" y="989"/>
                  </a:lnTo>
                  <a:lnTo>
                    <a:pt x="140" y="979"/>
                  </a:lnTo>
                  <a:lnTo>
                    <a:pt x="123" y="968"/>
                  </a:lnTo>
                  <a:lnTo>
                    <a:pt x="107" y="955"/>
                  </a:lnTo>
                  <a:lnTo>
                    <a:pt x="91" y="941"/>
                  </a:lnTo>
                  <a:lnTo>
                    <a:pt x="75" y="926"/>
                  </a:lnTo>
                  <a:lnTo>
                    <a:pt x="59" y="909"/>
                  </a:lnTo>
                  <a:lnTo>
                    <a:pt x="44" y="891"/>
                  </a:lnTo>
                  <a:lnTo>
                    <a:pt x="29" y="871"/>
                  </a:lnTo>
                  <a:lnTo>
                    <a:pt x="14" y="850"/>
                  </a:lnTo>
                  <a:lnTo>
                    <a:pt x="0" y="827"/>
                  </a:lnTo>
                  <a:lnTo>
                    <a:pt x="0" y="633"/>
                  </a:lnTo>
                  <a:lnTo>
                    <a:pt x="0" y="238"/>
                  </a:lnTo>
                  <a:lnTo>
                    <a:pt x="0" y="238"/>
                  </a:lnTo>
                  <a:lnTo>
                    <a:pt x="1" y="223"/>
                  </a:lnTo>
                  <a:lnTo>
                    <a:pt x="2" y="209"/>
                  </a:lnTo>
                  <a:lnTo>
                    <a:pt x="3" y="195"/>
                  </a:lnTo>
                  <a:lnTo>
                    <a:pt x="5" y="182"/>
                  </a:lnTo>
                  <a:lnTo>
                    <a:pt x="9" y="169"/>
                  </a:lnTo>
                  <a:lnTo>
                    <a:pt x="12" y="157"/>
                  </a:lnTo>
                  <a:lnTo>
                    <a:pt x="17" y="146"/>
                  </a:lnTo>
                  <a:lnTo>
                    <a:pt x="21" y="134"/>
                  </a:lnTo>
                  <a:lnTo>
                    <a:pt x="27" y="123"/>
                  </a:lnTo>
                  <a:lnTo>
                    <a:pt x="33" y="112"/>
                  </a:lnTo>
                  <a:lnTo>
                    <a:pt x="39" y="102"/>
                  </a:lnTo>
                  <a:lnTo>
                    <a:pt x="46" y="93"/>
                  </a:lnTo>
                  <a:lnTo>
                    <a:pt x="61" y="75"/>
                  </a:lnTo>
                  <a:lnTo>
                    <a:pt x="78" y="59"/>
                  </a:lnTo>
                  <a:lnTo>
                    <a:pt x="96" y="45"/>
                  </a:lnTo>
                  <a:lnTo>
                    <a:pt x="116" y="33"/>
                  </a:lnTo>
                  <a:lnTo>
                    <a:pt x="137" y="22"/>
                  </a:lnTo>
                  <a:lnTo>
                    <a:pt x="158" y="15"/>
                  </a:lnTo>
                  <a:lnTo>
                    <a:pt x="180" y="8"/>
                  </a:lnTo>
                  <a:lnTo>
                    <a:pt x="203" y="3"/>
                  </a:lnTo>
                  <a:lnTo>
                    <a:pt x="226" y="1"/>
                  </a:lnTo>
                  <a:lnTo>
                    <a:pt x="250" y="0"/>
                  </a:lnTo>
                  <a:lnTo>
                    <a:pt x="274" y="1"/>
                  </a:lnTo>
                  <a:lnTo>
                    <a:pt x="296" y="3"/>
                  </a:lnTo>
                  <a:lnTo>
                    <a:pt x="319" y="8"/>
                  </a:lnTo>
                  <a:lnTo>
                    <a:pt x="342" y="15"/>
                  </a:lnTo>
                  <a:lnTo>
                    <a:pt x="363" y="22"/>
                  </a:lnTo>
                  <a:lnTo>
                    <a:pt x="383" y="33"/>
                  </a:lnTo>
                  <a:lnTo>
                    <a:pt x="404" y="45"/>
                  </a:lnTo>
                  <a:lnTo>
                    <a:pt x="422" y="59"/>
                  </a:lnTo>
                  <a:lnTo>
                    <a:pt x="438" y="75"/>
                  </a:lnTo>
                  <a:lnTo>
                    <a:pt x="453" y="93"/>
                  </a:lnTo>
                  <a:lnTo>
                    <a:pt x="460" y="102"/>
                  </a:lnTo>
                  <a:lnTo>
                    <a:pt x="466" y="112"/>
                  </a:lnTo>
                  <a:lnTo>
                    <a:pt x="472" y="123"/>
                  </a:lnTo>
                  <a:lnTo>
                    <a:pt x="478" y="134"/>
                  </a:lnTo>
                  <a:lnTo>
                    <a:pt x="483" y="146"/>
                  </a:lnTo>
                  <a:lnTo>
                    <a:pt x="487" y="157"/>
                  </a:lnTo>
                  <a:lnTo>
                    <a:pt x="491" y="169"/>
                  </a:lnTo>
                  <a:lnTo>
                    <a:pt x="493" y="182"/>
                  </a:lnTo>
                  <a:lnTo>
                    <a:pt x="497" y="195"/>
                  </a:lnTo>
                  <a:lnTo>
                    <a:pt x="498" y="209"/>
                  </a:lnTo>
                  <a:lnTo>
                    <a:pt x="499" y="223"/>
                  </a:lnTo>
                  <a:lnTo>
                    <a:pt x="499" y="238"/>
                  </a:lnTo>
                  <a:close/>
                </a:path>
              </a:pathLst>
            </a:custGeom>
            <a:solidFill>
              <a:srgbClr val="F6D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29"/>
            <p:cNvSpPr>
              <a:spLocks/>
            </p:cNvSpPr>
            <p:nvPr/>
          </p:nvSpPr>
          <p:spPr bwMode="auto">
            <a:xfrm flipH="1">
              <a:off x="8123076" y="5588309"/>
              <a:ext cx="144254" cy="251927"/>
            </a:xfrm>
            <a:custGeom>
              <a:avLst/>
              <a:gdLst>
                <a:gd name="T0" fmla="*/ 499 w 499"/>
                <a:gd name="T1" fmla="*/ 633 h 1014"/>
                <a:gd name="T2" fmla="*/ 499 w 499"/>
                <a:gd name="T3" fmla="*/ 827 h 1014"/>
                <a:gd name="T4" fmla="*/ 475 w 499"/>
                <a:gd name="T5" fmla="*/ 870 h 1014"/>
                <a:gd name="T6" fmla="*/ 449 w 499"/>
                <a:gd name="T7" fmla="*/ 908 h 1014"/>
                <a:gd name="T8" fmla="*/ 419 w 499"/>
                <a:gd name="T9" fmla="*/ 940 h 1014"/>
                <a:gd name="T10" fmla="*/ 390 w 499"/>
                <a:gd name="T11" fmla="*/ 966 h 1014"/>
                <a:gd name="T12" fmla="*/ 359 w 499"/>
                <a:gd name="T13" fmla="*/ 987 h 1014"/>
                <a:gd name="T14" fmla="*/ 326 w 499"/>
                <a:gd name="T15" fmla="*/ 1002 h 1014"/>
                <a:gd name="T16" fmla="*/ 293 w 499"/>
                <a:gd name="T17" fmla="*/ 1011 h 1014"/>
                <a:gd name="T18" fmla="*/ 259 w 499"/>
                <a:gd name="T19" fmla="*/ 1014 h 1014"/>
                <a:gd name="T20" fmla="*/ 225 w 499"/>
                <a:gd name="T21" fmla="*/ 1012 h 1014"/>
                <a:gd name="T22" fmla="*/ 190 w 499"/>
                <a:gd name="T23" fmla="*/ 1003 h 1014"/>
                <a:gd name="T24" fmla="*/ 157 w 499"/>
                <a:gd name="T25" fmla="*/ 989 h 1014"/>
                <a:gd name="T26" fmla="*/ 123 w 499"/>
                <a:gd name="T27" fmla="*/ 968 h 1014"/>
                <a:gd name="T28" fmla="*/ 91 w 499"/>
                <a:gd name="T29" fmla="*/ 941 h 1014"/>
                <a:gd name="T30" fmla="*/ 59 w 499"/>
                <a:gd name="T31" fmla="*/ 909 h 1014"/>
                <a:gd name="T32" fmla="*/ 29 w 499"/>
                <a:gd name="T33" fmla="*/ 871 h 1014"/>
                <a:gd name="T34" fmla="*/ 0 w 499"/>
                <a:gd name="T35" fmla="*/ 827 h 1014"/>
                <a:gd name="T36" fmla="*/ 0 w 499"/>
                <a:gd name="T37" fmla="*/ 238 h 1014"/>
                <a:gd name="T38" fmla="*/ 1 w 499"/>
                <a:gd name="T39" fmla="*/ 223 h 1014"/>
                <a:gd name="T40" fmla="*/ 3 w 499"/>
                <a:gd name="T41" fmla="*/ 195 h 1014"/>
                <a:gd name="T42" fmla="*/ 9 w 499"/>
                <a:gd name="T43" fmla="*/ 169 h 1014"/>
                <a:gd name="T44" fmla="*/ 17 w 499"/>
                <a:gd name="T45" fmla="*/ 146 h 1014"/>
                <a:gd name="T46" fmla="*/ 27 w 499"/>
                <a:gd name="T47" fmla="*/ 123 h 1014"/>
                <a:gd name="T48" fmla="*/ 39 w 499"/>
                <a:gd name="T49" fmla="*/ 102 h 1014"/>
                <a:gd name="T50" fmla="*/ 61 w 499"/>
                <a:gd name="T51" fmla="*/ 75 h 1014"/>
                <a:gd name="T52" fmla="*/ 96 w 499"/>
                <a:gd name="T53" fmla="*/ 45 h 1014"/>
                <a:gd name="T54" fmla="*/ 137 w 499"/>
                <a:gd name="T55" fmla="*/ 22 h 1014"/>
                <a:gd name="T56" fmla="*/ 180 w 499"/>
                <a:gd name="T57" fmla="*/ 8 h 1014"/>
                <a:gd name="T58" fmla="*/ 226 w 499"/>
                <a:gd name="T59" fmla="*/ 1 h 1014"/>
                <a:gd name="T60" fmla="*/ 274 w 499"/>
                <a:gd name="T61" fmla="*/ 1 h 1014"/>
                <a:gd name="T62" fmla="*/ 319 w 499"/>
                <a:gd name="T63" fmla="*/ 8 h 1014"/>
                <a:gd name="T64" fmla="*/ 363 w 499"/>
                <a:gd name="T65" fmla="*/ 22 h 1014"/>
                <a:gd name="T66" fmla="*/ 404 w 499"/>
                <a:gd name="T67" fmla="*/ 45 h 1014"/>
                <a:gd name="T68" fmla="*/ 438 w 499"/>
                <a:gd name="T69" fmla="*/ 75 h 1014"/>
                <a:gd name="T70" fmla="*/ 460 w 499"/>
                <a:gd name="T71" fmla="*/ 102 h 1014"/>
                <a:gd name="T72" fmla="*/ 472 w 499"/>
                <a:gd name="T73" fmla="*/ 123 h 1014"/>
                <a:gd name="T74" fmla="*/ 483 w 499"/>
                <a:gd name="T75" fmla="*/ 146 h 1014"/>
                <a:gd name="T76" fmla="*/ 491 w 499"/>
                <a:gd name="T77" fmla="*/ 169 h 1014"/>
                <a:gd name="T78" fmla="*/ 497 w 499"/>
                <a:gd name="T79" fmla="*/ 195 h 1014"/>
                <a:gd name="T80" fmla="*/ 499 w 499"/>
                <a:gd name="T81" fmla="*/ 223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99" h="1014">
                  <a:moveTo>
                    <a:pt x="499" y="238"/>
                  </a:moveTo>
                  <a:lnTo>
                    <a:pt x="499" y="633"/>
                  </a:lnTo>
                  <a:lnTo>
                    <a:pt x="499" y="827"/>
                  </a:lnTo>
                  <a:lnTo>
                    <a:pt x="499" y="827"/>
                  </a:lnTo>
                  <a:lnTo>
                    <a:pt x="488" y="850"/>
                  </a:lnTo>
                  <a:lnTo>
                    <a:pt x="475" y="870"/>
                  </a:lnTo>
                  <a:lnTo>
                    <a:pt x="462" y="890"/>
                  </a:lnTo>
                  <a:lnTo>
                    <a:pt x="449" y="908"/>
                  </a:lnTo>
                  <a:lnTo>
                    <a:pt x="434" y="924"/>
                  </a:lnTo>
                  <a:lnTo>
                    <a:pt x="419" y="940"/>
                  </a:lnTo>
                  <a:lnTo>
                    <a:pt x="405" y="953"/>
                  </a:lnTo>
                  <a:lnTo>
                    <a:pt x="390" y="966"/>
                  </a:lnTo>
                  <a:lnTo>
                    <a:pt x="374" y="977"/>
                  </a:lnTo>
                  <a:lnTo>
                    <a:pt x="359" y="987"/>
                  </a:lnTo>
                  <a:lnTo>
                    <a:pt x="342" y="995"/>
                  </a:lnTo>
                  <a:lnTo>
                    <a:pt x="326" y="1002"/>
                  </a:lnTo>
                  <a:lnTo>
                    <a:pt x="309" y="1007"/>
                  </a:lnTo>
                  <a:lnTo>
                    <a:pt x="293" y="1011"/>
                  </a:lnTo>
                  <a:lnTo>
                    <a:pt x="276" y="1013"/>
                  </a:lnTo>
                  <a:lnTo>
                    <a:pt x="259" y="1014"/>
                  </a:lnTo>
                  <a:lnTo>
                    <a:pt x="242" y="1014"/>
                  </a:lnTo>
                  <a:lnTo>
                    <a:pt x="225" y="1012"/>
                  </a:lnTo>
                  <a:lnTo>
                    <a:pt x="208" y="1008"/>
                  </a:lnTo>
                  <a:lnTo>
                    <a:pt x="190" y="1003"/>
                  </a:lnTo>
                  <a:lnTo>
                    <a:pt x="174" y="997"/>
                  </a:lnTo>
                  <a:lnTo>
                    <a:pt x="157" y="989"/>
                  </a:lnTo>
                  <a:lnTo>
                    <a:pt x="140" y="979"/>
                  </a:lnTo>
                  <a:lnTo>
                    <a:pt x="123" y="968"/>
                  </a:lnTo>
                  <a:lnTo>
                    <a:pt x="107" y="955"/>
                  </a:lnTo>
                  <a:lnTo>
                    <a:pt x="91" y="941"/>
                  </a:lnTo>
                  <a:lnTo>
                    <a:pt x="75" y="926"/>
                  </a:lnTo>
                  <a:lnTo>
                    <a:pt x="59" y="909"/>
                  </a:lnTo>
                  <a:lnTo>
                    <a:pt x="44" y="891"/>
                  </a:lnTo>
                  <a:lnTo>
                    <a:pt x="29" y="871"/>
                  </a:lnTo>
                  <a:lnTo>
                    <a:pt x="14" y="850"/>
                  </a:lnTo>
                  <a:lnTo>
                    <a:pt x="0" y="827"/>
                  </a:lnTo>
                  <a:lnTo>
                    <a:pt x="0" y="633"/>
                  </a:lnTo>
                  <a:lnTo>
                    <a:pt x="0" y="238"/>
                  </a:lnTo>
                  <a:lnTo>
                    <a:pt x="0" y="238"/>
                  </a:lnTo>
                  <a:lnTo>
                    <a:pt x="1" y="223"/>
                  </a:lnTo>
                  <a:lnTo>
                    <a:pt x="2" y="209"/>
                  </a:lnTo>
                  <a:lnTo>
                    <a:pt x="3" y="195"/>
                  </a:lnTo>
                  <a:lnTo>
                    <a:pt x="5" y="182"/>
                  </a:lnTo>
                  <a:lnTo>
                    <a:pt x="9" y="169"/>
                  </a:lnTo>
                  <a:lnTo>
                    <a:pt x="12" y="157"/>
                  </a:lnTo>
                  <a:lnTo>
                    <a:pt x="17" y="146"/>
                  </a:lnTo>
                  <a:lnTo>
                    <a:pt x="21" y="134"/>
                  </a:lnTo>
                  <a:lnTo>
                    <a:pt x="27" y="123"/>
                  </a:lnTo>
                  <a:lnTo>
                    <a:pt x="33" y="112"/>
                  </a:lnTo>
                  <a:lnTo>
                    <a:pt x="39" y="102"/>
                  </a:lnTo>
                  <a:lnTo>
                    <a:pt x="46" y="93"/>
                  </a:lnTo>
                  <a:lnTo>
                    <a:pt x="61" y="75"/>
                  </a:lnTo>
                  <a:lnTo>
                    <a:pt x="78" y="59"/>
                  </a:lnTo>
                  <a:lnTo>
                    <a:pt x="96" y="45"/>
                  </a:lnTo>
                  <a:lnTo>
                    <a:pt x="116" y="33"/>
                  </a:lnTo>
                  <a:lnTo>
                    <a:pt x="137" y="22"/>
                  </a:lnTo>
                  <a:lnTo>
                    <a:pt x="158" y="15"/>
                  </a:lnTo>
                  <a:lnTo>
                    <a:pt x="180" y="8"/>
                  </a:lnTo>
                  <a:lnTo>
                    <a:pt x="203" y="3"/>
                  </a:lnTo>
                  <a:lnTo>
                    <a:pt x="226" y="1"/>
                  </a:lnTo>
                  <a:lnTo>
                    <a:pt x="250" y="0"/>
                  </a:lnTo>
                  <a:lnTo>
                    <a:pt x="274" y="1"/>
                  </a:lnTo>
                  <a:lnTo>
                    <a:pt x="296" y="3"/>
                  </a:lnTo>
                  <a:lnTo>
                    <a:pt x="319" y="8"/>
                  </a:lnTo>
                  <a:lnTo>
                    <a:pt x="342" y="15"/>
                  </a:lnTo>
                  <a:lnTo>
                    <a:pt x="363" y="22"/>
                  </a:lnTo>
                  <a:lnTo>
                    <a:pt x="383" y="33"/>
                  </a:lnTo>
                  <a:lnTo>
                    <a:pt x="404" y="45"/>
                  </a:lnTo>
                  <a:lnTo>
                    <a:pt x="422" y="59"/>
                  </a:lnTo>
                  <a:lnTo>
                    <a:pt x="438" y="75"/>
                  </a:lnTo>
                  <a:lnTo>
                    <a:pt x="453" y="93"/>
                  </a:lnTo>
                  <a:lnTo>
                    <a:pt x="460" y="102"/>
                  </a:lnTo>
                  <a:lnTo>
                    <a:pt x="466" y="112"/>
                  </a:lnTo>
                  <a:lnTo>
                    <a:pt x="472" y="123"/>
                  </a:lnTo>
                  <a:lnTo>
                    <a:pt x="478" y="134"/>
                  </a:lnTo>
                  <a:lnTo>
                    <a:pt x="483" y="146"/>
                  </a:lnTo>
                  <a:lnTo>
                    <a:pt x="487" y="157"/>
                  </a:lnTo>
                  <a:lnTo>
                    <a:pt x="491" y="169"/>
                  </a:lnTo>
                  <a:lnTo>
                    <a:pt x="493" y="182"/>
                  </a:lnTo>
                  <a:lnTo>
                    <a:pt x="497" y="195"/>
                  </a:lnTo>
                  <a:lnTo>
                    <a:pt x="498" y="209"/>
                  </a:lnTo>
                  <a:lnTo>
                    <a:pt x="499" y="223"/>
                  </a:lnTo>
                  <a:lnTo>
                    <a:pt x="499" y="23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30"/>
            <p:cNvSpPr>
              <a:spLocks/>
            </p:cNvSpPr>
            <p:nvPr/>
          </p:nvSpPr>
          <p:spPr bwMode="auto">
            <a:xfrm flipH="1">
              <a:off x="8333374" y="5577885"/>
              <a:ext cx="64306" cy="81659"/>
            </a:xfrm>
            <a:custGeom>
              <a:avLst/>
              <a:gdLst>
                <a:gd name="T0" fmla="*/ 46 w 226"/>
                <a:gd name="T1" fmla="*/ 4 h 324"/>
                <a:gd name="T2" fmla="*/ 66 w 226"/>
                <a:gd name="T3" fmla="*/ 0 h 324"/>
                <a:gd name="T4" fmla="*/ 87 w 226"/>
                <a:gd name="T5" fmla="*/ 1 h 324"/>
                <a:gd name="T6" fmla="*/ 108 w 226"/>
                <a:gd name="T7" fmla="*/ 9 h 324"/>
                <a:gd name="T8" fmla="*/ 129 w 226"/>
                <a:gd name="T9" fmla="*/ 22 h 324"/>
                <a:gd name="T10" fmla="*/ 151 w 226"/>
                <a:gd name="T11" fmla="*/ 41 h 324"/>
                <a:gd name="T12" fmla="*/ 170 w 226"/>
                <a:gd name="T13" fmla="*/ 65 h 324"/>
                <a:gd name="T14" fmla="*/ 188 w 226"/>
                <a:gd name="T15" fmla="*/ 92 h 324"/>
                <a:gd name="T16" fmla="*/ 204 w 226"/>
                <a:gd name="T17" fmla="*/ 123 h 324"/>
                <a:gd name="T18" fmla="*/ 210 w 226"/>
                <a:gd name="T19" fmla="*/ 139 h 324"/>
                <a:gd name="T20" fmla="*/ 219 w 226"/>
                <a:gd name="T21" fmla="*/ 171 h 324"/>
                <a:gd name="T22" fmla="*/ 225 w 226"/>
                <a:gd name="T23" fmla="*/ 203 h 324"/>
                <a:gd name="T24" fmla="*/ 226 w 226"/>
                <a:gd name="T25" fmla="*/ 232 h 324"/>
                <a:gd name="T26" fmla="*/ 223 w 226"/>
                <a:gd name="T27" fmla="*/ 259 h 324"/>
                <a:gd name="T28" fmla="*/ 216 w 226"/>
                <a:gd name="T29" fmla="*/ 282 h 324"/>
                <a:gd name="T30" fmla="*/ 205 w 226"/>
                <a:gd name="T31" fmla="*/ 301 h 324"/>
                <a:gd name="T32" fmla="*/ 189 w 226"/>
                <a:gd name="T33" fmla="*/ 314 h 324"/>
                <a:gd name="T34" fmla="*/ 180 w 226"/>
                <a:gd name="T35" fmla="*/ 319 h 324"/>
                <a:gd name="T36" fmla="*/ 161 w 226"/>
                <a:gd name="T37" fmla="*/ 324 h 324"/>
                <a:gd name="T38" fmla="*/ 140 w 226"/>
                <a:gd name="T39" fmla="*/ 323 h 324"/>
                <a:gd name="T40" fmla="*/ 118 w 226"/>
                <a:gd name="T41" fmla="*/ 314 h 324"/>
                <a:gd name="T42" fmla="*/ 97 w 226"/>
                <a:gd name="T43" fmla="*/ 301 h 324"/>
                <a:gd name="T44" fmla="*/ 76 w 226"/>
                <a:gd name="T45" fmla="*/ 283 h 324"/>
                <a:gd name="T46" fmla="*/ 57 w 226"/>
                <a:gd name="T47" fmla="*/ 259 h 324"/>
                <a:gd name="T48" fmla="*/ 39 w 226"/>
                <a:gd name="T49" fmla="*/ 232 h 324"/>
                <a:gd name="T50" fmla="*/ 23 w 226"/>
                <a:gd name="T51" fmla="*/ 201 h 324"/>
                <a:gd name="T52" fmla="*/ 16 w 226"/>
                <a:gd name="T53" fmla="*/ 184 h 324"/>
                <a:gd name="T54" fmla="*/ 7 w 226"/>
                <a:gd name="T55" fmla="*/ 152 h 324"/>
                <a:gd name="T56" fmla="*/ 2 w 226"/>
                <a:gd name="T57" fmla="*/ 121 h 324"/>
                <a:gd name="T58" fmla="*/ 0 w 226"/>
                <a:gd name="T59" fmla="*/ 92 h 324"/>
                <a:gd name="T60" fmla="*/ 4 w 226"/>
                <a:gd name="T61" fmla="*/ 65 h 324"/>
                <a:gd name="T62" fmla="*/ 12 w 226"/>
                <a:gd name="T63" fmla="*/ 42 h 324"/>
                <a:gd name="T64" fmla="*/ 23 w 226"/>
                <a:gd name="T65" fmla="*/ 22 h 324"/>
                <a:gd name="T66" fmla="*/ 37 w 226"/>
                <a:gd name="T67" fmla="*/ 8 h 324"/>
                <a:gd name="T68" fmla="*/ 46 w 226"/>
                <a:gd name="T69" fmla="*/ 4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6" h="324">
                  <a:moveTo>
                    <a:pt x="46" y="4"/>
                  </a:moveTo>
                  <a:lnTo>
                    <a:pt x="46" y="4"/>
                  </a:lnTo>
                  <a:lnTo>
                    <a:pt x="55" y="1"/>
                  </a:lnTo>
                  <a:lnTo>
                    <a:pt x="66" y="0"/>
                  </a:lnTo>
                  <a:lnTo>
                    <a:pt x="76" y="0"/>
                  </a:lnTo>
                  <a:lnTo>
                    <a:pt x="87" y="1"/>
                  </a:lnTo>
                  <a:lnTo>
                    <a:pt x="97" y="4"/>
                  </a:lnTo>
                  <a:lnTo>
                    <a:pt x="108" y="9"/>
                  </a:lnTo>
                  <a:lnTo>
                    <a:pt x="119" y="15"/>
                  </a:lnTo>
                  <a:lnTo>
                    <a:pt x="129" y="22"/>
                  </a:lnTo>
                  <a:lnTo>
                    <a:pt x="141" y="31"/>
                  </a:lnTo>
                  <a:lnTo>
                    <a:pt x="151" y="41"/>
                  </a:lnTo>
                  <a:lnTo>
                    <a:pt x="161" y="53"/>
                  </a:lnTo>
                  <a:lnTo>
                    <a:pt x="170" y="65"/>
                  </a:lnTo>
                  <a:lnTo>
                    <a:pt x="180" y="77"/>
                  </a:lnTo>
                  <a:lnTo>
                    <a:pt x="188" y="92"/>
                  </a:lnTo>
                  <a:lnTo>
                    <a:pt x="197" y="107"/>
                  </a:lnTo>
                  <a:lnTo>
                    <a:pt x="204" y="123"/>
                  </a:lnTo>
                  <a:lnTo>
                    <a:pt x="204" y="123"/>
                  </a:lnTo>
                  <a:lnTo>
                    <a:pt x="210" y="139"/>
                  </a:lnTo>
                  <a:lnTo>
                    <a:pt x="215" y="155"/>
                  </a:lnTo>
                  <a:lnTo>
                    <a:pt x="219" y="171"/>
                  </a:lnTo>
                  <a:lnTo>
                    <a:pt x="223" y="187"/>
                  </a:lnTo>
                  <a:lnTo>
                    <a:pt x="225" y="203"/>
                  </a:lnTo>
                  <a:lnTo>
                    <a:pt x="226" y="217"/>
                  </a:lnTo>
                  <a:lnTo>
                    <a:pt x="226" y="232"/>
                  </a:lnTo>
                  <a:lnTo>
                    <a:pt x="225" y="246"/>
                  </a:lnTo>
                  <a:lnTo>
                    <a:pt x="223" y="259"/>
                  </a:lnTo>
                  <a:lnTo>
                    <a:pt x="219" y="271"/>
                  </a:lnTo>
                  <a:lnTo>
                    <a:pt x="216" y="282"/>
                  </a:lnTo>
                  <a:lnTo>
                    <a:pt x="210" y="291"/>
                  </a:lnTo>
                  <a:lnTo>
                    <a:pt x="205" y="301"/>
                  </a:lnTo>
                  <a:lnTo>
                    <a:pt x="197" y="309"/>
                  </a:lnTo>
                  <a:lnTo>
                    <a:pt x="189" y="314"/>
                  </a:lnTo>
                  <a:lnTo>
                    <a:pt x="180" y="319"/>
                  </a:lnTo>
                  <a:lnTo>
                    <a:pt x="180" y="319"/>
                  </a:lnTo>
                  <a:lnTo>
                    <a:pt x="171" y="323"/>
                  </a:lnTo>
                  <a:lnTo>
                    <a:pt x="161" y="324"/>
                  </a:lnTo>
                  <a:lnTo>
                    <a:pt x="151" y="324"/>
                  </a:lnTo>
                  <a:lnTo>
                    <a:pt x="140" y="323"/>
                  </a:lnTo>
                  <a:lnTo>
                    <a:pt x="129" y="319"/>
                  </a:lnTo>
                  <a:lnTo>
                    <a:pt x="118" y="314"/>
                  </a:lnTo>
                  <a:lnTo>
                    <a:pt x="107" y="309"/>
                  </a:lnTo>
                  <a:lnTo>
                    <a:pt x="97" y="301"/>
                  </a:lnTo>
                  <a:lnTo>
                    <a:pt x="86" y="292"/>
                  </a:lnTo>
                  <a:lnTo>
                    <a:pt x="76" y="283"/>
                  </a:lnTo>
                  <a:lnTo>
                    <a:pt x="66" y="271"/>
                  </a:lnTo>
                  <a:lnTo>
                    <a:pt x="57" y="259"/>
                  </a:lnTo>
                  <a:lnTo>
                    <a:pt x="46" y="246"/>
                  </a:lnTo>
                  <a:lnTo>
                    <a:pt x="39" y="232"/>
                  </a:lnTo>
                  <a:lnTo>
                    <a:pt x="31" y="217"/>
                  </a:lnTo>
                  <a:lnTo>
                    <a:pt x="23" y="201"/>
                  </a:lnTo>
                  <a:lnTo>
                    <a:pt x="23" y="201"/>
                  </a:lnTo>
                  <a:lnTo>
                    <a:pt x="16" y="184"/>
                  </a:lnTo>
                  <a:lnTo>
                    <a:pt x="12" y="168"/>
                  </a:lnTo>
                  <a:lnTo>
                    <a:pt x="7" y="152"/>
                  </a:lnTo>
                  <a:lnTo>
                    <a:pt x="4" y="137"/>
                  </a:lnTo>
                  <a:lnTo>
                    <a:pt x="2" y="121"/>
                  </a:lnTo>
                  <a:lnTo>
                    <a:pt x="0" y="106"/>
                  </a:lnTo>
                  <a:lnTo>
                    <a:pt x="0" y="92"/>
                  </a:lnTo>
                  <a:lnTo>
                    <a:pt x="2" y="77"/>
                  </a:lnTo>
                  <a:lnTo>
                    <a:pt x="4" y="65"/>
                  </a:lnTo>
                  <a:lnTo>
                    <a:pt x="7" y="53"/>
                  </a:lnTo>
                  <a:lnTo>
                    <a:pt x="12" y="42"/>
                  </a:lnTo>
                  <a:lnTo>
                    <a:pt x="16" y="32"/>
                  </a:lnTo>
                  <a:lnTo>
                    <a:pt x="23" y="22"/>
                  </a:lnTo>
                  <a:lnTo>
                    <a:pt x="30" y="15"/>
                  </a:lnTo>
                  <a:lnTo>
                    <a:pt x="37" y="8"/>
                  </a:lnTo>
                  <a:lnTo>
                    <a:pt x="46" y="4"/>
                  </a:lnTo>
                  <a:lnTo>
                    <a:pt x="46" y="4"/>
                  </a:lnTo>
                  <a:close/>
                </a:path>
              </a:pathLst>
            </a:custGeom>
            <a:solidFill>
              <a:srgbClr val="F6D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31"/>
            <p:cNvSpPr>
              <a:spLocks/>
            </p:cNvSpPr>
            <p:nvPr/>
          </p:nvSpPr>
          <p:spPr bwMode="auto">
            <a:xfrm flipH="1">
              <a:off x="7990988" y="5577885"/>
              <a:ext cx="64306" cy="81659"/>
            </a:xfrm>
            <a:custGeom>
              <a:avLst/>
              <a:gdLst>
                <a:gd name="T0" fmla="*/ 179 w 224"/>
                <a:gd name="T1" fmla="*/ 4 h 324"/>
                <a:gd name="T2" fmla="*/ 159 w 224"/>
                <a:gd name="T3" fmla="*/ 0 h 324"/>
                <a:gd name="T4" fmla="*/ 139 w 224"/>
                <a:gd name="T5" fmla="*/ 1 h 324"/>
                <a:gd name="T6" fmla="*/ 117 w 224"/>
                <a:gd name="T7" fmla="*/ 9 h 324"/>
                <a:gd name="T8" fmla="*/ 95 w 224"/>
                <a:gd name="T9" fmla="*/ 22 h 324"/>
                <a:gd name="T10" fmla="*/ 74 w 224"/>
                <a:gd name="T11" fmla="*/ 41 h 324"/>
                <a:gd name="T12" fmla="*/ 55 w 224"/>
                <a:gd name="T13" fmla="*/ 65 h 324"/>
                <a:gd name="T14" fmla="*/ 37 w 224"/>
                <a:gd name="T15" fmla="*/ 92 h 324"/>
                <a:gd name="T16" fmla="*/ 21 w 224"/>
                <a:gd name="T17" fmla="*/ 123 h 324"/>
                <a:gd name="T18" fmla="*/ 16 w 224"/>
                <a:gd name="T19" fmla="*/ 139 h 324"/>
                <a:gd name="T20" fmla="*/ 6 w 224"/>
                <a:gd name="T21" fmla="*/ 171 h 324"/>
                <a:gd name="T22" fmla="*/ 0 w 224"/>
                <a:gd name="T23" fmla="*/ 203 h 324"/>
                <a:gd name="T24" fmla="*/ 0 w 224"/>
                <a:gd name="T25" fmla="*/ 232 h 324"/>
                <a:gd name="T26" fmla="*/ 2 w 224"/>
                <a:gd name="T27" fmla="*/ 259 h 324"/>
                <a:gd name="T28" fmla="*/ 10 w 224"/>
                <a:gd name="T29" fmla="*/ 282 h 324"/>
                <a:gd name="T30" fmla="*/ 21 w 224"/>
                <a:gd name="T31" fmla="*/ 301 h 324"/>
                <a:gd name="T32" fmla="*/ 36 w 224"/>
                <a:gd name="T33" fmla="*/ 314 h 324"/>
                <a:gd name="T34" fmla="*/ 45 w 224"/>
                <a:gd name="T35" fmla="*/ 319 h 324"/>
                <a:gd name="T36" fmla="*/ 64 w 224"/>
                <a:gd name="T37" fmla="*/ 324 h 324"/>
                <a:gd name="T38" fmla="*/ 85 w 224"/>
                <a:gd name="T39" fmla="*/ 323 h 324"/>
                <a:gd name="T40" fmla="*/ 107 w 224"/>
                <a:gd name="T41" fmla="*/ 314 h 324"/>
                <a:gd name="T42" fmla="*/ 128 w 224"/>
                <a:gd name="T43" fmla="*/ 301 h 324"/>
                <a:gd name="T44" fmla="*/ 149 w 224"/>
                <a:gd name="T45" fmla="*/ 283 h 324"/>
                <a:gd name="T46" fmla="*/ 169 w 224"/>
                <a:gd name="T47" fmla="*/ 259 h 324"/>
                <a:gd name="T48" fmla="*/ 187 w 224"/>
                <a:gd name="T49" fmla="*/ 232 h 324"/>
                <a:gd name="T50" fmla="*/ 202 w 224"/>
                <a:gd name="T51" fmla="*/ 201 h 324"/>
                <a:gd name="T52" fmla="*/ 209 w 224"/>
                <a:gd name="T53" fmla="*/ 184 h 324"/>
                <a:gd name="T54" fmla="*/ 218 w 224"/>
                <a:gd name="T55" fmla="*/ 152 h 324"/>
                <a:gd name="T56" fmla="*/ 223 w 224"/>
                <a:gd name="T57" fmla="*/ 121 h 324"/>
                <a:gd name="T58" fmla="*/ 224 w 224"/>
                <a:gd name="T59" fmla="*/ 92 h 324"/>
                <a:gd name="T60" fmla="*/ 221 w 224"/>
                <a:gd name="T61" fmla="*/ 65 h 324"/>
                <a:gd name="T62" fmla="*/ 214 w 224"/>
                <a:gd name="T63" fmla="*/ 42 h 324"/>
                <a:gd name="T64" fmla="*/ 203 w 224"/>
                <a:gd name="T65" fmla="*/ 22 h 324"/>
                <a:gd name="T66" fmla="*/ 187 w 224"/>
                <a:gd name="T67" fmla="*/ 8 h 324"/>
                <a:gd name="T68" fmla="*/ 179 w 224"/>
                <a:gd name="T69" fmla="*/ 4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4" h="324">
                  <a:moveTo>
                    <a:pt x="179" y="4"/>
                  </a:moveTo>
                  <a:lnTo>
                    <a:pt x="179" y="4"/>
                  </a:lnTo>
                  <a:lnTo>
                    <a:pt x="169" y="1"/>
                  </a:lnTo>
                  <a:lnTo>
                    <a:pt x="159" y="0"/>
                  </a:lnTo>
                  <a:lnTo>
                    <a:pt x="149" y="0"/>
                  </a:lnTo>
                  <a:lnTo>
                    <a:pt x="139" y="1"/>
                  </a:lnTo>
                  <a:lnTo>
                    <a:pt x="128" y="4"/>
                  </a:lnTo>
                  <a:lnTo>
                    <a:pt x="117" y="9"/>
                  </a:lnTo>
                  <a:lnTo>
                    <a:pt x="107" y="15"/>
                  </a:lnTo>
                  <a:lnTo>
                    <a:pt x="95" y="22"/>
                  </a:lnTo>
                  <a:lnTo>
                    <a:pt x="85" y="31"/>
                  </a:lnTo>
                  <a:lnTo>
                    <a:pt x="74" y="41"/>
                  </a:lnTo>
                  <a:lnTo>
                    <a:pt x="64" y="52"/>
                  </a:lnTo>
                  <a:lnTo>
                    <a:pt x="55" y="65"/>
                  </a:lnTo>
                  <a:lnTo>
                    <a:pt x="46" y="77"/>
                  </a:lnTo>
                  <a:lnTo>
                    <a:pt x="37" y="92"/>
                  </a:lnTo>
                  <a:lnTo>
                    <a:pt x="29" y="107"/>
                  </a:lnTo>
                  <a:lnTo>
                    <a:pt x="21" y="123"/>
                  </a:lnTo>
                  <a:lnTo>
                    <a:pt x="21" y="123"/>
                  </a:lnTo>
                  <a:lnTo>
                    <a:pt x="16" y="139"/>
                  </a:lnTo>
                  <a:lnTo>
                    <a:pt x="10" y="155"/>
                  </a:lnTo>
                  <a:lnTo>
                    <a:pt x="6" y="171"/>
                  </a:lnTo>
                  <a:lnTo>
                    <a:pt x="2" y="187"/>
                  </a:lnTo>
                  <a:lnTo>
                    <a:pt x="0" y="203"/>
                  </a:lnTo>
                  <a:lnTo>
                    <a:pt x="0" y="217"/>
                  </a:lnTo>
                  <a:lnTo>
                    <a:pt x="0" y="232"/>
                  </a:lnTo>
                  <a:lnTo>
                    <a:pt x="1" y="246"/>
                  </a:lnTo>
                  <a:lnTo>
                    <a:pt x="2" y="259"/>
                  </a:lnTo>
                  <a:lnTo>
                    <a:pt x="6" y="271"/>
                  </a:lnTo>
                  <a:lnTo>
                    <a:pt x="10" y="282"/>
                  </a:lnTo>
                  <a:lnTo>
                    <a:pt x="15" y="291"/>
                  </a:lnTo>
                  <a:lnTo>
                    <a:pt x="21" y="301"/>
                  </a:lnTo>
                  <a:lnTo>
                    <a:pt x="28" y="309"/>
                  </a:lnTo>
                  <a:lnTo>
                    <a:pt x="36" y="314"/>
                  </a:lnTo>
                  <a:lnTo>
                    <a:pt x="45" y="319"/>
                  </a:lnTo>
                  <a:lnTo>
                    <a:pt x="45" y="319"/>
                  </a:lnTo>
                  <a:lnTo>
                    <a:pt x="55" y="323"/>
                  </a:lnTo>
                  <a:lnTo>
                    <a:pt x="64" y="324"/>
                  </a:lnTo>
                  <a:lnTo>
                    <a:pt x="75" y="324"/>
                  </a:lnTo>
                  <a:lnTo>
                    <a:pt x="85" y="323"/>
                  </a:lnTo>
                  <a:lnTo>
                    <a:pt x="96" y="319"/>
                  </a:lnTo>
                  <a:lnTo>
                    <a:pt x="107" y="314"/>
                  </a:lnTo>
                  <a:lnTo>
                    <a:pt x="118" y="309"/>
                  </a:lnTo>
                  <a:lnTo>
                    <a:pt x="128" y="301"/>
                  </a:lnTo>
                  <a:lnTo>
                    <a:pt x="139" y="292"/>
                  </a:lnTo>
                  <a:lnTo>
                    <a:pt x="149" y="283"/>
                  </a:lnTo>
                  <a:lnTo>
                    <a:pt x="159" y="271"/>
                  </a:lnTo>
                  <a:lnTo>
                    <a:pt x="169" y="259"/>
                  </a:lnTo>
                  <a:lnTo>
                    <a:pt x="178" y="246"/>
                  </a:lnTo>
                  <a:lnTo>
                    <a:pt x="187" y="232"/>
                  </a:lnTo>
                  <a:lnTo>
                    <a:pt x="195" y="217"/>
                  </a:lnTo>
                  <a:lnTo>
                    <a:pt x="202" y="201"/>
                  </a:lnTo>
                  <a:lnTo>
                    <a:pt x="202" y="201"/>
                  </a:lnTo>
                  <a:lnTo>
                    <a:pt x="209" y="184"/>
                  </a:lnTo>
                  <a:lnTo>
                    <a:pt x="214" y="168"/>
                  </a:lnTo>
                  <a:lnTo>
                    <a:pt x="218" y="152"/>
                  </a:lnTo>
                  <a:lnTo>
                    <a:pt x="221" y="137"/>
                  </a:lnTo>
                  <a:lnTo>
                    <a:pt x="223" y="121"/>
                  </a:lnTo>
                  <a:lnTo>
                    <a:pt x="224" y="106"/>
                  </a:lnTo>
                  <a:lnTo>
                    <a:pt x="224" y="92"/>
                  </a:lnTo>
                  <a:lnTo>
                    <a:pt x="223" y="77"/>
                  </a:lnTo>
                  <a:lnTo>
                    <a:pt x="221" y="65"/>
                  </a:lnTo>
                  <a:lnTo>
                    <a:pt x="218" y="53"/>
                  </a:lnTo>
                  <a:lnTo>
                    <a:pt x="214" y="42"/>
                  </a:lnTo>
                  <a:lnTo>
                    <a:pt x="209" y="32"/>
                  </a:lnTo>
                  <a:lnTo>
                    <a:pt x="203" y="22"/>
                  </a:lnTo>
                  <a:lnTo>
                    <a:pt x="196" y="15"/>
                  </a:lnTo>
                  <a:lnTo>
                    <a:pt x="187" y="8"/>
                  </a:lnTo>
                  <a:lnTo>
                    <a:pt x="179" y="4"/>
                  </a:lnTo>
                  <a:lnTo>
                    <a:pt x="179" y="4"/>
                  </a:lnTo>
                  <a:close/>
                </a:path>
              </a:pathLst>
            </a:custGeom>
            <a:solidFill>
              <a:srgbClr val="F6D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32"/>
            <p:cNvSpPr>
              <a:spLocks/>
            </p:cNvSpPr>
            <p:nvPr/>
          </p:nvSpPr>
          <p:spPr bwMode="auto">
            <a:xfrm flipH="1">
              <a:off x="8123076" y="5720354"/>
              <a:ext cx="144254" cy="41698"/>
            </a:xfrm>
            <a:custGeom>
              <a:avLst/>
              <a:gdLst>
                <a:gd name="T0" fmla="*/ 0 w 499"/>
                <a:gd name="T1" fmla="*/ 0 h 166"/>
                <a:gd name="T2" fmla="*/ 499 w 499"/>
                <a:gd name="T3" fmla="*/ 0 h 166"/>
                <a:gd name="T4" fmla="*/ 499 w 499"/>
                <a:gd name="T5" fmla="*/ 16 h 166"/>
                <a:gd name="T6" fmla="*/ 499 w 499"/>
                <a:gd name="T7" fmla="*/ 16 h 166"/>
                <a:gd name="T8" fmla="*/ 473 w 499"/>
                <a:gd name="T9" fmla="*/ 40 h 166"/>
                <a:gd name="T10" fmla="*/ 445 w 499"/>
                <a:gd name="T11" fmla="*/ 64 h 166"/>
                <a:gd name="T12" fmla="*/ 409 w 499"/>
                <a:gd name="T13" fmla="*/ 92 h 166"/>
                <a:gd name="T14" fmla="*/ 390 w 499"/>
                <a:gd name="T15" fmla="*/ 106 h 166"/>
                <a:gd name="T16" fmla="*/ 370 w 499"/>
                <a:gd name="T17" fmla="*/ 119 h 166"/>
                <a:gd name="T18" fmla="*/ 350 w 499"/>
                <a:gd name="T19" fmla="*/ 132 h 166"/>
                <a:gd name="T20" fmla="*/ 328 w 499"/>
                <a:gd name="T21" fmla="*/ 144 h 166"/>
                <a:gd name="T22" fmla="*/ 308 w 499"/>
                <a:gd name="T23" fmla="*/ 153 h 166"/>
                <a:gd name="T24" fmla="*/ 289 w 499"/>
                <a:gd name="T25" fmla="*/ 160 h 166"/>
                <a:gd name="T26" fmla="*/ 270 w 499"/>
                <a:gd name="T27" fmla="*/ 165 h 166"/>
                <a:gd name="T28" fmla="*/ 261 w 499"/>
                <a:gd name="T29" fmla="*/ 166 h 166"/>
                <a:gd name="T30" fmla="*/ 252 w 499"/>
                <a:gd name="T31" fmla="*/ 166 h 166"/>
                <a:gd name="T32" fmla="*/ 252 w 499"/>
                <a:gd name="T33" fmla="*/ 166 h 166"/>
                <a:gd name="T34" fmla="*/ 243 w 499"/>
                <a:gd name="T35" fmla="*/ 166 h 166"/>
                <a:gd name="T36" fmla="*/ 234 w 499"/>
                <a:gd name="T37" fmla="*/ 165 h 166"/>
                <a:gd name="T38" fmla="*/ 215 w 499"/>
                <a:gd name="T39" fmla="*/ 160 h 166"/>
                <a:gd name="T40" fmla="*/ 195 w 499"/>
                <a:gd name="T41" fmla="*/ 152 h 166"/>
                <a:gd name="T42" fmla="*/ 175 w 499"/>
                <a:gd name="T43" fmla="*/ 143 h 166"/>
                <a:gd name="T44" fmla="*/ 153 w 499"/>
                <a:gd name="T45" fmla="*/ 132 h 166"/>
                <a:gd name="T46" fmla="*/ 132 w 499"/>
                <a:gd name="T47" fmla="*/ 119 h 166"/>
                <a:gd name="T48" fmla="*/ 112 w 499"/>
                <a:gd name="T49" fmla="*/ 105 h 166"/>
                <a:gd name="T50" fmla="*/ 92 w 499"/>
                <a:gd name="T51" fmla="*/ 91 h 166"/>
                <a:gd name="T52" fmla="*/ 56 w 499"/>
                <a:gd name="T53" fmla="*/ 63 h 166"/>
                <a:gd name="T54" fmla="*/ 27 w 499"/>
                <a:gd name="T55" fmla="*/ 38 h 166"/>
                <a:gd name="T56" fmla="*/ 0 w 499"/>
                <a:gd name="T57" fmla="*/ 14 h 166"/>
                <a:gd name="T58" fmla="*/ 0 w 499"/>
                <a:gd name="T59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9" h="166">
                  <a:moveTo>
                    <a:pt x="0" y="0"/>
                  </a:moveTo>
                  <a:lnTo>
                    <a:pt x="499" y="0"/>
                  </a:lnTo>
                  <a:lnTo>
                    <a:pt x="499" y="16"/>
                  </a:lnTo>
                  <a:lnTo>
                    <a:pt x="499" y="16"/>
                  </a:lnTo>
                  <a:lnTo>
                    <a:pt x="473" y="40"/>
                  </a:lnTo>
                  <a:lnTo>
                    <a:pt x="445" y="64"/>
                  </a:lnTo>
                  <a:lnTo>
                    <a:pt x="409" y="92"/>
                  </a:lnTo>
                  <a:lnTo>
                    <a:pt x="390" y="106"/>
                  </a:lnTo>
                  <a:lnTo>
                    <a:pt x="370" y="119"/>
                  </a:lnTo>
                  <a:lnTo>
                    <a:pt x="350" y="132"/>
                  </a:lnTo>
                  <a:lnTo>
                    <a:pt x="328" y="144"/>
                  </a:lnTo>
                  <a:lnTo>
                    <a:pt x="308" y="153"/>
                  </a:lnTo>
                  <a:lnTo>
                    <a:pt x="289" y="160"/>
                  </a:lnTo>
                  <a:lnTo>
                    <a:pt x="270" y="165"/>
                  </a:lnTo>
                  <a:lnTo>
                    <a:pt x="261" y="166"/>
                  </a:lnTo>
                  <a:lnTo>
                    <a:pt x="252" y="166"/>
                  </a:lnTo>
                  <a:lnTo>
                    <a:pt x="252" y="166"/>
                  </a:lnTo>
                  <a:lnTo>
                    <a:pt x="243" y="166"/>
                  </a:lnTo>
                  <a:lnTo>
                    <a:pt x="234" y="165"/>
                  </a:lnTo>
                  <a:lnTo>
                    <a:pt x="215" y="160"/>
                  </a:lnTo>
                  <a:lnTo>
                    <a:pt x="195" y="152"/>
                  </a:lnTo>
                  <a:lnTo>
                    <a:pt x="175" y="143"/>
                  </a:lnTo>
                  <a:lnTo>
                    <a:pt x="153" y="132"/>
                  </a:lnTo>
                  <a:lnTo>
                    <a:pt x="132" y="119"/>
                  </a:lnTo>
                  <a:lnTo>
                    <a:pt x="112" y="105"/>
                  </a:lnTo>
                  <a:lnTo>
                    <a:pt x="92" y="91"/>
                  </a:lnTo>
                  <a:lnTo>
                    <a:pt x="56" y="63"/>
                  </a:lnTo>
                  <a:lnTo>
                    <a:pt x="27" y="38"/>
                  </a:lnTo>
                  <a:lnTo>
                    <a:pt x="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A0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33"/>
            <p:cNvSpPr>
              <a:spLocks/>
            </p:cNvSpPr>
            <p:nvPr/>
          </p:nvSpPr>
          <p:spPr bwMode="auto">
            <a:xfrm flipH="1">
              <a:off x="8123076" y="5720354"/>
              <a:ext cx="144254" cy="41698"/>
            </a:xfrm>
            <a:custGeom>
              <a:avLst/>
              <a:gdLst>
                <a:gd name="T0" fmla="*/ 0 w 499"/>
                <a:gd name="T1" fmla="*/ 0 h 166"/>
                <a:gd name="T2" fmla="*/ 499 w 499"/>
                <a:gd name="T3" fmla="*/ 0 h 166"/>
                <a:gd name="T4" fmla="*/ 499 w 499"/>
                <a:gd name="T5" fmla="*/ 16 h 166"/>
                <a:gd name="T6" fmla="*/ 499 w 499"/>
                <a:gd name="T7" fmla="*/ 16 h 166"/>
                <a:gd name="T8" fmla="*/ 473 w 499"/>
                <a:gd name="T9" fmla="*/ 40 h 166"/>
                <a:gd name="T10" fmla="*/ 445 w 499"/>
                <a:gd name="T11" fmla="*/ 64 h 166"/>
                <a:gd name="T12" fmla="*/ 409 w 499"/>
                <a:gd name="T13" fmla="*/ 92 h 166"/>
                <a:gd name="T14" fmla="*/ 390 w 499"/>
                <a:gd name="T15" fmla="*/ 106 h 166"/>
                <a:gd name="T16" fmla="*/ 370 w 499"/>
                <a:gd name="T17" fmla="*/ 119 h 166"/>
                <a:gd name="T18" fmla="*/ 350 w 499"/>
                <a:gd name="T19" fmla="*/ 132 h 166"/>
                <a:gd name="T20" fmla="*/ 328 w 499"/>
                <a:gd name="T21" fmla="*/ 144 h 166"/>
                <a:gd name="T22" fmla="*/ 308 w 499"/>
                <a:gd name="T23" fmla="*/ 153 h 166"/>
                <a:gd name="T24" fmla="*/ 289 w 499"/>
                <a:gd name="T25" fmla="*/ 160 h 166"/>
                <a:gd name="T26" fmla="*/ 270 w 499"/>
                <a:gd name="T27" fmla="*/ 165 h 166"/>
                <a:gd name="T28" fmla="*/ 261 w 499"/>
                <a:gd name="T29" fmla="*/ 166 h 166"/>
                <a:gd name="T30" fmla="*/ 252 w 499"/>
                <a:gd name="T31" fmla="*/ 166 h 166"/>
                <a:gd name="T32" fmla="*/ 252 w 499"/>
                <a:gd name="T33" fmla="*/ 166 h 166"/>
                <a:gd name="T34" fmla="*/ 243 w 499"/>
                <a:gd name="T35" fmla="*/ 166 h 166"/>
                <a:gd name="T36" fmla="*/ 234 w 499"/>
                <a:gd name="T37" fmla="*/ 165 h 166"/>
                <a:gd name="T38" fmla="*/ 215 w 499"/>
                <a:gd name="T39" fmla="*/ 160 h 166"/>
                <a:gd name="T40" fmla="*/ 195 w 499"/>
                <a:gd name="T41" fmla="*/ 152 h 166"/>
                <a:gd name="T42" fmla="*/ 175 w 499"/>
                <a:gd name="T43" fmla="*/ 143 h 166"/>
                <a:gd name="T44" fmla="*/ 153 w 499"/>
                <a:gd name="T45" fmla="*/ 132 h 166"/>
                <a:gd name="T46" fmla="*/ 132 w 499"/>
                <a:gd name="T47" fmla="*/ 119 h 166"/>
                <a:gd name="T48" fmla="*/ 112 w 499"/>
                <a:gd name="T49" fmla="*/ 105 h 166"/>
                <a:gd name="T50" fmla="*/ 92 w 499"/>
                <a:gd name="T51" fmla="*/ 91 h 166"/>
                <a:gd name="T52" fmla="*/ 56 w 499"/>
                <a:gd name="T53" fmla="*/ 63 h 166"/>
                <a:gd name="T54" fmla="*/ 27 w 499"/>
                <a:gd name="T55" fmla="*/ 38 h 166"/>
                <a:gd name="T56" fmla="*/ 0 w 499"/>
                <a:gd name="T57" fmla="*/ 14 h 166"/>
                <a:gd name="T58" fmla="*/ 0 w 499"/>
                <a:gd name="T59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9" h="166">
                  <a:moveTo>
                    <a:pt x="0" y="0"/>
                  </a:moveTo>
                  <a:lnTo>
                    <a:pt x="499" y="0"/>
                  </a:lnTo>
                  <a:lnTo>
                    <a:pt x="499" y="16"/>
                  </a:lnTo>
                  <a:lnTo>
                    <a:pt x="499" y="16"/>
                  </a:lnTo>
                  <a:lnTo>
                    <a:pt x="473" y="40"/>
                  </a:lnTo>
                  <a:lnTo>
                    <a:pt x="445" y="64"/>
                  </a:lnTo>
                  <a:lnTo>
                    <a:pt x="409" y="92"/>
                  </a:lnTo>
                  <a:lnTo>
                    <a:pt x="390" y="106"/>
                  </a:lnTo>
                  <a:lnTo>
                    <a:pt x="370" y="119"/>
                  </a:lnTo>
                  <a:lnTo>
                    <a:pt x="350" y="132"/>
                  </a:lnTo>
                  <a:lnTo>
                    <a:pt x="328" y="144"/>
                  </a:lnTo>
                  <a:lnTo>
                    <a:pt x="308" y="153"/>
                  </a:lnTo>
                  <a:lnTo>
                    <a:pt x="289" y="160"/>
                  </a:lnTo>
                  <a:lnTo>
                    <a:pt x="270" y="165"/>
                  </a:lnTo>
                  <a:lnTo>
                    <a:pt x="261" y="166"/>
                  </a:lnTo>
                  <a:lnTo>
                    <a:pt x="252" y="166"/>
                  </a:lnTo>
                  <a:lnTo>
                    <a:pt x="252" y="166"/>
                  </a:lnTo>
                  <a:lnTo>
                    <a:pt x="243" y="166"/>
                  </a:lnTo>
                  <a:lnTo>
                    <a:pt x="234" y="165"/>
                  </a:lnTo>
                  <a:lnTo>
                    <a:pt x="215" y="160"/>
                  </a:lnTo>
                  <a:lnTo>
                    <a:pt x="195" y="152"/>
                  </a:lnTo>
                  <a:lnTo>
                    <a:pt x="175" y="143"/>
                  </a:lnTo>
                  <a:lnTo>
                    <a:pt x="153" y="132"/>
                  </a:lnTo>
                  <a:lnTo>
                    <a:pt x="132" y="119"/>
                  </a:lnTo>
                  <a:lnTo>
                    <a:pt x="112" y="105"/>
                  </a:lnTo>
                  <a:lnTo>
                    <a:pt x="92" y="91"/>
                  </a:lnTo>
                  <a:lnTo>
                    <a:pt x="56" y="63"/>
                  </a:lnTo>
                  <a:lnTo>
                    <a:pt x="27" y="38"/>
                  </a:lnTo>
                  <a:lnTo>
                    <a:pt x="0" y="1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34"/>
            <p:cNvSpPr>
              <a:spLocks/>
            </p:cNvSpPr>
            <p:nvPr/>
          </p:nvSpPr>
          <p:spPr bwMode="auto">
            <a:xfrm flipH="1">
              <a:off x="8017058" y="5385030"/>
              <a:ext cx="354552" cy="364860"/>
            </a:xfrm>
            <a:custGeom>
              <a:avLst/>
              <a:gdLst>
                <a:gd name="T0" fmla="*/ 626 w 1220"/>
                <a:gd name="T1" fmla="*/ 1463 h 1465"/>
                <a:gd name="T2" fmla="*/ 676 w 1220"/>
                <a:gd name="T3" fmla="*/ 1453 h 1465"/>
                <a:gd name="T4" fmla="*/ 732 w 1220"/>
                <a:gd name="T5" fmla="*/ 1430 h 1465"/>
                <a:gd name="T6" fmla="*/ 794 w 1220"/>
                <a:gd name="T7" fmla="*/ 1397 h 1465"/>
                <a:gd name="T8" fmla="*/ 858 w 1220"/>
                <a:gd name="T9" fmla="*/ 1352 h 1465"/>
                <a:gd name="T10" fmla="*/ 923 w 1220"/>
                <a:gd name="T11" fmla="*/ 1297 h 1465"/>
                <a:gd name="T12" fmla="*/ 986 w 1220"/>
                <a:gd name="T13" fmla="*/ 1233 h 1465"/>
                <a:gd name="T14" fmla="*/ 1045 w 1220"/>
                <a:gd name="T15" fmla="*/ 1161 h 1465"/>
                <a:gd name="T16" fmla="*/ 1099 w 1220"/>
                <a:gd name="T17" fmla="*/ 1080 h 1465"/>
                <a:gd name="T18" fmla="*/ 1146 w 1220"/>
                <a:gd name="T19" fmla="*/ 993 h 1465"/>
                <a:gd name="T20" fmla="*/ 1184 w 1220"/>
                <a:gd name="T21" fmla="*/ 899 h 1465"/>
                <a:gd name="T22" fmla="*/ 1203 w 1220"/>
                <a:gd name="T23" fmla="*/ 832 h 1465"/>
                <a:gd name="T24" fmla="*/ 1219 w 1220"/>
                <a:gd name="T25" fmla="*/ 727 h 1465"/>
                <a:gd name="T26" fmla="*/ 1219 w 1220"/>
                <a:gd name="T27" fmla="*/ 617 h 1465"/>
                <a:gd name="T28" fmla="*/ 1203 w 1220"/>
                <a:gd name="T29" fmla="*/ 508 h 1465"/>
                <a:gd name="T30" fmla="*/ 1172 w 1220"/>
                <a:gd name="T31" fmla="*/ 401 h 1465"/>
                <a:gd name="T32" fmla="*/ 1126 w 1220"/>
                <a:gd name="T33" fmla="*/ 299 h 1465"/>
                <a:gd name="T34" fmla="*/ 1063 w 1220"/>
                <a:gd name="T35" fmla="*/ 208 h 1465"/>
                <a:gd name="T36" fmla="*/ 985 w 1220"/>
                <a:gd name="T37" fmla="*/ 129 h 1465"/>
                <a:gd name="T38" fmla="*/ 908 w 1220"/>
                <a:gd name="T39" fmla="*/ 76 h 1465"/>
                <a:gd name="T40" fmla="*/ 857 w 1220"/>
                <a:gd name="T41" fmla="*/ 49 h 1465"/>
                <a:gd name="T42" fmla="*/ 801 w 1220"/>
                <a:gd name="T43" fmla="*/ 28 h 1465"/>
                <a:gd name="T44" fmla="*/ 741 w 1220"/>
                <a:gd name="T45" fmla="*/ 13 h 1465"/>
                <a:gd name="T46" fmla="*/ 678 w 1220"/>
                <a:gd name="T47" fmla="*/ 3 h 1465"/>
                <a:gd name="T48" fmla="*/ 610 w 1220"/>
                <a:gd name="T49" fmla="*/ 0 h 1465"/>
                <a:gd name="T50" fmla="*/ 565 w 1220"/>
                <a:gd name="T51" fmla="*/ 1 h 1465"/>
                <a:gd name="T52" fmla="*/ 500 w 1220"/>
                <a:gd name="T53" fmla="*/ 9 h 1465"/>
                <a:gd name="T54" fmla="*/ 439 w 1220"/>
                <a:gd name="T55" fmla="*/ 23 h 1465"/>
                <a:gd name="T56" fmla="*/ 382 w 1220"/>
                <a:gd name="T57" fmla="*/ 41 h 1465"/>
                <a:gd name="T58" fmla="*/ 329 w 1220"/>
                <a:gd name="T59" fmla="*/ 66 h 1465"/>
                <a:gd name="T60" fmla="*/ 265 w 1220"/>
                <a:gd name="T61" fmla="*/ 106 h 1465"/>
                <a:gd name="T62" fmla="*/ 181 w 1220"/>
                <a:gd name="T63" fmla="*/ 181 h 1465"/>
                <a:gd name="T64" fmla="*/ 114 w 1220"/>
                <a:gd name="T65" fmla="*/ 268 h 1465"/>
                <a:gd name="T66" fmla="*/ 62 w 1220"/>
                <a:gd name="T67" fmla="*/ 366 h 1465"/>
                <a:gd name="T68" fmla="*/ 25 w 1220"/>
                <a:gd name="T69" fmla="*/ 471 h 1465"/>
                <a:gd name="T70" fmla="*/ 5 w 1220"/>
                <a:gd name="T71" fmla="*/ 580 h 1465"/>
                <a:gd name="T72" fmla="*/ 1 w 1220"/>
                <a:gd name="T73" fmla="*/ 690 h 1465"/>
                <a:gd name="T74" fmla="*/ 11 w 1220"/>
                <a:gd name="T75" fmla="*/ 797 h 1465"/>
                <a:gd name="T76" fmla="*/ 26 w 1220"/>
                <a:gd name="T77" fmla="*/ 866 h 1465"/>
                <a:gd name="T78" fmla="*/ 60 w 1220"/>
                <a:gd name="T79" fmla="*/ 962 h 1465"/>
                <a:gd name="T80" fmla="*/ 105 w 1220"/>
                <a:gd name="T81" fmla="*/ 1052 h 1465"/>
                <a:gd name="T82" fmla="*/ 157 w 1220"/>
                <a:gd name="T83" fmla="*/ 1135 h 1465"/>
                <a:gd name="T84" fmla="*/ 215 w 1220"/>
                <a:gd name="T85" fmla="*/ 1210 h 1465"/>
                <a:gd name="T86" fmla="*/ 277 w 1220"/>
                <a:gd name="T87" fmla="*/ 1277 h 1465"/>
                <a:gd name="T88" fmla="*/ 342 w 1220"/>
                <a:gd name="T89" fmla="*/ 1335 h 1465"/>
                <a:gd name="T90" fmla="*/ 406 w 1220"/>
                <a:gd name="T91" fmla="*/ 1382 h 1465"/>
                <a:gd name="T92" fmla="*/ 468 w 1220"/>
                <a:gd name="T93" fmla="*/ 1420 h 1465"/>
                <a:gd name="T94" fmla="*/ 527 w 1220"/>
                <a:gd name="T95" fmla="*/ 1447 h 1465"/>
                <a:gd name="T96" fmla="*/ 580 w 1220"/>
                <a:gd name="T97" fmla="*/ 1461 h 1465"/>
                <a:gd name="T98" fmla="*/ 610 w 1220"/>
                <a:gd name="T99" fmla="*/ 1465 h 1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20" h="1465">
                  <a:moveTo>
                    <a:pt x="610" y="1465"/>
                  </a:moveTo>
                  <a:lnTo>
                    <a:pt x="610" y="1465"/>
                  </a:lnTo>
                  <a:lnTo>
                    <a:pt x="626" y="1463"/>
                  </a:lnTo>
                  <a:lnTo>
                    <a:pt x="641" y="1461"/>
                  </a:lnTo>
                  <a:lnTo>
                    <a:pt x="658" y="1458"/>
                  </a:lnTo>
                  <a:lnTo>
                    <a:pt x="676" y="1453"/>
                  </a:lnTo>
                  <a:lnTo>
                    <a:pt x="694" y="1447"/>
                  </a:lnTo>
                  <a:lnTo>
                    <a:pt x="713" y="1440"/>
                  </a:lnTo>
                  <a:lnTo>
                    <a:pt x="732" y="1430"/>
                  </a:lnTo>
                  <a:lnTo>
                    <a:pt x="752" y="1420"/>
                  </a:lnTo>
                  <a:lnTo>
                    <a:pt x="774" y="1409"/>
                  </a:lnTo>
                  <a:lnTo>
                    <a:pt x="794" y="1397"/>
                  </a:lnTo>
                  <a:lnTo>
                    <a:pt x="815" y="1382"/>
                  </a:lnTo>
                  <a:lnTo>
                    <a:pt x="836" y="1367"/>
                  </a:lnTo>
                  <a:lnTo>
                    <a:pt x="858" y="1352"/>
                  </a:lnTo>
                  <a:lnTo>
                    <a:pt x="879" y="1335"/>
                  </a:lnTo>
                  <a:lnTo>
                    <a:pt x="901" y="1317"/>
                  </a:lnTo>
                  <a:lnTo>
                    <a:pt x="923" y="1297"/>
                  </a:lnTo>
                  <a:lnTo>
                    <a:pt x="944" y="1277"/>
                  </a:lnTo>
                  <a:lnTo>
                    <a:pt x="964" y="1256"/>
                  </a:lnTo>
                  <a:lnTo>
                    <a:pt x="986" y="1233"/>
                  </a:lnTo>
                  <a:lnTo>
                    <a:pt x="1006" y="1210"/>
                  </a:lnTo>
                  <a:lnTo>
                    <a:pt x="1026" y="1186"/>
                  </a:lnTo>
                  <a:lnTo>
                    <a:pt x="1045" y="1161"/>
                  </a:lnTo>
                  <a:lnTo>
                    <a:pt x="1064" y="1135"/>
                  </a:lnTo>
                  <a:lnTo>
                    <a:pt x="1082" y="1108"/>
                  </a:lnTo>
                  <a:lnTo>
                    <a:pt x="1099" y="1080"/>
                  </a:lnTo>
                  <a:lnTo>
                    <a:pt x="1116" y="1052"/>
                  </a:lnTo>
                  <a:lnTo>
                    <a:pt x="1131" y="1023"/>
                  </a:lnTo>
                  <a:lnTo>
                    <a:pt x="1146" y="993"/>
                  </a:lnTo>
                  <a:lnTo>
                    <a:pt x="1160" y="962"/>
                  </a:lnTo>
                  <a:lnTo>
                    <a:pt x="1173" y="931"/>
                  </a:lnTo>
                  <a:lnTo>
                    <a:pt x="1184" y="899"/>
                  </a:lnTo>
                  <a:lnTo>
                    <a:pt x="1194" y="866"/>
                  </a:lnTo>
                  <a:lnTo>
                    <a:pt x="1194" y="866"/>
                  </a:lnTo>
                  <a:lnTo>
                    <a:pt x="1203" y="832"/>
                  </a:lnTo>
                  <a:lnTo>
                    <a:pt x="1210" y="797"/>
                  </a:lnTo>
                  <a:lnTo>
                    <a:pt x="1216" y="763"/>
                  </a:lnTo>
                  <a:lnTo>
                    <a:pt x="1219" y="727"/>
                  </a:lnTo>
                  <a:lnTo>
                    <a:pt x="1220" y="690"/>
                  </a:lnTo>
                  <a:lnTo>
                    <a:pt x="1220" y="654"/>
                  </a:lnTo>
                  <a:lnTo>
                    <a:pt x="1219" y="617"/>
                  </a:lnTo>
                  <a:lnTo>
                    <a:pt x="1216" y="580"/>
                  </a:lnTo>
                  <a:lnTo>
                    <a:pt x="1210" y="543"/>
                  </a:lnTo>
                  <a:lnTo>
                    <a:pt x="1203" y="508"/>
                  </a:lnTo>
                  <a:lnTo>
                    <a:pt x="1194" y="471"/>
                  </a:lnTo>
                  <a:lnTo>
                    <a:pt x="1184" y="435"/>
                  </a:lnTo>
                  <a:lnTo>
                    <a:pt x="1172" y="401"/>
                  </a:lnTo>
                  <a:lnTo>
                    <a:pt x="1158" y="366"/>
                  </a:lnTo>
                  <a:lnTo>
                    <a:pt x="1143" y="332"/>
                  </a:lnTo>
                  <a:lnTo>
                    <a:pt x="1126" y="299"/>
                  </a:lnTo>
                  <a:lnTo>
                    <a:pt x="1107" y="268"/>
                  </a:lnTo>
                  <a:lnTo>
                    <a:pt x="1085" y="237"/>
                  </a:lnTo>
                  <a:lnTo>
                    <a:pt x="1063" y="208"/>
                  </a:lnTo>
                  <a:lnTo>
                    <a:pt x="1038" y="181"/>
                  </a:lnTo>
                  <a:lnTo>
                    <a:pt x="1013" y="154"/>
                  </a:lnTo>
                  <a:lnTo>
                    <a:pt x="985" y="129"/>
                  </a:lnTo>
                  <a:lnTo>
                    <a:pt x="955" y="106"/>
                  </a:lnTo>
                  <a:lnTo>
                    <a:pt x="924" y="86"/>
                  </a:lnTo>
                  <a:lnTo>
                    <a:pt x="908" y="76"/>
                  </a:lnTo>
                  <a:lnTo>
                    <a:pt x="891" y="66"/>
                  </a:lnTo>
                  <a:lnTo>
                    <a:pt x="873" y="57"/>
                  </a:lnTo>
                  <a:lnTo>
                    <a:pt x="857" y="49"/>
                  </a:lnTo>
                  <a:lnTo>
                    <a:pt x="839" y="41"/>
                  </a:lnTo>
                  <a:lnTo>
                    <a:pt x="820" y="35"/>
                  </a:lnTo>
                  <a:lnTo>
                    <a:pt x="801" y="28"/>
                  </a:lnTo>
                  <a:lnTo>
                    <a:pt x="781" y="23"/>
                  </a:lnTo>
                  <a:lnTo>
                    <a:pt x="761" y="18"/>
                  </a:lnTo>
                  <a:lnTo>
                    <a:pt x="741" y="13"/>
                  </a:lnTo>
                  <a:lnTo>
                    <a:pt x="721" y="9"/>
                  </a:lnTo>
                  <a:lnTo>
                    <a:pt x="700" y="6"/>
                  </a:lnTo>
                  <a:lnTo>
                    <a:pt x="678" y="3"/>
                  </a:lnTo>
                  <a:lnTo>
                    <a:pt x="656" y="1"/>
                  </a:lnTo>
                  <a:lnTo>
                    <a:pt x="633" y="0"/>
                  </a:lnTo>
                  <a:lnTo>
                    <a:pt x="610" y="0"/>
                  </a:lnTo>
                  <a:lnTo>
                    <a:pt x="610" y="0"/>
                  </a:lnTo>
                  <a:lnTo>
                    <a:pt x="587" y="0"/>
                  </a:lnTo>
                  <a:lnTo>
                    <a:pt x="565" y="1"/>
                  </a:lnTo>
                  <a:lnTo>
                    <a:pt x="543" y="3"/>
                  </a:lnTo>
                  <a:lnTo>
                    <a:pt x="521" y="6"/>
                  </a:lnTo>
                  <a:lnTo>
                    <a:pt x="500" y="9"/>
                  </a:lnTo>
                  <a:lnTo>
                    <a:pt x="480" y="13"/>
                  </a:lnTo>
                  <a:lnTo>
                    <a:pt x="460" y="18"/>
                  </a:lnTo>
                  <a:lnTo>
                    <a:pt x="439" y="23"/>
                  </a:lnTo>
                  <a:lnTo>
                    <a:pt x="420" y="28"/>
                  </a:lnTo>
                  <a:lnTo>
                    <a:pt x="401" y="35"/>
                  </a:lnTo>
                  <a:lnTo>
                    <a:pt x="382" y="41"/>
                  </a:lnTo>
                  <a:lnTo>
                    <a:pt x="364" y="49"/>
                  </a:lnTo>
                  <a:lnTo>
                    <a:pt x="346" y="57"/>
                  </a:lnTo>
                  <a:lnTo>
                    <a:pt x="329" y="66"/>
                  </a:lnTo>
                  <a:lnTo>
                    <a:pt x="313" y="76"/>
                  </a:lnTo>
                  <a:lnTo>
                    <a:pt x="297" y="86"/>
                  </a:lnTo>
                  <a:lnTo>
                    <a:pt x="265" y="106"/>
                  </a:lnTo>
                  <a:lnTo>
                    <a:pt x="235" y="129"/>
                  </a:lnTo>
                  <a:lnTo>
                    <a:pt x="208" y="154"/>
                  </a:lnTo>
                  <a:lnTo>
                    <a:pt x="181" y="181"/>
                  </a:lnTo>
                  <a:lnTo>
                    <a:pt x="158" y="208"/>
                  </a:lnTo>
                  <a:lnTo>
                    <a:pt x="135" y="237"/>
                  </a:lnTo>
                  <a:lnTo>
                    <a:pt x="114" y="268"/>
                  </a:lnTo>
                  <a:lnTo>
                    <a:pt x="95" y="299"/>
                  </a:lnTo>
                  <a:lnTo>
                    <a:pt x="78" y="332"/>
                  </a:lnTo>
                  <a:lnTo>
                    <a:pt x="62" y="366"/>
                  </a:lnTo>
                  <a:lnTo>
                    <a:pt x="48" y="401"/>
                  </a:lnTo>
                  <a:lnTo>
                    <a:pt x="37" y="435"/>
                  </a:lnTo>
                  <a:lnTo>
                    <a:pt x="25" y="471"/>
                  </a:lnTo>
                  <a:lnTo>
                    <a:pt x="18" y="508"/>
                  </a:lnTo>
                  <a:lnTo>
                    <a:pt x="11" y="543"/>
                  </a:lnTo>
                  <a:lnTo>
                    <a:pt x="5" y="580"/>
                  </a:lnTo>
                  <a:lnTo>
                    <a:pt x="2" y="617"/>
                  </a:lnTo>
                  <a:lnTo>
                    <a:pt x="0" y="654"/>
                  </a:lnTo>
                  <a:lnTo>
                    <a:pt x="1" y="690"/>
                  </a:lnTo>
                  <a:lnTo>
                    <a:pt x="2" y="727"/>
                  </a:lnTo>
                  <a:lnTo>
                    <a:pt x="5" y="763"/>
                  </a:lnTo>
                  <a:lnTo>
                    <a:pt x="11" y="797"/>
                  </a:lnTo>
                  <a:lnTo>
                    <a:pt x="18" y="832"/>
                  </a:lnTo>
                  <a:lnTo>
                    <a:pt x="26" y="866"/>
                  </a:lnTo>
                  <a:lnTo>
                    <a:pt x="26" y="866"/>
                  </a:lnTo>
                  <a:lnTo>
                    <a:pt x="37" y="899"/>
                  </a:lnTo>
                  <a:lnTo>
                    <a:pt x="48" y="931"/>
                  </a:lnTo>
                  <a:lnTo>
                    <a:pt x="60" y="962"/>
                  </a:lnTo>
                  <a:lnTo>
                    <a:pt x="75" y="993"/>
                  </a:lnTo>
                  <a:lnTo>
                    <a:pt x="89" y="1023"/>
                  </a:lnTo>
                  <a:lnTo>
                    <a:pt x="105" y="1052"/>
                  </a:lnTo>
                  <a:lnTo>
                    <a:pt x="121" y="1080"/>
                  </a:lnTo>
                  <a:lnTo>
                    <a:pt x="139" y="1108"/>
                  </a:lnTo>
                  <a:lnTo>
                    <a:pt x="157" y="1135"/>
                  </a:lnTo>
                  <a:lnTo>
                    <a:pt x="176" y="1161"/>
                  </a:lnTo>
                  <a:lnTo>
                    <a:pt x="195" y="1186"/>
                  </a:lnTo>
                  <a:lnTo>
                    <a:pt x="215" y="1210"/>
                  </a:lnTo>
                  <a:lnTo>
                    <a:pt x="235" y="1233"/>
                  </a:lnTo>
                  <a:lnTo>
                    <a:pt x="256" y="1256"/>
                  </a:lnTo>
                  <a:lnTo>
                    <a:pt x="277" y="1277"/>
                  </a:lnTo>
                  <a:lnTo>
                    <a:pt x="298" y="1297"/>
                  </a:lnTo>
                  <a:lnTo>
                    <a:pt x="319" y="1317"/>
                  </a:lnTo>
                  <a:lnTo>
                    <a:pt x="342" y="1335"/>
                  </a:lnTo>
                  <a:lnTo>
                    <a:pt x="363" y="1352"/>
                  </a:lnTo>
                  <a:lnTo>
                    <a:pt x="384" y="1367"/>
                  </a:lnTo>
                  <a:lnTo>
                    <a:pt x="406" y="1382"/>
                  </a:lnTo>
                  <a:lnTo>
                    <a:pt x="427" y="1397"/>
                  </a:lnTo>
                  <a:lnTo>
                    <a:pt x="447" y="1409"/>
                  </a:lnTo>
                  <a:lnTo>
                    <a:pt x="468" y="1420"/>
                  </a:lnTo>
                  <a:lnTo>
                    <a:pt x="488" y="1430"/>
                  </a:lnTo>
                  <a:lnTo>
                    <a:pt x="508" y="1440"/>
                  </a:lnTo>
                  <a:lnTo>
                    <a:pt x="527" y="1447"/>
                  </a:lnTo>
                  <a:lnTo>
                    <a:pt x="545" y="1453"/>
                  </a:lnTo>
                  <a:lnTo>
                    <a:pt x="563" y="1458"/>
                  </a:lnTo>
                  <a:lnTo>
                    <a:pt x="580" y="1461"/>
                  </a:lnTo>
                  <a:lnTo>
                    <a:pt x="595" y="1463"/>
                  </a:lnTo>
                  <a:lnTo>
                    <a:pt x="610" y="1465"/>
                  </a:lnTo>
                  <a:lnTo>
                    <a:pt x="610" y="1465"/>
                  </a:lnTo>
                  <a:close/>
                </a:path>
              </a:pathLst>
            </a:custGeom>
            <a:solidFill>
              <a:srgbClr val="F6D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35"/>
            <p:cNvSpPr>
              <a:spLocks/>
            </p:cNvSpPr>
            <p:nvPr/>
          </p:nvSpPr>
          <p:spPr bwMode="auto">
            <a:xfrm flipH="1">
              <a:off x="7994464" y="5378080"/>
              <a:ext cx="387574" cy="248453"/>
            </a:xfrm>
            <a:custGeom>
              <a:avLst/>
              <a:gdLst>
                <a:gd name="T0" fmla="*/ 42 w 1334"/>
                <a:gd name="T1" fmla="*/ 426 h 1000"/>
                <a:gd name="T2" fmla="*/ 77 w 1334"/>
                <a:gd name="T3" fmla="*/ 351 h 1000"/>
                <a:gd name="T4" fmla="*/ 128 w 1334"/>
                <a:gd name="T5" fmla="*/ 273 h 1000"/>
                <a:gd name="T6" fmla="*/ 190 w 1334"/>
                <a:gd name="T7" fmla="*/ 197 h 1000"/>
                <a:gd name="T8" fmla="*/ 262 w 1334"/>
                <a:gd name="T9" fmla="*/ 128 h 1000"/>
                <a:gd name="T10" fmla="*/ 341 w 1334"/>
                <a:gd name="T11" fmla="*/ 70 h 1000"/>
                <a:gd name="T12" fmla="*/ 425 w 1334"/>
                <a:gd name="T13" fmla="*/ 28 h 1000"/>
                <a:gd name="T14" fmla="*/ 511 w 1334"/>
                <a:gd name="T15" fmla="*/ 5 h 1000"/>
                <a:gd name="T16" fmla="*/ 581 w 1334"/>
                <a:gd name="T17" fmla="*/ 1 h 1000"/>
                <a:gd name="T18" fmla="*/ 667 w 1334"/>
                <a:gd name="T19" fmla="*/ 1 h 1000"/>
                <a:gd name="T20" fmla="*/ 778 w 1334"/>
                <a:gd name="T21" fmla="*/ 3 h 1000"/>
                <a:gd name="T22" fmla="*/ 843 w 1334"/>
                <a:gd name="T23" fmla="*/ 8 h 1000"/>
                <a:gd name="T24" fmla="*/ 930 w 1334"/>
                <a:gd name="T25" fmla="*/ 37 h 1000"/>
                <a:gd name="T26" fmla="*/ 1013 w 1334"/>
                <a:gd name="T27" fmla="*/ 83 h 1000"/>
                <a:gd name="T28" fmla="*/ 1090 w 1334"/>
                <a:gd name="T29" fmla="*/ 145 h 1000"/>
                <a:gd name="T30" fmla="*/ 1160 w 1334"/>
                <a:gd name="T31" fmla="*/ 216 h 1000"/>
                <a:gd name="T32" fmla="*/ 1219 w 1334"/>
                <a:gd name="T33" fmla="*/ 292 h 1000"/>
                <a:gd name="T34" fmla="*/ 1266 w 1334"/>
                <a:gd name="T35" fmla="*/ 370 h 1000"/>
                <a:gd name="T36" fmla="*/ 1298 w 1334"/>
                <a:gd name="T37" fmla="*/ 445 h 1000"/>
                <a:gd name="T38" fmla="*/ 1321 w 1334"/>
                <a:gd name="T39" fmla="*/ 545 h 1000"/>
                <a:gd name="T40" fmla="*/ 1334 w 1334"/>
                <a:gd name="T41" fmla="*/ 656 h 1000"/>
                <a:gd name="T42" fmla="*/ 1324 w 1334"/>
                <a:gd name="T43" fmla="*/ 768 h 1000"/>
                <a:gd name="T44" fmla="*/ 1282 w 1334"/>
                <a:gd name="T45" fmla="*/ 880 h 1000"/>
                <a:gd name="T46" fmla="*/ 1252 w 1334"/>
                <a:gd name="T47" fmla="*/ 940 h 1000"/>
                <a:gd name="T48" fmla="*/ 1224 w 1334"/>
                <a:gd name="T49" fmla="*/ 987 h 1000"/>
                <a:gd name="T50" fmla="*/ 1217 w 1334"/>
                <a:gd name="T51" fmla="*/ 958 h 1000"/>
                <a:gd name="T52" fmla="*/ 1230 w 1334"/>
                <a:gd name="T53" fmla="*/ 816 h 1000"/>
                <a:gd name="T54" fmla="*/ 1227 w 1334"/>
                <a:gd name="T55" fmla="*/ 735 h 1000"/>
                <a:gd name="T56" fmla="*/ 1188 w 1334"/>
                <a:gd name="T57" fmla="*/ 713 h 1000"/>
                <a:gd name="T58" fmla="*/ 1119 w 1334"/>
                <a:gd name="T59" fmla="*/ 726 h 1000"/>
                <a:gd name="T60" fmla="*/ 1064 w 1334"/>
                <a:gd name="T61" fmla="*/ 743 h 1000"/>
                <a:gd name="T62" fmla="*/ 1017 w 1334"/>
                <a:gd name="T63" fmla="*/ 747 h 1000"/>
                <a:gd name="T64" fmla="*/ 976 w 1334"/>
                <a:gd name="T65" fmla="*/ 738 h 1000"/>
                <a:gd name="T66" fmla="*/ 939 w 1334"/>
                <a:gd name="T67" fmla="*/ 715 h 1000"/>
                <a:gd name="T68" fmla="*/ 886 w 1334"/>
                <a:gd name="T69" fmla="*/ 653 h 1000"/>
                <a:gd name="T70" fmla="*/ 788 w 1334"/>
                <a:gd name="T71" fmla="*/ 473 h 1000"/>
                <a:gd name="T72" fmla="*/ 748 w 1334"/>
                <a:gd name="T73" fmla="*/ 389 h 1000"/>
                <a:gd name="T74" fmla="*/ 712 w 1334"/>
                <a:gd name="T75" fmla="*/ 332 h 1000"/>
                <a:gd name="T76" fmla="*/ 677 w 1334"/>
                <a:gd name="T77" fmla="*/ 311 h 1000"/>
                <a:gd name="T78" fmla="*/ 647 w 1334"/>
                <a:gd name="T79" fmla="*/ 314 h 1000"/>
                <a:gd name="T80" fmla="*/ 613 w 1334"/>
                <a:gd name="T81" fmla="*/ 341 h 1000"/>
                <a:gd name="T82" fmla="*/ 572 w 1334"/>
                <a:gd name="T83" fmla="*/ 416 h 1000"/>
                <a:gd name="T84" fmla="*/ 502 w 1334"/>
                <a:gd name="T85" fmla="*/ 557 h 1000"/>
                <a:gd name="T86" fmla="*/ 429 w 1334"/>
                <a:gd name="T87" fmla="*/ 677 h 1000"/>
                <a:gd name="T88" fmla="*/ 386 w 1334"/>
                <a:gd name="T89" fmla="*/ 722 h 1000"/>
                <a:gd name="T90" fmla="*/ 348 w 1334"/>
                <a:gd name="T91" fmla="*/ 742 h 1000"/>
                <a:gd name="T92" fmla="*/ 305 w 1334"/>
                <a:gd name="T93" fmla="*/ 747 h 1000"/>
                <a:gd name="T94" fmla="*/ 257 w 1334"/>
                <a:gd name="T95" fmla="*/ 740 h 1000"/>
                <a:gd name="T96" fmla="*/ 194 w 1334"/>
                <a:gd name="T97" fmla="*/ 718 h 1000"/>
                <a:gd name="T98" fmla="*/ 133 w 1334"/>
                <a:gd name="T99" fmla="*/ 715 h 1000"/>
                <a:gd name="T100" fmla="*/ 106 w 1334"/>
                <a:gd name="T101" fmla="*/ 735 h 1000"/>
                <a:gd name="T102" fmla="*/ 104 w 1334"/>
                <a:gd name="T103" fmla="*/ 849 h 1000"/>
                <a:gd name="T104" fmla="*/ 124 w 1334"/>
                <a:gd name="T105" fmla="*/ 1000 h 1000"/>
                <a:gd name="T106" fmla="*/ 103 w 1334"/>
                <a:gd name="T107" fmla="*/ 978 h 1000"/>
                <a:gd name="T108" fmla="*/ 75 w 1334"/>
                <a:gd name="T109" fmla="*/ 925 h 1000"/>
                <a:gd name="T110" fmla="*/ 38 w 1334"/>
                <a:gd name="T111" fmla="*/ 852 h 1000"/>
                <a:gd name="T112" fmla="*/ 5 w 1334"/>
                <a:gd name="T113" fmla="*/ 740 h 1000"/>
                <a:gd name="T114" fmla="*/ 1 w 1334"/>
                <a:gd name="T115" fmla="*/ 628 h 1000"/>
                <a:gd name="T116" fmla="*/ 18 w 1334"/>
                <a:gd name="T117" fmla="*/ 518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34" h="1000">
                  <a:moveTo>
                    <a:pt x="31" y="462"/>
                  </a:moveTo>
                  <a:lnTo>
                    <a:pt x="31" y="462"/>
                  </a:lnTo>
                  <a:lnTo>
                    <a:pt x="36" y="445"/>
                  </a:lnTo>
                  <a:lnTo>
                    <a:pt x="42" y="426"/>
                  </a:lnTo>
                  <a:lnTo>
                    <a:pt x="50" y="408"/>
                  </a:lnTo>
                  <a:lnTo>
                    <a:pt x="58" y="390"/>
                  </a:lnTo>
                  <a:lnTo>
                    <a:pt x="67" y="370"/>
                  </a:lnTo>
                  <a:lnTo>
                    <a:pt x="77" y="351"/>
                  </a:lnTo>
                  <a:lnTo>
                    <a:pt x="88" y="331"/>
                  </a:lnTo>
                  <a:lnTo>
                    <a:pt x="101" y="312"/>
                  </a:lnTo>
                  <a:lnTo>
                    <a:pt x="114" y="292"/>
                  </a:lnTo>
                  <a:lnTo>
                    <a:pt x="128" y="273"/>
                  </a:lnTo>
                  <a:lnTo>
                    <a:pt x="142" y="254"/>
                  </a:lnTo>
                  <a:lnTo>
                    <a:pt x="158" y="234"/>
                  </a:lnTo>
                  <a:lnTo>
                    <a:pt x="174" y="216"/>
                  </a:lnTo>
                  <a:lnTo>
                    <a:pt x="190" y="197"/>
                  </a:lnTo>
                  <a:lnTo>
                    <a:pt x="207" y="179"/>
                  </a:lnTo>
                  <a:lnTo>
                    <a:pt x="225" y="162"/>
                  </a:lnTo>
                  <a:lnTo>
                    <a:pt x="243" y="145"/>
                  </a:lnTo>
                  <a:lnTo>
                    <a:pt x="262" y="128"/>
                  </a:lnTo>
                  <a:lnTo>
                    <a:pt x="281" y="112"/>
                  </a:lnTo>
                  <a:lnTo>
                    <a:pt x="300" y="97"/>
                  </a:lnTo>
                  <a:lnTo>
                    <a:pt x="321" y="83"/>
                  </a:lnTo>
                  <a:lnTo>
                    <a:pt x="341" y="70"/>
                  </a:lnTo>
                  <a:lnTo>
                    <a:pt x="362" y="58"/>
                  </a:lnTo>
                  <a:lnTo>
                    <a:pt x="382" y="46"/>
                  </a:lnTo>
                  <a:lnTo>
                    <a:pt x="404" y="37"/>
                  </a:lnTo>
                  <a:lnTo>
                    <a:pt x="425" y="28"/>
                  </a:lnTo>
                  <a:lnTo>
                    <a:pt x="446" y="19"/>
                  </a:lnTo>
                  <a:lnTo>
                    <a:pt x="469" y="14"/>
                  </a:lnTo>
                  <a:lnTo>
                    <a:pt x="490" y="8"/>
                  </a:lnTo>
                  <a:lnTo>
                    <a:pt x="511" y="5"/>
                  </a:lnTo>
                  <a:lnTo>
                    <a:pt x="533" y="3"/>
                  </a:lnTo>
                  <a:lnTo>
                    <a:pt x="555" y="3"/>
                  </a:lnTo>
                  <a:lnTo>
                    <a:pt x="555" y="3"/>
                  </a:lnTo>
                  <a:lnTo>
                    <a:pt x="581" y="1"/>
                  </a:lnTo>
                  <a:lnTo>
                    <a:pt x="608" y="0"/>
                  </a:lnTo>
                  <a:lnTo>
                    <a:pt x="637" y="0"/>
                  </a:lnTo>
                  <a:lnTo>
                    <a:pt x="667" y="1"/>
                  </a:lnTo>
                  <a:lnTo>
                    <a:pt x="667" y="1"/>
                  </a:lnTo>
                  <a:lnTo>
                    <a:pt x="696" y="0"/>
                  </a:lnTo>
                  <a:lnTo>
                    <a:pt x="726" y="0"/>
                  </a:lnTo>
                  <a:lnTo>
                    <a:pt x="753" y="1"/>
                  </a:lnTo>
                  <a:lnTo>
                    <a:pt x="778" y="3"/>
                  </a:lnTo>
                  <a:lnTo>
                    <a:pt x="778" y="3"/>
                  </a:lnTo>
                  <a:lnTo>
                    <a:pt x="801" y="3"/>
                  </a:lnTo>
                  <a:lnTo>
                    <a:pt x="822" y="5"/>
                  </a:lnTo>
                  <a:lnTo>
                    <a:pt x="843" y="8"/>
                  </a:lnTo>
                  <a:lnTo>
                    <a:pt x="866" y="14"/>
                  </a:lnTo>
                  <a:lnTo>
                    <a:pt x="887" y="19"/>
                  </a:lnTo>
                  <a:lnTo>
                    <a:pt x="908" y="28"/>
                  </a:lnTo>
                  <a:lnTo>
                    <a:pt x="930" y="37"/>
                  </a:lnTo>
                  <a:lnTo>
                    <a:pt x="951" y="46"/>
                  </a:lnTo>
                  <a:lnTo>
                    <a:pt x="971" y="58"/>
                  </a:lnTo>
                  <a:lnTo>
                    <a:pt x="993" y="70"/>
                  </a:lnTo>
                  <a:lnTo>
                    <a:pt x="1013" y="83"/>
                  </a:lnTo>
                  <a:lnTo>
                    <a:pt x="1033" y="97"/>
                  </a:lnTo>
                  <a:lnTo>
                    <a:pt x="1052" y="112"/>
                  </a:lnTo>
                  <a:lnTo>
                    <a:pt x="1071" y="128"/>
                  </a:lnTo>
                  <a:lnTo>
                    <a:pt x="1090" y="145"/>
                  </a:lnTo>
                  <a:lnTo>
                    <a:pt x="1108" y="162"/>
                  </a:lnTo>
                  <a:lnTo>
                    <a:pt x="1126" y="179"/>
                  </a:lnTo>
                  <a:lnTo>
                    <a:pt x="1144" y="197"/>
                  </a:lnTo>
                  <a:lnTo>
                    <a:pt x="1160" y="216"/>
                  </a:lnTo>
                  <a:lnTo>
                    <a:pt x="1175" y="234"/>
                  </a:lnTo>
                  <a:lnTo>
                    <a:pt x="1191" y="254"/>
                  </a:lnTo>
                  <a:lnTo>
                    <a:pt x="1206" y="273"/>
                  </a:lnTo>
                  <a:lnTo>
                    <a:pt x="1219" y="292"/>
                  </a:lnTo>
                  <a:lnTo>
                    <a:pt x="1233" y="312"/>
                  </a:lnTo>
                  <a:lnTo>
                    <a:pt x="1245" y="331"/>
                  </a:lnTo>
                  <a:lnTo>
                    <a:pt x="1256" y="351"/>
                  </a:lnTo>
                  <a:lnTo>
                    <a:pt x="1266" y="370"/>
                  </a:lnTo>
                  <a:lnTo>
                    <a:pt x="1275" y="390"/>
                  </a:lnTo>
                  <a:lnTo>
                    <a:pt x="1284" y="408"/>
                  </a:lnTo>
                  <a:lnTo>
                    <a:pt x="1291" y="426"/>
                  </a:lnTo>
                  <a:lnTo>
                    <a:pt x="1298" y="445"/>
                  </a:lnTo>
                  <a:lnTo>
                    <a:pt x="1302" y="462"/>
                  </a:lnTo>
                  <a:lnTo>
                    <a:pt x="1302" y="462"/>
                  </a:lnTo>
                  <a:lnTo>
                    <a:pt x="1316" y="518"/>
                  </a:lnTo>
                  <a:lnTo>
                    <a:pt x="1321" y="545"/>
                  </a:lnTo>
                  <a:lnTo>
                    <a:pt x="1326" y="573"/>
                  </a:lnTo>
                  <a:lnTo>
                    <a:pt x="1330" y="601"/>
                  </a:lnTo>
                  <a:lnTo>
                    <a:pt x="1332" y="628"/>
                  </a:lnTo>
                  <a:lnTo>
                    <a:pt x="1334" y="656"/>
                  </a:lnTo>
                  <a:lnTo>
                    <a:pt x="1334" y="684"/>
                  </a:lnTo>
                  <a:lnTo>
                    <a:pt x="1332" y="711"/>
                  </a:lnTo>
                  <a:lnTo>
                    <a:pt x="1328" y="740"/>
                  </a:lnTo>
                  <a:lnTo>
                    <a:pt x="1324" y="768"/>
                  </a:lnTo>
                  <a:lnTo>
                    <a:pt x="1316" y="796"/>
                  </a:lnTo>
                  <a:lnTo>
                    <a:pt x="1307" y="824"/>
                  </a:lnTo>
                  <a:lnTo>
                    <a:pt x="1295" y="852"/>
                  </a:lnTo>
                  <a:lnTo>
                    <a:pt x="1282" y="880"/>
                  </a:lnTo>
                  <a:lnTo>
                    <a:pt x="1265" y="909"/>
                  </a:lnTo>
                  <a:lnTo>
                    <a:pt x="1265" y="909"/>
                  </a:lnTo>
                  <a:lnTo>
                    <a:pt x="1258" y="925"/>
                  </a:lnTo>
                  <a:lnTo>
                    <a:pt x="1252" y="940"/>
                  </a:lnTo>
                  <a:lnTo>
                    <a:pt x="1245" y="954"/>
                  </a:lnTo>
                  <a:lnTo>
                    <a:pt x="1238" y="966"/>
                  </a:lnTo>
                  <a:lnTo>
                    <a:pt x="1230" y="978"/>
                  </a:lnTo>
                  <a:lnTo>
                    <a:pt x="1224" y="987"/>
                  </a:lnTo>
                  <a:lnTo>
                    <a:pt x="1217" y="994"/>
                  </a:lnTo>
                  <a:lnTo>
                    <a:pt x="1209" y="1000"/>
                  </a:lnTo>
                  <a:lnTo>
                    <a:pt x="1209" y="1000"/>
                  </a:lnTo>
                  <a:lnTo>
                    <a:pt x="1217" y="958"/>
                  </a:lnTo>
                  <a:lnTo>
                    <a:pt x="1223" y="919"/>
                  </a:lnTo>
                  <a:lnTo>
                    <a:pt x="1226" y="882"/>
                  </a:lnTo>
                  <a:lnTo>
                    <a:pt x="1229" y="849"/>
                  </a:lnTo>
                  <a:lnTo>
                    <a:pt x="1230" y="816"/>
                  </a:lnTo>
                  <a:lnTo>
                    <a:pt x="1230" y="787"/>
                  </a:lnTo>
                  <a:lnTo>
                    <a:pt x="1229" y="760"/>
                  </a:lnTo>
                  <a:lnTo>
                    <a:pt x="1227" y="735"/>
                  </a:lnTo>
                  <a:lnTo>
                    <a:pt x="1227" y="735"/>
                  </a:lnTo>
                  <a:lnTo>
                    <a:pt x="1219" y="727"/>
                  </a:lnTo>
                  <a:lnTo>
                    <a:pt x="1211" y="720"/>
                  </a:lnTo>
                  <a:lnTo>
                    <a:pt x="1200" y="715"/>
                  </a:lnTo>
                  <a:lnTo>
                    <a:pt x="1188" y="713"/>
                  </a:lnTo>
                  <a:lnTo>
                    <a:pt x="1174" y="711"/>
                  </a:lnTo>
                  <a:lnTo>
                    <a:pt x="1157" y="714"/>
                  </a:lnTo>
                  <a:lnTo>
                    <a:pt x="1140" y="718"/>
                  </a:lnTo>
                  <a:lnTo>
                    <a:pt x="1119" y="726"/>
                  </a:lnTo>
                  <a:lnTo>
                    <a:pt x="1119" y="726"/>
                  </a:lnTo>
                  <a:lnTo>
                    <a:pt x="1091" y="735"/>
                  </a:lnTo>
                  <a:lnTo>
                    <a:pt x="1078" y="740"/>
                  </a:lnTo>
                  <a:lnTo>
                    <a:pt x="1064" y="743"/>
                  </a:lnTo>
                  <a:lnTo>
                    <a:pt x="1052" y="745"/>
                  </a:lnTo>
                  <a:lnTo>
                    <a:pt x="1040" y="747"/>
                  </a:lnTo>
                  <a:lnTo>
                    <a:pt x="1028" y="747"/>
                  </a:lnTo>
                  <a:lnTo>
                    <a:pt x="1017" y="747"/>
                  </a:lnTo>
                  <a:lnTo>
                    <a:pt x="1006" y="746"/>
                  </a:lnTo>
                  <a:lnTo>
                    <a:pt x="996" y="745"/>
                  </a:lnTo>
                  <a:lnTo>
                    <a:pt x="986" y="742"/>
                  </a:lnTo>
                  <a:lnTo>
                    <a:pt x="976" y="738"/>
                  </a:lnTo>
                  <a:lnTo>
                    <a:pt x="967" y="734"/>
                  </a:lnTo>
                  <a:lnTo>
                    <a:pt x="958" y="729"/>
                  </a:lnTo>
                  <a:lnTo>
                    <a:pt x="948" y="722"/>
                  </a:lnTo>
                  <a:lnTo>
                    <a:pt x="939" y="715"/>
                  </a:lnTo>
                  <a:lnTo>
                    <a:pt x="930" y="707"/>
                  </a:lnTo>
                  <a:lnTo>
                    <a:pt x="922" y="697"/>
                  </a:lnTo>
                  <a:lnTo>
                    <a:pt x="904" y="677"/>
                  </a:lnTo>
                  <a:lnTo>
                    <a:pt x="886" y="653"/>
                  </a:lnTo>
                  <a:lnTo>
                    <a:pt x="869" y="625"/>
                  </a:lnTo>
                  <a:lnTo>
                    <a:pt x="850" y="593"/>
                  </a:lnTo>
                  <a:lnTo>
                    <a:pt x="831" y="557"/>
                  </a:lnTo>
                  <a:lnTo>
                    <a:pt x="788" y="473"/>
                  </a:lnTo>
                  <a:lnTo>
                    <a:pt x="788" y="473"/>
                  </a:lnTo>
                  <a:lnTo>
                    <a:pt x="775" y="445"/>
                  </a:lnTo>
                  <a:lnTo>
                    <a:pt x="761" y="416"/>
                  </a:lnTo>
                  <a:lnTo>
                    <a:pt x="748" y="389"/>
                  </a:lnTo>
                  <a:lnTo>
                    <a:pt x="735" y="364"/>
                  </a:lnTo>
                  <a:lnTo>
                    <a:pt x="728" y="352"/>
                  </a:lnTo>
                  <a:lnTo>
                    <a:pt x="720" y="341"/>
                  </a:lnTo>
                  <a:lnTo>
                    <a:pt x="712" y="332"/>
                  </a:lnTo>
                  <a:lnTo>
                    <a:pt x="704" y="325"/>
                  </a:lnTo>
                  <a:lnTo>
                    <a:pt x="695" y="318"/>
                  </a:lnTo>
                  <a:lnTo>
                    <a:pt x="686" y="314"/>
                  </a:lnTo>
                  <a:lnTo>
                    <a:pt x="677" y="311"/>
                  </a:lnTo>
                  <a:lnTo>
                    <a:pt x="667" y="310"/>
                  </a:lnTo>
                  <a:lnTo>
                    <a:pt x="667" y="310"/>
                  </a:lnTo>
                  <a:lnTo>
                    <a:pt x="656" y="311"/>
                  </a:lnTo>
                  <a:lnTo>
                    <a:pt x="647" y="314"/>
                  </a:lnTo>
                  <a:lnTo>
                    <a:pt x="638" y="318"/>
                  </a:lnTo>
                  <a:lnTo>
                    <a:pt x="629" y="325"/>
                  </a:lnTo>
                  <a:lnTo>
                    <a:pt x="621" y="332"/>
                  </a:lnTo>
                  <a:lnTo>
                    <a:pt x="613" y="341"/>
                  </a:lnTo>
                  <a:lnTo>
                    <a:pt x="606" y="352"/>
                  </a:lnTo>
                  <a:lnTo>
                    <a:pt x="599" y="364"/>
                  </a:lnTo>
                  <a:lnTo>
                    <a:pt x="585" y="389"/>
                  </a:lnTo>
                  <a:lnTo>
                    <a:pt x="572" y="416"/>
                  </a:lnTo>
                  <a:lnTo>
                    <a:pt x="558" y="445"/>
                  </a:lnTo>
                  <a:lnTo>
                    <a:pt x="545" y="473"/>
                  </a:lnTo>
                  <a:lnTo>
                    <a:pt x="545" y="473"/>
                  </a:lnTo>
                  <a:lnTo>
                    <a:pt x="502" y="557"/>
                  </a:lnTo>
                  <a:lnTo>
                    <a:pt x="483" y="593"/>
                  </a:lnTo>
                  <a:lnTo>
                    <a:pt x="464" y="625"/>
                  </a:lnTo>
                  <a:lnTo>
                    <a:pt x="447" y="653"/>
                  </a:lnTo>
                  <a:lnTo>
                    <a:pt x="429" y="677"/>
                  </a:lnTo>
                  <a:lnTo>
                    <a:pt x="411" y="697"/>
                  </a:lnTo>
                  <a:lnTo>
                    <a:pt x="404" y="707"/>
                  </a:lnTo>
                  <a:lnTo>
                    <a:pt x="395" y="715"/>
                  </a:lnTo>
                  <a:lnTo>
                    <a:pt x="386" y="722"/>
                  </a:lnTo>
                  <a:lnTo>
                    <a:pt x="377" y="729"/>
                  </a:lnTo>
                  <a:lnTo>
                    <a:pt x="367" y="734"/>
                  </a:lnTo>
                  <a:lnTo>
                    <a:pt x="358" y="738"/>
                  </a:lnTo>
                  <a:lnTo>
                    <a:pt x="348" y="742"/>
                  </a:lnTo>
                  <a:lnTo>
                    <a:pt x="337" y="745"/>
                  </a:lnTo>
                  <a:lnTo>
                    <a:pt x="327" y="746"/>
                  </a:lnTo>
                  <a:lnTo>
                    <a:pt x="316" y="747"/>
                  </a:lnTo>
                  <a:lnTo>
                    <a:pt x="305" y="747"/>
                  </a:lnTo>
                  <a:lnTo>
                    <a:pt x="294" y="747"/>
                  </a:lnTo>
                  <a:lnTo>
                    <a:pt x="281" y="745"/>
                  </a:lnTo>
                  <a:lnTo>
                    <a:pt x="269" y="743"/>
                  </a:lnTo>
                  <a:lnTo>
                    <a:pt x="257" y="740"/>
                  </a:lnTo>
                  <a:lnTo>
                    <a:pt x="242" y="735"/>
                  </a:lnTo>
                  <a:lnTo>
                    <a:pt x="214" y="726"/>
                  </a:lnTo>
                  <a:lnTo>
                    <a:pt x="214" y="726"/>
                  </a:lnTo>
                  <a:lnTo>
                    <a:pt x="194" y="718"/>
                  </a:lnTo>
                  <a:lnTo>
                    <a:pt x="176" y="714"/>
                  </a:lnTo>
                  <a:lnTo>
                    <a:pt x="159" y="711"/>
                  </a:lnTo>
                  <a:lnTo>
                    <a:pt x="146" y="713"/>
                  </a:lnTo>
                  <a:lnTo>
                    <a:pt x="133" y="715"/>
                  </a:lnTo>
                  <a:lnTo>
                    <a:pt x="123" y="720"/>
                  </a:lnTo>
                  <a:lnTo>
                    <a:pt x="114" y="727"/>
                  </a:lnTo>
                  <a:lnTo>
                    <a:pt x="106" y="735"/>
                  </a:lnTo>
                  <a:lnTo>
                    <a:pt x="106" y="735"/>
                  </a:lnTo>
                  <a:lnTo>
                    <a:pt x="104" y="760"/>
                  </a:lnTo>
                  <a:lnTo>
                    <a:pt x="103" y="787"/>
                  </a:lnTo>
                  <a:lnTo>
                    <a:pt x="103" y="816"/>
                  </a:lnTo>
                  <a:lnTo>
                    <a:pt x="104" y="849"/>
                  </a:lnTo>
                  <a:lnTo>
                    <a:pt x="107" y="882"/>
                  </a:lnTo>
                  <a:lnTo>
                    <a:pt x="112" y="919"/>
                  </a:lnTo>
                  <a:lnTo>
                    <a:pt x="118" y="958"/>
                  </a:lnTo>
                  <a:lnTo>
                    <a:pt x="124" y="1000"/>
                  </a:lnTo>
                  <a:lnTo>
                    <a:pt x="124" y="1000"/>
                  </a:lnTo>
                  <a:lnTo>
                    <a:pt x="116" y="994"/>
                  </a:lnTo>
                  <a:lnTo>
                    <a:pt x="110" y="987"/>
                  </a:lnTo>
                  <a:lnTo>
                    <a:pt x="103" y="978"/>
                  </a:lnTo>
                  <a:lnTo>
                    <a:pt x="95" y="966"/>
                  </a:lnTo>
                  <a:lnTo>
                    <a:pt x="88" y="954"/>
                  </a:lnTo>
                  <a:lnTo>
                    <a:pt x="82" y="940"/>
                  </a:lnTo>
                  <a:lnTo>
                    <a:pt x="75" y="925"/>
                  </a:lnTo>
                  <a:lnTo>
                    <a:pt x="68" y="909"/>
                  </a:lnTo>
                  <a:lnTo>
                    <a:pt x="68" y="909"/>
                  </a:lnTo>
                  <a:lnTo>
                    <a:pt x="53" y="880"/>
                  </a:lnTo>
                  <a:lnTo>
                    <a:pt x="38" y="852"/>
                  </a:lnTo>
                  <a:lnTo>
                    <a:pt x="27" y="824"/>
                  </a:lnTo>
                  <a:lnTo>
                    <a:pt x="18" y="796"/>
                  </a:lnTo>
                  <a:lnTo>
                    <a:pt x="10" y="768"/>
                  </a:lnTo>
                  <a:lnTo>
                    <a:pt x="5" y="740"/>
                  </a:lnTo>
                  <a:lnTo>
                    <a:pt x="2" y="711"/>
                  </a:lnTo>
                  <a:lnTo>
                    <a:pt x="0" y="684"/>
                  </a:lnTo>
                  <a:lnTo>
                    <a:pt x="0" y="656"/>
                  </a:lnTo>
                  <a:lnTo>
                    <a:pt x="1" y="628"/>
                  </a:lnTo>
                  <a:lnTo>
                    <a:pt x="3" y="601"/>
                  </a:lnTo>
                  <a:lnTo>
                    <a:pt x="8" y="573"/>
                  </a:lnTo>
                  <a:lnTo>
                    <a:pt x="12" y="545"/>
                  </a:lnTo>
                  <a:lnTo>
                    <a:pt x="18" y="518"/>
                  </a:lnTo>
                  <a:lnTo>
                    <a:pt x="31" y="462"/>
                  </a:lnTo>
                  <a:lnTo>
                    <a:pt x="31" y="462"/>
                  </a:lnTo>
                  <a:close/>
                </a:path>
              </a:pathLst>
            </a:custGeom>
            <a:solidFill>
              <a:srgbClr val="615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36"/>
            <p:cNvSpPr>
              <a:spLocks/>
            </p:cNvSpPr>
            <p:nvPr/>
          </p:nvSpPr>
          <p:spPr bwMode="auto">
            <a:xfrm flipH="1">
              <a:off x="8015320" y="5774214"/>
              <a:ext cx="142516" cy="217179"/>
            </a:xfrm>
            <a:custGeom>
              <a:avLst/>
              <a:gdLst>
                <a:gd name="T0" fmla="*/ 0 w 491"/>
                <a:gd name="T1" fmla="*/ 877 h 878"/>
                <a:gd name="T2" fmla="*/ 210 w 491"/>
                <a:gd name="T3" fmla="*/ 877 h 878"/>
                <a:gd name="T4" fmla="*/ 224 w 491"/>
                <a:gd name="T5" fmla="*/ 878 h 878"/>
                <a:gd name="T6" fmla="*/ 442 w 491"/>
                <a:gd name="T7" fmla="*/ 687 h 878"/>
                <a:gd name="T8" fmla="*/ 221 w 491"/>
                <a:gd name="T9" fmla="*/ 545 h 878"/>
                <a:gd name="T10" fmla="*/ 491 w 491"/>
                <a:gd name="T11" fmla="*/ 423 h 878"/>
                <a:gd name="T12" fmla="*/ 312 w 491"/>
                <a:gd name="T13" fmla="*/ 156 h 878"/>
                <a:gd name="T14" fmla="*/ 242 w 491"/>
                <a:gd name="T15" fmla="*/ 52 h 878"/>
                <a:gd name="T16" fmla="*/ 122 w 491"/>
                <a:gd name="T17" fmla="*/ 0 h 878"/>
                <a:gd name="T18" fmla="*/ 122 w 491"/>
                <a:gd name="T19" fmla="*/ 123 h 878"/>
                <a:gd name="T20" fmla="*/ 1 w 491"/>
                <a:gd name="T21" fmla="*/ 878 h 878"/>
                <a:gd name="T22" fmla="*/ 0 w 491"/>
                <a:gd name="T23" fmla="*/ 877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1" h="878">
                  <a:moveTo>
                    <a:pt x="0" y="877"/>
                  </a:moveTo>
                  <a:lnTo>
                    <a:pt x="210" y="877"/>
                  </a:lnTo>
                  <a:lnTo>
                    <a:pt x="224" y="878"/>
                  </a:lnTo>
                  <a:lnTo>
                    <a:pt x="442" y="687"/>
                  </a:lnTo>
                  <a:lnTo>
                    <a:pt x="221" y="545"/>
                  </a:lnTo>
                  <a:lnTo>
                    <a:pt x="491" y="423"/>
                  </a:lnTo>
                  <a:lnTo>
                    <a:pt x="312" y="156"/>
                  </a:lnTo>
                  <a:lnTo>
                    <a:pt x="242" y="52"/>
                  </a:lnTo>
                  <a:lnTo>
                    <a:pt x="122" y="0"/>
                  </a:lnTo>
                  <a:lnTo>
                    <a:pt x="122" y="123"/>
                  </a:lnTo>
                  <a:lnTo>
                    <a:pt x="1" y="878"/>
                  </a:lnTo>
                  <a:lnTo>
                    <a:pt x="0" y="877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37"/>
            <p:cNvSpPr>
              <a:spLocks/>
            </p:cNvSpPr>
            <p:nvPr/>
          </p:nvSpPr>
          <p:spPr bwMode="auto">
            <a:xfrm flipH="1">
              <a:off x="8230832" y="5772477"/>
              <a:ext cx="142516" cy="218916"/>
            </a:xfrm>
            <a:custGeom>
              <a:avLst/>
              <a:gdLst>
                <a:gd name="T0" fmla="*/ 270 w 491"/>
                <a:gd name="T1" fmla="*/ 545 h 886"/>
                <a:gd name="T2" fmla="*/ 49 w 491"/>
                <a:gd name="T3" fmla="*/ 686 h 886"/>
                <a:gd name="T4" fmla="*/ 267 w 491"/>
                <a:gd name="T5" fmla="*/ 886 h 886"/>
                <a:gd name="T6" fmla="*/ 280 w 491"/>
                <a:gd name="T7" fmla="*/ 885 h 886"/>
                <a:gd name="T8" fmla="*/ 491 w 491"/>
                <a:gd name="T9" fmla="*/ 885 h 886"/>
                <a:gd name="T10" fmla="*/ 489 w 491"/>
                <a:gd name="T11" fmla="*/ 886 h 886"/>
                <a:gd name="T12" fmla="*/ 368 w 491"/>
                <a:gd name="T13" fmla="*/ 123 h 886"/>
                <a:gd name="T14" fmla="*/ 368 w 491"/>
                <a:gd name="T15" fmla="*/ 0 h 886"/>
                <a:gd name="T16" fmla="*/ 221 w 491"/>
                <a:gd name="T17" fmla="*/ 63 h 886"/>
                <a:gd name="T18" fmla="*/ 156 w 491"/>
                <a:gd name="T19" fmla="*/ 169 h 886"/>
                <a:gd name="T20" fmla="*/ 0 w 491"/>
                <a:gd name="T21" fmla="*/ 423 h 886"/>
                <a:gd name="T22" fmla="*/ 270 w 491"/>
                <a:gd name="T23" fmla="*/ 545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1" h="886">
                  <a:moveTo>
                    <a:pt x="270" y="545"/>
                  </a:moveTo>
                  <a:lnTo>
                    <a:pt x="49" y="686"/>
                  </a:lnTo>
                  <a:lnTo>
                    <a:pt x="267" y="886"/>
                  </a:lnTo>
                  <a:lnTo>
                    <a:pt x="280" y="885"/>
                  </a:lnTo>
                  <a:lnTo>
                    <a:pt x="491" y="885"/>
                  </a:lnTo>
                  <a:lnTo>
                    <a:pt x="489" y="886"/>
                  </a:lnTo>
                  <a:lnTo>
                    <a:pt x="368" y="123"/>
                  </a:lnTo>
                  <a:lnTo>
                    <a:pt x="368" y="0"/>
                  </a:lnTo>
                  <a:lnTo>
                    <a:pt x="221" y="63"/>
                  </a:lnTo>
                  <a:lnTo>
                    <a:pt x="156" y="169"/>
                  </a:lnTo>
                  <a:lnTo>
                    <a:pt x="0" y="423"/>
                  </a:lnTo>
                  <a:lnTo>
                    <a:pt x="270" y="545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38"/>
            <p:cNvSpPr>
              <a:spLocks/>
            </p:cNvSpPr>
            <p:nvPr/>
          </p:nvSpPr>
          <p:spPr bwMode="auto">
            <a:xfrm flipH="1">
              <a:off x="8142194" y="6036566"/>
              <a:ext cx="761244" cy="284939"/>
            </a:xfrm>
            <a:custGeom>
              <a:avLst/>
              <a:gdLst>
                <a:gd name="T0" fmla="*/ 1577 w 2628"/>
                <a:gd name="T1" fmla="*/ 0 h 1148"/>
                <a:gd name="T2" fmla="*/ 1776 w 2628"/>
                <a:gd name="T3" fmla="*/ 88 h 1148"/>
                <a:gd name="T4" fmla="*/ 1941 w 2628"/>
                <a:gd name="T5" fmla="*/ 163 h 1148"/>
                <a:gd name="T6" fmla="*/ 2075 w 2628"/>
                <a:gd name="T7" fmla="*/ 230 h 1148"/>
                <a:gd name="T8" fmla="*/ 2180 w 2628"/>
                <a:gd name="T9" fmla="*/ 288 h 1148"/>
                <a:gd name="T10" fmla="*/ 2263 w 2628"/>
                <a:gd name="T11" fmla="*/ 336 h 1148"/>
                <a:gd name="T12" fmla="*/ 2325 w 2628"/>
                <a:gd name="T13" fmla="*/ 377 h 1148"/>
                <a:gd name="T14" fmla="*/ 2369 w 2628"/>
                <a:gd name="T15" fmla="*/ 410 h 1148"/>
                <a:gd name="T16" fmla="*/ 2400 w 2628"/>
                <a:gd name="T17" fmla="*/ 436 h 1148"/>
                <a:gd name="T18" fmla="*/ 2420 w 2628"/>
                <a:gd name="T19" fmla="*/ 455 h 1148"/>
                <a:gd name="T20" fmla="*/ 2438 w 2628"/>
                <a:gd name="T21" fmla="*/ 480 h 1148"/>
                <a:gd name="T22" fmla="*/ 2455 w 2628"/>
                <a:gd name="T23" fmla="*/ 510 h 1148"/>
                <a:gd name="T24" fmla="*/ 2487 w 2628"/>
                <a:gd name="T25" fmla="*/ 584 h 1148"/>
                <a:gd name="T26" fmla="*/ 2517 w 2628"/>
                <a:gd name="T27" fmla="*/ 671 h 1148"/>
                <a:gd name="T28" fmla="*/ 2544 w 2628"/>
                <a:gd name="T29" fmla="*/ 769 h 1148"/>
                <a:gd name="T30" fmla="*/ 2581 w 2628"/>
                <a:gd name="T31" fmla="*/ 929 h 1148"/>
                <a:gd name="T32" fmla="*/ 1314 w 2628"/>
                <a:gd name="T33" fmla="*/ 1148 h 1148"/>
                <a:gd name="T34" fmla="*/ 0 w 2628"/>
                <a:gd name="T35" fmla="*/ 1148 h 1148"/>
                <a:gd name="T36" fmla="*/ 72 w 2628"/>
                <a:gd name="T37" fmla="*/ 821 h 1148"/>
                <a:gd name="T38" fmla="*/ 98 w 2628"/>
                <a:gd name="T39" fmla="*/ 719 h 1148"/>
                <a:gd name="T40" fmla="*/ 126 w 2628"/>
                <a:gd name="T41" fmla="*/ 626 h 1148"/>
                <a:gd name="T42" fmla="*/ 156 w 2628"/>
                <a:gd name="T43" fmla="*/ 545 h 1148"/>
                <a:gd name="T44" fmla="*/ 181 w 2628"/>
                <a:gd name="T45" fmla="*/ 495 h 1148"/>
                <a:gd name="T46" fmla="*/ 199 w 2628"/>
                <a:gd name="T47" fmla="*/ 467 h 1148"/>
                <a:gd name="T48" fmla="*/ 218 w 2628"/>
                <a:gd name="T49" fmla="*/ 444 h 1148"/>
                <a:gd name="T50" fmla="*/ 228 w 2628"/>
                <a:gd name="T51" fmla="*/ 436 h 1148"/>
                <a:gd name="T52" fmla="*/ 279 w 2628"/>
                <a:gd name="T53" fmla="*/ 395 h 1148"/>
                <a:gd name="T54" fmla="*/ 331 w 2628"/>
                <a:gd name="T55" fmla="*/ 359 h 1148"/>
                <a:gd name="T56" fmla="*/ 401 w 2628"/>
                <a:gd name="T57" fmla="*/ 315 h 1148"/>
                <a:gd name="T58" fmla="*/ 494 w 2628"/>
                <a:gd name="T59" fmla="*/ 263 h 1148"/>
                <a:gd name="T60" fmla="*/ 612 w 2628"/>
                <a:gd name="T61" fmla="*/ 201 h 1148"/>
                <a:gd name="T62" fmla="*/ 760 w 2628"/>
                <a:gd name="T63" fmla="*/ 130 h 1148"/>
                <a:gd name="T64" fmla="*/ 940 w 2628"/>
                <a:gd name="T65" fmla="*/ 49 h 1148"/>
                <a:gd name="T66" fmla="*/ 1577 w 2628"/>
                <a:gd name="T67" fmla="*/ 0 h 1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8" h="1148">
                  <a:moveTo>
                    <a:pt x="1577" y="0"/>
                  </a:moveTo>
                  <a:lnTo>
                    <a:pt x="1577" y="0"/>
                  </a:lnTo>
                  <a:lnTo>
                    <a:pt x="1681" y="46"/>
                  </a:lnTo>
                  <a:lnTo>
                    <a:pt x="1776" y="88"/>
                  </a:lnTo>
                  <a:lnTo>
                    <a:pt x="1863" y="127"/>
                  </a:lnTo>
                  <a:lnTo>
                    <a:pt x="1941" y="163"/>
                  </a:lnTo>
                  <a:lnTo>
                    <a:pt x="2011" y="198"/>
                  </a:lnTo>
                  <a:lnTo>
                    <a:pt x="2075" y="230"/>
                  </a:lnTo>
                  <a:lnTo>
                    <a:pt x="2131" y="261"/>
                  </a:lnTo>
                  <a:lnTo>
                    <a:pt x="2180" y="288"/>
                  </a:lnTo>
                  <a:lnTo>
                    <a:pt x="2224" y="314"/>
                  </a:lnTo>
                  <a:lnTo>
                    <a:pt x="2263" y="336"/>
                  </a:lnTo>
                  <a:lnTo>
                    <a:pt x="2296" y="358"/>
                  </a:lnTo>
                  <a:lnTo>
                    <a:pt x="2325" y="377"/>
                  </a:lnTo>
                  <a:lnTo>
                    <a:pt x="2348" y="395"/>
                  </a:lnTo>
                  <a:lnTo>
                    <a:pt x="2369" y="410"/>
                  </a:lnTo>
                  <a:lnTo>
                    <a:pt x="2400" y="436"/>
                  </a:lnTo>
                  <a:lnTo>
                    <a:pt x="2400" y="436"/>
                  </a:lnTo>
                  <a:lnTo>
                    <a:pt x="2410" y="444"/>
                  </a:lnTo>
                  <a:lnTo>
                    <a:pt x="2420" y="455"/>
                  </a:lnTo>
                  <a:lnTo>
                    <a:pt x="2429" y="467"/>
                  </a:lnTo>
                  <a:lnTo>
                    <a:pt x="2438" y="480"/>
                  </a:lnTo>
                  <a:lnTo>
                    <a:pt x="2447" y="495"/>
                  </a:lnTo>
                  <a:lnTo>
                    <a:pt x="2455" y="510"/>
                  </a:lnTo>
                  <a:lnTo>
                    <a:pt x="2472" y="545"/>
                  </a:lnTo>
                  <a:lnTo>
                    <a:pt x="2487" y="584"/>
                  </a:lnTo>
                  <a:lnTo>
                    <a:pt x="2502" y="626"/>
                  </a:lnTo>
                  <a:lnTo>
                    <a:pt x="2517" y="671"/>
                  </a:lnTo>
                  <a:lnTo>
                    <a:pt x="2530" y="719"/>
                  </a:lnTo>
                  <a:lnTo>
                    <a:pt x="2544" y="769"/>
                  </a:lnTo>
                  <a:lnTo>
                    <a:pt x="2556" y="821"/>
                  </a:lnTo>
                  <a:lnTo>
                    <a:pt x="2581" y="929"/>
                  </a:lnTo>
                  <a:lnTo>
                    <a:pt x="2628" y="1148"/>
                  </a:lnTo>
                  <a:lnTo>
                    <a:pt x="1314" y="1148"/>
                  </a:lnTo>
                  <a:lnTo>
                    <a:pt x="0" y="1148"/>
                  </a:lnTo>
                  <a:lnTo>
                    <a:pt x="0" y="1148"/>
                  </a:lnTo>
                  <a:lnTo>
                    <a:pt x="48" y="929"/>
                  </a:lnTo>
                  <a:lnTo>
                    <a:pt x="72" y="821"/>
                  </a:lnTo>
                  <a:lnTo>
                    <a:pt x="85" y="769"/>
                  </a:lnTo>
                  <a:lnTo>
                    <a:pt x="98" y="719"/>
                  </a:lnTo>
                  <a:lnTo>
                    <a:pt x="111" y="671"/>
                  </a:lnTo>
                  <a:lnTo>
                    <a:pt x="126" y="626"/>
                  </a:lnTo>
                  <a:lnTo>
                    <a:pt x="141" y="584"/>
                  </a:lnTo>
                  <a:lnTo>
                    <a:pt x="156" y="545"/>
                  </a:lnTo>
                  <a:lnTo>
                    <a:pt x="173" y="510"/>
                  </a:lnTo>
                  <a:lnTo>
                    <a:pt x="181" y="495"/>
                  </a:lnTo>
                  <a:lnTo>
                    <a:pt x="190" y="480"/>
                  </a:lnTo>
                  <a:lnTo>
                    <a:pt x="199" y="467"/>
                  </a:lnTo>
                  <a:lnTo>
                    <a:pt x="208" y="455"/>
                  </a:lnTo>
                  <a:lnTo>
                    <a:pt x="218" y="444"/>
                  </a:lnTo>
                  <a:lnTo>
                    <a:pt x="228" y="436"/>
                  </a:lnTo>
                  <a:lnTo>
                    <a:pt x="228" y="436"/>
                  </a:lnTo>
                  <a:lnTo>
                    <a:pt x="258" y="410"/>
                  </a:lnTo>
                  <a:lnTo>
                    <a:pt x="279" y="395"/>
                  </a:lnTo>
                  <a:lnTo>
                    <a:pt x="303" y="377"/>
                  </a:lnTo>
                  <a:lnTo>
                    <a:pt x="331" y="359"/>
                  </a:lnTo>
                  <a:lnTo>
                    <a:pt x="364" y="337"/>
                  </a:lnTo>
                  <a:lnTo>
                    <a:pt x="401" y="315"/>
                  </a:lnTo>
                  <a:lnTo>
                    <a:pt x="445" y="290"/>
                  </a:lnTo>
                  <a:lnTo>
                    <a:pt x="494" y="263"/>
                  </a:lnTo>
                  <a:lnTo>
                    <a:pt x="549" y="233"/>
                  </a:lnTo>
                  <a:lnTo>
                    <a:pt x="612" y="201"/>
                  </a:lnTo>
                  <a:lnTo>
                    <a:pt x="682" y="167"/>
                  </a:lnTo>
                  <a:lnTo>
                    <a:pt x="760" y="130"/>
                  </a:lnTo>
                  <a:lnTo>
                    <a:pt x="846" y="91"/>
                  </a:lnTo>
                  <a:lnTo>
                    <a:pt x="940" y="49"/>
                  </a:lnTo>
                  <a:lnTo>
                    <a:pt x="1045" y="5"/>
                  </a:lnTo>
                  <a:lnTo>
                    <a:pt x="1577" y="0"/>
                  </a:lnTo>
                  <a:close/>
                </a:path>
              </a:pathLst>
            </a:custGeom>
            <a:solidFill>
              <a:srgbClr val="FDDE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39"/>
            <p:cNvSpPr>
              <a:spLocks/>
            </p:cNvSpPr>
            <p:nvPr/>
          </p:nvSpPr>
          <p:spPr bwMode="auto">
            <a:xfrm flipH="1">
              <a:off x="8142194" y="6036566"/>
              <a:ext cx="761244" cy="284939"/>
            </a:xfrm>
            <a:custGeom>
              <a:avLst/>
              <a:gdLst>
                <a:gd name="T0" fmla="*/ 1577 w 2628"/>
                <a:gd name="T1" fmla="*/ 0 h 1148"/>
                <a:gd name="T2" fmla="*/ 1776 w 2628"/>
                <a:gd name="T3" fmla="*/ 88 h 1148"/>
                <a:gd name="T4" fmla="*/ 1941 w 2628"/>
                <a:gd name="T5" fmla="*/ 163 h 1148"/>
                <a:gd name="T6" fmla="*/ 2075 w 2628"/>
                <a:gd name="T7" fmla="*/ 230 h 1148"/>
                <a:gd name="T8" fmla="*/ 2180 w 2628"/>
                <a:gd name="T9" fmla="*/ 288 h 1148"/>
                <a:gd name="T10" fmla="*/ 2263 w 2628"/>
                <a:gd name="T11" fmla="*/ 336 h 1148"/>
                <a:gd name="T12" fmla="*/ 2325 w 2628"/>
                <a:gd name="T13" fmla="*/ 377 h 1148"/>
                <a:gd name="T14" fmla="*/ 2369 w 2628"/>
                <a:gd name="T15" fmla="*/ 410 h 1148"/>
                <a:gd name="T16" fmla="*/ 2400 w 2628"/>
                <a:gd name="T17" fmla="*/ 436 h 1148"/>
                <a:gd name="T18" fmla="*/ 2420 w 2628"/>
                <a:gd name="T19" fmla="*/ 455 h 1148"/>
                <a:gd name="T20" fmla="*/ 2438 w 2628"/>
                <a:gd name="T21" fmla="*/ 480 h 1148"/>
                <a:gd name="T22" fmla="*/ 2455 w 2628"/>
                <a:gd name="T23" fmla="*/ 510 h 1148"/>
                <a:gd name="T24" fmla="*/ 2487 w 2628"/>
                <a:gd name="T25" fmla="*/ 584 h 1148"/>
                <a:gd name="T26" fmla="*/ 2517 w 2628"/>
                <a:gd name="T27" fmla="*/ 671 h 1148"/>
                <a:gd name="T28" fmla="*/ 2544 w 2628"/>
                <a:gd name="T29" fmla="*/ 769 h 1148"/>
                <a:gd name="T30" fmla="*/ 2581 w 2628"/>
                <a:gd name="T31" fmla="*/ 929 h 1148"/>
                <a:gd name="T32" fmla="*/ 1314 w 2628"/>
                <a:gd name="T33" fmla="*/ 1148 h 1148"/>
                <a:gd name="T34" fmla="*/ 0 w 2628"/>
                <a:gd name="T35" fmla="*/ 1148 h 1148"/>
                <a:gd name="T36" fmla="*/ 72 w 2628"/>
                <a:gd name="T37" fmla="*/ 821 h 1148"/>
                <a:gd name="T38" fmla="*/ 98 w 2628"/>
                <a:gd name="T39" fmla="*/ 719 h 1148"/>
                <a:gd name="T40" fmla="*/ 126 w 2628"/>
                <a:gd name="T41" fmla="*/ 626 h 1148"/>
                <a:gd name="T42" fmla="*/ 156 w 2628"/>
                <a:gd name="T43" fmla="*/ 545 h 1148"/>
                <a:gd name="T44" fmla="*/ 181 w 2628"/>
                <a:gd name="T45" fmla="*/ 495 h 1148"/>
                <a:gd name="T46" fmla="*/ 199 w 2628"/>
                <a:gd name="T47" fmla="*/ 467 h 1148"/>
                <a:gd name="T48" fmla="*/ 218 w 2628"/>
                <a:gd name="T49" fmla="*/ 444 h 1148"/>
                <a:gd name="T50" fmla="*/ 228 w 2628"/>
                <a:gd name="T51" fmla="*/ 436 h 1148"/>
                <a:gd name="T52" fmla="*/ 279 w 2628"/>
                <a:gd name="T53" fmla="*/ 395 h 1148"/>
                <a:gd name="T54" fmla="*/ 331 w 2628"/>
                <a:gd name="T55" fmla="*/ 359 h 1148"/>
                <a:gd name="T56" fmla="*/ 401 w 2628"/>
                <a:gd name="T57" fmla="*/ 315 h 1148"/>
                <a:gd name="T58" fmla="*/ 494 w 2628"/>
                <a:gd name="T59" fmla="*/ 263 h 1148"/>
                <a:gd name="T60" fmla="*/ 612 w 2628"/>
                <a:gd name="T61" fmla="*/ 201 h 1148"/>
                <a:gd name="T62" fmla="*/ 760 w 2628"/>
                <a:gd name="T63" fmla="*/ 130 h 1148"/>
                <a:gd name="T64" fmla="*/ 940 w 2628"/>
                <a:gd name="T65" fmla="*/ 49 h 1148"/>
                <a:gd name="T66" fmla="*/ 1577 w 2628"/>
                <a:gd name="T67" fmla="*/ 0 h 1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8" h="1148">
                  <a:moveTo>
                    <a:pt x="1577" y="0"/>
                  </a:moveTo>
                  <a:lnTo>
                    <a:pt x="1577" y="0"/>
                  </a:lnTo>
                  <a:lnTo>
                    <a:pt x="1681" y="46"/>
                  </a:lnTo>
                  <a:lnTo>
                    <a:pt x="1776" y="88"/>
                  </a:lnTo>
                  <a:lnTo>
                    <a:pt x="1863" y="127"/>
                  </a:lnTo>
                  <a:lnTo>
                    <a:pt x="1941" y="163"/>
                  </a:lnTo>
                  <a:lnTo>
                    <a:pt x="2011" y="198"/>
                  </a:lnTo>
                  <a:lnTo>
                    <a:pt x="2075" y="230"/>
                  </a:lnTo>
                  <a:lnTo>
                    <a:pt x="2131" y="261"/>
                  </a:lnTo>
                  <a:lnTo>
                    <a:pt x="2180" y="288"/>
                  </a:lnTo>
                  <a:lnTo>
                    <a:pt x="2224" y="314"/>
                  </a:lnTo>
                  <a:lnTo>
                    <a:pt x="2263" y="336"/>
                  </a:lnTo>
                  <a:lnTo>
                    <a:pt x="2296" y="358"/>
                  </a:lnTo>
                  <a:lnTo>
                    <a:pt x="2325" y="377"/>
                  </a:lnTo>
                  <a:lnTo>
                    <a:pt x="2348" y="395"/>
                  </a:lnTo>
                  <a:lnTo>
                    <a:pt x="2369" y="410"/>
                  </a:lnTo>
                  <a:lnTo>
                    <a:pt x="2400" y="436"/>
                  </a:lnTo>
                  <a:lnTo>
                    <a:pt x="2400" y="436"/>
                  </a:lnTo>
                  <a:lnTo>
                    <a:pt x="2410" y="444"/>
                  </a:lnTo>
                  <a:lnTo>
                    <a:pt x="2420" y="455"/>
                  </a:lnTo>
                  <a:lnTo>
                    <a:pt x="2429" y="467"/>
                  </a:lnTo>
                  <a:lnTo>
                    <a:pt x="2438" y="480"/>
                  </a:lnTo>
                  <a:lnTo>
                    <a:pt x="2447" y="495"/>
                  </a:lnTo>
                  <a:lnTo>
                    <a:pt x="2455" y="510"/>
                  </a:lnTo>
                  <a:lnTo>
                    <a:pt x="2472" y="545"/>
                  </a:lnTo>
                  <a:lnTo>
                    <a:pt x="2487" y="584"/>
                  </a:lnTo>
                  <a:lnTo>
                    <a:pt x="2502" y="626"/>
                  </a:lnTo>
                  <a:lnTo>
                    <a:pt x="2517" y="671"/>
                  </a:lnTo>
                  <a:lnTo>
                    <a:pt x="2530" y="719"/>
                  </a:lnTo>
                  <a:lnTo>
                    <a:pt x="2544" y="769"/>
                  </a:lnTo>
                  <a:lnTo>
                    <a:pt x="2556" y="821"/>
                  </a:lnTo>
                  <a:lnTo>
                    <a:pt x="2581" y="929"/>
                  </a:lnTo>
                  <a:lnTo>
                    <a:pt x="2628" y="1148"/>
                  </a:lnTo>
                  <a:lnTo>
                    <a:pt x="1314" y="1148"/>
                  </a:lnTo>
                  <a:lnTo>
                    <a:pt x="0" y="1148"/>
                  </a:lnTo>
                  <a:lnTo>
                    <a:pt x="0" y="1148"/>
                  </a:lnTo>
                  <a:lnTo>
                    <a:pt x="48" y="929"/>
                  </a:lnTo>
                  <a:lnTo>
                    <a:pt x="72" y="821"/>
                  </a:lnTo>
                  <a:lnTo>
                    <a:pt x="85" y="769"/>
                  </a:lnTo>
                  <a:lnTo>
                    <a:pt x="98" y="719"/>
                  </a:lnTo>
                  <a:lnTo>
                    <a:pt x="111" y="671"/>
                  </a:lnTo>
                  <a:lnTo>
                    <a:pt x="126" y="626"/>
                  </a:lnTo>
                  <a:lnTo>
                    <a:pt x="141" y="584"/>
                  </a:lnTo>
                  <a:lnTo>
                    <a:pt x="156" y="545"/>
                  </a:lnTo>
                  <a:lnTo>
                    <a:pt x="173" y="510"/>
                  </a:lnTo>
                  <a:lnTo>
                    <a:pt x="181" y="495"/>
                  </a:lnTo>
                  <a:lnTo>
                    <a:pt x="190" y="480"/>
                  </a:lnTo>
                  <a:lnTo>
                    <a:pt x="199" y="467"/>
                  </a:lnTo>
                  <a:lnTo>
                    <a:pt x="208" y="455"/>
                  </a:lnTo>
                  <a:lnTo>
                    <a:pt x="218" y="444"/>
                  </a:lnTo>
                  <a:lnTo>
                    <a:pt x="228" y="436"/>
                  </a:lnTo>
                  <a:lnTo>
                    <a:pt x="228" y="436"/>
                  </a:lnTo>
                  <a:lnTo>
                    <a:pt x="258" y="410"/>
                  </a:lnTo>
                  <a:lnTo>
                    <a:pt x="279" y="395"/>
                  </a:lnTo>
                  <a:lnTo>
                    <a:pt x="303" y="377"/>
                  </a:lnTo>
                  <a:lnTo>
                    <a:pt x="331" y="359"/>
                  </a:lnTo>
                  <a:lnTo>
                    <a:pt x="364" y="337"/>
                  </a:lnTo>
                  <a:lnTo>
                    <a:pt x="401" y="315"/>
                  </a:lnTo>
                  <a:lnTo>
                    <a:pt x="445" y="290"/>
                  </a:lnTo>
                  <a:lnTo>
                    <a:pt x="494" y="263"/>
                  </a:lnTo>
                  <a:lnTo>
                    <a:pt x="549" y="233"/>
                  </a:lnTo>
                  <a:lnTo>
                    <a:pt x="612" y="201"/>
                  </a:lnTo>
                  <a:lnTo>
                    <a:pt x="682" y="167"/>
                  </a:lnTo>
                  <a:lnTo>
                    <a:pt x="760" y="130"/>
                  </a:lnTo>
                  <a:lnTo>
                    <a:pt x="846" y="91"/>
                  </a:lnTo>
                  <a:lnTo>
                    <a:pt x="940" y="49"/>
                  </a:lnTo>
                  <a:lnTo>
                    <a:pt x="1045" y="5"/>
                  </a:lnTo>
                  <a:lnTo>
                    <a:pt x="157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40"/>
            <p:cNvSpPr>
              <a:spLocks/>
            </p:cNvSpPr>
            <p:nvPr/>
          </p:nvSpPr>
          <p:spPr bwMode="auto">
            <a:xfrm flipH="1">
              <a:off x="8142194" y="6036566"/>
              <a:ext cx="761244" cy="284939"/>
            </a:xfrm>
            <a:custGeom>
              <a:avLst/>
              <a:gdLst>
                <a:gd name="T0" fmla="*/ 1577 w 2628"/>
                <a:gd name="T1" fmla="*/ 0 h 1148"/>
                <a:gd name="T2" fmla="*/ 1776 w 2628"/>
                <a:gd name="T3" fmla="*/ 88 h 1148"/>
                <a:gd name="T4" fmla="*/ 1941 w 2628"/>
                <a:gd name="T5" fmla="*/ 163 h 1148"/>
                <a:gd name="T6" fmla="*/ 2075 w 2628"/>
                <a:gd name="T7" fmla="*/ 230 h 1148"/>
                <a:gd name="T8" fmla="*/ 2180 w 2628"/>
                <a:gd name="T9" fmla="*/ 288 h 1148"/>
                <a:gd name="T10" fmla="*/ 2263 w 2628"/>
                <a:gd name="T11" fmla="*/ 336 h 1148"/>
                <a:gd name="T12" fmla="*/ 2325 w 2628"/>
                <a:gd name="T13" fmla="*/ 377 h 1148"/>
                <a:gd name="T14" fmla="*/ 2369 w 2628"/>
                <a:gd name="T15" fmla="*/ 410 h 1148"/>
                <a:gd name="T16" fmla="*/ 2400 w 2628"/>
                <a:gd name="T17" fmla="*/ 436 h 1148"/>
                <a:gd name="T18" fmla="*/ 2420 w 2628"/>
                <a:gd name="T19" fmla="*/ 455 h 1148"/>
                <a:gd name="T20" fmla="*/ 2438 w 2628"/>
                <a:gd name="T21" fmla="*/ 480 h 1148"/>
                <a:gd name="T22" fmla="*/ 2455 w 2628"/>
                <a:gd name="T23" fmla="*/ 510 h 1148"/>
                <a:gd name="T24" fmla="*/ 2487 w 2628"/>
                <a:gd name="T25" fmla="*/ 584 h 1148"/>
                <a:gd name="T26" fmla="*/ 2517 w 2628"/>
                <a:gd name="T27" fmla="*/ 671 h 1148"/>
                <a:gd name="T28" fmla="*/ 2544 w 2628"/>
                <a:gd name="T29" fmla="*/ 769 h 1148"/>
                <a:gd name="T30" fmla="*/ 2581 w 2628"/>
                <a:gd name="T31" fmla="*/ 929 h 1148"/>
                <a:gd name="T32" fmla="*/ 1314 w 2628"/>
                <a:gd name="T33" fmla="*/ 1148 h 1148"/>
                <a:gd name="T34" fmla="*/ 0 w 2628"/>
                <a:gd name="T35" fmla="*/ 1148 h 1148"/>
                <a:gd name="T36" fmla="*/ 72 w 2628"/>
                <a:gd name="T37" fmla="*/ 821 h 1148"/>
                <a:gd name="T38" fmla="*/ 98 w 2628"/>
                <a:gd name="T39" fmla="*/ 719 h 1148"/>
                <a:gd name="T40" fmla="*/ 126 w 2628"/>
                <a:gd name="T41" fmla="*/ 626 h 1148"/>
                <a:gd name="T42" fmla="*/ 156 w 2628"/>
                <a:gd name="T43" fmla="*/ 545 h 1148"/>
                <a:gd name="T44" fmla="*/ 181 w 2628"/>
                <a:gd name="T45" fmla="*/ 495 h 1148"/>
                <a:gd name="T46" fmla="*/ 199 w 2628"/>
                <a:gd name="T47" fmla="*/ 467 h 1148"/>
                <a:gd name="T48" fmla="*/ 218 w 2628"/>
                <a:gd name="T49" fmla="*/ 444 h 1148"/>
                <a:gd name="T50" fmla="*/ 228 w 2628"/>
                <a:gd name="T51" fmla="*/ 436 h 1148"/>
                <a:gd name="T52" fmla="*/ 279 w 2628"/>
                <a:gd name="T53" fmla="*/ 395 h 1148"/>
                <a:gd name="T54" fmla="*/ 331 w 2628"/>
                <a:gd name="T55" fmla="*/ 359 h 1148"/>
                <a:gd name="T56" fmla="*/ 401 w 2628"/>
                <a:gd name="T57" fmla="*/ 315 h 1148"/>
                <a:gd name="T58" fmla="*/ 494 w 2628"/>
                <a:gd name="T59" fmla="*/ 263 h 1148"/>
                <a:gd name="T60" fmla="*/ 612 w 2628"/>
                <a:gd name="T61" fmla="*/ 201 h 1148"/>
                <a:gd name="T62" fmla="*/ 760 w 2628"/>
                <a:gd name="T63" fmla="*/ 130 h 1148"/>
                <a:gd name="T64" fmla="*/ 940 w 2628"/>
                <a:gd name="T65" fmla="*/ 49 h 1148"/>
                <a:gd name="T66" fmla="*/ 1577 w 2628"/>
                <a:gd name="T67" fmla="*/ 0 h 1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8" h="1148">
                  <a:moveTo>
                    <a:pt x="1577" y="0"/>
                  </a:moveTo>
                  <a:lnTo>
                    <a:pt x="1577" y="0"/>
                  </a:lnTo>
                  <a:lnTo>
                    <a:pt x="1681" y="46"/>
                  </a:lnTo>
                  <a:lnTo>
                    <a:pt x="1776" y="88"/>
                  </a:lnTo>
                  <a:lnTo>
                    <a:pt x="1863" y="127"/>
                  </a:lnTo>
                  <a:lnTo>
                    <a:pt x="1941" y="163"/>
                  </a:lnTo>
                  <a:lnTo>
                    <a:pt x="2011" y="198"/>
                  </a:lnTo>
                  <a:lnTo>
                    <a:pt x="2075" y="230"/>
                  </a:lnTo>
                  <a:lnTo>
                    <a:pt x="2131" y="261"/>
                  </a:lnTo>
                  <a:lnTo>
                    <a:pt x="2180" y="288"/>
                  </a:lnTo>
                  <a:lnTo>
                    <a:pt x="2224" y="314"/>
                  </a:lnTo>
                  <a:lnTo>
                    <a:pt x="2263" y="336"/>
                  </a:lnTo>
                  <a:lnTo>
                    <a:pt x="2296" y="358"/>
                  </a:lnTo>
                  <a:lnTo>
                    <a:pt x="2325" y="377"/>
                  </a:lnTo>
                  <a:lnTo>
                    <a:pt x="2348" y="395"/>
                  </a:lnTo>
                  <a:lnTo>
                    <a:pt x="2369" y="410"/>
                  </a:lnTo>
                  <a:lnTo>
                    <a:pt x="2400" y="436"/>
                  </a:lnTo>
                  <a:lnTo>
                    <a:pt x="2400" y="436"/>
                  </a:lnTo>
                  <a:lnTo>
                    <a:pt x="2410" y="444"/>
                  </a:lnTo>
                  <a:lnTo>
                    <a:pt x="2420" y="455"/>
                  </a:lnTo>
                  <a:lnTo>
                    <a:pt x="2429" y="467"/>
                  </a:lnTo>
                  <a:lnTo>
                    <a:pt x="2438" y="480"/>
                  </a:lnTo>
                  <a:lnTo>
                    <a:pt x="2447" y="495"/>
                  </a:lnTo>
                  <a:lnTo>
                    <a:pt x="2455" y="510"/>
                  </a:lnTo>
                  <a:lnTo>
                    <a:pt x="2472" y="545"/>
                  </a:lnTo>
                  <a:lnTo>
                    <a:pt x="2487" y="584"/>
                  </a:lnTo>
                  <a:lnTo>
                    <a:pt x="2502" y="626"/>
                  </a:lnTo>
                  <a:lnTo>
                    <a:pt x="2517" y="671"/>
                  </a:lnTo>
                  <a:lnTo>
                    <a:pt x="2530" y="719"/>
                  </a:lnTo>
                  <a:lnTo>
                    <a:pt x="2544" y="769"/>
                  </a:lnTo>
                  <a:lnTo>
                    <a:pt x="2556" y="821"/>
                  </a:lnTo>
                  <a:lnTo>
                    <a:pt x="2581" y="929"/>
                  </a:lnTo>
                  <a:lnTo>
                    <a:pt x="2628" y="1148"/>
                  </a:lnTo>
                  <a:lnTo>
                    <a:pt x="1314" y="1148"/>
                  </a:lnTo>
                  <a:lnTo>
                    <a:pt x="0" y="1148"/>
                  </a:lnTo>
                  <a:lnTo>
                    <a:pt x="0" y="1148"/>
                  </a:lnTo>
                  <a:lnTo>
                    <a:pt x="48" y="929"/>
                  </a:lnTo>
                  <a:lnTo>
                    <a:pt x="72" y="821"/>
                  </a:lnTo>
                  <a:lnTo>
                    <a:pt x="85" y="769"/>
                  </a:lnTo>
                  <a:lnTo>
                    <a:pt x="98" y="719"/>
                  </a:lnTo>
                  <a:lnTo>
                    <a:pt x="111" y="671"/>
                  </a:lnTo>
                  <a:lnTo>
                    <a:pt x="126" y="626"/>
                  </a:lnTo>
                  <a:lnTo>
                    <a:pt x="141" y="584"/>
                  </a:lnTo>
                  <a:lnTo>
                    <a:pt x="156" y="545"/>
                  </a:lnTo>
                  <a:lnTo>
                    <a:pt x="173" y="510"/>
                  </a:lnTo>
                  <a:lnTo>
                    <a:pt x="181" y="495"/>
                  </a:lnTo>
                  <a:lnTo>
                    <a:pt x="190" y="480"/>
                  </a:lnTo>
                  <a:lnTo>
                    <a:pt x="199" y="467"/>
                  </a:lnTo>
                  <a:lnTo>
                    <a:pt x="208" y="455"/>
                  </a:lnTo>
                  <a:lnTo>
                    <a:pt x="218" y="444"/>
                  </a:lnTo>
                  <a:lnTo>
                    <a:pt x="228" y="436"/>
                  </a:lnTo>
                  <a:lnTo>
                    <a:pt x="228" y="436"/>
                  </a:lnTo>
                  <a:lnTo>
                    <a:pt x="258" y="410"/>
                  </a:lnTo>
                  <a:lnTo>
                    <a:pt x="279" y="395"/>
                  </a:lnTo>
                  <a:lnTo>
                    <a:pt x="303" y="377"/>
                  </a:lnTo>
                  <a:lnTo>
                    <a:pt x="331" y="359"/>
                  </a:lnTo>
                  <a:lnTo>
                    <a:pt x="364" y="337"/>
                  </a:lnTo>
                  <a:lnTo>
                    <a:pt x="401" y="315"/>
                  </a:lnTo>
                  <a:lnTo>
                    <a:pt x="445" y="290"/>
                  </a:lnTo>
                  <a:lnTo>
                    <a:pt x="494" y="263"/>
                  </a:lnTo>
                  <a:lnTo>
                    <a:pt x="549" y="233"/>
                  </a:lnTo>
                  <a:lnTo>
                    <a:pt x="612" y="201"/>
                  </a:lnTo>
                  <a:lnTo>
                    <a:pt x="682" y="167"/>
                  </a:lnTo>
                  <a:lnTo>
                    <a:pt x="760" y="130"/>
                  </a:lnTo>
                  <a:lnTo>
                    <a:pt x="846" y="91"/>
                  </a:lnTo>
                  <a:lnTo>
                    <a:pt x="940" y="49"/>
                  </a:lnTo>
                  <a:lnTo>
                    <a:pt x="1045" y="5"/>
                  </a:lnTo>
                  <a:lnTo>
                    <a:pt x="15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41"/>
            <p:cNvSpPr>
              <a:spLocks/>
            </p:cNvSpPr>
            <p:nvPr/>
          </p:nvSpPr>
          <p:spPr bwMode="auto">
            <a:xfrm flipH="1">
              <a:off x="8142194" y="6036566"/>
              <a:ext cx="761244" cy="284939"/>
            </a:xfrm>
            <a:custGeom>
              <a:avLst/>
              <a:gdLst>
                <a:gd name="T0" fmla="*/ 1577 w 2628"/>
                <a:gd name="T1" fmla="*/ 0 h 1148"/>
                <a:gd name="T2" fmla="*/ 1776 w 2628"/>
                <a:gd name="T3" fmla="*/ 88 h 1148"/>
                <a:gd name="T4" fmla="*/ 1941 w 2628"/>
                <a:gd name="T5" fmla="*/ 163 h 1148"/>
                <a:gd name="T6" fmla="*/ 2075 w 2628"/>
                <a:gd name="T7" fmla="*/ 230 h 1148"/>
                <a:gd name="T8" fmla="*/ 2180 w 2628"/>
                <a:gd name="T9" fmla="*/ 288 h 1148"/>
                <a:gd name="T10" fmla="*/ 2263 w 2628"/>
                <a:gd name="T11" fmla="*/ 336 h 1148"/>
                <a:gd name="T12" fmla="*/ 2325 w 2628"/>
                <a:gd name="T13" fmla="*/ 377 h 1148"/>
                <a:gd name="T14" fmla="*/ 2369 w 2628"/>
                <a:gd name="T15" fmla="*/ 410 h 1148"/>
                <a:gd name="T16" fmla="*/ 2400 w 2628"/>
                <a:gd name="T17" fmla="*/ 436 h 1148"/>
                <a:gd name="T18" fmla="*/ 2420 w 2628"/>
                <a:gd name="T19" fmla="*/ 455 h 1148"/>
                <a:gd name="T20" fmla="*/ 2438 w 2628"/>
                <a:gd name="T21" fmla="*/ 480 h 1148"/>
                <a:gd name="T22" fmla="*/ 2455 w 2628"/>
                <a:gd name="T23" fmla="*/ 510 h 1148"/>
                <a:gd name="T24" fmla="*/ 2487 w 2628"/>
                <a:gd name="T25" fmla="*/ 584 h 1148"/>
                <a:gd name="T26" fmla="*/ 2517 w 2628"/>
                <a:gd name="T27" fmla="*/ 671 h 1148"/>
                <a:gd name="T28" fmla="*/ 2544 w 2628"/>
                <a:gd name="T29" fmla="*/ 769 h 1148"/>
                <a:gd name="T30" fmla="*/ 2581 w 2628"/>
                <a:gd name="T31" fmla="*/ 929 h 1148"/>
                <a:gd name="T32" fmla="*/ 1314 w 2628"/>
                <a:gd name="T33" fmla="*/ 1148 h 1148"/>
                <a:gd name="T34" fmla="*/ 0 w 2628"/>
                <a:gd name="T35" fmla="*/ 1148 h 1148"/>
                <a:gd name="T36" fmla="*/ 72 w 2628"/>
                <a:gd name="T37" fmla="*/ 821 h 1148"/>
                <a:gd name="T38" fmla="*/ 98 w 2628"/>
                <a:gd name="T39" fmla="*/ 719 h 1148"/>
                <a:gd name="T40" fmla="*/ 126 w 2628"/>
                <a:gd name="T41" fmla="*/ 626 h 1148"/>
                <a:gd name="T42" fmla="*/ 156 w 2628"/>
                <a:gd name="T43" fmla="*/ 545 h 1148"/>
                <a:gd name="T44" fmla="*/ 181 w 2628"/>
                <a:gd name="T45" fmla="*/ 495 h 1148"/>
                <a:gd name="T46" fmla="*/ 199 w 2628"/>
                <a:gd name="T47" fmla="*/ 467 h 1148"/>
                <a:gd name="T48" fmla="*/ 218 w 2628"/>
                <a:gd name="T49" fmla="*/ 444 h 1148"/>
                <a:gd name="T50" fmla="*/ 228 w 2628"/>
                <a:gd name="T51" fmla="*/ 436 h 1148"/>
                <a:gd name="T52" fmla="*/ 279 w 2628"/>
                <a:gd name="T53" fmla="*/ 395 h 1148"/>
                <a:gd name="T54" fmla="*/ 331 w 2628"/>
                <a:gd name="T55" fmla="*/ 359 h 1148"/>
                <a:gd name="T56" fmla="*/ 401 w 2628"/>
                <a:gd name="T57" fmla="*/ 315 h 1148"/>
                <a:gd name="T58" fmla="*/ 494 w 2628"/>
                <a:gd name="T59" fmla="*/ 263 h 1148"/>
                <a:gd name="T60" fmla="*/ 612 w 2628"/>
                <a:gd name="T61" fmla="*/ 201 h 1148"/>
                <a:gd name="T62" fmla="*/ 760 w 2628"/>
                <a:gd name="T63" fmla="*/ 130 h 1148"/>
                <a:gd name="T64" fmla="*/ 940 w 2628"/>
                <a:gd name="T65" fmla="*/ 49 h 1148"/>
                <a:gd name="T66" fmla="*/ 1577 w 2628"/>
                <a:gd name="T67" fmla="*/ 0 h 1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8" h="1148">
                  <a:moveTo>
                    <a:pt x="1577" y="0"/>
                  </a:moveTo>
                  <a:lnTo>
                    <a:pt x="1577" y="0"/>
                  </a:lnTo>
                  <a:lnTo>
                    <a:pt x="1681" y="46"/>
                  </a:lnTo>
                  <a:lnTo>
                    <a:pt x="1776" y="88"/>
                  </a:lnTo>
                  <a:lnTo>
                    <a:pt x="1863" y="127"/>
                  </a:lnTo>
                  <a:lnTo>
                    <a:pt x="1941" y="163"/>
                  </a:lnTo>
                  <a:lnTo>
                    <a:pt x="2011" y="198"/>
                  </a:lnTo>
                  <a:lnTo>
                    <a:pt x="2075" y="230"/>
                  </a:lnTo>
                  <a:lnTo>
                    <a:pt x="2131" y="261"/>
                  </a:lnTo>
                  <a:lnTo>
                    <a:pt x="2180" y="288"/>
                  </a:lnTo>
                  <a:lnTo>
                    <a:pt x="2224" y="314"/>
                  </a:lnTo>
                  <a:lnTo>
                    <a:pt x="2263" y="336"/>
                  </a:lnTo>
                  <a:lnTo>
                    <a:pt x="2296" y="358"/>
                  </a:lnTo>
                  <a:lnTo>
                    <a:pt x="2325" y="377"/>
                  </a:lnTo>
                  <a:lnTo>
                    <a:pt x="2348" y="395"/>
                  </a:lnTo>
                  <a:lnTo>
                    <a:pt x="2369" y="410"/>
                  </a:lnTo>
                  <a:lnTo>
                    <a:pt x="2400" y="436"/>
                  </a:lnTo>
                  <a:lnTo>
                    <a:pt x="2400" y="436"/>
                  </a:lnTo>
                  <a:lnTo>
                    <a:pt x="2410" y="444"/>
                  </a:lnTo>
                  <a:lnTo>
                    <a:pt x="2420" y="455"/>
                  </a:lnTo>
                  <a:lnTo>
                    <a:pt x="2429" y="467"/>
                  </a:lnTo>
                  <a:lnTo>
                    <a:pt x="2438" y="480"/>
                  </a:lnTo>
                  <a:lnTo>
                    <a:pt x="2447" y="495"/>
                  </a:lnTo>
                  <a:lnTo>
                    <a:pt x="2455" y="510"/>
                  </a:lnTo>
                  <a:lnTo>
                    <a:pt x="2472" y="545"/>
                  </a:lnTo>
                  <a:lnTo>
                    <a:pt x="2487" y="584"/>
                  </a:lnTo>
                  <a:lnTo>
                    <a:pt x="2502" y="626"/>
                  </a:lnTo>
                  <a:lnTo>
                    <a:pt x="2517" y="671"/>
                  </a:lnTo>
                  <a:lnTo>
                    <a:pt x="2530" y="719"/>
                  </a:lnTo>
                  <a:lnTo>
                    <a:pt x="2544" y="769"/>
                  </a:lnTo>
                  <a:lnTo>
                    <a:pt x="2556" y="821"/>
                  </a:lnTo>
                  <a:lnTo>
                    <a:pt x="2581" y="929"/>
                  </a:lnTo>
                  <a:lnTo>
                    <a:pt x="2628" y="1148"/>
                  </a:lnTo>
                  <a:lnTo>
                    <a:pt x="1314" y="1148"/>
                  </a:lnTo>
                  <a:lnTo>
                    <a:pt x="0" y="1148"/>
                  </a:lnTo>
                  <a:lnTo>
                    <a:pt x="0" y="1148"/>
                  </a:lnTo>
                  <a:lnTo>
                    <a:pt x="48" y="929"/>
                  </a:lnTo>
                  <a:lnTo>
                    <a:pt x="72" y="821"/>
                  </a:lnTo>
                  <a:lnTo>
                    <a:pt x="85" y="769"/>
                  </a:lnTo>
                  <a:lnTo>
                    <a:pt x="98" y="719"/>
                  </a:lnTo>
                  <a:lnTo>
                    <a:pt x="111" y="671"/>
                  </a:lnTo>
                  <a:lnTo>
                    <a:pt x="126" y="626"/>
                  </a:lnTo>
                  <a:lnTo>
                    <a:pt x="141" y="584"/>
                  </a:lnTo>
                  <a:lnTo>
                    <a:pt x="156" y="545"/>
                  </a:lnTo>
                  <a:lnTo>
                    <a:pt x="173" y="510"/>
                  </a:lnTo>
                  <a:lnTo>
                    <a:pt x="181" y="495"/>
                  </a:lnTo>
                  <a:lnTo>
                    <a:pt x="190" y="480"/>
                  </a:lnTo>
                  <a:lnTo>
                    <a:pt x="199" y="467"/>
                  </a:lnTo>
                  <a:lnTo>
                    <a:pt x="208" y="455"/>
                  </a:lnTo>
                  <a:lnTo>
                    <a:pt x="218" y="444"/>
                  </a:lnTo>
                  <a:lnTo>
                    <a:pt x="228" y="436"/>
                  </a:lnTo>
                  <a:lnTo>
                    <a:pt x="228" y="436"/>
                  </a:lnTo>
                  <a:lnTo>
                    <a:pt x="258" y="410"/>
                  </a:lnTo>
                  <a:lnTo>
                    <a:pt x="279" y="395"/>
                  </a:lnTo>
                  <a:lnTo>
                    <a:pt x="303" y="377"/>
                  </a:lnTo>
                  <a:lnTo>
                    <a:pt x="331" y="359"/>
                  </a:lnTo>
                  <a:lnTo>
                    <a:pt x="364" y="337"/>
                  </a:lnTo>
                  <a:lnTo>
                    <a:pt x="401" y="315"/>
                  </a:lnTo>
                  <a:lnTo>
                    <a:pt x="445" y="290"/>
                  </a:lnTo>
                  <a:lnTo>
                    <a:pt x="494" y="263"/>
                  </a:lnTo>
                  <a:lnTo>
                    <a:pt x="549" y="233"/>
                  </a:lnTo>
                  <a:lnTo>
                    <a:pt x="612" y="201"/>
                  </a:lnTo>
                  <a:lnTo>
                    <a:pt x="682" y="167"/>
                  </a:lnTo>
                  <a:lnTo>
                    <a:pt x="760" y="130"/>
                  </a:lnTo>
                  <a:lnTo>
                    <a:pt x="846" y="91"/>
                  </a:lnTo>
                  <a:lnTo>
                    <a:pt x="940" y="49"/>
                  </a:lnTo>
                  <a:lnTo>
                    <a:pt x="1045" y="5"/>
                  </a:lnTo>
                  <a:lnTo>
                    <a:pt x="157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42"/>
            <p:cNvSpPr>
              <a:spLocks/>
            </p:cNvSpPr>
            <p:nvPr/>
          </p:nvSpPr>
          <p:spPr bwMode="auto">
            <a:xfrm flipH="1">
              <a:off x="8441130" y="5854136"/>
              <a:ext cx="163372" cy="248453"/>
            </a:xfrm>
            <a:custGeom>
              <a:avLst/>
              <a:gdLst>
                <a:gd name="T0" fmla="*/ 564 w 564"/>
                <a:gd name="T1" fmla="*/ 665 h 1005"/>
                <a:gd name="T2" fmla="*/ 564 w 564"/>
                <a:gd name="T3" fmla="*/ 870 h 1005"/>
                <a:gd name="T4" fmla="*/ 533 w 564"/>
                <a:gd name="T5" fmla="*/ 901 h 1005"/>
                <a:gd name="T6" fmla="*/ 502 w 564"/>
                <a:gd name="T7" fmla="*/ 928 h 1005"/>
                <a:gd name="T8" fmla="*/ 468 w 564"/>
                <a:gd name="T9" fmla="*/ 951 h 1005"/>
                <a:gd name="T10" fmla="*/ 432 w 564"/>
                <a:gd name="T11" fmla="*/ 971 h 1005"/>
                <a:gd name="T12" fmla="*/ 395 w 564"/>
                <a:gd name="T13" fmla="*/ 985 h 1005"/>
                <a:gd name="T14" fmla="*/ 358 w 564"/>
                <a:gd name="T15" fmla="*/ 995 h 1005"/>
                <a:gd name="T16" fmla="*/ 320 w 564"/>
                <a:gd name="T17" fmla="*/ 1002 h 1005"/>
                <a:gd name="T18" fmla="*/ 282 w 564"/>
                <a:gd name="T19" fmla="*/ 1005 h 1005"/>
                <a:gd name="T20" fmla="*/ 244 w 564"/>
                <a:gd name="T21" fmla="*/ 1003 h 1005"/>
                <a:gd name="T22" fmla="*/ 206 w 564"/>
                <a:gd name="T23" fmla="*/ 997 h 1005"/>
                <a:gd name="T24" fmla="*/ 169 w 564"/>
                <a:gd name="T25" fmla="*/ 987 h 1005"/>
                <a:gd name="T26" fmla="*/ 132 w 564"/>
                <a:gd name="T27" fmla="*/ 972 h 1005"/>
                <a:gd name="T28" fmla="*/ 97 w 564"/>
                <a:gd name="T29" fmla="*/ 953 h 1005"/>
                <a:gd name="T30" fmla="*/ 62 w 564"/>
                <a:gd name="T31" fmla="*/ 930 h 1005"/>
                <a:gd name="T32" fmla="*/ 31 w 564"/>
                <a:gd name="T33" fmla="*/ 903 h 1005"/>
                <a:gd name="T34" fmla="*/ 0 w 564"/>
                <a:gd name="T35" fmla="*/ 870 h 1005"/>
                <a:gd name="T36" fmla="*/ 0 w 564"/>
                <a:gd name="T37" fmla="*/ 250 h 1005"/>
                <a:gd name="T38" fmla="*/ 0 w 564"/>
                <a:gd name="T39" fmla="*/ 235 h 1005"/>
                <a:gd name="T40" fmla="*/ 4 w 564"/>
                <a:gd name="T41" fmla="*/ 206 h 1005"/>
                <a:gd name="T42" fmla="*/ 9 w 564"/>
                <a:gd name="T43" fmla="*/ 178 h 1005"/>
                <a:gd name="T44" fmla="*/ 18 w 564"/>
                <a:gd name="T45" fmla="*/ 153 h 1005"/>
                <a:gd name="T46" fmla="*/ 31 w 564"/>
                <a:gd name="T47" fmla="*/ 129 h 1005"/>
                <a:gd name="T48" fmla="*/ 44 w 564"/>
                <a:gd name="T49" fmla="*/ 108 h 1005"/>
                <a:gd name="T50" fmla="*/ 61 w 564"/>
                <a:gd name="T51" fmla="*/ 88 h 1005"/>
                <a:gd name="T52" fmla="*/ 79 w 564"/>
                <a:gd name="T53" fmla="*/ 70 h 1005"/>
                <a:gd name="T54" fmla="*/ 109 w 564"/>
                <a:gd name="T55" fmla="*/ 47 h 1005"/>
                <a:gd name="T56" fmla="*/ 154 w 564"/>
                <a:gd name="T57" fmla="*/ 24 h 1005"/>
                <a:gd name="T58" fmla="*/ 204 w 564"/>
                <a:gd name="T59" fmla="*/ 8 h 1005"/>
                <a:gd name="T60" fmla="*/ 256 w 564"/>
                <a:gd name="T61" fmla="*/ 1 h 1005"/>
                <a:gd name="T62" fmla="*/ 309 w 564"/>
                <a:gd name="T63" fmla="*/ 1 h 1005"/>
                <a:gd name="T64" fmla="*/ 361 w 564"/>
                <a:gd name="T65" fmla="*/ 8 h 1005"/>
                <a:gd name="T66" fmla="*/ 410 w 564"/>
                <a:gd name="T67" fmla="*/ 24 h 1005"/>
                <a:gd name="T68" fmla="*/ 455 w 564"/>
                <a:gd name="T69" fmla="*/ 47 h 1005"/>
                <a:gd name="T70" fmla="*/ 485 w 564"/>
                <a:gd name="T71" fmla="*/ 70 h 1005"/>
                <a:gd name="T72" fmla="*/ 504 w 564"/>
                <a:gd name="T73" fmla="*/ 88 h 1005"/>
                <a:gd name="T74" fmla="*/ 520 w 564"/>
                <a:gd name="T75" fmla="*/ 108 h 1005"/>
                <a:gd name="T76" fmla="*/ 533 w 564"/>
                <a:gd name="T77" fmla="*/ 129 h 1005"/>
                <a:gd name="T78" fmla="*/ 546 w 564"/>
                <a:gd name="T79" fmla="*/ 153 h 1005"/>
                <a:gd name="T80" fmla="*/ 555 w 564"/>
                <a:gd name="T81" fmla="*/ 178 h 1005"/>
                <a:gd name="T82" fmla="*/ 560 w 564"/>
                <a:gd name="T83" fmla="*/ 206 h 1005"/>
                <a:gd name="T84" fmla="*/ 564 w 564"/>
                <a:gd name="T85" fmla="*/ 235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64" h="1005">
                  <a:moveTo>
                    <a:pt x="564" y="250"/>
                  </a:moveTo>
                  <a:lnTo>
                    <a:pt x="564" y="665"/>
                  </a:lnTo>
                  <a:lnTo>
                    <a:pt x="564" y="870"/>
                  </a:lnTo>
                  <a:lnTo>
                    <a:pt x="564" y="870"/>
                  </a:lnTo>
                  <a:lnTo>
                    <a:pt x="549" y="886"/>
                  </a:lnTo>
                  <a:lnTo>
                    <a:pt x="533" y="901"/>
                  </a:lnTo>
                  <a:lnTo>
                    <a:pt x="518" y="916"/>
                  </a:lnTo>
                  <a:lnTo>
                    <a:pt x="502" y="928"/>
                  </a:lnTo>
                  <a:lnTo>
                    <a:pt x="485" y="940"/>
                  </a:lnTo>
                  <a:lnTo>
                    <a:pt x="468" y="951"/>
                  </a:lnTo>
                  <a:lnTo>
                    <a:pt x="450" y="961"/>
                  </a:lnTo>
                  <a:lnTo>
                    <a:pt x="432" y="971"/>
                  </a:lnTo>
                  <a:lnTo>
                    <a:pt x="414" y="978"/>
                  </a:lnTo>
                  <a:lnTo>
                    <a:pt x="395" y="985"/>
                  </a:lnTo>
                  <a:lnTo>
                    <a:pt x="377" y="991"/>
                  </a:lnTo>
                  <a:lnTo>
                    <a:pt x="358" y="995"/>
                  </a:lnTo>
                  <a:lnTo>
                    <a:pt x="339" y="1000"/>
                  </a:lnTo>
                  <a:lnTo>
                    <a:pt x="320" y="1002"/>
                  </a:lnTo>
                  <a:lnTo>
                    <a:pt x="301" y="1004"/>
                  </a:lnTo>
                  <a:lnTo>
                    <a:pt x="282" y="1005"/>
                  </a:lnTo>
                  <a:lnTo>
                    <a:pt x="263" y="1004"/>
                  </a:lnTo>
                  <a:lnTo>
                    <a:pt x="244" y="1003"/>
                  </a:lnTo>
                  <a:lnTo>
                    <a:pt x="225" y="1001"/>
                  </a:lnTo>
                  <a:lnTo>
                    <a:pt x="206" y="997"/>
                  </a:lnTo>
                  <a:lnTo>
                    <a:pt x="187" y="992"/>
                  </a:lnTo>
                  <a:lnTo>
                    <a:pt x="169" y="987"/>
                  </a:lnTo>
                  <a:lnTo>
                    <a:pt x="150" y="980"/>
                  </a:lnTo>
                  <a:lnTo>
                    <a:pt x="132" y="972"/>
                  </a:lnTo>
                  <a:lnTo>
                    <a:pt x="114" y="963"/>
                  </a:lnTo>
                  <a:lnTo>
                    <a:pt x="97" y="953"/>
                  </a:lnTo>
                  <a:lnTo>
                    <a:pt x="79" y="941"/>
                  </a:lnTo>
                  <a:lnTo>
                    <a:pt x="62" y="930"/>
                  </a:lnTo>
                  <a:lnTo>
                    <a:pt x="46" y="917"/>
                  </a:lnTo>
                  <a:lnTo>
                    <a:pt x="31" y="903"/>
                  </a:lnTo>
                  <a:lnTo>
                    <a:pt x="15" y="886"/>
                  </a:lnTo>
                  <a:lnTo>
                    <a:pt x="0" y="870"/>
                  </a:lnTo>
                  <a:lnTo>
                    <a:pt x="0" y="665"/>
                  </a:lnTo>
                  <a:lnTo>
                    <a:pt x="0" y="250"/>
                  </a:lnTo>
                  <a:lnTo>
                    <a:pt x="0" y="250"/>
                  </a:lnTo>
                  <a:lnTo>
                    <a:pt x="0" y="235"/>
                  </a:lnTo>
                  <a:lnTo>
                    <a:pt x="2" y="220"/>
                  </a:lnTo>
                  <a:lnTo>
                    <a:pt x="4" y="206"/>
                  </a:lnTo>
                  <a:lnTo>
                    <a:pt x="6" y="192"/>
                  </a:lnTo>
                  <a:lnTo>
                    <a:pt x="9" y="178"/>
                  </a:lnTo>
                  <a:lnTo>
                    <a:pt x="14" y="165"/>
                  </a:lnTo>
                  <a:lnTo>
                    <a:pt x="18" y="153"/>
                  </a:lnTo>
                  <a:lnTo>
                    <a:pt x="24" y="140"/>
                  </a:lnTo>
                  <a:lnTo>
                    <a:pt x="31" y="129"/>
                  </a:lnTo>
                  <a:lnTo>
                    <a:pt x="38" y="119"/>
                  </a:lnTo>
                  <a:lnTo>
                    <a:pt x="44" y="108"/>
                  </a:lnTo>
                  <a:lnTo>
                    <a:pt x="52" y="98"/>
                  </a:lnTo>
                  <a:lnTo>
                    <a:pt x="61" y="88"/>
                  </a:lnTo>
                  <a:lnTo>
                    <a:pt x="69" y="79"/>
                  </a:lnTo>
                  <a:lnTo>
                    <a:pt x="79" y="70"/>
                  </a:lnTo>
                  <a:lnTo>
                    <a:pt x="88" y="62"/>
                  </a:lnTo>
                  <a:lnTo>
                    <a:pt x="109" y="47"/>
                  </a:lnTo>
                  <a:lnTo>
                    <a:pt x="131" y="34"/>
                  </a:lnTo>
                  <a:lnTo>
                    <a:pt x="154" y="24"/>
                  </a:lnTo>
                  <a:lnTo>
                    <a:pt x="179" y="15"/>
                  </a:lnTo>
                  <a:lnTo>
                    <a:pt x="204" y="8"/>
                  </a:lnTo>
                  <a:lnTo>
                    <a:pt x="229" y="3"/>
                  </a:lnTo>
                  <a:lnTo>
                    <a:pt x="256" y="1"/>
                  </a:lnTo>
                  <a:lnTo>
                    <a:pt x="282" y="0"/>
                  </a:lnTo>
                  <a:lnTo>
                    <a:pt x="309" y="1"/>
                  </a:lnTo>
                  <a:lnTo>
                    <a:pt x="335" y="3"/>
                  </a:lnTo>
                  <a:lnTo>
                    <a:pt x="361" y="8"/>
                  </a:lnTo>
                  <a:lnTo>
                    <a:pt x="385" y="15"/>
                  </a:lnTo>
                  <a:lnTo>
                    <a:pt x="410" y="24"/>
                  </a:lnTo>
                  <a:lnTo>
                    <a:pt x="433" y="34"/>
                  </a:lnTo>
                  <a:lnTo>
                    <a:pt x="455" y="47"/>
                  </a:lnTo>
                  <a:lnTo>
                    <a:pt x="476" y="62"/>
                  </a:lnTo>
                  <a:lnTo>
                    <a:pt x="485" y="70"/>
                  </a:lnTo>
                  <a:lnTo>
                    <a:pt x="495" y="79"/>
                  </a:lnTo>
                  <a:lnTo>
                    <a:pt x="504" y="88"/>
                  </a:lnTo>
                  <a:lnTo>
                    <a:pt x="512" y="98"/>
                  </a:lnTo>
                  <a:lnTo>
                    <a:pt x="520" y="108"/>
                  </a:lnTo>
                  <a:lnTo>
                    <a:pt x="527" y="119"/>
                  </a:lnTo>
                  <a:lnTo>
                    <a:pt x="533" y="129"/>
                  </a:lnTo>
                  <a:lnTo>
                    <a:pt x="540" y="140"/>
                  </a:lnTo>
                  <a:lnTo>
                    <a:pt x="546" y="153"/>
                  </a:lnTo>
                  <a:lnTo>
                    <a:pt x="550" y="165"/>
                  </a:lnTo>
                  <a:lnTo>
                    <a:pt x="555" y="178"/>
                  </a:lnTo>
                  <a:lnTo>
                    <a:pt x="558" y="192"/>
                  </a:lnTo>
                  <a:lnTo>
                    <a:pt x="560" y="206"/>
                  </a:lnTo>
                  <a:lnTo>
                    <a:pt x="563" y="220"/>
                  </a:lnTo>
                  <a:lnTo>
                    <a:pt x="564" y="235"/>
                  </a:lnTo>
                  <a:lnTo>
                    <a:pt x="564" y="250"/>
                  </a:lnTo>
                  <a:close/>
                </a:path>
              </a:pathLst>
            </a:custGeom>
            <a:solidFill>
              <a:srgbClr val="DBB1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43"/>
            <p:cNvSpPr>
              <a:spLocks/>
            </p:cNvSpPr>
            <p:nvPr/>
          </p:nvSpPr>
          <p:spPr bwMode="auto">
            <a:xfrm flipH="1">
              <a:off x="8441130" y="5854136"/>
              <a:ext cx="163372" cy="248453"/>
            </a:xfrm>
            <a:custGeom>
              <a:avLst/>
              <a:gdLst>
                <a:gd name="T0" fmla="*/ 564 w 564"/>
                <a:gd name="T1" fmla="*/ 665 h 1005"/>
                <a:gd name="T2" fmla="*/ 564 w 564"/>
                <a:gd name="T3" fmla="*/ 870 h 1005"/>
                <a:gd name="T4" fmla="*/ 533 w 564"/>
                <a:gd name="T5" fmla="*/ 901 h 1005"/>
                <a:gd name="T6" fmla="*/ 502 w 564"/>
                <a:gd name="T7" fmla="*/ 928 h 1005"/>
                <a:gd name="T8" fmla="*/ 468 w 564"/>
                <a:gd name="T9" fmla="*/ 951 h 1005"/>
                <a:gd name="T10" fmla="*/ 432 w 564"/>
                <a:gd name="T11" fmla="*/ 971 h 1005"/>
                <a:gd name="T12" fmla="*/ 395 w 564"/>
                <a:gd name="T13" fmla="*/ 985 h 1005"/>
                <a:gd name="T14" fmla="*/ 358 w 564"/>
                <a:gd name="T15" fmla="*/ 995 h 1005"/>
                <a:gd name="T16" fmla="*/ 320 w 564"/>
                <a:gd name="T17" fmla="*/ 1002 h 1005"/>
                <a:gd name="T18" fmla="*/ 282 w 564"/>
                <a:gd name="T19" fmla="*/ 1005 h 1005"/>
                <a:gd name="T20" fmla="*/ 244 w 564"/>
                <a:gd name="T21" fmla="*/ 1003 h 1005"/>
                <a:gd name="T22" fmla="*/ 206 w 564"/>
                <a:gd name="T23" fmla="*/ 997 h 1005"/>
                <a:gd name="T24" fmla="*/ 169 w 564"/>
                <a:gd name="T25" fmla="*/ 987 h 1005"/>
                <a:gd name="T26" fmla="*/ 132 w 564"/>
                <a:gd name="T27" fmla="*/ 972 h 1005"/>
                <a:gd name="T28" fmla="*/ 97 w 564"/>
                <a:gd name="T29" fmla="*/ 953 h 1005"/>
                <a:gd name="T30" fmla="*/ 62 w 564"/>
                <a:gd name="T31" fmla="*/ 930 h 1005"/>
                <a:gd name="T32" fmla="*/ 31 w 564"/>
                <a:gd name="T33" fmla="*/ 903 h 1005"/>
                <a:gd name="T34" fmla="*/ 0 w 564"/>
                <a:gd name="T35" fmla="*/ 870 h 1005"/>
                <a:gd name="T36" fmla="*/ 0 w 564"/>
                <a:gd name="T37" fmla="*/ 250 h 1005"/>
                <a:gd name="T38" fmla="*/ 0 w 564"/>
                <a:gd name="T39" fmla="*/ 235 h 1005"/>
                <a:gd name="T40" fmla="*/ 4 w 564"/>
                <a:gd name="T41" fmla="*/ 206 h 1005"/>
                <a:gd name="T42" fmla="*/ 9 w 564"/>
                <a:gd name="T43" fmla="*/ 178 h 1005"/>
                <a:gd name="T44" fmla="*/ 18 w 564"/>
                <a:gd name="T45" fmla="*/ 153 h 1005"/>
                <a:gd name="T46" fmla="*/ 31 w 564"/>
                <a:gd name="T47" fmla="*/ 129 h 1005"/>
                <a:gd name="T48" fmla="*/ 44 w 564"/>
                <a:gd name="T49" fmla="*/ 108 h 1005"/>
                <a:gd name="T50" fmla="*/ 61 w 564"/>
                <a:gd name="T51" fmla="*/ 88 h 1005"/>
                <a:gd name="T52" fmla="*/ 79 w 564"/>
                <a:gd name="T53" fmla="*/ 70 h 1005"/>
                <a:gd name="T54" fmla="*/ 109 w 564"/>
                <a:gd name="T55" fmla="*/ 47 h 1005"/>
                <a:gd name="T56" fmla="*/ 154 w 564"/>
                <a:gd name="T57" fmla="*/ 24 h 1005"/>
                <a:gd name="T58" fmla="*/ 204 w 564"/>
                <a:gd name="T59" fmla="*/ 8 h 1005"/>
                <a:gd name="T60" fmla="*/ 256 w 564"/>
                <a:gd name="T61" fmla="*/ 1 h 1005"/>
                <a:gd name="T62" fmla="*/ 309 w 564"/>
                <a:gd name="T63" fmla="*/ 1 h 1005"/>
                <a:gd name="T64" fmla="*/ 361 w 564"/>
                <a:gd name="T65" fmla="*/ 8 h 1005"/>
                <a:gd name="T66" fmla="*/ 410 w 564"/>
                <a:gd name="T67" fmla="*/ 24 h 1005"/>
                <a:gd name="T68" fmla="*/ 455 w 564"/>
                <a:gd name="T69" fmla="*/ 47 h 1005"/>
                <a:gd name="T70" fmla="*/ 485 w 564"/>
                <a:gd name="T71" fmla="*/ 70 h 1005"/>
                <a:gd name="T72" fmla="*/ 504 w 564"/>
                <a:gd name="T73" fmla="*/ 88 h 1005"/>
                <a:gd name="T74" fmla="*/ 520 w 564"/>
                <a:gd name="T75" fmla="*/ 108 h 1005"/>
                <a:gd name="T76" fmla="*/ 533 w 564"/>
                <a:gd name="T77" fmla="*/ 129 h 1005"/>
                <a:gd name="T78" fmla="*/ 546 w 564"/>
                <a:gd name="T79" fmla="*/ 153 h 1005"/>
                <a:gd name="T80" fmla="*/ 555 w 564"/>
                <a:gd name="T81" fmla="*/ 178 h 1005"/>
                <a:gd name="T82" fmla="*/ 560 w 564"/>
                <a:gd name="T83" fmla="*/ 206 h 1005"/>
                <a:gd name="T84" fmla="*/ 564 w 564"/>
                <a:gd name="T85" fmla="*/ 235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64" h="1005">
                  <a:moveTo>
                    <a:pt x="564" y="250"/>
                  </a:moveTo>
                  <a:lnTo>
                    <a:pt x="564" y="665"/>
                  </a:lnTo>
                  <a:lnTo>
                    <a:pt x="564" y="870"/>
                  </a:lnTo>
                  <a:lnTo>
                    <a:pt x="564" y="870"/>
                  </a:lnTo>
                  <a:lnTo>
                    <a:pt x="549" y="886"/>
                  </a:lnTo>
                  <a:lnTo>
                    <a:pt x="533" y="901"/>
                  </a:lnTo>
                  <a:lnTo>
                    <a:pt x="518" y="916"/>
                  </a:lnTo>
                  <a:lnTo>
                    <a:pt x="502" y="928"/>
                  </a:lnTo>
                  <a:lnTo>
                    <a:pt x="485" y="940"/>
                  </a:lnTo>
                  <a:lnTo>
                    <a:pt x="468" y="951"/>
                  </a:lnTo>
                  <a:lnTo>
                    <a:pt x="450" y="961"/>
                  </a:lnTo>
                  <a:lnTo>
                    <a:pt x="432" y="971"/>
                  </a:lnTo>
                  <a:lnTo>
                    <a:pt x="414" y="978"/>
                  </a:lnTo>
                  <a:lnTo>
                    <a:pt x="395" y="985"/>
                  </a:lnTo>
                  <a:lnTo>
                    <a:pt x="377" y="991"/>
                  </a:lnTo>
                  <a:lnTo>
                    <a:pt x="358" y="995"/>
                  </a:lnTo>
                  <a:lnTo>
                    <a:pt x="339" y="1000"/>
                  </a:lnTo>
                  <a:lnTo>
                    <a:pt x="320" y="1002"/>
                  </a:lnTo>
                  <a:lnTo>
                    <a:pt x="301" y="1004"/>
                  </a:lnTo>
                  <a:lnTo>
                    <a:pt x="282" y="1005"/>
                  </a:lnTo>
                  <a:lnTo>
                    <a:pt x="263" y="1004"/>
                  </a:lnTo>
                  <a:lnTo>
                    <a:pt x="244" y="1003"/>
                  </a:lnTo>
                  <a:lnTo>
                    <a:pt x="225" y="1001"/>
                  </a:lnTo>
                  <a:lnTo>
                    <a:pt x="206" y="997"/>
                  </a:lnTo>
                  <a:lnTo>
                    <a:pt x="187" y="992"/>
                  </a:lnTo>
                  <a:lnTo>
                    <a:pt x="169" y="987"/>
                  </a:lnTo>
                  <a:lnTo>
                    <a:pt x="150" y="980"/>
                  </a:lnTo>
                  <a:lnTo>
                    <a:pt x="132" y="972"/>
                  </a:lnTo>
                  <a:lnTo>
                    <a:pt x="114" y="963"/>
                  </a:lnTo>
                  <a:lnTo>
                    <a:pt x="97" y="953"/>
                  </a:lnTo>
                  <a:lnTo>
                    <a:pt x="79" y="941"/>
                  </a:lnTo>
                  <a:lnTo>
                    <a:pt x="62" y="930"/>
                  </a:lnTo>
                  <a:lnTo>
                    <a:pt x="46" y="917"/>
                  </a:lnTo>
                  <a:lnTo>
                    <a:pt x="31" y="903"/>
                  </a:lnTo>
                  <a:lnTo>
                    <a:pt x="15" y="886"/>
                  </a:lnTo>
                  <a:lnTo>
                    <a:pt x="0" y="870"/>
                  </a:lnTo>
                  <a:lnTo>
                    <a:pt x="0" y="665"/>
                  </a:lnTo>
                  <a:lnTo>
                    <a:pt x="0" y="250"/>
                  </a:lnTo>
                  <a:lnTo>
                    <a:pt x="0" y="250"/>
                  </a:lnTo>
                  <a:lnTo>
                    <a:pt x="0" y="235"/>
                  </a:lnTo>
                  <a:lnTo>
                    <a:pt x="2" y="220"/>
                  </a:lnTo>
                  <a:lnTo>
                    <a:pt x="4" y="206"/>
                  </a:lnTo>
                  <a:lnTo>
                    <a:pt x="6" y="192"/>
                  </a:lnTo>
                  <a:lnTo>
                    <a:pt x="9" y="178"/>
                  </a:lnTo>
                  <a:lnTo>
                    <a:pt x="14" y="165"/>
                  </a:lnTo>
                  <a:lnTo>
                    <a:pt x="18" y="153"/>
                  </a:lnTo>
                  <a:lnTo>
                    <a:pt x="24" y="140"/>
                  </a:lnTo>
                  <a:lnTo>
                    <a:pt x="31" y="129"/>
                  </a:lnTo>
                  <a:lnTo>
                    <a:pt x="38" y="119"/>
                  </a:lnTo>
                  <a:lnTo>
                    <a:pt x="44" y="108"/>
                  </a:lnTo>
                  <a:lnTo>
                    <a:pt x="52" y="98"/>
                  </a:lnTo>
                  <a:lnTo>
                    <a:pt x="61" y="88"/>
                  </a:lnTo>
                  <a:lnTo>
                    <a:pt x="69" y="79"/>
                  </a:lnTo>
                  <a:lnTo>
                    <a:pt x="79" y="70"/>
                  </a:lnTo>
                  <a:lnTo>
                    <a:pt x="88" y="62"/>
                  </a:lnTo>
                  <a:lnTo>
                    <a:pt x="109" y="47"/>
                  </a:lnTo>
                  <a:lnTo>
                    <a:pt x="131" y="34"/>
                  </a:lnTo>
                  <a:lnTo>
                    <a:pt x="154" y="24"/>
                  </a:lnTo>
                  <a:lnTo>
                    <a:pt x="179" y="15"/>
                  </a:lnTo>
                  <a:lnTo>
                    <a:pt x="204" y="8"/>
                  </a:lnTo>
                  <a:lnTo>
                    <a:pt x="229" y="3"/>
                  </a:lnTo>
                  <a:lnTo>
                    <a:pt x="256" y="1"/>
                  </a:lnTo>
                  <a:lnTo>
                    <a:pt x="282" y="0"/>
                  </a:lnTo>
                  <a:lnTo>
                    <a:pt x="309" y="1"/>
                  </a:lnTo>
                  <a:lnTo>
                    <a:pt x="335" y="3"/>
                  </a:lnTo>
                  <a:lnTo>
                    <a:pt x="361" y="8"/>
                  </a:lnTo>
                  <a:lnTo>
                    <a:pt x="385" y="15"/>
                  </a:lnTo>
                  <a:lnTo>
                    <a:pt x="410" y="24"/>
                  </a:lnTo>
                  <a:lnTo>
                    <a:pt x="433" y="34"/>
                  </a:lnTo>
                  <a:lnTo>
                    <a:pt x="455" y="47"/>
                  </a:lnTo>
                  <a:lnTo>
                    <a:pt x="476" y="62"/>
                  </a:lnTo>
                  <a:lnTo>
                    <a:pt x="485" y="70"/>
                  </a:lnTo>
                  <a:lnTo>
                    <a:pt x="495" y="79"/>
                  </a:lnTo>
                  <a:lnTo>
                    <a:pt x="504" y="88"/>
                  </a:lnTo>
                  <a:lnTo>
                    <a:pt x="512" y="98"/>
                  </a:lnTo>
                  <a:lnTo>
                    <a:pt x="520" y="108"/>
                  </a:lnTo>
                  <a:lnTo>
                    <a:pt x="527" y="119"/>
                  </a:lnTo>
                  <a:lnTo>
                    <a:pt x="533" y="129"/>
                  </a:lnTo>
                  <a:lnTo>
                    <a:pt x="540" y="140"/>
                  </a:lnTo>
                  <a:lnTo>
                    <a:pt x="546" y="153"/>
                  </a:lnTo>
                  <a:lnTo>
                    <a:pt x="550" y="165"/>
                  </a:lnTo>
                  <a:lnTo>
                    <a:pt x="555" y="178"/>
                  </a:lnTo>
                  <a:lnTo>
                    <a:pt x="558" y="192"/>
                  </a:lnTo>
                  <a:lnTo>
                    <a:pt x="560" y="206"/>
                  </a:lnTo>
                  <a:lnTo>
                    <a:pt x="563" y="220"/>
                  </a:lnTo>
                  <a:lnTo>
                    <a:pt x="564" y="235"/>
                  </a:lnTo>
                  <a:lnTo>
                    <a:pt x="564" y="25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44"/>
            <p:cNvSpPr>
              <a:spLocks/>
            </p:cNvSpPr>
            <p:nvPr/>
          </p:nvSpPr>
          <p:spPr bwMode="auto">
            <a:xfrm flipH="1">
              <a:off x="8336850" y="5819387"/>
              <a:ext cx="59092" cy="74710"/>
            </a:xfrm>
            <a:custGeom>
              <a:avLst/>
              <a:gdLst>
                <a:gd name="T0" fmla="*/ 155 w 208"/>
                <a:gd name="T1" fmla="*/ 2 h 305"/>
                <a:gd name="T2" fmla="*/ 136 w 208"/>
                <a:gd name="T3" fmla="*/ 0 h 305"/>
                <a:gd name="T4" fmla="*/ 116 w 208"/>
                <a:gd name="T5" fmla="*/ 4 h 305"/>
                <a:gd name="T6" fmla="*/ 97 w 208"/>
                <a:gd name="T7" fmla="*/ 12 h 305"/>
                <a:gd name="T8" fmla="*/ 76 w 208"/>
                <a:gd name="T9" fmla="*/ 26 h 305"/>
                <a:gd name="T10" fmla="*/ 58 w 208"/>
                <a:gd name="T11" fmla="*/ 46 h 305"/>
                <a:gd name="T12" fmla="*/ 40 w 208"/>
                <a:gd name="T13" fmla="*/ 68 h 305"/>
                <a:gd name="T14" fmla="*/ 26 w 208"/>
                <a:gd name="T15" fmla="*/ 94 h 305"/>
                <a:gd name="T16" fmla="*/ 14 w 208"/>
                <a:gd name="T17" fmla="*/ 125 h 305"/>
                <a:gd name="T18" fmla="*/ 9 w 208"/>
                <a:gd name="T19" fmla="*/ 140 h 305"/>
                <a:gd name="T20" fmla="*/ 2 w 208"/>
                <a:gd name="T21" fmla="*/ 170 h 305"/>
                <a:gd name="T22" fmla="*/ 0 w 208"/>
                <a:gd name="T23" fmla="*/ 199 h 305"/>
                <a:gd name="T24" fmla="*/ 2 w 208"/>
                <a:gd name="T25" fmla="*/ 226 h 305"/>
                <a:gd name="T26" fmla="*/ 7 w 208"/>
                <a:gd name="T27" fmla="*/ 250 h 305"/>
                <a:gd name="T28" fmla="*/ 16 w 208"/>
                <a:gd name="T29" fmla="*/ 270 h 305"/>
                <a:gd name="T30" fmla="*/ 28 w 208"/>
                <a:gd name="T31" fmla="*/ 288 h 305"/>
                <a:gd name="T32" fmla="*/ 44 w 208"/>
                <a:gd name="T33" fmla="*/ 298 h 305"/>
                <a:gd name="T34" fmla="*/ 53 w 208"/>
                <a:gd name="T35" fmla="*/ 303 h 305"/>
                <a:gd name="T36" fmla="*/ 72 w 208"/>
                <a:gd name="T37" fmla="*/ 305 h 305"/>
                <a:gd name="T38" fmla="*/ 92 w 208"/>
                <a:gd name="T39" fmla="*/ 302 h 305"/>
                <a:gd name="T40" fmla="*/ 111 w 208"/>
                <a:gd name="T41" fmla="*/ 293 h 305"/>
                <a:gd name="T42" fmla="*/ 131 w 208"/>
                <a:gd name="T43" fmla="*/ 279 h 305"/>
                <a:gd name="T44" fmla="*/ 149 w 208"/>
                <a:gd name="T45" fmla="*/ 259 h 305"/>
                <a:gd name="T46" fmla="*/ 167 w 208"/>
                <a:gd name="T47" fmla="*/ 237 h 305"/>
                <a:gd name="T48" fmla="*/ 182 w 208"/>
                <a:gd name="T49" fmla="*/ 211 h 305"/>
                <a:gd name="T50" fmla="*/ 194 w 208"/>
                <a:gd name="T51" fmla="*/ 181 h 305"/>
                <a:gd name="T52" fmla="*/ 199 w 208"/>
                <a:gd name="T53" fmla="*/ 166 h 305"/>
                <a:gd name="T54" fmla="*/ 205 w 208"/>
                <a:gd name="T55" fmla="*/ 135 h 305"/>
                <a:gd name="T56" fmla="*/ 208 w 208"/>
                <a:gd name="T57" fmla="*/ 106 h 305"/>
                <a:gd name="T58" fmla="*/ 205 w 208"/>
                <a:gd name="T59" fmla="*/ 79 h 305"/>
                <a:gd name="T60" fmla="*/ 201 w 208"/>
                <a:gd name="T61" fmla="*/ 55 h 305"/>
                <a:gd name="T62" fmla="*/ 192 w 208"/>
                <a:gd name="T63" fmla="*/ 35 h 305"/>
                <a:gd name="T64" fmla="*/ 180 w 208"/>
                <a:gd name="T65" fmla="*/ 18 h 305"/>
                <a:gd name="T66" fmla="*/ 164 w 208"/>
                <a:gd name="T67" fmla="*/ 7 h 305"/>
                <a:gd name="T68" fmla="*/ 155 w 208"/>
                <a:gd name="T69" fmla="*/ 2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8" h="305">
                  <a:moveTo>
                    <a:pt x="155" y="2"/>
                  </a:moveTo>
                  <a:lnTo>
                    <a:pt x="155" y="2"/>
                  </a:lnTo>
                  <a:lnTo>
                    <a:pt x="146" y="0"/>
                  </a:lnTo>
                  <a:lnTo>
                    <a:pt x="136" y="0"/>
                  </a:lnTo>
                  <a:lnTo>
                    <a:pt x="126" y="1"/>
                  </a:lnTo>
                  <a:lnTo>
                    <a:pt x="116" y="4"/>
                  </a:lnTo>
                  <a:lnTo>
                    <a:pt x="106" y="8"/>
                  </a:lnTo>
                  <a:lnTo>
                    <a:pt x="97" y="12"/>
                  </a:lnTo>
                  <a:lnTo>
                    <a:pt x="86" y="19"/>
                  </a:lnTo>
                  <a:lnTo>
                    <a:pt x="76" y="26"/>
                  </a:lnTo>
                  <a:lnTo>
                    <a:pt x="67" y="35"/>
                  </a:lnTo>
                  <a:lnTo>
                    <a:pt x="58" y="46"/>
                  </a:lnTo>
                  <a:lnTo>
                    <a:pt x="49" y="56"/>
                  </a:lnTo>
                  <a:lnTo>
                    <a:pt x="40" y="68"/>
                  </a:lnTo>
                  <a:lnTo>
                    <a:pt x="34" y="81"/>
                  </a:lnTo>
                  <a:lnTo>
                    <a:pt x="26" y="94"/>
                  </a:lnTo>
                  <a:lnTo>
                    <a:pt x="19" y="109"/>
                  </a:lnTo>
                  <a:lnTo>
                    <a:pt x="14" y="125"/>
                  </a:lnTo>
                  <a:lnTo>
                    <a:pt x="14" y="125"/>
                  </a:lnTo>
                  <a:lnTo>
                    <a:pt x="9" y="140"/>
                  </a:lnTo>
                  <a:lnTo>
                    <a:pt x="6" y="155"/>
                  </a:lnTo>
                  <a:lnTo>
                    <a:pt x="2" y="170"/>
                  </a:lnTo>
                  <a:lnTo>
                    <a:pt x="1" y="185"/>
                  </a:lnTo>
                  <a:lnTo>
                    <a:pt x="0" y="199"/>
                  </a:lnTo>
                  <a:lnTo>
                    <a:pt x="1" y="213"/>
                  </a:lnTo>
                  <a:lnTo>
                    <a:pt x="2" y="226"/>
                  </a:lnTo>
                  <a:lnTo>
                    <a:pt x="5" y="238"/>
                  </a:lnTo>
                  <a:lnTo>
                    <a:pt x="7" y="250"/>
                  </a:lnTo>
                  <a:lnTo>
                    <a:pt x="11" y="261"/>
                  </a:lnTo>
                  <a:lnTo>
                    <a:pt x="16" y="270"/>
                  </a:lnTo>
                  <a:lnTo>
                    <a:pt x="21" y="279"/>
                  </a:lnTo>
                  <a:lnTo>
                    <a:pt x="28" y="288"/>
                  </a:lnTo>
                  <a:lnTo>
                    <a:pt x="36" y="293"/>
                  </a:lnTo>
                  <a:lnTo>
                    <a:pt x="44" y="298"/>
                  </a:lnTo>
                  <a:lnTo>
                    <a:pt x="53" y="303"/>
                  </a:lnTo>
                  <a:lnTo>
                    <a:pt x="53" y="303"/>
                  </a:lnTo>
                  <a:lnTo>
                    <a:pt x="62" y="305"/>
                  </a:lnTo>
                  <a:lnTo>
                    <a:pt x="72" y="305"/>
                  </a:lnTo>
                  <a:lnTo>
                    <a:pt x="82" y="304"/>
                  </a:lnTo>
                  <a:lnTo>
                    <a:pt x="92" y="302"/>
                  </a:lnTo>
                  <a:lnTo>
                    <a:pt x="102" y="297"/>
                  </a:lnTo>
                  <a:lnTo>
                    <a:pt x="111" y="293"/>
                  </a:lnTo>
                  <a:lnTo>
                    <a:pt x="121" y="286"/>
                  </a:lnTo>
                  <a:lnTo>
                    <a:pt x="131" y="279"/>
                  </a:lnTo>
                  <a:lnTo>
                    <a:pt x="140" y="270"/>
                  </a:lnTo>
                  <a:lnTo>
                    <a:pt x="149" y="259"/>
                  </a:lnTo>
                  <a:lnTo>
                    <a:pt x="158" y="249"/>
                  </a:lnTo>
                  <a:lnTo>
                    <a:pt x="167" y="237"/>
                  </a:lnTo>
                  <a:lnTo>
                    <a:pt x="174" y="224"/>
                  </a:lnTo>
                  <a:lnTo>
                    <a:pt x="182" y="211"/>
                  </a:lnTo>
                  <a:lnTo>
                    <a:pt x="189" y="196"/>
                  </a:lnTo>
                  <a:lnTo>
                    <a:pt x="194" y="181"/>
                  </a:lnTo>
                  <a:lnTo>
                    <a:pt x="194" y="181"/>
                  </a:lnTo>
                  <a:lnTo>
                    <a:pt x="199" y="166"/>
                  </a:lnTo>
                  <a:lnTo>
                    <a:pt x="202" y="150"/>
                  </a:lnTo>
                  <a:lnTo>
                    <a:pt x="205" y="135"/>
                  </a:lnTo>
                  <a:lnTo>
                    <a:pt x="206" y="120"/>
                  </a:lnTo>
                  <a:lnTo>
                    <a:pt x="208" y="106"/>
                  </a:lnTo>
                  <a:lnTo>
                    <a:pt x="208" y="92"/>
                  </a:lnTo>
                  <a:lnTo>
                    <a:pt x="205" y="79"/>
                  </a:lnTo>
                  <a:lnTo>
                    <a:pt x="203" y="67"/>
                  </a:lnTo>
                  <a:lnTo>
                    <a:pt x="201" y="55"/>
                  </a:lnTo>
                  <a:lnTo>
                    <a:pt x="196" y="45"/>
                  </a:lnTo>
                  <a:lnTo>
                    <a:pt x="192" y="35"/>
                  </a:lnTo>
                  <a:lnTo>
                    <a:pt x="186" y="26"/>
                  </a:lnTo>
                  <a:lnTo>
                    <a:pt x="180" y="18"/>
                  </a:lnTo>
                  <a:lnTo>
                    <a:pt x="172" y="12"/>
                  </a:lnTo>
                  <a:lnTo>
                    <a:pt x="164" y="7"/>
                  </a:lnTo>
                  <a:lnTo>
                    <a:pt x="155" y="2"/>
                  </a:lnTo>
                  <a:lnTo>
                    <a:pt x="155" y="2"/>
                  </a:lnTo>
                  <a:close/>
                </a:path>
              </a:pathLst>
            </a:custGeom>
            <a:solidFill>
              <a:srgbClr val="F6D1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45"/>
            <p:cNvSpPr>
              <a:spLocks/>
            </p:cNvSpPr>
            <p:nvPr/>
          </p:nvSpPr>
          <p:spPr bwMode="auto">
            <a:xfrm flipH="1">
              <a:off x="8646214" y="5819387"/>
              <a:ext cx="60830" cy="74710"/>
            </a:xfrm>
            <a:custGeom>
              <a:avLst/>
              <a:gdLst>
                <a:gd name="T0" fmla="*/ 51 w 206"/>
                <a:gd name="T1" fmla="*/ 2 h 305"/>
                <a:gd name="T2" fmla="*/ 71 w 206"/>
                <a:gd name="T3" fmla="*/ 0 h 305"/>
                <a:gd name="T4" fmla="*/ 91 w 206"/>
                <a:gd name="T5" fmla="*/ 4 h 305"/>
                <a:gd name="T6" fmla="*/ 111 w 206"/>
                <a:gd name="T7" fmla="*/ 12 h 305"/>
                <a:gd name="T8" fmla="*/ 130 w 206"/>
                <a:gd name="T9" fmla="*/ 26 h 305"/>
                <a:gd name="T10" fmla="*/ 149 w 206"/>
                <a:gd name="T11" fmla="*/ 46 h 305"/>
                <a:gd name="T12" fmla="*/ 166 w 206"/>
                <a:gd name="T13" fmla="*/ 68 h 305"/>
                <a:gd name="T14" fmla="*/ 180 w 206"/>
                <a:gd name="T15" fmla="*/ 94 h 305"/>
                <a:gd name="T16" fmla="*/ 193 w 206"/>
                <a:gd name="T17" fmla="*/ 125 h 305"/>
                <a:gd name="T18" fmla="*/ 197 w 206"/>
                <a:gd name="T19" fmla="*/ 140 h 305"/>
                <a:gd name="T20" fmla="*/ 204 w 206"/>
                <a:gd name="T21" fmla="*/ 170 h 305"/>
                <a:gd name="T22" fmla="*/ 206 w 206"/>
                <a:gd name="T23" fmla="*/ 199 h 305"/>
                <a:gd name="T24" fmla="*/ 205 w 206"/>
                <a:gd name="T25" fmla="*/ 226 h 305"/>
                <a:gd name="T26" fmla="*/ 200 w 206"/>
                <a:gd name="T27" fmla="*/ 250 h 305"/>
                <a:gd name="T28" fmla="*/ 191 w 206"/>
                <a:gd name="T29" fmla="*/ 270 h 305"/>
                <a:gd name="T30" fmla="*/ 178 w 206"/>
                <a:gd name="T31" fmla="*/ 288 h 305"/>
                <a:gd name="T32" fmla="*/ 163 w 206"/>
                <a:gd name="T33" fmla="*/ 298 h 305"/>
                <a:gd name="T34" fmla="*/ 155 w 206"/>
                <a:gd name="T35" fmla="*/ 303 h 305"/>
                <a:gd name="T36" fmla="*/ 134 w 206"/>
                <a:gd name="T37" fmla="*/ 305 h 305"/>
                <a:gd name="T38" fmla="*/ 115 w 206"/>
                <a:gd name="T39" fmla="*/ 302 h 305"/>
                <a:gd name="T40" fmla="*/ 95 w 206"/>
                <a:gd name="T41" fmla="*/ 293 h 305"/>
                <a:gd name="T42" fmla="*/ 75 w 206"/>
                <a:gd name="T43" fmla="*/ 279 h 305"/>
                <a:gd name="T44" fmla="*/ 57 w 206"/>
                <a:gd name="T45" fmla="*/ 259 h 305"/>
                <a:gd name="T46" fmla="*/ 40 w 206"/>
                <a:gd name="T47" fmla="*/ 237 h 305"/>
                <a:gd name="T48" fmla="*/ 25 w 206"/>
                <a:gd name="T49" fmla="*/ 211 h 305"/>
                <a:gd name="T50" fmla="*/ 13 w 206"/>
                <a:gd name="T51" fmla="*/ 181 h 305"/>
                <a:gd name="T52" fmla="*/ 8 w 206"/>
                <a:gd name="T53" fmla="*/ 166 h 305"/>
                <a:gd name="T54" fmla="*/ 2 w 206"/>
                <a:gd name="T55" fmla="*/ 135 h 305"/>
                <a:gd name="T56" fmla="*/ 0 w 206"/>
                <a:gd name="T57" fmla="*/ 106 h 305"/>
                <a:gd name="T58" fmla="*/ 1 w 206"/>
                <a:gd name="T59" fmla="*/ 79 h 305"/>
                <a:gd name="T60" fmla="*/ 7 w 206"/>
                <a:gd name="T61" fmla="*/ 55 h 305"/>
                <a:gd name="T62" fmla="*/ 14 w 206"/>
                <a:gd name="T63" fmla="*/ 35 h 305"/>
                <a:gd name="T64" fmla="*/ 27 w 206"/>
                <a:gd name="T65" fmla="*/ 18 h 305"/>
                <a:gd name="T66" fmla="*/ 43 w 206"/>
                <a:gd name="T67" fmla="*/ 7 h 305"/>
                <a:gd name="T68" fmla="*/ 51 w 206"/>
                <a:gd name="T69" fmla="*/ 2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6" h="305">
                  <a:moveTo>
                    <a:pt x="51" y="2"/>
                  </a:moveTo>
                  <a:lnTo>
                    <a:pt x="51" y="2"/>
                  </a:lnTo>
                  <a:lnTo>
                    <a:pt x="62" y="0"/>
                  </a:lnTo>
                  <a:lnTo>
                    <a:pt x="71" y="0"/>
                  </a:lnTo>
                  <a:lnTo>
                    <a:pt x="81" y="1"/>
                  </a:lnTo>
                  <a:lnTo>
                    <a:pt x="91" y="4"/>
                  </a:lnTo>
                  <a:lnTo>
                    <a:pt x="101" y="8"/>
                  </a:lnTo>
                  <a:lnTo>
                    <a:pt x="111" y="12"/>
                  </a:lnTo>
                  <a:lnTo>
                    <a:pt x="121" y="19"/>
                  </a:lnTo>
                  <a:lnTo>
                    <a:pt x="130" y="26"/>
                  </a:lnTo>
                  <a:lnTo>
                    <a:pt x="140" y="35"/>
                  </a:lnTo>
                  <a:lnTo>
                    <a:pt x="149" y="46"/>
                  </a:lnTo>
                  <a:lnTo>
                    <a:pt x="158" y="56"/>
                  </a:lnTo>
                  <a:lnTo>
                    <a:pt x="166" y="68"/>
                  </a:lnTo>
                  <a:lnTo>
                    <a:pt x="174" y="81"/>
                  </a:lnTo>
                  <a:lnTo>
                    <a:pt x="180" y="94"/>
                  </a:lnTo>
                  <a:lnTo>
                    <a:pt x="187" y="109"/>
                  </a:lnTo>
                  <a:lnTo>
                    <a:pt x="193" y="125"/>
                  </a:lnTo>
                  <a:lnTo>
                    <a:pt x="193" y="125"/>
                  </a:lnTo>
                  <a:lnTo>
                    <a:pt x="197" y="140"/>
                  </a:lnTo>
                  <a:lnTo>
                    <a:pt x="202" y="155"/>
                  </a:lnTo>
                  <a:lnTo>
                    <a:pt x="204" y="170"/>
                  </a:lnTo>
                  <a:lnTo>
                    <a:pt x="205" y="185"/>
                  </a:lnTo>
                  <a:lnTo>
                    <a:pt x="206" y="199"/>
                  </a:lnTo>
                  <a:lnTo>
                    <a:pt x="206" y="213"/>
                  </a:lnTo>
                  <a:lnTo>
                    <a:pt x="205" y="226"/>
                  </a:lnTo>
                  <a:lnTo>
                    <a:pt x="203" y="238"/>
                  </a:lnTo>
                  <a:lnTo>
                    <a:pt x="200" y="250"/>
                  </a:lnTo>
                  <a:lnTo>
                    <a:pt x="196" y="261"/>
                  </a:lnTo>
                  <a:lnTo>
                    <a:pt x="191" y="270"/>
                  </a:lnTo>
                  <a:lnTo>
                    <a:pt x="185" y="279"/>
                  </a:lnTo>
                  <a:lnTo>
                    <a:pt x="178" y="288"/>
                  </a:lnTo>
                  <a:lnTo>
                    <a:pt x="172" y="293"/>
                  </a:lnTo>
                  <a:lnTo>
                    <a:pt x="163" y="298"/>
                  </a:lnTo>
                  <a:lnTo>
                    <a:pt x="155" y="303"/>
                  </a:lnTo>
                  <a:lnTo>
                    <a:pt x="155" y="303"/>
                  </a:lnTo>
                  <a:lnTo>
                    <a:pt x="145" y="305"/>
                  </a:lnTo>
                  <a:lnTo>
                    <a:pt x="134" y="305"/>
                  </a:lnTo>
                  <a:lnTo>
                    <a:pt x="126" y="304"/>
                  </a:lnTo>
                  <a:lnTo>
                    <a:pt x="115" y="302"/>
                  </a:lnTo>
                  <a:lnTo>
                    <a:pt x="105" y="297"/>
                  </a:lnTo>
                  <a:lnTo>
                    <a:pt x="95" y="293"/>
                  </a:lnTo>
                  <a:lnTo>
                    <a:pt x="85" y="286"/>
                  </a:lnTo>
                  <a:lnTo>
                    <a:pt x="75" y="279"/>
                  </a:lnTo>
                  <a:lnTo>
                    <a:pt x="66" y="270"/>
                  </a:lnTo>
                  <a:lnTo>
                    <a:pt x="57" y="259"/>
                  </a:lnTo>
                  <a:lnTo>
                    <a:pt x="48" y="249"/>
                  </a:lnTo>
                  <a:lnTo>
                    <a:pt x="40" y="237"/>
                  </a:lnTo>
                  <a:lnTo>
                    <a:pt x="32" y="224"/>
                  </a:lnTo>
                  <a:lnTo>
                    <a:pt x="25" y="211"/>
                  </a:lnTo>
                  <a:lnTo>
                    <a:pt x="19" y="196"/>
                  </a:lnTo>
                  <a:lnTo>
                    <a:pt x="13" y="181"/>
                  </a:lnTo>
                  <a:lnTo>
                    <a:pt x="13" y="181"/>
                  </a:lnTo>
                  <a:lnTo>
                    <a:pt x="8" y="166"/>
                  </a:lnTo>
                  <a:lnTo>
                    <a:pt x="4" y="150"/>
                  </a:lnTo>
                  <a:lnTo>
                    <a:pt x="2" y="135"/>
                  </a:lnTo>
                  <a:lnTo>
                    <a:pt x="0" y="120"/>
                  </a:lnTo>
                  <a:lnTo>
                    <a:pt x="0" y="106"/>
                  </a:lnTo>
                  <a:lnTo>
                    <a:pt x="0" y="92"/>
                  </a:lnTo>
                  <a:lnTo>
                    <a:pt x="1" y="79"/>
                  </a:lnTo>
                  <a:lnTo>
                    <a:pt x="3" y="67"/>
                  </a:lnTo>
                  <a:lnTo>
                    <a:pt x="7" y="55"/>
                  </a:lnTo>
                  <a:lnTo>
                    <a:pt x="10" y="45"/>
                  </a:lnTo>
                  <a:lnTo>
                    <a:pt x="14" y="35"/>
                  </a:lnTo>
                  <a:lnTo>
                    <a:pt x="21" y="26"/>
                  </a:lnTo>
                  <a:lnTo>
                    <a:pt x="27" y="18"/>
                  </a:lnTo>
                  <a:lnTo>
                    <a:pt x="35" y="12"/>
                  </a:lnTo>
                  <a:lnTo>
                    <a:pt x="43" y="7"/>
                  </a:lnTo>
                  <a:lnTo>
                    <a:pt x="51" y="2"/>
                  </a:lnTo>
                  <a:lnTo>
                    <a:pt x="51" y="2"/>
                  </a:lnTo>
                  <a:close/>
                </a:path>
              </a:pathLst>
            </a:custGeom>
            <a:solidFill>
              <a:srgbClr val="F6D1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46"/>
            <p:cNvSpPr>
              <a:spLocks/>
            </p:cNvSpPr>
            <p:nvPr/>
          </p:nvSpPr>
          <p:spPr bwMode="auto">
            <a:xfrm flipH="1">
              <a:off x="8486318" y="6102589"/>
              <a:ext cx="71258" cy="57335"/>
            </a:xfrm>
            <a:custGeom>
              <a:avLst/>
              <a:gdLst>
                <a:gd name="T0" fmla="*/ 242 w 242"/>
                <a:gd name="T1" fmla="*/ 125 h 227"/>
                <a:gd name="T2" fmla="*/ 174 w 242"/>
                <a:gd name="T3" fmla="*/ 227 h 227"/>
                <a:gd name="T4" fmla="*/ 174 w 242"/>
                <a:gd name="T5" fmla="*/ 227 h 227"/>
                <a:gd name="T6" fmla="*/ 68 w 242"/>
                <a:gd name="T7" fmla="*/ 227 h 227"/>
                <a:gd name="T8" fmla="*/ 0 w 242"/>
                <a:gd name="T9" fmla="*/ 125 h 227"/>
                <a:gd name="T10" fmla="*/ 120 w 242"/>
                <a:gd name="T11" fmla="*/ 0 h 227"/>
                <a:gd name="T12" fmla="*/ 242 w 242"/>
                <a:gd name="T13" fmla="*/ 125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2" h="227">
                  <a:moveTo>
                    <a:pt x="242" y="125"/>
                  </a:moveTo>
                  <a:lnTo>
                    <a:pt x="174" y="227"/>
                  </a:lnTo>
                  <a:lnTo>
                    <a:pt x="174" y="227"/>
                  </a:lnTo>
                  <a:lnTo>
                    <a:pt x="68" y="227"/>
                  </a:lnTo>
                  <a:lnTo>
                    <a:pt x="0" y="125"/>
                  </a:lnTo>
                  <a:lnTo>
                    <a:pt x="120" y="0"/>
                  </a:lnTo>
                  <a:lnTo>
                    <a:pt x="242" y="125"/>
                  </a:ln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47"/>
            <p:cNvSpPr>
              <a:spLocks/>
            </p:cNvSpPr>
            <p:nvPr/>
          </p:nvSpPr>
          <p:spPr bwMode="auto">
            <a:xfrm flipH="1">
              <a:off x="8486318" y="6102589"/>
              <a:ext cx="71258" cy="57335"/>
            </a:xfrm>
            <a:custGeom>
              <a:avLst/>
              <a:gdLst>
                <a:gd name="T0" fmla="*/ 242 w 242"/>
                <a:gd name="T1" fmla="*/ 125 h 227"/>
                <a:gd name="T2" fmla="*/ 174 w 242"/>
                <a:gd name="T3" fmla="*/ 227 h 227"/>
                <a:gd name="T4" fmla="*/ 174 w 242"/>
                <a:gd name="T5" fmla="*/ 227 h 227"/>
                <a:gd name="T6" fmla="*/ 68 w 242"/>
                <a:gd name="T7" fmla="*/ 227 h 227"/>
                <a:gd name="T8" fmla="*/ 0 w 242"/>
                <a:gd name="T9" fmla="*/ 125 h 227"/>
                <a:gd name="T10" fmla="*/ 120 w 242"/>
                <a:gd name="T11" fmla="*/ 0 h 227"/>
                <a:gd name="T12" fmla="*/ 242 w 242"/>
                <a:gd name="T13" fmla="*/ 125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2" h="227">
                  <a:moveTo>
                    <a:pt x="242" y="125"/>
                  </a:moveTo>
                  <a:lnTo>
                    <a:pt x="174" y="227"/>
                  </a:lnTo>
                  <a:lnTo>
                    <a:pt x="174" y="227"/>
                  </a:lnTo>
                  <a:lnTo>
                    <a:pt x="68" y="227"/>
                  </a:lnTo>
                  <a:lnTo>
                    <a:pt x="0" y="125"/>
                  </a:lnTo>
                  <a:lnTo>
                    <a:pt x="120" y="0"/>
                  </a:lnTo>
                  <a:lnTo>
                    <a:pt x="242" y="12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48"/>
            <p:cNvSpPr>
              <a:spLocks/>
            </p:cNvSpPr>
            <p:nvPr/>
          </p:nvSpPr>
          <p:spPr bwMode="auto">
            <a:xfrm flipH="1">
              <a:off x="8479366" y="6159924"/>
              <a:ext cx="86900" cy="161581"/>
            </a:xfrm>
            <a:custGeom>
              <a:avLst/>
              <a:gdLst>
                <a:gd name="T0" fmla="*/ 203 w 300"/>
                <a:gd name="T1" fmla="*/ 0 h 654"/>
                <a:gd name="T2" fmla="*/ 300 w 300"/>
                <a:gd name="T3" fmla="*/ 654 h 654"/>
                <a:gd name="T4" fmla="*/ 0 w 300"/>
                <a:gd name="T5" fmla="*/ 654 h 654"/>
                <a:gd name="T6" fmla="*/ 97 w 300"/>
                <a:gd name="T7" fmla="*/ 0 h 654"/>
                <a:gd name="T8" fmla="*/ 203 w 300"/>
                <a:gd name="T9" fmla="*/ 0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654">
                  <a:moveTo>
                    <a:pt x="203" y="0"/>
                  </a:moveTo>
                  <a:lnTo>
                    <a:pt x="300" y="654"/>
                  </a:lnTo>
                  <a:lnTo>
                    <a:pt x="0" y="654"/>
                  </a:lnTo>
                  <a:lnTo>
                    <a:pt x="97" y="0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49"/>
            <p:cNvSpPr>
              <a:spLocks/>
            </p:cNvSpPr>
            <p:nvPr/>
          </p:nvSpPr>
          <p:spPr bwMode="auto">
            <a:xfrm flipH="1">
              <a:off x="8479366" y="6159924"/>
              <a:ext cx="86900" cy="161581"/>
            </a:xfrm>
            <a:custGeom>
              <a:avLst/>
              <a:gdLst>
                <a:gd name="T0" fmla="*/ 203 w 300"/>
                <a:gd name="T1" fmla="*/ 0 h 654"/>
                <a:gd name="T2" fmla="*/ 300 w 300"/>
                <a:gd name="T3" fmla="*/ 654 h 654"/>
                <a:gd name="T4" fmla="*/ 0 w 300"/>
                <a:gd name="T5" fmla="*/ 654 h 654"/>
                <a:gd name="T6" fmla="*/ 97 w 300"/>
                <a:gd name="T7" fmla="*/ 0 h 654"/>
                <a:gd name="T8" fmla="*/ 203 w 300"/>
                <a:gd name="T9" fmla="*/ 0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654">
                  <a:moveTo>
                    <a:pt x="203" y="0"/>
                  </a:moveTo>
                  <a:lnTo>
                    <a:pt x="300" y="654"/>
                  </a:lnTo>
                  <a:lnTo>
                    <a:pt x="0" y="654"/>
                  </a:lnTo>
                  <a:lnTo>
                    <a:pt x="97" y="0"/>
                  </a:lnTo>
                  <a:lnTo>
                    <a:pt x="20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50"/>
            <p:cNvSpPr>
              <a:spLocks/>
            </p:cNvSpPr>
            <p:nvPr/>
          </p:nvSpPr>
          <p:spPr bwMode="auto">
            <a:xfrm flipH="1">
              <a:off x="8434178" y="6019192"/>
              <a:ext cx="88638" cy="142469"/>
            </a:xfrm>
            <a:custGeom>
              <a:avLst/>
              <a:gdLst>
                <a:gd name="T0" fmla="*/ 283 w 307"/>
                <a:gd name="T1" fmla="*/ 0 h 573"/>
                <a:gd name="T2" fmla="*/ 307 w 307"/>
                <a:gd name="T3" fmla="*/ 93 h 573"/>
                <a:gd name="T4" fmla="*/ 239 w 307"/>
                <a:gd name="T5" fmla="*/ 573 h 573"/>
                <a:gd name="T6" fmla="*/ 0 w 307"/>
                <a:gd name="T7" fmla="*/ 340 h 573"/>
                <a:gd name="T8" fmla="*/ 283 w 307"/>
                <a:gd name="T9" fmla="*/ 0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573">
                  <a:moveTo>
                    <a:pt x="283" y="0"/>
                  </a:moveTo>
                  <a:lnTo>
                    <a:pt x="307" y="93"/>
                  </a:lnTo>
                  <a:lnTo>
                    <a:pt x="239" y="573"/>
                  </a:lnTo>
                  <a:lnTo>
                    <a:pt x="0" y="340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51"/>
            <p:cNvSpPr>
              <a:spLocks/>
            </p:cNvSpPr>
            <p:nvPr/>
          </p:nvSpPr>
          <p:spPr bwMode="auto">
            <a:xfrm flipH="1">
              <a:off x="8434178" y="6019192"/>
              <a:ext cx="88638" cy="142469"/>
            </a:xfrm>
            <a:custGeom>
              <a:avLst/>
              <a:gdLst>
                <a:gd name="T0" fmla="*/ 283 w 307"/>
                <a:gd name="T1" fmla="*/ 0 h 573"/>
                <a:gd name="T2" fmla="*/ 307 w 307"/>
                <a:gd name="T3" fmla="*/ 93 h 573"/>
                <a:gd name="T4" fmla="*/ 239 w 307"/>
                <a:gd name="T5" fmla="*/ 573 h 573"/>
                <a:gd name="T6" fmla="*/ 0 w 307"/>
                <a:gd name="T7" fmla="*/ 340 h 573"/>
                <a:gd name="T8" fmla="*/ 283 w 307"/>
                <a:gd name="T9" fmla="*/ 0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573">
                  <a:moveTo>
                    <a:pt x="283" y="0"/>
                  </a:moveTo>
                  <a:lnTo>
                    <a:pt x="307" y="93"/>
                  </a:lnTo>
                  <a:lnTo>
                    <a:pt x="239" y="573"/>
                  </a:lnTo>
                  <a:lnTo>
                    <a:pt x="0" y="340"/>
                  </a:lnTo>
                  <a:lnTo>
                    <a:pt x="28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52"/>
            <p:cNvSpPr>
              <a:spLocks/>
            </p:cNvSpPr>
            <p:nvPr/>
          </p:nvSpPr>
          <p:spPr bwMode="auto">
            <a:xfrm flipH="1">
              <a:off x="8441130" y="5991393"/>
              <a:ext cx="163372" cy="46911"/>
            </a:xfrm>
            <a:custGeom>
              <a:avLst/>
              <a:gdLst>
                <a:gd name="T0" fmla="*/ 564 w 564"/>
                <a:gd name="T1" fmla="*/ 0 h 190"/>
                <a:gd name="T2" fmla="*/ 564 w 564"/>
                <a:gd name="T3" fmla="*/ 19 h 190"/>
                <a:gd name="T4" fmla="*/ 564 w 564"/>
                <a:gd name="T5" fmla="*/ 19 h 190"/>
                <a:gd name="T6" fmla="*/ 558 w 564"/>
                <a:gd name="T7" fmla="*/ 27 h 190"/>
                <a:gd name="T8" fmla="*/ 539 w 564"/>
                <a:gd name="T9" fmla="*/ 45 h 190"/>
                <a:gd name="T10" fmla="*/ 511 w 564"/>
                <a:gd name="T11" fmla="*/ 72 h 190"/>
                <a:gd name="T12" fmla="*/ 494 w 564"/>
                <a:gd name="T13" fmla="*/ 87 h 190"/>
                <a:gd name="T14" fmla="*/ 475 w 564"/>
                <a:gd name="T15" fmla="*/ 102 h 190"/>
                <a:gd name="T16" fmla="*/ 454 w 564"/>
                <a:gd name="T17" fmla="*/ 117 h 190"/>
                <a:gd name="T18" fmla="*/ 432 w 564"/>
                <a:gd name="T19" fmla="*/ 133 h 190"/>
                <a:gd name="T20" fmla="*/ 409 w 564"/>
                <a:gd name="T21" fmla="*/ 147 h 190"/>
                <a:gd name="T22" fmla="*/ 384 w 564"/>
                <a:gd name="T23" fmla="*/ 160 h 190"/>
                <a:gd name="T24" fmla="*/ 359 w 564"/>
                <a:gd name="T25" fmla="*/ 171 h 190"/>
                <a:gd name="T26" fmla="*/ 334 w 564"/>
                <a:gd name="T27" fmla="*/ 181 h 190"/>
                <a:gd name="T28" fmla="*/ 321 w 564"/>
                <a:gd name="T29" fmla="*/ 184 h 190"/>
                <a:gd name="T30" fmla="*/ 309 w 564"/>
                <a:gd name="T31" fmla="*/ 186 h 190"/>
                <a:gd name="T32" fmla="*/ 296 w 564"/>
                <a:gd name="T33" fmla="*/ 189 h 190"/>
                <a:gd name="T34" fmla="*/ 283 w 564"/>
                <a:gd name="T35" fmla="*/ 190 h 190"/>
                <a:gd name="T36" fmla="*/ 283 w 564"/>
                <a:gd name="T37" fmla="*/ 190 h 190"/>
                <a:gd name="T38" fmla="*/ 275 w 564"/>
                <a:gd name="T39" fmla="*/ 190 h 190"/>
                <a:gd name="T40" fmla="*/ 275 w 564"/>
                <a:gd name="T41" fmla="*/ 190 h 190"/>
                <a:gd name="T42" fmla="*/ 263 w 564"/>
                <a:gd name="T43" fmla="*/ 190 h 190"/>
                <a:gd name="T44" fmla="*/ 250 w 564"/>
                <a:gd name="T45" fmla="*/ 187 h 190"/>
                <a:gd name="T46" fmla="*/ 237 w 564"/>
                <a:gd name="T47" fmla="*/ 185 h 190"/>
                <a:gd name="T48" fmla="*/ 225 w 564"/>
                <a:gd name="T49" fmla="*/ 183 h 190"/>
                <a:gd name="T50" fmla="*/ 213 w 564"/>
                <a:gd name="T51" fmla="*/ 179 h 190"/>
                <a:gd name="T52" fmla="*/ 200 w 564"/>
                <a:gd name="T53" fmla="*/ 174 h 190"/>
                <a:gd name="T54" fmla="*/ 175 w 564"/>
                <a:gd name="T55" fmla="*/ 165 h 190"/>
                <a:gd name="T56" fmla="*/ 152 w 564"/>
                <a:gd name="T57" fmla="*/ 153 h 190"/>
                <a:gd name="T58" fmla="*/ 128 w 564"/>
                <a:gd name="T59" fmla="*/ 139 h 190"/>
                <a:gd name="T60" fmla="*/ 107 w 564"/>
                <a:gd name="T61" fmla="*/ 125 h 190"/>
                <a:gd name="T62" fmla="*/ 87 w 564"/>
                <a:gd name="T63" fmla="*/ 110 h 190"/>
                <a:gd name="T64" fmla="*/ 69 w 564"/>
                <a:gd name="T65" fmla="*/ 95 h 190"/>
                <a:gd name="T66" fmla="*/ 52 w 564"/>
                <a:gd name="T67" fmla="*/ 81 h 190"/>
                <a:gd name="T68" fmla="*/ 24 w 564"/>
                <a:gd name="T69" fmla="*/ 55 h 190"/>
                <a:gd name="T70" fmla="*/ 6 w 564"/>
                <a:gd name="T71" fmla="*/ 37 h 190"/>
                <a:gd name="T72" fmla="*/ 0 w 564"/>
                <a:gd name="T73" fmla="*/ 30 h 190"/>
                <a:gd name="T74" fmla="*/ 0 w 564"/>
                <a:gd name="T75" fmla="*/ 1 h 190"/>
                <a:gd name="T76" fmla="*/ 564 w 564"/>
                <a:gd name="T77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64" h="190">
                  <a:moveTo>
                    <a:pt x="564" y="0"/>
                  </a:moveTo>
                  <a:lnTo>
                    <a:pt x="564" y="19"/>
                  </a:lnTo>
                  <a:lnTo>
                    <a:pt x="564" y="19"/>
                  </a:lnTo>
                  <a:lnTo>
                    <a:pt x="558" y="27"/>
                  </a:lnTo>
                  <a:lnTo>
                    <a:pt x="539" y="45"/>
                  </a:lnTo>
                  <a:lnTo>
                    <a:pt x="511" y="72"/>
                  </a:lnTo>
                  <a:lnTo>
                    <a:pt x="494" y="87"/>
                  </a:lnTo>
                  <a:lnTo>
                    <a:pt x="475" y="102"/>
                  </a:lnTo>
                  <a:lnTo>
                    <a:pt x="454" y="117"/>
                  </a:lnTo>
                  <a:lnTo>
                    <a:pt x="432" y="133"/>
                  </a:lnTo>
                  <a:lnTo>
                    <a:pt x="409" y="147"/>
                  </a:lnTo>
                  <a:lnTo>
                    <a:pt x="384" y="160"/>
                  </a:lnTo>
                  <a:lnTo>
                    <a:pt x="359" y="171"/>
                  </a:lnTo>
                  <a:lnTo>
                    <a:pt x="334" y="181"/>
                  </a:lnTo>
                  <a:lnTo>
                    <a:pt x="321" y="184"/>
                  </a:lnTo>
                  <a:lnTo>
                    <a:pt x="309" y="186"/>
                  </a:lnTo>
                  <a:lnTo>
                    <a:pt x="296" y="189"/>
                  </a:lnTo>
                  <a:lnTo>
                    <a:pt x="283" y="190"/>
                  </a:lnTo>
                  <a:lnTo>
                    <a:pt x="283" y="190"/>
                  </a:lnTo>
                  <a:lnTo>
                    <a:pt x="275" y="190"/>
                  </a:lnTo>
                  <a:lnTo>
                    <a:pt x="275" y="190"/>
                  </a:lnTo>
                  <a:lnTo>
                    <a:pt x="263" y="190"/>
                  </a:lnTo>
                  <a:lnTo>
                    <a:pt x="250" y="187"/>
                  </a:lnTo>
                  <a:lnTo>
                    <a:pt x="237" y="185"/>
                  </a:lnTo>
                  <a:lnTo>
                    <a:pt x="225" y="183"/>
                  </a:lnTo>
                  <a:lnTo>
                    <a:pt x="213" y="179"/>
                  </a:lnTo>
                  <a:lnTo>
                    <a:pt x="200" y="174"/>
                  </a:lnTo>
                  <a:lnTo>
                    <a:pt x="175" y="165"/>
                  </a:lnTo>
                  <a:lnTo>
                    <a:pt x="152" y="153"/>
                  </a:lnTo>
                  <a:lnTo>
                    <a:pt x="128" y="139"/>
                  </a:lnTo>
                  <a:lnTo>
                    <a:pt x="107" y="125"/>
                  </a:lnTo>
                  <a:lnTo>
                    <a:pt x="87" y="110"/>
                  </a:lnTo>
                  <a:lnTo>
                    <a:pt x="69" y="95"/>
                  </a:lnTo>
                  <a:lnTo>
                    <a:pt x="52" y="81"/>
                  </a:lnTo>
                  <a:lnTo>
                    <a:pt x="24" y="55"/>
                  </a:lnTo>
                  <a:lnTo>
                    <a:pt x="6" y="37"/>
                  </a:lnTo>
                  <a:lnTo>
                    <a:pt x="0" y="30"/>
                  </a:lnTo>
                  <a:lnTo>
                    <a:pt x="0" y="1"/>
                  </a:lnTo>
                  <a:lnTo>
                    <a:pt x="564" y="0"/>
                  </a:lnTo>
                  <a:close/>
                </a:path>
              </a:pathLst>
            </a:custGeom>
            <a:solidFill>
              <a:srgbClr val="A385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53"/>
            <p:cNvSpPr>
              <a:spLocks/>
            </p:cNvSpPr>
            <p:nvPr/>
          </p:nvSpPr>
          <p:spPr bwMode="auto">
            <a:xfrm flipH="1">
              <a:off x="8441130" y="5991393"/>
              <a:ext cx="163372" cy="46911"/>
            </a:xfrm>
            <a:custGeom>
              <a:avLst/>
              <a:gdLst>
                <a:gd name="T0" fmla="*/ 564 w 564"/>
                <a:gd name="T1" fmla="*/ 0 h 190"/>
                <a:gd name="T2" fmla="*/ 564 w 564"/>
                <a:gd name="T3" fmla="*/ 19 h 190"/>
                <a:gd name="T4" fmla="*/ 564 w 564"/>
                <a:gd name="T5" fmla="*/ 19 h 190"/>
                <a:gd name="T6" fmla="*/ 558 w 564"/>
                <a:gd name="T7" fmla="*/ 27 h 190"/>
                <a:gd name="T8" fmla="*/ 539 w 564"/>
                <a:gd name="T9" fmla="*/ 45 h 190"/>
                <a:gd name="T10" fmla="*/ 511 w 564"/>
                <a:gd name="T11" fmla="*/ 72 h 190"/>
                <a:gd name="T12" fmla="*/ 494 w 564"/>
                <a:gd name="T13" fmla="*/ 87 h 190"/>
                <a:gd name="T14" fmla="*/ 475 w 564"/>
                <a:gd name="T15" fmla="*/ 102 h 190"/>
                <a:gd name="T16" fmla="*/ 454 w 564"/>
                <a:gd name="T17" fmla="*/ 117 h 190"/>
                <a:gd name="T18" fmla="*/ 432 w 564"/>
                <a:gd name="T19" fmla="*/ 133 h 190"/>
                <a:gd name="T20" fmla="*/ 409 w 564"/>
                <a:gd name="T21" fmla="*/ 147 h 190"/>
                <a:gd name="T22" fmla="*/ 384 w 564"/>
                <a:gd name="T23" fmla="*/ 160 h 190"/>
                <a:gd name="T24" fmla="*/ 359 w 564"/>
                <a:gd name="T25" fmla="*/ 171 h 190"/>
                <a:gd name="T26" fmla="*/ 334 w 564"/>
                <a:gd name="T27" fmla="*/ 181 h 190"/>
                <a:gd name="T28" fmla="*/ 321 w 564"/>
                <a:gd name="T29" fmla="*/ 184 h 190"/>
                <a:gd name="T30" fmla="*/ 309 w 564"/>
                <a:gd name="T31" fmla="*/ 186 h 190"/>
                <a:gd name="T32" fmla="*/ 296 w 564"/>
                <a:gd name="T33" fmla="*/ 189 h 190"/>
                <a:gd name="T34" fmla="*/ 283 w 564"/>
                <a:gd name="T35" fmla="*/ 190 h 190"/>
                <a:gd name="T36" fmla="*/ 283 w 564"/>
                <a:gd name="T37" fmla="*/ 190 h 190"/>
                <a:gd name="T38" fmla="*/ 275 w 564"/>
                <a:gd name="T39" fmla="*/ 190 h 190"/>
                <a:gd name="T40" fmla="*/ 275 w 564"/>
                <a:gd name="T41" fmla="*/ 190 h 190"/>
                <a:gd name="T42" fmla="*/ 263 w 564"/>
                <a:gd name="T43" fmla="*/ 190 h 190"/>
                <a:gd name="T44" fmla="*/ 250 w 564"/>
                <a:gd name="T45" fmla="*/ 187 h 190"/>
                <a:gd name="T46" fmla="*/ 237 w 564"/>
                <a:gd name="T47" fmla="*/ 185 h 190"/>
                <a:gd name="T48" fmla="*/ 225 w 564"/>
                <a:gd name="T49" fmla="*/ 183 h 190"/>
                <a:gd name="T50" fmla="*/ 213 w 564"/>
                <a:gd name="T51" fmla="*/ 179 h 190"/>
                <a:gd name="T52" fmla="*/ 200 w 564"/>
                <a:gd name="T53" fmla="*/ 174 h 190"/>
                <a:gd name="T54" fmla="*/ 175 w 564"/>
                <a:gd name="T55" fmla="*/ 165 h 190"/>
                <a:gd name="T56" fmla="*/ 152 w 564"/>
                <a:gd name="T57" fmla="*/ 153 h 190"/>
                <a:gd name="T58" fmla="*/ 128 w 564"/>
                <a:gd name="T59" fmla="*/ 139 h 190"/>
                <a:gd name="T60" fmla="*/ 107 w 564"/>
                <a:gd name="T61" fmla="*/ 125 h 190"/>
                <a:gd name="T62" fmla="*/ 87 w 564"/>
                <a:gd name="T63" fmla="*/ 110 h 190"/>
                <a:gd name="T64" fmla="*/ 69 w 564"/>
                <a:gd name="T65" fmla="*/ 95 h 190"/>
                <a:gd name="T66" fmla="*/ 52 w 564"/>
                <a:gd name="T67" fmla="*/ 81 h 190"/>
                <a:gd name="T68" fmla="*/ 24 w 564"/>
                <a:gd name="T69" fmla="*/ 55 h 190"/>
                <a:gd name="T70" fmla="*/ 6 w 564"/>
                <a:gd name="T71" fmla="*/ 37 h 190"/>
                <a:gd name="T72" fmla="*/ 0 w 564"/>
                <a:gd name="T73" fmla="*/ 30 h 190"/>
                <a:gd name="T74" fmla="*/ 0 w 564"/>
                <a:gd name="T75" fmla="*/ 1 h 190"/>
                <a:gd name="T76" fmla="*/ 564 w 564"/>
                <a:gd name="T77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64" h="190">
                  <a:moveTo>
                    <a:pt x="564" y="0"/>
                  </a:moveTo>
                  <a:lnTo>
                    <a:pt x="564" y="19"/>
                  </a:lnTo>
                  <a:lnTo>
                    <a:pt x="564" y="19"/>
                  </a:lnTo>
                  <a:lnTo>
                    <a:pt x="558" y="27"/>
                  </a:lnTo>
                  <a:lnTo>
                    <a:pt x="539" y="45"/>
                  </a:lnTo>
                  <a:lnTo>
                    <a:pt x="511" y="72"/>
                  </a:lnTo>
                  <a:lnTo>
                    <a:pt x="494" y="87"/>
                  </a:lnTo>
                  <a:lnTo>
                    <a:pt x="475" y="102"/>
                  </a:lnTo>
                  <a:lnTo>
                    <a:pt x="454" y="117"/>
                  </a:lnTo>
                  <a:lnTo>
                    <a:pt x="432" y="133"/>
                  </a:lnTo>
                  <a:lnTo>
                    <a:pt x="409" y="147"/>
                  </a:lnTo>
                  <a:lnTo>
                    <a:pt x="384" y="160"/>
                  </a:lnTo>
                  <a:lnTo>
                    <a:pt x="359" y="171"/>
                  </a:lnTo>
                  <a:lnTo>
                    <a:pt x="334" y="181"/>
                  </a:lnTo>
                  <a:lnTo>
                    <a:pt x="321" y="184"/>
                  </a:lnTo>
                  <a:lnTo>
                    <a:pt x="309" y="186"/>
                  </a:lnTo>
                  <a:lnTo>
                    <a:pt x="296" y="189"/>
                  </a:lnTo>
                  <a:lnTo>
                    <a:pt x="283" y="190"/>
                  </a:lnTo>
                  <a:lnTo>
                    <a:pt x="283" y="190"/>
                  </a:lnTo>
                  <a:lnTo>
                    <a:pt x="275" y="190"/>
                  </a:lnTo>
                  <a:lnTo>
                    <a:pt x="275" y="190"/>
                  </a:lnTo>
                  <a:lnTo>
                    <a:pt x="263" y="190"/>
                  </a:lnTo>
                  <a:lnTo>
                    <a:pt x="250" y="187"/>
                  </a:lnTo>
                  <a:lnTo>
                    <a:pt x="237" y="185"/>
                  </a:lnTo>
                  <a:lnTo>
                    <a:pt x="225" y="183"/>
                  </a:lnTo>
                  <a:lnTo>
                    <a:pt x="213" y="179"/>
                  </a:lnTo>
                  <a:lnTo>
                    <a:pt x="200" y="174"/>
                  </a:lnTo>
                  <a:lnTo>
                    <a:pt x="175" y="165"/>
                  </a:lnTo>
                  <a:lnTo>
                    <a:pt x="152" y="153"/>
                  </a:lnTo>
                  <a:lnTo>
                    <a:pt x="128" y="139"/>
                  </a:lnTo>
                  <a:lnTo>
                    <a:pt x="107" y="125"/>
                  </a:lnTo>
                  <a:lnTo>
                    <a:pt x="87" y="110"/>
                  </a:lnTo>
                  <a:lnTo>
                    <a:pt x="69" y="95"/>
                  </a:lnTo>
                  <a:lnTo>
                    <a:pt x="52" y="81"/>
                  </a:lnTo>
                  <a:lnTo>
                    <a:pt x="24" y="55"/>
                  </a:lnTo>
                  <a:lnTo>
                    <a:pt x="6" y="37"/>
                  </a:lnTo>
                  <a:lnTo>
                    <a:pt x="0" y="30"/>
                  </a:lnTo>
                  <a:lnTo>
                    <a:pt x="0" y="1"/>
                  </a:lnTo>
                  <a:lnTo>
                    <a:pt x="56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54"/>
            <p:cNvSpPr>
              <a:spLocks/>
            </p:cNvSpPr>
            <p:nvPr/>
          </p:nvSpPr>
          <p:spPr bwMode="auto">
            <a:xfrm flipH="1">
              <a:off x="8352492" y="5640432"/>
              <a:ext cx="340648" cy="382235"/>
            </a:xfrm>
            <a:custGeom>
              <a:avLst/>
              <a:gdLst>
                <a:gd name="T0" fmla="*/ 627 w 1176"/>
                <a:gd name="T1" fmla="*/ 1 h 1541"/>
                <a:gd name="T2" fmla="*/ 736 w 1176"/>
                <a:gd name="T3" fmla="*/ 13 h 1541"/>
                <a:gd name="T4" fmla="*/ 831 w 1176"/>
                <a:gd name="T5" fmla="*/ 38 h 1541"/>
                <a:gd name="T6" fmla="*/ 912 w 1176"/>
                <a:gd name="T7" fmla="*/ 76 h 1541"/>
                <a:gd name="T8" fmla="*/ 980 w 1176"/>
                <a:gd name="T9" fmla="*/ 123 h 1541"/>
                <a:gd name="T10" fmla="*/ 1037 w 1176"/>
                <a:gd name="T11" fmla="*/ 180 h 1541"/>
                <a:gd name="T12" fmla="*/ 1082 w 1176"/>
                <a:gd name="T13" fmla="*/ 245 h 1541"/>
                <a:gd name="T14" fmla="*/ 1116 w 1176"/>
                <a:gd name="T15" fmla="*/ 316 h 1541"/>
                <a:gd name="T16" fmla="*/ 1143 w 1176"/>
                <a:gd name="T17" fmla="*/ 392 h 1541"/>
                <a:gd name="T18" fmla="*/ 1160 w 1176"/>
                <a:gd name="T19" fmla="*/ 473 h 1541"/>
                <a:gd name="T20" fmla="*/ 1171 w 1176"/>
                <a:gd name="T21" fmla="*/ 555 h 1541"/>
                <a:gd name="T22" fmla="*/ 1175 w 1176"/>
                <a:gd name="T23" fmla="*/ 694 h 1541"/>
                <a:gd name="T24" fmla="*/ 1162 w 1176"/>
                <a:gd name="T25" fmla="*/ 856 h 1541"/>
                <a:gd name="T26" fmla="*/ 1137 w 1176"/>
                <a:gd name="T27" fmla="*/ 1002 h 1541"/>
                <a:gd name="T28" fmla="*/ 1107 w 1176"/>
                <a:gd name="T29" fmla="*/ 1121 h 1541"/>
                <a:gd name="T30" fmla="*/ 1079 w 1176"/>
                <a:gd name="T31" fmla="*/ 1203 h 1541"/>
                <a:gd name="T32" fmla="*/ 1066 w 1176"/>
                <a:gd name="T33" fmla="*/ 1231 h 1541"/>
                <a:gd name="T34" fmla="*/ 1011 w 1176"/>
                <a:gd name="T35" fmla="*/ 1296 h 1541"/>
                <a:gd name="T36" fmla="*/ 925 w 1176"/>
                <a:gd name="T37" fmla="*/ 1371 h 1541"/>
                <a:gd name="T38" fmla="*/ 820 w 1176"/>
                <a:gd name="T39" fmla="*/ 1446 h 1541"/>
                <a:gd name="T40" fmla="*/ 713 w 1176"/>
                <a:gd name="T41" fmla="*/ 1506 h 1541"/>
                <a:gd name="T42" fmla="*/ 646 w 1176"/>
                <a:gd name="T43" fmla="*/ 1531 h 1541"/>
                <a:gd name="T44" fmla="*/ 602 w 1176"/>
                <a:gd name="T45" fmla="*/ 1540 h 1541"/>
                <a:gd name="T46" fmla="*/ 575 w 1176"/>
                <a:gd name="T47" fmla="*/ 1540 h 1541"/>
                <a:gd name="T48" fmla="*/ 530 w 1176"/>
                <a:gd name="T49" fmla="*/ 1531 h 1541"/>
                <a:gd name="T50" fmla="*/ 462 w 1176"/>
                <a:gd name="T51" fmla="*/ 1506 h 1541"/>
                <a:gd name="T52" fmla="*/ 355 w 1176"/>
                <a:gd name="T53" fmla="*/ 1446 h 1541"/>
                <a:gd name="T54" fmla="*/ 252 w 1176"/>
                <a:gd name="T55" fmla="*/ 1371 h 1541"/>
                <a:gd name="T56" fmla="*/ 165 w 1176"/>
                <a:gd name="T57" fmla="*/ 1296 h 1541"/>
                <a:gd name="T58" fmla="*/ 109 w 1176"/>
                <a:gd name="T59" fmla="*/ 1231 h 1541"/>
                <a:gd name="T60" fmla="*/ 96 w 1176"/>
                <a:gd name="T61" fmla="*/ 1203 h 1541"/>
                <a:gd name="T62" fmla="*/ 69 w 1176"/>
                <a:gd name="T63" fmla="*/ 1121 h 1541"/>
                <a:gd name="T64" fmla="*/ 38 w 1176"/>
                <a:gd name="T65" fmla="*/ 1002 h 1541"/>
                <a:gd name="T66" fmla="*/ 13 w 1176"/>
                <a:gd name="T67" fmla="*/ 856 h 1541"/>
                <a:gd name="T68" fmla="*/ 0 w 1176"/>
                <a:gd name="T69" fmla="*/ 694 h 1541"/>
                <a:gd name="T70" fmla="*/ 4 w 1176"/>
                <a:gd name="T71" fmla="*/ 555 h 1541"/>
                <a:gd name="T72" fmla="*/ 15 w 1176"/>
                <a:gd name="T73" fmla="*/ 473 h 1541"/>
                <a:gd name="T74" fmla="*/ 33 w 1176"/>
                <a:gd name="T75" fmla="*/ 392 h 1541"/>
                <a:gd name="T76" fmla="*/ 59 w 1176"/>
                <a:gd name="T77" fmla="*/ 316 h 1541"/>
                <a:gd name="T78" fmla="*/ 93 w 1176"/>
                <a:gd name="T79" fmla="*/ 245 h 1541"/>
                <a:gd name="T80" fmla="*/ 139 w 1176"/>
                <a:gd name="T81" fmla="*/ 180 h 1541"/>
                <a:gd name="T82" fmla="*/ 195 w 1176"/>
                <a:gd name="T83" fmla="*/ 123 h 1541"/>
                <a:gd name="T84" fmla="*/ 264 w 1176"/>
                <a:gd name="T85" fmla="*/ 76 h 1541"/>
                <a:gd name="T86" fmla="*/ 345 w 1176"/>
                <a:gd name="T87" fmla="*/ 38 h 1541"/>
                <a:gd name="T88" fmla="*/ 439 w 1176"/>
                <a:gd name="T89" fmla="*/ 13 h 1541"/>
                <a:gd name="T90" fmla="*/ 548 w 1176"/>
                <a:gd name="T91" fmla="*/ 1 h 1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76" h="1541">
                  <a:moveTo>
                    <a:pt x="588" y="0"/>
                  </a:moveTo>
                  <a:lnTo>
                    <a:pt x="588" y="0"/>
                  </a:lnTo>
                  <a:lnTo>
                    <a:pt x="627" y="1"/>
                  </a:lnTo>
                  <a:lnTo>
                    <a:pt x="665" y="3"/>
                  </a:lnTo>
                  <a:lnTo>
                    <a:pt x="701" y="8"/>
                  </a:lnTo>
                  <a:lnTo>
                    <a:pt x="736" y="13"/>
                  </a:lnTo>
                  <a:lnTo>
                    <a:pt x="770" y="19"/>
                  </a:lnTo>
                  <a:lnTo>
                    <a:pt x="801" y="28"/>
                  </a:lnTo>
                  <a:lnTo>
                    <a:pt x="831" y="38"/>
                  </a:lnTo>
                  <a:lnTo>
                    <a:pt x="860" y="50"/>
                  </a:lnTo>
                  <a:lnTo>
                    <a:pt x="886" y="62"/>
                  </a:lnTo>
                  <a:lnTo>
                    <a:pt x="912" y="76"/>
                  </a:lnTo>
                  <a:lnTo>
                    <a:pt x="936" y="91"/>
                  </a:lnTo>
                  <a:lnTo>
                    <a:pt x="958" y="106"/>
                  </a:lnTo>
                  <a:lnTo>
                    <a:pt x="980" y="123"/>
                  </a:lnTo>
                  <a:lnTo>
                    <a:pt x="1000" y="142"/>
                  </a:lnTo>
                  <a:lnTo>
                    <a:pt x="1019" y="160"/>
                  </a:lnTo>
                  <a:lnTo>
                    <a:pt x="1037" y="180"/>
                  </a:lnTo>
                  <a:lnTo>
                    <a:pt x="1052" y="201"/>
                  </a:lnTo>
                  <a:lnTo>
                    <a:pt x="1067" y="222"/>
                  </a:lnTo>
                  <a:lnTo>
                    <a:pt x="1082" y="245"/>
                  </a:lnTo>
                  <a:lnTo>
                    <a:pt x="1094" y="268"/>
                  </a:lnTo>
                  <a:lnTo>
                    <a:pt x="1106" y="292"/>
                  </a:lnTo>
                  <a:lnTo>
                    <a:pt x="1116" y="316"/>
                  </a:lnTo>
                  <a:lnTo>
                    <a:pt x="1127" y="341"/>
                  </a:lnTo>
                  <a:lnTo>
                    <a:pt x="1135" y="366"/>
                  </a:lnTo>
                  <a:lnTo>
                    <a:pt x="1143" y="392"/>
                  </a:lnTo>
                  <a:lnTo>
                    <a:pt x="1150" y="419"/>
                  </a:lnTo>
                  <a:lnTo>
                    <a:pt x="1156" y="446"/>
                  </a:lnTo>
                  <a:lnTo>
                    <a:pt x="1160" y="473"/>
                  </a:lnTo>
                  <a:lnTo>
                    <a:pt x="1165" y="500"/>
                  </a:lnTo>
                  <a:lnTo>
                    <a:pt x="1168" y="527"/>
                  </a:lnTo>
                  <a:lnTo>
                    <a:pt x="1171" y="555"/>
                  </a:lnTo>
                  <a:lnTo>
                    <a:pt x="1174" y="583"/>
                  </a:lnTo>
                  <a:lnTo>
                    <a:pt x="1176" y="638"/>
                  </a:lnTo>
                  <a:lnTo>
                    <a:pt x="1175" y="694"/>
                  </a:lnTo>
                  <a:lnTo>
                    <a:pt x="1173" y="749"/>
                  </a:lnTo>
                  <a:lnTo>
                    <a:pt x="1168" y="803"/>
                  </a:lnTo>
                  <a:lnTo>
                    <a:pt x="1162" y="856"/>
                  </a:lnTo>
                  <a:lnTo>
                    <a:pt x="1155" y="907"/>
                  </a:lnTo>
                  <a:lnTo>
                    <a:pt x="1147" y="956"/>
                  </a:lnTo>
                  <a:lnTo>
                    <a:pt x="1137" y="1002"/>
                  </a:lnTo>
                  <a:lnTo>
                    <a:pt x="1128" y="1045"/>
                  </a:lnTo>
                  <a:lnTo>
                    <a:pt x="1118" y="1085"/>
                  </a:lnTo>
                  <a:lnTo>
                    <a:pt x="1107" y="1121"/>
                  </a:lnTo>
                  <a:lnTo>
                    <a:pt x="1097" y="1153"/>
                  </a:lnTo>
                  <a:lnTo>
                    <a:pt x="1088" y="1180"/>
                  </a:lnTo>
                  <a:lnTo>
                    <a:pt x="1079" y="1203"/>
                  </a:lnTo>
                  <a:lnTo>
                    <a:pt x="1072" y="1220"/>
                  </a:lnTo>
                  <a:lnTo>
                    <a:pt x="1066" y="1231"/>
                  </a:lnTo>
                  <a:lnTo>
                    <a:pt x="1066" y="1231"/>
                  </a:lnTo>
                  <a:lnTo>
                    <a:pt x="1051" y="1251"/>
                  </a:lnTo>
                  <a:lnTo>
                    <a:pt x="1033" y="1272"/>
                  </a:lnTo>
                  <a:lnTo>
                    <a:pt x="1011" y="1296"/>
                  </a:lnTo>
                  <a:lnTo>
                    <a:pt x="984" y="1321"/>
                  </a:lnTo>
                  <a:lnTo>
                    <a:pt x="956" y="1346"/>
                  </a:lnTo>
                  <a:lnTo>
                    <a:pt x="925" y="1371"/>
                  </a:lnTo>
                  <a:lnTo>
                    <a:pt x="891" y="1397"/>
                  </a:lnTo>
                  <a:lnTo>
                    <a:pt x="856" y="1422"/>
                  </a:lnTo>
                  <a:lnTo>
                    <a:pt x="820" y="1446"/>
                  </a:lnTo>
                  <a:lnTo>
                    <a:pt x="784" y="1469"/>
                  </a:lnTo>
                  <a:lnTo>
                    <a:pt x="748" y="1488"/>
                  </a:lnTo>
                  <a:lnTo>
                    <a:pt x="713" y="1506"/>
                  </a:lnTo>
                  <a:lnTo>
                    <a:pt x="679" y="1521"/>
                  </a:lnTo>
                  <a:lnTo>
                    <a:pt x="662" y="1527"/>
                  </a:lnTo>
                  <a:lnTo>
                    <a:pt x="646" y="1531"/>
                  </a:lnTo>
                  <a:lnTo>
                    <a:pt x="631" y="1536"/>
                  </a:lnTo>
                  <a:lnTo>
                    <a:pt x="615" y="1539"/>
                  </a:lnTo>
                  <a:lnTo>
                    <a:pt x="602" y="1540"/>
                  </a:lnTo>
                  <a:lnTo>
                    <a:pt x="588" y="1541"/>
                  </a:lnTo>
                  <a:lnTo>
                    <a:pt x="588" y="1541"/>
                  </a:lnTo>
                  <a:lnTo>
                    <a:pt x="575" y="1540"/>
                  </a:lnTo>
                  <a:lnTo>
                    <a:pt x="560" y="1539"/>
                  </a:lnTo>
                  <a:lnTo>
                    <a:pt x="545" y="1536"/>
                  </a:lnTo>
                  <a:lnTo>
                    <a:pt x="530" y="1531"/>
                  </a:lnTo>
                  <a:lnTo>
                    <a:pt x="513" y="1527"/>
                  </a:lnTo>
                  <a:lnTo>
                    <a:pt x="497" y="1521"/>
                  </a:lnTo>
                  <a:lnTo>
                    <a:pt x="462" y="1506"/>
                  </a:lnTo>
                  <a:lnTo>
                    <a:pt x="428" y="1488"/>
                  </a:lnTo>
                  <a:lnTo>
                    <a:pt x="392" y="1469"/>
                  </a:lnTo>
                  <a:lnTo>
                    <a:pt x="355" y="1446"/>
                  </a:lnTo>
                  <a:lnTo>
                    <a:pt x="320" y="1422"/>
                  </a:lnTo>
                  <a:lnTo>
                    <a:pt x="284" y="1397"/>
                  </a:lnTo>
                  <a:lnTo>
                    <a:pt x="252" y="1371"/>
                  </a:lnTo>
                  <a:lnTo>
                    <a:pt x="220" y="1346"/>
                  </a:lnTo>
                  <a:lnTo>
                    <a:pt x="191" y="1321"/>
                  </a:lnTo>
                  <a:lnTo>
                    <a:pt x="165" y="1296"/>
                  </a:lnTo>
                  <a:lnTo>
                    <a:pt x="142" y="1272"/>
                  </a:lnTo>
                  <a:lnTo>
                    <a:pt x="124" y="1251"/>
                  </a:lnTo>
                  <a:lnTo>
                    <a:pt x="109" y="1231"/>
                  </a:lnTo>
                  <a:lnTo>
                    <a:pt x="109" y="1231"/>
                  </a:lnTo>
                  <a:lnTo>
                    <a:pt x="103" y="1220"/>
                  </a:lnTo>
                  <a:lnTo>
                    <a:pt x="96" y="1203"/>
                  </a:lnTo>
                  <a:lnTo>
                    <a:pt x="88" y="1180"/>
                  </a:lnTo>
                  <a:lnTo>
                    <a:pt x="78" y="1153"/>
                  </a:lnTo>
                  <a:lnTo>
                    <a:pt x="69" y="1121"/>
                  </a:lnTo>
                  <a:lnTo>
                    <a:pt x="59" y="1085"/>
                  </a:lnTo>
                  <a:lnTo>
                    <a:pt x="48" y="1045"/>
                  </a:lnTo>
                  <a:lnTo>
                    <a:pt x="38" y="1002"/>
                  </a:lnTo>
                  <a:lnTo>
                    <a:pt x="29" y="956"/>
                  </a:lnTo>
                  <a:lnTo>
                    <a:pt x="20" y="907"/>
                  </a:lnTo>
                  <a:lnTo>
                    <a:pt x="13" y="856"/>
                  </a:lnTo>
                  <a:lnTo>
                    <a:pt x="7" y="803"/>
                  </a:lnTo>
                  <a:lnTo>
                    <a:pt x="2" y="749"/>
                  </a:lnTo>
                  <a:lnTo>
                    <a:pt x="0" y="694"/>
                  </a:lnTo>
                  <a:lnTo>
                    <a:pt x="0" y="638"/>
                  </a:lnTo>
                  <a:lnTo>
                    <a:pt x="2" y="583"/>
                  </a:lnTo>
                  <a:lnTo>
                    <a:pt x="4" y="555"/>
                  </a:lnTo>
                  <a:lnTo>
                    <a:pt x="7" y="527"/>
                  </a:lnTo>
                  <a:lnTo>
                    <a:pt x="10" y="500"/>
                  </a:lnTo>
                  <a:lnTo>
                    <a:pt x="15" y="473"/>
                  </a:lnTo>
                  <a:lnTo>
                    <a:pt x="19" y="446"/>
                  </a:lnTo>
                  <a:lnTo>
                    <a:pt x="26" y="419"/>
                  </a:lnTo>
                  <a:lnTo>
                    <a:pt x="33" y="392"/>
                  </a:lnTo>
                  <a:lnTo>
                    <a:pt x="41" y="366"/>
                  </a:lnTo>
                  <a:lnTo>
                    <a:pt x="48" y="341"/>
                  </a:lnTo>
                  <a:lnTo>
                    <a:pt x="59" y="316"/>
                  </a:lnTo>
                  <a:lnTo>
                    <a:pt x="70" y="292"/>
                  </a:lnTo>
                  <a:lnTo>
                    <a:pt x="81" y="268"/>
                  </a:lnTo>
                  <a:lnTo>
                    <a:pt x="93" y="245"/>
                  </a:lnTo>
                  <a:lnTo>
                    <a:pt x="108" y="222"/>
                  </a:lnTo>
                  <a:lnTo>
                    <a:pt x="123" y="201"/>
                  </a:lnTo>
                  <a:lnTo>
                    <a:pt x="139" y="180"/>
                  </a:lnTo>
                  <a:lnTo>
                    <a:pt x="156" y="160"/>
                  </a:lnTo>
                  <a:lnTo>
                    <a:pt x="175" y="142"/>
                  </a:lnTo>
                  <a:lnTo>
                    <a:pt x="195" y="123"/>
                  </a:lnTo>
                  <a:lnTo>
                    <a:pt x="217" y="106"/>
                  </a:lnTo>
                  <a:lnTo>
                    <a:pt x="239" y="91"/>
                  </a:lnTo>
                  <a:lnTo>
                    <a:pt x="264" y="76"/>
                  </a:lnTo>
                  <a:lnTo>
                    <a:pt x="289" y="62"/>
                  </a:lnTo>
                  <a:lnTo>
                    <a:pt x="315" y="50"/>
                  </a:lnTo>
                  <a:lnTo>
                    <a:pt x="345" y="38"/>
                  </a:lnTo>
                  <a:lnTo>
                    <a:pt x="374" y="28"/>
                  </a:lnTo>
                  <a:lnTo>
                    <a:pt x="405" y="19"/>
                  </a:lnTo>
                  <a:lnTo>
                    <a:pt x="439" y="13"/>
                  </a:lnTo>
                  <a:lnTo>
                    <a:pt x="474" y="8"/>
                  </a:lnTo>
                  <a:lnTo>
                    <a:pt x="510" y="3"/>
                  </a:lnTo>
                  <a:lnTo>
                    <a:pt x="548" y="1"/>
                  </a:lnTo>
                  <a:lnTo>
                    <a:pt x="588" y="0"/>
                  </a:lnTo>
                  <a:lnTo>
                    <a:pt x="588" y="0"/>
                  </a:lnTo>
                  <a:close/>
                </a:path>
              </a:pathLst>
            </a:custGeom>
            <a:solidFill>
              <a:srgbClr val="DBB1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55"/>
            <p:cNvSpPr>
              <a:spLocks noEditPoints="1"/>
            </p:cNvSpPr>
            <p:nvPr/>
          </p:nvSpPr>
          <p:spPr bwMode="auto">
            <a:xfrm flipH="1">
              <a:off x="8347278" y="5607421"/>
              <a:ext cx="358028" cy="277989"/>
            </a:xfrm>
            <a:custGeom>
              <a:avLst/>
              <a:gdLst>
                <a:gd name="T0" fmla="*/ 949 w 1236"/>
                <a:gd name="T1" fmla="*/ 116 h 1115"/>
                <a:gd name="T2" fmla="*/ 818 w 1236"/>
                <a:gd name="T3" fmla="*/ 56 h 1115"/>
                <a:gd name="T4" fmla="*/ 672 w 1236"/>
                <a:gd name="T5" fmla="*/ 18 h 1115"/>
                <a:gd name="T6" fmla="*/ 520 w 1236"/>
                <a:gd name="T7" fmla="*/ 1 h 1115"/>
                <a:gd name="T8" fmla="*/ 372 w 1236"/>
                <a:gd name="T9" fmla="*/ 3 h 1115"/>
                <a:gd name="T10" fmla="*/ 235 w 1236"/>
                <a:gd name="T11" fmla="*/ 24 h 1115"/>
                <a:gd name="T12" fmla="*/ 119 w 1236"/>
                <a:gd name="T13" fmla="*/ 62 h 1115"/>
                <a:gd name="T14" fmla="*/ 30 w 1236"/>
                <a:gd name="T15" fmla="*/ 116 h 1115"/>
                <a:gd name="T16" fmla="*/ 5 w 1236"/>
                <a:gd name="T17" fmla="*/ 168 h 1115"/>
                <a:gd name="T18" fmla="*/ 22 w 1236"/>
                <a:gd name="T19" fmla="*/ 284 h 1115"/>
                <a:gd name="T20" fmla="*/ 33 w 1236"/>
                <a:gd name="T21" fmla="*/ 593 h 1115"/>
                <a:gd name="T22" fmla="*/ 40 w 1236"/>
                <a:gd name="T23" fmla="*/ 927 h 1115"/>
                <a:gd name="T24" fmla="*/ 55 w 1236"/>
                <a:gd name="T25" fmla="*/ 1097 h 1115"/>
                <a:gd name="T26" fmla="*/ 57 w 1236"/>
                <a:gd name="T27" fmla="*/ 1104 h 1115"/>
                <a:gd name="T28" fmla="*/ 65 w 1236"/>
                <a:gd name="T29" fmla="*/ 1114 h 1115"/>
                <a:gd name="T30" fmla="*/ 79 w 1236"/>
                <a:gd name="T31" fmla="*/ 1112 h 1115"/>
                <a:gd name="T32" fmla="*/ 82 w 1236"/>
                <a:gd name="T33" fmla="*/ 1088 h 1115"/>
                <a:gd name="T34" fmla="*/ 78 w 1236"/>
                <a:gd name="T35" fmla="*/ 1011 h 1115"/>
                <a:gd name="T36" fmla="*/ 69 w 1236"/>
                <a:gd name="T37" fmla="*/ 902 h 1115"/>
                <a:gd name="T38" fmla="*/ 103 w 1236"/>
                <a:gd name="T39" fmla="*/ 805 h 1115"/>
                <a:gd name="T40" fmla="*/ 167 w 1236"/>
                <a:gd name="T41" fmla="*/ 678 h 1115"/>
                <a:gd name="T42" fmla="*/ 206 w 1236"/>
                <a:gd name="T43" fmla="*/ 565 h 1115"/>
                <a:gd name="T44" fmla="*/ 244 w 1236"/>
                <a:gd name="T45" fmla="*/ 491 h 1115"/>
                <a:gd name="T46" fmla="*/ 281 w 1236"/>
                <a:gd name="T47" fmla="*/ 450 h 1115"/>
                <a:gd name="T48" fmla="*/ 303 w 1236"/>
                <a:gd name="T49" fmla="*/ 435 h 1115"/>
                <a:gd name="T50" fmla="*/ 396 w 1236"/>
                <a:gd name="T51" fmla="*/ 410 h 1115"/>
                <a:gd name="T52" fmla="*/ 456 w 1236"/>
                <a:gd name="T53" fmla="*/ 414 h 1115"/>
                <a:gd name="T54" fmla="*/ 555 w 1236"/>
                <a:gd name="T55" fmla="*/ 458 h 1115"/>
                <a:gd name="T56" fmla="*/ 630 w 1236"/>
                <a:gd name="T57" fmla="*/ 489 h 1115"/>
                <a:gd name="T58" fmla="*/ 783 w 1236"/>
                <a:gd name="T59" fmla="*/ 529 h 1115"/>
                <a:gd name="T60" fmla="*/ 871 w 1236"/>
                <a:gd name="T61" fmla="*/ 541 h 1115"/>
                <a:gd name="T62" fmla="*/ 933 w 1236"/>
                <a:gd name="T63" fmla="*/ 535 h 1115"/>
                <a:gd name="T64" fmla="*/ 995 w 1236"/>
                <a:gd name="T65" fmla="*/ 519 h 1115"/>
                <a:gd name="T66" fmla="*/ 1005 w 1236"/>
                <a:gd name="T67" fmla="*/ 508 h 1115"/>
                <a:gd name="T68" fmla="*/ 1076 w 1236"/>
                <a:gd name="T69" fmla="*/ 631 h 1115"/>
                <a:gd name="T70" fmla="*/ 1118 w 1236"/>
                <a:gd name="T71" fmla="*/ 742 h 1115"/>
                <a:gd name="T72" fmla="*/ 1157 w 1236"/>
                <a:gd name="T73" fmla="*/ 903 h 1115"/>
                <a:gd name="T74" fmla="*/ 1160 w 1236"/>
                <a:gd name="T75" fmla="*/ 1018 h 1115"/>
                <a:gd name="T76" fmla="*/ 1156 w 1236"/>
                <a:gd name="T77" fmla="*/ 1088 h 1115"/>
                <a:gd name="T78" fmla="*/ 1160 w 1236"/>
                <a:gd name="T79" fmla="*/ 1112 h 1115"/>
                <a:gd name="T80" fmla="*/ 1174 w 1236"/>
                <a:gd name="T81" fmla="*/ 1114 h 1115"/>
                <a:gd name="T82" fmla="*/ 1181 w 1236"/>
                <a:gd name="T83" fmla="*/ 1104 h 1115"/>
                <a:gd name="T84" fmla="*/ 1184 w 1236"/>
                <a:gd name="T85" fmla="*/ 1075 h 1115"/>
                <a:gd name="T86" fmla="*/ 1209 w 1236"/>
                <a:gd name="T87" fmla="*/ 952 h 1115"/>
                <a:gd name="T88" fmla="*/ 1234 w 1236"/>
                <a:gd name="T89" fmla="*/ 737 h 1115"/>
                <a:gd name="T90" fmla="*/ 1235 w 1236"/>
                <a:gd name="T91" fmla="*/ 596 h 1115"/>
                <a:gd name="T92" fmla="*/ 1220 w 1236"/>
                <a:gd name="T93" fmla="*/ 454 h 1115"/>
                <a:gd name="T94" fmla="*/ 1187 w 1236"/>
                <a:gd name="T95" fmla="*/ 327 h 1115"/>
                <a:gd name="T96" fmla="*/ 1144 w 1236"/>
                <a:gd name="T97" fmla="*/ 248 h 1115"/>
                <a:gd name="T98" fmla="*/ 1107 w 1236"/>
                <a:gd name="T99" fmla="*/ 206 h 1115"/>
                <a:gd name="T100" fmla="*/ 1061 w 1236"/>
                <a:gd name="T101" fmla="*/ 174 h 1115"/>
                <a:gd name="T102" fmla="*/ 1007 w 1236"/>
                <a:gd name="T103" fmla="*/ 155 h 1115"/>
                <a:gd name="T104" fmla="*/ 548 w 1236"/>
                <a:gd name="T105" fmla="*/ 369 h 1115"/>
                <a:gd name="T106" fmla="*/ 563 w 1236"/>
                <a:gd name="T107" fmla="*/ 373 h 1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36" h="1115">
                  <a:moveTo>
                    <a:pt x="1007" y="155"/>
                  </a:moveTo>
                  <a:lnTo>
                    <a:pt x="1007" y="155"/>
                  </a:lnTo>
                  <a:lnTo>
                    <a:pt x="979" y="135"/>
                  </a:lnTo>
                  <a:lnTo>
                    <a:pt x="949" y="116"/>
                  </a:lnTo>
                  <a:lnTo>
                    <a:pt x="917" y="99"/>
                  </a:lnTo>
                  <a:lnTo>
                    <a:pt x="885" y="84"/>
                  </a:lnTo>
                  <a:lnTo>
                    <a:pt x="851" y="69"/>
                  </a:lnTo>
                  <a:lnTo>
                    <a:pt x="818" y="56"/>
                  </a:lnTo>
                  <a:lnTo>
                    <a:pt x="782" y="45"/>
                  </a:lnTo>
                  <a:lnTo>
                    <a:pt x="746" y="34"/>
                  </a:lnTo>
                  <a:lnTo>
                    <a:pt x="709" y="25"/>
                  </a:lnTo>
                  <a:lnTo>
                    <a:pt x="672" y="18"/>
                  </a:lnTo>
                  <a:lnTo>
                    <a:pt x="634" y="11"/>
                  </a:lnTo>
                  <a:lnTo>
                    <a:pt x="595" y="7"/>
                  </a:lnTo>
                  <a:lnTo>
                    <a:pt x="557" y="3"/>
                  </a:lnTo>
                  <a:lnTo>
                    <a:pt x="520" y="1"/>
                  </a:lnTo>
                  <a:lnTo>
                    <a:pt x="482" y="0"/>
                  </a:lnTo>
                  <a:lnTo>
                    <a:pt x="445" y="0"/>
                  </a:lnTo>
                  <a:lnTo>
                    <a:pt x="408" y="1"/>
                  </a:lnTo>
                  <a:lnTo>
                    <a:pt x="372" y="3"/>
                  </a:lnTo>
                  <a:lnTo>
                    <a:pt x="336" y="7"/>
                  </a:lnTo>
                  <a:lnTo>
                    <a:pt x="301" y="11"/>
                  </a:lnTo>
                  <a:lnTo>
                    <a:pt x="268" y="17"/>
                  </a:lnTo>
                  <a:lnTo>
                    <a:pt x="235" y="24"/>
                  </a:lnTo>
                  <a:lnTo>
                    <a:pt x="204" y="32"/>
                  </a:lnTo>
                  <a:lnTo>
                    <a:pt x="174" y="41"/>
                  </a:lnTo>
                  <a:lnTo>
                    <a:pt x="146" y="51"/>
                  </a:lnTo>
                  <a:lnTo>
                    <a:pt x="119" y="62"/>
                  </a:lnTo>
                  <a:lnTo>
                    <a:pt x="94" y="74"/>
                  </a:lnTo>
                  <a:lnTo>
                    <a:pt x="70" y="87"/>
                  </a:lnTo>
                  <a:lnTo>
                    <a:pt x="49" y="102"/>
                  </a:lnTo>
                  <a:lnTo>
                    <a:pt x="30" y="116"/>
                  </a:lnTo>
                  <a:lnTo>
                    <a:pt x="14" y="132"/>
                  </a:lnTo>
                  <a:lnTo>
                    <a:pt x="0" y="150"/>
                  </a:lnTo>
                  <a:lnTo>
                    <a:pt x="0" y="150"/>
                  </a:lnTo>
                  <a:lnTo>
                    <a:pt x="5" y="168"/>
                  </a:lnTo>
                  <a:lnTo>
                    <a:pt x="9" y="187"/>
                  </a:lnTo>
                  <a:lnTo>
                    <a:pt x="13" y="209"/>
                  </a:lnTo>
                  <a:lnTo>
                    <a:pt x="17" y="233"/>
                  </a:lnTo>
                  <a:lnTo>
                    <a:pt x="22" y="284"/>
                  </a:lnTo>
                  <a:lnTo>
                    <a:pt x="27" y="339"/>
                  </a:lnTo>
                  <a:lnTo>
                    <a:pt x="29" y="398"/>
                  </a:lnTo>
                  <a:lnTo>
                    <a:pt x="31" y="462"/>
                  </a:lnTo>
                  <a:lnTo>
                    <a:pt x="33" y="593"/>
                  </a:lnTo>
                  <a:lnTo>
                    <a:pt x="35" y="731"/>
                  </a:lnTo>
                  <a:lnTo>
                    <a:pt x="36" y="798"/>
                  </a:lnTo>
                  <a:lnTo>
                    <a:pt x="37" y="863"/>
                  </a:lnTo>
                  <a:lnTo>
                    <a:pt x="40" y="927"/>
                  </a:lnTo>
                  <a:lnTo>
                    <a:pt x="43" y="988"/>
                  </a:lnTo>
                  <a:lnTo>
                    <a:pt x="48" y="1045"/>
                  </a:lnTo>
                  <a:lnTo>
                    <a:pt x="55" y="1097"/>
                  </a:lnTo>
                  <a:lnTo>
                    <a:pt x="55" y="1097"/>
                  </a:lnTo>
                  <a:lnTo>
                    <a:pt x="55" y="1096"/>
                  </a:lnTo>
                  <a:lnTo>
                    <a:pt x="55" y="1096"/>
                  </a:lnTo>
                  <a:lnTo>
                    <a:pt x="57" y="1104"/>
                  </a:lnTo>
                  <a:lnTo>
                    <a:pt x="57" y="1104"/>
                  </a:lnTo>
                  <a:lnTo>
                    <a:pt x="60" y="1109"/>
                  </a:lnTo>
                  <a:lnTo>
                    <a:pt x="64" y="1114"/>
                  </a:lnTo>
                  <a:lnTo>
                    <a:pt x="64" y="1114"/>
                  </a:lnTo>
                  <a:lnTo>
                    <a:pt x="65" y="1114"/>
                  </a:lnTo>
                  <a:lnTo>
                    <a:pt x="66" y="1115"/>
                  </a:lnTo>
                  <a:lnTo>
                    <a:pt x="70" y="1114"/>
                  </a:lnTo>
                  <a:lnTo>
                    <a:pt x="79" y="1112"/>
                  </a:lnTo>
                  <a:lnTo>
                    <a:pt x="79" y="1112"/>
                  </a:lnTo>
                  <a:lnTo>
                    <a:pt x="80" y="1111"/>
                  </a:lnTo>
                  <a:lnTo>
                    <a:pt x="80" y="1109"/>
                  </a:lnTo>
                  <a:lnTo>
                    <a:pt x="80" y="1109"/>
                  </a:lnTo>
                  <a:lnTo>
                    <a:pt x="82" y="1088"/>
                  </a:lnTo>
                  <a:lnTo>
                    <a:pt x="82" y="1065"/>
                  </a:lnTo>
                  <a:lnTo>
                    <a:pt x="80" y="1038"/>
                  </a:lnTo>
                  <a:lnTo>
                    <a:pt x="80" y="1038"/>
                  </a:lnTo>
                  <a:lnTo>
                    <a:pt x="78" y="1011"/>
                  </a:lnTo>
                  <a:lnTo>
                    <a:pt x="74" y="984"/>
                  </a:lnTo>
                  <a:lnTo>
                    <a:pt x="64" y="931"/>
                  </a:lnTo>
                  <a:lnTo>
                    <a:pt x="64" y="931"/>
                  </a:lnTo>
                  <a:lnTo>
                    <a:pt x="69" y="902"/>
                  </a:lnTo>
                  <a:lnTo>
                    <a:pt x="77" y="874"/>
                  </a:lnTo>
                  <a:lnTo>
                    <a:pt x="85" y="849"/>
                  </a:lnTo>
                  <a:lnTo>
                    <a:pt x="93" y="827"/>
                  </a:lnTo>
                  <a:lnTo>
                    <a:pt x="103" y="805"/>
                  </a:lnTo>
                  <a:lnTo>
                    <a:pt x="113" y="785"/>
                  </a:lnTo>
                  <a:lnTo>
                    <a:pt x="134" y="744"/>
                  </a:lnTo>
                  <a:lnTo>
                    <a:pt x="156" y="701"/>
                  </a:lnTo>
                  <a:lnTo>
                    <a:pt x="167" y="678"/>
                  </a:lnTo>
                  <a:lnTo>
                    <a:pt x="177" y="654"/>
                  </a:lnTo>
                  <a:lnTo>
                    <a:pt x="188" y="627"/>
                  </a:lnTo>
                  <a:lnTo>
                    <a:pt x="197" y="598"/>
                  </a:lnTo>
                  <a:lnTo>
                    <a:pt x="206" y="565"/>
                  </a:lnTo>
                  <a:lnTo>
                    <a:pt x="215" y="530"/>
                  </a:lnTo>
                  <a:lnTo>
                    <a:pt x="215" y="530"/>
                  </a:lnTo>
                  <a:lnTo>
                    <a:pt x="229" y="509"/>
                  </a:lnTo>
                  <a:lnTo>
                    <a:pt x="244" y="491"/>
                  </a:lnTo>
                  <a:lnTo>
                    <a:pt x="244" y="491"/>
                  </a:lnTo>
                  <a:lnTo>
                    <a:pt x="262" y="469"/>
                  </a:lnTo>
                  <a:lnTo>
                    <a:pt x="271" y="458"/>
                  </a:lnTo>
                  <a:lnTo>
                    <a:pt x="281" y="450"/>
                  </a:lnTo>
                  <a:lnTo>
                    <a:pt x="281" y="450"/>
                  </a:lnTo>
                  <a:lnTo>
                    <a:pt x="293" y="442"/>
                  </a:lnTo>
                  <a:lnTo>
                    <a:pt x="303" y="435"/>
                  </a:lnTo>
                  <a:lnTo>
                    <a:pt x="303" y="435"/>
                  </a:lnTo>
                  <a:lnTo>
                    <a:pt x="331" y="426"/>
                  </a:lnTo>
                  <a:lnTo>
                    <a:pt x="355" y="419"/>
                  </a:lnTo>
                  <a:lnTo>
                    <a:pt x="377" y="413"/>
                  </a:lnTo>
                  <a:lnTo>
                    <a:pt x="396" y="410"/>
                  </a:lnTo>
                  <a:lnTo>
                    <a:pt x="413" y="409"/>
                  </a:lnTo>
                  <a:lnTo>
                    <a:pt x="428" y="409"/>
                  </a:lnTo>
                  <a:lnTo>
                    <a:pt x="443" y="411"/>
                  </a:lnTo>
                  <a:lnTo>
                    <a:pt x="456" y="414"/>
                  </a:lnTo>
                  <a:lnTo>
                    <a:pt x="471" y="420"/>
                  </a:lnTo>
                  <a:lnTo>
                    <a:pt x="485" y="425"/>
                  </a:lnTo>
                  <a:lnTo>
                    <a:pt x="517" y="440"/>
                  </a:lnTo>
                  <a:lnTo>
                    <a:pt x="555" y="458"/>
                  </a:lnTo>
                  <a:lnTo>
                    <a:pt x="577" y="468"/>
                  </a:lnTo>
                  <a:lnTo>
                    <a:pt x="604" y="479"/>
                  </a:lnTo>
                  <a:lnTo>
                    <a:pt x="604" y="479"/>
                  </a:lnTo>
                  <a:lnTo>
                    <a:pt x="630" y="489"/>
                  </a:lnTo>
                  <a:lnTo>
                    <a:pt x="663" y="498"/>
                  </a:lnTo>
                  <a:lnTo>
                    <a:pt x="701" y="509"/>
                  </a:lnTo>
                  <a:lnTo>
                    <a:pt x="741" y="520"/>
                  </a:lnTo>
                  <a:lnTo>
                    <a:pt x="783" y="529"/>
                  </a:lnTo>
                  <a:lnTo>
                    <a:pt x="822" y="536"/>
                  </a:lnTo>
                  <a:lnTo>
                    <a:pt x="840" y="538"/>
                  </a:lnTo>
                  <a:lnTo>
                    <a:pt x="856" y="539"/>
                  </a:lnTo>
                  <a:lnTo>
                    <a:pt x="871" y="541"/>
                  </a:lnTo>
                  <a:lnTo>
                    <a:pt x="884" y="541"/>
                  </a:lnTo>
                  <a:lnTo>
                    <a:pt x="884" y="541"/>
                  </a:lnTo>
                  <a:lnTo>
                    <a:pt x="914" y="537"/>
                  </a:lnTo>
                  <a:lnTo>
                    <a:pt x="933" y="535"/>
                  </a:lnTo>
                  <a:lnTo>
                    <a:pt x="953" y="532"/>
                  </a:lnTo>
                  <a:lnTo>
                    <a:pt x="972" y="528"/>
                  </a:lnTo>
                  <a:lnTo>
                    <a:pt x="989" y="522"/>
                  </a:lnTo>
                  <a:lnTo>
                    <a:pt x="995" y="519"/>
                  </a:lnTo>
                  <a:lnTo>
                    <a:pt x="1000" y="516"/>
                  </a:lnTo>
                  <a:lnTo>
                    <a:pt x="1004" y="511"/>
                  </a:lnTo>
                  <a:lnTo>
                    <a:pt x="1005" y="508"/>
                  </a:lnTo>
                  <a:lnTo>
                    <a:pt x="1005" y="508"/>
                  </a:lnTo>
                  <a:lnTo>
                    <a:pt x="1026" y="541"/>
                  </a:lnTo>
                  <a:lnTo>
                    <a:pt x="1044" y="572"/>
                  </a:lnTo>
                  <a:lnTo>
                    <a:pt x="1061" y="602"/>
                  </a:lnTo>
                  <a:lnTo>
                    <a:pt x="1076" y="631"/>
                  </a:lnTo>
                  <a:lnTo>
                    <a:pt x="1088" y="660"/>
                  </a:lnTo>
                  <a:lnTo>
                    <a:pt x="1099" y="688"/>
                  </a:lnTo>
                  <a:lnTo>
                    <a:pt x="1109" y="715"/>
                  </a:lnTo>
                  <a:lnTo>
                    <a:pt x="1118" y="742"/>
                  </a:lnTo>
                  <a:lnTo>
                    <a:pt x="1126" y="769"/>
                  </a:lnTo>
                  <a:lnTo>
                    <a:pt x="1133" y="796"/>
                  </a:lnTo>
                  <a:lnTo>
                    <a:pt x="1145" y="849"/>
                  </a:lnTo>
                  <a:lnTo>
                    <a:pt x="1157" y="903"/>
                  </a:lnTo>
                  <a:lnTo>
                    <a:pt x="1170" y="960"/>
                  </a:lnTo>
                  <a:lnTo>
                    <a:pt x="1170" y="960"/>
                  </a:lnTo>
                  <a:lnTo>
                    <a:pt x="1162" y="998"/>
                  </a:lnTo>
                  <a:lnTo>
                    <a:pt x="1160" y="1018"/>
                  </a:lnTo>
                  <a:lnTo>
                    <a:pt x="1157" y="1038"/>
                  </a:lnTo>
                  <a:lnTo>
                    <a:pt x="1157" y="1038"/>
                  </a:lnTo>
                  <a:lnTo>
                    <a:pt x="1156" y="1065"/>
                  </a:lnTo>
                  <a:lnTo>
                    <a:pt x="1156" y="1088"/>
                  </a:lnTo>
                  <a:lnTo>
                    <a:pt x="1157" y="1109"/>
                  </a:lnTo>
                  <a:lnTo>
                    <a:pt x="1157" y="1109"/>
                  </a:lnTo>
                  <a:lnTo>
                    <a:pt x="1157" y="1111"/>
                  </a:lnTo>
                  <a:lnTo>
                    <a:pt x="1160" y="1112"/>
                  </a:lnTo>
                  <a:lnTo>
                    <a:pt x="1160" y="1112"/>
                  </a:lnTo>
                  <a:lnTo>
                    <a:pt x="1168" y="1114"/>
                  </a:lnTo>
                  <a:lnTo>
                    <a:pt x="1172" y="1115"/>
                  </a:lnTo>
                  <a:lnTo>
                    <a:pt x="1174" y="1114"/>
                  </a:lnTo>
                  <a:lnTo>
                    <a:pt x="1174" y="1114"/>
                  </a:lnTo>
                  <a:lnTo>
                    <a:pt x="1174" y="1114"/>
                  </a:lnTo>
                  <a:lnTo>
                    <a:pt x="1178" y="1109"/>
                  </a:lnTo>
                  <a:lnTo>
                    <a:pt x="1181" y="1104"/>
                  </a:lnTo>
                  <a:lnTo>
                    <a:pt x="1181" y="1104"/>
                  </a:lnTo>
                  <a:lnTo>
                    <a:pt x="1183" y="1089"/>
                  </a:lnTo>
                  <a:lnTo>
                    <a:pt x="1184" y="1075"/>
                  </a:lnTo>
                  <a:lnTo>
                    <a:pt x="1184" y="1075"/>
                  </a:lnTo>
                  <a:lnTo>
                    <a:pt x="1191" y="1034"/>
                  </a:lnTo>
                  <a:lnTo>
                    <a:pt x="1191" y="1034"/>
                  </a:lnTo>
                  <a:lnTo>
                    <a:pt x="1200" y="997"/>
                  </a:lnTo>
                  <a:lnTo>
                    <a:pt x="1209" y="952"/>
                  </a:lnTo>
                  <a:lnTo>
                    <a:pt x="1217" y="898"/>
                  </a:lnTo>
                  <a:lnTo>
                    <a:pt x="1225" y="838"/>
                  </a:lnTo>
                  <a:lnTo>
                    <a:pt x="1231" y="772"/>
                  </a:lnTo>
                  <a:lnTo>
                    <a:pt x="1234" y="737"/>
                  </a:lnTo>
                  <a:lnTo>
                    <a:pt x="1235" y="703"/>
                  </a:lnTo>
                  <a:lnTo>
                    <a:pt x="1236" y="667"/>
                  </a:lnTo>
                  <a:lnTo>
                    <a:pt x="1236" y="631"/>
                  </a:lnTo>
                  <a:lnTo>
                    <a:pt x="1235" y="596"/>
                  </a:lnTo>
                  <a:lnTo>
                    <a:pt x="1233" y="559"/>
                  </a:lnTo>
                  <a:lnTo>
                    <a:pt x="1230" y="524"/>
                  </a:lnTo>
                  <a:lnTo>
                    <a:pt x="1226" y="489"/>
                  </a:lnTo>
                  <a:lnTo>
                    <a:pt x="1220" y="454"/>
                  </a:lnTo>
                  <a:lnTo>
                    <a:pt x="1215" y="421"/>
                  </a:lnTo>
                  <a:lnTo>
                    <a:pt x="1207" y="388"/>
                  </a:lnTo>
                  <a:lnTo>
                    <a:pt x="1197" y="357"/>
                  </a:lnTo>
                  <a:lnTo>
                    <a:pt x="1187" y="327"/>
                  </a:lnTo>
                  <a:lnTo>
                    <a:pt x="1174" y="299"/>
                  </a:lnTo>
                  <a:lnTo>
                    <a:pt x="1160" y="273"/>
                  </a:lnTo>
                  <a:lnTo>
                    <a:pt x="1152" y="260"/>
                  </a:lnTo>
                  <a:lnTo>
                    <a:pt x="1144" y="248"/>
                  </a:lnTo>
                  <a:lnTo>
                    <a:pt x="1135" y="236"/>
                  </a:lnTo>
                  <a:lnTo>
                    <a:pt x="1126" y="225"/>
                  </a:lnTo>
                  <a:lnTo>
                    <a:pt x="1116" y="216"/>
                  </a:lnTo>
                  <a:lnTo>
                    <a:pt x="1107" y="206"/>
                  </a:lnTo>
                  <a:lnTo>
                    <a:pt x="1096" y="197"/>
                  </a:lnTo>
                  <a:lnTo>
                    <a:pt x="1085" y="189"/>
                  </a:lnTo>
                  <a:lnTo>
                    <a:pt x="1073" y="181"/>
                  </a:lnTo>
                  <a:lnTo>
                    <a:pt x="1061" y="174"/>
                  </a:lnTo>
                  <a:lnTo>
                    <a:pt x="1049" y="168"/>
                  </a:lnTo>
                  <a:lnTo>
                    <a:pt x="1035" y="163"/>
                  </a:lnTo>
                  <a:lnTo>
                    <a:pt x="1022" y="158"/>
                  </a:lnTo>
                  <a:lnTo>
                    <a:pt x="1007" y="155"/>
                  </a:lnTo>
                  <a:lnTo>
                    <a:pt x="1007" y="155"/>
                  </a:lnTo>
                  <a:close/>
                  <a:moveTo>
                    <a:pt x="563" y="373"/>
                  </a:moveTo>
                  <a:lnTo>
                    <a:pt x="563" y="373"/>
                  </a:lnTo>
                  <a:lnTo>
                    <a:pt x="548" y="369"/>
                  </a:lnTo>
                  <a:lnTo>
                    <a:pt x="548" y="369"/>
                  </a:lnTo>
                  <a:lnTo>
                    <a:pt x="571" y="374"/>
                  </a:lnTo>
                  <a:lnTo>
                    <a:pt x="571" y="374"/>
                  </a:lnTo>
                  <a:lnTo>
                    <a:pt x="563" y="373"/>
                  </a:lnTo>
                  <a:lnTo>
                    <a:pt x="563" y="373"/>
                  </a:ln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56"/>
            <p:cNvSpPr>
              <a:spLocks/>
            </p:cNvSpPr>
            <p:nvPr/>
          </p:nvSpPr>
          <p:spPr bwMode="auto">
            <a:xfrm flipH="1">
              <a:off x="8522816" y="6019192"/>
              <a:ext cx="86900" cy="142469"/>
            </a:xfrm>
            <a:custGeom>
              <a:avLst/>
              <a:gdLst>
                <a:gd name="T0" fmla="*/ 20 w 301"/>
                <a:gd name="T1" fmla="*/ 0 h 578"/>
                <a:gd name="T2" fmla="*/ 0 w 301"/>
                <a:gd name="T3" fmla="*/ 91 h 578"/>
                <a:gd name="T4" fmla="*/ 65 w 301"/>
                <a:gd name="T5" fmla="*/ 578 h 578"/>
                <a:gd name="T6" fmla="*/ 301 w 301"/>
                <a:gd name="T7" fmla="*/ 340 h 578"/>
                <a:gd name="T8" fmla="*/ 20 w 301"/>
                <a:gd name="T9" fmla="*/ 0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1" h="578">
                  <a:moveTo>
                    <a:pt x="20" y="0"/>
                  </a:moveTo>
                  <a:lnTo>
                    <a:pt x="0" y="91"/>
                  </a:lnTo>
                  <a:lnTo>
                    <a:pt x="65" y="578"/>
                  </a:lnTo>
                  <a:lnTo>
                    <a:pt x="301" y="34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57"/>
            <p:cNvSpPr>
              <a:spLocks/>
            </p:cNvSpPr>
            <p:nvPr/>
          </p:nvSpPr>
          <p:spPr bwMode="auto">
            <a:xfrm flipH="1">
              <a:off x="8522816" y="6019192"/>
              <a:ext cx="86900" cy="142469"/>
            </a:xfrm>
            <a:custGeom>
              <a:avLst/>
              <a:gdLst>
                <a:gd name="T0" fmla="*/ 20 w 301"/>
                <a:gd name="T1" fmla="*/ 0 h 578"/>
                <a:gd name="T2" fmla="*/ 0 w 301"/>
                <a:gd name="T3" fmla="*/ 91 h 578"/>
                <a:gd name="T4" fmla="*/ 65 w 301"/>
                <a:gd name="T5" fmla="*/ 578 h 578"/>
                <a:gd name="T6" fmla="*/ 301 w 301"/>
                <a:gd name="T7" fmla="*/ 340 h 578"/>
                <a:gd name="T8" fmla="*/ 20 w 301"/>
                <a:gd name="T9" fmla="*/ 0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1" h="578">
                  <a:moveTo>
                    <a:pt x="20" y="0"/>
                  </a:moveTo>
                  <a:lnTo>
                    <a:pt x="0" y="91"/>
                  </a:lnTo>
                  <a:lnTo>
                    <a:pt x="65" y="578"/>
                  </a:lnTo>
                  <a:lnTo>
                    <a:pt x="301" y="340"/>
                  </a:lnTo>
                  <a:lnTo>
                    <a:pt x="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58"/>
            <p:cNvSpPr>
              <a:spLocks/>
            </p:cNvSpPr>
            <p:nvPr/>
          </p:nvSpPr>
          <p:spPr bwMode="auto">
            <a:xfrm flipH="1">
              <a:off x="8441130" y="6017455"/>
              <a:ext cx="163372" cy="85134"/>
            </a:xfrm>
            <a:custGeom>
              <a:avLst/>
              <a:gdLst>
                <a:gd name="T0" fmla="*/ 0 w 564"/>
                <a:gd name="T1" fmla="*/ 0 h 348"/>
                <a:gd name="T2" fmla="*/ 281 w 564"/>
                <a:gd name="T3" fmla="*/ 338 h 348"/>
                <a:gd name="T4" fmla="*/ 564 w 564"/>
                <a:gd name="T5" fmla="*/ 0 h 348"/>
                <a:gd name="T6" fmla="*/ 564 w 564"/>
                <a:gd name="T7" fmla="*/ 8 h 348"/>
                <a:gd name="T8" fmla="*/ 281 w 564"/>
                <a:gd name="T9" fmla="*/ 348 h 348"/>
                <a:gd name="T10" fmla="*/ 0 w 564"/>
                <a:gd name="T11" fmla="*/ 8 h 348"/>
                <a:gd name="T12" fmla="*/ 0 w 564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4" h="348">
                  <a:moveTo>
                    <a:pt x="0" y="0"/>
                  </a:moveTo>
                  <a:lnTo>
                    <a:pt x="281" y="338"/>
                  </a:lnTo>
                  <a:lnTo>
                    <a:pt x="564" y="0"/>
                  </a:lnTo>
                  <a:lnTo>
                    <a:pt x="564" y="8"/>
                  </a:lnTo>
                  <a:lnTo>
                    <a:pt x="281" y="348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AA3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59"/>
            <p:cNvSpPr>
              <a:spLocks/>
            </p:cNvSpPr>
            <p:nvPr/>
          </p:nvSpPr>
          <p:spPr bwMode="auto">
            <a:xfrm flipH="1">
              <a:off x="8441130" y="6017455"/>
              <a:ext cx="163372" cy="85134"/>
            </a:xfrm>
            <a:custGeom>
              <a:avLst/>
              <a:gdLst>
                <a:gd name="T0" fmla="*/ 0 w 564"/>
                <a:gd name="T1" fmla="*/ 0 h 348"/>
                <a:gd name="T2" fmla="*/ 281 w 564"/>
                <a:gd name="T3" fmla="*/ 338 h 348"/>
                <a:gd name="T4" fmla="*/ 564 w 564"/>
                <a:gd name="T5" fmla="*/ 0 h 348"/>
                <a:gd name="T6" fmla="*/ 564 w 564"/>
                <a:gd name="T7" fmla="*/ 8 h 348"/>
                <a:gd name="T8" fmla="*/ 281 w 564"/>
                <a:gd name="T9" fmla="*/ 348 h 348"/>
                <a:gd name="T10" fmla="*/ 0 w 564"/>
                <a:gd name="T11" fmla="*/ 8 h 348"/>
                <a:gd name="T12" fmla="*/ 0 w 564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4" h="348">
                  <a:moveTo>
                    <a:pt x="0" y="0"/>
                  </a:moveTo>
                  <a:lnTo>
                    <a:pt x="281" y="338"/>
                  </a:lnTo>
                  <a:lnTo>
                    <a:pt x="564" y="0"/>
                  </a:lnTo>
                  <a:lnTo>
                    <a:pt x="564" y="8"/>
                  </a:lnTo>
                  <a:lnTo>
                    <a:pt x="281" y="348"/>
                  </a:lnTo>
                  <a:lnTo>
                    <a:pt x="0" y="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60"/>
            <p:cNvSpPr>
              <a:spLocks noEditPoints="1"/>
            </p:cNvSpPr>
            <p:nvPr/>
          </p:nvSpPr>
          <p:spPr bwMode="auto">
            <a:xfrm flipH="1">
              <a:off x="8507174" y="6159924"/>
              <a:ext cx="31284" cy="0"/>
            </a:xfrm>
            <a:custGeom>
              <a:avLst/>
              <a:gdLst>
                <a:gd name="T0" fmla="*/ 107 w 108"/>
                <a:gd name="T1" fmla="*/ 0 h 3"/>
                <a:gd name="T2" fmla="*/ 108 w 108"/>
                <a:gd name="T3" fmla="*/ 3 h 3"/>
                <a:gd name="T4" fmla="*/ 108 w 108"/>
                <a:gd name="T5" fmla="*/ 3 h 3"/>
                <a:gd name="T6" fmla="*/ 107 w 108"/>
                <a:gd name="T7" fmla="*/ 0 h 3"/>
                <a:gd name="T8" fmla="*/ 1 w 108"/>
                <a:gd name="T9" fmla="*/ 0 h 3"/>
                <a:gd name="T10" fmla="*/ 1 w 108"/>
                <a:gd name="T11" fmla="*/ 0 h 3"/>
                <a:gd name="T12" fmla="*/ 0 w 108"/>
                <a:gd name="T13" fmla="*/ 3 h 3"/>
                <a:gd name="T14" fmla="*/ 0 w 108"/>
                <a:gd name="T15" fmla="*/ 3 h 3"/>
                <a:gd name="T16" fmla="*/ 1 w 108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3">
                  <a:moveTo>
                    <a:pt x="107" y="0"/>
                  </a:moveTo>
                  <a:lnTo>
                    <a:pt x="108" y="3"/>
                  </a:lnTo>
                  <a:lnTo>
                    <a:pt x="108" y="3"/>
                  </a:lnTo>
                  <a:lnTo>
                    <a:pt x="107" y="0"/>
                  </a:lnTo>
                  <a:close/>
                  <a:moveTo>
                    <a:pt x="1" y="0"/>
                  </a:moveTo>
                  <a:lnTo>
                    <a:pt x="1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5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61"/>
            <p:cNvSpPr>
              <a:spLocks/>
            </p:cNvSpPr>
            <p:nvPr/>
          </p:nvSpPr>
          <p:spPr bwMode="auto">
            <a:xfrm flipH="1">
              <a:off x="8507174" y="6159924"/>
              <a:ext cx="0" cy="0"/>
            </a:xfrm>
            <a:custGeom>
              <a:avLst/>
              <a:gdLst>
                <a:gd name="T0" fmla="*/ 0 w 1"/>
                <a:gd name="T1" fmla="*/ 0 h 3"/>
                <a:gd name="T2" fmla="*/ 1 w 1"/>
                <a:gd name="T3" fmla="*/ 3 h 3"/>
                <a:gd name="T4" fmla="*/ 1 w 1"/>
                <a:gd name="T5" fmla="*/ 3 h 3"/>
                <a:gd name="T6" fmla="*/ 0 w 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lnTo>
                    <a:pt x="1" y="3"/>
                  </a:lnTo>
                  <a:lnTo>
                    <a:pt x="1" y="3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62"/>
            <p:cNvSpPr>
              <a:spLocks/>
            </p:cNvSpPr>
            <p:nvPr/>
          </p:nvSpPr>
          <p:spPr bwMode="auto">
            <a:xfrm flipH="1">
              <a:off x="8536720" y="6159924"/>
              <a:ext cx="1738" cy="0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0 h 3"/>
                <a:gd name="T4" fmla="*/ 0 w 1"/>
                <a:gd name="T5" fmla="*/ 3 h 3"/>
                <a:gd name="T6" fmla="*/ 0 w 1"/>
                <a:gd name="T7" fmla="*/ 3 h 3"/>
                <a:gd name="T8" fmla="*/ 1 w 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1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63"/>
            <p:cNvSpPr>
              <a:spLocks/>
            </p:cNvSpPr>
            <p:nvPr/>
          </p:nvSpPr>
          <p:spPr bwMode="auto">
            <a:xfrm flipH="1">
              <a:off x="8507174" y="6159924"/>
              <a:ext cx="31284" cy="0"/>
            </a:xfrm>
            <a:custGeom>
              <a:avLst/>
              <a:gdLst>
                <a:gd name="T0" fmla="*/ 1 w 108"/>
                <a:gd name="T1" fmla="*/ 0 h 3"/>
                <a:gd name="T2" fmla="*/ 107 w 108"/>
                <a:gd name="T3" fmla="*/ 0 h 3"/>
                <a:gd name="T4" fmla="*/ 108 w 108"/>
                <a:gd name="T5" fmla="*/ 3 h 3"/>
                <a:gd name="T6" fmla="*/ 0 w 108"/>
                <a:gd name="T7" fmla="*/ 3 h 3"/>
                <a:gd name="T8" fmla="*/ 1 w 108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3">
                  <a:moveTo>
                    <a:pt x="1" y="0"/>
                  </a:moveTo>
                  <a:lnTo>
                    <a:pt x="107" y="0"/>
                  </a:lnTo>
                  <a:lnTo>
                    <a:pt x="108" y="3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64"/>
            <p:cNvSpPr>
              <a:spLocks/>
            </p:cNvSpPr>
            <p:nvPr/>
          </p:nvSpPr>
          <p:spPr bwMode="auto">
            <a:xfrm flipH="1">
              <a:off x="8507174" y="6159924"/>
              <a:ext cx="31284" cy="0"/>
            </a:xfrm>
            <a:custGeom>
              <a:avLst/>
              <a:gdLst>
                <a:gd name="T0" fmla="*/ 1 w 108"/>
                <a:gd name="T1" fmla="*/ 0 h 3"/>
                <a:gd name="T2" fmla="*/ 107 w 108"/>
                <a:gd name="T3" fmla="*/ 0 h 3"/>
                <a:gd name="T4" fmla="*/ 108 w 108"/>
                <a:gd name="T5" fmla="*/ 3 h 3"/>
                <a:gd name="T6" fmla="*/ 0 w 108"/>
                <a:gd name="T7" fmla="*/ 3 h 3"/>
                <a:gd name="T8" fmla="*/ 1 w 108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3">
                  <a:moveTo>
                    <a:pt x="1" y="0"/>
                  </a:moveTo>
                  <a:lnTo>
                    <a:pt x="107" y="0"/>
                  </a:lnTo>
                  <a:lnTo>
                    <a:pt x="108" y="3"/>
                  </a:lnTo>
                  <a:lnTo>
                    <a:pt x="0" y="3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65"/>
            <p:cNvSpPr>
              <a:spLocks/>
            </p:cNvSpPr>
            <p:nvPr/>
          </p:nvSpPr>
          <p:spPr bwMode="auto">
            <a:xfrm flipH="1">
              <a:off x="7146320" y="5779427"/>
              <a:ext cx="761244" cy="284939"/>
            </a:xfrm>
            <a:custGeom>
              <a:avLst/>
              <a:gdLst>
                <a:gd name="T0" fmla="*/ 1577 w 2628"/>
                <a:gd name="T1" fmla="*/ 0 h 1148"/>
                <a:gd name="T2" fmla="*/ 1775 w 2628"/>
                <a:gd name="T3" fmla="*/ 87 h 1148"/>
                <a:gd name="T4" fmla="*/ 1940 w 2628"/>
                <a:gd name="T5" fmla="*/ 163 h 1148"/>
                <a:gd name="T6" fmla="*/ 2074 w 2628"/>
                <a:gd name="T7" fmla="*/ 229 h 1148"/>
                <a:gd name="T8" fmla="*/ 2180 w 2628"/>
                <a:gd name="T9" fmla="*/ 288 h 1148"/>
                <a:gd name="T10" fmla="*/ 2262 w 2628"/>
                <a:gd name="T11" fmla="*/ 336 h 1148"/>
                <a:gd name="T12" fmla="*/ 2324 w 2628"/>
                <a:gd name="T13" fmla="*/ 376 h 1148"/>
                <a:gd name="T14" fmla="*/ 2369 w 2628"/>
                <a:gd name="T15" fmla="*/ 409 h 1148"/>
                <a:gd name="T16" fmla="*/ 2400 w 2628"/>
                <a:gd name="T17" fmla="*/ 435 h 1148"/>
                <a:gd name="T18" fmla="*/ 2419 w 2628"/>
                <a:gd name="T19" fmla="*/ 454 h 1148"/>
                <a:gd name="T20" fmla="*/ 2438 w 2628"/>
                <a:gd name="T21" fmla="*/ 480 h 1148"/>
                <a:gd name="T22" fmla="*/ 2455 w 2628"/>
                <a:gd name="T23" fmla="*/ 509 h 1148"/>
                <a:gd name="T24" fmla="*/ 2488 w 2628"/>
                <a:gd name="T25" fmla="*/ 582 h 1148"/>
                <a:gd name="T26" fmla="*/ 2517 w 2628"/>
                <a:gd name="T27" fmla="*/ 670 h 1148"/>
                <a:gd name="T28" fmla="*/ 2544 w 2628"/>
                <a:gd name="T29" fmla="*/ 768 h 1148"/>
                <a:gd name="T30" fmla="*/ 2581 w 2628"/>
                <a:gd name="T31" fmla="*/ 928 h 1148"/>
                <a:gd name="T32" fmla="*/ 1314 w 2628"/>
                <a:gd name="T33" fmla="*/ 1148 h 1148"/>
                <a:gd name="T34" fmla="*/ 0 w 2628"/>
                <a:gd name="T35" fmla="*/ 1148 h 1148"/>
                <a:gd name="T36" fmla="*/ 71 w 2628"/>
                <a:gd name="T37" fmla="*/ 820 h 1148"/>
                <a:gd name="T38" fmla="*/ 97 w 2628"/>
                <a:gd name="T39" fmla="*/ 717 h 1148"/>
                <a:gd name="T40" fmla="*/ 125 w 2628"/>
                <a:gd name="T41" fmla="*/ 625 h 1148"/>
                <a:gd name="T42" fmla="*/ 156 w 2628"/>
                <a:gd name="T43" fmla="*/ 544 h 1148"/>
                <a:gd name="T44" fmla="*/ 181 w 2628"/>
                <a:gd name="T45" fmla="*/ 494 h 1148"/>
                <a:gd name="T46" fmla="*/ 199 w 2628"/>
                <a:gd name="T47" fmla="*/ 466 h 1148"/>
                <a:gd name="T48" fmla="*/ 218 w 2628"/>
                <a:gd name="T49" fmla="*/ 444 h 1148"/>
                <a:gd name="T50" fmla="*/ 227 w 2628"/>
                <a:gd name="T51" fmla="*/ 435 h 1148"/>
                <a:gd name="T52" fmla="*/ 279 w 2628"/>
                <a:gd name="T53" fmla="*/ 393 h 1148"/>
                <a:gd name="T54" fmla="*/ 330 w 2628"/>
                <a:gd name="T55" fmla="*/ 358 h 1148"/>
                <a:gd name="T56" fmla="*/ 401 w 2628"/>
                <a:gd name="T57" fmla="*/ 314 h 1148"/>
                <a:gd name="T58" fmla="*/ 493 w 2628"/>
                <a:gd name="T59" fmla="*/ 262 h 1148"/>
                <a:gd name="T60" fmla="*/ 612 w 2628"/>
                <a:gd name="T61" fmla="*/ 200 h 1148"/>
                <a:gd name="T62" fmla="*/ 760 w 2628"/>
                <a:gd name="T63" fmla="*/ 129 h 1148"/>
                <a:gd name="T64" fmla="*/ 941 w 2628"/>
                <a:gd name="T65" fmla="*/ 48 h 1148"/>
                <a:gd name="T66" fmla="*/ 1577 w 2628"/>
                <a:gd name="T67" fmla="*/ 0 h 1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8" h="1148">
                  <a:moveTo>
                    <a:pt x="1577" y="0"/>
                  </a:moveTo>
                  <a:lnTo>
                    <a:pt x="1577" y="0"/>
                  </a:lnTo>
                  <a:lnTo>
                    <a:pt x="1681" y="45"/>
                  </a:lnTo>
                  <a:lnTo>
                    <a:pt x="1775" y="87"/>
                  </a:lnTo>
                  <a:lnTo>
                    <a:pt x="1863" y="127"/>
                  </a:lnTo>
                  <a:lnTo>
                    <a:pt x="1940" y="163"/>
                  </a:lnTo>
                  <a:lnTo>
                    <a:pt x="2011" y="198"/>
                  </a:lnTo>
                  <a:lnTo>
                    <a:pt x="2074" y="229"/>
                  </a:lnTo>
                  <a:lnTo>
                    <a:pt x="2131" y="260"/>
                  </a:lnTo>
                  <a:lnTo>
                    <a:pt x="2180" y="288"/>
                  </a:lnTo>
                  <a:lnTo>
                    <a:pt x="2224" y="313"/>
                  </a:lnTo>
                  <a:lnTo>
                    <a:pt x="2262" y="336"/>
                  </a:lnTo>
                  <a:lnTo>
                    <a:pt x="2296" y="357"/>
                  </a:lnTo>
                  <a:lnTo>
                    <a:pt x="2324" y="376"/>
                  </a:lnTo>
                  <a:lnTo>
                    <a:pt x="2348" y="393"/>
                  </a:lnTo>
                  <a:lnTo>
                    <a:pt x="2369" y="409"/>
                  </a:lnTo>
                  <a:lnTo>
                    <a:pt x="2400" y="435"/>
                  </a:lnTo>
                  <a:lnTo>
                    <a:pt x="2400" y="435"/>
                  </a:lnTo>
                  <a:lnTo>
                    <a:pt x="2410" y="444"/>
                  </a:lnTo>
                  <a:lnTo>
                    <a:pt x="2419" y="454"/>
                  </a:lnTo>
                  <a:lnTo>
                    <a:pt x="2429" y="466"/>
                  </a:lnTo>
                  <a:lnTo>
                    <a:pt x="2438" y="480"/>
                  </a:lnTo>
                  <a:lnTo>
                    <a:pt x="2446" y="494"/>
                  </a:lnTo>
                  <a:lnTo>
                    <a:pt x="2455" y="509"/>
                  </a:lnTo>
                  <a:lnTo>
                    <a:pt x="2472" y="544"/>
                  </a:lnTo>
                  <a:lnTo>
                    <a:pt x="2488" y="582"/>
                  </a:lnTo>
                  <a:lnTo>
                    <a:pt x="2502" y="625"/>
                  </a:lnTo>
                  <a:lnTo>
                    <a:pt x="2517" y="670"/>
                  </a:lnTo>
                  <a:lnTo>
                    <a:pt x="2530" y="717"/>
                  </a:lnTo>
                  <a:lnTo>
                    <a:pt x="2544" y="768"/>
                  </a:lnTo>
                  <a:lnTo>
                    <a:pt x="2556" y="820"/>
                  </a:lnTo>
                  <a:lnTo>
                    <a:pt x="2581" y="928"/>
                  </a:lnTo>
                  <a:lnTo>
                    <a:pt x="2628" y="1148"/>
                  </a:lnTo>
                  <a:lnTo>
                    <a:pt x="1314" y="1148"/>
                  </a:lnTo>
                  <a:lnTo>
                    <a:pt x="0" y="1148"/>
                  </a:lnTo>
                  <a:lnTo>
                    <a:pt x="0" y="1148"/>
                  </a:lnTo>
                  <a:lnTo>
                    <a:pt x="48" y="928"/>
                  </a:lnTo>
                  <a:lnTo>
                    <a:pt x="71" y="820"/>
                  </a:lnTo>
                  <a:lnTo>
                    <a:pt x="85" y="768"/>
                  </a:lnTo>
                  <a:lnTo>
                    <a:pt x="97" y="717"/>
                  </a:lnTo>
                  <a:lnTo>
                    <a:pt x="112" y="670"/>
                  </a:lnTo>
                  <a:lnTo>
                    <a:pt x="125" y="625"/>
                  </a:lnTo>
                  <a:lnTo>
                    <a:pt x="141" y="582"/>
                  </a:lnTo>
                  <a:lnTo>
                    <a:pt x="156" y="544"/>
                  </a:lnTo>
                  <a:lnTo>
                    <a:pt x="172" y="509"/>
                  </a:lnTo>
                  <a:lnTo>
                    <a:pt x="181" y="494"/>
                  </a:lnTo>
                  <a:lnTo>
                    <a:pt x="190" y="480"/>
                  </a:lnTo>
                  <a:lnTo>
                    <a:pt x="199" y="466"/>
                  </a:lnTo>
                  <a:lnTo>
                    <a:pt x="208" y="454"/>
                  </a:lnTo>
                  <a:lnTo>
                    <a:pt x="218" y="444"/>
                  </a:lnTo>
                  <a:lnTo>
                    <a:pt x="227" y="435"/>
                  </a:lnTo>
                  <a:lnTo>
                    <a:pt x="227" y="435"/>
                  </a:lnTo>
                  <a:lnTo>
                    <a:pt x="259" y="410"/>
                  </a:lnTo>
                  <a:lnTo>
                    <a:pt x="279" y="393"/>
                  </a:lnTo>
                  <a:lnTo>
                    <a:pt x="302" y="377"/>
                  </a:lnTo>
                  <a:lnTo>
                    <a:pt x="330" y="358"/>
                  </a:lnTo>
                  <a:lnTo>
                    <a:pt x="363" y="337"/>
                  </a:lnTo>
                  <a:lnTo>
                    <a:pt x="401" y="314"/>
                  </a:lnTo>
                  <a:lnTo>
                    <a:pt x="445" y="289"/>
                  </a:lnTo>
                  <a:lnTo>
                    <a:pt x="493" y="262"/>
                  </a:lnTo>
                  <a:lnTo>
                    <a:pt x="549" y="233"/>
                  </a:lnTo>
                  <a:lnTo>
                    <a:pt x="612" y="200"/>
                  </a:lnTo>
                  <a:lnTo>
                    <a:pt x="681" y="166"/>
                  </a:lnTo>
                  <a:lnTo>
                    <a:pt x="760" y="129"/>
                  </a:lnTo>
                  <a:lnTo>
                    <a:pt x="846" y="90"/>
                  </a:lnTo>
                  <a:lnTo>
                    <a:pt x="941" y="48"/>
                  </a:lnTo>
                  <a:lnTo>
                    <a:pt x="1045" y="4"/>
                  </a:lnTo>
                  <a:lnTo>
                    <a:pt x="1577" y="0"/>
                  </a:lnTo>
                  <a:close/>
                </a:path>
              </a:pathLst>
            </a:custGeom>
            <a:solidFill>
              <a:srgbClr val="FDDE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66"/>
            <p:cNvSpPr>
              <a:spLocks/>
            </p:cNvSpPr>
            <p:nvPr/>
          </p:nvSpPr>
          <p:spPr bwMode="auto">
            <a:xfrm flipH="1">
              <a:off x="7146320" y="5779427"/>
              <a:ext cx="761244" cy="284939"/>
            </a:xfrm>
            <a:custGeom>
              <a:avLst/>
              <a:gdLst>
                <a:gd name="T0" fmla="*/ 1577 w 2628"/>
                <a:gd name="T1" fmla="*/ 0 h 1148"/>
                <a:gd name="T2" fmla="*/ 1775 w 2628"/>
                <a:gd name="T3" fmla="*/ 87 h 1148"/>
                <a:gd name="T4" fmla="*/ 1940 w 2628"/>
                <a:gd name="T5" fmla="*/ 163 h 1148"/>
                <a:gd name="T6" fmla="*/ 2074 w 2628"/>
                <a:gd name="T7" fmla="*/ 229 h 1148"/>
                <a:gd name="T8" fmla="*/ 2180 w 2628"/>
                <a:gd name="T9" fmla="*/ 288 h 1148"/>
                <a:gd name="T10" fmla="*/ 2262 w 2628"/>
                <a:gd name="T11" fmla="*/ 336 h 1148"/>
                <a:gd name="T12" fmla="*/ 2324 w 2628"/>
                <a:gd name="T13" fmla="*/ 376 h 1148"/>
                <a:gd name="T14" fmla="*/ 2369 w 2628"/>
                <a:gd name="T15" fmla="*/ 409 h 1148"/>
                <a:gd name="T16" fmla="*/ 2400 w 2628"/>
                <a:gd name="T17" fmla="*/ 435 h 1148"/>
                <a:gd name="T18" fmla="*/ 2419 w 2628"/>
                <a:gd name="T19" fmla="*/ 454 h 1148"/>
                <a:gd name="T20" fmla="*/ 2438 w 2628"/>
                <a:gd name="T21" fmla="*/ 480 h 1148"/>
                <a:gd name="T22" fmla="*/ 2455 w 2628"/>
                <a:gd name="T23" fmla="*/ 509 h 1148"/>
                <a:gd name="T24" fmla="*/ 2488 w 2628"/>
                <a:gd name="T25" fmla="*/ 582 h 1148"/>
                <a:gd name="T26" fmla="*/ 2517 w 2628"/>
                <a:gd name="T27" fmla="*/ 670 h 1148"/>
                <a:gd name="T28" fmla="*/ 2544 w 2628"/>
                <a:gd name="T29" fmla="*/ 768 h 1148"/>
                <a:gd name="T30" fmla="*/ 2581 w 2628"/>
                <a:gd name="T31" fmla="*/ 928 h 1148"/>
                <a:gd name="T32" fmla="*/ 1314 w 2628"/>
                <a:gd name="T33" fmla="*/ 1148 h 1148"/>
                <a:gd name="T34" fmla="*/ 0 w 2628"/>
                <a:gd name="T35" fmla="*/ 1148 h 1148"/>
                <a:gd name="T36" fmla="*/ 71 w 2628"/>
                <a:gd name="T37" fmla="*/ 820 h 1148"/>
                <a:gd name="T38" fmla="*/ 97 w 2628"/>
                <a:gd name="T39" fmla="*/ 717 h 1148"/>
                <a:gd name="T40" fmla="*/ 125 w 2628"/>
                <a:gd name="T41" fmla="*/ 625 h 1148"/>
                <a:gd name="T42" fmla="*/ 156 w 2628"/>
                <a:gd name="T43" fmla="*/ 544 h 1148"/>
                <a:gd name="T44" fmla="*/ 181 w 2628"/>
                <a:gd name="T45" fmla="*/ 494 h 1148"/>
                <a:gd name="T46" fmla="*/ 199 w 2628"/>
                <a:gd name="T47" fmla="*/ 466 h 1148"/>
                <a:gd name="T48" fmla="*/ 218 w 2628"/>
                <a:gd name="T49" fmla="*/ 444 h 1148"/>
                <a:gd name="T50" fmla="*/ 227 w 2628"/>
                <a:gd name="T51" fmla="*/ 435 h 1148"/>
                <a:gd name="T52" fmla="*/ 279 w 2628"/>
                <a:gd name="T53" fmla="*/ 393 h 1148"/>
                <a:gd name="T54" fmla="*/ 330 w 2628"/>
                <a:gd name="T55" fmla="*/ 358 h 1148"/>
                <a:gd name="T56" fmla="*/ 401 w 2628"/>
                <a:gd name="T57" fmla="*/ 314 h 1148"/>
                <a:gd name="T58" fmla="*/ 493 w 2628"/>
                <a:gd name="T59" fmla="*/ 262 h 1148"/>
                <a:gd name="T60" fmla="*/ 612 w 2628"/>
                <a:gd name="T61" fmla="*/ 200 h 1148"/>
                <a:gd name="T62" fmla="*/ 760 w 2628"/>
                <a:gd name="T63" fmla="*/ 129 h 1148"/>
                <a:gd name="T64" fmla="*/ 941 w 2628"/>
                <a:gd name="T65" fmla="*/ 48 h 1148"/>
                <a:gd name="T66" fmla="*/ 1577 w 2628"/>
                <a:gd name="T67" fmla="*/ 0 h 1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8" h="1148">
                  <a:moveTo>
                    <a:pt x="1577" y="0"/>
                  </a:moveTo>
                  <a:lnTo>
                    <a:pt x="1577" y="0"/>
                  </a:lnTo>
                  <a:lnTo>
                    <a:pt x="1681" y="45"/>
                  </a:lnTo>
                  <a:lnTo>
                    <a:pt x="1775" y="87"/>
                  </a:lnTo>
                  <a:lnTo>
                    <a:pt x="1863" y="127"/>
                  </a:lnTo>
                  <a:lnTo>
                    <a:pt x="1940" y="163"/>
                  </a:lnTo>
                  <a:lnTo>
                    <a:pt x="2011" y="198"/>
                  </a:lnTo>
                  <a:lnTo>
                    <a:pt x="2074" y="229"/>
                  </a:lnTo>
                  <a:lnTo>
                    <a:pt x="2131" y="260"/>
                  </a:lnTo>
                  <a:lnTo>
                    <a:pt x="2180" y="288"/>
                  </a:lnTo>
                  <a:lnTo>
                    <a:pt x="2224" y="313"/>
                  </a:lnTo>
                  <a:lnTo>
                    <a:pt x="2262" y="336"/>
                  </a:lnTo>
                  <a:lnTo>
                    <a:pt x="2296" y="357"/>
                  </a:lnTo>
                  <a:lnTo>
                    <a:pt x="2324" y="376"/>
                  </a:lnTo>
                  <a:lnTo>
                    <a:pt x="2348" y="393"/>
                  </a:lnTo>
                  <a:lnTo>
                    <a:pt x="2369" y="409"/>
                  </a:lnTo>
                  <a:lnTo>
                    <a:pt x="2400" y="435"/>
                  </a:lnTo>
                  <a:lnTo>
                    <a:pt x="2400" y="435"/>
                  </a:lnTo>
                  <a:lnTo>
                    <a:pt x="2410" y="444"/>
                  </a:lnTo>
                  <a:lnTo>
                    <a:pt x="2419" y="454"/>
                  </a:lnTo>
                  <a:lnTo>
                    <a:pt x="2429" y="466"/>
                  </a:lnTo>
                  <a:lnTo>
                    <a:pt x="2438" y="480"/>
                  </a:lnTo>
                  <a:lnTo>
                    <a:pt x="2446" y="494"/>
                  </a:lnTo>
                  <a:lnTo>
                    <a:pt x="2455" y="509"/>
                  </a:lnTo>
                  <a:lnTo>
                    <a:pt x="2472" y="544"/>
                  </a:lnTo>
                  <a:lnTo>
                    <a:pt x="2488" y="582"/>
                  </a:lnTo>
                  <a:lnTo>
                    <a:pt x="2502" y="625"/>
                  </a:lnTo>
                  <a:lnTo>
                    <a:pt x="2517" y="670"/>
                  </a:lnTo>
                  <a:lnTo>
                    <a:pt x="2530" y="717"/>
                  </a:lnTo>
                  <a:lnTo>
                    <a:pt x="2544" y="768"/>
                  </a:lnTo>
                  <a:lnTo>
                    <a:pt x="2556" y="820"/>
                  </a:lnTo>
                  <a:lnTo>
                    <a:pt x="2581" y="928"/>
                  </a:lnTo>
                  <a:lnTo>
                    <a:pt x="2628" y="1148"/>
                  </a:lnTo>
                  <a:lnTo>
                    <a:pt x="1314" y="1148"/>
                  </a:lnTo>
                  <a:lnTo>
                    <a:pt x="0" y="1148"/>
                  </a:lnTo>
                  <a:lnTo>
                    <a:pt x="0" y="1148"/>
                  </a:lnTo>
                  <a:lnTo>
                    <a:pt x="48" y="928"/>
                  </a:lnTo>
                  <a:lnTo>
                    <a:pt x="71" y="820"/>
                  </a:lnTo>
                  <a:lnTo>
                    <a:pt x="85" y="768"/>
                  </a:lnTo>
                  <a:lnTo>
                    <a:pt x="97" y="717"/>
                  </a:lnTo>
                  <a:lnTo>
                    <a:pt x="112" y="670"/>
                  </a:lnTo>
                  <a:lnTo>
                    <a:pt x="125" y="625"/>
                  </a:lnTo>
                  <a:lnTo>
                    <a:pt x="141" y="582"/>
                  </a:lnTo>
                  <a:lnTo>
                    <a:pt x="156" y="544"/>
                  </a:lnTo>
                  <a:lnTo>
                    <a:pt x="172" y="509"/>
                  </a:lnTo>
                  <a:lnTo>
                    <a:pt x="181" y="494"/>
                  </a:lnTo>
                  <a:lnTo>
                    <a:pt x="190" y="480"/>
                  </a:lnTo>
                  <a:lnTo>
                    <a:pt x="199" y="466"/>
                  </a:lnTo>
                  <a:lnTo>
                    <a:pt x="208" y="454"/>
                  </a:lnTo>
                  <a:lnTo>
                    <a:pt x="218" y="444"/>
                  </a:lnTo>
                  <a:lnTo>
                    <a:pt x="227" y="435"/>
                  </a:lnTo>
                  <a:lnTo>
                    <a:pt x="227" y="435"/>
                  </a:lnTo>
                  <a:lnTo>
                    <a:pt x="259" y="410"/>
                  </a:lnTo>
                  <a:lnTo>
                    <a:pt x="279" y="393"/>
                  </a:lnTo>
                  <a:lnTo>
                    <a:pt x="302" y="377"/>
                  </a:lnTo>
                  <a:lnTo>
                    <a:pt x="330" y="358"/>
                  </a:lnTo>
                  <a:lnTo>
                    <a:pt x="363" y="337"/>
                  </a:lnTo>
                  <a:lnTo>
                    <a:pt x="401" y="314"/>
                  </a:lnTo>
                  <a:lnTo>
                    <a:pt x="445" y="289"/>
                  </a:lnTo>
                  <a:lnTo>
                    <a:pt x="493" y="262"/>
                  </a:lnTo>
                  <a:lnTo>
                    <a:pt x="549" y="233"/>
                  </a:lnTo>
                  <a:lnTo>
                    <a:pt x="612" y="200"/>
                  </a:lnTo>
                  <a:lnTo>
                    <a:pt x="681" y="166"/>
                  </a:lnTo>
                  <a:lnTo>
                    <a:pt x="760" y="129"/>
                  </a:lnTo>
                  <a:lnTo>
                    <a:pt x="846" y="90"/>
                  </a:lnTo>
                  <a:lnTo>
                    <a:pt x="941" y="48"/>
                  </a:lnTo>
                  <a:lnTo>
                    <a:pt x="1045" y="4"/>
                  </a:lnTo>
                  <a:lnTo>
                    <a:pt x="157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67"/>
            <p:cNvSpPr>
              <a:spLocks/>
            </p:cNvSpPr>
            <p:nvPr/>
          </p:nvSpPr>
          <p:spPr bwMode="auto">
            <a:xfrm flipH="1">
              <a:off x="7146320" y="5779427"/>
              <a:ext cx="761244" cy="284939"/>
            </a:xfrm>
            <a:custGeom>
              <a:avLst/>
              <a:gdLst>
                <a:gd name="T0" fmla="*/ 1577 w 2628"/>
                <a:gd name="T1" fmla="*/ 0 h 1148"/>
                <a:gd name="T2" fmla="*/ 1775 w 2628"/>
                <a:gd name="T3" fmla="*/ 87 h 1148"/>
                <a:gd name="T4" fmla="*/ 1940 w 2628"/>
                <a:gd name="T5" fmla="*/ 163 h 1148"/>
                <a:gd name="T6" fmla="*/ 2074 w 2628"/>
                <a:gd name="T7" fmla="*/ 229 h 1148"/>
                <a:gd name="T8" fmla="*/ 2180 w 2628"/>
                <a:gd name="T9" fmla="*/ 288 h 1148"/>
                <a:gd name="T10" fmla="*/ 2262 w 2628"/>
                <a:gd name="T11" fmla="*/ 336 h 1148"/>
                <a:gd name="T12" fmla="*/ 2324 w 2628"/>
                <a:gd name="T13" fmla="*/ 376 h 1148"/>
                <a:gd name="T14" fmla="*/ 2369 w 2628"/>
                <a:gd name="T15" fmla="*/ 409 h 1148"/>
                <a:gd name="T16" fmla="*/ 2400 w 2628"/>
                <a:gd name="T17" fmla="*/ 435 h 1148"/>
                <a:gd name="T18" fmla="*/ 2419 w 2628"/>
                <a:gd name="T19" fmla="*/ 454 h 1148"/>
                <a:gd name="T20" fmla="*/ 2438 w 2628"/>
                <a:gd name="T21" fmla="*/ 480 h 1148"/>
                <a:gd name="T22" fmla="*/ 2455 w 2628"/>
                <a:gd name="T23" fmla="*/ 509 h 1148"/>
                <a:gd name="T24" fmla="*/ 2488 w 2628"/>
                <a:gd name="T25" fmla="*/ 582 h 1148"/>
                <a:gd name="T26" fmla="*/ 2517 w 2628"/>
                <a:gd name="T27" fmla="*/ 670 h 1148"/>
                <a:gd name="T28" fmla="*/ 2544 w 2628"/>
                <a:gd name="T29" fmla="*/ 768 h 1148"/>
                <a:gd name="T30" fmla="*/ 2581 w 2628"/>
                <a:gd name="T31" fmla="*/ 928 h 1148"/>
                <a:gd name="T32" fmla="*/ 1314 w 2628"/>
                <a:gd name="T33" fmla="*/ 1148 h 1148"/>
                <a:gd name="T34" fmla="*/ 0 w 2628"/>
                <a:gd name="T35" fmla="*/ 1148 h 1148"/>
                <a:gd name="T36" fmla="*/ 71 w 2628"/>
                <a:gd name="T37" fmla="*/ 820 h 1148"/>
                <a:gd name="T38" fmla="*/ 97 w 2628"/>
                <a:gd name="T39" fmla="*/ 717 h 1148"/>
                <a:gd name="T40" fmla="*/ 125 w 2628"/>
                <a:gd name="T41" fmla="*/ 625 h 1148"/>
                <a:gd name="T42" fmla="*/ 156 w 2628"/>
                <a:gd name="T43" fmla="*/ 544 h 1148"/>
                <a:gd name="T44" fmla="*/ 181 w 2628"/>
                <a:gd name="T45" fmla="*/ 494 h 1148"/>
                <a:gd name="T46" fmla="*/ 199 w 2628"/>
                <a:gd name="T47" fmla="*/ 466 h 1148"/>
                <a:gd name="T48" fmla="*/ 218 w 2628"/>
                <a:gd name="T49" fmla="*/ 444 h 1148"/>
                <a:gd name="T50" fmla="*/ 227 w 2628"/>
                <a:gd name="T51" fmla="*/ 435 h 1148"/>
                <a:gd name="T52" fmla="*/ 279 w 2628"/>
                <a:gd name="T53" fmla="*/ 393 h 1148"/>
                <a:gd name="T54" fmla="*/ 330 w 2628"/>
                <a:gd name="T55" fmla="*/ 358 h 1148"/>
                <a:gd name="T56" fmla="*/ 401 w 2628"/>
                <a:gd name="T57" fmla="*/ 314 h 1148"/>
                <a:gd name="T58" fmla="*/ 493 w 2628"/>
                <a:gd name="T59" fmla="*/ 262 h 1148"/>
                <a:gd name="T60" fmla="*/ 612 w 2628"/>
                <a:gd name="T61" fmla="*/ 200 h 1148"/>
                <a:gd name="T62" fmla="*/ 760 w 2628"/>
                <a:gd name="T63" fmla="*/ 129 h 1148"/>
                <a:gd name="T64" fmla="*/ 941 w 2628"/>
                <a:gd name="T65" fmla="*/ 48 h 1148"/>
                <a:gd name="T66" fmla="*/ 1577 w 2628"/>
                <a:gd name="T67" fmla="*/ 0 h 1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8" h="1148">
                  <a:moveTo>
                    <a:pt x="1577" y="0"/>
                  </a:moveTo>
                  <a:lnTo>
                    <a:pt x="1577" y="0"/>
                  </a:lnTo>
                  <a:lnTo>
                    <a:pt x="1681" y="45"/>
                  </a:lnTo>
                  <a:lnTo>
                    <a:pt x="1775" y="87"/>
                  </a:lnTo>
                  <a:lnTo>
                    <a:pt x="1863" y="127"/>
                  </a:lnTo>
                  <a:lnTo>
                    <a:pt x="1940" y="163"/>
                  </a:lnTo>
                  <a:lnTo>
                    <a:pt x="2011" y="198"/>
                  </a:lnTo>
                  <a:lnTo>
                    <a:pt x="2074" y="229"/>
                  </a:lnTo>
                  <a:lnTo>
                    <a:pt x="2131" y="260"/>
                  </a:lnTo>
                  <a:lnTo>
                    <a:pt x="2180" y="288"/>
                  </a:lnTo>
                  <a:lnTo>
                    <a:pt x="2224" y="313"/>
                  </a:lnTo>
                  <a:lnTo>
                    <a:pt x="2262" y="336"/>
                  </a:lnTo>
                  <a:lnTo>
                    <a:pt x="2296" y="357"/>
                  </a:lnTo>
                  <a:lnTo>
                    <a:pt x="2324" y="376"/>
                  </a:lnTo>
                  <a:lnTo>
                    <a:pt x="2348" y="393"/>
                  </a:lnTo>
                  <a:lnTo>
                    <a:pt x="2369" y="409"/>
                  </a:lnTo>
                  <a:lnTo>
                    <a:pt x="2400" y="435"/>
                  </a:lnTo>
                  <a:lnTo>
                    <a:pt x="2400" y="435"/>
                  </a:lnTo>
                  <a:lnTo>
                    <a:pt x="2410" y="444"/>
                  </a:lnTo>
                  <a:lnTo>
                    <a:pt x="2419" y="454"/>
                  </a:lnTo>
                  <a:lnTo>
                    <a:pt x="2429" y="466"/>
                  </a:lnTo>
                  <a:lnTo>
                    <a:pt x="2438" y="480"/>
                  </a:lnTo>
                  <a:lnTo>
                    <a:pt x="2446" y="494"/>
                  </a:lnTo>
                  <a:lnTo>
                    <a:pt x="2455" y="509"/>
                  </a:lnTo>
                  <a:lnTo>
                    <a:pt x="2472" y="544"/>
                  </a:lnTo>
                  <a:lnTo>
                    <a:pt x="2488" y="582"/>
                  </a:lnTo>
                  <a:lnTo>
                    <a:pt x="2502" y="625"/>
                  </a:lnTo>
                  <a:lnTo>
                    <a:pt x="2517" y="670"/>
                  </a:lnTo>
                  <a:lnTo>
                    <a:pt x="2530" y="717"/>
                  </a:lnTo>
                  <a:lnTo>
                    <a:pt x="2544" y="768"/>
                  </a:lnTo>
                  <a:lnTo>
                    <a:pt x="2556" y="820"/>
                  </a:lnTo>
                  <a:lnTo>
                    <a:pt x="2581" y="928"/>
                  </a:lnTo>
                  <a:lnTo>
                    <a:pt x="2628" y="1148"/>
                  </a:lnTo>
                  <a:lnTo>
                    <a:pt x="1314" y="1148"/>
                  </a:lnTo>
                  <a:lnTo>
                    <a:pt x="0" y="1148"/>
                  </a:lnTo>
                  <a:lnTo>
                    <a:pt x="0" y="1148"/>
                  </a:lnTo>
                  <a:lnTo>
                    <a:pt x="48" y="928"/>
                  </a:lnTo>
                  <a:lnTo>
                    <a:pt x="71" y="820"/>
                  </a:lnTo>
                  <a:lnTo>
                    <a:pt x="85" y="768"/>
                  </a:lnTo>
                  <a:lnTo>
                    <a:pt x="97" y="717"/>
                  </a:lnTo>
                  <a:lnTo>
                    <a:pt x="112" y="670"/>
                  </a:lnTo>
                  <a:lnTo>
                    <a:pt x="125" y="625"/>
                  </a:lnTo>
                  <a:lnTo>
                    <a:pt x="141" y="582"/>
                  </a:lnTo>
                  <a:lnTo>
                    <a:pt x="156" y="544"/>
                  </a:lnTo>
                  <a:lnTo>
                    <a:pt x="172" y="509"/>
                  </a:lnTo>
                  <a:lnTo>
                    <a:pt x="181" y="494"/>
                  </a:lnTo>
                  <a:lnTo>
                    <a:pt x="190" y="480"/>
                  </a:lnTo>
                  <a:lnTo>
                    <a:pt x="199" y="466"/>
                  </a:lnTo>
                  <a:lnTo>
                    <a:pt x="208" y="454"/>
                  </a:lnTo>
                  <a:lnTo>
                    <a:pt x="218" y="444"/>
                  </a:lnTo>
                  <a:lnTo>
                    <a:pt x="227" y="435"/>
                  </a:lnTo>
                  <a:lnTo>
                    <a:pt x="227" y="435"/>
                  </a:lnTo>
                  <a:lnTo>
                    <a:pt x="259" y="410"/>
                  </a:lnTo>
                  <a:lnTo>
                    <a:pt x="279" y="393"/>
                  </a:lnTo>
                  <a:lnTo>
                    <a:pt x="302" y="377"/>
                  </a:lnTo>
                  <a:lnTo>
                    <a:pt x="330" y="358"/>
                  </a:lnTo>
                  <a:lnTo>
                    <a:pt x="363" y="337"/>
                  </a:lnTo>
                  <a:lnTo>
                    <a:pt x="401" y="314"/>
                  </a:lnTo>
                  <a:lnTo>
                    <a:pt x="445" y="289"/>
                  </a:lnTo>
                  <a:lnTo>
                    <a:pt x="493" y="262"/>
                  </a:lnTo>
                  <a:lnTo>
                    <a:pt x="549" y="233"/>
                  </a:lnTo>
                  <a:lnTo>
                    <a:pt x="612" y="200"/>
                  </a:lnTo>
                  <a:lnTo>
                    <a:pt x="681" y="166"/>
                  </a:lnTo>
                  <a:lnTo>
                    <a:pt x="760" y="129"/>
                  </a:lnTo>
                  <a:lnTo>
                    <a:pt x="846" y="90"/>
                  </a:lnTo>
                  <a:lnTo>
                    <a:pt x="941" y="48"/>
                  </a:lnTo>
                  <a:lnTo>
                    <a:pt x="1045" y="4"/>
                  </a:lnTo>
                  <a:lnTo>
                    <a:pt x="1577" y="0"/>
                  </a:lnTo>
                  <a:close/>
                </a:path>
              </a:pathLst>
            </a:custGeom>
            <a:solidFill>
              <a:srgbClr val="7491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68"/>
            <p:cNvSpPr>
              <a:spLocks/>
            </p:cNvSpPr>
            <p:nvPr/>
          </p:nvSpPr>
          <p:spPr bwMode="auto">
            <a:xfrm flipH="1">
              <a:off x="7146320" y="5779427"/>
              <a:ext cx="761244" cy="284939"/>
            </a:xfrm>
            <a:custGeom>
              <a:avLst/>
              <a:gdLst>
                <a:gd name="T0" fmla="*/ 1577 w 2628"/>
                <a:gd name="T1" fmla="*/ 0 h 1148"/>
                <a:gd name="T2" fmla="*/ 1775 w 2628"/>
                <a:gd name="T3" fmla="*/ 87 h 1148"/>
                <a:gd name="T4" fmla="*/ 1940 w 2628"/>
                <a:gd name="T5" fmla="*/ 163 h 1148"/>
                <a:gd name="T6" fmla="*/ 2074 w 2628"/>
                <a:gd name="T7" fmla="*/ 229 h 1148"/>
                <a:gd name="T8" fmla="*/ 2180 w 2628"/>
                <a:gd name="T9" fmla="*/ 288 h 1148"/>
                <a:gd name="T10" fmla="*/ 2262 w 2628"/>
                <a:gd name="T11" fmla="*/ 336 h 1148"/>
                <a:gd name="T12" fmla="*/ 2324 w 2628"/>
                <a:gd name="T13" fmla="*/ 376 h 1148"/>
                <a:gd name="T14" fmla="*/ 2369 w 2628"/>
                <a:gd name="T15" fmla="*/ 409 h 1148"/>
                <a:gd name="T16" fmla="*/ 2400 w 2628"/>
                <a:gd name="T17" fmla="*/ 435 h 1148"/>
                <a:gd name="T18" fmla="*/ 2419 w 2628"/>
                <a:gd name="T19" fmla="*/ 454 h 1148"/>
                <a:gd name="T20" fmla="*/ 2438 w 2628"/>
                <a:gd name="T21" fmla="*/ 480 h 1148"/>
                <a:gd name="T22" fmla="*/ 2455 w 2628"/>
                <a:gd name="T23" fmla="*/ 509 h 1148"/>
                <a:gd name="T24" fmla="*/ 2488 w 2628"/>
                <a:gd name="T25" fmla="*/ 582 h 1148"/>
                <a:gd name="T26" fmla="*/ 2517 w 2628"/>
                <a:gd name="T27" fmla="*/ 670 h 1148"/>
                <a:gd name="T28" fmla="*/ 2544 w 2628"/>
                <a:gd name="T29" fmla="*/ 768 h 1148"/>
                <a:gd name="T30" fmla="*/ 2581 w 2628"/>
                <a:gd name="T31" fmla="*/ 928 h 1148"/>
                <a:gd name="T32" fmla="*/ 1314 w 2628"/>
                <a:gd name="T33" fmla="*/ 1148 h 1148"/>
                <a:gd name="T34" fmla="*/ 0 w 2628"/>
                <a:gd name="T35" fmla="*/ 1148 h 1148"/>
                <a:gd name="T36" fmla="*/ 71 w 2628"/>
                <a:gd name="T37" fmla="*/ 820 h 1148"/>
                <a:gd name="T38" fmla="*/ 97 w 2628"/>
                <a:gd name="T39" fmla="*/ 717 h 1148"/>
                <a:gd name="T40" fmla="*/ 125 w 2628"/>
                <a:gd name="T41" fmla="*/ 625 h 1148"/>
                <a:gd name="T42" fmla="*/ 156 w 2628"/>
                <a:gd name="T43" fmla="*/ 544 h 1148"/>
                <a:gd name="T44" fmla="*/ 181 w 2628"/>
                <a:gd name="T45" fmla="*/ 494 h 1148"/>
                <a:gd name="T46" fmla="*/ 199 w 2628"/>
                <a:gd name="T47" fmla="*/ 466 h 1148"/>
                <a:gd name="T48" fmla="*/ 218 w 2628"/>
                <a:gd name="T49" fmla="*/ 444 h 1148"/>
                <a:gd name="T50" fmla="*/ 227 w 2628"/>
                <a:gd name="T51" fmla="*/ 435 h 1148"/>
                <a:gd name="T52" fmla="*/ 279 w 2628"/>
                <a:gd name="T53" fmla="*/ 393 h 1148"/>
                <a:gd name="T54" fmla="*/ 330 w 2628"/>
                <a:gd name="T55" fmla="*/ 358 h 1148"/>
                <a:gd name="T56" fmla="*/ 401 w 2628"/>
                <a:gd name="T57" fmla="*/ 314 h 1148"/>
                <a:gd name="T58" fmla="*/ 493 w 2628"/>
                <a:gd name="T59" fmla="*/ 262 h 1148"/>
                <a:gd name="T60" fmla="*/ 612 w 2628"/>
                <a:gd name="T61" fmla="*/ 200 h 1148"/>
                <a:gd name="T62" fmla="*/ 760 w 2628"/>
                <a:gd name="T63" fmla="*/ 129 h 1148"/>
                <a:gd name="T64" fmla="*/ 941 w 2628"/>
                <a:gd name="T65" fmla="*/ 48 h 1148"/>
                <a:gd name="T66" fmla="*/ 1577 w 2628"/>
                <a:gd name="T67" fmla="*/ 0 h 1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8" h="1148">
                  <a:moveTo>
                    <a:pt x="1577" y="0"/>
                  </a:moveTo>
                  <a:lnTo>
                    <a:pt x="1577" y="0"/>
                  </a:lnTo>
                  <a:lnTo>
                    <a:pt x="1681" y="45"/>
                  </a:lnTo>
                  <a:lnTo>
                    <a:pt x="1775" y="87"/>
                  </a:lnTo>
                  <a:lnTo>
                    <a:pt x="1863" y="127"/>
                  </a:lnTo>
                  <a:lnTo>
                    <a:pt x="1940" y="163"/>
                  </a:lnTo>
                  <a:lnTo>
                    <a:pt x="2011" y="198"/>
                  </a:lnTo>
                  <a:lnTo>
                    <a:pt x="2074" y="229"/>
                  </a:lnTo>
                  <a:lnTo>
                    <a:pt x="2131" y="260"/>
                  </a:lnTo>
                  <a:lnTo>
                    <a:pt x="2180" y="288"/>
                  </a:lnTo>
                  <a:lnTo>
                    <a:pt x="2224" y="313"/>
                  </a:lnTo>
                  <a:lnTo>
                    <a:pt x="2262" y="336"/>
                  </a:lnTo>
                  <a:lnTo>
                    <a:pt x="2296" y="357"/>
                  </a:lnTo>
                  <a:lnTo>
                    <a:pt x="2324" y="376"/>
                  </a:lnTo>
                  <a:lnTo>
                    <a:pt x="2348" y="393"/>
                  </a:lnTo>
                  <a:lnTo>
                    <a:pt x="2369" y="409"/>
                  </a:lnTo>
                  <a:lnTo>
                    <a:pt x="2400" y="435"/>
                  </a:lnTo>
                  <a:lnTo>
                    <a:pt x="2400" y="435"/>
                  </a:lnTo>
                  <a:lnTo>
                    <a:pt x="2410" y="444"/>
                  </a:lnTo>
                  <a:lnTo>
                    <a:pt x="2419" y="454"/>
                  </a:lnTo>
                  <a:lnTo>
                    <a:pt x="2429" y="466"/>
                  </a:lnTo>
                  <a:lnTo>
                    <a:pt x="2438" y="480"/>
                  </a:lnTo>
                  <a:lnTo>
                    <a:pt x="2446" y="494"/>
                  </a:lnTo>
                  <a:lnTo>
                    <a:pt x="2455" y="509"/>
                  </a:lnTo>
                  <a:lnTo>
                    <a:pt x="2472" y="544"/>
                  </a:lnTo>
                  <a:lnTo>
                    <a:pt x="2488" y="582"/>
                  </a:lnTo>
                  <a:lnTo>
                    <a:pt x="2502" y="625"/>
                  </a:lnTo>
                  <a:lnTo>
                    <a:pt x="2517" y="670"/>
                  </a:lnTo>
                  <a:lnTo>
                    <a:pt x="2530" y="717"/>
                  </a:lnTo>
                  <a:lnTo>
                    <a:pt x="2544" y="768"/>
                  </a:lnTo>
                  <a:lnTo>
                    <a:pt x="2556" y="820"/>
                  </a:lnTo>
                  <a:lnTo>
                    <a:pt x="2581" y="928"/>
                  </a:lnTo>
                  <a:lnTo>
                    <a:pt x="2628" y="1148"/>
                  </a:lnTo>
                  <a:lnTo>
                    <a:pt x="1314" y="1148"/>
                  </a:lnTo>
                  <a:lnTo>
                    <a:pt x="0" y="1148"/>
                  </a:lnTo>
                  <a:lnTo>
                    <a:pt x="0" y="1148"/>
                  </a:lnTo>
                  <a:lnTo>
                    <a:pt x="48" y="928"/>
                  </a:lnTo>
                  <a:lnTo>
                    <a:pt x="71" y="820"/>
                  </a:lnTo>
                  <a:lnTo>
                    <a:pt x="85" y="768"/>
                  </a:lnTo>
                  <a:lnTo>
                    <a:pt x="97" y="717"/>
                  </a:lnTo>
                  <a:lnTo>
                    <a:pt x="112" y="670"/>
                  </a:lnTo>
                  <a:lnTo>
                    <a:pt x="125" y="625"/>
                  </a:lnTo>
                  <a:lnTo>
                    <a:pt x="141" y="582"/>
                  </a:lnTo>
                  <a:lnTo>
                    <a:pt x="156" y="544"/>
                  </a:lnTo>
                  <a:lnTo>
                    <a:pt x="172" y="509"/>
                  </a:lnTo>
                  <a:lnTo>
                    <a:pt x="181" y="494"/>
                  </a:lnTo>
                  <a:lnTo>
                    <a:pt x="190" y="480"/>
                  </a:lnTo>
                  <a:lnTo>
                    <a:pt x="199" y="466"/>
                  </a:lnTo>
                  <a:lnTo>
                    <a:pt x="208" y="454"/>
                  </a:lnTo>
                  <a:lnTo>
                    <a:pt x="218" y="444"/>
                  </a:lnTo>
                  <a:lnTo>
                    <a:pt x="227" y="435"/>
                  </a:lnTo>
                  <a:lnTo>
                    <a:pt x="227" y="435"/>
                  </a:lnTo>
                  <a:lnTo>
                    <a:pt x="259" y="410"/>
                  </a:lnTo>
                  <a:lnTo>
                    <a:pt x="279" y="393"/>
                  </a:lnTo>
                  <a:lnTo>
                    <a:pt x="302" y="377"/>
                  </a:lnTo>
                  <a:lnTo>
                    <a:pt x="330" y="358"/>
                  </a:lnTo>
                  <a:lnTo>
                    <a:pt x="363" y="337"/>
                  </a:lnTo>
                  <a:lnTo>
                    <a:pt x="401" y="314"/>
                  </a:lnTo>
                  <a:lnTo>
                    <a:pt x="445" y="289"/>
                  </a:lnTo>
                  <a:lnTo>
                    <a:pt x="493" y="262"/>
                  </a:lnTo>
                  <a:lnTo>
                    <a:pt x="549" y="233"/>
                  </a:lnTo>
                  <a:lnTo>
                    <a:pt x="612" y="200"/>
                  </a:lnTo>
                  <a:lnTo>
                    <a:pt x="681" y="166"/>
                  </a:lnTo>
                  <a:lnTo>
                    <a:pt x="760" y="129"/>
                  </a:lnTo>
                  <a:lnTo>
                    <a:pt x="846" y="90"/>
                  </a:lnTo>
                  <a:lnTo>
                    <a:pt x="941" y="48"/>
                  </a:lnTo>
                  <a:lnTo>
                    <a:pt x="1045" y="4"/>
                  </a:lnTo>
                  <a:lnTo>
                    <a:pt x="157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69"/>
            <p:cNvSpPr>
              <a:spLocks/>
            </p:cNvSpPr>
            <p:nvPr/>
          </p:nvSpPr>
          <p:spPr bwMode="auto">
            <a:xfrm flipH="1">
              <a:off x="7445256" y="5595259"/>
              <a:ext cx="163372" cy="250190"/>
            </a:xfrm>
            <a:custGeom>
              <a:avLst/>
              <a:gdLst>
                <a:gd name="T0" fmla="*/ 565 w 565"/>
                <a:gd name="T1" fmla="*/ 666 h 1005"/>
                <a:gd name="T2" fmla="*/ 565 w 565"/>
                <a:gd name="T3" fmla="*/ 870 h 1005"/>
                <a:gd name="T4" fmla="*/ 534 w 565"/>
                <a:gd name="T5" fmla="*/ 901 h 1005"/>
                <a:gd name="T6" fmla="*/ 502 w 565"/>
                <a:gd name="T7" fmla="*/ 928 h 1005"/>
                <a:gd name="T8" fmla="*/ 468 w 565"/>
                <a:gd name="T9" fmla="*/ 951 h 1005"/>
                <a:gd name="T10" fmla="*/ 433 w 565"/>
                <a:gd name="T11" fmla="*/ 971 h 1005"/>
                <a:gd name="T12" fmla="*/ 396 w 565"/>
                <a:gd name="T13" fmla="*/ 986 h 1005"/>
                <a:gd name="T14" fmla="*/ 359 w 565"/>
                <a:gd name="T15" fmla="*/ 996 h 1005"/>
                <a:gd name="T16" fmla="*/ 321 w 565"/>
                <a:gd name="T17" fmla="*/ 1003 h 1005"/>
                <a:gd name="T18" fmla="*/ 283 w 565"/>
                <a:gd name="T19" fmla="*/ 1005 h 1005"/>
                <a:gd name="T20" fmla="*/ 245 w 565"/>
                <a:gd name="T21" fmla="*/ 1003 h 1005"/>
                <a:gd name="T22" fmla="*/ 207 w 565"/>
                <a:gd name="T23" fmla="*/ 998 h 1005"/>
                <a:gd name="T24" fmla="*/ 169 w 565"/>
                <a:gd name="T25" fmla="*/ 987 h 1005"/>
                <a:gd name="T26" fmla="*/ 133 w 565"/>
                <a:gd name="T27" fmla="*/ 973 h 1005"/>
                <a:gd name="T28" fmla="*/ 97 w 565"/>
                <a:gd name="T29" fmla="*/ 953 h 1005"/>
                <a:gd name="T30" fmla="*/ 63 w 565"/>
                <a:gd name="T31" fmla="*/ 931 h 1005"/>
                <a:gd name="T32" fmla="*/ 31 w 565"/>
                <a:gd name="T33" fmla="*/ 902 h 1005"/>
                <a:gd name="T34" fmla="*/ 0 w 565"/>
                <a:gd name="T35" fmla="*/ 870 h 1005"/>
                <a:gd name="T36" fmla="*/ 0 w 565"/>
                <a:gd name="T37" fmla="*/ 250 h 1005"/>
                <a:gd name="T38" fmla="*/ 2 w 565"/>
                <a:gd name="T39" fmla="*/ 235 h 1005"/>
                <a:gd name="T40" fmla="*/ 5 w 565"/>
                <a:gd name="T41" fmla="*/ 206 h 1005"/>
                <a:gd name="T42" fmla="*/ 11 w 565"/>
                <a:gd name="T43" fmla="*/ 179 h 1005"/>
                <a:gd name="T44" fmla="*/ 19 w 565"/>
                <a:gd name="T45" fmla="*/ 153 h 1005"/>
                <a:gd name="T46" fmla="*/ 31 w 565"/>
                <a:gd name="T47" fmla="*/ 129 h 1005"/>
                <a:gd name="T48" fmla="*/ 45 w 565"/>
                <a:gd name="T49" fmla="*/ 108 h 1005"/>
                <a:gd name="T50" fmla="*/ 61 w 565"/>
                <a:gd name="T51" fmla="*/ 88 h 1005"/>
                <a:gd name="T52" fmla="*/ 79 w 565"/>
                <a:gd name="T53" fmla="*/ 71 h 1005"/>
                <a:gd name="T54" fmla="*/ 109 w 565"/>
                <a:gd name="T55" fmla="*/ 48 h 1005"/>
                <a:gd name="T56" fmla="*/ 155 w 565"/>
                <a:gd name="T57" fmla="*/ 25 h 1005"/>
                <a:gd name="T58" fmla="*/ 205 w 565"/>
                <a:gd name="T59" fmla="*/ 8 h 1005"/>
                <a:gd name="T60" fmla="*/ 256 w 565"/>
                <a:gd name="T61" fmla="*/ 1 h 1005"/>
                <a:gd name="T62" fmla="*/ 309 w 565"/>
                <a:gd name="T63" fmla="*/ 1 h 1005"/>
                <a:gd name="T64" fmla="*/ 362 w 565"/>
                <a:gd name="T65" fmla="*/ 8 h 1005"/>
                <a:gd name="T66" fmla="*/ 411 w 565"/>
                <a:gd name="T67" fmla="*/ 25 h 1005"/>
                <a:gd name="T68" fmla="*/ 456 w 565"/>
                <a:gd name="T69" fmla="*/ 48 h 1005"/>
                <a:gd name="T70" fmla="*/ 486 w 565"/>
                <a:gd name="T71" fmla="*/ 71 h 1005"/>
                <a:gd name="T72" fmla="*/ 504 w 565"/>
                <a:gd name="T73" fmla="*/ 88 h 1005"/>
                <a:gd name="T74" fmla="*/ 521 w 565"/>
                <a:gd name="T75" fmla="*/ 108 h 1005"/>
                <a:gd name="T76" fmla="*/ 534 w 565"/>
                <a:gd name="T77" fmla="*/ 129 h 1005"/>
                <a:gd name="T78" fmla="*/ 546 w 565"/>
                <a:gd name="T79" fmla="*/ 153 h 1005"/>
                <a:gd name="T80" fmla="*/ 555 w 565"/>
                <a:gd name="T81" fmla="*/ 179 h 1005"/>
                <a:gd name="T82" fmla="*/ 561 w 565"/>
                <a:gd name="T83" fmla="*/ 206 h 1005"/>
                <a:gd name="T84" fmla="*/ 565 w 565"/>
                <a:gd name="T85" fmla="*/ 235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65" h="1005">
                  <a:moveTo>
                    <a:pt x="565" y="250"/>
                  </a:moveTo>
                  <a:lnTo>
                    <a:pt x="565" y="666"/>
                  </a:lnTo>
                  <a:lnTo>
                    <a:pt x="565" y="870"/>
                  </a:lnTo>
                  <a:lnTo>
                    <a:pt x="565" y="870"/>
                  </a:lnTo>
                  <a:lnTo>
                    <a:pt x="550" y="886"/>
                  </a:lnTo>
                  <a:lnTo>
                    <a:pt x="534" y="901"/>
                  </a:lnTo>
                  <a:lnTo>
                    <a:pt x="519" y="915"/>
                  </a:lnTo>
                  <a:lnTo>
                    <a:pt x="502" y="928"/>
                  </a:lnTo>
                  <a:lnTo>
                    <a:pt x="485" y="940"/>
                  </a:lnTo>
                  <a:lnTo>
                    <a:pt x="468" y="951"/>
                  </a:lnTo>
                  <a:lnTo>
                    <a:pt x="451" y="962"/>
                  </a:lnTo>
                  <a:lnTo>
                    <a:pt x="433" y="971"/>
                  </a:lnTo>
                  <a:lnTo>
                    <a:pt x="414" y="978"/>
                  </a:lnTo>
                  <a:lnTo>
                    <a:pt x="396" y="986"/>
                  </a:lnTo>
                  <a:lnTo>
                    <a:pt x="377" y="991"/>
                  </a:lnTo>
                  <a:lnTo>
                    <a:pt x="359" y="996"/>
                  </a:lnTo>
                  <a:lnTo>
                    <a:pt x="340" y="1000"/>
                  </a:lnTo>
                  <a:lnTo>
                    <a:pt x="321" y="1003"/>
                  </a:lnTo>
                  <a:lnTo>
                    <a:pt x="302" y="1004"/>
                  </a:lnTo>
                  <a:lnTo>
                    <a:pt x="283" y="1005"/>
                  </a:lnTo>
                  <a:lnTo>
                    <a:pt x="264" y="1005"/>
                  </a:lnTo>
                  <a:lnTo>
                    <a:pt x="245" y="1003"/>
                  </a:lnTo>
                  <a:lnTo>
                    <a:pt x="226" y="1001"/>
                  </a:lnTo>
                  <a:lnTo>
                    <a:pt x="207" y="998"/>
                  </a:lnTo>
                  <a:lnTo>
                    <a:pt x="188" y="992"/>
                  </a:lnTo>
                  <a:lnTo>
                    <a:pt x="169" y="987"/>
                  </a:lnTo>
                  <a:lnTo>
                    <a:pt x="151" y="980"/>
                  </a:lnTo>
                  <a:lnTo>
                    <a:pt x="133" y="973"/>
                  </a:lnTo>
                  <a:lnTo>
                    <a:pt x="115" y="963"/>
                  </a:lnTo>
                  <a:lnTo>
                    <a:pt x="97" y="953"/>
                  </a:lnTo>
                  <a:lnTo>
                    <a:pt x="80" y="942"/>
                  </a:lnTo>
                  <a:lnTo>
                    <a:pt x="63" y="931"/>
                  </a:lnTo>
                  <a:lnTo>
                    <a:pt x="46" y="917"/>
                  </a:lnTo>
                  <a:lnTo>
                    <a:pt x="31" y="902"/>
                  </a:lnTo>
                  <a:lnTo>
                    <a:pt x="16" y="887"/>
                  </a:lnTo>
                  <a:lnTo>
                    <a:pt x="0" y="870"/>
                  </a:lnTo>
                  <a:lnTo>
                    <a:pt x="0" y="666"/>
                  </a:lnTo>
                  <a:lnTo>
                    <a:pt x="0" y="250"/>
                  </a:lnTo>
                  <a:lnTo>
                    <a:pt x="0" y="250"/>
                  </a:lnTo>
                  <a:lnTo>
                    <a:pt x="2" y="235"/>
                  </a:lnTo>
                  <a:lnTo>
                    <a:pt x="3" y="220"/>
                  </a:lnTo>
                  <a:lnTo>
                    <a:pt x="5" y="206"/>
                  </a:lnTo>
                  <a:lnTo>
                    <a:pt x="7" y="192"/>
                  </a:lnTo>
                  <a:lnTo>
                    <a:pt x="11" y="179"/>
                  </a:lnTo>
                  <a:lnTo>
                    <a:pt x="15" y="166"/>
                  </a:lnTo>
                  <a:lnTo>
                    <a:pt x="19" y="153"/>
                  </a:lnTo>
                  <a:lnTo>
                    <a:pt x="25" y="141"/>
                  </a:lnTo>
                  <a:lnTo>
                    <a:pt x="31" y="129"/>
                  </a:lnTo>
                  <a:lnTo>
                    <a:pt x="37" y="118"/>
                  </a:lnTo>
                  <a:lnTo>
                    <a:pt x="45" y="108"/>
                  </a:lnTo>
                  <a:lnTo>
                    <a:pt x="53" y="98"/>
                  </a:lnTo>
                  <a:lnTo>
                    <a:pt x="61" y="88"/>
                  </a:lnTo>
                  <a:lnTo>
                    <a:pt x="70" y="80"/>
                  </a:lnTo>
                  <a:lnTo>
                    <a:pt x="79" y="71"/>
                  </a:lnTo>
                  <a:lnTo>
                    <a:pt x="89" y="62"/>
                  </a:lnTo>
                  <a:lnTo>
                    <a:pt x="109" y="48"/>
                  </a:lnTo>
                  <a:lnTo>
                    <a:pt x="132" y="35"/>
                  </a:lnTo>
                  <a:lnTo>
                    <a:pt x="155" y="25"/>
                  </a:lnTo>
                  <a:lnTo>
                    <a:pt x="179" y="16"/>
                  </a:lnTo>
                  <a:lnTo>
                    <a:pt x="205" y="8"/>
                  </a:lnTo>
                  <a:lnTo>
                    <a:pt x="230" y="4"/>
                  </a:lnTo>
                  <a:lnTo>
                    <a:pt x="256" y="1"/>
                  </a:lnTo>
                  <a:lnTo>
                    <a:pt x="283" y="0"/>
                  </a:lnTo>
                  <a:lnTo>
                    <a:pt x="309" y="1"/>
                  </a:lnTo>
                  <a:lnTo>
                    <a:pt x="336" y="4"/>
                  </a:lnTo>
                  <a:lnTo>
                    <a:pt x="362" y="8"/>
                  </a:lnTo>
                  <a:lnTo>
                    <a:pt x="386" y="16"/>
                  </a:lnTo>
                  <a:lnTo>
                    <a:pt x="411" y="25"/>
                  </a:lnTo>
                  <a:lnTo>
                    <a:pt x="433" y="35"/>
                  </a:lnTo>
                  <a:lnTo>
                    <a:pt x="456" y="48"/>
                  </a:lnTo>
                  <a:lnTo>
                    <a:pt x="476" y="62"/>
                  </a:lnTo>
                  <a:lnTo>
                    <a:pt x="486" y="71"/>
                  </a:lnTo>
                  <a:lnTo>
                    <a:pt x="495" y="80"/>
                  </a:lnTo>
                  <a:lnTo>
                    <a:pt x="504" y="88"/>
                  </a:lnTo>
                  <a:lnTo>
                    <a:pt x="513" y="98"/>
                  </a:lnTo>
                  <a:lnTo>
                    <a:pt x="521" y="108"/>
                  </a:lnTo>
                  <a:lnTo>
                    <a:pt x="528" y="118"/>
                  </a:lnTo>
                  <a:lnTo>
                    <a:pt x="534" y="129"/>
                  </a:lnTo>
                  <a:lnTo>
                    <a:pt x="540" y="141"/>
                  </a:lnTo>
                  <a:lnTo>
                    <a:pt x="546" y="153"/>
                  </a:lnTo>
                  <a:lnTo>
                    <a:pt x="551" y="166"/>
                  </a:lnTo>
                  <a:lnTo>
                    <a:pt x="555" y="179"/>
                  </a:lnTo>
                  <a:lnTo>
                    <a:pt x="558" y="192"/>
                  </a:lnTo>
                  <a:lnTo>
                    <a:pt x="561" y="206"/>
                  </a:lnTo>
                  <a:lnTo>
                    <a:pt x="564" y="220"/>
                  </a:lnTo>
                  <a:lnTo>
                    <a:pt x="565" y="235"/>
                  </a:lnTo>
                  <a:lnTo>
                    <a:pt x="565" y="250"/>
                  </a:lnTo>
                  <a:close/>
                </a:path>
              </a:pathLst>
            </a:custGeom>
            <a:solidFill>
              <a:srgbClr val="F5D9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70"/>
            <p:cNvSpPr>
              <a:spLocks/>
            </p:cNvSpPr>
            <p:nvPr/>
          </p:nvSpPr>
          <p:spPr bwMode="auto">
            <a:xfrm flipH="1">
              <a:off x="7445256" y="5595259"/>
              <a:ext cx="163372" cy="250190"/>
            </a:xfrm>
            <a:custGeom>
              <a:avLst/>
              <a:gdLst>
                <a:gd name="T0" fmla="*/ 565 w 565"/>
                <a:gd name="T1" fmla="*/ 666 h 1005"/>
                <a:gd name="T2" fmla="*/ 565 w 565"/>
                <a:gd name="T3" fmla="*/ 870 h 1005"/>
                <a:gd name="T4" fmla="*/ 534 w 565"/>
                <a:gd name="T5" fmla="*/ 901 h 1005"/>
                <a:gd name="T6" fmla="*/ 502 w 565"/>
                <a:gd name="T7" fmla="*/ 928 h 1005"/>
                <a:gd name="T8" fmla="*/ 468 w 565"/>
                <a:gd name="T9" fmla="*/ 951 h 1005"/>
                <a:gd name="T10" fmla="*/ 433 w 565"/>
                <a:gd name="T11" fmla="*/ 971 h 1005"/>
                <a:gd name="T12" fmla="*/ 396 w 565"/>
                <a:gd name="T13" fmla="*/ 986 h 1005"/>
                <a:gd name="T14" fmla="*/ 359 w 565"/>
                <a:gd name="T15" fmla="*/ 996 h 1005"/>
                <a:gd name="T16" fmla="*/ 321 w 565"/>
                <a:gd name="T17" fmla="*/ 1003 h 1005"/>
                <a:gd name="T18" fmla="*/ 283 w 565"/>
                <a:gd name="T19" fmla="*/ 1005 h 1005"/>
                <a:gd name="T20" fmla="*/ 245 w 565"/>
                <a:gd name="T21" fmla="*/ 1003 h 1005"/>
                <a:gd name="T22" fmla="*/ 207 w 565"/>
                <a:gd name="T23" fmla="*/ 998 h 1005"/>
                <a:gd name="T24" fmla="*/ 169 w 565"/>
                <a:gd name="T25" fmla="*/ 987 h 1005"/>
                <a:gd name="T26" fmla="*/ 133 w 565"/>
                <a:gd name="T27" fmla="*/ 973 h 1005"/>
                <a:gd name="T28" fmla="*/ 97 w 565"/>
                <a:gd name="T29" fmla="*/ 953 h 1005"/>
                <a:gd name="T30" fmla="*/ 63 w 565"/>
                <a:gd name="T31" fmla="*/ 931 h 1005"/>
                <a:gd name="T32" fmla="*/ 31 w 565"/>
                <a:gd name="T33" fmla="*/ 902 h 1005"/>
                <a:gd name="T34" fmla="*/ 0 w 565"/>
                <a:gd name="T35" fmla="*/ 870 h 1005"/>
                <a:gd name="T36" fmla="*/ 0 w 565"/>
                <a:gd name="T37" fmla="*/ 250 h 1005"/>
                <a:gd name="T38" fmla="*/ 2 w 565"/>
                <a:gd name="T39" fmla="*/ 235 h 1005"/>
                <a:gd name="T40" fmla="*/ 5 w 565"/>
                <a:gd name="T41" fmla="*/ 206 h 1005"/>
                <a:gd name="T42" fmla="*/ 11 w 565"/>
                <a:gd name="T43" fmla="*/ 179 h 1005"/>
                <a:gd name="T44" fmla="*/ 19 w 565"/>
                <a:gd name="T45" fmla="*/ 153 h 1005"/>
                <a:gd name="T46" fmla="*/ 31 w 565"/>
                <a:gd name="T47" fmla="*/ 129 h 1005"/>
                <a:gd name="T48" fmla="*/ 45 w 565"/>
                <a:gd name="T49" fmla="*/ 108 h 1005"/>
                <a:gd name="T50" fmla="*/ 61 w 565"/>
                <a:gd name="T51" fmla="*/ 88 h 1005"/>
                <a:gd name="T52" fmla="*/ 79 w 565"/>
                <a:gd name="T53" fmla="*/ 71 h 1005"/>
                <a:gd name="T54" fmla="*/ 109 w 565"/>
                <a:gd name="T55" fmla="*/ 48 h 1005"/>
                <a:gd name="T56" fmla="*/ 155 w 565"/>
                <a:gd name="T57" fmla="*/ 25 h 1005"/>
                <a:gd name="T58" fmla="*/ 205 w 565"/>
                <a:gd name="T59" fmla="*/ 8 h 1005"/>
                <a:gd name="T60" fmla="*/ 256 w 565"/>
                <a:gd name="T61" fmla="*/ 1 h 1005"/>
                <a:gd name="T62" fmla="*/ 309 w 565"/>
                <a:gd name="T63" fmla="*/ 1 h 1005"/>
                <a:gd name="T64" fmla="*/ 362 w 565"/>
                <a:gd name="T65" fmla="*/ 8 h 1005"/>
                <a:gd name="T66" fmla="*/ 411 w 565"/>
                <a:gd name="T67" fmla="*/ 25 h 1005"/>
                <a:gd name="T68" fmla="*/ 456 w 565"/>
                <a:gd name="T69" fmla="*/ 48 h 1005"/>
                <a:gd name="T70" fmla="*/ 486 w 565"/>
                <a:gd name="T71" fmla="*/ 71 h 1005"/>
                <a:gd name="T72" fmla="*/ 504 w 565"/>
                <a:gd name="T73" fmla="*/ 88 h 1005"/>
                <a:gd name="T74" fmla="*/ 521 w 565"/>
                <a:gd name="T75" fmla="*/ 108 h 1005"/>
                <a:gd name="T76" fmla="*/ 534 w 565"/>
                <a:gd name="T77" fmla="*/ 129 h 1005"/>
                <a:gd name="T78" fmla="*/ 546 w 565"/>
                <a:gd name="T79" fmla="*/ 153 h 1005"/>
                <a:gd name="T80" fmla="*/ 555 w 565"/>
                <a:gd name="T81" fmla="*/ 179 h 1005"/>
                <a:gd name="T82" fmla="*/ 561 w 565"/>
                <a:gd name="T83" fmla="*/ 206 h 1005"/>
                <a:gd name="T84" fmla="*/ 565 w 565"/>
                <a:gd name="T85" fmla="*/ 235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65" h="1005">
                  <a:moveTo>
                    <a:pt x="565" y="250"/>
                  </a:moveTo>
                  <a:lnTo>
                    <a:pt x="565" y="666"/>
                  </a:lnTo>
                  <a:lnTo>
                    <a:pt x="565" y="870"/>
                  </a:lnTo>
                  <a:lnTo>
                    <a:pt x="565" y="870"/>
                  </a:lnTo>
                  <a:lnTo>
                    <a:pt x="550" y="886"/>
                  </a:lnTo>
                  <a:lnTo>
                    <a:pt x="534" y="901"/>
                  </a:lnTo>
                  <a:lnTo>
                    <a:pt x="519" y="915"/>
                  </a:lnTo>
                  <a:lnTo>
                    <a:pt x="502" y="928"/>
                  </a:lnTo>
                  <a:lnTo>
                    <a:pt x="485" y="940"/>
                  </a:lnTo>
                  <a:lnTo>
                    <a:pt x="468" y="951"/>
                  </a:lnTo>
                  <a:lnTo>
                    <a:pt x="451" y="962"/>
                  </a:lnTo>
                  <a:lnTo>
                    <a:pt x="433" y="971"/>
                  </a:lnTo>
                  <a:lnTo>
                    <a:pt x="414" y="978"/>
                  </a:lnTo>
                  <a:lnTo>
                    <a:pt x="396" y="986"/>
                  </a:lnTo>
                  <a:lnTo>
                    <a:pt x="377" y="991"/>
                  </a:lnTo>
                  <a:lnTo>
                    <a:pt x="359" y="996"/>
                  </a:lnTo>
                  <a:lnTo>
                    <a:pt x="340" y="1000"/>
                  </a:lnTo>
                  <a:lnTo>
                    <a:pt x="321" y="1003"/>
                  </a:lnTo>
                  <a:lnTo>
                    <a:pt x="302" y="1004"/>
                  </a:lnTo>
                  <a:lnTo>
                    <a:pt x="283" y="1005"/>
                  </a:lnTo>
                  <a:lnTo>
                    <a:pt x="264" y="1005"/>
                  </a:lnTo>
                  <a:lnTo>
                    <a:pt x="245" y="1003"/>
                  </a:lnTo>
                  <a:lnTo>
                    <a:pt x="226" y="1001"/>
                  </a:lnTo>
                  <a:lnTo>
                    <a:pt x="207" y="998"/>
                  </a:lnTo>
                  <a:lnTo>
                    <a:pt x="188" y="992"/>
                  </a:lnTo>
                  <a:lnTo>
                    <a:pt x="169" y="987"/>
                  </a:lnTo>
                  <a:lnTo>
                    <a:pt x="151" y="980"/>
                  </a:lnTo>
                  <a:lnTo>
                    <a:pt x="133" y="973"/>
                  </a:lnTo>
                  <a:lnTo>
                    <a:pt x="115" y="963"/>
                  </a:lnTo>
                  <a:lnTo>
                    <a:pt x="97" y="953"/>
                  </a:lnTo>
                  <a:lnTo>
                    <a:pt x="80" y="942"/>
                  </a:lnTo>
                  <a:lnTo>
                    <a:pt x="63" y="931"/>
                  </a:lnTo>
                  <a:lnTo>
                    <a:pt x="46" y="917"/>
                  </a:lnTo>
                  <a:lnTo>
                    <a:pt x="31" y="902"/>
                  </a:lnTo>
                  <a:lnTo>
                    <a:pt x="16" y="887"/>
                  </a:lnTo>
                  <a:lnTo>
                    <a:pt x="0" y="870"/>
                  </a:lnTo>
                  <a:lnTo>
                    <a:pt x="0" y="666"/>
                  </a:lnTo>
                  <a:lnTo>
                    <a:pt x="0" y="250"/>
                  </a:lnTo>
                  <a:lnTo>
                    <a:pt x="0" y="250"/>
                  </a:lnTo>
                  <a:lnTo>
                    <a:pt x="2" y="235"/>
                  </a:lnTo>
                  <a:lnTo>
                    <a:pt x="3" y="220"/>
                  </a:lnTo>
                  <a:lnTo>
                    <a:pt x="5" y="206"/>
                  </a:lnTo>
                  <a:lnTo>
                    <a:pt x="7" y="192"/>
                  </a:lnTo>
                  <a:lnTo>
                    <a:pt x="11" y="179"/>
                  </a:lnTo>
                  <a:lnTo>
                    <a:pt x="15" y="166"/>
                  </a:lnTo>
                  <a:lnTo>
                    <a:pt x="19" y="153"/>
                  </a:lnTo>
                  <a:lnTo>
                    <a:pt x="25" y="141"/>
                  </a:lnTo>
                  <a:lnTo>
                    <a:pt x="31" y="129"/>
                  </a:lnTo>
                  <a:lnTo>
                    <a:pt x="37" y="118"/>
                  </a:lnTo>
                  <a:lnTo>
                    <a:pt x="45" y="108"/>
                  </a:lnTo>
                  <a:lnTo>
                    <a:pt x="53" y="98"/>
                  </a:lnTo>
                  <a:lnTo>
                    <a:pt x="61" y="88"/>
                  </a:lnTo>
                  <a:lnTo>
                    <a:pt x="70" y="80"/>
                  </a:lnTo>
                  <a:lnTo>
                    <a:pt x="79" y="71"/>
                  </a:lnTo>
                  <a:lnTo>
                    <a:pt x="89" y="62"/>
                  </a:lnTo>
                  <a:lnTo>
                    <a:pt x="109" y="48"/>
                  </a:lnTo>
                  <a:lnTo>
                    <a:pt x="132" y="35"/>
                  </a:lnTo>
                  <a:lnTo>
                    <a:pt x="155" y="25"/>
                  </a:lnTo>
                  <a:lnTo>
                    <a:pt x="179" y="16"/>
                  </a:lnTo>
                  <a:lnTo>
                    <a:pt x="205" y="8"/>
                  </a:lnTo>
                  <a:lnTo>
                    <a:pt x="230" y="4"/>
                  </a:lnTo>
                  <a:lnTo>
                    <a:pt x="256" y="1"/>
                  </a:lnTo>
                  <a:lnTo>
                    <a:pt x="283" y="0"/>
                  </a:lnTo>
                  <a:lnTo>
                    <a:pt x="309" y="1"/>
                  </a:lnTo>
                  <a:lnTo>
                    <a:pt x="336" y="4"/>
                  </a:lnTo>
                  <a:lnTo>
                    <a:pt x="362" y="8"/>
                  </a:lnTo>
                  <a:lnTo>
                    <a:pt x="386" y="16"/>
                  </a:lnTo>
                  <a:lnTo>
                    <a:pt x="411" y="25"/>
                  </a:lnTo>
                  <a:lnTo>
                    <a:pt x="433" y="35"/>
                  </a:lnTo>
                  <a:lnTo>
                    <a:pt x="456" y="48"/>
                  </a:lnTo>
                  <a:lnTo>
                    <a:pt x="476" y="62"/>
                  </a:lnTo>
                  <a:lnTo>
                    <a:pt x="486" y="71"/>
                  </a:lnTo>
                  <a:lnTo>
                    <a:pt x="495" y="80"/>
                  </a:lnTo>
                  <a:lnTo>
                    <a:pt x="504" y="88"/>
                  </a:lnTo>
                  <a:lnTo>
                    <a:pt x="513" y="98"/>
                  </a:lnTo>
                  <a:lnTo>
                    <a:pt x="521" y="108"/>
                  </a:lnTo>
                  <a:lnTo>
                    <a:pt x="528" y="118"/>
                  </a:lnTo>
                  <a:lnTo>
                    <a:pt x="534" y="129"/>
                  </a:lnTo>
                  <a:lnTo>
                    <a:pt x="540" y="141"/>
                  </a:lnTo>
                  <a:lnTo>
                    <a:pt x="546" y="153"/>
                  </a:lnTo>
                  <a:lnTo>
                    <a:pt x="551" y="166"/>
                  </a:lnTo>
                  <a:lnTo>
                    <a:pt x="555" y="179"/>
                  </a:lnTo>
                  <a:lnTo>
                    <a:pt x="558" y="192"/>
                  </a:lnTo>
                  <a:lnTo>
                    <a:pt x="561" y="206"/>
                  </a:lnTo>
                  <a:lnTo>
                    <a:pt x="564" y="220"/>
                  </a:lnTo>
                  <a:lnTo>
                    <a:pt x="565" y="235"/>
                  </a:lnTo>
                  <a:lnTo>
                    <a:pt x="565" y="25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71"/>
            <p:cNvSpPr>
              <a:spLocks/>
            </p:cNvSpPr>
            <p:nvPr/>
          </p:nvSpPr>
          <p:spPr bwMode="auto">
            <a:xfrm flipH="1">
              <a:off x="7340976" y="5560510"/>
              <a:ext cx="60830" cy="74710"/>
            </a:xfrm>
            <a:custGeom>
              <a:avLst/>
              <a:gdLst>
                <a:gd name="T0" fmla="*/ 155 w 207"/>
                <a:gd name="T1" fmla="*/ 3 h 306"/>
                <a:gd name="T2" fmla="*/ 136 w 207"/>
                <a:gd name="T3" fmla="*/ 0 h 306"/>
                <a:gd name="T4" fmla="*/ 116 w 207"/>
                <a:gd name="T5" fmla="*/ 3 h 306"/>
                <a:gd name="T6" fmla="*/ 95 w 207"/>
                <a:gd name="T7" fmla="*/ 13 h 306"/>
                <a:gd name="T8" fmla="*/ 76 w 207"/>
                <a:gd name="T9" fmla="*/ 27 h 306"/>
                <a:gd name="T10" fmla="*/ 57 w 207"/>
                <a:gd name="T11" fmla="*/ 46 h 306"/>
                <a:gd name="T12" fmla="*/ 41 w 207"/>
                <a:gd name="T13" fmla="*/ 68 h 306"/>
                <a:gd name="T14" fmla="*/ 26 w 207"/>
                <a:gd name="T15" fmla="*/ 95 h 306"/>
                <a:gd name="T16" fmla="*/ 14 w 207"/>
                <a:gd name="T17" fmla="*/ 124 h 306"/>
                <a:gd name="T18" fmla="*/ 9 w 207"/>
                <a:gd name="T19" fmla="*/ 140 h 306"/>
                <a:gd name="T20" fmla="*/ 2 w 207"/>
                <a:gd name="T21" fmla="*/ 170 h 306"/>
                <a:gd name="T22" fmla="*/ 0 w 207"/>
                <a:gd name="T23" fmla="*/ 199 h 306"/>
                <a:gd name="T24" fmla="*/ 1 w 207"/>
                <a:gd name="T25" fmla="*/ 226 h 306"/>
                <a:gd name="T26" fmla="*/ 7 w 207"/>
                <a:gd name="T27" fmla="*/ 251 h 306"/>
                <a:gd name="T28" fmla="*/ 16 w 207"/>
                <a:gd name="T29" fmla="*/ 271 h 306"/>
                <a:gd name="T30" fmla="*/ 28 w 207"/>
                <a:gd name="T31" fmla="*/ 287 h 306"/>
                <a:gd name="T32" fmla="*/ 44 w 207"/>
                <a:gd name="T33" fmla="*/ 299 h 306"/>
                <a:gd name="T34" fmla="*/ 53 w 207"/>
                <a:gd name="T35" fmla="*/ 303 h 306"/>
                <a:gd name="T36" fmla="*/ 72 w 207"/>
                <a:gd name="T37" fmla="*/ 306 h 306"/>
                <a:gd name="T38" fmla="*/ 91 w 207"/>
                <a:gd name="T39" fmla="*/ 302 h 306"/>
                <a:gd name="T40" fmla="*/ 111 w 207"/>
                <a:gd name="T41" fmla="*/ 293 h 306"/>
                <a:gd name="T42" fmla="*/ 131 w 207"/>
                <a:gd name="T43" fmla="*/ 279 h 306"/>
                <a:gd name="T44" fmla="*/ 149 w 207"/>
                <a:gd name="T45" fmla="*/ 260 h 306"/>
                <a:gd name="T46" fmla="*/ 166 w 207"/>
                <a:gd name="T47" fmla="*/ 238 h 306"/>
                <a:gd name="T48" fmla="*/ 181 w 207"/>
                <a:gd name="T49" fmla="*/ 211 h 306"/>
                <a:gd name="T50" fmla="*/ 193 w 207"/>
                <a:gd name="T51" fmla="*/ 182 h 306"/>
                <a:gd name="T52" fmla="*/ 199 w 207"/>
                <a:gd name="T53" fmla="*/ 165 h 306"/>
                <a:gd name="T54" fmla="*/ 204 w 207"/>
                <a:gd name="T55" fmla="*/ 135 h 306"/>
                <a:gd name="T56" fmla="*/ 207 w 207"/>
                <a:gd name="T57" fmla="*/ 107 h 306"/>
                <a:gd name="T58" fmla="*/ 205 w 207"/>
                <a:gd name="T59" fmla="*/ 80 h 306"/>
                <a:gd name="T60" fmla="*/ 200 w 207"/>
                <a:gd name="T61" fmla="*/ 55 h 306"/>
                <a:gd name="T62" fmla="*/ 191 w 207"/>
                <a:gd name="T63" fmla="*/ 35 h 306"/>
                <a:gd name="T64" fmla="*/ 180 w 207"/>
                <a:gd name="T65" fmla="*/ 19 h 306"/>
                <a:gd name="T66" fmla="*/ 164 w 207"/>
                <a:gd name="T67" fmla="*/ 7 h 306"/>
                <a:gd name="T68" fmla="*/ 155 w 207"/>
                <a:gd name="T69" fmla="*/ 3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7" h="306">
                  <a:moveTo>
                    <a:pt x="155" y="3"/>
                  </a:moveTo>
                  <a:lnTo>
                    <a:pt x="155" y="3"/>
                  </a:lnTo>
                  <a:lnTo>
                    <a:pt x="145" y="1"/>
                  </a:lnTo>
                  <a:lnTo>
                    <a:pt x="136" y="0"/>
                  </a:lnTo>
                  <a:lnTo>
                    <a:pt x="126" y="1"/>
                  </a:lnTo>
                  <a:lnTo>
                    <a:pt x="116" y="3"/>
                  </a:lnTo>
                  <a:lnTo>
                    <a:pt x="106" y="8"/>
                  </a:lnTo>
                  <a:lnTo>
                    <a:pt x="95" y="13"/>
                  </a:lnTo>
                  <a:lnTo>
                    <a:pt x="85" y="20"/>
                  </a:lnTo>
                  <a:lnTo>
                    <a:pt x="76" y="27"/>
                  </a:lnTo>
                  <a:lnTo>
                    <a:pt x="66" y="36"/>
                  </a:lnTo>
                  <a:lnTo>
                    <a:pt x="57" y="46"/>
                  </a:lnTo>
                  <a:lnTo>
                    <a:pt x="48" y="56"/>
                  </a:lnTo>
                  <a:lnTo>
                    <a:pt x="41" y="68"/>
                  </a:lnTo>
                  <a:lnTo>
                    <a:pt x="33" y="81"/>
                  </a:lnTo>
                  <a:lnTo>
                    <a:pt x="26" y="95"/>
                  </a:lnTo>
                  <a:lnTo>
                    <a:pt x="19" y="109"/>
                  </a:lnTo>
                  <a:lnTo>
                    <a:pt x="14" y="124"/>
                  </a:lnTo>
                  <a:lnTo>
                    <a:pt x="14" y="124"/>
                  </a:lnTo>
                  <a:lnTo>
                    <a:pt x="9" y="140"/>
                  </a:lnTo>
                  <a:lnTo>
                    <a:pt x="5" y="155"/>
                  </a:lnTo>
                  <a:lnTo>
                    <a:pt x="2" y="170"/>
                  </a:lnTo>
                  <a:lnTo>
                    <a:pt x="1" y="185"/>
                  </a:lnTo>
                  <a:lnTo>
                    <a:pt x="0" y="199"/>
                  </a:lnTo>
                  <a:lnTo>
                    <a:pt x="0" y="213"/>
                  </a:lnTo>
                  <a:lnTo>
                    <a:pt x="1" y="226"/>
                  </a:lnTo>
                  <a:lnTo>
                    <a:pt x="4" y="239"/>
                  </a:lnTo>
                  <a:lnTo>
                    <a:pt x="7" y="251"/>
                  </a:lnTo>
                  <a:lnTo>
                    <a:pt x="10" y="262"/>
                  </a:lnTo>
                  <a:lnTo>
                    <a:pt x="16" y="271"/>
                  </a:lnTo>
                  <a:lnTo>
                    <a:pt x="21" y="280"/>
                  </a:lnTo>
                  <a:lnTo>
                    <a:pt x="28" y="287"/>
                  </a:lnTo>
                  <a:lnTo>
                    <a:pt x="35" y="294"/>
                  </a:lnTo>
                  <a:lnTo>
                    <a:pt x="44" y="299"/>
                  </a:lnTo>
                  <a:lnTo>
                    <a:pt x="53" y="303"/>
                  </a:lnTo>
                  <a:lnTo>
                    <a:pt x="53" y="303"/>
                  </a:lnTo>
                  <a:lnTo>
                    <a:pt x="62" y="305"/>
                  </a:lnTo>
                  <a:lnTo>
                    <a:pt x="72" y="306"/>
                  </a:lnTo>
                  <a:lnTo>
                    <a:pt x="81" y="305"/>
                  </a:lnTo>
                  <a:lnTo>
                    <a:pt x="91" y="302"/>
                  </a:lnTo>
                  <a:lnTo>
                    <a:pt x="101" y="298"/>
                  </a:lnTo>
                  <a:lnTo>
                    <a:pt x="111" y="293"/>
                  </a:lnTo>
                  <a:lnTo>
                    <a:pt x="121" y="286"/>
                  </a:lnTo>
                  <a:lnTo>
                    <a:pt x="131" y="279"/>
                  </a:lnTo>
                  <a:lnTo>
                    <a:pt x="140" y="270"/>
                  </a:lnTo>
                  <a:lnTo>
                    <a:pt x="149" y="260"/>
                  </a:lnTo>
                  <a:lnTo>
                    <a:pt x="158" y="250"/>
                  </a:lnTo>
                  <a:lnTo>
                    <a:pt x="166" y="238"/>
                  </a:lnTo>
                  <a:lnTo>
                    <a:pt x="174" y="225"/>
                  </a:lnTo>
                  <a:lnTo>
                    <a:pt x="181" y="211"/>
                  </a:lnTo>
                  <a:lnTo>
                    <a:pt x="187" y="197"/>
                  </a:lnTo>
                  <a:lnTo>
                    <a:pt x="193" y="182"/>
                  </a:lnTo>
                  <a:lnTo>
                    <a:pt x="193" y="182"/>
                  </a:lnTo>
                  <a:lnTo>
                    <a:pt x="199" y="165"/>
                  </a:lnTo>
                  <a:lnTo>
                    <a:pt x="202" y="150"/>
                  </a:lnTo>
                  <a:lnTo>
                    <a:pt x="204" y="135"/>
                  </a:lnTo>
                  <a:lnTo>
                    <a:pt x="207" y="121"/>
                  </a:lnTo>
                  <a:lnTo>
                    <a:pt x="207" y="107"/>
                  </a:lnTo>
                  <a:lnTo>
                    <a:pt x="207" y="93"/>
                  </a:lnTo>
                  <a:lnTo>
                    <a:pt x="205" y="80"/>
                  </a:lnTo>
                  <a:lnTo>
                    <a:pt x="203" y="67"/>
                  </a:lnTo>
                  <a:lnTo>
                    <a:pt x="200" y="55"/>
                  </a:lnTo>
                  <a:lnTo>
                    <a:pt x="196" y="45"/>
                  </a:lnTo>
                  <a:lnTo>
                    <a:pt x="191" y="35"/>
                  </a:lnTo>
                  <a:lnTo>
                    <a:pt x="185" y="26"/>
                  </a:lnTo>
                  <a:lnTo>
                    <a:pt x="180" y="19"/>
                  </a:lnTo>
                  <a:lnTo>
                    <a:pt x="172" y="12"/>
                  </a:lnTo>
                  <a:lnTo>
                    <a:pt x="164" y="7"/>
                  </a:lnTo>
                  <a:lnTo>
                    <a:pt x="155" y="3"/>
                  </a:lnTo>
                  <a:lnTo>
                    <a:pt x="155" y="3"/>
                  </a:lnTo>
                  <a:close/>
                </a:path>
              </a:pathLst>
            </a:custGeom>
            <a:solidFill>
              <a:srgbClr val="F5D9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72"/>
            <p:cNvSpPr>
              <a:spLocks/>
            </p:cNvSpPr>
            <p:nvPr/>
          </p:nvSpPr>
          <p:spPr bwMode="auto">
            <a:xfrm flipH="1">
              <a:off x="7652078" y="5560510"/>
              <a:ext cx="59092" cy="74710"/>
            </a:xfrm>
            <a:custGeom>
              <a:avLst/>
              <a:gdLst>
                <a:gd name="T0" fmla="*/ 53 w 207"/>
                <a:gd name="T1" fmla="*/ 3 h 306"/>
                <a:gd name="T2" fmla="*/ 72 w 207"/>
                <a:gd name="T3" fmla="*/ 0 h 306"/>
                <a:gd name="T4" fmla="*/ 92 w 207"/>
                <a:gd name="T5" fmla="*/ 3 h 306"/>
                <a:gd name="T6" fmla="*/ 111 w 207"/>
                <a:gd name="T7" fmla="*/ 13 h 306"/>
                <a:gd name="T8" fmla="*/ 131 w 207"/>
                <a:gd name="T9" fmla="*/ 27 h 306"/>
                <a:gd name="T10" fmla="*/ 149 w 207"/>
                <a:gd name="T11" fmla="*/ 46 h 306"/>
                <a:gd name="T12" fmla="*/ 167 w 207"/>
                <a:gd name="T13" fmla="*/ 68 h 306"/>
                <a:gd name="T14" fmla="*/ 182 w 207"/>
                <a:gd name="T15" fmla="*/ 95 h 306"/>
                <a:gd name="T16" fmla="*/ 194 w 207"/>
                <a:gd name="T17" fmla="*/ 124 h 306"/>
                <a:gd name="T18" fmla="*/ 198 w 207"/>
                <a:gd name="T19" fmla="*/ 140 h 306"/>
                <a:gd name="T20" fmla="*/ 205 w 207"/>
                <a:gd name="T21" fmla="*/ 170 h 306"/>
                <a:gd name="T22" fmla="*/ 207 w 207"/>
                <a:gd name="T23" fmla="*/ 199 h 306"/>
                <a:gd name="T24" fmla="*/ 205 w 207"/>
                <a:gd name="T25" fmla="*/ 226 h 306"/>
                <a:gd name="T26" fmla="*/ 201 w 207"/>
                <a:gd name="T27" fmla="*/ 251 h 306"/>
                <a:gd name="T28" fmla="*/ 192 w 207"/>
                <a:gd name="T29" fmla="*/ 271 h 306"/>
                <a:gd name="T30" fmla="*/ 179 w 207"/>
                <a:gd name="T31" fmla="*/ 287 h 306"/>
                <a:gd name="T32" fmla="*/ 164 w 207"/>
                <a:gd name="T33" fmla="*/ 299 h 306"/>
                <a:gd name="T34" fmla="*/ 155 w 207"/>
                <a:gd name="T35" fmla="*/ 303 h 306"/>
                <a:gd name="T36" fmla="*/ 136 w 207"/>
                <a:gd name="T37" fmla="*/ 306 h 306"/>
                <a:gd name="T38" fmla="*/ 115 w 207"/>
                <a:gd name="T39" fmla="*/ 302 h 306"/>
                <a:gd name="T40" fmla="*/ 95 w 207"/>
                <a:gd name="T41" fmla="*/ 293 h 306"/>
                <a:gd name="T42" fmla="*/ 76 w 207"/>
                <a:gd name="T43" fmla="*/ 279 h 306"/>
                <a:gd name="T44" fmla="*/ 58 w 207"/>
                <a:gd name="T45" fmla="*/ 260 h 306"/>
                <a:gd name="T46" fmla="*/ 40 w 207"/>
                <a:gd name="T47" fmla="*/ 238 h 306"/>
                <a:gd name="T48" fmla="*/ 26 w 207"/>
                <a:gd name="T49" fmla="*/ 211 h 306"/>
                <a:gd name="T50" fmla="*/ 13 w 207"/>
                <a:gd name="T51" fmla="*/ 182 h 306"/>
                <a:gd name="T52" fmla="*/ 9 w 207"/>
                <a:gd name="T53" fmla="*/ 165 h 306"/>
                <a:gd name="T54" fmla="*/ 2 w 207"/>
                <a:gd name="T55" fmla="*/ 135 h 306"/>
                <a:gd name="T56" fmla="*/ 0 w 207"/>
                <a:gd name="T57" fmla="*/ 107 h 306"/>
                <a:gd name="T58" fmla="*/ 2 w 207"/>
                <a:gd name="T59" fmla="*/ 80 h 306"/>
                <a:gd name="T60" fmla="*/ 7 w 207"/>
                <a:gd name="T61" fmla="*/ 55 h 306"/>
                <a:gd name="T62" fmla="*/ 16 w 207"/>
                <a:gd name="T63" fmla="*/ 35 h 306"/>
                <a:gd name="T64" fmla="*/ 28 w 207"/>
                <a:gd name="T65" fmla="*/ 19 h 306"/>
                <a:gd name="T66" fmla="*/ 44 w 207"/>
                <a:gd name="T67" fmla="*/ 7 h 306"/>
                <a:gd name="T68" fmla="*/ 53 w 207"/>
                <a:gd name="T69" fmla="*/ 3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7" h="306">
                  <a:moveTo>
                    <a:pt x="53" y="3"/>
                  </a:moveTo>
                  <a:lnTo>
                    <a:pt x="53" y="3"/>
                  </a:lnTo>
                  <a:lnTo>
                    <a:pt x="62" y="1"/>
                  </a:lnTo>
                  <a:lnTo>
                    <a:pt x="72" y="0"/>
                  </a:lnTo>
                  <a:lnTo>
                    <a:pt x="82" y="1"/>
                  </a:lnTo>
                  <a:lnTo>
                    <a:pt x="92" y="3"/>
                  </a:lnTo>
                  <a:lnTo>
                    <a:pt x="102" y="8"/>
                  </a:lnTo>
                  <a:lnTo>
                    <a:pt x="111" y="13"/>
                  </a:lnTo>
                  <a:lnTo>
                    <a:pt x="121" y="20"/>
                  </a:lnTo>
                  <a:lnTo>
                    <a:pt x="131" y="27"/>
                  </a:lnTo>
                  <a:lnTo>
                    <a:pt x="140" y="36"/>
                  </a:lnTo>
                  <a:lnTo>
                    <a:pt x="149" y="46"/>
                  </a:lnTo>
                  <a:lnTo>
                    <a:pt x="158" y="56"/>
                  </a:lnTo>
                  <a:lnTo>
                    <a:pt x="167" y="68"/>
                  </a:lnTo>
                  <a:lnTo>
                    <a:pt x="174" y="81"/>
                  </a:lnTo>
                  <a:lnTo>
                    <a:pt x="182" y="95"/>
                  </a:lnTo>
                  <a:lnTo>
                    <a:pt x="188" y="109"/>
                  </a:lnTo>
                  <a:lnTo>
                    <a:pt x="194" y="124"/>
                  </a:lnTo>
                  <a:lnTo>
                    <a:pt x="194" y="124"/>
                  </a:lnTo>
                  <a:lnTo>
                    <a:pt x="198" y="140"/>
                  </a:lnTo>
                  <a:lnTo>
                    <a:pt x="202" y="155"/>
                  </a:lnTo>
                  <a:lnTo>
                    <a:pt x="205" y="170"/>
                  </a:lnTo>
                  <a:lnTo>
                    <a:pt x="206" y="185"/>
                  </a:lnTo>
                  <a:lnTo>
                    <a:pt x="207" y="199"/>
                  </a:lnTo>
                  <a:lnTo>
                    <a:pt x="206" y="213"/>
                  </a:lnTo>
                  <a:lnTo>
                    <a:pt x="205" y="226"/>
                  </a:lnTo>
                  <a:lnTo>
                    <a:pt x="203" y="239"/>
                  </a:lnTo>
                  <a:lnTo>
                    <a:pt x="201" y="251"/>
                  </a:lnTo>
                  <a:lnTo>
                    <a:pt x="196" y="262"/>
                  </a:lnTo>
                  <a:lnTo>
                    <a:pt x="192" y="271"/>
                  </a:lnTo>
                  <a:lnTo>
                    <a:pt x="186" y="280"/>
                  </a:lnTo>
                  <a:lnTo>
                    <a:pt x="179" y="287"/>
                  </a:lnTo>
                  <a:lnTo>
                    <a:pt x="171" y="294"/>
                  </a:lnTo>
                  <a:lnTo>
                    <a:pt x="164" y="299"/>
                  </a:lnTo>
                  <a:lnTo>
                    <a:pt x="155" y="303"/>
                  </a:lnTo>
                  <a:lnTo>
                    <a:pt x="155" y="303"/>
                  </a:lnTo>
                  <a:lnTo>
                    <a:pt x="146" y="305"/>
                  </a:lnTo>
                  <a:lnTo>
                    <a:pt x="136" y="306"/>
                  </a:lnTo>
                  <a:lnTo>
                    <a:pt x="125" y="305"/>
                  </a:lnTo>
                  <a:lnTo>
                    <a:pt x="115" y="302"/>
                  </a:lnTo>
                  <a:lnTo>
                    <a:pt x="105" y="298"/>
                  </a:lnTo>
                  <a:lnTo>
                    <a:pt x="95" y="293"/>
                  </a:lnTo>
                  <a:lnTo>
                    <a:pt x="86" y="286"/>
                  </a:lnTo>
                  <a:lnTo>
                    <a:pt x="76" y="279"/>
                  </a:lnTo>
                  <a:lnTo>
                    <a:pt x="67" y="270"/>
                  </a:lnTo>
                  <a:lnTo>
                    <a:pt x="58" y="260"/>
                  </a:lnTo>
                  <a:lnTo>
                    <a:pt x="49" y="250"/>
                  </a:lnTo>
                  <a:lnTo>
                    <a:pt x="40" y="238"/>
                  </a:lnTo>
                  <a:lnTo>
                    <a:pt x="32" y="225"/>
                  </a:lnTo>
                  <a:lnTo>
                    <a:pt x="26" y="211"/>
                  </a:lnTo>
                  <a:lnTo>
                    <a:pt x="19" y="197"/>
                  </a:lnTo>
                  <a:lnTo>
                    <a:pt x="13" y="182"/>
                  </a:lnTo>
                  <a:lnTo>
                    <a:pt x="13" y="182"/>
                  </a:lnTo>
                  <a:lnTo>
                    <a:pt x="9" y="165"/>
                  </a:lnTo>
                  <a:lnTo>
                    <a:pt x="5" y="150"/>
                  </a:lnTo>
                  <a:lnTo>
                    <a:pt x="2" y="135"/>
                  </a:lnTo>
                  <a:lnTo>
                    <a:pt x="1" y="121"/>
                  </a:lnTo>
                  <a:lnTo>
                    <a:pt x="0" y="107"/>
                  </a:lnTo>
                  <a:lnTo>
                    <a:pt x="0" y="93"/>
                  </a:lnTo>
                  <a:lnTo>
                    <a:pt x="2" y="80"/>
                  </a:lnTo>
                  <a:lnTo>
                    <a:pt x="4" y="67"/>
                  </a:lnTo>
                  <a:lnTo>
                    <a:pt x="7" y="55"/>
                  </a:lnTo>
                  <a:lnTo>
                    <a:pt x="11" y="45"/>
                  </a:lnTo>
                  <a:lnTo>
                    <a:pt x="16" y="35"/>
                  </a:lnTo>
                  <a:lnTo>
                    <a:pt x="21" y="26"/>
                  </a:lnTo>
                  <a:lnTo>
                    <a:pt x="28" y="19"/>
                  </a:lnTo>
                  <a:lnTo>
                    <a:pt x="36" y="12"/>
                  </a:lnTo>
                  <a:lnTo>
                    <a:pt x="44" y="7"/>
                  </a:lnTo>
                  <a:lnTo>
                    <a:pt x="53" y="3"/>
                  </a:lnTo>
                  <a:lnTo>
                    <a:pt x="53" y="3"/>
                  </a:lnTo>
                  <a:close/>
                </a:path>
              </a:pathLst>
            </a:custGeom>
            <a:solidFill>
              <a:srgbClr val="F5D9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73"/>
            <p:cNvSpPr>
              <a:spLocks/>
            </p:cNvSpPr>
            <p:nvPr/>
          </p:nvSpPr>
          <p:spPr bwMode="auto">
            <a:xfrm flipH="1">
              <a:off x="7492182" y="5845449"/>
              <a:ext cx="69520" cy="55598"/>
            </a:xfrm>
            <a:custGeom>
              <a:avLst/>
              <a:gdLst>
                <a:gd name="T0" fmla="*/ 242 w 242"/>
                <a:gd name="T1" fmla="*/ 125 h 228"/>
                <a:gd name="T2" fmla="*/ 174 w 242"/>
                <a:gd name="T3" fmla="*/ 228 h 228"/>
                <a:gd name="T4" fmla="*/ 174 w 242"/>
                <a:gd name="T5" fmla="*/ 228 h 228"/>
                <a:gd name="T6" fmla="*/ 68 w 242"/>
                <a:gd name="T7" fmla="*/ 228 h 228"/>
                <a:gd name="T8" fmla="*/ 0 w 242"/>
                <a:gd name="T9" fmla="*/ 125 h 228"/>
                <a:gd name="T10" fmla="*/ 119 w 242"/>
                <a:gd name="T11" fmla="*/ 0 h 228"/>
                <a:gd name="T12" fmla="*/ 242 w 242"/>
                <a:gd name="T13" fmla="*/ 125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2" h="228">
                  <a:moveTo>
                    <a:pt x="242" y="125"/>
                  </a:moveTo>
                  <a:lnTo>
                    <a:pt x="174" y="228"/>
                  </a:lnTo>
                  <a:lnTo>
                    <a:pt x="174" y="228"/>
                  </a:lnTo>
                  <a:lnTo>
                    <a:pt x="68" y="228"/>
                  </a:lnTo>
                  <a:lnTo>
                    <a:pt x="0" y="125"/>
                  </a:lnTo>
                  <a:lnTo>
                    <a:pt x="119" y="0"/>
                  </a:lnTo>
                  <a:lnTo>
                    <a:pt x="242" y="125"/>
                  </a:ln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74"/>
            <p:cNvSpPr>
              <a:spLocks/>
            </p:cNvSpPr>
            <p:nvPr/>
          </p:nvSpPr>
          <p:spPr bwMode="auto">
            <a:xfrm flipH="1">
              <a:off x="7492182" y="5845449"/>
              <a:ext cx="69520" cy="55598"/>
            </a:xfrm>
            <a:custGeom>
              <a:avLst/>
              <a:gdLst>
                <a:gd name="T0" fmla="*/ 242 w 242"/>
                <a:gd name="T1" fmla="*/ 125 h 228"/>
                <a:gd name="T2" fmla="*/ 174 w 242"/>
                <a:gd name="T3" fmla="*/ 228 h 228"/>
                <a:gd name="T4" fmla="*/ 174 w 242"/>
                <a:gd name="T5" fmla="*/ 228 h 228"/>
                <a:gd name="T6" fmla="*/ 68 w 242"/>
                <a:gd name="T7" fmla="*/ 228 h 228"/>
                <a:gd name="T8" fmla="*/ 0 w 242"/>
                <a:gd name="T9" fmla="*/ 125 h 228"/>
                <a:gd name="T10" fmla="*/ 119 w 242"/>
                <a:gd name="T11" fmla="*/ 0 h 228"/>
                <a:gd name="T12" fmla="*/ 242 w 242"/>
                <a:gd name="T13" fmla="*/ 125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2" h="228">
                  <a:moveTo>
                    <a:pt x="242" y="125"/>
                  </a:moveTo>
                  <a:lnTo>
                    <a:pt x="174" y="228"/>
                  </a:lnTo>
                  <a:lnTo>
                    <a:pt x="174" y="228"/>
                  </a:lnTo>
                  <a:lnTo>
                    <a:pt x="68" y="228"/>
                  </a:lnTo>
                  <a:lnTo>
                    <a:pt x="0" y="125"/>
                  </a:lnTo>
                  <a:lnTo>
                    <a:pt x="119" y="0"/>
                  </a:lnTo>
                  <a:lnTo>
                    <a:pt x="242" y="12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75"/>
            <p:cNvSpPr>
              <a:spLocks/>
            </p:cNvSpPr>
            <p:nvPr/>
          </p:nvSpPr>
          <p:spPr bwMode="auto">
            <a:xfrm flipH="1">
              <a:off x="7483492" y="5901047"/>
              <a:ext cx="86900" cy="163318"/>
            </a:xfrm>
            <a:custGeom>
              <a:avLst/>
              <a:gdLst>
                <a:gd name="T0" fmla="*/ 203 w 300"/>
                <a:gd name="T1" fmla="*/ 0 h 654"/>
                <a:gd name="T2" fmla="*/ 300 w 300"/>
                <a:gd name="T3" fmla="*/ 654 h 654"/>
                <a:gd name="T4" fmla="*/ 0 w 300"/>
                <a:gd name="T5" fmla="*/ 654 h 654"/>
                <a:gd name="T6" fmla="*/ 97 w 300"/>
                <a:gd name="T7" fmla="*/ 0 h 654"/>
                <a:gd name="T8" fmla="*/ 203 w 300"/>
                <a:gd name="T9" fmla="*/ 0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654">
                  <a:moveTo>
                    <a:pt x="203" y="0"/>
                  </a:moveTo>
                  <a:lnTo>
                    <a:pt x="300" y="654"/>
                  </a:lnTo>
                  <a:lnTo>
                    <a:pt x="0" y="654"/>
                  </a:lnTo>
                  <a:lnTo>
                    <a:pt x="97" y="0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76"/>
            <p:cNvSpPr>
              <a:spLocks/>
            </p:cNvSpPr>
            <p:nvPr/>
          </p:nvSpPr>
          <p:spPr bwMode="auto">
            <a:xfrm flipH="1">
              <a:off x="7483492" y="5901047"/>
              <a:ext cx="86900" cy="163318"/>
            </a:xfrm>
            <a:custGeom>
              <a:avLst/>
              <a:gdLst>
                <a:gd name="T0" fmla="*/ 203 w 300"/>
                <a:gd name="T1" fmla="*/ 0 h 654"/>
                <a:gd name="T2" fmla="*/ 300 w 300"/>
                <a:gd name="T3" fmla="*/ 654 h 654"/>
                <a:gd name="T4" fmla="*/ 0 w 300"/>
                <a:gd name="T5" fmla="*/ 654 h 654"/>
                <a:gd name="T6" fmla="*/ 97 w 300"/>
                <a:gd name="T7" fmla="*/ 0 h 654"/>
                <a:gd name="T8" fmla="*/ 203 w 300"/>
                <a:gd name="T9" fmla="*/ 0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654">
                  <a:moveTo>
                    <a:pt x="203" y="0"/>
                  </a:moveTo>
                  <a:lnTo>
                    <a:pt x="300" y="654"/>
                  </a:lnTo>
                  <a:lnTo>
                    <a:pt x="0" y="654"/>
                  </a:lnTo>
                  <a:lnTo>
                    <a:pt x="97" y="0"/>
                  </a:lnTo>
                  <a:lnTo>
                    <a:pt x="20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77"/>
            <p:cNvSpPr>
              <a:spLocks/>
            </p:cNvSpPr>
            <p:nvPr/>
          </p:nvSpPr>
          <p:spPr bwMode="auto">
            <a:xfrm flipH="1">
              <a:off x="7438304" y="5760315"/>
              <a:ext cx="88638" cy="142469"/>
            </a:xfrm>
            <a:custGeom>
              <a:avLst/>
              <a:gdLst>
                <a:gd name="T0" fmla="*/ 284 w 308"/>
                <a:gd name="T1" fmla="*/ 0 h 572"/>
                <a:gd name="T2" fmla="*/ 308 w 308"/>
                <a:gd name="T3" fmla="*/ 92 h 572"/>
                <a:gd name="T4" fmla="*/ 239 w 308"/>
                <a:gd name="T5" fmla="*/ 572 h 572"/>
                <a:gd name="T6" fmla="*/ 0 w 308"/>
                <a:gd name="T7" fmla="*/ 339 h 572"/>
                <a:gd name="T8" fmla="*/ 284 w 308"/>
                <a:gd name="T9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572">
                  <a:moveTo>
                    <a:pt x="284" y="0"/>
                  </a:moveTo>
                  <a:lnTo>
                    <a:pt x="308" y="92"/>
                  </a:lnTo>
                  <a:lnTo>
                    <a:pt x="239" y="572"/>
                  </a:lnTo>
                  <a:lnTo>
                    <a:pt x="0" y="339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178"/>
            <p:cNvSpPr>
              <a:spLocks/>
            </p:cNvSpPr>
            <p:nvPr/>
          </p:nvSpPr>
          <p:spPr bwMode="auto">
            <a:xfrm flipH="1">
              <a:off x="7438304" y="5760315"/>
              <a:ext cx="88638" cy="142469"/>
            </a:xfrm>
            <a:custGeom>
              <a:avLst/>
              <a:gdLst>
                <a:gd name="T0" fmla="*/ 284 w 308"/>
                <a:gd name="T1" fmla="*/ 0 h 572"/>
                <a:gd name="T2" fmla="*/ 308 w 308"/>
                <a:gd name="T3" fmla="*/ 92 h 572"/>
                <a:gd name="T4" fmla="*/ 239 w 308"/>
                <a:gd name="T5" fmla="*/ 572 h 572"/>
                <a:gd name="T6" fmla="*/ 0 w 308"/>
                <a:gd name="T7" fmla="*/ 339 h 572"/>
                <a:gd name="T8" fmla="*/ 284 w 308"/>
                <a:gd name="T9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572">
                  <a:moveTo>
                    <a:pt x="284" y="0"/>
                  </a:moveTo>
                  <a:lnTo>
                    <a:pt x="308" y="92"/>
                  </a:lnTo>
                  <a:lnTo>
                    <a:pt x="239" y="572"/>
                  </a:lnTo>
                  <a:lnTo>
                    <a:pt x="0" y="339"/>
                  </a:lnTo>
                  <a:lnTo>
                    <a:pt x="28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79"/>
            <p:cNvSpPr>
              <a:spLocks/>
            </p:cNvSpPr>
            <p:nvPr/>
          </p:nvSpPr>
          <p:spPr bwMode="auto">
            <a:xfrm flipH="1">
              <a:off x="7445256" y="5732516"/>
              <a:ext cx="163372" cy="46911"/>
            </a:xfrm>
            <a:custGeom>
              <a:avLst/>
              <a:gdLst>
                <a:gd name="T0" fmla="*/ 565 w 565"/>
                <a:gd name="T1" fmla="*/ 0 h 192"/>
                <a:gd name="T2" fmla="*/ 565 w 565"/>
                <a:gd name="T3" fmla="*/ 20 h 192"/>
                <a:gd name="T4" fmla="*/ 565 w 565"/>
                <a:gd name="T5" fmla="*/ 20 h 192"/>
                <a:gd name="T6" fmla="*/ 558 w 565"/>
                <a:gd name="T7" fmla="*/ 27 h 192"/>
                <a:gd name="T8" fmla="*/ 540 w 565"/>
                <a:gd name="T9" fmla="*/ 46 h 192"/>
                <a:gd name="T10" fmla="*/ 512 w 565"/>
                <a:gd name="T11" fmla="*/ 73 h 192"/>
                <a:gd name="T12" fmla="*/ 495 w 565"/>
                <a:gd name="T13" fmla="*/ 88 h 192"/>
                <a:gd name="T14" fmla="*/ 475 w 565"/>
                <a:gd name="T15" fmla="*/ 103 h 192"/>
                <a:gd name="T16" fmla="*/ 455 w 565"/>
                <a:gd name="T17" fmla="*/ 119 h 192"/>
                <a:gd name="T18" fmla="*/ 432 w 565"/>
                <a:gd name="T19" fmla="*/ 134 h 192"/>
                <a:gd name="T20" fmla="*/ 410 w 565"/>
                <a:gd name="T21" fmla="*/ 148 h 192"/>
                <a:gd name="T22" fmla="*/ 385 w 565"/>
                <a:gd name="T23" fmla="*/ 161 h 192"/>
                <a:gd name="T24" fmla="*/ 361 w 565"/>
                <a:gd name="T25" fmla="*/ 173 h 192"/>
                <a:gd name="T26" fmla="*/ 335 w 565"/>
                <a:gd name="T27" fmla="*/ 182 h 192"/>
                <a:gd name="T28" fmla="*/ 322 w 565"/>
                <a:gd name="T29" fmla="*/ 185 h 192"/>
                <a:gd name="T30" fmla="*/ 309 w 565"/>
                <a:gd name="T31" fmla="*/ 188 h 192"/>
                <a:gd name="T32" fmla="*/ 297 w 565"/>
                <a:gd name="T33" fmla="*/ 189 h 192"/>
                <a:gd name="T34" fmla="*/ 283 w 565"/>
                <a:gd name="T35" fmla="*/ 190 h 192"/>
                <a:gd name="T36" fmla="*/ 283 w 565"/>
                <a:gd name="T37" fmla="*/ 190 h 192"/>
                <a:gd name="T38" fmla="*/ 276 w 565"/>
                <a:gd name="T39" fmla="*/ 192 h 192"/>
                <a:gd name="T40" fmla="*/ 276 w 565"/>
                <a:gd name="T41" fmla="*/ 192 h 192"/>
                <a:gd name="T42" fmla="*/ 263 w 565"/>
                <a:gd name="T43" fmla="*/ 190 h 192"/>
                <a:gd name="T44" fmla="*/ 251 w 565"/>
                <a:gd name="T45" fmla="*/ 189 h 192"/>
                <a:gd name="T46" fmla="*/ 238 w 565"/>
                <a:gd name="T47" fmla="*/ 187 h 192"/>
                <a:gd name="T48" fmla="*/ 226 w 565"/>
                <a:gd name="T49" fmla="*/ 184 h 192"/>
                <a:gd name="T50" fmla="*/ 212 w 565"/>
                <a:gd name="T51" fmla="*/ 181 h 192"/>
                <a:gd name="T52" fmla="*/ 200 w 565"/>
                <a:gd name="T53" fmla="*/ 176 h 192"/>
                <a:gd name="T54" fmla="*/ 175 w 565"/>
                <a:gd name="T55" fmla="*/ 166 h 192"/>
                <a:gd name="T56" fmla="*/ 152 w 565"/>
                <a:gd name="T57" fmla="*/ 154 h 192"/>
                <a:gd name="T58" fmla="*/ 129 w 565"/>
                <a:gd name="T59" fmla="*/ 141 h 192"/>
                <a:gd name="T60" fmla="*/ 108 w 565"/>
                <a:gd name="T61" fmla="*/ 126 h 192"/>
                <a:gd name="T62" fmla="*/ 88 w 565"/>
                <a:gd name="T63" fmla="*/ 112 h 192"/>
                <a:gd name="T64" fmla="*/ 69 w 565"/>
                <a:gd name="T65" fmla="*/ 97 h 192"/>
                <a:gd name="T66" fmla="*/ 52 w 565"/>
                <a:gd name="T67" fmla="*/ 83 h 192"/>
                <a:gd name="T68" fmla="*/ 25 w 565"/>
                <a:gd name="T69" fmla="*/ 57 h 192"/>
                <a:gd name="T70" fmla="*/ 7 w 565"/>
                <a:gd name="T71" fmla="*/ 38 h 192"/>
                <a:gd name="T72" fmla="*/ 0 w 565"/>
                <a:gd name="T73" fmla="*/ 32 h 192"/>
                <a:gd name="T74" fmla="*/ 0 w 565"/>
                <a:gd name="T75" fmla="*/ 2 h 192"/>
                <a:gd name="T76" fmla="*/ 565 w 565"/>
                <a:gd name="T7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65" h="192">
                  <a:moveTo>
                    <a:pt x="565" y="0"/>
                  </a:moveTo>
                  <a:lnTo>
                    <a:pt x="565" y="20"/>
                  </a:lnTo>
                  <a:lnTo>
                    <a:pt x="565" y="20"/>
                  </a:lnTo>
                  <a:lnTo>
                    <a:pt x="558" y="27"/>
                  </a:lnTo>
                  <a:lnTo>
                    <a:pt x="540" y="46"/>
                  </a:lnTo>
                  <a:lnTo>
                    <a:pt x="512" y="73"/>
                  </a:lnTo>
                  <a:lnTo>
                    <a:pt x="495" y="88"/>
                  </a:lnTo>
                  <a:lnTo>
                    <a:pt x="475" y="103"/>
                  </a:lnTo>
                  <a:lnTo>
                    <a:pt x="455" y="119"/>
                  </a:lnTo>
                  <a:lnTo>
                    <a:pt x="432" y="134"/>
                  </a:lnTo>
                  <a:lnTo>
                    <a:pt x="410" y="148"/>
                  </a:lnTo>
                  <a:lnTo>
                    <a:pt x="385" y="161"/>
                  </a:lnTo>
                  <a:lnTo>
                    <a:pt x="361" y="173"/>
                  </a:lnTo>
                  <a:lnTo>
                    <a:pt x="335" y="182"/>
                  </a:lnTo>
                  <a:lnTo>
                    <a:pt x="322" y="185"/>
                  </a:lnTo>
                  <a:lnTo>
                    <a:pt x="309" y="188"/>
                  </a:lnTo>
                  <a:lnTo>
                    <a:pt x="297" y="189"/>
                  </a:lnTo>
                  <a:lnTo>
                    <a:pt x="283" y="190"/>
                  </a:lnTo>
                  <a:lnTo>
                    <a:pt x="283" y="190"/>
                  </a:lnTo>
                  <a:lnTo>
                    <a:pt x="276" y="192"/>
                  </a:lnTo>
                  <a:lnTo>
                    <a:pt x="276" y="192"/>
                  </a:lnTo>
                  <a:lnTo>
                    <a:pt x="263" y="190"/>
                  </a:lnTo>
                  <a:lnTo>
                    <a:pt x="251" y="189"/>
                  </a:lnTo>
                  <a:lnTo>
                    <a:pt x="238" y="187"/>
                  </a:lnTo>
                  <a:lnTo>
                    <a:pt x="226" y="184"/>
                  </a:lnTo>
                  <a:lnTo>
                    <a:pt x="212" y="181"/>
                  </a:lnTo>
                  <a:lnTo>
                    <a:pt x="200" y="176"/>
                  </a:lnTo>
                  <a:lnTo>
                    <a:pt x="175" y="166"/>
                  </a:lnTo>
                  <a:lnTo>
                    <a:pt x="152" y="154"/>
                  </a:lnTo>
                  <a:lnTo>
                    <a:pt x="129" y="141"/>
                  </a:lnTo>
                  <a:lnTo>
                    <a:pt x="108" y="126"/>
                  </a:lnTo>
                  <a:lnTo>
                    <a:pt x="88" y="112"/>
                  </a:lnTo>
                  <a:lnTo>
                    <a:pt x="69" y="97"/>
                  </a:lnTo>
                  <a:lnTo>
                    <a:pt x="52" y="83"/>
                  </a:lnTo>
                  <a:lnTo>
                    <a:pt x="25" y="57"/>
                  </a:lnTo>
                  <a:lnTo>
                    <a:pt x="7" y="38"/>
                  </a:lnTo>
                  <a:lnTo>
                    <a:pt x="0" y="32"/>
                  </a:lnTo>
                  <a:lnTo>
                    <a:pt x="0" y="2"/>
                  </a:lnTo>
                  <a:lnTo>
                    <a:pt x="565" y="0"/>
                  </a:lnTo>
                  <a:close/>
                </a:path>
              </a:pathLst>
            </a:custGeom>
            <a:solidFill>
              <a:srgbClr val="B39E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80"/>
            <p:cNvSpPr>
              <a:spLocks/>
            </p:cNvSpPr>
            <p:nvPr/>
          </p:nvSpPr>
          <p:spPr bwMode="auto">
            <a:xfrm flipH="1">
              <a:off x="7445256" y="5732516"/>
              <a:ext cx="163372" cy="46911"/>
            </a:xfrm>
            <a:custGeom>
              <a:avLst/>
              <a:gdLst>
                <a:gd name="T0" fmla="*/ 565 w 565"/>
                <a:gd name="T1" fmla="*/ 0 h 192"/>
                <a:gd name="T2" fmla="*/ 565 w 565"/>
                <a:gd name="T3" fmla="*/ 20 h 192"/>
                <a:gd name="T4" fmla="*/ 565 w 565"/>
                <a:gd name="T5" fmla="*/ 20 h 192"/>
                <a:gd name="T6" fmla="*/ 558 w 565"/>
                <a:gd name="T7" fmla="*/ 27 h 192"/>
                <a:gd name="T8" fmla="*/ 540 w 565"/>
                <a:gd name="T9" fmla="*/ 46 h 192"/>
                <a:gd name="T10" fmla="*/ 512 w 565"/>
                <a:gd name="T11" fmla="*/ 73 h 192"/>
                <a:gd name="T12" fmla="*/ 495 w 565"/>
                <a:gd name="T13" fmla="*/ 88 h 192"/>
                <a:gd name="T14" fmla="*/ 475 w 565"/>
                <a:gd name="T15" fmla="*/ 103 h 192"/>
                <a:gd name="T16" fmla="*/ 455 w 565"/>
                <a:gd name="T17" fmla="*/ 119 h 192"/>
                <a:gd name="T18" fmla="*/ 432 w 565"/>
                <a:gd name="T19" fmla="*/ 134 h 192"/>
                <a:gd name="T20" fmla="*/ 410 w 565"/>
                <a:gd name="T21" fmla="*/ 148 h 192"/>
                <a:gd name="T22" fmla="*/ 385 w 565"/>
                <a:gd name="T23" fmla="*/ 161 h 192"/>
                <a:gd name="T24" fmla="*/ 361 w 565"/>
                <a:gd name="T25" fmla="*/ 173 h 192"/>
                <a:gd name="T26" fmla="*/ 335 w 565"/>
                <a:gd name="T27" fmla="*/ 182 h 192"/>
                <a:gd name="T28" fmla="*/ 322 w 565"/>
                <a:gd name="T29" fmla="*/ 185 h 192"/>
                <a:gd name="T30" fmla="*/ 309 w 565"/>
                <a:gd name="T31" fmla="*/ 188 h 192"/>
                <a:gd name="T32" fmla="*/ 297 w 565"/>
                <a:gd name="T33" fmla="*/ 189 h 192"/>
                <a:gd name="T34" fmla="*/ 283 w 565"/>
                <a:gd name="T35" fmla="*/ 190 h 192"/>
                <a:gd name="T36" fmla="*/ 283 w 565"/>
                <a:gd name="T37" fmla="*/ 190 h 192"/>
                <a:gd name="T38" fmla="*/ 276 w 565"/>
                <a:gd name="T39" fmla="*/ 192 h 192"/>
                <a:gd name="T40" fmla="*/ 276 w 565"/>
                <a:gd name="T41" fmla="*/ 192 h 192"/>
                <a:gd name="T42" fmla="*/ 263 w 565"/>
                <a:gd name="T43" fmla="*/ 190 h 192"/>
                <a:gd name="T44" fmla="*/ 251 w 565"/>
                <a:gd name="T45" fmla="*/ 189 h 192"/>
                <a:gd name="T46" fmla="*/ 238 w 565"/>
                <a:gd name="T47" fmla="*/ 187 h 192"/>
                <a:gd name="T48" fmla="*/ 226 w 565"/>
                <a:gd name="T49" fmla="*/ 184 h 192"/>
                <a:gd name="T50" fmla="*/ 212 w 565"/>
                <a:gd name="T51" fmla="*/ 181 h 192"/>
                <a:gd name="T52" fmla="*/ 200 w 565"/>
                <a:gd name="T53" fmla="*/ 176 h 192"/>
                <a:gd name="T54" fmla="*/ 175 w 565"/>
                <a:gd name="T55" fmla="*/ 166 h 192"/>
                <a:gd name="T56" fmla="*/ 152 w 565"/>
                <a:gd name="T57" fmla="*/ 154 h 192"/>
                <a:gd name="T58" fmla="*/ 129 w 565"/>
                <a:gd name="T59" fmla="*/ 141 h 192"/>
                <a:gd name="T60" fmla="*/ 108 w 565"/>
                <a:gd name="T61" fmla="*/ 126 h 192"/>
                <a:gd name="T62" fmla="*/ 88 w 565"/>
                <a:gd name="T63" fmla="*/ 112 h 192"/>
                <a:gd name="T64" fmla="*/ 69 w 565"/>
                <a:gd name="T65" fmla="*/ 97 h 192"/>
                <a:gd name="T66" fmla="*/ 52 w 565"/>
                <a:gd name="T67" fmla="*/ 83 h 192"/>
                <a:gd name="T68" fmla="*/ 25 w 565"/>
                <a:gd name="T69" fmla="*/ 57 h 192"/>
                <a:gd name="T70" fmla="*/ 7 w 565"/>
                <a:gd name="T71" fmla="*/ 38 h 192"/>
                <a:gd name="T72" fmla="*/ 0 w 565"/>
                <a:gd name="T73" fmla="*/ 32 h 192"/>
                <a:gd name="T74" fmla="*/ 0 w 565"/>
                <a:gd name="T75" fmla="*/ 2 h 192"/>
                <a:gd name="T76" fmla="*/ 565 w 565"/>
                <a:gd name="T7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65" h="192">
                  <a:moveTo>
                    <a:pt x="565" y="0"/>
                  </a:moveTo>
                  <a:lnTo>
                    <a:pt x="565" y="20"/>
                  </a:lnTo>
                  <a:lnTo>
                    <a:pt x="565" y="20"/>
                  </a:lnTo>
                  <a:lnTo>
                    <a:pt x="558" y="27"/>
                  </a:lnTo>
                  <a:lnTo>
                    <a:pt x="540" y="46"/>
                  </a:lnTo>
                  <a:lnTo>
                    <a:pt x="512" y="73"/>
                  </a:lnTo>
                  <a:lnTo>
                    <a:pt x="495" y="88"/>
                  </a:lnTo>
                  <a:lnTo>
                    <a:pt x="475" y="103"/>
                  </a:lnTo>
                  <a:lnTo>
                    <a:pt x="455" y="119"/>
                  </a:lnTo>
                  <a:lnTo>
                    <a:pt x="432" y="134"/>
                  </a:lnTo>
                  <a:lnTo>
                    <a:pt x="410" y="148"/>
                  </a:lnTo>
                  <a:lnTo>
                    <a:pt x="385" y="161"/>
                  </a:lnTo>
                  <a:lnTo>
                    <a:pt x="361" y="173"/>
                  </a:lnTo>
                  <a:lnTo>
                    <a:pt x="335" y="182"/>
                  </a:lnTo>
                  <a:lnTo>
                    <a:pt x="322" y="185"/>
                  </a:lnTo>
                  <a:lnTo>
                    <a:pt x="309" y="188"/>
                  </a:lnTo>
                  <a:lnTo>
                    <a:pt x="297" y="189"/>
                  </a:lnTo>
                  <a:lnTo>
                    <a:pt x="283" y="190"/>
                  </a:lnTo>
                  <a:lnTo>
                    <a:pt x="283" y="190"/>
                  </a:lnTo>
                  <a:lnTo>
                    <a:pt x="276" y="192"/>
                  </a:lnTo>
                  <a:lnTo>
                    <a:pt x="276" y="192"/>
                  </a:lnTo>
                  <a:lnTo>
                    <a:pt x="263" y="190"/>
                  </a:lnTo>
                  <a:lnTo>
                    <a:pt x="251" y="189"/>
                  </a:lnTo>
                  <a:lnTo>
                    <a:pt x="238" y="187"/>
                  </a:lnTo>
                  <a:lnTo>
                    <a:pt x="226" y="184"/>
                  </a:lnTo>
                  <a:lnTo>
                    <a:pt x="212" y="181"/>
                  </a:lnTo>
                  <a:lnTo>
                    <a:pt x="200" y="176"/>
                  </a:lnTo>
                  <a:lnTo>
                    <a:pt x="175" y="166"/>
                  </a:lnTo>
                  <a:lnTo>
                    <a:pt x="152" y="154"/>
                  </a:lnTo>
                  <a:lnTo>
                    <a:pt x="129" y="141"/>
                  </a:lnTo>
                  <a:lnTo>
                    <a:pt x="108" y="126"/>
                  </a:lnTo>
                  <a:lnTo>
                    <a:pt x="88" y="112"/>
                  </a:lnTo>
                  <a:lnTo>
                    <a:pt x="69" y="97"/>
                  </a:lnTo>
                  <a:lnTo>
                    <a:pt x="52" y="83"/>
                  </a:lnTo>
                  <a:lnTo>
                    <a:pt x="25" y="57"/>
                  </a:lnTo>
                  <a:lnTo>
                    <a:pt x="7" y="38"/>
                  </a:lnTo>
                  <a:lnTo>
                    <a:pt x="0" y="32"/>
                  </a:lnTo>
                  <a:lnTo>
                    <a:pt x="0" y="2"/>
                  </a:lnTo>
                  <a:lnTo>
                    <a:pt x="56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81"/>
            <p:cNvSpPr>
              <a:spLocks/>
            </p:cNvSpPr>
            <p:nvPr/>
          </p:nvSpPr>
          <p:spPr bwMode="auto">
            <a:xfrm flipH="1">
              <a:off x="7356618" y="5381555"/>
              <a:ext cx="340648" cy="382235"/>
            </a:xfrm>
            <a:custGeom>
              <a:avLst/>
              <a:gdLst>
                <a:gd name="T0" fmla="*/ 628 w 1176"/>
                <a:gd name="T1" fmla="*/ 1 h 1541"/>
                <a:gd name="T2" fmla="*/ 737 w 1176"/>
                <a:gd name="T3" fmla="*/ 13 h 1541"/>
                <a:gd name="T4" fmla="*/ 831 w 1176"/>
                <a:gd name="T5" fmla="*/ 39 h 1541"/>
                <a:gd name="T6" fmla="*/ 912 w 1176"/>
                <a:gd name="T7" fmla="*/ 76 h 1541"/>
                <a:gd name="T8" fmla="*/ 981 w 1176"/>
                <a:gd name="T9" fmla="*/ 123 h 1541"/>
                <a:gd name="T10" fmla="*/ 1037 w 1176"/>
                <a:gd name="T11" fmla="*/ 180 h 1541"/>
                <a:gd name="T12" fmla="*/ 1083 w 1176"/>
                <a:gd name="T13" fmla="*/ 245 h 1541"/>
                <a:gd name="T14" fmla="*/ 1117 w 1176"/>
                <a:gd name="T15" fmla="*/ 316 h 1541"/>
                <a:gd name="T16" fmla="*/ 1143 w 1176"/>
                <a:gd name="T17" fmla="*/ 393 h 1541"/>
                <a:gd name="T18" fmla="*/ 1161 w 1176"/>
                <a:gd name="T19" fmla="*/ 473 h 1541"/>
                <a:gd name="T20" fmla="*/ 1171 w 1176"/>
                <a:gd name="T21" fmla="*/ 555 h 1541"/>
                <a:gd name="T22" fmla="*/ 1176 w 1176"/>
                <a:gd name="T23" fmla="*/ 694 h 1541"/>
                <a:gd name="T24" fmla="*/ 1162 w 1176"/>
                <a:gd name="T25" fmla="*/ 856 h 1541"/>
                <a:gd name="T26" fmla="*/ 1138 w 1176"/>
                <a:gd name="T27" fmla="*/ 1002 h 1541"/>
                <a:gd name="T28" fmla="*/ 1107 w 1176"/>
                <a:gd name="T29" fmla="*/ 1122 h 1541"/>
                <a:gd name="T30" fmla="*/ 1080 w 1176"/>
                <a:gd name="T31" fmla="*/ 1203 h 1541"/>
                <a:gd name="T32" fmla="*/ 1067 w 1176"/>
                <a:gd name="T33" fmla="*/ 1232 h 1541"/>
                <a:gd name="T34" fmla="*/ 1011 w 1176"/>
                <a:gd name="T35" fmla="*/ 1296 h 1541"/>
                <a:gd name="T36" fmla="*/ 925 w 1176"/>
                <a:gd name="T37" fmla="*/ 1372 h 1541"/>
                <a:gd name="T38" fmla="*/ 821 w 1176"/>
                <a:gd name="T39" fmla="*/ 1447 h 1541"/>
                <a:gd name="T40" fmla="*/ 714 w 1176"/>
                <a:gd name="T41" fmla="*/ 1506 h 1541"/>
                <a:gd name="T42" fmla="*/ 646 w 1176"/>
                <a:gd name="T43" fmla="*/ 1532 h 1541"/>
                <a:gd name="T44" fmla="*/ 601 w 1176"/>
                <a:gd name="T45" fmla="*/ 1541 h 1541"/>
                <a:gd name="T46" fmla="*/ 575 w 1176"/>
                <a:gd name="T47" fmla="*/ 1541 h 1541"/>
                <a:gd name="T48" fmla="*/ 530 w 1176"/>
                <a:gd name="T49" fmla="*/ 1532 h 1541"/>
                <a:gd name="T50" fmla="*/ 463 w 1176"/>
                <a:gd name="T51" fmla="*/ 1506 h 1541"/>
                <a:gd name="T52" fmla="*/ 356 w 1176"/>
                <a:gd name="T53" fmla="*/ 1447 h 1541"/>
                <a:gd name="T54" fmla="*/ 251 w 1176"/>
                <a:gd name="T55" fmla="*/ 1372 h 1541"/>
                <a:gd name="T56" fmla="*/ 165 w 1176"/>
                <a:gd name="T57" fmla="*/ 1296 h 1541"/>
                <a:gd name="T58" fmla="*/ 110 w 1176"/>
                <a:gd name="T59" fmla="*/ 1232 h 1541"/>
                <a:gd name="T60" fmla="*/ 97 w 1176"/>
                <a:gd name="T61" fmla="*/ 1203 h 1541"/>
                <a:gd name="T62" fmla="*/ 69 w 1176"/>
                <a:gd name="T63" fmla="*/ 1122 h 1541"/>
                <a:gd name="T64" fmla="*/ 38 w 1176"/>
                <a:gd name="T65" fmla="*/ 1002 h 1541"/>
                <a:gd name="T66" fmla="*/ 14 w 1176"/>
                <a:gd name="T67" fmla="*/ 856 h 1541"/>
                <a:gd name="T68" fmla="*/ 1 w 1176"/>
                <a:gd name="T69" fmla="*/ 694 h 1541"/>
                <a:gd name="T70" fmla="*/ 5 w 1176"/>
                <a:gd name="T71" fmla="*/ 555 h 1541"/>
                <a:gd name="T72" fmla="*/ 15 w 1176"/>
                <a:gd name="T73" fmla="*/ 473 h 1541"/>
                <a:gd name="T74" fmla="*/ 33 w 1176"/>
                <a:gd name="T75" fmla="*/ 393 h 1541"/>
                <a:gd name="T76" fmla="*/ 60 w 1176"/>
                <a:gd name="T77" fmla="*/ 316 h 1541"/>
                <a:gd name="T78" fmla="*/ 94 w 1176"/>
                <a:gd name="T79" fmla="*/ 245 h 1541"/>
                <a:gd name="T80" fmla="*/ 139 w 1176"/>
                <a:gd name="T81" fmla="*/ 180 h 1541"/>
                <a:gd name="T82" fmla="*/ 195 w 1176"/>
                <a:gd name="T83" fmla="*/ 123 h 1541"/>
                <a:gd name="T84" fmla="*/ 264 w 1176"/>
                <a:gd name="T85" fmla="*/ 76 h 1541"/>
                <a:gd name="T86" fmla="*/ 345 w 1176"/>
                <a:gd name="T87" fmla="*/ 39 h 1541"/>
                <a:gd name="T88" fmla="*/ 440 w 1176"/>
                <a:gd name="T89" fmla="*/ 13 h 1541"/>
                <a:gd name="T90" fmla="*/ 549 w 1176"/>
                <a:gd name="T91" fmla="*/ 1 h 1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76" h="1541">
                  <a:moveTo>
                    <a:pt x="588" y="0"/>
                  </a:moveTo>
                  <a:lnTo>
                    <a:pt x="588" y="0"/>
                  </a:lnTo>
                  <a:lnTo>
                    <a:pt x="628" y="1"/>
                  </a:lnTo>
                  <a:lnTo>
                    <a:pt x="667" y="3"/>
                  </a:lnTo>
                  <a:lnTo>
                    <a:pt x="702" y="8"/>
                  </a:lnTo>
                  <a:lnTo>
                    <a:pt x="737" y="13"/>
                  </a:lnTo>
                  <a:lnTo>
                    <a:pt x="771" y="20"/>
                  </a:lnTo>
                  <a:lnTo>
                    <a:pt x="802" y="29"/>
                  </a:lnTo>
                  <a:lnTo>
                    <a:pt x="831" y="39"/>
                  </a:lnTo>
                  <a:lnTo>
                    <a:pt x="861" y="50"/>
                  </a:lnTo>
                  <a:lnTo>
                    <a:pt x="888" y="63"/>
                  </a:lnTo>
                  <a:lnTo>
                    <a:pt x="912" y="76"/>
                  </a:lnTo>
                  <a:lnTo>
                    <a:pt x="937" y="91"/>
                  </a:lnTo>
                  <a:lnTo>
                    <a:pt x="959" y="107"/>
                  </a:lnTo>
                  <a:lnTo>
                    <a:pt x="981" y="123"/>
                  </a:lnTo>
                  <a:lnTo>
                    <a:pt x="1001" y="141"/>
                  </a:lnTo>
                  <a:lnTo>
                    <a:pt x="1020" y="161"/>
                  </a:lnTo>
                  <a:lnTo>
                    <a:pt x="1037" y="180"/>
                  </a:lnTo>
                  <a:lnTo>
                    <a:pt x="1054" y="201"/>
                  </a:lnTo>
                  <a:lnTo>
                    <a:pt x="1068" y="222"/>
                  </a:lnTo>
                  <a:lnTo>
                    <a:pt x="1083" y="245"/>
                  </a:lnTo>
                  <a:lnTo>
                    <a:pt x="1095" y="269"/>
                  </a:lnTo>
                  <a:lnTo>
                    <a:pt x="1106" y="293"/>
                  </a:lnTo>
                  <a:lnTo>
                    <a:pt x="1117" y="316"/>
                  </a:lnTo>
                  <a:lnTo>
                    <a:pt x="1128" y="341"/>
                  </a:lnTo>
                  <a:lnTo>
                    <a:pt x="1135" y="367"/>
                  </a:lnTo>
                  <a:lnTo>
                    <a:pt x="1143" y="393"/>
                  </a:lnTo>
                  <a:lnTo>
                    <a:pt x="1150" y="419"/>
                  </a:lnTo>
                  <a:lnTo>
                    <a:pt x="1157" y="446"/>
                  </a:lnTo>
                  <a:lnTo>
                    <a:pt x="1161" y="473"/>
                  </a:lnTo>
                  <a:lnTo>
                    <a:pt x="1166" y="500"/>
                  </a:lnTo>
                  <a:lnTo>
                    <a:pt x="1169" y="528"/>
                  </a:lnTo>
                  <a:lnTo>
                    <a:pt x="1171" y="555"/>
                  </a:lnTo>
                  <a:lnTo>
                    <a:pt x="1174" y="583"/>
                  </a:lnTo>
                  <a:lnTo>
                    <a:pt x="1176" y="639"/>
                  </a:lnTo>
                  <a:lnTo>
                    <a:pt x="1176" y="694"/>
                  </a:lnTo>
                  <a:lnTo>
                    <a:pt x="1174" y="749"/>
                  </a:lnTo>
                  <a:lnTo>
                    <a:pt x="1169" y="803"/>
                  </a:lnTo>
                  <a:lnTo>
                    <a:pt x="1162" y="856"/>
                  </a:lnTo>
                  <a:lnTo>
                    <a:pt x="1156" y="907"/>
                  </a:lnTo>
                  <a:lnTo>
                    <a:pt x="1147" y="956"/>
                  </a:lnTo>
                  <a:lnTo>
                    <a:pt x="1138" y="1002"/>
                  </a:lnTo>
                  <a:lnTo>
                    <a:pt x="1128" y="1045"/>
                  </a:lnTo>
                  <a:lnTo>
                    <a:pt x="1117" y="1085"/>
                  </a:lnTo>
                  <a:lnTo>
                    <a:pt x="1107" y="1122"/>
                  </a:lnTo>
                  <a:lnTo>
                    <a:pt x="1098" y="1153"/>
                  </a:lnTo>
                  <a:lnTo>
                    <a:pt x="1088" y="1181"/>
                  </a:lnTo>
                  <a:lnTo>
                    <a:pt x="1080" y="1203"/>
                  </a:lnTo>
                  <a:lnTo>
                    <a:pt x="1073" y="1220"/>
                  </a:lnTo>
                  <a:lnTo>
                    <a:pt x="1067" y="1232"/>
                  </a:lnTo>
                  <a:lnTo>
                    <a:pt x="1067" y="1232"/>
                  </a:lnTo>
                  <a:lnTo>
                    <a:pt x="1052" y="1252"/>
                  </a:lnTo>
                  <a:lnTo>
                    <a:pt x="1033" y="1273"/>
                  </a:lnTo>
                  <a:lnTo>
                    <a:pt x="1011" y="1296"/>
                  </a:lnTo>
                  <a:lnTo>
                    <a:pt x="985" y="1321"/>
                  </a:lnTo>
                  <a:lnTo>
                    <a:pt x="956" y="1347"/>
                  </a:lnTo>
                  <a:lnTo>
                    <a:pt x="925" y="1372"/>
                  </a:lnTo>
                  <a:lnTo>
                    <a:pt x="891" y="1397"/>
                  </a:lnTo>
                  <a:lnTo>
                    <a:pt x="856" y="1423"/>
                  </a:lnTo>
                  <a:lnTo>
                    <a:pt x="821" y="1447"/>
                  </a:lnTo>
                  <a:lnTo>
                    <a:pt x="784" y="1469"/>
                  </a:lnTo>
                  <a:lnTo>
                    <a:pt x="748" y="1489"/>
                  </a:lnTo>
                  <a:lnTo>
                    <a:pt x="714" y="1506"/>
                  </a:lnTo>
                  <a:lnTo>
                    <a:pt x="679" y="1522"/>
                  </a:lnTo>
                  <a:lnTo>
                    <a:pt x="662" y="1527"/>
                  </a:lnTo>
                  <a:lnTo>
                    <a:pt x="646" y="1532"/>
                  </a:lnTo>
                  <a:lnTo>
                    <a:pt x="631" y="1536"/>
                  </a:lnTo>
                  <a:lnTo>
                    <a:pt x="616" y="1539"/>
                  </a:lnTo>
                  <a:lnTo>
                    <a:pt x="601" y="1541"/>
                  </a:lnTo>
                  <a:lnTo>
                    <a:pt x="588" y="1541"/>
                  </a:lnTo>
                  <a:lnTo>
                    <a:pt x="588" y="1541"/>
                  </a:lnTo>
                  <a:lnTo>
                    <a:pt x="575" y="1541"/>
                  </a:lnTo>
                  <a:lnTo>
                    <a:pt x="561" y="1539"/>
                  </a:lnTo>
                  <a:lnTo>
                    <a:pt x="545" y="1536"/>
                  </a:lnTo>
                  <a:lnTo>
                    <a:pt x="530" y="1532"/>
                  </a:lnTo>
                  <a:lnTo>
                    <a:pt x="514" y="1527"/>
                  </a:lnTo>
                  <a:lnTo>
                    <a:pt x="497" y="1522"/>
                  </a:lnTo>
                  <a:lnTo>
                    <a:pt x="463" y="1506"/>
                  </a:lnTo>
                  <a:lnTo>
                    <a:pt x="428" y="1489"/>
                  </a:lnTo>
                  <a:lnTo>
                    <a:pt x="392" y="1469"/>
                  </a:lnTo>
                  <a:lnTo>
                    <a:pt x="356" y="1447"/>
                  </a:lnTo>
                  <a:lnTo>
                    <a:pt x="320" y="1423"/>
                  </a:lnTo>
                  <a:lnTo>
                    <a:pt x="285" y="1397"/>
                  </a:lnTo>
                  <a:lnTo>
                    <a:pt x="251" y="1372"/>
                  </a:lnTo>
                  <a:lnTo>
                    <a:pt x="220" y="1347"/>
                  </a:lnTo>
                  <a:lnTo>
                    <a:pt x="191" y="1321"/>
                  </a:lnTo>
                  <a:lnTo>
                    <a:pt x="165" y="1296"/>
                  </a:lnTo>
                  <a:lnTo>
                    <a:pt x="143" y="1273"/>
                  </a:lnTo>
                  <a:lnTo>
                    <a:pt x="124" y="1252"/>
                  </a:lnTo>
                  <a:lnTo>
                    <a:pt x="110" y="1232"/>
                  </a:lnTo>
                  <a:lnTo>
                    <a:pt x="110" y="1232"/>
                  </a:lnTo>
                  <a:lnTo>
                    <a:pt x="103" y="1220"/>
                  </a:lnTo>
                  <a:lnTo>
                    <a:pt x="97" y="1203"/>
                  </a:lnTo>
                  <a:lnTo>
                    <a:pt x="88" y="1181"/>
                  </a:lnTo>
                  <a:lnTo>
                    <a:pt x="79" y="1153"/>
                  </a:lnTo>
                  <a:lnTo>
                    <a:pt x="69" y="1122"/>
                  </a:lnTo>
                  <a:lnTo>
                    <a:pt x="59" y="1085"/>
                  </a:lnTo>
                  <a:lnTo>
                    <a:pt x="48" y="1045"/>
                  </a:lnTo>
                  <a:lnTo>
                    <a:pt x="38" y="1002"/>
                  </a:lnTo>
                  <a:lnTo>
                    <a:pt x="29" y="956"/>
                  </a:lnTo>
                  <a:lnTo>
                    <a:pt x="21" y="907"/>
                  </a:lnTo>
                  <a:lnTo>
                    <a:pt x="14" y="856"/>
                  </a:lnTo>
                  <a:lnTo>
                    <a:pt x="8" y="803"/>
                  </a:lnTo>
                  <a:lnTo>
                    <a:pt x="4" y="749"/>
                  </a:lnTo>
                  <a:lnTo>
                    <a:pt x="1" y="694"/>
                  </a:lnTo>
                  <a:lnTo>
                    <a:pt x="0" y="639"/>
                  </a:lnTo>
                  <a:lnTo>
                    <a:pt x="2" y="583"/>
                  </a:lnTo>
                  <a:lnTo>
                    <a:pt x="5" y="555"/>
                  </a:lnTo>
                  <a:lnTo>
                    <a:pt x="7" y="528"/>
                  </a:lnTo>
                  <a:lnTo>
                    <a:pt x="11" y="500"/>
                  </a:lnTo>
                  <a:lnTo>
                    <a:pt x="15" y="473"/>
                  </a:lnTo>
                  <a:lnTo>
                    <a:pt x="20" y="446"/>
                  </a:lnTo>
                  <a:lnTo>
                    <a:pt x="26" y="419"/>
                  </a:lnTo>
                  <a:lnTo>
                    <a:pt x="33" y="393"/>
                  </a:lnTo>
                  <a:lnTo>
                    <a:pt x="41" y="367"/>
                  </a:lnTo>
                  <a:lnTo>
                    <a:pt x="50" y="341"/>
                  </a:lnTo>
                  <a:lnTo>
                    <a:pt x="60" y="316"/>
                  </a:lnTo>
                  <a:lnTo>
                    <a:pt x="70" y="293"/>
                  </a:lnTo>
                  <a:lnTo>
                    <a:pt x="82" y="269"/>
                  </a:lnTo>
                  <a:lnTo>
                    <a:pt x="94" y="245"/>
                  </a:lnTo>
                  <a:lnTo>
                    <a:pt x="108" y="222"/>
                  </a:lnTo>
                  <a:lnTo>
                    <a:pt x="124" y="201"/>
                  </a:lnTo>
                  <a:lnTo>
                    <a:pt x="139" y="180"/>
                  </a:lnTo>
                  <a:lnTo>
                    <a:pt x="157" y="161"/>
                  </a:lnTo>
                  <a:lnTo>
                    <a:pt x="176" y="141"/>
                  </a:lnTo>
                  <a:lnTo>
                    <a:pt x="195" y="123"/>
                  </a:lnTo>
                  <a:lnTo>
                    <a:pt x="217" y="107"/>
                  </a:lnTo>
                  <a:lnTo>
                    <a:pt x="240" y="91"/>
                  </a:lnTo>
                  <a:lnTo>
                    <a:pt x="264" y="76"/>
                  </a:lnTo>
                  <a:lnTo>
                    <a:pt x="290" y="63"/>
                  </a:lnTo>
                  <a:lnTo>
                    <a:pt x="317" y="50"/>
                  </a:lnTo>
                  <a:lnTo>
                    <a:pt x="345" y="39"/>
                  </a:lnTo>
                  <a:lnTo>
                    <a:pt x="375" y="29"/>
                  </a:lnTo>
                  <a:lnTo>
                    <a:pt x="406" y="20"/>
                  </a:lnTo>
                  <a:lnTo>
                    <a:pt x="440" y="13"/>
                  </a:lnTo>
                  <a:lnTo>
                    <a:pt x="474" y="8"/>
                  </a:lnTo>
                  <a:lnTo>
                    <a:pt x="511" y="3"/>
                  </a:lnTo>
                  <a:lnTo>
                    <a:pt x="549" y="1"/>
                  </a:lnTo>
                  <a:lnTo>
                    <a:pt x="588" y="0"/>
                  </a:lnTo>
                  <a:lnTo>
                    <a:pt x="588" y="0"/>
                  </a:lnTo>
                  <a:close/>
                </a:path>
              </a:pathLst>
            </a:custGeom>
            <a:solidFill>
              <a:srgbClr val="F5D9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82"/>
            <p:cNvSpPr>
              <a:spLocks noEditPoints="1"/>
            </p:cNvSpPr>
            <p:nvPr/>
          </p:nvSpPr>
          <p:spPr bwMode="auto">
            <a:xfrm flipH="1">
              <a:off x="7347928" y="5364181"/>
              <a:ext cx="361504" cy="262352"/>
            </a:xfrm>
            <a:custGeom>
              <a:avLst/>
              <a:gdLst>
                <a:gd name="T0" fmla="*/ 257 w 1249"/>
                <a:gd name="T1" fmla="*/ 71 h 1053"/>
                <a:gd name="T2" fmla="*/ 320 w 1249"/>
                <a:gd name="T3" fmla="*/ 37 h 1053"/>
                <a:gd name="T4" fmla="*/ 387 w 1249"/>
                <a:gd name="T5" fmla="*/ 14 h 1053"/>
                <a:gd name="T6" fmla="*/ 457 w 1249"/>
                <a:gd name="T7" fmla="*/ 2 h 1053"/>
                <a:gd name="T8" fmla="*/ 608 w 1249"/>
                <a:gd name="T9" fmla="*/ 8 h 1053"/>
                <a:gd name="T10" fmla="*/ 761 w 1249"/>
                <a:gd name="T11" fmla="*/ 43 h 1053"/>
                <a:gd name="T12" fmla="*/ 910 w 1249"/>
                <a:gd name="T13" fmla="*/ 102 h 1053"/>
                <a:gd name="T14" fmla="*/ 1043 w 1249"/>
                <a:gd name="T15" fmla="*/ 175 h 1053"/>
                <a:gd name="T16" fmla="*/ 1155 w 1249"/>
                <a:gd name="T17" fmla="*/ 254 h 1053"/>
                <a:gd name="T18" fmla="*/ 1235 w 1249"/>
                <a:gd name="T19" fmla="*/ 331 h 1053"/>
                <a:gd name="T20" fmla="*/ 1232 w 1249"/>
                <a:gd name="T21" fmla="*/ 420 h 1053"/>
                <a:gd name="T22" fmla="*/ 1214 w 1249"/>
                <a:gd name="T23" fmla="*/ 578 h 1053"/>
                <a:gd name="T24" fmla="*/ 1197 w 1249"/>
                <a:gd name="T25" fmla="*/ 890 h 1053"/>
                <a:gd name="T26" fmla="*/ 1180 w 1249"/>
                <a:gd name="T27" fmla="*/ 1036 h 1053"/>
                <a:gd name="T28" fmla="*/ 1179 w 1249"/>
                <a:gd name="T29" fmla="*/ 1042 h 1053"/>
                <a:gd name="T30" fmla="*/ 1171 w 1249"/>
                <a:gd name="T31" fmla="*/ 1053 h 1053"/>
                <a:gd name="T32" fmla="*/ 1156 w 1249"/>
                <a:gd name="T33" fmla="*/ 1051 h 1053"/>
                <a:gd name="T34" fmla="*/ 1154 w 1249"/>
                <a:gd name="T35" fmla="*/ 1026 h 1053"/>
                <a:gd name="T36" fmla="*/ 1155 w 1249"/>
                <a:gd name="T37" fmla="*/ 949 h 1053"/>
                <a:gd name="T38" fmla="*/ 1157 w 1249"/>
                <a:gd name="T39" fmla="*/ 868 h 1053"/>
                <a:gd name="T40" fmla="*/ 1140 w 1249"/>
                <a:gd name="T41" fmla="*/ 731 h 1053"/>
                <a:gd name="T42" fmla="*/ 1117 w 1249"/>
                <a:gd name="T43" fmla="*/ 647 h 1053"/>
                <a:gd name="T44" fmla="*/ 1058 w 1249"/>
                <a:gd name="T45" fmla="*/ 528 h 1053"/>
                <a:gd name="T46" fmla="*/ 1025 w 1249"/>
                <a:gd name="T47" fmla="*/ 487 h 1053"/>
                <a:gd name="T48" fmla="*/ 965 w 1249"/>
                <a:gd name="T49" fmla="*/ 444 h 1053"/>
                <a:gd name="T50" fmla="*/ 914 w 1249"/>
                <a:gd name="T51" fmla="*/ 435 h 1053"/>
                <a:gd name="T52" fmla="*/ 829 w 1249"/>
                <a:gd name="T53" fmla="*/ 449 h 1053"/>
                <a:gd name="T54" fmla="*/ 728 w 1249"/>
                <a:gd name="T55" fmla="*/ 500 h 1053"/>
                <a:gd name="T56" fmla="*/ 631 w 1249"/>
                <a:gd name="T57" fmla="*/ 548 h 1053"/>
                <a:gd name="T58" fmla="*/ 557 w 1249"/>
                <a:gd name="T59" fmla="*/ 565 h 1053"/>
                <a:gd name="T60" fmla="*/ 426 w 1249"/>
                <a:gd name="T61" fmla="*/ 571 h 1053"/>
                <a:gd name="T62" fmla="*/ 371 w 1249"/>
                <a:gd name="T63" fmla="*/ 562 h 1053"/>
                <a:gd name="T64" fmla="*/ 306 w 1249"/>
                <a:gd name="T65" fmla="*/ 528 h 1053"/>
                <a:gd name="T66" fmla="*/ 257 w 1249"/>
                <a:gd name="T67" fmla="*/ 485 h 1053"/>
                <a:gd name="T68" fmla="*/ 232 w 1249"/>
                <a:gd name="T69" fmla="*/ 451 h 1053"/>
                <a:gd name="T70" fmla="*/ 192 w 1249"/>
                <a:gd name="T71" fmla="*/ 510 h 1053"/>
                <a:gd name="T72" fmla="*/ 136 w 1249"/>
                <a:gd name="T73" fmla="*/ 626 h 1053"/>
                <a:gd name="T74" fmla="*/ 102 w 1249"/>
                <a:gd name="T75" fmla="*/ 734 h 1053"/>
                <a:gd name="T76" fmla="*/ 66 w 1249"/>
                <a:gd name="T77" fmla="*/ 897 h 1053"/>
                <a:gd name="T78" fmla="*/ 78 w 1249"/>
                <a:gd name="T79" fmla="*/ 976 h 1053"/>
                <a:gd name="T80" fmla="*/ 78 w 1249"/>
                <a:gd name="T81" fmla="*/ 1046 h 1053"/>
                <a:gd name="T82" fmla="*/ 68 w 1249"/>
                <a:gd name="T83" fmla="*/ 1053 h 1053"/>
                <a:gd name="T84" fmla="*/ 60 w 1249"/>
                <a:gd name="T85" fmla="*/ 1052 h 1053"/>
                <a:gd name="T86" fmla="*/ 51 w 1249"/>
                <a:gd name="T87" fmla="*/ 1028 h 1053"/>
                <a:gd name="T88" fmla="*/ 45 w 1249"/>
                <a:gd name="T89" fmla="*/ 972 h 1053"/>
                <a:gd name="T90" fmla="*/ 10 w 1249"/>
                <a:gd name="T91" fmla="*/ 775 h 1053"/>
                <a:gd name="T92" fmla="*/ 0 w 1249"/>
                <a:gd name="T93" fmla="*/ 605 h 1053"/>
                <a:gd name="T94" fmla="*/ 5 w 1249"/>
                <a:gd name="T95" fmla="*/ 462 h 1053"/>
                <a:gd name="T96" fmla="*/ 29 w 1249"/>
                <a:gd name="T97" fmla="*/ 326 h 1053"/>
                <a:gd name="T98" fmla="*/ 76 w 1249"/>
                <a:gd name="T99" fmla="*/ 211 h 1053"/>
                <a:gd name="T100" fmla="*/ 110 w 1249"/>
                <a:gd name="T101" fmla="*/ 164 h 1053"/>
                <a:gd name="T102" fmla="*/ 150 w 1249"/>
                <a:gd name="T103" fmla="*/ 128 h 1053"/>
                <a:gd name="T104" fmla="*/ 201 w 1249"/>
                <a:gd name="T105" fmla="*/ 102 h 1053"/>
                <a:gd name="T106" fmla="*/ 672 w 1249"/>
                <a:gd name="T107" fmla="*/ 311 h 1053"/>
                <a:gd name="T108" fmla="*/ 665 w 1249"/>
                <a:gd name="T109" fmla="*/ 312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49" h="1053">
                  <a:moveTo>
                    <a:pt x="229" y="93"/>
                  </a:moveTo>
                  <a:lnTo>
                    <a:pt x="229" y="93"/>
                  </a:lnTo>
                  <a:lnTo>
                    <a:pt x="242" y="82"/>
                  </a:lnTo>
                  <a:lnTo>
                    <a:pt x="257" y="71"/>
                  </a:lnTo>
                  <a:lnTo>
                    <a:pt x="272" y="62"/>
                  </a:lnTo>
                  <a:lnTo>
                    <a:pt x="287" y="52"/>
                  </a:lnTo>
                  <a:lnTo>
                    <a:pt x="303" y="44"/>
                  </a:lnTo>
                  <a:lnTo>
                    <a:pt x="320" y="37"/>
                  </a:lnTo>
                  <a:lnTo>
                    <a:pt x="335" y="29"/>
                  </a:lnTo>
                  <a:lnTo>
                    <a:pt x="352" y="24"/>
                  </a:lnTo>
                  <a:lnTo>
                    <a:pt x="369" y="18"/>
                  </a:lnTo>
                  <a:lnTo>
                    <a:pt x="387" y="14"/>
                  </a:lnTo>
                  <a:lnTo>
                    <a:pt x="404" y="10"/>
                  </a:lnTo>
                  <a:lnTo>
                    <a:pt x="422" y="7"/>
                  </a:lnTo>
                  <a:lnTo>
                    <a:pt x="440" y="4"/>
                  </a:lnTo>
                  <a:lnTo>
                    <a:pt x="457" y="2"/>
                  </a:lnTo>
                  <a:lnTo>
                    <a:pt x="495" y="0"/>
                  </a:lnTo>
                  <a:lnTo>
                    <a:pt x="532" y="0"/>
                  </a:lnTo>
                  <a:lnTo>
                    <a:pt x="570" y="2"/>
                  </a:lnTo>
                  <a:lnTo>
                    <a:pt x="608" y="8"/>
                  </a:lnTo>
                  <a:lnTo>
                    <a:pt x="647" y="14"/>
                  </a:lnTo>
                  <a:lnTo>
                    <a:pt x="685" y="22"/>
                  </a:lnTo>
                  <a:lnTo>
                    <a:pt x="723" y="31"/>
                  </a:lnTo>
                  <a:lnTo>
                    <a:pt x="761" y="43"/>
                  </a:lnTo>
                  <a:lnTo>
                    <a:pt x="800" y="56"/>
                  </a:lnTo>
                  <a:lnTo>
                    <a:pt x="837" y="70"/>
                  </a:lnTo>
                  <a:lnTo>
                    <a:pt x="874" y="85"/>
                  </a:lnTo>
                  <a:lnTo>
                    <a:pt x="910" y="102"/>
                  </a:lnTo>
                  <a:lnTo>
                    <a:pt x="944" y="119"/>
                  </a:lnTo>
                  <a:lnTo>
                    <a:pt x="979" y="137"/>
                  </a:lnTo>
                  <a:lnTo>
                    <a:pt x="1012" y="156"/>
                  </a:lnTo>
                  <a:lnTo>
                    <a:pt x="1043" y="175"/>
                  </a:lnTo>
                  <a:lnTo>
                    <a:pt x="1073" y="194"/>
                  </a:lnTo>
                  <a:lnTo>
                    <a:pt x="1103" y="215"/>
                  </a:lnTo>
                  <a:lnTo>
                    <a:pt x="1129" y="234"/>
                  </a:lnTo>
                  <a:lnTo>
                    <a:pt x="1155" y="254"/>
                  </a:lnTo>
                  <a:lnTo>
                    <a:pt x="1178" y="273"/>
                  </a:lnTo>
                  <a:lnTo>
                    <a:pt x="1199" y="293"/>
                  </a:lnTo>
                  <a:lnTo>
                    <a:pt x="1218" y="312"/>
                  </a:lnTo>
                  <a:lnTo>
                    <a:pt x="1235" y="331"/>
                  </a:lnTo>
                  <a:lnTo>
                    <a:pt x="1249" y="348"/>
                  </a:lnTo>
                  <a:lnTo>
                    <a:pt x="1249" y="348"/>
                  </a:lnTo>
                  <a:lnTo>
                    <a:pt x="1239" y="383"/>
                  </a:lnTo>
                  <a:lnTo>
                    <a:pt x="1232" y="420"/>
                  </a:lnTo>
                  <a:lnTo>
                    <a:pt x="1226" y="458"/>
                  </a:lnTo>
                  <a:lnTo>
                    <a:pt x="1220" y="497"/>
                  </a:lnTo>
                  <a:lnTo>
                    <a:pt x="1217" y="537"/>
                  </a:lnTo>
                  <a:lnTo>
                    <a:pt x="1214" y="578"/>
                  </a:lnTo>
                  <a:lnTo>
                    <a:pt x="1209" y="662"/>
                  </a:lnTo>
                  <a:lnTo>
                    <a:pt x="1206" y="751"/>
                  </a:lnTo>
                  <a:lnTo>
                    <a:pt x="1200" y="842"/>
                  </a:lnTo>
                  <a:lnTo>
                    <a:pt x="1197" y="890"/>
                  </a:lnTo>
                  <a:lnTo>
                    <a:pt x="1192" y="937"/>
                  </a:lnTo>
                  <a:lnTo>
                    <a:pt x="1187" y="986"/>
                  </a:lnTo>
                  <a:lnTo>
                    <a:pt x="1180" y="1036"/>
                  </a:lnTo>
                  <a:lnTo>
                    <a:pt x="1180" y="1036"/>
                  </a:lnTo>
                  <a:lnTo>
                    <a:pt x="1180" y="1034"/>
                  </a:lnTo>
                  <a:lnTo>
                    <a:pt x="1180" y="1034"/>
                  </a:lnTo>
                  <a:lnTo>
                    <a:pt x="1179" y="1042"/>
                  </a:lnTo>
                  <a:lnTo>
                    <a:pt x="1179" y="1042"/>
                  </a:lnTo>
                  <a:lnTo>
                    <a:pt x="1175" y="1048"/>
                  </a:lnTo>
                  <a:lnTo>
                    <a:pt x="1172" y="1052"/>
                  </a:lnTo>
                  <a:lnTo>
                    <a:pt x="1172" y="1052"/>
                  </a:lnTo>
                  <a:lnTo>
                    <a:pt x="1171" y="1053"/>
                  </a:lnTo>
                  <a:lnTo>
                    <a:pt x="1170" y="1053"/>
                  </a:lnTo>
                  <a:lnTo>
                    <a:pt x="1165" y="1053"/>
                  </a:lnTo>
                  <a:lnTo>
                    <a:pt x="1156" y="1051"/>
                  </a:lnTo>
                  <a:lnTo>
                    <a:pt x="1156" y="1051"/>
                  </a:lnTo>
                  <a:lnTo>
                    <a:pt x="1155" y="1049"/>
                  </a:lnTo>
                  <a:lnTo>
                    <a:pt x="1154" y="1046"/>
                  </a:lnTo>
                  <a:lnTo>
                    <a:pt x="1154" y="1046"/>
                  </a:lnTo>
                  <a:lnTo>
                    <a:pt x="1154" y="1026"/>
                  </a:lnTo>
                  <a:lnTo>
                    <a:pt x="1154" y="1003"/>
                  </a:lnTo>
                  <a:lnTo>
                    <a:pt x="1154" y="976"/>
                  </a:lnTo>
                  <a:lnTo>
                    <a:pt x="1154" y="976"/>
                  </a:lnTo>
                  <a:lnTo>
                    <a:pt x="1155" y="949"/>
                  </a:lnTo>
                  <a:lnTo>
                    <a:pt x="1155" y="922"/>
                  </a:lnTo>
                  <a:lnTo>
                    <a:pt x="1155" y="895"/>
                  </a:lnTo>
                  <a:lnTo>
                    <a:pt x="1156" y="881"/>
                  </a:lnTo>
                  <a:lnTo>
                    <a:pt x="1157" y="868"/>
                  </a:lnTo>
                  <a:lnTo>
                    <a:pt x="1157" y="868"/>
                  </a:lnTo>
                  <a:lnTo>
                    <a:pt x="1150" y="812"/>
                  </a:lnTo>
                  <a:lnTo>
                    <a:pt x="1144" y="768"/>
                  </a:lnTo>
                  <a:lnTo>
                    <a:pt x="1140" y="731"/>
                  </a:lnTo>
                  <a:lnTo>
                    <a:pt x="1133" y="698"/>
                  </a:lnTo>
                  <a:lnTo>
                    <a:pt x="1129" y="681"/>
                  </a:lnTo>
                  <a:lnTo>
                    <a:pt x="1124" y="665"/>
                  </a:lnTo>
                  <a:lnTo>
                    <a:pt x="1117" y="647"/>
                  </a:lnTo>
                  <a:lnTo>
                    <a:pt x="1109" y="629"/>
                  </a:lnTo>
                  <a:lnTo>
                    <a:pt x="1100" y="607"/>
                  </a:lnTo>
                  <a:lnTo>
                    <a:pt x="1088" y="584"/>
                  </a:lnTo>
                  <a:lnTo>
                    <a:pt x="1058" y="528"/>
                  </a:lnTo>
                  <a:lnTo>
                    <a:pt x="1058" y="528"/>
                  </a:lnTo>
                  <a:lnTo>
                    <a:pt x="1053" y="522"/>
                  </a:lnTo>
                  <a:lnTo>
                    <a:pt x="1045" y="511"/>
                  </a:lnTo>
                  <a:lnTo>
                    <a:pt x="1025" y="487"/>
                  </a:lnTo>
                  <a:lnTo>
                    <a:pt x="1005" y="464"/>
                  </a:lnTo>
                  <a:lnTo>
                    <a:pt x="993" y="453"/>
                  </a:lnTo>
                  <a:lnTo>
                    <a:pt x="993" y="453"/>
                  </a:lnTo>
                  <a:lnTo>
                    <a:pt x="965" y="444"/>
                  </a:lnTo>
                  <a:lnTo>
                    <a:pt x="951" y="441"/>
                  </a:lnTo>
                  <a:lnTo>
                    <a:pt x="938" y="439"/>
                  </a:lnTo>
                  <a:lnTo>
                    <a:pt x="925" y="436"/>
                  </a:lnTo>
                  <a:lnTo>
                    <a:pt x="914" y="435"/>
                  </a:lnTo>
                  <a:lnTo>
                    <a:pt x="891" y="435"/>
                  </a:lnTo>
                  <a:lnTo>
                    <a:pt x="869" y="439"/>
                  </a:lnTo>
                  <a:lnTo>
                    <a:pt x="848" y="443"/>
                  </a:lnTo>
                  <a:lnTo>
                    <a:pt x="829" y="449"/>
                  </a:lnTo>
                  <a:lnTo>
                    <a:pt x="809" y="457"/>
                  </a:lnTo>
                  <a:lnTo>
                    <a:pt x="790" y="467"/>
                  </a:lnTo>
                  <a:lnTo>
                    <a:pt x="769" y="477"/>
                  </a:lnTo>
                  <a:lnTo>
                    <a:pt x="728" y="500"/>
                  </a:lnTo>
                  <a:lnTo>
                    <a:pt x="707" y="513"/>
                  </a:lnTo>
                  <a:lnTo>
                    <a:pt x="683" y="525"/>
                  </a:lnTo>
                  <a:lnTo>
                    <a:pt x="658" y="537"/>
                  </a:lnTo>
                  <a:lnTo>
                    <a:pt x="631" y="548"/>
                  </a:lnTo>
                  <a:lnTo>
                    <a:pt x="631" y="548"/>
                  </a:lnTo>
                  <a:lnTo>
                    <a:pt x="609" y="555"/>
                  </a:lnTo>
                  <a:lnTo>
                    <a:pt x="584" y="562"/>
                  </a:lnTo>
                  <a:lnTo>
                    <a:pt x="557" y="565"/>
                  </a:lnTo>
                  <a:lnTo>
                    <a:pt x="530" y="568"/>
                  </a:lnTo>
                  <a:lnTo>
                    <a:pt x="503" y="570"/>
                  </a:lnTo>
                  <a:lnTo>
                    <a:pt x="477" y="571"/>
                  </a:lnTo>
                  <a:lnTo>
                    <a:pt x="426" y="571"/>
                  </a:lnTo>
                  <a:lnTo>
                    <a:pt x="426" y="571"/>
                  </a:lnTo>
                  <a:lnTo>
                    <a:pt x="407" y="570"/>
                  </a:lnTo>
                  <a:lnTo>
                    <a:pt x="389" y="567"/>
                  </a:lnTo>
                  <a:lnTo>
                    <a:pt x="371" y="562"/>
                  </a:lnTo>
                  <a:lnTo>
                    <a:pt x="354" y="555"/>
                  </a:lnTo>
                  <a:lnTo>
                    <a:pt x="337" y="548"/>
                  </a:lnTo>
                  <a:lnTo>
                    <a:pt x="322" y="538"/>
                  </a:lnTo>
                  <a:lnTo>
                    <a:pt x="306" y="528"/>
                  </a:lnTo>
                  <a:lnTo>
                    <a:pt x="293" y="517"/>
                  </a:lnTo>
                  <a:lnTo>
                    <a:pt x="279" y="507"/>
                  </a:lnTo>
                  <a:lnTo>
                    <a:pt x="267" y="496"/>
                  </a:lnTo>
                  <a:lnTo>
                    <a:pt x="257" y="485"/>
                  </a:lnTo>
                  <a:lnTo>
                    <a:pt x="248" y="475"/>
                  </a:lnTo>
                  <a:lnTo>
                    <a:pt x="241" y="466"/>
                  </a:lnTo>
                  <a:lnTo>
                    <a:pt x="235" y="458"/>
                  </a:lnTo>
                  <a:lnTo>
                    <a:pt x="232" y="451"/>
                  </a:lnTo>
                  <a:lnTo>
                    <a:pt x="231" y="446"/>
                  </a:lnTo>
                  <a:lnTo>
                    <a:pt x="231" y="446"/>
                  </a:lnTo>
                  <a:lnTo>
                    <a:pt x="210" y="478"/>
                  </a:lnTo>
                  <a:lnTo>
                    <a:pt x="192" y="510"/>
                  </a:lnTo>
                  <a:lnTo>
                    <a:pt x="175" y="540"/>
                  </a:lnTo>
                  <a:lnTo>
                    <a:pt x="160" y="569"/>
                  </a:lnTo>
                  <a:lnTo>
                    <a:pt x="147" y="598"/>
                  </a:lnTo>
                  <a:lnTo>
                    <a:pt x="136" y="626"/>
                  </a:lnTo>
                  <a:lnTo>
                    <a:pt x="125" y="654"/>
                  </a:lnTo>
                  <a:lnTo>
                    <a:pt x="118" y="681"/>
                  </a:lnTo>
                  <a:lnTo>
                    <a:pt x="110" y="708"/>
                  </a:lnTo>
                  <a:lnTo>
                    <a:pt x="102" y="734"/>
                  </a:lnTo>
                  <a:lnTo>
                    <a:pt x="90" y="788"/>
                  </a:lnTo>
                  <a:lnTo>
                    <a:pt x="78" y="842"/>
                  </a:lnTo>
                  <a:lnTo>
                    <a:pt x="66" y="897"/>
                  </a:lnTo>
                  <a:lnTo>
                    <a:pt x="66" y="897"/>
                  </a:lnTo>
                  <a:lnTo>
                    <a:pt x="73" y="937"/>
                  </a:lnTo>
                  <a:lnTo>
                    <a:pt x="76" y="957"/>
                  </a:lnTo>
                  <a:lnTo>
                    <a:pt x="78" y="976"/>
                  </a:lnTo>
                  <a:lnTo>
                    <a:pt x="78" y="976"/>
                  </a:lnTo>
                  <a:lnTo>
                    <a:pt x="78" y="1003"/>
                  </a:lnTo>
                  <a:lnTo>
                    <a:pt x="78" y="1026"/>
                  </a:lnTo>
                  <a:lnTo>
                    <a:pt x="78" y="1046"/>
                  </a:lnTo>
                  <a:lnTo>
                    <a:pt x="78" y="1046"/>
                  </a:lnTo>
                  <a:lnTo>
                    <a:pt x="77" y="1049"/>
                  </a:lnTo>
                  <a:lnTo>
                    <a:pt x="76" y="1051"/>
                  </a:lnTo>
                  <a:lnTo>
                    <a:pt x="76" y="1051"/>
                  </a:lnTo>
                  <a:lnTo>
                    <a:pt x="68" y="1053"/>
                  </a:lnTo>
                  <a:lnTo>
                    <a:pt x="64" y="1053"/>
                  </a:lnTo>
                  <a:lnTo>
                    <a:pt x="61" y="1053"/>
                  </a:lnTo>
                  <a:lnTo>
                    <a:pt x="60" y="1052"/>
                  </a:lnTo>
                  <a:lnTo>
                    <a:pt x="60" y="1052"/>
                  </a:lnTo>
                  <a:lnTo>
                    <a:pt x="57" y="1048"/>
                  </a:lnTo>
                  <a:lnTo>
                    <a:pt x="55" y="1042"/>
                  </a:lnTo>
                  <a:lnTo>
                    <a:pt x="55" y="1042"/>
                  </a:lnTo>
                  <a:lnTo>
                    <a:pt x="51" y="1028"/>
                  </a:lnTo>
                  <a:lnTo>
                    <a:pt x="50" y="1014"/>
                  </a:lnTo>
                  <a:lnTo>
                    <a:pt x="50" y="1014"/>
                  </a:lnTo>
                  <a:lnTo>
                    <a:pt x="45" y="972"/>
                  </a:lnTo>
                  <a:lnTo>
                    <a:pt x="45" y="972"/>
                  </a:lnTo>
                  <a:lnTo>
                    <a:pt x="36" y="936"/>
                  </a:lnTo>
                  <a:lnTo>
                    <a:pt x="27" y="891"/>
                  </a:lnTo>
                  <a:lnTo>
                    <a:pt x="18" y="837"/>
                  </a:lnTo>
                  <a:lnTo>
                    <a:pt x="10" y="775"/>
                  </a:lnTo>
                  <a:lnTo>
                    <a:pt x="4" y="711"/>
                  </a:lnTo>
                  <a:lnTo>
                    <a:pt x="2" y="676"/>
                  </a:lnTo>
                  <a:lnTo>
                    <a:pt x="1" y="640"/>
                  </a:lnTo>
                  <a:lnTo>
                    <a:pt x="0" y="605"/>
                  </a:lnTo>
                  <a:lnTo>
                    <a:pt x="0" y="569"/>
                  </a:lnTo>
                  <a:lnTo>
                    <a:pt x="1" y="534"/>
                  </a:lnTo>
                  <a:lnTo>
                    <a:pt x="2" y="498"/>
                  </a:lnTo>
                  <a:lnTo>
                    <a:pt x="5" y="462"/>
                  </a:lnTo>
                  <a:lnTo>
                    <a:pt x="10" y="427"/>
                  </a:lnTo>
                  <a:lnTo>
                    <a:pt x="14" y="393"/>
                  </a:lnTo>
                  <a:lnTo>
                    <a:pt x="21" y="359"/>
                  </a:lnTo>
                  <a:lnTo>
                    <a:pt x="29" y="326"/>
                  </a:lnTo>
                  <a:lnTo>
                    <a:pt x="38" y="295"/>
                  </a:lnTo>
                  <a:lnTo>
                    <a:pt x="49" y="266"/>
                  </a:lnTo>
                  <a:lnTo>
                    <a:pt x="61" y="237"/>
                  </a:lnTo>
                  <a:lnTo>
                    <a:pt x="76" y="211"/>
                  </a:lnTo>
                  <a:lnTo>
                    <a:pt x="84" y="198"/>
                  </a:lnTo>
                  <a:lnTo>
                    <a:pt x="92" y="186"/>
                  </a:lnTo>
                  <a:lnTo>
                    <a:pt x="101" y="175"/>
                  </a:lnTo>
                  <a:lnTo>
                    <a:pt x="110" y="164"/>
                  </a:lnTo>
                  <a:lnTo>
                    <a:pt x="119" y="153"/>
                  </a:lnTo>
                  <a:lnTo>
                    <a:pt x="129" y="145"/>
                  </a:lnTo>
                  <a:lnTo>
                    <a:pt x="140" y="135"/>
                  </a:lnTo>
                  <a:lnTo>
                    <a:pt x="150" y="128"/>
                  </a:lnTo>
                  <a:lnTo>
                    <a:pt x="162" y="120"/>
                  </a:lnTo>
                  <a:lnTo>
                    <a:pt x="175" y="112"/>
                  </a:lnTo>
                  <a:lnTo>
                    <a:pt x="187" y="107"/>
                  </a:lnTo>
                  <a:lnTo>
                    <a:pt x="201" y="102"/>
                  </a:lnTo>
                  <a:lnTo>
                    <a:pt x="214" y="97"/>
                  </a:lnTo>
                  <a:lnTo>
                    <a:pt x="229" y="93"/>
                  </a:lnTo>
                  <a:lnTo>
                    <a:pt x="229" y="93"/>
                  </a:lnTo>
                  <a:close/>
                  <a:moveTo>
                    <a:pt x="672" y="311"/>
                  </a:moveTo>
                  <a:lnTo>
                    <a:pt x="672" y="311"/>
                  </a:lnTo>
                  <a:lnTo>
                    <a:pt x="687" y="307"/>
                  </a:lnTo>
                  <a:lnTo>
                    <a:pt x="687" y="307"/>
                  </a:lnTo>
                  <a:lnTo>
                    <a:pt x="665" y="312"/>
                  </a:lnTo>
                  <a:lnTo>
                    <a:pt x="665" y="312"/>
                  </a:lnTo>
                  <a:lnTo>
                    <a:pt x="672" y="311"/>
                  </a:lnTo>
                  <a:lnTo>
                    <a:pt x="672" y="311"/>
                  </a:lnTo>
                  <a:close/>
                </a:path>
              </a:pathLst>
            </a:custGeom>
            <a:solidFill>
              <a:srgbClr val="BE97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83"/>
            <p:cNvSpPr>
              <a:spLocks noEditPoints="1"/>
            </p:cNvSpPr>
            <p:nvPr/>
          </p:nvSpPr>
          <p:spPr bwMode="auto">
            <a:xfrm flipH="1">
              <a:off x="6642300" y="5334644"/>
              <a:ext cx="370194" cy="260615"/>
            </a:xfrm>
            <a:custGeom>
              <a:avLst/>
              <a:gdLst>
                <a:gd name="T0" fmla="*/ 1016 w 1280"/>
                <a:gd name="T1" fmla="*/ 70 h 1053"/>
                <a:gd name="T2" fmla="*/ 952 w 1280"/>
                <a:gd name="T3" fmla="*/ 36 h 1053"/>
                <a:gd name="T4" fmla="*/ 884 w 1280"/>
                <a:gd name="T5" fmla="*/ 13 h 1053"/>
                <a:gd name="T6" fmla="*/ 811 w 1280"/>
                <a:gd name="T7" fmla="*/ 2 h 1053"/>
                <a:gd name="T8" fmla="*/ 656 w 1280"/>
                <a:gd name="T9" fmla="*/ 6 h 1053"/>
                <a:gd name="T10" fmla="*/ 499 w 1280"/>
                <a:gd name="T11" fmla="*/ 43 h 1053"/>
                <a:gd name="T12" fmla="*/ 347 w 1280"/>
                <a:gd name="T13" fmla="*/ 101 h 1053"/>
                <a:gd name="T14" fmla="*/ 211 w 1280"/>
                <a:gd name="T15" fmla="*/ 175 h 1053"/>
                <a:gd name="T16" fmla="*/ 96 w 1280"/>
                <a:gd name="T17" fmla="*/ 254 h 1053"/>
                <a:gd name="T18" fmla="*/ 14 w 1280"/>
                <a:gd name="T19" fmla="*/ 330 h 1053"/>
                <a:gd name="T20" fmla="*/ 18 w 1280"/>
                <a:gd name="T21" fmla="*/ 420 h 1053"/>
                <a:gd name="T22" fmla="*/ 36 w 1280"/>
                <a:gd name="T23" fmla="*/ 578 h 1053"/>
                <a:gd name="T24" fmla="*/ 54 w 1280"/>
                <a:gd name="T25" fmla="*/ 890 h 1053"/>
                <a:gd name="T26" fmla="*/ 70 w 1280"/>
                <a:gd name="T27" fmla="*/ 1034 h 1053"/>
                <a:gd name="T28" fmla="*/ 71 w 1280"/>
                <a:gd name="T29" fmla="*/ 1042 h 1053"/>
                <a:gd name="T30" fmla="*/ 79 w 1280"/>
                <a:gd name="T31" fmla="*/ 1053 h 1053"/>
                <a:gd name="T32" fmla="*/ 95 w 1280"/>
                <a:gd name="T33" fmla="*/ 1050 h 1053"/>
                <a:gd name="T34" fmla="*/ 97 w 1280"/>
                <a:gd name="T35" fmla="*/ 1026 h 1053"/>
                <a:gd name="T36" fmla="*/ 95 w 1280"/>
                <a:gd name="T37" fmla="*/ 949 h 1053"/>
                <a:gd name="T38" fmla="*/ 93 w 1280"/>
                <a:gd name="T39" fmla="*/ 868 h 1053"/>
                <a:gd name="T40" fmla="*/ 112 w 1280"/>
                <a:gd name="T41" fmla="*/ 731 h 1053"/>
                <a:gd name="T42" fmla="*/ 128 w 1280"/>
                <a:gd name="T43" fmla="*/ 665 h 1053"/>
                <a:gd name="T44" fmla="*/ 165 w 1280"/>
                <a:gd name="T45" fmla="*/ 583 h 1053"/>
                <a:gd name="T46" fmla="*/ 208 w 1280"/>
                <a:gd name="T47" fmla="*/ 511 h 1053"/>
                <a:gd name="T48" fmla="*/ 262 w 1280"/>
                <a:gd name="T49" fmla="*/ 452 h 1053"/>
                <a:gd name="T50" fmla="*/ 331 w 1280"/>
                <a:gd name="T51" fmla="*/ 436 h 1053"/>
                <a:gd name="T52" fmla="*/ 410 w 1280"/>
                <a:gd name="T53" fmla="*/ 443 h 1053"/>
                <a:gd name="T54" fmla="*/ 491 w 1280"/>
                <a:gd name="T55" fmla="*/ 477 h 1053"/>
                <a:gd name="T56" fmla="*/ 605 w 1280"/>
                <a:gd name="T57" fmla="*/ 537 h 1053"/>
                <a:gd name="T58" fmla="*/ 681 w 1280"/>
                <a:gd name="T59" fmla="*/ 560 h 1053"/>
                <a:gd name="T60" fmla="*/ 792 w 1280"/>
                <a:gd name="T61" fmla="*/ 571 h 1053"/>
                <a:gd name="T62" fmla="*/ 880 w 1280"/>
                <a:gd name="T63" fmla="*/ 567 h 1053"/>
                <a:gd name="T64" fmla="*/ 950 w 1280"/>
                <a:gd name="T65" fmla="*/ 538 h 1053"/>
                <a:gd name="T66" fmla="*/ 1006 w 1280"/>
                <a:gd name="T67" fmla="*/ 496 h 1053"/>
                <a:gd name="T68" fmla="*/ 1038 w 1280"/>
                <a:gd name="T69" fmla="*/ 458 h 1053"/>
                <a:gd name="T70" fmla="*/ 1064 w 1280"/>
                <a:gd name="T71" fmla="*/ 478 h 1053"/>
                <a:gd name="T72" fmla="*/ 1128 w 1280"/>
                <a:gd name="T73" fmla="*/ 598 h 1053"/>
                <a:gd name="T74" fmla="*/ 1167 w 1280"/>
                <a:gd name="T75" fmla="*/ 707 h 1053"/>
                <a:gd name="T76" fmla="*/ 1211 w 1280"/>
                <a:gd name="T77" fmla="*/ 897 h 1053"/>
                <a:gd name="T78" fmla="*/ 1199 w 1280"/>
                <a:gd name="T79" fmla="*/ 976 h 1053"/>
                <a:gd name="T80" fmla="*/ 1199 w 1280"/>
                <a:gd name="T81" fmla="*/ 1046 h 1053"/>
                <a:gd name="T82" fmla="*/ 1201 w 1280"/>
                <a:gd name="T83" fmla="*/ 1050 h 1053"/>
                <a:gd name="T84" fmla="*/ 1217 w 1280"/>
                <a:gd name="T85" fmla="*/ 1052 h 1053"/>
                <a:gd name="T86" fmla="*/ 1224 w 1280"/>
                <a:gd name="T87" fmla="*/ 1042 h 1053"/>
                <a:gd name="T88" fmla="*/ 1234 w 1280"/>
                <a:gd name="T89" fmla="*/ 972 h 1053"/>
                <a:gd name="T90" fmla="*/ 1261 w 1280"/>
                <a:gd name="T91" fmla="*/ 836 h 1053"/>
                <a:gd name="T92" fmla="*/ 1279 w 1280"/>
                <a:gd name="T93" fmla="*/ 640 h 1053"/>
                <a:gd name="T94" fmla="*/ 1276 w 1280"/>
                <a:gd name="T95" fmla="*/ 498 h 1053"/>
                <a:gd name="T96" fmla="*/ 1257 w 1280"/>
                <a:gd name="T97" fmla="*/ 358 h 1053"/>
                <a:gd name="T98" fmla="*/ 1216 w 1280"/>
                <a:gd name="T99" fmla="*/ 236 h 1053"/>
                <a:gd name="T100" fmla="*/ 1176 w 1280"/>
                <a:gd name="T101" fmla="*/ 175 h 1053"/>
                <a:gd name="T102" fmla="*/ 1136 w 1280"/>
                <a:gd name="T103" fmla="*/ 135 h 1053"/>
                <a:gd name="T104" fmla="*/ 1088 w 1280"/>
                <a:gd name="T105" fmla="*/ 106 h 1053"/>
                <a:gd name="T106" fmla="*/ 1045 w 1280"/>
                <a:gd name="T107" fmla="*/ 93 h 1053"/>
                <a:gd name="T108" fmla="*/ 575 w 1280"/>
                <a:gd name="T109" fmla="*/ 307 h 1053"/>
                <a:gd name="T110" fmla="*/ 591 w 1280"/>
                <a:gd name="T111" fmla="*/ 31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80" h="1053">
                  <a:moveTo>
                    <a:pt x="1045" y="93"/>
                  </a:moveTo>
                  <a:lnTo>
                    <a:pt x="1045" y="93"/>
                  </a:lnTo>
                  <a:lnTo>
                    <a:pt x="1031" y="81"/>
                  </a:lnTo>
                  <a:lnTo>
                    <a:pt x="1016" y="70"/>
                  </a:lnTo>
                  <a:lnTo>
                    <a:pt x="1000" y="60"/>
                  </a:lnTo>
                  <a:lnTo>
                    <a:pt x="985" y="52"/>
                  </a:lnTo>
                  <a:lnTo>
                    <a:pt x="969" y="43"/>
                  </a:lnTo>
                  <a:lnTo>
                    <a:pt x="952" y="36"/>
                  </a:lnTo>
                  <a:lnTo>
                    <a:pt x="935" y="29"/>
                  </a:lnTo>
                  <a:lnTo>
                    <a:pt x="918" y="24"/>
                  </a:lnTo>
                  <a:lnTo>
                    <a:pt x="900" y="18"/>
                  </a:lnTo>
                  <a:lnTo>
                    <a:pt x="884" y="13"/>
                  </a:lnTo>
                  <a:lnTo>
                    <a:pt x="866" y="10"/>
                  </a:lnTo>
                  <a:lnTo>
                    <a:pt x="848" y="6"/>
                  </a:lnTo>
                  <a:lnTo>
                    <a:pt x="829" y="3"/>
                  </a:lnTo>
                  <a:lnTo>
                    <a:pt x="811" y="2"/>
                  </a:lnTo>
                  <a:lnTo>
                    <a:pt x="773" y="0"/>
                  </a:lnTo>
                  <a:lnTo>
                    <a:pt x="734" y="0"/>
                  </a:lnTo>
                  <a:lnTo>
                    <a:pt x="695" y="2"/>
                  </a:lnTo>
                  <a:lnTo>
                    <a:pt x="656" y="6"/>
                  </a:lnTo>
                  <a:lnTo>
                    <a:pt x="617" y="13"/>
                  </a:lnTo>
                  <a:lnTo>
                    <a:pt x="577" y="21"/>
                  </a:lnTo>
                  <a:lnTo>
                    <a:pt x="538" y="31"/>
                  </a:lnTo>
                  <a:lnTo>
                    <a:pt x="499" y="43"/>
                  </a:lnTo>
                  <a:lnTo>
                    <a:pt x="461" y="56"/>
                  </a:lnTo>
                  <a:lnTo>
                    <a:pt x="421" y="70"/>
                  </a:lnTo>
                  <a:lnTo>
                    <a:pt x="384" y="85"/>
                  </a:lnTo>
                  <a:lnTo>
                    <a:pt x="347" y="101"/>
                  </a:lnTo>
                  <a:lnTo>
                    <a:pt x="312" y="119"/>
                  </a:lnTo>
                  <a:lnTo>
                    <a:pt x="277" y="137"/>
                  </a:lnTo>
                  <a:lnTo>
                    <a:pt x="243" y="155"/>
                  </a:lnTo>
                  <a:lnTo>
                    <a:pt x="211" y="175"/>
                  </a:lnTo>
                  <a:lnTo>
                    <a:pt x="179" y="194"/>
                  </a:lnTo>
                  <a:lnTo>
                    <a:pt x="150" y="214"/>
                  </a:lnTo>
                  <a:lnTo>
                    <a:pt x="122" y="234"/>
                  </a:lnTo>
                  <a:lnTo>
                    <a:pt x="96" y="254"/>
                  </a:lnTo>
                  <a:lnTo>
                    <a:pt x="73" y="273"/>
                  </a:lnTo>
                  <a:lnTo>
                    <a:pt x="50" y="293"/>
                  </a:lnTo>
                  <a:lnTo>
                    <a:pt x="31" y="312"/>
                  </a:lnTo>
                  <a:lnTo>
                    <a:pt x="14" y="330"/>
                  </a:lnTo>
                  <a:lnTo>
                    <a:pt x="0" y="348"/>
                  </a:lnTo>
                  <a:lnTo>
                    <a:pt x="0" y="348"/>
                  </a:lnTo>
                  <a:lnTo>
                    <a:pt x="10" y="383"/>
                  </a:lnTo>
                  <a:lnTo>
                    <a:pt x="18" y="420"/>
                  </a:lnTo>
                  <a:lnTo>
                    <a:pt x="23" y="458"/>
                  </a:lnTo>
                  <a:lnTo>
                    <a:pt x="29" y="497"/>
                  </a:lnTo>
                  <a:lnTo>
                    <a:pt x="33" y="537"/>
                  </a:lnTo>
                  <a:lnTo>
                    <a:pt x="36" y="578"/>
                  </a:lnTo>
                  <a:lnTo>
                    <a:pt x="41" y="662"/>
                  </a:lnTo>
                  <a:lnTo>
                    <a:pt x="45" y="750"/>
                  </a:lnTo>
                  <a:lnTo>
                    <a:pt x="50" y="842"/>
                  </a:lnTo>
                  <a:lnTo>
                    <a:pt x="54" y="890"/>
                  </a:lnTo>
                  <a:lnTo>
                    <a:pt x="58" y="937"/>
                  </a:lnTo>
                  <a:lnTo>
                    <a:pt x="64" y="986"/>
                  </a:lnTo>
                  <a:lnTo>
                    <a:pt x="70" y="1034"/>
                  </a:lnTo>
                  <a:lnTo>
                    <a:pt x="70" y="1034"/>
                  </a:lnTo>
                  <a:lnTo>
                    <a:pt x="70" y="1033"/>
                  </a:lnTo>
                  <a:lnTo>
                    <a:pt x="70" y="1033"/>
                  </a:lnTo>
                  <a:lnTo>
                    <a:pt x="71" y="1042"/>
                  </a:lnTo>
                  <a:lnTo>
                    <a:pt x="71" y="1042"/>
                  </a:lnTo>
                  <a:lnTo>
                    <a:pt x="75" y="1047"/>
                  </a:lnTo>
                  <a:lnTo>
                    <a:pt x="78" y="1052"/>
                  </a:lnTo>
                  <a:lnTo>
                    <a:pt x="78" y="1052"/>
                  </a:lnTo>
                  <a:lnTo>
                    <a:pt x="79" y="1053"/>
                  </a:lnTo>
                  <a:lnTo>
                    <a:pt x="82" y="1053"/>
                  </a:lnTo>
                  <a:lnTo>
                    <a:pt x="86" y="1053"/>
                  </a:lnTo>
                  <a:lnTo>
                    <a:pt x="95" y="1050"/>
                  </a:lnTo>
                  <a:lnTo>
                    <a:pt x="95" y="1050"/>
                  </a:lnTo>
                  <a:lnTo>
                    <a:pt x="96" y="1048"/>
                  </a:lnTo>
                  <a:lnTo>
                    <a:pt x="96" y="1046"/>
                  </a:lnTo>
                  <a:lnTo>
                    <a:pt x="96" y="1046"/>
                  </a:lnTo>
                  <a:lnTo>
                    <a:pt x="97" y="1026"/>
                  </a:lnTo>
                  <a:lnTo>
                    <a:pt x="97" y="1003"/>
                  </a:lnTo>
                  <a:lnTo>
                    <a:pt x="96" y="976"/>
                  </a:lnTo>
                  <a:lnTo>
                    <a:pt x="96" y="976"/>
                  </a:lnTo>
                  <a:lnTo>
                    <a:pt x="95" y="949"/>
                  </a:lnTo>
                  <a:lnTo>
                    <a:pt x="96" y="922"/>
                  </a:lnTo>
                  <a:lnTo>
                    <a:pt x="96" y="894"/>
                  </a:lnTo>
                  <a:lnTo>
                    <a:pt x="95" y="881"/>
                  </a:lnTo>
                  <a:lnTo>
                    <a:pt x="93" y="868"/>
                  </a:lnTo>
                  <a:lnTo>
                    <a:pt x="93" y="868"/>
                  </a:lnTo>
                  <a:lnTo>
                    <a:pt x="102" y="812"/>
                  </a:lnTo>
                  <a:lnTo>
                    <a:pt x="107" y="768"/>
                  </a:lnTo>
                  <a:lnTo>
                    <a:pt x="112" y="731"/>
                  </a:lnTo>
                  <a:lnTo>
                    <a:pt x="115" y="714"/>
                  </a:lnTo>
                  <a:lnTo>
                    <a:pt x="119" y="697"/>
                  </a:lnTo>
                  <a:lnTo>
                    <a:pt x="123" y="681"/>
                  </a:lnTo>
                  <a:lnTo>
                    <a:pt x="128" y="665"/>
                  </a:lnTo>
                  <a:lnTo>
                    <a:pt x="134" y="647"/>
                  </a:lnTo>
                  <a:lnTo>
                    <a:pt x="142" y="627"/>
                  </a:lnTo>
                  <a:lnTo>
                    <a:pt x="152" y="607"/>
                  </a:lnTo>
                  <a:lnTo>
                    <a:pt x="165" y="583"/>
                  </a:lnTo>
                  <a:lnTo>
                    <a:pt x="195" y="528"/>
                  </a:lnTo>
                  <a:lnTo>
                    <a:pt x="195" y="528"/>
                  </a:lnTo>
                  <a:lnTo>
                    <a:pt x="200" y="520"/>
                  </a:lnTo>
                  <a:lnTo>
                    <a:pt x="208" y="511"/>
                  </a:lnTo>
                  <a:lnTo>
                    <a:pt x="230" y="487"/>
                  </a:lnTo>
                  <a:lnTo>
                    <a:pt x="250" y="464"/>
                  </a:lnTo>
                  <a:lnTo>
                    <a:pt x="262" y="452"/>
                  </a:lnTo>
                  <a:lnTo>
                    <a:pt x="262" y="452"/>
                  </a:lnTo>
                  <a:lnTo>
                    <a:pt x="291" y="444"/>
                  </a:lnTo>
                  <a:lnTo>
                    <a:pt x="305" y="440"/>
                  </a:lnTo>
                  <a:lnTo>
                    <a:pt x="318" y="437"/>
                  </a:lnTo>
                  <a:lnTo>
                    <a:pt x="331" y="436"/>
                  </a:lnTo>
                  <a:lnTo>
                    <a:pt x="343" y="435"/>
                  </a:lnTo>
                  <a:lnTo>
                    <a:pt x="367" y="435"/>
                  </a:lnTo>
                  <a:lnTo>
                    <a:pt x="389" y="437"/>
                  </a:lnTo>
                  <a:lnTo>
                    <a:pt x="410" y="443"/>
                  </a:lnTo>
                  <a:lnTo>
                    <a:pt x="430" y="449"/>
                  </a:lnTo>
                  <a:lnTo>
                    <a:pt x="451" y="457"/>
                  </a:lnTo>
                  <a:lnTo>
                    <a:pt x="471" y="466"/>
                  </a:lnTo>
                  <a:lnTo>
                    <a:pt x="491" y="477"/>
                  </a:lnTo>
                  <a:lnTo>
                    <a:pt x="534" y="500"/>
                  </a:lnTo>
                  <a:lnTo>
                    <a:pt x="556" y="512"/>
                  </a:lnTo>
                  <a:lnTo>
                    <a:pt x="580" y="525"/>
                  </a:lnTo>
                  <a:lnTo>
                    <a:pt x="605" y="537"/>
                  </a:lnTo>
                  <a:lnTo>
                    <a:pt x="632" y="547"/>
                  </a:lnTo>
                  <a:lnTo>
                    <a:pt x="632" y="547"/>
                  </a:lnTo>
                  <a:lnTo>
                    <a:pt x="656" y="555"/>
                  </a:lnTo>
                  <a:lnTo>
                    <a:pt x="681" y="560"/>
                  </a:lnTo>
                  <a:lnTo>
                    <a:pt x="708" y="565"/>
                  </a:lnTo>
                  <a:lnTo>
                    <a:pt x="736" y="568"/>
                  </a:lnTo>
                  <a:lnTo>
                    <a:pt x="764" y="570"/>
                  </a:lnTo>
                  <a:lnTo>
                    <a:pt x="792" y="571"/>
                  </a:lnTo>
                  <a:lnTo>
                    <a:pt x="843" y="571"/>
                  </a:lnTo>
                  <a:lnTo>
                    <a:pt x="843" y="571"/>
                  </a:lnTo>
                  <a:lnTo>
                    <a:pt x="862" y="570"/>
                  </a:lnTo>
                  <a:lnTo>
                    <a:pt x="880" y="567"/>
                  </a:lnTo>
                  <a:lnTo>
                    <a:pt x="898" y="561"/>
                  </a:lnTo>
                  <a:lnTo>
                    <a:pt x="916" y="555"/>
                  </a:lnTo>
                  <a:lnTo>
                    <a:pt x="934" y="546"/>
                  </a:lnTo>
                  <a:lnTo>
                    <a:pt x="950" y="538"/>
                  </a:lnTo>
                  <a:lnTo>
                    <a:pt x="966" y="527"/>
                  </a:lnTo>
                  <a:lnTo>
                    <a:pt x="980" y="517"/>
                  </a:lnTo>
                  <a:lnTo>
                    <a:pt x="994" y="506"/>
                  </a:lnTo>
                  <a:lnTo>
                    <a:pt x="1006" y="496"/>
                  </a:lnTo>
                  <a:lnTo>
                    <a:pt x="1016" y="485"/>
                  </a:lnTo>
                  <a:lnTo>
                    <a:pt x="1025" y="475"/>
                  </a:lnTo>
                  <a:lnTo>
                    <a:pt x="1033" y="465"/>
                  </a:lnTo>
                  <a:lnTo>
                    <a:pt x="1038" y="458"/>
                  </a:lnTo>
                  <a:lnTo>
                    <a:pt x="1042" y="451"/>
                  </a:lnTo>
                  <a:lnTo>
                    <a:pt x="1043" y="446"/>
                  </a:lnTo>
                  <a:lnTo>
                    <a:pt x="1043" y="446"/>
                  </a:lnTo>
                  <a:lnTo>
                    <a:pt x="1064" y="478"/>
                  </a:lnTo>
                  <a:lnTo>
                    <a:pt x="1083" y="510"/>
                  </a:lnTo>
                  <a:lnTo>
                    <a:pt x="1100" y="540"/>
                  </a:lnTo>
                  <a:lnTo>
                    <a:pt x="1116" y="569"/>
                  </a:lnTo>
                  <a:lnTo>
                    <a:pt x="1128" y="598"/>
                  </a:lnTo>
                  <a:lnTo>
                    <a:pt x="1141" y="626"/>
                  </a:lnTo>
                  <a:lnTo>
                    <a:pt x="1151" y="653"/>
                  </a:lnTo>
                  <a:lnTo>
                    <a:pt x="1160" y="681"/>
                  </a:lnTo>
                  <a:lnTo>
                    <a:pt x="1167" y="707"/>
                  </a:lnTo>
                  <a:lnTo>
                    <a:pt x="1174" y="734"/>
                  </a:lnTo>
                  <a:lnTo>
                    <a:pt x="1188" y="788"/>
                  </a:lnTo>
                  <a:lnTo>
                    <a:pt x="1199" y="842"/>
                  </a:lnTo>
                  <a:lnTo>
                    <a:pt x="1211" y="897"/>
                  </a:lnTo>
                  <a:lnTo>
                    <a:pt x="1211" y="897"/>
                  </a:lnTo>
                  <a:lnTo>
                    <a:pt x="1204" y="936"/>
                  </a:lnTo>
                  <a:lnTo>
                    <a:pt x="1201" y="957"/>
                  </a:lnTo>
                  <a:lnTo>
                    <a:pt x="1199" y="976"/>
                  </a:lnTo>
                  <a:lnTo>
                    <a:pt x="1199" y="976"/>
                  </a:lnTo>
                  <a:lnTo>
                    <a:pt x="1199" y="1003"/>
                  </a:lnTo>
                  <a:lnTo>
                    <a:pt x="1199" y="1026"/>
                  </a:lnTo>
                  <a:lnTo>
                    <a:pt x="1199" y="1046"/>
                  </a:lnTo>
                  <a:lnTo>
                    <a:pt x="1199" y="1046"/>
                  </a:lnTo>
                  <a:lnTo>
                    <a:pt x="1200" y="1048"/>
                  </a:lnTo>
                  <a:lnTo>
                    <a:pt x="1201" y="1050"/>
                  </a:lnTo>
                  <a:lnTo>
                    <a:pt x="1201" y="1050"/>
                  </a:lnTo>
                  <a:lnTo>
                    <a:pt x="1210" y="1053"/>
                  </a:lnTo>
                  <a:lnTo>
                    <a:pt x="1215" y="1053"/>
                  </a:lnTo>
                  <a:lnTo>
                    <a:pt x="1216" y="1053"/>
                  </a:lnTo>
                  <a:lnTo>
                    <a:pt x="1217" y="1052"/>
                  </a:lnTo>
                  <a:lnTo>
                    <a:pt x="1217" y="1052"/>
                  </a:lnTo>
                  <a:lnTo>
                    <a:pt x="1220" y="1047"/>
                  </a:lnTo>
                  <a:lnTo>
                    <a:pt x="1224" y="1042"/>
                  </a:lnTo>
                  <a:lnTo>
                    <a:pt x="1224" y="1042"/>
                  </a:lnTo>
                  <a:lnTo>
                    <a:pt x="1227" y="1028"/>
                  </a:lnTo>
                  <a:lnTo>
                    <a:pt x="1228" y="1013"/>
                  </a:lnTo>
                  <a:lnTo>
                    <a:pt x="1228" y="1013"/>
                  </a:lnTo>
                  <a:lnTo>
                    <a:pt x="1234" y="972"/>
                  </a:lnTo>
                  <a:lnTo>
                    <a:pt x="1234" y="972"/>
                  </a:lnTo>
                  <a:lnTo>
                    <a:pt x="1243" y="936"/>
                  </a:lnTo>
                  <a:lnTo>
                    <a:pt x="1252" y="890"/>
                  </a:lnTo>
                  <a:lnTo>
                    <a:pt x="1261" y="836"/>
                  </a:lnTo>
                  <a:lnTo>
                    <a:pt x="1268" y="775"/>
                  </a:lnTo>
                  <a:lnTo>
                    <a:pt x="1275" y="709"/>
                  </a:lnTo>
                  <a:lnTo>
                    <a:pt x="1277" y="676"/>
                  </a:lnTo>
                  <a:lnTo>
                    <a:pt x="1279" y="640"/>
                  </a:lnTo>
                  <a:lnTo>
                    <a:pt x="1280" y="605"/>
                  </a:lnTo>
                  <a:lnTo>
                    <a:pt x="1280" y="569"/>
                  </a:lnTo>
                  <a:lnTo>
                    <a:pt x="1279" y="533"/>
                  </a:lnTo>
                  <a:lnTo>
                    <a:pt x="1276" y="498"/>
                  </a:lnTo>
                  <a:lnTo>
                    <a:pt x="1274" y="462"/>
                  </a:lnTo>
                  <a:lnTo>
                    <a:pt x="1270" y="426"/>
                  </a:lnTo>
                  <a:lnTo>
                    <a:pt x="1264" y="392"/>
                  </a:lnTo>
                  <a:lnTo>
                    <a:pt x="1257" y="358"/>
                  </a:lnTo>
                  <a:lnTo>
                    <a:pt x="1249" y="326"/>
                  </a:lnTo>
                  <a:lnTo>
                    <a:pt x="1240" y="295"/>
                  </a:lnTo>
                  <a:lnTo>
                    <a:pt x="1229" y="264"/>
                  </a:lnTo>
                  <a:lnTo>
                    <a:pt x="1216" y="236"/>
                  </a:lnTo>
                  <a:lnTo>
                    <a:pt x="1202" y="210"/>
                  </a:lnTo>
                  <a:lnTo>
                    <a:pt x="1193" y="198"/>
                  </a:lnTo>
                  <a:lnTo>
                    <a:pt x="1185" y="186"/>
                  </a:lnTo>
                  <a:lnTo>
                    <a:pt x="1176" y="175"/>
                  </a:lnTo>
                  <a:lnTo>
                    <a:pt x="1167" y="164"/>
                  </a:lnTo>
                  <a:lnTo>
                    <a:pt x="1157" y="153"/>
                  </a:lnTo>
                  <a:lnTo>
                    <a:pt x="1147" y="144"/>
                  </a:lnTo>
                  <a:lnTo>
                    <a:pt x="1136" y="135"/>
                  </a:lnTo>
                  <a:lnTo>
                    <a:pt x="1125" y="126"/>
                  </a:lnTo>
                  <a:lnTo>
                    <a:pt x="1114" y="119"/>
                  </a:lnTo>
                  <a:lnTo>
                    <a:pt x="1100" y="112"/>
                  </a:lnTo>
                  <a:lnTo>
                    <a:pt x="1088" y="106"/>
                  </a:lnTo>
                  <a:lnTo>
                    <a:pt x="1074" y="101"/>
                  </a:lnTo>
                  <a:lnTo>
                    <a:pt x="1060" y="96"/>
                  </a:lnTo>
                  <a:lnTo>
                    <a:pt x="1045" y="93"/>
                  </a:lnTo>
                  <a:lnTo>
                    <a:pt x="1045" y="93"/>
                  </a:lnTo>
                  <a:close/>
                  <a:moveTo>
                    <a:pt x="591" y="311"/>
                  </a:moveTo>
                  <a:lnTo>
                    <a:pt x="591" y="311"/>
                  </a:lnTo>
                  <a:lnTo>
                    <a:pt x="575" y="307"/>
                  </a:lnTo>
                  <a:lnTo>
                    <a:pt x="575" y="307"/>
                  </a:lnTo>
                  <a:lnTo>
                    <a:pt x="598" y="312"/>
                  </a:lnTo>
                  <a:lnTo>
                    <a:pt x="598" y="312"/>
                  </a:lnTo>
                  <a:lnTo>
                    <a:pt x="591" y="311"/>
                  </a:lnTo>
                  <a:lnTo>
                    <a:pt x="591" y="311"/>
                  </a:lnTo>
                  <a:close/>
                </a:path>
              </a:pathLst>
            </a:custGeom>
            <a:solidFill>
              <a:srgbClr val="615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84"/>
            <p:cNvSpPr>
              <a:spLocks/>
            </p:cNvSpPr>
            <p:nvPr/>
          </p:nvSpPr>
          <p:spPr bwMode="auto">
            <a:xfrm flipH="1">
              <a:off x="7526942" y="5760315"/>
              <a:ext cx="86900" cy="144207"/>
            </a:xfrm>
            <a:custGeom>
              <a:avLst/>
              <a:gdLst>
                <a:gd name="T0" fmla="*/ 19 w 300"/>
                <a:gd name="T1" fmla="*/ 0 h 578"/>
                <a:gd name="T2" fmla="*/ 0 w 300"/>
                <a:gd name="T3" fmla="*/ 91 h 578"/>
                <a:gd name="T4" fmla="*/ 65 w 300"/>
                <a:gd name="T5" fmla="*/ 578 h 578"/>
                <a:gd name="T6" fmla="*/ 300 w 300"/>
                <a:gd name="T7" fmla="*/ 339 h 578"/>
                <a:gd name="T8" fmla="*/ 19 w 300"/>
                <a:gd name="T9" fmla="*/ 0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578">
                  <a:moveTo>
                    <a:pt x="19" y="0"/>
                  </a:moveTo>
                  <a:lnTo>
                    <a:pt x="0" y="91"/>
                  </a:lnTo>
                  <a:lnTo>
                    <a:pt x="65" y="578"/>
                  </a:lnTo>
                  <a:lnTo>
                    <a:pt x="300" y="33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85"/>
            <p:cNvSpPr>
              <a:spLocks/>
            </p:cNvSpPr>
            <p:nvPr/>
          </p:nvSpPr>
          <p:spPr bwMode="auto">
            <a:xfrm flipH="1">
              <a:off x="7526942" y="5760315"/>
              <a:ext cx="86900" cy="144207"/>
            </a:xfrm>
            <a:custGeom>
              <a:avLst/>
              <a:gdLst>
                <a:gd name="T0" fmla="*/ 19 w 300"/>
                <a:gd name="T1" fmla="*/ 0 h 578"/>
                <a:gd name="T2" fmla="*/ 0 w 300"/>
                <a:gd name="T3" fmla="*/ 91 h 578"/>
                <a:gd name="T4" fmla="*/ 65 w 300"/>
                <a:gd name="T5" fmla="*/ 578 h 578"/>
                <a:gd name="T6" fmla="*/ 300 w 300"/>
                <a:gd name="T7" fmla="*/ 339 h 578"/>
                <a:gd name="T8" fmla="*/ 19 w 300"/>
                <a:gd name="T9" fmla="*/ 0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578">
                  <a:moveTo>
                    <a:pt x="19" y="0"/>
                  </a:moveTo>
                  <a:lnTo>
                    <a:pt x="0" y="91"/>
                  </a:lnTo>
                  <a:lnTo>
                    <a:pt x="65" y="578"/>
                  </a:lnTo>
                  <a:lnTo>
                    <a:pt x="300" y="339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186"/>
            <p:cNvSpPr>
              <a:spLocks/>
            </p:cNvSpPr>
            <p:nvPr/>
          </p:nvSpPr>
          <p:spPr bwMode="auto">
            <a:xfrm flipH="1">
              <a:off x="7445256" y="5758577"/>
              <a:ext cx="163372" cy="86872"/>
            </a:xfrm>
            <a:custGeom>
              <a:avLst/>
              <a:gdLst>
                <a:gd name="T0" fmla="*/ 0 w 565"/>
                <a:gd name="T1" fmla="*/ 0 h 348"/>
                <a:gd name="T2" fmla="*/ 281 w 565"/>
                <a:gd name="T3" fmla="*/ 338 h 348"/>
                <a:gd name="T4" fmla="*/ 565 w 565"/>
                <a:gd name="T5" fmla="*/ 0 h 348"/>
                <a:gd name="T6" fmla="*/ 565 w 565"/>
                <a:gd name="T7" fmla="*/ 9 h 348"/>
                <a:gd name="T8" fmla="*/ 281 w 565"/>
                <a:gd name="T9" fmla="*/ 348 h 348"/>
                <a:gd name="T10" fmla="*/ 0 w 565"/>
                <a:gd name="T11" fmla="*/ 9 h 348"/>
                <a:gd name="T12" fmla="*/ 0 w 565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5" h="348">
                  <a:moveTo>
                    <a:pt x="0" y="0"/>
                  </a:moveTo>
                  <a:lnTo>
                    <a:pt x="281" y="338"/>
                  </a:lnTo>
                  <a:lnTo>
                    <a:pt x="565" y="0"/>
                  </a:lnTo>
                  <a:lnTo>
                    <a:pt x="565" y="9"/>
                  </a:lnTo>
                  <a:lnTo>
                    <a:pt x="281" y="348"/>
                  </a:lnTo>
                  <a:lnTo>
                    <a:pt x="0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1C7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187"/>
            <p:cNvSpPr>
              <a:spLocks/>
            </p:cNvSpPr>
            <p:nvPr/>
          </p:nvSpPr>
          <p:spPr bwMode="auto">
            <a:xfrm flipH="1">
              <a:off x="7445256" y="5758577"/>
              <a:ext cx="163372" cy="86872"/>
            </a:xfrm>
            <a:custGeom>
              <a:avLst/>
              <a:gdLst>
                <a:gd name="T0" fmla="*/ 0 w 565"/>
                <a:gd name="T1" fmla="*/ 0 h 348"/>
                <a:gd name="T2" fmla="*/ 281 w 565"/>
                <a:gd name="T3" fmla="*/ 338 h 348"/>
                <a:gd name="T4" fmla="*/ 565 w 565"/>
                <a:gd name="T5" fmla="*/ 0 h 348"/>
                <a:gd name="T6" fmla="*/ 565 w 565"/>
                <a:gd name="T7" fmla="*/ 9 h 348"/>
                <a:gd name="T8" fmla="*/ 281 w 565"/>
                <a:gd name="T9" fmla="*/ 348 h 348"/>
                <a:gd name="T10" fmla="*/ 0 w 565"/>
                <a:gd name="T11" fmla="*/ 9 h 348"/>
                <a:gd name="T12" fmla="*/ 0 w 565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5" h="348">
                  <a:moveTo>
                    <a:pt x="0" y="0"/>
                  </a:moveTo>
                  <a:lnTo>
                    <a:pt x="281" y="338"/>
                  </a:lnTo>
                  <a:lnTo>
                    <a:pt x="565" y="0"/>
                  </a:lnTo>
                  <a:lnTo>
                    <a:pt x="565" y="9"/>
                  </a:lnTo>
                  <a:lnTo>
                    <a:pt x="281" y="348"/>
                  </a:lnTo>
                  <a:lnTo>
                    <a:pt x="0" y="9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88"/>
            <p:cNvSpPr>
              <a:spLocks noEditPoints="1"/>
            </p:cNvSpPr>
            <p:nvPr/>
          </p:nvSpPr>
          <p:spPr bwMode="auto">
            <a:xfrm flipH="1">
              <a:off x="7511300" y="5901047"/>
              <a:ext cx="31284" cy="1737"/>
            </a:xfrm>
            <a:custGeom>
              <a:avLst/>
              <a:gdLst>
                <a:gd name="T0" fmla="*/ 107 w 107"/>
                <a:gd name="T1" fmla="*/ 0 h 3"/>
                <a:gd name="T2" fmla="*/ 107 w 107"/>
                <a:gd name="T3" fmla="*/ 3 h 3"/>
                <a:gd name="T4" fmla="*/ 107 w 107"/>
                <a:gd name="T5" fmla="*/ 3 h 3"/>
                <a:gd name="T6" fmla="*/ 107 w 107"/>
                <a:gd name="T7" fmla="*/ 0 h 3"/>
                <a:gd name="T8" fmla="*/ 1 w 107"/>
                <a:gd name="T9" fmla="*/ 0 h 3"/>
                <a:gd name="T10" fmla="*/ 1 w 107"/>
                <a:gd name="T11" fmla="*/ 0 h 3"/>
                <a:gd name="T12" fmla="*/ 0 w 107"/>
                <a:gd name="T13" fmla="*/ 3 h 3"/>
                <a:gd name="T14" fmla="*/ 0 w 107"/>
                <a:gd name="T15" fmla="*/ 3 h 3"/>
                <a:gd name="T16" fmla="*/ 1 w 107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3">
                  <a:moveTo>
                    <a:pt x="107" y="0"/>
                  </a:moveTo>
                  <a:lnTo>
                    <a:pt x="107" y="3"/>
                  </a:lnTo>
                  <a:lnTo>
                    <a:pt x="107" y="3"/>
                  </a:lnTo>
                  <a:lnTo>
                    <a:pt x="107" y="0"/>
                  </a:lnTo>
                  <a:close/>
                  <a:moveTo>
                    <a:pt x="1" y="0"/>
                  </a:moveTo>
                  <a:lnTo>
                    <a:pt x="1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B81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89"/>
            <p:cNvSpPr>
              <a:spLocks/>
            </p:cNvSpPr>
            <p:nvPr/>
          </p:nvSpPr>
          <p:spPr bwMode="auto">
            <a:xfrm flipH="1">
              <a:off x="7511300" y="5901047"/>
              <a:ext cx="0" cy="1737"/>
            </a:xfrm>
            <a:custGeom>
              <a:avLst/>
              <a:gdLst>
                <a:gd name="T0" fmla="*/ 0 h 3"/>
                <a:gd name="T1" fmla="*/ 3 h 3"/>
                <a:gd name="T2" fmla="*/ 3 h 3"/>
                <a:gd name="T3" fmla="*/ 0 h 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3">
                  <a:moveTo>
                    <a:pt x="0" y="0"/>
                  </a:moveTo>
                  <a:lnTo>
                    <a:pt x="0" y="3"/>
                  </a:lnTo>
                  <a:lnTo>
                    <a:pt x="0" y="3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90"/>
            <p:cNvSpPr>
              <a:spLocks/>
            </p:cNvSpPr>
            <p:nvPr/>
          </p:nvSpPr>
          <p:spPr bwMode="auto">
            <a:xfrm flipH="1">
              <a:off x="7542584" y="5901047"/>
              <a:ext cx="0" cy="1737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0 h 3"/>
                <a:gd name="T4" fmla="*/ 0 w 1"/>
                <a:gd name="T5" fmla="*/ 3 h 3"/>
                <a:gd name="T6" fmla="*/ 0 w 1"/>
                <a:gd name="T7" fmla="*/ 3 h 3"/>
                <a:gd name="T8" fmla="*/ 1 w 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1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91"/>
            <p:cNvSpPr>
              <a:spLocks/>
            </p:cNvSpPr>
            <p:nvPr/>
          </p:nvSpPr>
          <p:spPr bwMode="auto">
            <a:xfrm flipH="1">
              <a:off x="7511300" y="5901047"/>
              <a:ext cx="31284" cy="1737"/>
            </a:xfrm>
            <a:custGeom>
              <a:avLst/>
              <a:gdLst>
                <a:gd name="T0" fmla="*/ 1 w 107"/>
                <a:gd name="T1" fmla="*/ 0 h 3"/>
                <a:gd name="T2" fmla="*/ 107 w 107"/>
                <a:gd name="T3" fmla="*/ 0 h 3"/>
                <a:gd name="T4" fmla="*/ 107 w 107"/>
                <a:gd name="T5" fmla="*/ 3 h 3"/>
                <a:gd name="T6" fmla="*/ 0 w 107"/>
                <a:gd name="T7" fmla="*/ 3 h 3"/>
                <a:gd name="T8" fmla="*/ 1 w 107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3">
                  <a:moveTo>
                    <a:pt x="1" y="0"/>
                  </a:moveTo>
                  <a:lnTo>
                    <a:pt x="107" y="0"/>
                  </a:lnTo>
                  <a:lnTo>
                    <a:pt x="107" y="3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92"/>
            <p:cNvSpPr>
              <a:spLocks/>
            </p:cNvSpPr>
            <p:nvPr/>
          </p:nvSpPr>
          <p:spPr bwMode="auto">
            <a:xfrm flipH="1">
              <a:off x="7511300" y="5901047"/>
              <a:ext cx="31284" cy="1737"/>
            </a:xfrm>
            <a:custGeom>
              <a:avLst/>
              <a:gdLst>
                <a:gd name="T0" fmla="*/ 1 w 107"/>
                <a:gd name="T1" fmla="*/ 0 h 3"/>
                <a:gd name="T2" fmla="*/ 107 w 107"/>
                <a:gd name="T3" fmla="*/ 0 h 3"/>
                <a:gd name="T4" fmla="*/ 107 w 107"/>
                <a:gd name="T5" fmla="*/ 3 h 3"/>
                <a:gd name="T6" fmla="*/ 0 w 107"/>
                <a:gd name="T7" fmla="*/ 3 h 3"/>
                <a:gd name="T8" fmla="*/ 1 w 107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3">
                  <a:moveTo>
                    <a:pt x="1" y="0"/>
                  </a:moveTo>
                  <a:lnTo>
                    <a:pt x="107" y="0"/>
                  </a:lnTo>
                  <a:lnTo>
                    <a:pt x="107" y="3"/>
                  </a:lnTo>
                  <a:lnTo>
                    <a:pt x="0" y="3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93"/>
            <p:cNvSpPr>
              <a:spLocks/>
            </p:cNvSpPr>
            <p:nvPr/>
          </p:nvSpPr>
          <p:spPr bwMode="auto">
            <a:xfrm flipH="1">
              <a:off x="7817188" y="5788114"/>
              <a:ext cx="446666" cy="498643"/>
            </a:xfrm>
            <a:custGeom>
              <a:avLst/>
              <a:gdLst>
                <a:gd name="T0" fmla="*/ 993 w 1539"/>
                <a:gd name="T1" fmla="*/ 71 h 2010"/>
                <a:gd name="T2" fmla="*/ 933 w 1539"/>
                <a:gd name="T3" fmla="*/ 37 h 2010"/>
                <a:gd name="T4" fmla="*/ 848 w 1539"/>
                <a:gd name="T5" fmla="*/ 11 h 2010"/>
                <a:gd name="T6" fmla="*/ 743 w 1539"/>
                <a:gd name="T7" fmla="*/ 0 h 2010"/>
                <a:gd name="T8" fmla="*/ 626 w 1539"/>
                <a:gd name="T9" fmla="*/ 8 h 2010"/>
                <a:gd name="T10" fmla="*/ 508 w 1539"/>
                <a:gd name="T11" fmla="*/ 40 h 2010"/>
                <a:gd name="T12" fmla="*/ 396 w 1539"/>
                <a:gd name="T13" fmla="*/ 103 h 2010"/>
                <a:gd name="T14" fmla="*/ 298 w 1539"/>
                <a:gd name="T15" fmla="*/ 199 h 2010"/>
                <a:gd name="T16" fmla="*/ 258 w 1539"/>
                <a:gd name="T17" fmla="*/ 262 h 2010"/>
                <a:gd name="T18" fmla="*/ 209 w 1539"/>
                <a:gd name="T19" fmla="*/ 360 h 2010"/>
                <a:gd name="T20" fmla="*/ 164 w 1539"/>
                <a:gd name="T21" fmla="*/ 471 h 2010"/>
                <a:gd name="T22" fmla="*/ 125 w 1539"/>
                <a:gd name="T23" fmla="*/ 626 h 2010"/>
                <a:gd name="T24" fmla="*/ 99 w 1539"/>
                <a:gd name="T25" fmla="*/ 785 h 2010"/>
                <a:gd name="T26" fmla="*/ 74 w 1539"/>
                <a:gd name="T27" fmla="*/ 849 h 2010"/>
                <a:gd name="T28" fmla="*/ 48 w 1539"/>
                <a:gd name="T29" fmla="*/ 885 h 2010"/>
                <a:gd name="T30" fmla="*/ 16 w 1539"/>
                <a:gd name="T31" fmla="*/ 941 h 2010"/>
                <a:gd name="T32" fmla="*/ 1 w 1539"/>
                <a:gd name="T33" fmla="*/ 1006 h 2010"/>
                <a:gd name="T34" fmla="*/ 1 w 1539"/>
                <a:gd name="T35" fmla="*/ 1078 h 2010"/>
                <a:gd name="T36" fmla="*/ 22 w 1539"/>
                <a:gd name="T37" fmla="*/ 1184 h 2010"/>
                <a:gd name="T38" fmla="*/ 66 w 1539"/>
                <a:gd name="T39" fmla="*/ 1285 h 2010"/>
                <a:gd name="T40" fmla="*/ 96 w 1539"/>
                <a:gd name="T41" fmla="*/ 1322 h 2010"/>
                <a:gd name="T42" fmla="*/ 118 w 1539"/>
                <a:gd name="T43" fmla="*/ 1336 h 2010"/>
                <a:gd name="T44" fmla="*/ 157 w 1539"/>
                <a:gd name="T45" fmla="*/ 1368 h 2010"/>
                <a:gd name="T46" fmla="*/ 165 w 1539"/>
                <a:gd name="T47" fmla="*/ 1416 h 2010"/>
                <a:gd name="T48" fmla="*/ 151 w 1539"/>
                <a:gd name="T49" fmla="*/ 1466 h 2010"/>
                <a:gd name="T50" fmla="*/ 127 w 1539"/>
                <a:gd name="T51" fmla="*/ 1509 h 2010"/>
                <a:gd name="T52" fmla="*/ 92 w 1539"/>
                <a:gd name="T53" fmla="*/ 1565 h 2010"/>
                <a:gd name="T54" fmla="*/ 77 w 1539"/>
                <a:gd name="T55" fmla="*/ 1646 h 2010"/>
                <a:gd name="T56" fmla="*/ 100 w 1539"/>
                <a:gd name="T57" fmla="*/ 1730 h 2010"/>
                <a:gd name="T58" fmla="*/ 159 w 1539"/>
                <a:gd name="T59" fmla="*/ 1811 h 2010"/>
                <a:gd name="T60" fmla="*/ 255 w 1539"/>
                <a:gd name="T61" fmla="*/ 1885 h 2010"/>
                <a:gd name="T62" fmla="*/ 386 w 1539"/>
                <a:gd name="T63" fmla="*/ 1946 h 2010"/>
                <a:gd name="T64" fmla="*/ 553 w 1539"/>
                <a:gd name="T65" fmla="*/ 1989 h 2010"/>
                <a:gd name="T66" fmla="*/ 757 w 1539"/>
                <a:gd name="T67" fmla="*/ 2009 h 2010"/>
                <a:gd name="T68" fmla="*/ 931 w 1539"/>
                <a:gd name="T69" fmla="*/ 2005 h 2010"/>
                <a:gd name="T70" fmla="*/ 1130 w 1539"/>
                <a:gd name="T71" fmla="*/ 1973 h 2010"/>
                <a:gd name="T72" fmla="*/ 1282 w 1539"/>
                <a:gd name="T73" fmla="*/ 1918 h 2010"/>
                <a:gd name="T74" fmla="*/ 1393 w 1539"/>
                <a:gd name="T75" fmla="*/ 1848 h 2010"/>
                <a:gd name="T76" fmla="*/ 1463 w 1539"/>
                <a:gd name="T77" fmla="*/ 1768 h 2010"/>
                <a:gd name="T78" fmla="*/ 1496 w 1539"/>
                <a:gd name="T79" fmla="*/ 1686 h 2010"/>
                <a:gd name="T80" fmla="*/ 1494 w 1539"/>
                <a:gd name="T81" fmla="*/ 1610 h 2010"/>
                <a:gd name="T82" fmla="*/ 1461 w 1539"/>
                <a:gd name="T83" fmla="*/ 1547 h 2010"/>
                <a:gd name="T84" fmla="*/ 1422 w 1539"/>
                <a:gd name="T85" fmla="*/ 1516 h 2010"/>
                <a:gd name="T86" fmla="*/ 1392 w 1539"/>
                <a:gd name="T87" fmla="*/ 1479 h 2010"/>
                <a:gd name="T88" fmla="*/ 1380 w 1539"/>
                <a:gd name="T89" fmla="*/ 1435 h 2010"/>
                <a:gd name="T90" fmla="*/ 1391 w 1539"/>
                <a:gd name="T91" fmla="*/ 1387 h 2010"/>
                <a:gd name="T92" fmla="*/ 1416 w 1539"/>
                <a:gd name="T93" fmla="*/ 1350 h 2010"/>
                <a:gd name="T94" fmla="*/ 1471 w 1539"/>
                <a:gd name="T95" fmla="*/ 1274 h 2010"/>
                <a:gd name="T96" fmla="*/ 1522 w 1539"/>
                <a:gd name="T97" fmla="*/ 1152 h 2010"/>
                <a:gd name="T98" fmla="*/ 1537 w 1539"/>
                <a:gd name="T99" fmla="*/ 1082 h 2010"/>
                <a:gd name="T100" fmla="*/ 1538 w 1539"/>
                <a:gd name="T101" fmla="*/ 1008 h 2010"/>
                <a:gd name="T102" fmla="*/ 1521 w 1539"/>
                <a:gd name="T103" fmla="*/ 932 h 2010"/>
                <a:gd name="T104" fmla="*/ 1484 w 1539"/>
                <a:gd name="T105" fmla="*/ 857 h 2010"/>
                <a:gd name="T106" fmla="*/ 1454 w 1539"/>
                <a:gd name="T107" fmla="*/ 794 h 2010"/>
                <a:gd name="T108" fmla="*/ 1419 w 1539"/>
                <a:gd name="T109" fmla="*/ 655 h 2010"/>
                <a:gd name="T110" fmla="*/ 1370 w 1539"/>
                <a:gd name="T111" fmla="*/ 402 h 2010"/>
                <a:gd name="T112" fmla="*/ 1327 w 1539"/>
                <a:gd name="T113" fmla="*/ 282 h 2010"/>
                <a:gd name="T114" fmla="*/ 1269 w 1539"/>
                <a:gd name="T115" fmla="*/ 194 h 2010"/>
                <a:gd name="T116" fmla="*/ 1225 w 1539"/>
                <a:gd name="T117" fmla="*/ 153 h 2010"/>
                <a:gd name="T118" fmla="*/ 1171 w 1539"/>
                <a:gd name="T119" fmla="*/ 122 h 2010"/>
                <a:gd name="T120" fmla="*/ 1106 w 1539"/>
                <a:gd name="T121" fmla="*/ 100 h 2010"/>
                <a:gd name="T122" fmla="*/ 1030 w 1539"/>
                <a:gd name="T123" fmla="*/ 91 h 2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39" h="2010">
                  <a:moveTo>
                    <a:pt x="1009" y="91"/>
                  </a:moveTo>
                  <a:lnTo>
                    <a:pt x="1009" y="91"/>
                  </a:lnTo>
                  <a:lnTo>
                    <a:pt x="1002" y="81"/>
                  </a:lnTo>
                  <a:lnTo>
                    <a:pt x="993" y="71"/>
                  </a:lnTo>
                  <a:lnTo>
                    <a:pt x="980" y="63"/>
                  </a:lnTo>
                  <a:lnTo>
                    <a:pt x="967" y="53"/>
                  </a:lnTo>
                  <a:lnTo>
                    <a:pt x="951" y="45"/>
                  </a:lnTo>
                  <a:lnTo>
                    <a:pt x="933" y="37"/>
                  </a:lnTo>
                  <a:lnTo>
                    <a:pt x="914" y="29"/>
                  </a:lnTo>
                  <a:lnTo>
                    <a:pt x="894" y="23"/>
                  </a:lnTo>
                  <a:lnTo>
                    <a:pt x="872" y="16"/>
                  </a:lnTo>
                  <a:lnTo>
                    <a:pt x="848" y="11"/>
                  </a:lnTo>
                  <a:lnTo>
                    <a:pt x="822" y="6"/>
                  </a:lnTo>
                  <a:lnTo>
                    <a:pt x="796" y="3"/>
                  </a:lnTo>
                  <a:lnTo>
                    <a:pt x="770" y="1"/>
                  </a:lnTo>
                  <a:lnTo>
                    <a:pt x="743" y="0"/>
                  </a:lnTo>
                  <a:lnTo>
                    <a:pt x="713" y="0"/>
                  </a:lnTo>
                  <a:lnTo>
                    <a:pt x="685" y="1"/>
                  </a:lnTo>
                  <a:lnTo>
                    <a:pt x="656" y="3"/>
                  </a:lnTo>
                  <a:lnTo>
                    <a:pt x="626" y="8"/>
                  </a:lnTo>
                  <a:lnTo>
                    <a:pt x="597" y="13"/>
                  </a:lnTo>
                  <a:lnTo>
                    <a:pt x="567" y="20"/>
                  </a:lnTo>
                  <a:lnTo>
                    <a:pt x="537" y="29"/>
                  </a:lnTo>
                  <a:lnTo>
                    <a:pt x="508" y="40"/>
                  </a:lnTo>
                  <a:lnTo>
                    <a:pt x="479" y="53"/>
                  </a:lnTo>
                  <a:lnTo>
                    <a:pt x="451" y="67"/>
                  </a:lnTo>
                  <a:lnTo>
                    <a:pt x="423" y="83"/>
                  </a:lnTo>
                  <a:lnTo>
                    <a:pt x="396" y="103"/>
                  </a:lnTo>
                  <a:lnTo>
                    <a:pt x="370" y="123"/>
                  </a:lnTo>
                  <a:lnTo>
                    <a:pt x="344" y="146"/>
                  </a:lnTo>
                  <a:lnTo>
                    <a:pt x="321" y="172"/>
                  </a:lnTo>
                  <a:lnTo>
                    <a:pt x="298" y="199"/>
                  </a:lnTo>
                  <a:lnTo>
                    <a:pt x="287" y="214"/>
                  </a:lnTo>
                  <a:lnTo>
                    <a:pt x="277" y="230"/>
                  </a:lnTo>
                  <a:lnTo>
                    <a:pt x="267" y="246"/>
                  </a:lnTo>
                  <a:lnTo>
                    <a:pt x="258" y="262"/>
                  </a:lnTo>
                  <a:lnTo>
                    <a:pt x="258" y="262"/>
                  </a:lnTo>
                  <a:lnTo>
                    <a:pt x="240" y="296"/>
                  </a:lnTo>
                  <a:lnTo>
                    <a:pt x="223" y="328"/>
                  </a:lnTo>
                  <a:lnTo>
                    <a:pt x="209" y="360"/>
                  </a:lnTo>
                  <a:lnTo>
                    <a:pt x="195" y="389"/>
                  </a:lnTo>
                  <a:lnTo>
                    <a:pt x="184" y="417"/>
                  </a:lnTo>
                  <a:lnTo>
                    <a:pt x="174" y="445"/>
                  </a:lnTo>
                  <a:lnTo>
                    <a:pt x="164" y="471"/>
                  </a:lnTo>
                  <a:lnTo>
                    <a:pt x="156" y="496"/>
                  </a:lnTo>
                  <a:lnTo>
                    <a:pt x="142" y="543"/>
                  </a:lnTo>
                  <a:lnTo>
                    <a:pt x="132" y="586"/>
                  </a:lnTo>
                  <a:lnTo>
                    <a:pt x="125" y="626"/>
                  </a:lnTo>
                  <a:lnTo>
                    <a:pt x="119" y="662"/>
                  </a:lnTo>
                  <a:lnTo>
                    <a:pt x="110" y="728"/>
                  </a:lnTo>
                  <a:lnTo>
                    <a:pt x="105" y="757"/>
                  </a:lnTo>
                  <a:lnTo>
                    <a:pt x="99" y="785"/>
                  </a:lnTo>
                  <a:lnTo>
                    <a:pt x="91" y="811"/>
                  </a:lnTo>
                  <a:lnTo>
                    <a:pt x="86" y="824"/>
                  </a:lnTo>
                  <a:lnTo>
                    <a:pt x="81" y="836"/>
                  </a:lnTo>
                  <a:lnTo>
                    <a:pt x="74" y="849"/>
                  </a:lnTo>
                  <a:lnTo>
                    <a:pt x="66" y="861"/>
                  </a:lnTo>
                  <a:lnTo>
                    <a:pt x="57" y="873"/>
                  </a:lnTo>
                  <a:lnTo>
                    <a:pt x="48" y="885"/>
                  </a:lnTo>
                  <a:lnTo>
                    <a:pt x="48" y="885"/>
                  </a:lnTo>
                  <a:lnTo>
                    <a:pt x="38" y="897"/>
                  </a:lnTo>
                  <a:lnTo>
                    <a:pt x="30" y="911"/>
                  </a:lnTo>
                  <a:lnTo>
                    <a:pt x="22" y="925"/>
                  </a:lnTo>
                  <a:lnTo>
                    <a:pt x="16" y="941"/>
                  </a:lnTo>
                  <a:lnTo>
                    <a:pt x="11" y="956"/>
                  </a:lnTo>
                  <a:lnTo>
                    <a:pt x="7" y="972"/>
                  </a:lnTo>
                  <a:lnTo>
                    <a:pt x="3" y="989"/>
                  </a:lnTo>
                  <a:lnTo>
                    <a:pt x="1" y="1006"/>
                  </a:lnTo>
                  <a:lnTo>
                    <a:pt x="0" y="1024"/>
                  </a:lnTo>
                  <a:lnTo>
                    <a:pt x="0" y="1042"/>
                  </a:lnTo>
                  <a:lnTo>
                    <a:pt x="0" y="1059"/>
                  </a:lnTo>
                  <a:lnTo>
                    <a:pt x="1" y="1078"/>
                  </a:lnTo>
                  <a:lnTo>
                    <a:pt x="3" y="1096"/>
                  </a:lnTo>
                  <a:lnTo>
                    <a:pt x="6" y="1113"/>
                  </a:lnTo>
                  <a:lnTo>
                    <a:pt x="13" y="1149"/>
                  </a:lnTo>
                  <a:lnTo>
                    <a:pt x="22" y="1184"/>
                  </a:lnTo>
                  <a:lnTo>
                    <a:pt x="34" y="1216"/>
                  </a:lnTo>
                  <a:lnTo>
                    <a:pt x="46" y="1246"/>
                  </a:lnTo>
                  <a:lnTo>
                    <a:pt x="59" y="1273"/>
                  </a:lnTo>
                  <a:lnTo>
                    <a:pt x="66" y="1285"/>
                  </a:lnTo>
                  <a:lnTo>
                    <a:pt x="74" y="1296"/>
                  </a:lnTo>
                  <a:lnTo>
                    <a:pt x="81" y="1306"/>
                  </a:lnTo>
                  <a:lnTo>
                    <a:pt x="89" y="1314"/>
                  </a:lnTo>
                  <a:lnTo>
                    <a:pt x="96" y="1322"/>
                  </a:lnTo>
                  <a:lnTo>
                    <a:pt x="103" y="1328"/>
                  </a:lnTo>
                  <a:lnTo>
                    <a:pt x="111" y="1333"/>
                  </a:lnTo>
                  <a:lnTo>
                    <a:pt x="118" y="1336"/>
                  </a:lnTo>
                  <a:lnTo>
                    <a:pt x="118" y="1336"/>
                  </a:lnTo>
                  <a:lnTo>
                    <a:pt x="131" y="1342"/>
                  </a:lnTo>
                  <a:lnTo>
                    <a:pt x="142" y="1349"/>
                  </a:lnTo>
                  <a:lnTo>
                    <a:pt x="150" y="1357"/>
                  </a:lnTo>
                  <a:lnTo>
                    <a:pt x="157" y="1368"/>
                  </a:lnTo>
                  <a:lnTo>
                    <a:pt x="162" y="1379"/>
                  </a:lnTo>
                  <a:lnTo>
                    <a:pt x="165" y="1391"/>
                  </a:lnTo>
                  <a:lnTo>
                    <a:pt x="166" y="1403"/>
                  </a:lnTo>
                  <a:lnTo>
                    <a:pt x="165" y="1416"/>
                  </a:lnTo>
                  <a:lnTo>
                    <a:pt x="164" y="1429"/>
                  </a:lnTo>
                  <a:lnTo>
                    <a:pt x="160" y="1442"/>
                  </a:lnTo>
                  <a:lnTo>
                    <a:pt x="157" y="1455"/>
                  </a:lnTo>
                  <a:lnTo>
                    <a:pt x="151" y="1466"/>
                  </a:lnTo>
                  <a:lnTo>
                    <a:pt x="146" y="1478"/>
                  </a:lnTo>
                  <a:lnTo>
                    <a:pt x="140" y="1489"/>
                  </a:lnTo>
                  <a:lnTo>
                    <a:pt x="133" y="1500"/>
                  </a:lnTo>
                  <a:lnTo>
                    <a:pt x="127" y="1509"/>
                  </a:lnTo>
                  <a:lnTo>
                    <a:pt x="127" y="1509"/>
                  </a:lnTo>
                  <a:lnTo>
                    <a:pt x="113" y="1527"/>
                  </a:lnTo>
                  <a:lnTo>
                    <a:pt x="101" y="1545"/>
                  </a:lnTo>
                  <a:lnTo>
                    <a:pt x="92" y="1565"/>
                  </a:lnTo>
                  <a:lnTo>
                    <a:pt x="85" y="1584"/>
                  </a:lnTo>
                  <a:lnTo>
                    <a:pt x="81" y="1605"/>
                  </a:lnTo>
                  <a:lnTo>
                    <a:pt x="79" y="1625"/>
                  </a:lnTo>
                  <a:lnTo>
                    <a:pt x="77" y="1646"/>
                  </a:lnTo>
                  <a:lnTo>
                    <a:pt x="80" y="1666"/>
                  </a:lnTo>
                  <a:lnTo>
                    <a:pt x="84" y="1688"/>
                  </a:lnTo>
                  <a:lnTo>
                    <a:pt x="91" y="1708"/>
                  </a:lnTo>
                  <a:lnTo>
                    <a:pt x="100" y="1730"/>
                  </a:lnTo>
                  <a:lnTo>
                    <a:pt x="111" y="1750"/>
                  </a:lnTo>
                  <a:lnTo>
                    <a:pt x="126" y="1771"/>
                  </a:lnTo>
                  <a:lnTo>
                    <a:pt x="141" y="1792"/>
                  </a:lnTo>
                  <a:lnTo>
                    <a:pt x="159" y="1811"/>
                  </a:lnTo>
                  <a:lnTo>
                    <a:pt x="179" y="1830"/>
                  </a:lnTo>
                  <a:lnTo>
                    <a:pt x="202" y="1850"/>
                  </a:lnTo>
                  <a:lnTo>
                    <a:pt x="227" y="1868"/>
                  </a:lnTo>
                  <a:lnTo>
                    <a:pt x="255" y="1885"/>
                  </a:lnTo>
                  <a:lnTo>
                    <a:pt x="284" y="1902"/>
                  </a:lnTo>
                  <a:lnTo>
                    <a:pt x="315" y="1918"/>
                  </a:lnTo>
                  <a:lnTo>
                    <a:pt x="349" y="1933"/>
                  </a:lnTo>
                  <a:lnTo>
                    <a:pt x="386" y="1946"/>
                  </a:lnTo>
                  <a:lnTo>
                    <a:pt x="424" y="1959"/>
                  </a:lnTo>
                  <a:lnTo>
                    <a:pt x="464" y="1971"/>
                  </a:lnTo>
                  <a:lnTo>
                    <a:pt x="508" y="1980"/>
                  </a:lnTo>
                  <a:lnTo>
                    <a:pt x="553" y="1989"/>
                  </a:lnTo>
                  <a:lnTo>
                    <a:pt x="601" y="1997"/>
                  </a:lnTo>
                  <a:lnTo>
                    <a:pt x="651" y="2002"/>
                  </a:lnTo>
                  <a:lnTo>
                    <a:pt x="702" y="2006"/>
                  </a:lnTo>
                  <a:lnTo>
                    <a:pt x="757" y="2009"/>
                  </a:lnTo>
                  <a:lnTo>
                    <a:pt x="813" y="2010"/>
                  </a:lnTo>
                  <a:lnTo>
                    <a:pt x="813" y="2010"/>
                  </a:lnTo>
                  <a:lnTo>
                    <a:pt x="874" y="2009"/>
                  </a:lnTo>
                  <a:lnTo>
                    <a:pt x="931" y="2005"/>
                  </a:lnTo>
                  <a:lnTo>
                    <a:pt x="985" y="2000"/>
                  </a:lnTo>
                  <a:lnTo>
                    <a:pt x="1037" y="1992"/>
                  </a:lnTo>
                  <a:lnTo>
                    <a:pt x="1085" y="1984"/>
                  </a:lnTo>
                  <a:lnTo>
                    <a:pt x="1130" y="1973"/>
                  </a:lnTo>
                  <a:lnTo>
                    <a:pt x="1172" y="1961"/>
                  </a:lnTo>
                  <a:lnTo>
                    <a:pt x="1212" y="1948"/>
                  </a:lnTo>
                  <a:lnTo>
                    <a:pt x="1249" y="1934"/>
                  </a:lnTo>
                  <a:lnTo>
                    <a:pt x="1282" y="1918"/>
                  </a:lnTo>
                  <a:lnTo>
                    <a:pt x="1315" y="1902"/>
                  </a:lnTo>
                  <a:lnTo>
                    <a:pt x="1343" y="1884"/>
                  </a:lnTo>
                  <a:lnTo>
                    <a:pt x="1370" y="1866"/>
                  </a:lnTo>
                  <a:lnTo>
                    <a:pt x="1393" y="1848"/>
                  </a:lnTo>
                  <a:lnTo>
                    <a:pt x="1415" y="1828"/>
                  </a:lnTo>
                  <a:lnTo>
                    <a:pt x="1433" y="1808"/>
                  </a:lnTo>
                  <a:lnTo>
                    <a:pt x="1449" y="1788"/>
                  </a:lnTo>
                  <a:lnTo>
                    <a:pt x="1463" y="1768"/>
                  </a:lnTo>
                  <a:lnTo>
                    <a:pt x="1475" y="1747"/>
                  </a:lnTo>
                  <a:lnTo>
                    <a:pt x="1484" y="1727"/>
                  </a:lnTo>
                  <a:lnTo>
                    <a:pt x="1491" y="1706"/>
                  </a:lnTo>
                  <a:lnTo>
                    <a:pt x="1496" y="1686"/>
                  </a:lnTo>
                  <a:lnTo>
                    <a:pt x="1499" y="1666"/>
                  </a:lnTo>
                  <a:lnTo>
                    <a:pt x="1500" y="1647"/>
                  </a:lnTo>
                  <a:lnTo>
                    <a:pt x="1498" y="1628"/>
                  </a:lnTo>
                  <a:lnTo>
                    <a:pt x="1494" y="1610"/>
                  </a:lnTo>
                  <a:lnTo>
                    <a:pt x="1489" y="1593"/>
                  </a:lnTo>
                  <a:lnTo>
                    <a:pt x="1481" y="1577"/>
                  </a:lnTo>
                  <a:lnTo>
                    <a:pt x="1472" y="1561"/>
                  </a:lnTo>
                  <a:lnTo>
                    <a:pt x="1461" y="1547"/>
                  </a:lnTo>
                  <a:lnTo>
                    <a:pt x="1447" y="1534"/>
                  </a:lnTo>
                  <a:lnTo>
                    <a:pt x="1433" y="1523"/>
                  </a:lnTo>
                  <a:lnTo>
                    <a:pt x="1433" y="1523"/>
                  </a:lnTo>
                  <a:lnTo>
                    <a:pt x="1422" y="1516"/>
                  </a:lnTo>
                  <a:lnTo>
                    <a:pt x="1413" y="1507"/>
                  </a:lnTo>
                  <a:lnTo>
                    <a:pt x="1406" y="1499"/>
                  </a:lnTo>
                  <a:lnTo>
                    <a:pt x="1398" y="1489"/>
                  </a:lnTo>
                  <a:lnTo>
                    <a:pt x="1392" y="1479"/>
                  </a:lnTo>
                  <a:lnTo>
                    <a:pt x="1388" y="1469"/>
                  </a:lnTo>
                  <a:lnTo>
                    <a:pt x="1383" y="1458"/>
                  </a:lnTo>
                  <a:lnTo>
                    <a:pt x="1381" y="1446"/>
                  </a:lnTo>
                  <a:lnTo>
                    <a:pt x="1380" y="1435"/>
                  </a:lnTo>
                  <a:lnTo>
                    <a:pt x="1380" y="1423"/>
                  </a:lnTo>
                  <a:lnTo>
                    <a:pt x="1382" y="1411"/>
                  </a:lnTo>
                  <a:lnTo>
                    <a:pt x="1385" y="1398"/>
                  </a:lnTo>
                  <a:lnTo>
                    <a:pt x="1391" y="1387"/>
                  </a:lnTo>
                  <a:lnTo>
                    <a:pt x="1398" y="1375"/>
                  </a:lnTo>
                  <a:lnTo>
                    <a:pt x="1406" y="1363"/>
                  </a:lnTo>
                  <a:lnTo>
                    <a:pt x="1416" y="1350"/>
                  </a:lnTo>
                  <a:lnTo>
                    <a:pt x="1416" y="1350"/>
                  </a:lnTo>
                  <a:lnTo>
                    <a:pt x="1428" y="1337"/>
                  </a:lnTo>
                  <a:lnTo>
                    <a:pt x="1442" y="1319"/>
                  </a:lnTo>
                  <a:lnTo>
                    <a:pt x="1456" y="1298"/>
                  </a:lnTo>
                  <a:lnTo>
                    <a:pt x="1471" y="1274"/>
                  </a:lnTo>
                  <a:lnTo>
                    <a:pt x="1485" y="1247"/>
                  </a:lnTo>
                  <a:lnTo>
                    <a:pt x="1499" y="1217"/>
                  </a:lnTo>
                  <a:lnTo>
                    <a:pt x="1511" y="1186"/>
                  </a:lnTo>
                  <a:lnTo>
                    <a:pt x="1522" y="1152"/>
                  </a:lnTo>
                  <a:lnTo>
                    <a:pt x="1527" y="1135"/>
                  </a:lnTo>
                  <a:lnTo>
                    <a:pt x="1530" y="1118"/>
                  </a:lnTo>
                  <a:lnTo>
                    <a:pt x="1534" y="1100"/>
                  </a:lnTo>
                  <a:lnTo>
                    <a:pt x="1537" y="1082"/>
                  </a:lnTo>
                  <a:lnTo>
                    <a:pt x="1538" y="1064"/>
                  </a:lnTo>
                  <a:lnTo>
                    <a:pt x="1539" y="1044"/>
                  </a:lnTo>
                  <a:lnTo>
                    <a:pt x="1539" y="1026"/>
                  </a:lnTo>
                  <a:lnTo>
                    <a:pt x="1538" y="1008"/>
                  </a:lnTo>
                  <a:lnTo>
                    <a:pt x="1536" y="988"/>
                  </a:lnTo>
                  <a:lnTo>
                    <a:pt x="1532" y="970"/>
                  </a:lnTo>
                  <a:lnTo>
                    <a:pt x="1528" y="950"/>
                  </a:lnTo>
                  <a:lnTo>
                    <a:pt x="1521" y="932"/>
                  </a:lnTo>
                  <a:lnTo>
                    <a:pt x="1514" y="912"/>
                  </a:lnTo>
                  <a:lnTo>
                    <a:pt x="1505" y="894"/>
                  </a:lnTo>
                  <a:lnTo>
                    <a:pt x="1496" y="876"/>
                  </a:lnTo>
                  <a:lnTo>
                    <a:pt x="1484" y="857"/>
                  </a:lnTo>
                  <a:lnTo>
                    <a:pt x="1484" y="857"/>
                  </a:lnTo>
                  <a:lnTo>
                    <a:pt x="1473" y="838"/>
                  </a:lnTo>
                  <a:lnTo>
                    <a:pt x="1463" y="816"/>
                  </a:lnTo>
                  <a:lnTo>
                    <a:pt x="1454" y="794"/>
                  </a:lnTo>
                  <a:lnTo>
                    <a:pt x="1445" y="769"/>
                  </a:lnTo>
                  <a:lnTo>
                    <a:pt x="1438" y="743"/>
                  </a:lnTo>
                  <a:lnTo>
                    <a:pt x="1431" y="715"/>
                  </a:lnTo>
                  <a:lnTo>
                    <a:pt x="1419" y="655"/>
                  </a:lnTo>
                  <a:lnTo>
                    <a:pt x="1398" y="529"/>
                  </a:lnTo>
                  <a:lnTo>
                    <a:pt x="1385" y="465"/>
                  </a:lnTo>
                  <a:lnTo>
                    <a:pt x="1378" y="433"/>
                  </a:lnTo>
                  <a:lnTo>
                    <a:pt x="1370" y="402"/>
                  </a:lnTo>
                  <a:lnTo>
                    <a:pt x="1361" y="370"/>
                  </a:lnTo>
                  <a:lnTo>
                    <a:pt x="1351" y="340"/>
                  </a:lnTo>
                  <a:lnTo>
                    <a:pt x="1339" y="310"/>
                  </a:lnTo>
                  <a:lnTo>
                    <a:pt x="1327" y="282"/>
                  </a:lnTo>
                  <a:lnTo>
                    <a:pt x="1313" y="255"/>
                  </a:lnTo>
                  <a:lnTo>
                    <a:pt x="1296" y="229"/>
                  </a:lnTo>
                  <a:lnTo>
                    <a:pt x="1279" y="205"/>
                  </a:lnTo>
                  <a:lnTo>
                    <a:pt x="1269" y="194"/>
                  </a:lnTo>
                  <a:lnTo>
                    <a:pt x="1259" y="182"/>
                  </a:lnTo>
                  <a:lnTo>
                    <a:pt x="1247" y="173"/>
                  </a:lnTo>
                  <a:lnTo>
                    <a:pt x="1236" y="163"/>
                  </a:lnTo>
                  <a:lnTo>
                    <a:pt x="1225" y="153"/>
                  </a:lnTo>
                  <a:lnTo>
                    <a:pt x="1212" y="145"/>
                  </a:lnTo>
                  <a:lnTo>
                    <a:pt x="1199" y="136"/>
                  </a:lnTo>
                  <a:lnTo>
                    <a:pt x="1185" y="128"/>
                  </a:lnTo>
                  <a:lnTo>
                    <a:pt x="1171" y="122"/>
                  </a:lnTo>
                  <a:lnTo>
                    <a:pt x="1155" y="116"/>
                  </a:lnTo>
                  <a:lnTo>
                    <a:pt x="1140" y="110"/>
                  </a:lnTo>
                  <a:lnTo>
                    <a:pt x="1123" y="105"/>
                  </a:lnTo>
                  <a:lnTo>
                    <a:pt x="1106" y="100"/>
                  </a:lnTo>
                  <a:lnTo>
                    <a:pt x="1088" y="97"/>
                  </a:lnTo>
                  <a:lnTo>
                    <a:pt x="1070" y="94"/>
                  </a:lnTo>
                  <a:lnTo>
                    <a:pt x="1050" y="92"/>
                  </a:lnTo>
                  <a:lnTo>
                    <a:pt x="1030" y="91"/>
                  </a:lnTo>
                  <a:lnTo>
                    <a:pt x="1009" y="91"/>
                  </a:lnTo>
                  <a:close/>
                </a:path>
              </a:pathLst>
            </a:custGeom>
            <a:solidFill>
              <a:srgbClr val="8161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94"/>
            <p:cNvSpPr>
              <a:spLocks/>
            </p:cNvSpPr>
            <p:nvPr/>
          </p:nvSpPr>
          <p:spPr bwMode="auto">
            <a:xfrm flipH="1">
              <a:off x="7817188" y="5788114"/>
              <a:ext cx="446666" cy="498643"/>
            </a:xfrm>
            <a:custGeom>
              <a:avLst/>
              <a:gdLst>
                <a:gd name="T0" fmla="*/ 993 w 1539"/>
                <a:gd name="T1" fmla="*/ 71 h 2010"/>
                <a:gd name="T2" fmla="*/ 933 w 1539"/>
                <a:gd name="T3" fmla="*/ 37 h 2010"/>
                <a:gd name="T4" fmla="*/ 848 w 1539"/>
                <a:gd name="T5" fmla="*/ 11 h 2010"/>
                <a:gd name="T6" fmla="*/ 743 w 1539"/>
                <a:gd name="T7" fmla="*/ 0 h 2010"/>
                <a:gd name="T8" fmla="*/ 626 w 1539"/>
                <a:gd name="T9" fmla="*/ 8 h 2010"/>
                <a:gd name="T10" fmla="*/ 508 w 1539"/>
                <a:gd name="T11" fmla="*/ 40 h 2010"/>
                <a:gd name="T12" fmla="*/ 396 w 1539"/>
                <a:gd name="T13" fmla="*/ 103 h 2010"/>
                <a:gd name="T14" fmla="*/ 298 w 1539"/>
                <a:gd name="T15" fmla="*/ 199 h 2010"/>
                <a:gd name="T16" fmla="*/ 258 w 1539"/>
                <a:gd name="T17" fmla="*/ 262 h 2010"/>
                <a:gd name="T18" fmla="*/ 209 w 1539"/>
                <a:gd name="T19" fmla="*/ 360 h 2010"/>
                <a:gd name="T20" fmla="*/ 164 w 1539"/>
                <a:gd name="T21" fmla="*/ 471 h 2010"/>
                <a:gd name="T22" fmla="*/ 125 w 1539"/>
                <a:gd name="T23" fmla="*/ 626 h 2010"/>
                <a:gd name="T24" fmla="*/ 99 w 1539"/>
                <a:gd name="T25" fmla="*/ 785 h 2010"/>
                <a:gd name="T26" fmla="*/ 74 w 1539"/>
                <a:gd name="T27" fmla="*/ 849 h 2010"/>
                <a:gd name="T28" fmla="*/ 48 w 1539"/>
                <a:gd name="T29" fmla="*/ 885 h 2010"/>
                <a:gd name="T30" fmla="*/ 16 w 1539"/>
                <a:gd name="T31" fmla="*/ 941 h 2010"/>
                <a:gd name="T32" fmla="*/ 1 w 1539"/>
                <a:gd name="T33" fmla="*/ 1006 h 2010"/>
                <a:gd name="T34" fmla="*/ 1 w 1539"/>
                <a:gd name="T35" fmla="*/ 1078 h 2010"/>
                <a:gd name="T36" fmla="*/ 22 w 1539"/>
                <a:gd name="T37" fmla="*/ 1184 h 2010"/>
                <a:gd name="T38" fmla="*/ 66 w 1539"/>
                <a:gd name="T39" fmla="*/ 1285 h 2010"/>
                <a:gd name="T40" fmla="*/ 96 w 1539"/>
                <a:gd name="T41" fmla="*/ 1322 h 2010"/>
                <a:gd name="T42" fmla="*/ 118 w 1539"/>
                <a:gd name="T43" fmla="*/ 1336 h 2010"/>
                <a:gd name="T44" fmla="*/ 157 w 1539"/>
                <a:gd name="T45" fmla="*/ 1368 h 2010"/>
                <a:gd name="T46" fmla="*/ 165 w 1539"/>
                <a:gd name="T47" fmla="*/ 1416 h 2010"/>
                <a:gd name="T48" fmla="*/ 151 w 1539"/>
                <a:gd name="T49" fmla="*/ 1466 h 2010"/>
                <a:gd name="T50" fmla="*/ 127 w 1539"/>
                <a:gd name="T51" fmla="*/ 1509 h 2010"/>
                <a:gd name="T52" fmla="*/ 92 w 1539"/>
                <a:gd name="T53" fmla="*/ 1565 h 2010"/>
                <a:gd name="T54" fmla="*/ 77 w 1539"/>
                <a:gd name="T55" fmla="*/ 1646 h 2010"/>
                <a:gd name="T56" fmla="*/ 100 w 1539"/>
                <a:gd name="T57" fmla="*/ 1730 h 2010"/>
                <a:gd name="T58" fmla="*/ 159 w 1539"/>
                <a:gd name="T59" fmla="*/ 1811 h 2010"/>
                <a:gd name="T60" fmla="*/ 255 w 1539"/>
                <a:gd name="T61" fmla="*/ 1885 h 2010"/>
                <a:gd name="T62" fmla="*/ 386 w 1539"/>
                <a:gd name="T63" fmla="*/ 1946 h 2010"/>
                <a:gd name="T64" fmla="*/ 553 w 1539"/>
                <a:gd name="T65" fmla="*/ 1989 h 2010"/>
                <a:gd name="T66" fmla="*/ 757 w 1539"/>
                <a:gd name="T67" fmla="*/ 2009 h 2010"/>
                <a:gd name="T68" fmla="*/ 931 w 1539"/>
                <a:gd name="T69" fmla="*/ 2005 h 2010"/>
                <a:gd name="T70" fmla="*/ 1130 w 1539"/>
                <a:gd name="T71" fmla="*/ 1973 h 2010"/>
                <a:gd name="T72" fmla="*/ 1282 w 1539"/>
                <a:gd name="T73" fmla="*/ 1918 h 2010"/>
                <a:gd name="T74" fmla="*/ 1393 w 1539"/>
                <a:gd name="T75" fmla="*/ 1848 h 2010"/>
                <a:gd name="T76" fmla="*/ 1463 w 1539"/>
                <a:gd name="T77" fmla="*/ 1768 h 2010"/>
                <a:gd name="T78" fmla="*/ 1496 w 1539"/>
                <a:gd name="T79" fmla="*/ 1686 h 2010"/>
                <a:gd name="T80" fmla="*/ 1494 w 1539"/>
                <a:gd name="T81" fmla="*/ 1610 h 2010"/>
                <a:gd name="T82" fmla="*/ 1461 w 1539"/>
                <a:gd name="T83" fmla="*/ 1547 h 2010"/>
                <a:gd name="T84" fmla="*/ 1422 w 1539"/>
                <a:gd name="T85" fmla="*/ 1516 h 2010"/>
                <a:gd name="T86" fmla="*/ 1392 w 1539"/>
                <a:gd name="T87" fmla="*/ 1479 h 2010"/>
                <a:gd name="T88" fmla="*/ 1380 w 1539"/>
                <a:gd name="T89" fmla="*/ 1435 h 2010"/>
                <a:gd name="T90" fmla="*/ 1391 w 1539"/>
                <a:gd name="T91" fmla="*/ 1387 h 2010"/>
                <a:gd name="T92" fmla="*/ 1416 w 1539"/>
                <a:gd name="T93" fmla="*/ 1350 h 2010"/>
                <a:gd name="T94" fmla="*/ 1471 w 1539"/>
                <a:gd name="T95" fmla="*/ 1274 h 2010"/>
                <a:gd name="T96" fmla="*/ 1522 w 1539"/>
                <a:gd name="T97" fmla="*/ 1152 h 2010"/>
                <a:gd name="T98" fmla="*/ 1537 w 1539"/>
                <a:gd name="T99" fmla="*/ 1082 h 2010"/>
                <a:gd name="T100" fmla="*/ 1538 w 1539"/>
                <a:gd name="T101" fmla="*/ 1008 h 2010"/>
                <a:gd name="T102" fmla="*/ 1521 w 1539"/>
                <a:gd name="T103" fmla="*/ 932 h 2010"/>
                <a:gd name="T104" fmla="*/ 1484 w 1539"/>
                <a:gd name="T105" fmla="*/ 857 h 2010"/>
                <a:gd name="T106" fmla="*/ 1454 w 1539"/>
                <a:gd name="T107" fmla="*/ 794 h 2010"/>
                <a:gd name="T108" fmla="*/ 1419 w 1539"/>
                <a:gd name="T109" fmla="*/ 655 h 2010"/>
                <a:gd name="T110" fmla="*/ 1370 w 1539"/>
                <a:gd name="T111" fmla="*/ 402 h 2010"/>
                <a:gd name="T112" fmla="*/ 1327 w 1539"/>
                <a:gd name="T113" fmla="*/ 282 h 2010"/>
                <a:gd name="T114" fmla="*/ 1269 w 1539"/>
                <a:gd name="T115" fmla="*/ 194 h 2010"/>
                <a:gd name="T116" fmla="*/ 1225 w 1539"/>
                <a:gd name="T117" fmla="*/ 153 h 2010"/>
                <a:gd name="T118" fmla="*/ 1171 w 1539"/>
                <a:gd name="T119" fmla="*/ 122 h 2010"/>
                <a:gd name="T120" fmla="*/ 1106 w 1539"/>
                <a:gd name="T121" fmla="*/ 100 h 2010"/>
                <a:gd name="T122" fmla="*/ 1030 w 1539"/>
                <a:gd name="T123" fmla="*/ 91 h 2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39" h="2010">
                  <a:moveTo>
                    <a:pt x="1009" y="91"/>
                  </a:moveTo>
                  <a:lnTo>
                    <a:pt x="1009" y="91"/>
                  </a:lnTo>
                  <a:lnTo>
                    <a:pt x="1002" y="81"/>
                  </a:lnTo>
                  <a:lnTo>
                    <a:pt x="993" y="71"/>
                  </a:lnTo>
                  <a:lnTo>
                    <a:pt x="980" y="63"/>
                  </a:lnTo>
                  <a:lnTo>
                    <a:pt x="967" y="53"/>
                  </a:lnTo>
                  <a:lnTo>
                    <a:pt x="951" y="45"/>
                  </a:lnTo>
                  <a:lnTo>
                    <a:pt x="933" y="37"/>
                  </a:lnTo>
                  <a:lnTo>
                    <a:pt x="914" y="29"/>
                  </a:lnTo>
                  <a:lnTo>
                    <a:pt x="894" y="23"/>
                  </a:lnTo>
                  <a:lnTo>
                    <a:pt x="872" y="16"/>
                  </a:lnTo>
                  <a:lnTo>
                    <a:pt x="848" y="11"/>
                  </a:lnTo>
                  <a:lnTo>
                    <a:pt x="822" y="6"/>
                  </a:lnTo>
                  <a:lnTo>
                    <a:pt x="796" y="3"/>
                  </a:lnTo>
                  <a:lnTo>
                    <a:pt x="770" y="1"/>
                  </a:lnTo>
                  <a:lnTo>
                    <a:pt x="743" y="0"/>
                  </a:lnTo>
                  <a:lnTo>
                    <a:pt x="713" y="0"/>
                  </a:lnTo>
                  <a:lnTo>
                    <a:pt x="685" y="1"/>
                  </a:lnTo>
                  <a:lnTo>
                    <a:pt x="656" y="3"/>
                  </a:lnTo>
                  <a:lnTo>
                    <a:pt x="626" y="8"/>
                  </a:lnTo>
                  <a:lnTo>
                    <a:pt x="597" y="13"/>
                  </a:lnTo>
                  <a:lnTo>
                    <a:pt x="567" y="20"/>
                  </a:lnTo>
                  <a:lnTo>
                    <a:pt x="537" y="29"/>
                  </a:lnTo>
                  <a:lnTo>
                    <a:pt x="508" y="40"/>
                  </a:lnTo>
                  <a:lnTo>
                    <a:pt x="479" y="53"/>
                  </a:lnTo>
                  <a:lnTo>
                    <a:pt x="451" y="67"/>
                  </a:lnTo>
                  <a:lnTo>
                    <a:pt x="423" y="83"/>
                  </a:lnTo>
                  <a:lnTo>
                    <a:pt x="396" y="103"/>
                  </a:lnTo>
                  <a:lnTo>
                    <a:pt x="370" y="123"/>
                  </a:lnTo>
                  <a:lnTo>
                    <a:pt x="344" y="146"/>
                  </a:lnTo>
                  <a:lnTo>
                    <a:pt x="321" y="172"/>
                  </a:lnTo>
                  <a:lnTo>
                    <a:pt x="298" y="199"/>
                  </a:lnTo>
                  <a:lnTo>
                    <a:pt x="287" y="214"/>
                  </a:lnTo>
                  <a:lnTo>
                    <a:pt x="277" y="230"/>
                  </a:lnTo>
                  <a:lnTo>
                    <a:pt x="267" y="246"/>
                  </a:lnTo>
                  <a:lnTo>
                    <a:pt x="258" y="262"/>
                  </a:lnTo>
                  <a:lnTo>
                    <a:pt x="258" y="262"/>
                  </a:lnTo>
                  <a:lnTo>
                    <a:pt x="240" y="296"/>
                  </a:lnTo>
                  <a:lnTo>
                    <a:pt x="223" y="328"/>
                  </a:lnTo>
                  <a:lnTo>
                    <a:pt x="209" y="360"/>
                  </a:lnTo>
                  <a:lnTo>
                    <a:pt x="195" y="389"/>
                  </a:lnTo>
                  <a:lnTo>
                    <a:pt x="184" y="417"/>
                  </a:lnTo>
                  <a:lnTo>
                    <a:pt x="174" y="445"/>
                  </a:lnTo>
                  <a:lnTo>
                    <a:pt x="164" y="471"/>
                  </a:lnTo>
                  <a:lnTo>
                    <a:pt x="156" y="496"/>
                  </a:lnTo>
                  <a:lnTo>
                    <a:pt x="142" y="543"/>
                  </a:lnTo>
                  <a:lnTo>
                    <a:pt x="132" y="586"/>
                  </a:lnTo>
                  <a:lnTo>
                    <a:pt x="125" y="626"/>
                  </a:lnTo>
                  <a:lnTo>
                    <a:pt x="119" y="662"/>
                  </a:lnTo>
                  <a:lnTo>
                    <a:pt x="110" y="728"/>
                  </a:lnTo>
                  <a:lnTo>
                    <a:pt x="105" y="757"/>
                  </a:lnTo>
                  <a:lnTo>
                    <a:pt x="99" y="785"/>
                  </a:lnTo>
                  <a:lnTo>
                    <a:pt x="91" y="811"/>
                  </a:lnTo>
                  <a:lnTo>
                    <a:pt x="86" y="824"/>
                  </a:lnTo>
                  <a:lnTo>
                    <a:pt x="81" y="836"/>
                  </a:lnTo>
                  <a:lnTo>
                    <a:pt x="74" y="849"/>
                  </a:lnTo>
                  <a:lnTo>
                    <a:pt x="66" y="861"/>
                  </a:lnTo>
                  <a:lnTo>
                    <a:pt x="57" y="873"/>
                  </a:lnTo>
                  <a:lnTo>
                    <a:pt x="48" y="885"/>
                  </a:lnTo>
                  <a:lnTo>
                    <a:pt x="48" y="885"/>
                  </a:lnTo>
                  <a:lnTo>
                    <a:pt x="38" y="897"/>
                  </a:lnTo>
                  <a:lnTo>
                    <a:pt x="30" y="911"/>
                  </a:lnTo>
                  <a:lnTo>
                    <a:pt x="22" y="925"/>
                  </a:lnTo>
                  <a:lnTo>
                    <a:pt x="16" y="941"/>
                  </a:lnTo>
                  <a:lnTo>
                    <a:pt x="11" y="956"/>
                  </a:lnTo>
                  <a:lnTo>
                    <a:pt x="7" y="972"/>
                  </a:lnTo>
                  <a:lnTo>
                    <a:pt x="3" y="989"/>
                  </a:lnTo>
                  <a:lnTo>
                    <a:pt x="1" y="1006"/>
                  </a:lnTo>
                  <a:lnTo>
                    <a:pt x="0" y="1024"/>
                  </a:lnTo>
                  <a:lnTo>
                    <a:pt x="0" y="1042"/>
                  </a:lnTo>
                  <a:lnTo>
                    <a:pt x="0" y="1059"/>
                  </a:lnTo>
                  <a:lnTo>
                    <a:pt x="1" y="1078"/>
                  </a:lnTo>
                  <a:lnTo>
                    <a:pt x="3" y="1096"/>
                  </a:lnTo>
                  <a:lnTo>
                    <a:pt x="6" y="1113"/>
                  </a:lnTo>
                  <a:lnTo>
                    <a:pt x="13" y="1149"/>
                  </a:lnTo>
                  <a:lnTo>
                    <a:pt x="22" y="1184"/>
                  </a:lnTo>
                  <a:lnTo>
                    <a:pt x="34" y="1216"/>
                  </a:lnTo>
                  <a:lnTo>
                    <a:pt x="46" y="1246"/>
                  </a:lnTo>
                  <a:lnTo>
                    <a:pt x="59" y="1273"/>
                  </a:lnTo>
                  <a:lnTo>
                    <a:pt x="66" y="1285"/>
                  </a:lnTo>
                  <a:lnTo>
                    <a:pt x="74" y="1296"/>
                  </a:lnTo>
                  <a:lnTo>
                    <a:pt x="81" y="1306"/>
                  </a:lnTo>
                  <a:lnTo>
                    <a:pt x="89" y="1314"/>
                  </a:lnTo>
                  <a:lnTo>
                    <a:pt x="96" y="1322"/>
                  </a:lnTo>
                  <a:lnTo>
                    <a:pt x="103" y="1328"/>
                  </a:lnTo>
                  <a:lnTo>
                    <a:pt x="111" y="1333"/>
                  </a:lnTo>
                  <a:lnTo>
                    <a:pt x="118" y="1336"/>
                  </a:lnTo>
                  <a:lnTo>
                    <a:pt x="118" y="1336"/>
                  </a:lnTo>
                  <a:lnTo>
                    <a:pt x="131" y="1342"/>
                  </a:lnTo>
                  <a:lnTo>
                    <a:pt x="142" y="1349"/>
                  </a:lnTo>
                  <a:lnTo>
                    <a:pt x="150" y="1357"/>
                  </a:lnTo>
                  <a:lnTo>
                    <a:pt x="157" y="1368"/>
                  </a:lnTo>
                  <a:lnTo>
                    <a:pt x="162" y="1379"/>
                  </a:lnTo>
                  <a:lnTo>
                    <a:pt x="165" y="1391"/>
                  </a:lnTo>
                  <a:lnTo>
                    <a:pt x="166" y="1403"/>
                  </a:lnTo>
                  <a:lnTo>
                    <a:pt x="165" y="1416"/>
                  </a:lnTo>
                  <a:lnTo>
                    <a:pt x="164" y="1429"/>
                  </a:lnTo>
                  <a:lnTo>
                    <a:pt x="160" y="1442"/>
                  </a:lnTo>
                  <a:lnTo>
                    <a:pt x="157" y="1455"/>
                  </a:lnTo>
                  <a:lnTo>
                    <a:pt x="151" y="1466"/>
                  </a:lnTo>
                  <a:lnTo>
                    <a:pt x="146" y="1478"/>
                  </a:lnTo>
                  <a:lnTo>
                    <a:pt x="140" y="1489"/>
                  </a:lnTo>
                  <a:lnTo>
                    <a:pt x="133" y="1500"/>
                  </a:lnTo>
                  <a:lnTo>
                    <a:pt x="127" y="1509"/>
                  </a:lnTo>
                  <a:lnTo>
                    <a:pt x="127" y="1509"/>
                  </a:lnTo>
                  <a:lnTo>
                    <a:pt x="113" y="1527"/>
                  </a:lnTo>
                  <a:lnTo>
                    <a:pt x="101" y="1545"/>
                  </a:lnTo>
                  <a:lnTo>
                    <a:pt x="92" y="1565"/>
                  </a:lnTo>
                  <a:lnTo>
                    <a:pt x="85" y="1584"/>
                  </a:lnTo>
                  <a:lnTo>
                    <a:pt x="81" y="1605"/>
                  </a:lnTo>
                  <a:lnTo>
                    <a:pt x="79" y="1625"/>
                  </a:lnTo>
                  <a:lnTo>
                    <a:pt x="77" y="1646"/>
                  </a:lnTo>
                  <a:lnTo>
                    <a:pt x="80" y="1666"/>
                  </a:lnTo>
                  <a:lnTo>
                    <a:pt x="84" y="1688"/>
                  </a:lnTo>
                  <a:lnTo>
                    <a:pt x="91" y="1708"/>
                  </a:lnTo>
                  <a:lnTo>
                    <a:pt x="100" y="1730"/>
                  </a:lnTo>
                  <a:lnTo>
                    <a:pt x="111" y="1750"/>
                  </a:lnTo>
                  <a:lnTo>
                    <a:pt x="126" y="1771"/>
                  </a:lnTo>
                  <a:lnTo>
                    <a:pt x="141" y="1792"/>
                  </a:lnTo>
                  <a:lnTo>
                    <a:pt x="159" y="1811"/>
                  </a:lnTo>
                  <a:lnTo>
                    <a:pt x="179" y="1830"/>
                  </a:lnTo>
                  <a:lnTo>
                    <a:pt x="202" y="1850"/>
                  </a:lnTo>
                  <a:lnTo>
                    <a:pt x="227" y="1868"/>
                  </a:lnTo>
                  <a:lnTo>
                    <a:pt x="255" y="1885"/>
                  </a:lnTo>
                  <a:lnTo>
                    <a:pt x="284" y="1902"/>
                  </a:lnTo>
                  <a:lnTo>
                    <a:pt x="315" y="1918"/>
                  </a:lnTo>
                  <a:lnTo>
                    <a:pt x="349" y="1933"/>
                  </a:lnTo>
                  <a:lnTo>
                    <a:pt x="386" y="1946"/>
                  </a:lnTo>
                  <a:lnTo>
                    <a:pt x="424" y="1959"/>
                  </a:lnTo>
                  <a:lnTo>
                    <a:pt x="464" y="1971"/>
                  </a:lnTo>
                  <a:lnTo>
                    <a:pt x="508" y="1980"/>
                  </a:lnTo>
                  <a:lnTo>
                    <a:pt x="553" y="1989"/>
                  </a:lnTo>
                  <a:lnTo>
                    <a:pt x="601" y="1997"/>
                  </a:lnTo>
                  <a:lnTo>
                    <a:pt x="651" y="2002"/>
                  </a:lnTo>
                  <a:lnTo>
                    <a:pt x="702" y="2006"/>
                  </a:lnTo>
                  <a:lnTo>
                    <a:pt x="757" y="2009"/>
                  </a:lnTo>
                  <a:lnTo>
                    <a:pt x="813" y="2010"/>
                  </a:lnTo>
                  <a:lnTo>
                    <a:pt x="813" y="2010"/>
                  </a:lnTo>
                  <a:lnTo>
                    <a:pt x="874" y="2009"/>
                  </a:lnTo>
                  <a:lnTo>
                    <a:pt x="931" y="2005"/>
                  </a:lnTo>
                  <a:lnTo>
                    <a:pt x="985" y="2000"/>
                  </a:lnTo>
                  <a:lnTo>
                    <a:pt x="1037" y="1992"/>
                  </a:lnTo>
                  <a:lnTo>
                    <a:pt x="1085" y="1984"/>
                  </a:lnTo>
                  <a:lnTo>
                    <a:pt x="1130" y="1973"/>
                  </a:lnTo>
                  <a:lnTo>
                    <a:pt x="1172" y="1961"/>
                  </a:lnTo>
                  <a:lnTo>
                    <a:pt x="1212" y="1948"/>
                  </a:lnTo>
                  <a:lnTo>
                    <a:pt x="1249" y="1934"/>
                  </a:lnTo>
                  <a:lnTo>
                    <a:pt x="1282" y="1918"/>
                  </a:lnTo>
                  <a:lnTo>
                    <a:pt x="1315" y="1902"/>
                  </a:lnTo>
                  <a:lnTo>
                    <a:pt x="1343" y="1884"/>
                  </a:lnTo>
                  <a:lnTo>
                    <a:pt x="1370" y="1866"/>
                  </a:lnTo>
                  <a:lnTo>
                    <a:pt x="1393" y="1848"/>
                  </a:lnTo>
                  <a:lnTo>
                    <a:pt x="1415" y="1828"/>
                  </a:lnTo>
                  <a:lnTo>
                    <a:pt x="1433" y="1808"/>
                  </a:lnTo>
                  <a:lnTo>
                    <a:pt x="1449" y="1788"/>
                  </a:lnTo>
                  <a:lnTo>
                    <a:pt x="1463" y="1768"/>
                  </a:lnTo>
                  <a:lnTo>
                    <a:pt x="1475" y="1747"/>
                  </a:lnTo>
                  <a:lnTo>
                    <a:pt x="1484" y="1727"/>
                  </a:lnTo>
                  <a:lnTo>
                    <a:pt x="1491" y="1706"/>
                  </a:lnTo>
                  <a:lnTo>
                    <a:pt x="1496" y="1686"/>
                  </a:lnTo>
                  <a:lnTo>
                    <a:pt x="1499" y="1666"/>
                  </a:lnTo>
                  <a:lnTo>
                    <a:pt x="1500" y="1647"/>
                  </a:lnTo>
                  <a:lnTo>
                    <a:pt x="1498" y="1628"/>
                  </a:lnTo>
                  <a:lnTo>
                    <a:pt x="1494" y="1610"/>
                  </a:lnTo>
                  <a:lnTo>
                    <a:pt x="1489" y="1593"/>
                  </a:lnTo>
                  <a:lnTo>
                    <a:pt x="1481" y="1577"/>
                  </a:lnTo>
                  <a:lnTo>
                    <a:pt x="1472" y="1561"/>
                  </a:lnTo>
                  <a:lnTo>
                    <a:pt x="1461" y="1547"/>
                  </a:lnTo>
                  <a:lnTo>
                    <a:pt x="1447" y="1534"/>
                  </a:lnTo>
                  <a:lnTo>
                    <a:pt x="1433" y="1523"/>
                  </a:lnTo>
                  <a:lnTo>
                    <a:pt x="1433" y="1523"/>
                  </a:lnTo>
                  <a:lnTo>
                    <a:pt x="1422" y="1516"/>
                  </a:lnTo>
                  <a:lnTo>
                    <a:pt x="1413" y="1507"/>
                  </a:lnTo>
                  <a:lnTo>
                    <a:pt x="1406" y="1499"/>
                  </a:lnTo>
                  <a:lnTo>
                    <a:pt x="1398" y="1489"/>
                  </a:lnTo>
                  <a:lnTo>
                    <a:pt x="1392" y="1479"/>
                  </a:lnTo>
                  <a:lnTo>
                    <a:pt x="1388" y="1469"/>
                  </a:lnTo>
                  <a:lnTo>
                    <a:pt x="1383" y="1458"/>
                  </a:lnTo>
                  <a:lnTo>
                    <a:pt x="1381" y="1446"/>
                  </a:lnTo>
                  <a:lnTo>
                    <a:pt x="1380" y="1435"/>
                  </a:lnTo>
                  <a:lnTo>
                    <a:pt x="1380" y="1423"/>
                  </a:lnTo>
                  <a:lnTo>
                    <a:pt x="1382" y="1411"/>
                  </a:lnTo>
                  <a:lnTo>
                    <a:pt x="1385" y="1398"/>
                  </a:lnTo>
                  <a:lnTo>
                    <a:pt x="1391" y="1387"/>
                  </a:lnTo>
                  <a:lnTo>
                    <a:pt x="1398" y="1375"/>
                  </a:lnTo>
                  <a:lnTo>
                    <a:pt x="1406" y="1363"/>
                  </a:lnTo>
                  <a:lnTo>
                    <a:pt x="1416" y="1350"/>
                  </a:lnTo>
                  <a:lnTo>
                    <a:pt x="1416" y="1350"/>
                  </a:lnTo>
                  <a:lnTo>
                    <a:pt x="1428" y="1337"/>
                  </a:lnTo>
                  <a:lnTo>
                    <a:pt x="1442" y="1319"/>
                  </a:lnTo>
                  <a:lnTo>
                    <a:pt x="1456" y="1298"/>
                  </a:lnTo>
                  <a:lnTo>
                    <a:pt x="1471" y="1274"/>
                  </a:lnTo>
                  <a:lnTo>
                    <a:pt x="1485" y="1247"/>
                  </a:lnTo>
                  <a:lnTo>
                    <a:pt x="1499" y="1217"/>
                  </a:lnTo>
                  <a:lnTo>
                    <a:pt x="1511" y="1186"/>
                  </a:lnTo>
                  <a:lnTo>
                    <a:pt x="1522" y="1152"/>
                  </a:lnTo>
                  <a:lnTo>
                    <a:pt x="1527" y="1135"/>
                  </a:lnTo>
                  <a:lnTo>
                    <a:pt x="1530" y="1118"/>
                  </a:lnTo>
                  <a:lnTo>
                    <a:pt x="1534" y="1100"/>
                  </a:lnTo>
                  <a:lnTo>
                    <a:pt x="1537" y="1082"/>
                  </a:lnTo>
                  <a:lnTo>
                    <a:pt x="1538" y="1064"/>
                  </a:lnTo>
                  <a:lnTo>
                    <a:pt x="1539" y="1044"/>
                  </a:lnTo>
                  <a:lnTo>
                    <a:pt x="1539" y="1026"/>
                  </a:lnTo>
                  <a:lnTo>
                    <a:pt x="1538" y="1008"/>
                  </a:lnTo>
                  <a:lnTo>
                    <a:pt x="1536" y="988"/>
                  </a:lnTo>
                  <a:lnTo>
                    <a:pt x="1532" y="970"/>
                  </a:lnTo>
                  <a:lnTo>
                    <a:pt x="1528" y="950"/>
                  </a:lnTo>
                  <a:lnTo>
                    <a:pt x="1521" y="932"/>
                  </a:lnTo>
                  <a:lnTo>
                    <a:pt x="1514" y="912"/>
                  </a:lnTo>
                  <a:lnTo>
                    <a:pt x="1505" y="894"/>
                  </a:lnTo>
                  <a:lnTo>
                    <a:pt x="1496" y="876"/>
                  </a:lnTo>
                  <a:lnTo>
                    <a:pt x="1484" y="857"/>
                  </a:lnTo>
                  <a:lnTo>
                    <a:pt x="1484" y="857"/>
                  </a:lnTo>
                  <a:lnTo>
                    <a:pt x="1473" y="838"/>
                  </a:lnTo>
                  <a:lnTo>
                    <a:pt x="1463" y="816"/>
                  </a:lnTo>
                  <a:lnTo>
                    <a:pt x="1454" y="794"/>
                  </a:lnTo>
                  <a:lnTo>
                    <a:pt x="1445" y="769"/>
                  </a:lnTo>
                  <a:lnTo>
                    <a:pt x="1438" y="743"/>
                  </a:lnTo>
                  <a:lnTo>
                    <a:pt x="1431" y="715"/>
                  </a:lnTo>
                  <a:lnTo>
                    <a:pt x="1419" y="655"/>
                  </a:lnTo>
                  <a:lnTo>
                    <a:pt x="1398" y="529"/>
                  </a:lnTo>
                  <a:lnTo>
                    <a:pt x="1385" y="465"/>
                  </a:lnTo>
                  <a:lnTo>
                    <a:pt x="1378" y="433"/>
                  </a:lnTo>
                  <a:lnTo>
                    <a:pt x="1370" y="402"/>
                  </a:lnTo>
                  <a:lnTo>
                    <a:pt x="1361" y="370"/>
                  </a:lnTo>
                  <a:lnTo>
                    <a:pt x="1351" y="340"/>
                  </a:lnTo>
                  <a:lnTo>
                    <a:pt x="1339" y="310"/>
                  </a:lnTo>
                  <a:lnTo>
                    <a:pt x="1327" y="282"/>
                  </a:lnTo>
                  <a:lnTo>
                    <a:pt x="1313" y="255"/>
                  </a:lnTo>
                  <a:lnTo>
                    <a:pt x="1296" y="229"/>
                  </a:lnTo>
                  <a:lnTo>
                    <a:pt x="1279" y="205"/>
                  </a:lnTo>
                  <a:lnTo>
                    <a:pt x="1269" y="194"/>
                  </a:lnTo>
                  <a:lnTo>
                    <a:pt x="1259" y="182"/>
                  </a:lnTo>
                  <a:lnTo>
                    <a:pt x="1247" y="173"/>
                  </a:lnTo>
                  <a:lnTo>
                    <a:pt x="1236" y="163"/>
                  </a:lnTo>
                  <a:lnTo>
                    <a:pt x="1225" y="153"/>
                  </a:lnTo>
                  <a:lnTo>
                    <a:pt x="1212" y="145"/>
                  </a:lnTo>
                  <a:lnTo>
                    <a:pt x="1199" y="136"/>
                  </a:lnTo>
                  <a:lnTo>
                    <a:pt x="1185" y="128"/>
                  </a:lnTo>
                  <a:lnTo>
                    <a:pt x="1171" y="122"/>
                  </a:lnTo>
                  <a:lnTo>
                    <a:pt x="1155" y="116"/>
                  </a:lnTo>
                  <a:lnTo>
                    <a:pt x="1140" y="110"/>
                  </a:lnTo>
                  <a:lnTo>
                    <a:pt x="1123" y="105"/>
                  </a:lnTo>
                  <a:lnTo>
                    <a:pt x="1106" y="100"/>
                  </a:lnTo>
                  <a:lnTo>
                    <a:pt x="1088" y="97"/>
                  </a:lnTo>
                  <a:lnTo>
                    <a:pt x="1070" y="94"/>
                  </a:lnTo>
                  <a:lnTo>
                    <a:pt x="1050" y="92"/>
                  </a:lnTo>
                  <a:lnTo>
                    <a:pt x="1030" y="91"/>
                  </a:lnTo>
                  <a:lnTo>
                    <a:pt x="1009" y="9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95"/>
            <p:cNvSpPr>
              <a:spLocks/>
            </p:cNvSpPr>
            <p:nvPr/>
          </p:nvSpPr>
          <p:spPr bwMode="auto">
            <a:xfrm flipH="1">
              <a:off x="7676410" y="6182510"/>
              <a:ext cx="723008" cy="236291"/>
            </a:xfrm>
            <a:custGeom>
              <a:avLst/>
              <a:gdLst>
                <a:gd name="T0" fmla="*/ 1011 w 2493"/>
                <a:gd name="T1" fmla="*/ 0 h 948"/>
                <a:gd name="T2" fmla="*/ 1034 w 2493"/>
                <a:gd name="T3" fmla="*/ 3 h 948"/>
                <a:gd name="T4" fmla="*/ 1255 w 2493"/>
                <a:gd name="T5" fmla="*/ 11 h 948"/>
                <a:gd name="T6" fmla="*/ 1476 w 2493"/>
                <a:gd name="T7" fmla="*/ 19 h 948"/>
                <a:gd name="T8" fmla="*/ 1498 w 2493"/>
                <a:gd name="T9" fmla="*/ 23 h 948"/>
                <a:gd name="T10" fmla="*/ 1513 w 2493"/>
                <a:gd name="T11" fmla="*/ 41 h 948"/>
                <a:gd name="T12" fmla="*/ 1544 w 2493"/>
                <a:gd name="T13" fmla="*/ 77 h 948"/>
                <a:gd name="T14" fmla="*/ 1580 w 2493"/>
                <a:gd name="T15" fmla="*/ 110 h 948"/>
                <a:gd name="T16" fmla="*/ 1618 w 2493"/>
                <a:gd name="T17" fmla="*/ 141 h 948"/>
                <a:gd name="T18" fmla="*/ 1659 w 2493"/>
                <a:gd name="T19" fmla="*/ 170 h 948"/>
                <a:gd name="T20" fmla="*/ 1703 w 2493"/>
                <a:gd name="T21" fmla="*/ 197 h 948"/>
                <a:gd name="T22" fmla="*/ 1773 w 2493"/>
                <a:gd name="T23" fmla="*/ 232 h 948"/>
                <a:gd name="T24" fmla="*/ 1871 w 2493"/>
                <a:gd name="T25" fmla="*/ 273 h 948"/>
                <a:gd name="T26" fmla="*/ 1974 w 2493"/>
                <a:gd name="T27" fmla="*/ 308 h 948"/>
                <a:gd name="T28" fmla="*/ 2077 w 2493"/>
                <a:gd name="T29" fmla="*/ 337 h 948"/>
                <a:gd name="T30" fmla="*/ 2178 w 2493"/>
                <a:gd name="T31" fmla="*/ 362 h 948"/>
                <a:gd name="T32" fmla="*/ 2227 w 2493"/>
                <a:gd name="T33" fmla="*/ 373 h 948"/>
                <a:gd name="T34" fmla="*/ 2272 w 2493"/>
                <a:gd name="T35" fmla="*/ 385 h 948"/>
                <a:gd name="T36" fmla="*/ 2311 w 2493"/>
                <a:gd name="T37" fmla="*/ 405 h 948"/>
                <a:gd name="T38" fmla="*/ 2346 w 2493"/>
                <a:gd name="T39" fmla="*/ 429 h 948"/>
                <a:gd name="T40" fmla="*/ 2376 w 2493"/>
                <a:gd name="T41" fmla="*/ 457 h 948"/>
                <a:gd name="T42" fmla="*/ 2402 w 2493"/>
                <a:gd name="T43" fmla="*/ 489 h 948"/>
                <a:gd name="T44" fmla="*/ 2423 w 2493"/>
                <a:gd name="T45" fmla="*/ 524 h 948"/>
                <a:gd name="T46" fmla="*/ 2441 w 2493"/>
                <a:gd name="T47" fmla="*/ 563 h 948"/>
                <a:gd name="T48" fmla="*/ 2456 w 2493"/>
                <a:gd name="T49" fmla="*/ 604 h 948"/>
                <a:gd name="T50" fmla="*/ 2467 w 2493"/>
                <a:gd name="T51" fmla="*/ 646 h 948"/>
                <a:gd name="T52" fmla="*/ 2476 w 2493"/>
                <a:gd name="T53" fmla="*/ 689 h 948"/>
                <a:gd name="T54" fmla="*/ 2487 w 2493"/>
                <a:gd name="T55" fmla="*/ 779 h 948"/>
                <a:gd name="T56" fmla="*/ 2492 w 2493"/>
                <a:gd name="T57" fmla="*/ 866 h 948"/>
                <a:gd name="T58" fmla="*/ 0 w 2493"/>
                <a:gd name="T59" fmla="*/ 948 h 948"/>
                <a:gd name="T60" fmla="*/ 1 w 2493"/>
                <a:gd name="T61" fmla="*/ 866 h 948"/>
                <a:gd name="T62" fmla="*/ 6 w 2493"/>
                <a:gd name="T63" fmla="*/ 779 h 948"/>
                <a:gd name="T64" fmla="*/ 16 w 2493"/>
                <a:gd name="T65" fmla="*/ 690 h 948"/>
                <a:gd name="T66" fmla="*/ 25 w 2493"/>
                <a:gd name="T67" fmla="*/ 646 h 948"/>
                <a:gd name="T68" fmla="*/ 36 w 2493"/>
                <a:gd name="T69" fmla="*/ 604 h 948"/>
                <a:gd name="T70" fmla="*/ 51 w 2493"/>
                <a:gd name="T71" fmla="*/ 563 h 948"/>
                <a:gd name="T72" fmla="*/ 68 w 2493"/>
                <a:gd name="T73" fmla="*/ 525 h 948"/>
                <a:gd name="T74" fmla="*/ 90 w 2493"/>
                <a:gd name="T75" fmla="*/ 489 h 948"/>
                <a:gd name="T76" fmla="*/ 115 w 2493"/>
                <a:gd name="T77" fmla="*/ 457 h 948"/>
                <a:gd name="T78" fmla="*/ 145 w 2493"/>
                <a:gd name="T79" fmla="*/ 429 h 948"/>
                <a:gd name="T80" fmla="*/ 181 w 2493"/>
                <a:gd name="T81" fmla="*/ 405 h 948"/>
                <a:gd name="T82" fmla="*/ 221 w 2493"/>
                <a:gd name="T83" fmla="*/ 387 h 948"/>
                <a:gd name="T84" fmla="*/ 267 w 2493"/>
                <a:gd name="T85" fmla="*/ 373 h 948"/>
                <a:gd name="T86" fmla="*/ 317 w 2493"/>
                <a:gd name="T87" fmla="*/ 362 h 948"/>
                <a:gd name="T88" fmla="*/ 420 w 2493"/>
                <a:gd name="T89" fmla="*/ 336 h 948"/>
                <a:gd name="T90" fmla="*/ 526 w 2493"/>
                <a:gd name="T91" fmla="*/ 304 h 948"/>
                <a:gd name="T92" fmla="*/ 632 w 2493"/>
                <a:gd name="T93" fmla="*/ 267 h 948"/>
                <a:gd name="T94" fmla="*/ 734 w 2493"/>
                <a:gd name="T95" fmla="*/ 222 h 948"/>
                <a:gd name="T96" fmla="*/ 782 w 2493"/>
                <a:gd name="T97" fmla="*/ 198 h 948"/>
                <a:gd name="T98" fmla="*/ 828 w 2493"/>
                <a:gd name="T99" fmla="*/ 171 h 948"/>
                <a:gd name="T100" fmla="*/ 872 w 2493"/>
                <a:gd name="T101" fmla="*/ 141 h 948"/>
                <a:gd name="T102" fmla="*/ 912 w 2493"/>
                <a:gd name="T103" fmla="*/ 109 h 948"/>
                <a:gd name="T104" fmla="*/ 949 w 2493"/>
                <a:gd name="T105" fmla="*/ 76 h 948"/>
                <a:gd name="T106" fmla="*/ 983 w 2493"/>
                <a:gd name="T107" fmla="*/ 39 h 948"/>
                <a:gd name="T108" fmla="*/ 1011 w 2493"/>
                <a:gd name="T109" fmla="*/ 0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493" h="948">
                  <a:moveTo>
                    <a:pt x="1011" y="0"/>
                  </a:moveTo>
                  <a:lnTo>
                    <a:pt x="1011" y="0"/>
                  </a:lnTo>
                  <a:lnTo>
                    <a:pt x="1018" y="2"/>
                  </a:lnTo>
                  <a:lnTo>
                    <a:pt x="1034" y="3"/>
                  </a:lnTo>
                  <a:lnTo>
                    <a:pt x="1088" y="5"/>
                  </a:lnTo>
                  <a:lnTo>
                    <a:pt x="1255" y="11"/>
                  </a:lnTo>
                  <a:lnTo>
                    <a:pt x="1421" y="16"/>
                  </a:lnTo>
                  <a:lnTo>
                    <a:pt x="1476" y="19"/>
                  </a:lnTo>
                  <a:lnTo>
                    <a:pt x="1491" y="20"/>
                  </a:lnTo>
                  <a:lnTo>
                    <a:pt x="1498" y="23"/>
                  </a:lnTo>
                  <a:lnTo>
                    <a:pt x="1498" y="23"/>
                  </a:lnTo>
                  <a:lnTo>
                    <a:pt x="1513" y="41"/>
                  </a:lnTo>
                  <a:lnTo>
                    <a:pt x="1527" y="59"/>
                  </a:lnTo>
                  <a:lnTo>
                    <a:pt x="1544" y="77"/>
                  </a:lnTo>
                  <a:lnTo>
                    <a:pt x="1561" y="94"/>
                  </a:lnTo>
                  <a:lnTo>
                    <a:pt x="1580" y="110"/>
                  </a:lnTo>
                  <a:lnTo>
                    <a:pt x="1599" y="126"/>
                  </a:lnTo>
                  <a:lnTo>
                    <a:pt x="1618" y="141"/>
                  </a:lnTo>
                  <a:lnTo>
                    <a:pt x="1638" y="155"/>
                  </a:lnTo>
                  <a:lnTo>
                    <a:pt x="1659" y="170"/>
                  </a:lnTo>
                  <a:lnTo>
                    <a:pt x="1681" y="184"/>
                  </a:lnTo>
                  <a:lnTo>
                    <a:pt x="1703" y="197"/>
                  </a:lnTo>
                  <a:lnTo>
                    <a:pt x="1727" y="208"/>
                  </a:lnTo>
                  <a:lnTo>
                    <a:pt x="1773" y="232"/>
                  </a:lnTo>
                  <a:lnTo>
                    <a:pt x="1822" y="254"/>
                  </a:lnTo>
                  <a:lnTo>
                    <a:pt x="1871" y="273"/>
                  </a:lnTo>
                  <a:lnTo>
                    <a:pt x="1923" y="292"/>
                  </a:lnTo>
                  <a:lnTo>
                    <a:pt x="1974" y="308"/>
                  </a:lnTo>
                  <a:lnTo>
                    <a:pt x="2025" y="324"/>
                  </a:lnTo>
                  <a:lnTo>
                    <a:pt x="2077" y="337"/>
                  </a:lnTo>
                  <a:lnTo>
                    <a:pt x="2128" y="350"/>
                  </a:lnTo>
                  <a:lnTo>
                    <a:pt x="2178" y="362"/>
                  </a:lnTo>
                  <a:lnTo>
                    <a:pt x="2227" y="373"/>
                  </a:lnTo>
                  <a:lnTo>
                    <a:pt x="2227" y="373"/>
                  </a:lnTo>
                  <a:lnTo>
                    <a:pt x="2251" y="379"/>
                  </a:lnTo>
                  <a:lnTo>
                    <a:pt x="2272" y="385"/>
                  </a:lnTo>
                  <a:lnTo>
                    <a:pt x="2292" y="394"/>
                  </a:lnTo>
                  <a:lnTo>
                    <a:pt x="2311" y="405"/>
                  </a:lnTo>
                  <a:lnTo>
                    <a:pt x="2329" y="416"/>
                  </a:lnTo>
                  <a:lnTo>
                    <a:pt x="2346" y="429"/>
                  </a:lnTo>
                  <a:lnTo>
                    <a:pt x="2362" y="442"/>
                  </a:lnTo>
                  <a:lnTo>
                    <a:pt x="2376" y="457"/>
                  </a:lnTo>
                  <a:lnTo>
                    <a:pt x="2390" y="472"/>
                  </a:lnTo>
                  <a:lnTo>
                    <a:pt x="2402" y="489"/>
                  </a:lnTo>
                  <a:lnTo>
                    <a:pt x="2413" y="506"/>
                  </a:lnTo>
                  <a:lnTo>
                    <a:pt x="2423" y="524"/>
                  </a:lnTo>
                  <a:lnTo>
                    <a:pt x="2432" y="543"/>
                  </a:lnTo>
                  <a:lnTo>
                    <a:pt x="2441" y="563"/>
                  </a:lnTo>
                  <a:lnTo>
                    <a:pt x="2449" y="582"/>
                  </a:lnTo>
                  <a:lnTo>
                    <a:pt x="2456" y="604"/>
                  </a:lnTo>
                  <a:lnTo>
                    <a:pt x="2462" y="624"/>
                  </a:lnTo>
                  <a:lnTo>
                    <a:pt x="2467" y="646"/>
                  </a:lnTo>
                  <a:lnTo>
                    <a:pt x="2472" y="667"/>
                  </a:lnTo>
                  <a:lnTo>
                    <a:pt x="2476" y="689"/>
                  </a:lnTo>
                  <a:lnTo>
                    <a:pt x="2483" y="733"/>
                  </a:lnTo>
                  <a:lnTo>
                    <a:pt x="2487" y="779"/>
                  </a:lnTo>
                  <a:lnTo>
                    <a:pt x="2490" y="823"/>
                  </a:lnTo>
                  <a:lnTo>
                    <a:pt x="2492" y="866"/>
                  </a:lnTo>
                  <a:lnTo>
                    <a:pt x="2493" y="948"/>
                  </a:lnTo>
                  <a:lnTo>
                    <a:pt x="0" y="948"/>
                  </a:lnTo>
                  <a:lnTo>
                    <a:pt x="0" y="948"/>
                  </a:lnTo>
                  <a:lnTo>
                    <a:pt x="1" y="866"/>
                  </a:lnTo>
                  <a:lnTo>
                    <a:pt x="4" y="823"/>
                  </a:lnTo>
                  <a:lnTo>
                    <a:pt x="6" y="779"/>
                  </a:lnTo>
                  <a:lnTo>
                    <a:pt x="10" y="734"/>
                  </a:lnTo>
                  <a:lnTo>
                    <a:pt x="16" y="690"/>
                  </a:lnTo>
                  <a:lnTo>
                    <a:pt x="21" y="667"/>
                  </a:lnTo>
                  <a:lnTo>
                    <a:pt x="25" y="646"/>
                  </a:lnTo>
                  <a:lnTo>
                    <a:pt x="31" y="624"/>
                  </a:lnTo>
                  <a:lnTo>
                    <a:pt x="36" y="604"/>
                  </a:lnTo>
                  <a:lnTo>
                    <a:pt x="43" y="583"/>
                  </a:lnTo>
                  <a:lnTo>
                    <a:pt x="51" y="563"/>
                  </a:lnTo>
                  <a:lnTo>
                    <a:pt x="59" y="543"/>
                  </a:lnTo>
                  <a:lnTo>
                    <a:pt x="68" y="525"/>
                  </a:lnTo>
                  <a:lnTo>
                    <a:pt x="79" y="506"/>
                  </a:lnTo>
                  <a:lnTo>
                    <a:pt x="90" y="489"/>
                  </a:lnTo>
                  <a:lnTo>
                    <a:pt x="102" y="473"/>
                  </a:lnTo>
                  <a:lnTo>
                    <a:pt x="115" y="457"/>
                  </a:lnTo>
                  <a:lnTo>
                    <a:pt x="129" y="443"/>
                  </a:lnTo>
                  <a:lnTo>
                    <a:pt x="145" y="429"/>
                  </a:lnTo>
                  <a:lnTo>
                    <a:pt x="162" y="417"/>
                  </a:lnTo>
                  <a:lnTo>
                    <a:pt x="181" y="405"/>
                  </a:lnTo>
                  <a:lnTo>
                    <a:pt x="200" y="395"/>
                  </a:lnTo>
                  <a:lnTo>
                    <a:pt x="221" y="387"/>
                  </a:lnTo>
                  <a:lnTo>
                    <a:pt x="243" y="379"/>
                  </a:lnTo>
                  <a:lnTo>
                    <a:pt x="267" y="373"/>
                  </a:lnTo>
                  <a:lnTo>
                    <a:pt x="267" y="373"/>
                  </a:lnTo>
                  <a:lnTo>
                    <a:pt x="317" y="362"/>
                  </a:lnTo>
                  <a:lnTo>
                    <a:pt x="368" y="350"/>
                  </a:lnTo>
                  <a:lnTo>
                    <a:pt x="420" y="336"/>
                  </a:lnTo>
                  <a:lnTo>
                    <a:pt x="474" y="321"/>
                  </a:lnTo>
                  <a:lnTo>
                    <a:pt x="526" y="304"/>
                  </a:lnTo>
                  <a:lnTo>
                    <a:pt x="579" y="287"/>
                  </a:lnTo>
                  <a:lnTo>
                    <a:pt x="632" y="267"/>
                  </a:lnTo>
                  <a:lnTo>
                    <a:pt x="684" y="246"/>
                  </a:lnTo>
                  <a:lnTo>
                    <a:pt x="734" y="222"/>
                  </a:lnTo>
                  <a:lnTo>
                    <a:pt x="759" y="211"/>
                  </a:lnTo>
                  <a:lnTo>
                    <a:pt x="782" y="198"/>
                  </a:lnTo>
                  <a:lnTo>
                    <a:pt x="806" y="185"/>
                  </a:lnTo>
                  <a:lnTo>
                    <a:pt x="828" y="171"/>
                  </a:lnTo>
                  <a:lnTo>
                    <a:pt x="851" y="157"/>
                  </a:lnTo>
                  <a:lnTo>
                    <a:pt x="872" y="141"/>
                  </a:lnTo>
                  <a:lnTo>
                    <a:pt x="892" y="125"/>
                  </a:lnTo>
                  <a:lnTo>
                    <a:pt x="912" y="109"/>
                  </a:lnTo>
                  <a:lnTo>
                    <a:pt x="931" y="93"/>
                  </a:lnTo>
                  <a:lnTo>
                    <a:pt x="949" y="76"/>
                  </a:lnTo>
                  <a:lnTo>
                    <a:pt x="966" y="57"/>
                  </a:lnTo>
                  <a:lnTo>
                    <a:pt x="983" y="39"/>
                  </a:lnTo>
                  <a:lnTo>
                    <a:pt x="998" y="20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rgbClr val="2880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96"/>
            <p:cNvSpPr>
              <a:spLocks/>
            </p:cNvSpPr>
            <p:nvPr/>
          </p:nvSpPr>
          <p:spPr bwMode="auto">
            <a:xfrm flipH="1">
              <a:off x="7676410" y="6182510"/>
              <a:ext cx="723008" cy="236291"/>
            </a:xfrm>
            <a:custGeom>
              <a:avLst/>
              <a:gdLst>
                <a:gd name="T0" fmla="*/ 1011 w 2493"/>
                <a:gd name="T1" fmla="*/ 0 h 948"/>
                <a:gd name="T2" fmla="*/ 1034 w 2493"/>
                <a:gd name="T3" fmla="*/ 3 h 948"/>
                <a:gd name="T4" fmla="*/ 1255 w 2493"/>
                <a:gd name="T5" fmla="*/ 11 h 948"/>
                <a:gd name="T6" fmla="*/ 1476 w 2493"/>
                <a:gd name="T7" fmla="*/ 19 h 948"/>
                <a:gd name="T8" fmla="*/ 1498 w 2493"/>
                <a:gd name="T9" fmla="*/ 23 h 948"/>
                <a:gd name="T10" fmla="*/ 1513 w 2493"/>
                <a:gd name="T11" fmla="*/ 41 h 948"/>
                <a:gd name="T12" fmla="*/ 1544 w 2493"/>
                <a:gd name="T13" fmla="*/ 77 h 948"/>
                <a:gd name="T14" fmla="*/ 1580 w 2493"/>
                <a:gd name="T15" fmla="*/ 110 h 948"/>
                <a:gd name="T16" fmla="*/ 1618 w 2493"/>
                <a:gd name="T17" fmla="*/ 141 h 948"/>
                <a:gd name="T18" fmla="*/ 1659 w 2493"/>
                <a:gd name="T19" fmla="*/ 170 h 948"/>
                <a:gd name="T20" fmla="*/ 1703 w 2493"/>
                <a:gd name="T21" fmla="*/ 197 h 948"/>
                <a:gd name="T22" fmla="*/ 1773 w 2493"/>
                <a:gd name="T23" fmla="*/ 232 h 948"/>
                <a:gd name="T24" fmla="*/ 1871 w 2493"/>
                <a:gd name="T25" fmla="*/ 273 h 948"/>
                <a:gd name="T26" fmla="*/ 1974 w 2493"/>
                <a:gd name="T27" fmla="*/ 308 h 948"/>
                <a:gd name="T28" fmla="*/ 2077 w 2493"/>
                <a:gd name="T29" fmla="*/ 337 h 948"/>
                <a:gd name="T30" fmla="*/ 2178 w 2493"/>
                <a:gd name="T31" fmla="*/ 362 h 948"/>
                <a:gd name="T32" fmla="*/ 2227 w 2493"/>
                <a:gd name="T33" fmla="*/ 373 h 948"/>
                <a:gd name="T34" fmla="*/ 2272 w 2493"/>
                <a:gd name="T35" fmla="*/ 385 h 948"/>
                <a:gd name="T36" fmla="*/ 2311 w 2493"/>
                <a:gd name="T37" fmla="*/ 405 h 948"/>
                <a:gd name="T38" fmla="*/ 2346 w 2493"/>
                <a:gd name="T39" fmla="*/ 429 h 948"/>
                <a:gd name="T40" fmla="*/ 2376 w 2493"/>
                <a:gd name="T41" fmla="*/ 457 h 948"/>
                <a:gd name="T42" fmla="*/ 2402 w 2493"/>
                <a:gd name="T43" fmla="*/ 489 h 948"/>
                <a:gd name="T44" fmla="*/ 2423 w 2493"/>
                <a:gd name="T45" fmla="*/ 524 h 948"/>
                <a:gd name="T46" fmla="*/ 2441 w 2493"/>
                <a:gd name="T47" fmla="*/ 563 h 948"/>
                <a:gd name="T48" fmla="*/ 2456 w 2493"/>
                <a:gd name="T49" fmla="*/ 604 h 948"/>
                <a:gd name="T50" fmla="*/ 2467 w 2493"/>
                <a:gd name="T51" fmla="*/ 646 h 948"/>
                <a:gd name="T52" fmla="*/ 2476 w 2493"/>
                <a:gd name="T53" fmla="*/ 689 h 948"/>
                <a:gd name="T54" fmla="*/ 2487 w 2493"/>
                <a:gd name="T55" fmla="*/ 779 h 948"/>
                <a:gd name="T56" fmla="*/ 2492 w 2493"/>
                <a:gd name="T57" fmla="*/ 866 h 948"/>
                <a:gd name="T58" fmla="*/ 0 w 2493"/>
                <a:gd name="T59" fmla="*/ 948 h 948"/>
                <a:gd name="T60" fmla="*/ 1 w 2493"/>
                <a:gd name="T61" fmla="*/ 866 h 948"/>
                <a:gd name="T62" fmla="*/ 6 w 2493"/>
                <a:gd name="T63" fmla="*/ 779 h 948"/>
                <a:gd name="T64" fmla="*/ 16 w 2493"/>
                <a:gd name="T65" fmla="*/ 690 h 948"/>
                <a:gd name="T66" fmla="*/ 25 w 2493"/>
                <a:gd name="T67" fmla="*/ 646 h 948"/>
                <a:gd name="T68" fmla="*/ 36 w 2493"/>
                <a:gd name="T69" fmla="*/ 604 h 948"/>
                <a:gd name="T70" fmla="*/ 51 w 2493"/>
                <a:gd name="T71" fmla="*/ 563 h 948"/>
                <a:gd name="T72" fmla="*/ 68 w 2493"/>
                <a:gd name="T73" fmla="*/ 525 h 948"/>
                <a:gd name="T74" fmla="*/ 90 w 2493"/>
                <a:gd name="T75" fmla="*/ 489 h 948"/>
                <a:gd name="T76" fmla="*/ 115 w 2493"/>
                <a:gd name="T77" fmla="*/ 457 h 948"/>
                <a:gd name="T78" fmla="*/ 145 w 2493"/>
                <a:gd name="T79" fmla="*/ 429 h 948"/>
                <a:gd name="T80" fmla="*/ 181 w 2493"/>
                <a:gd name="T81" fmla="*/ 405 h 948"/>
                <a:gd name="T82" fmla="*/ 221 w 2493"/>
                <a:gd name="T83" fmla="*/ 387 h 948"/>
                <a:gd name="T84" fmla="*/ 267 w 2493"/>
                <a:gd name="T85" fmla="*/ 373 h 948"/>
                <a:gd name="T86" fmla="*/ 317 w 2493"/>
                <a:gd name="T87" fmla="*/ 362 h 948"/>
                <a:gd name="T88" fmla="*/ 420 w 2493"/>
                <a:gd name="T89" fmla="*/ 336 h 948"/>
                <a:gd name="T90" fmla="*/ 526 w 2493"/>
                <a:gd name="T91" fmla="*/ 304 h 948"/>
                <a:gd name="T92" fmla="*/ 632 w 2493"/>
                <a:gd name="T93" fmla="*/ 267 h 948"/>
                <a:gd name="T94" fmla="*/ 734 w 2493"/>
                <a:gd name="T95" fmla="*/ 222 h 948"/>
                <a:gd name="T96" fmla="*/ 782 w 2493"/>
                <a:gd name="T97" fmla="*/ 198 h 948"/>
                <a:gd name="T98" fmla="*/ 828 w 2493"/>
                <a:gd name="T99" fmla="*/ 171 h 948"/>
                <a:gd name="T100" fmla="*/ 872 w 2493"/>
                <a:gd name="T101" fmla="*/ 141 h 948"/>
                <a:gd name="T102" fmla="*/ 912 w 2493"/>
                <a:gd name="T103" fmla="*/ 109 h 948"/>
                <a:gd name="T104" fmla="*/ 949 w 2493"/>
                <a:gd name="T105" fmla="*/ 76 h 948"/>
                <a:gd name="T106" fmla="*/ 983 w 2493"/>
                <a:gd name="T107" fmla="*/ 39 h 948"/>
                <a:gd name="T108" fmla="*/ 1011 w 2493"/>
                <a:gd name="T109" fmla="*/ 0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493" h="948">
                  <a:moveTo>
                    <a:pt x="1011" y="0"/>
                  </a:moveTo>
                  <a:lnTo>
                    <a:pt x="1011" y="0"/>
                  </a:lnTo>
                  <a:lnTo>
                    <a:pt x="1018" y="2"/>
                  </a:lnTo>
                  <a:lnTo>
                    <a:pt x="1034" y="3"/>
                  </a:lnTo>
                  <a:lnTo>
                    <a:pt x="1088" y="5"/>
                  </a:lnTo>
                  <a:lnTo>
                    <a:pt x="1255" y="11"/>
                  </a:lnTo>
                  <a:lnTo>
                    <a:pt x="1421" y="16"/>
                  </a:lnTo>
                  <a:lnTo>
                    <a:pt x="1476" y="19"/>
                  </a:lnTo>
                  <a:lnTo>
                    <a:pt x="1491" y="20"/>
                  </a:lnTo>
                  <a:lnTo>
                    <a:pt x="1498" y="23"/>
                  </a:lnTo>
                  <a:lnTo>
                    <a:pt x="1498" y="23"/>
                  </a:lnTo>
                  <a:lnTo>
                    <a:pt x="1513" y="41"/>
                  </a:lnTo>
                  <a:lnTo>
                    <a:pt x="1527" y="59"/>
                  </a:lnTo>
                  <a:lnTo>
                    <a:pt x="1544" y="77"/>
                  </a:lnTo>
                  <a:lnTo>
                    <a:pt x="1561" y="94"/>
                  </a:lnTo>
                  <a:lnTo>
                    <a:pt x="1580" y="110"/>
                  </a:lnTo>
                  <a:lnTo>
                    <a:pt x="1599" y="126"/>
                  </a:lnTo>
                  <a:lnTo>
                    <a:pt x="1618" y="141"/>
                  </a:lnTo>
                  <a:lnTo>
                    <a:pt x="1638" y="155"/>
                  </a:lnTo>
                  <a:lnTo>
                    <a:pt x="1659" y="170"/>
                  </a:lnTo>
                  <a:lnTo>
                    <a:pt x="1681" y="184"/>
                  </a:lnTo>
                  <a:lnTo>
                    <a:pt x="1703" y="197"/>
                  </a:lnTo>
                  <a:lnTo>
                    <a:pt x="1727" y="208"/>
                  </a:lnTo>
                  <a:lnTo>
                    <a:pt x="1773" y="232"/>
                  </a:lnTo>
                  <a:lnTo>
                    <a:pt x="1822" y="254"/>
                  </a:lnTo>
                  <a:lnTo>
                    <a:pt x="1871" y="273"/>
                  </a:lnTo>
                  <a:lnTo>
                    <a:pt x="1923" y="292"/>
                  </a:lnTo>
                  <a:lnTo>
                    <a:pt x="1974" y="308"/>
                  </a:lnTo>
                  <a:lnTo>
                    <a:pt x="2025" y="324"/>
                  </a:lnTo>
                  <a:lnTo>
                    <a:pt x="2077" y="337"/>
                  </a:lnTo>
                  <a:lnTo>
                    <a:pt x="2128" y="350"/>
                  </a:lnTo>
                  <a:lnTo>
                    <a:pt x="2178" y="362"/>
                  </a:lnTo>
                  <a:lnTo>
                    <a:pt x="2227" y="373"/>
                  </a:lnTo>
                  <a:lnTo>
                    <a:pt x="2227" y="373"/>
                  </a:lnTo>
                  <a:lnTo>
                    <a:pt x="2251" y="379"/>
                  </a:lnTo>
                  <a:lnTo>
                    <a:pt x="2272" y="385"/>
                  </a:lnTo>
                  <a:lnTo>
                    <a:pt x="2292" y="394"/>
                  </a:lnTo>
                  <a:lnTo>
                    <a:pt x="2311" y="405"/>
                  </a:lnTo>
                  <a:lnTo>
                    <a:pt x="2329" y="416"/>
                  </a:lnTo>
                  <a:lnTo>
                    <a:pt x="2346" y="429"/>
                  </a:lnTo>
                  <a:lnTo>
                    <a:pt x="2362" y="442"/>
                  </a:lnTo>
                  <a:lnTo>
                    <a:pt x="2376" y="457"/>
                  </a:lnTo>
                  <a:lnTo>
                    <a:pt x="2390" y="472"/>
                  </a:lnTo>
                  <a:lnTo>
                    <a:pt x="2402" y="489"/>
                  </a:lnTo>
                  <a:lnTo>
                    <a:pt x="2413" y="506"/>
                  </a:lnTo>
                  <a:lnTo>
                    <a:pt x="2423" y="524"/>
                  </a:lnTo>
                  <a:lnTo>
                    <a:pt x="2432" y="543"/>
                  </a:lnTo>
                  <a:lnTo>
                    <a:pt x="2441" y="563"/>
                  </a:lnTo>
                  <a:lnTo>
                    <a:pt x="2449" y="582"/>
                  </a:lnTo>
                  <a:lnTo>
                    <a:pt x="2456" y="604"/>
                  </a:lnTo>
                  <a:lnTo>
                    <a:pt x="2462" y="624"/>
                  </a:lnTo>
                  <a:lnTo>
                    <a:pt x="2467" y="646"/>
                  </a:lnTo>
                  <a:lnTo>
                    <a:pt x="2472" y="667"/>
                  </a:lnTo>
                  <a:lnTo>
                    <a:pt x="2476" y="689"/>
                  </a:lnTo>
                  <a:lnTo>
                    <a:pt x="2483" y="733"/>
                  </a:lnTo>
                  <a:lnTo>
                    <a:pt x="2487" y="779"/>
                  </a:lnTo>
                  <a:lnTo>
                    <a:pt x="2490" y="823"/>
                  </a:lnTo>
                  <a:lnTo>
                    <a:pt x="2492" y="866"/>
                  </a:lnTo>
                  <a:lnTo>
                    <a:pt x="2493" y="948"/>
                  </a:lnTo>
                  <a:lnTo>
                    <a:pt x="0" y="948"/>
                  </a:lnTo>
                  <a:lnTo>
                    <a:pt x="0" y="948"/>
                  </a:lnTo>
                  <a:lnTo>
                    <a:pt x="1" y="866"/>
                  </a:lnTo>
                  <a:lnTo>
                    <a:pt x="4" y="823"/>
                  </a:lnTo>
                  <a:lnTo>
                    <a:pt x="6" y="779"/>
                  </a:lnTo>
                  <a:lnTo>
                    <a:pt x="10" y="734"/>
                  </a:lnTo>
                  <a:lnTo>
                    <a:pt x="16" y="690"/>
                  </a:lnTo>
                  <a:lnTo>
                    <a:pt x="21" y="667"/>
                  </a:lnTo>
                  <a:lnTo>
                    <a:pt x="25" y="646"/>
                  </a:lnTo>
                  <a:lnTo>
                    <a:pt x="31" y="624"/>
                  </a:lnTo>
                  <a:lnTo>
                    <a:pt x="36" y="604"/>
                  </a:lnTo>
                  <a:lnTo>
                    <a:pt x="43" y="583"/>
                  </a:lnTo>
                  <a:lnTo>
                    <a:pt x="51" y="563"/>
                  </a:lnTo>
                  <a:lnTo>
                    <a:pt x="59" y="543"/>
                  </a:lnTo>
                  <a:lnTo>
                    <a:pt x="68" y="525"/>
                  </a:lnTo>
                  <a:lnTo>
                    <a:pt x="79" y="506"/>
                  </a:lnTo>
                  <a:lnTo>
                    <a:pt x="90" y="489"/>
                  </a:lnTo>
                  <a:lnTo>
                    <a:pt x="102" y="473"/>
                  </a:lnTo>
                  <a:lnTo>
                    <a:pt x="115" y="457"/>
                  </a:lnTo>
                  <a:lnTo>
                    <a:pt x="129" y="443"/>
                  </a:lnTo>
                  <a:lnTo>
                    <a:pt x="145" y="429"/>
                  </a:lnTo>
                  <a:lnTo>
                    <a:pt x="162" y="417"/>
                  </a:lnTo>
                  <a:lnTo>
                    <a:pt x="181" y="405"/>
                  </a:lnTo>
                  <a:lnTo>
                    <a:pt x="200" y="395"/>
                  </a:lnTo>
                  <a:lnTo>
                    <a:pt x="221" y="387"/>
                  </a:lnTo>
                  <a:lnTo>
                    <a:pt x="243" y="379"/>
                  </a:lnTo>
                  <a:lnTo>
                    <a:pt x="267" y="373"/>
                  </a:lnTo>
                  <a:lnTo>
                    <a:pt x="267" y="373"/>
                  </a:lnTo>
                  <a:lnTo>
                    <a:pt x="317" y="362"/>
                  </a:lnTo>
                  <a:lnTo>
                    <a:pt x="368" y="350"/>
                  </a:lnTo>
                  <a:lnTo>
                    <a:pt x="420" y="336"/>
                  </a:lnTo>
                  <a:lnTo>
                    <a:pt x="474" y="321"/>
                  </a:lnTo>
                  <a:lnTo>
                    <a:pt x="526" y="304"/>
                  </a:lnTo>
                  <a:lnTo>
                    <a:pt x="579" y="287"/>
                  </a:lnTo>
                  <a:lnTo>
                    <a:pt x="632" y="267"/>
                  </a:lnTo>
                  <a:lnTo>
                    <a:pt x="684" y="246"/>
                  </a:lnTo>
                  <a:lnTo>
                    <a:pt x="734" y="222"/>
                  </a:lnTo>
                  <a:lnTo>
                    <a:pt x="759" y="211"/>
                  </a:lnTo>
                  <a:lnTo>
                    <a:pt x="782" y="198"/>
                  </a:lnTo>
                  <a:lnTo>
                    <a:pt x="806" y="185"/>
                  </a:lnTo>
                  <a:lnTo>
                    <a:pt x="828" y="171"/>
                  </a:lnTo>
                  <a:lnTo>
                    <a:pt x="851" y="157"/>
                  </a:lnTo>
                  <a:lnTo>
                    <a:pt x="872" y="141"/>
                  </a:lnTo>
                  <a:lnTo>
                    <a:pt x="892" y="125"/>
                  </a:lnTo>
                  <a:lnTo>
                    <a:pt x="912" y="109"/>
                  </a:lnTo>
                  <a:lnTo>
                    <a:pt x="931" y="93"/>
                  </a:lnTo>
                  <a:lnTo>
                    <a:pt x="949" y="76"/>
                  </a:lnTo>
                  <a:lnTo>
                    <a:pt x="966" y="57"/>
                  </a:lnTo>
                  <a:lnTo>
                    <a:pt x="983" y="39"/>
                  </a:lnTo>
                  <a:lnTo>
                    <a:pt x="998" y="20"/>
                  </a:lnTo>
                  <a:lnTo>
                    <a:pt x="101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97"/>
            <p:cNvSpPr>
              <a:spLocks/>
            </p:cNvSpPr>
            <p:nvPr/>
          </p:nvSpPr>
          <p:spPr bwMode="auto">
            <a:xfrm flipH="1">
              <a:off x="7964918" y="6015717"/>
              <a:ext cx="144254" cy="251927"/>
            </a:xfrm>
            <a:custGeom>
              <a:avLst/>
              <a:gdLst>
                <a:gd name="T0" fmla="*/ 499 w 499"/>
                <a:gd name="T1" fmla="*/ 633 h 1015"/>
                <a:gd name="T2" fmla="*/ 499 w 499"/>
                <a:gd name="T3" fmla="*/ 827 h 1015"/>
                <a:gd name="T4" fmla="*/ 474 w 499"/>
                <a:gd name="T5" fmla="*/ 871 h 1015"/>
                <a:gd name="T6" fmla="*/ 447 w 499"/>
                <a:gd name="T7" fmla="*/ 909 h 1015"/>
                <a:gd name="T8" fmla="*/ 419 w 499"/>
                <a:gd name="T9" fmla="*/ 940 h 1015"/>
                <a:gd name="T10" fmla="*/ 389 w 499"/>
                <a:gd name="T11" fmla="*/ 967 h 1015"/>
                <a:gd name="T12" fmla="*/ 357 w 499"/>
                <a:gd name="T13" fmla="*/ 988 h 1015"/>
                <a:gd name="T14" fmla="*/ 325 w 499"/>
                <a:gd name="T15" fmla="*/ 1002 h 1015"/>
                <a:gd name="T16" fmla="*/ 291 w 499"/>
                <a:gd name="T17" fmla="*/ 1012 h 1015"/>
                <a:gd name="T18" fmla="*/ 258 w 499"/>
                <a:gd name="T19" fmla="*/ 1015 h 1015"/>
                <a:gd name="T20" fmla="*/ 224 w 499"/>
                <a:gd name="T21" fmla="*/ 1012 h 1015"/>
                <a:gd name="T22" fmla="*/ 190 w 499"/>
                <a:gd name="T23" fmla="*/ 1003 h 1015"/>
                <a:gd name="T24" fmla="*/ 157 w 499"/>
                <a:gd name="T25" fmla="*/ 989 h 1015"/>
                <a:gd name="T26" fmla="*/ 123 w 499"/>
                <a:gd name="T27" fmla="*/ 969 h 1015"/>
                <a:gd name="T28" fmla="*/ 90 w 499"/>
                <a:gd name="T29" fmla="*/ 943 h 1015"/>
                <a:gd name="T30" fmla="*/ 58 w 499"/>
                <a:gd name="T31" fmla="*/ 910 h 1015"/>
                <a:gd name="T32" fmla="*/ 28 w 499"/>
                <a:gd name="T33" fmla="*/ 872 h 1015"/>
                <a:gd name="T34" fmla="*/ 0 w 499"/>
                <a:gd name="T35" fmla="*/ 827 h 1015"/>
                <a:gd name="T36" fmla="*/ 0 w 499"/>
                <a:gd name="T37" fmla="*/ 239 h 1015"/>
                <a:gd name="T38" fmla="*/ 0 w 499"/>
                <a:gd name="T39" fmla="*/ 224 h 1015"/>
                <a:gd name="T40" fmla="*/ 2 w 499"/>
                <a:gd name="T41" fmla="*/ 196 h 1015"/>
                <a:gd name="T42" fmla="*/ 7 w 499"/>
                <a:gd name="T43" fmla="*/ 170 h 1015"/>
                <a:gd name="T44" fmla="*/ 15 w 499"/>
                <a:gd name="T45" fmla="*/ 146 h 1015"/>
                <a:gd name="T46" fmla="*/ 27 w 499"/>
                <a:gd name="T47" fmla="*/ 123 h 1015"/>
                <a:gd name="T48" fmla="*/ 39 w 499"/>
                <a:gd name="T49" fmla="*/ 102 h 1015"/>
                <a:gd name="T50" fmla="*/ 60 w 499"/>
                <a:gd name="T51" fmla="*/ 75 h 1015"/>
                <a:gd name="T52" fmla="*/ 95 w 499"/>
                <a:gd name="T53" fmla="*/ 46 h 1015"/>
                <a:gd name="T54" fmla="*/ 135 w 499"/>
                <a:gd name="T55" fmla="*/ 24 h 1015"/>
                <a:gd name="T56" fmla="*/ 179 w 499"/>
                <a:gd name="T57" fmla="*/ 9 h 1015"/>
                <a:gd name="T58" fmla="*/ 225 w 499"/>
                <a:gd name="T59" fmla="*/ 1 h 1015"/>
                <a:gd name="T60" fmla="*/ 272 w 499"/>
                <a:gd name="T61" fmla="*/ 1 h 1015"/>
                <a:gd name="T62" fmla="*/ 318 w 499"/>
                <a:gd name="T63" fmla="*/ 9 h 1015"/>
                <a:gd name="T64" fmla="*/ 362 w 499"/>
                <a:gd name="T65" fmla="*/ 24 h 1015"/>
                <a:gd name="T66" fmla="*/ 402 w 499"/>
                <a:gd name="T67" fmla="*/ 46 h 1015"/>
                <a:gd name="T68" fmla="*/ 437 w 499"/>
                <a:gd name="T69" fmla="*/ 75 h 1015"/>
                <a:gd name="T70" fmla="*/ 460 w 499"/>
                <a:gd name="T71" fmla="*/ 102 h 1015"/>
                <a:gd name="T72" fmla="*/ 472 w 499"/>
                <a:gd name="T73" fmla="*/ 123 h 1015"/>
                <a:gd name="T74" fmla="*/ 482 w 499"/>
                <a:gd name="T75" fmla="*/ 146 h 1015"/>
                <a:gd name="T76" fmla="*/ 490 w 499"/>
                <a:gd name="T77" fmla="*/ 170 h 1015"/>
                <a:gd name="T78" fmla="*/ 495 w 499"/>
                <a:gd name="T79" fmla="*/ 196 h 1015"/>
                <a:gd name="T80" fmla="*/ 498 w 499"/>
                <a:gd name="T81" fmla="*/ 224 h 1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99" h="1015">
                  <a:moveTo>
                    <a:pt x="499" y="239"/>
                  </a:moveTo>
                  <a:lnTo>
                    <a:pt x="499" y="633"/>
                  </a:lnTo>
                  <a:lnTo>
                    <a:pt x="499" y="827"/>
                  </a:lnTo>
                  <a:lnTo>
                    <a:pt x="499" y="827"/>
                  </a:lnTo>
                  <a:lnTo>
                    <a:pt x="486" y="850"/>
                  </a:lnTo>
                  <a:lnTo>
                    <a:pt x="474" y="871"/>
                  </a:lnTo>
                  <a:lnTo>
                    <a:pt x="461" y="891"/>
                  </a:lnTo>
                  <a:lnTo>
                    <a:pt x="447" y="909"/>
                  </a:lnTo>
                  <a:lnTo>
                    <a:pt x="434" y="925"/>
                  </a:lnTo>
                  <a:lnTo>
                    <a:pt x="419" y="940"/>
                  </a:lnTo>
                  <a:lnTo>
                    <a:pt x="403" y="954"/>
                  </a:lnTo>
                  <a:lnTo>
                    <a:pt x="389" y="967"/>
                  </a:lnTo>
                  <a:lnTo>
                    <a:pt x="373" y="978"/>
                  </a:lnTo>
                  <a:lnTo>
                    <a:pt x="357" y="988"/>
                  </a:lnTo>
                  <a:lnTo>
                    <a:pt x="342" y="996"/>
                  </a:lnTo>
                  <a:lnTo>
                    <a:pt x="325" y="1002"/>
                  </a:lnTo>
                  <a:lnTo>
                    <a:pt x="308" y="1007"/>
                  </a:lnTo>
                  <a:lnTo>
                    <a:pt x="291" y="1012"/>
                  </a:lnTo>
                  <a:lnTo>
                    <a:pt x="274" y="1014"/>
                  </a:lnTo>
                  <a:lnTo>
                    <a:pt x="258" y="1015"/>
                  </a:lnTo>
                  <a:lnTo>
                    <a:pt x="241" y="1014"/>
                  </a:lnTo>
                  <a:lnTo>
                    <a:pt x="224" y="1012"/>
                  </a:lnTo>
                  <a:lnTo>
                    <a:pt x="207" y="1008"/>
                  </a:lnTo>
                  <a:lnTo>
                    <a:pt x="190" y="1003"/>
                  </a:lnTo>
                  <a:lnTo>
                    <a:pt x="173" y="997"/>
                  </a:lnTo>
                  <a:lnTo>
                    <a:pt x="157" y="989"/>
                  </a:lnTo>
                  <a:lnTo>
                    <a:pt x="140" y="979"/>
                  </a:lnTo>
                  <a:lnTo>
                    <a:pt x="123" y="969"/>
                  </a:lnTo>
                  <a:lnTo>
                    <a:pt x="106" y="957"/>
                  </a:lnTo>
                  <a:lnTo>
                    <a:pt x="90" y="943"/>
                  </a:lnTo>
                  <a:lnTo>
                    <a:pt x="74" y="927"/>
                  </a:lnTo>
                  <a:lnTo>
                    <a:pt x="58" y="910"/>
                  </a:lnTo>
                  <a:lnTo>
                    <a:pt x="43" y="892"/>
                  </a:lnTo>
                  <a:lnTo>
                    <a:pt x="28" y="872"/>
                  </a:lnTo>
                  <a:lnTo>
                    <a:pt x="13" y="851"/>
                  </a:lnTo>
                  <a:lnTo>
                    <a:pt x="0" y="827"/>
                  </a:lnTo>
                  <a:lnTo>
                    <a:pt x="0" y="633"/>
                  </a:lnTo>
                  <a:lnTo>
                    <a:pt x="0" y="239"/>
                  </a:lnTo>
                  <a:lnTo>
                    <a:pt x="0" y="239"/>
                  </a:lnTo>
                  <a:lnTo>
                    <a:pt x="0" y="224"/>
                  </a:lnTo>
                  <a:lnTo>
                    <a:pt x="1" y="209"/>
                  </a:lnTo>
                  <a:lnTo>
                    <a:pt x="2" y="196"/>
                  </a:lnTo>
                  <a:lnTo>
                    <a:pt x="5" y="182"/>
                  </a:lnTo>
                  <a:lnTo>
                    <a:pt x="7" y="170"/>
                  </a:lnTo>
                  <a:lnTo>
                    <a:pt x="12" y="158"/>
                  </a:lnTo>
                  <a:lnTo>
                    <a:pt x="15" y="146"/>
                  </a:lnTo>
                  <a:lnTo>
                    <a:pt x="21" y="135"/>
                  </a:lnTo>
                  <a:lnTo>
                    <a:pt x="27" y="123"/>
                  </a:lnTo>
                  <a:lnTo>
                    <a:pt x="32" y="113"/>
                  </a:lnTo>
                  <a:lnTo>
                    <a:pt x="39" y="102"/>
                  </a:lnTo>
                  <a:lnTo>
                    <a:pt x="46" y="94"/>
                  </a:lnTo>
                  <a:lnTo>
                    <a:pt x="60" y="75"/>
                  </a:lnTo>
                  <a:lnTo>
                    <a:pt x="77" y="60"/>
                  </a:lnTo>
                  <a:lnTo>
                    <a:pt x="95" y="46"/>
                  </a:lnTo>
                  <a:lnTo>
                    <a:pt x="115" y="33"/>
                  </a:lnTo>
                  <a:lnTo>
                    <a:pt x="135" y="24"/>
                  </a:lnTo>
                  <a:lnTo>
                    <a:pt x="157" y="15"/>
                  </a:lnTo>
                  <a:lnTo>
                    <a:pt x="179" y="9"/>
                  </a:lnTo>
                  <a:lnTo>
                    <a:pt x="203" y="4"/>
                  </a:lnTo>
                  <a:lnTo>
                    <a:pt x="225" y="1"/>
                  </a:lnTo>
                  <a:lnTo>
                    <a:pt x="249" y="0"/>
                  </a:lnTo>
                  <a:lnTo>
                    <a:pt x="272" y="1"/>
                  </a:lnTo>
                  <a:lnTo>
                    <a:pt x="296" y="4"/>
                  </a:lnTo>
                  <a:lnTo>
                    <a:pt x="318" y="9"/>
                  </a:lnTo>
                  <a:lnTo>
                    <a:pt x="341" y="15"/>
                  </a:lnTo>
                  <a:lnTo>
                    <a:pt x="362" y="24"/>
                  </a:lnTo>
                  <a:lnTo>
                    <a:pt x="382" y="33"/>
                  </a:lnTo>
                  <a:lnTo>
                    <a:pt x="402" y="46"/>
                  </a:lnTo>
                  <a:lnTo>
                    <a:pt x="420" y="60"/>
                  </a:lnTo>
                  <a:lnTo>
                    <a:pt x="437" y="75"/>
                  </a:lnTo>
                  <a:lnTo>
                    <a:pt x="453" y="94"/>
                  </a:lnTo>
                  <a:lnTo>
                    <a:pt x="460" y="102"/>
                  </a:lnTo>
                  <a:lnTo>
                    <a:pt x="466" y="113"/>
                  </a:lnTo>
                  <a:lnTo>
                    <a:pt x="472" y="123"/>
                  </a:lnTo>
                  <a:lnTo>
                    <a:pt x="478" y="135"/>
                  </a:lnTo>
                  <a:lnTo>
                    <a:pt x="482" y="146"/>
                  </a:lnTo>
                  <a:lnTo>
                    <a:pt x="486" y="158"/>
                  </a:lnTo>
                  <a:lnTo>
                    <a:pt x="490" y="170"/>
                  </a:lnTo>
                  <a:lnTo>
                    <a:pt x="493" y="182"/>
                  </a:lnTo>
                  <a:lnTo>
                    <a:pt x="495" y="196"/>
                  </a:lnTo>
                  <a:lnTo>
                    <a:pt x="497" y="209"/>
                  </a:lnTo>
                  <a:lnTo>
                    <a:pt x="498" y="224"/>
                  </a:lnTo>
                  <a:lnTo>
                    <a:pt x="499" y="239"/>
                  </a:lnTo>
                  <a:close/>
                </a:path>
              </a:pathLst>
            </a:custGeom>
            <a:solidFill>
              <a:srgbClr val="F5D6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98"/>
            <p:cNvSpPr>
              <a:spLocks/>
            </p:cNvSpPr>
            <p:nvPr/>
          </p:nvSpPr>
          <p:spPr bwMode="auto">
            <a:xfrm flipH="1">
              <a:off x="7964918" y="6015717"/>
              <a:ext cx="144254" cy="251927"/>
            </a:xfrm>
            <a:custGeom>
              <a:avLst/>
              <a:gdLst>
                <a:gd name="T0" fmla="*/ 499 w 499"/>
                <a:gd name="T1" fmla="*/ 633 h 1015"/>
                <a:gd name="T2" fmla="*/ 499 w 499"/>
                <a:gd name="T3" fmla="*/ 827 h 1015"/>
                <a:gd name="T4" fmla="*/ 474 w 499"/>
                <a:gd name="T5" fmla="*/ 871 h 1015"/>
                <a:gd name="T6" fmla="*/ 447 w 499"/>
                <a:gd name="T7" fmla="*/ 909 h 1015"/>
                <a:gd name="T8" fmla="*/ 419 w 499"/>
                <a:gd name="T9" fmla="*/ 940 h 1015"/>
                <a:gd name="T10" fmla="*/ 389 w 499"/>
                <a:gd name="T11" fmla="*/ 967 h 1015"/>
                <a:gd name="T12" fmla="*/ 357 w 499"/>
                <a:gd name="T13" fmla="*/ 988 h 1015"/>
                <a:gd name="T14" fmla="*/ 325 w 499"/>
                <a:gd name="T15" fmla="*/ 1002 h 1015"/>
                <a:gd name="T16" fmla="*/ 291 w 499"/>
                <a:gd name="T17" fmla="*/ 1012 h 1015"/>
                <a:gd name="T18" fmla="*/ 258 w 499"/>
                <a:gd name="T19" fmla="*/ 1015 h 1015"/>
                <a:gd name="T20" fmla="*/ 224 w 499"/>
                <a:gd name="T21" fmla="*/ 1012 h 1015"/>
                <a:gd name="T22" fmla="*/ 190 w 499"/>
                <a:gd name="T23" fmla="*/ 1003 h 1015"/>
                <a:gd name="T24" fmla="*/ 157 w 499"/>
                <a:gd name="T25" fmla="*/ 989 h 1015"/>
                <a:gd name="T26" fmla="*/ 123 w 499"/>
                <a:gd name="T27" fmla="*/ 969 h 1015"/>
                <a:gd name="T28" fmla="*/ 90 w 499"/>
                <a:gd name="T29" fmla="*/ 943 h 1015"/>
                <a:gd name="T30" fmla="*/ 58 w 499"/>
                <a:gd name="T31" fmla="*/ 910 h 1015"/>
                <a:gd name="T32" fmla="*/ 28 w 499"/>
                <a:gd name="T33" fmla="*/ 872 h 1015"/>
                <a:gd name="T34" fmla="*/ 0 w 499"/>
                <a:gd name="T35" fmla="*/ 827 h 1015"/>
                <a:gd name="T36" fmla="*/ 0 w 499"/>
                <a:gd name="T37" fmla="*/ 239 h 1015"/>
                <a:gd name="T38" fmla="*/ 0 w 499"/>
                <a:gd name="T39" fmla="*/ 224 h 1015"/>
                <a:gd name="T40" fmla="*/ 2 w 499"/>
                <a:gd name="T41" fmla="*/ 196 h 1015"/>
                <a:gd name="T42" fmla="*/ 7 w 499"/>
                <a:gd name="T43" fmla="*/ 170 h 1015"/>
                <a:gd name="T44" fmla="*/ 15 w 499"/>
                <a:gd name="T45" fmla="*/ 146 h 1015"/>
                <a:gd name="T46" fmla="*/ 27 w 499"/>
                <a:gd name="T47" fmla="*/ 123 h 1015"/>
                <a:gd name="T48" fmla="*/ 39 w 499"/>
                <a:gd name="T49" fmla="*/ 102 h 1015"/>
                <a:gd name="T50" fmla="*/ 60 w 499"/>
                <a:gd name="T51" fmla="*/ 75 h 1015"/>
                <a:gd name="T52" fmla="*/ 95 w 499"/>
                <a:gd name="T53" fmla="*/ 46 h 1015"/>
                <a:gd name="T54" fmla="*/ 135 w 499"/>
                <a:gd name="T55" fmla="*/ 24 h 1015"/>
                <a:gd name="T56" fmla="*/ 179 w 499"/>
                <a:gd name="T57" fmla="*/ 9 h 1015"/>
                <a:gd name="T58" fmla="*/ 225 w 499"/>
                <a:gd name="T59" fmla="*/ 1 h 1015"/>
                <a:gd name="T60" fmla="*/ 272 w 499"/>
                <a:gd name="T61" fmla="*/ 1 h 1015"/>
                <a:gd name="T62" fmla="*/ 318 w 499"/>
                <a:gd name="T63" fmla="*/ 9 h 1015"/>
                <a:gd name="T64" fmla="*/ 362 w 499"/>
                <a:gd name="T65" fmla="*/ 24 h 1015"/>
                <a:gd name="T66" fmla="*/ 402 w 499"/>
                <a:gd name="T67" fmla="*/ 46 h 1015"/>
                <a:gd name="T68" fmla="*/ 437 w 499"/>
                <a:gd name="T69" fmla="*/ 75 h 1015"/>
                <a:gd name="T70" fmla="*/ 460 w 499"/>
                <a:gd name="T71" fmla="*/ 102 h 1015"/>
                <a:gd name="T72" fmla="*/ 472 w 499"/>
                <a:gd name="T73" fmla="*/ 123 h 1015"/>
                <a:gd name="T74" fmla="*/ 482 w 499"/>
                <a:gd name="T75" fmla="*/ 146 h 1015"/>
                <a:gd name="T76" fmla="*/ 490 w 499"/>
                <a:gd name="T77" fmla="*/ 170 h 1015"/>
                <a:gd name="T78" fmla="*/ 495 w 499"/>
                <a:gd name="T79" fmla="*/ 196 h 1015"/>
                <a:gd name="T80" fmla="*/ 498 w 499"/>
                <a:gd name="T81" fmla="*/ 224 h 1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99" h="1015">
                  <a:moveTo>
                    <a:pt x="499" y="239"/>
                  </a:moveTo>
                  <a:lnTo>
                    <a:pt x="499" y="633"/>
                  </a:lnTo>
                  <a:lnTo>
                    <a:pt x="499" y="827"/>
                  </a:lnTo>
                  <a:lnTo>
                    <a:pt x="499" y="827"/>
                  </a:lnTo>
                  <a:lnTo>
                    <a:pt x="486" y="850"/>
                  </a:lnTo>
                  <a:lnTo>
                    <a:pt x="474" y="871"/>
                  </a:lnTo>
                  <a:lnTo>
                    <a:pt x="461" y="891"/>
                  </a:lnTo>
                  <a:lnTo>
                    <a:pt x="447" y="909"/>
                  </a:lnTo>
                  <a:lnTo>
                    <a:pt x="434" y="925"/>
                  </a:lnTo>
                  <a:lnTo>
                    <a:pt x="419" y="940"/>
                  </a:lnTo>
                  <a:lnTo>
                    <a:pt x="403" y="954"/>
                  </a:lnTo>
                  <a:lnTo>
                    <a:pt x="389" y="967"/>
                  </a:lnTo>
                  <a:lnTo>
                    <a:pt x="373" y="978"/>
                  </a:lnTo>
                  <a:lnTo>
                    <a:pt x="357" y="988"/>
                  </a:lnTo>
                  <a:lnTo>
                    <a:pt x="342" y="996"/>
                  </a:lnTo>
                  <a:lnTo>
                    <a:pt x="325" y="1002"/>
                  </a:lnTo>
                  <a:lnTo>
                    <a:pt x="308" y="1007"/>
                  </a:lnTo>
                  <a:lnTo>
                    <a:pt x="291" y="1012"/>
                  </a:lnTo>
                  <a:lnTo>
                    <a:pt x="274" y="1014"/>
                  </a:lnTo>
                  <a:lnTo>
                    <a:pt x="258" y="1015"/>
                  </a:lnTo>
                  <a:lnTo>
                    <a:pt x="241" y="1014"/>
                  </a:lnTo>
                  <a:lnTo>
                    <a:pt x="224" y="1012"/>
                  </a:lnTo>
                  <a:lnTo>
                    <a:pt x="207" y="1008"/>
                  </a:lnTo>
                  <a:lnTo>
                    <a:pt x="190" y="1003"/>
                  </a:lnTo>
                  <a:lnTo>
                    <a:pt x="173" y="997"/>
                  </a:lnTo>
                  <a:lnTo>
                    <a:pt x="157" y="989"/>
                  </a:lnTo>
                  <a:lnTo>
                    <a:pt x="140" y="979"/>
                  </a:lnTo>
                  <a:lnTo>
                    <a:pt x="123" y="969"/>
                  </a:lnTo>
                  <a:lnTo>
                    <a:pt x="106" y="957"/>
                  </a:lnTo>
                  <a:lnTo>
                    <a:pt x="90" y="943"/>
                  </a:lnTo>
                  <a:lnTo>
                    <a:pt x="74" y="927"/>
                  </a:lnTo>
                  <a:lnTo>
                    <a:pt x="58" y="910"/>
                  </a:lnTo>
                  <a:lnTo>
                    <a:pt x="43" y="892"/>
                  </a:lnTo>
                  <a:lnTo>
                    <a:pt x="28" y="872"/>
                  </a:lnTo>
                  <a:lnTo>
                    <a:pt x="13" y="851"/>
                  </a:lnTo>
                  <a:lnTo>
                    <a:pt x="0" y="827"/>
                  </a:lnTo>
                  <a:lnTo>
                    <a:pt x="0" y="633"/>
                  </a:lnTo>
                  <a:lnTo>
                    <a:pt x="0" y="239"/>
                  </a:lnTo>
                  <a:lnTo>
                    <a:pt x="0" y="239"/>
                  </a:lnTo>
                  <a:lnTo>
                    <a:pt x="0" y="224"/>
                  </a:lnTo>
                  <a:lnTo>
                    <a:pt x="1" y="209"/>
                  </a:lnTo>
                  <a:lnTo>
                    <a:pt x="2" y="196"/>
                  </a:lnTo>
                  <a:lnTo>
                    <a:pt x="5" y="182"/>
                  </a:lnTo>
                  <a:lnTo>
                    <a:pt x="7" y="170"/>
                  </a:lnTo>
                  <a:lnTo>
                    <a:pt x="12" y="158"/>
                  </a:lnTo>
                  <a:lnTo>
                    <a:pt x="15" y="146"/>
                  </a:lnTo>
                  <a:lnTo>
                    <a:pt x="21" y="135"/>
                  </a:lnTo>
                  <a:lnTo>
                    <a:pt x="27" y="123"/>
                  </a:lnTo>
                  <a:lnTo>
                    <a:pt x="32" y="113"/>
                  </a:lnTo>
                  <a:lnTo>
                    <a:pt x="39" y="102"/>
                  </a:lnTo>
                  <a:lnTo>
                    <a:pt x="46" y="94"/>
                  </a:lnTo>
                  <a:lnTo>
                    <a:pt x="60" y="75"/>
                  </a:lnTo>
                  <a:lnTo>
                    <a:pt x="77" y="60"/>
                  </a:lnTo>
                  <a:lnTo>
                    <a:pt x="95" y="46"/>
                  </a:lnTo>
                  <a:lnTo>
                    <a:pt x="115" y="33"/>
                  </a:lnTo>
                  <a:lnTo>
                    <a:pt x="135" y="24"/>
                  </a:lnTo>
                  <a:lnTo>
                    <a:pt x="157" y="15"/>
                  </a:lnTo>
                  <a:lnTo>
                    <a:pt x="179" y="9"/>
                  </a:lnTo>
                  <a:lnTo>
                    <a:pt x="203" y="4"/>
                  </a:lnTo>
                  <a:lnTo>
                    <a:pt x="225" y="1"/>
                  </a:lnTo>
                  <a:lnTo>
                    <a:pt x="249" y="0"/>
                  </a:lnTo>
                  <a:lnTo>
                    <a:pt x="272" y="1"/>
                  </a:lnTo>
                  <a:lnTo>
                    <a:pt x="296" y="4"/>
                  </a:lnTo>
                  <a:lnTo>
                    <a:pt x="318" y="9"/>
                  </a:lnTo>
                  <a:lnTo>
                    <a:pt x="341" y="15"/>
                  </a:lnTo>
                  <a:lnTo>
                    <a:pt x="362" y="24"/>
                  </a:lnTo>
                  <a:lnTo>
                    <a:pt x="382" y="33"/>
                  </a:lnTo>
                  <a:lnTo>
                    <a:pt x="402" y="46"/>
                  </a:lnTo>
                  <a:lnTo>
                    <a:pt x="420" y="60"/>
                  </a:lnTo>
                  <a:lnTo>
                    <a:pt x="437" y="75"/>
                  </a:lnTo>
                  <a:lnTo>
                    <a:pt x="453" y="94"/>
                  </a:lnTo>
                  <a:lnTo>
                    <a:pt x="460" y="102"/>
                  </a:lnTo>
                  <a:lnTo>
                    <a:pt x="466" y="113"/>
                  </a:lnTo>
                  <a:lnTo>
                    <a:pt x="472" y="123"/>
                  </a:lnTo>
                  <a:lnTo>
                    <a:pt x="478" y="135"/>
                  </a:lnTo>
                  <a:lnTo>
                    <a:pt x="482" y="146"/>
                  </a:lnTo>
                  <a:lnTo>
                    <a:pt x="486" y="158"/>
                  </a:lnTo>
                  <a:lnTo>
                    <a:pt x="490" y="170"/>
                  </a:lnTo>
                  <a:lnTo>
                    <a:pt x="493" y="182"/>
                  </a:lnTo>
                  <a:lnTo>
                    <a:pt x="495" y="196"/>
                  </a:lnTo>
                  <a:lnTo>
                    <a:pt x="497" y="209"/>
                  </a:lnTo>
                  <a:lnTo>
                    <a:pt x="498" y="224"/>
                  </a:lnTo>
                  <a:lnTo>
                    <a:pt x="499" y="23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99"/>
            <p:cNvSpPr>
              <a:spLocks/>
            </p:cNvSpPr>
            <p:nvPr/>
          </p:nvSpPr>
          <p:spPr bwMode="auto">
            <a:xfrm flipH="1">
              <a:off x="8176954" y="6005293"/>
              <a:ext cx="64306" cy="79922"/>
            </a:xfrm>
            <a:custGeom>
              <a:avLst/>
              <a:gdLst>
                <a:gd name="T0" fmla="*/ 45 w 225"/>
                <a:gd name="T1" fmla="*/ 5 h 325"/>
                <a:gd name="T2" fmla="*/ 65 w 225"/>
                <a:gd name="T3" fmla="*/ 0 h 325"/>
                <a:gd name="T4" fmla="*/ 86 w 225"/>
                <a:gd name="T5" fmla="*/ 2 h 325"/>
                <a:gd name="T6" fmla="*/ 107 w 225"/>
                <a:gd name="T7" fmla="*/ 10 h 325"/>
                <a:gd name="T8" fmla="*/ 129 w 225"/>
                <a:gd name="T9" fmla="*/ 24 h 325"/>
                <a:gd name="T10" fmla="*/ 149 w 225"/>
                <a:gd name="T11" fmla="*/ 42 h 325"/>
                <a:gd name="T12" fmla="*/ 170 w 225"/>
                <a:gd name="T13" fmla="*/ 65 h 325"/>
                <a:gd name="T14" fmla="*/ 188 w 225"/>
                <a:gd name="T15" fmla="*/ 93 h 325"/>
                <a:gd name="T16" fmla="*/ 202 w 225"/>
                <a:gd name="T17" fmla="*/ 123 h 325"/>
                <a:gd name="T18" fmla="*/ 209 w 225"/>
                <a:gd name="T19" fmla="*/ 139 h 325"/>
                <a:gd name="T20" fmla="*/ 219 w 225"/>
                <a:gd name="T21" fmla="*/ 172 h 325"/>
                <a:gd name="T22" fmla="*/ 224 w 225"/>
                <a:gd name="T23" fmla="*/ 203 h 325"/>
                <a:gd name="T24" fmla="*/ 225 w 225"/>
                <a:gd name="T25" fmla="*/ 232 h 325"/>
                <a:gd name="T26" fmla="*/ 221 w 225"/>
                <a:gd name="T27" fmla="*/ 259 h 325"/>
                <a:gd name="T28" fmla="*/ 215 w 225"/>
                <a:gd name="T29" fmla="*/ 283 h 325"/>
                <a:gd name="T30" fmla="*/ 203 w 225"/>
                <a:gd name="T31" fmla="*/ 301 h 325"/>
                <a:gd name="T32" fmla="*/ 189 w 225"/>
                <a:gd name="T33" fmla="*/ 315 h 325"/>
                <a:gd name="T34" fmla="*/ 180 w 225"/>
                <a:gd name="T35" fmla="*/ 319 h 325"/>
                <a:gd name="T36" fmla="*/ 160 w 225"/>
                <a:gd name="T37" fmla="*/ 325 h 325"/>
                <a:gd name="T38" fmla="*/ 139 w 225"/>
                <a:gd name="T39" fmla="*/ 323 h 325"/>
                <a:gd name="T40" fmla="*/ 117 w 225"/>
                <a:gd name="T41" fmla="*/ 315 h 325"/>
                <a:gd name="T42" fmla="*/ 96 w 225"/>
                <a:gd name="T43" fmla="*/ 301 h 325"/>
                <a:gd name="T44" fmla="*/ 75 w 225"/>
                <a:gd name="T45" fmla="*/ 283 h 325"/>
                <a:gd name="T46" fmla="*/ 55 w 225"/>
                <a:gd name="T47" fmla="*/ 260 h 325"/>
                <a:gd name="T48" fmla="*/ 37 w 225"/>
                <a:gd name="T49" fmla="*/ 232 h 325"/>
                <a:gd name="T50" fmla="*/ 22 w 225"/>
                <a:gd name="T51" fmla="*/ 202 h 325"/>
                <a:gd name="T52" fmla="*/ 16 w 225"/>
                <a:gd name="T53" fmla="*/ 186 h 325"/>
                <a:gd name="T54" fmla="*/ 6 w 225"/>
                <a:gd name="T55" fmla="*/ 153 h 325"/>
                <a:gd name="T56" fmla="*/ 1 w 225"/>
                <a:gd name="T57" fmla="*/ 122 h 325"/>
                <a:gd name="T58" fmla="*/ 0 w 225"/>
                <a:gd name="T59" fmla="*/ 93 h 325"/>
                <a:gd name="T60" fmla="*/ 4 w 225"/>
                <a:gd name="T61" fmla="*/ 66 h 325"/>
                <a:gd name="T62" fmla="*/ 10 w 225"/>
                <a:gd name="T63" fmla="*/ 43 h 325"/>
                <a:gd name="T64" fmla="*/ 22 w 225"/>
                <a:gd name="T65" fmla="*/ 24 h 325"/>
                <a:gd name="T66" fmla="*/ 36 w 225"/>
                <a:gd name="T67" fmla="*/ 10 h 325"/>
                <a:gd name="T68" fmla="*/ 45 w 225"/>
                <a:gd name="T69" fmla="*/ 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5" h="325">
                  <a:moveTo>
                    <a:pt x="45" y="5"/>
                  </a:moveTo>
                  <a:lnTo>
                    <a:pt x="45" y="5"/>
                  </a:lnTo>
                  <a:lnTo>
                    <a:pt x="55" y="2"/>
                  </a:lnTo>
                  <a:lnTo>
                    <a:pt x="65" y="0"/>
                  </a:lnTo>
                  <a:lnTo>
                    <a:pt x="75" y="0"/>
                  </a:lnTo>
                  <a:lnTo>
                    <a:pt x="86" y="2"/>
                  </a:lnTo>
                  <a:lnTo>
                    <a:pt x="97" y="5"/>
                  </a:lnTo>
                  <a:lnTo>
                    <a:pt x="107" y="10"/>
                  </a:lnTo>
                  <a:lnTo>
                    <a:pt x="118" y="16"/>
                  </a:lnTo>
                  <a:lnTo>
                    <a:pt x="129" y="24"/>
                  </a:lnTo>
                  <a:lnTo>
                    <a:pt x="139" y="32"/>
                  </a:lnTo>
                  <a:lnTo>
                    <a:pt x="149" y="42"/>
                  </a:lnTo>
                  <a:lnTo>
                    <a:pt x="160" y="53"/>
                  </a:lnTo>
                  <a:lnTo>
                    <a:pt x="170" y="65"/>
                  </a:lnTo>
                  <a:lnTo>
                    <a:pt x="179" y="79"/>
                  </a:lnTo>
                  <a:lnTo>
                    <a:pt x="188" y="93"/>
                  </a:lnTo>
                  <a:lnTo>
                    <a:pt x="195" y="108"/>
                  </a:lnTo>
                  <a:lnTo>
                    <a:pt x="202" y="123"/>
                  </a:lnTo>
                  <a:lnTo>
                    <a:pt x="202" y="123"/>
                  </a:lnTo>
                  <a:lnTo>
                    <a:pt x="209" y="139"/>
                  </a:lnTo>
                  <a:lnTo>
                    <a:pt x="215" y="155"/>
                  </a:lnTo>
                  <a:lnTo>
                    <a:pt x="219" y="172"/>
                  </a:lnTo>
                  <a:lnTo>
                    <a:pt x="221" y="188"/>
                  </a:lnTo>
                  <a:lnTo>
                    <a:pt x="224" y="203"/>
                  </a:lnTo>
                  <a:lnTo>
                    <a:pt x="225" y="218"/>
                  </a:lnTo>
                  <a:lnTo>
                    <a:pt x="225" y="232"/>
                  </a:lnTo>
                  <a:lnTo>
                    <a:pt x="224" y="246"/>
                  </a:lnTo>
                  <a:lnTo>
                    <a:pt x="221" y="259"/>
                  </a:lnTo>
                  <a:lnTo>
                    <a:pt x="218" y="271"/>
                  </a:lnTo>
                  <a:lnTo>
                    <a:pt x="215" y="283"/>
                  </a:lnTo>
                  <a:lnTo>
                    <a:pt x="209" y="292"/>
                  </a:lnTo>
                  <a:lnTo>
                    <a:pt x="203" y="301"/>
                  </a:lnTo>
                  <a:lnTo>
                    <a:pt x="197" y="309"/>
                  </a:lnTo>
                  <a:lnTo>
                    <a:pt x="189" y="315"/>
                  </a:lnTo>
                  <a:lnTo>
                    <a:pt x="180" y="319"/>
                  </a:lnTo>
                  <a:lnTo>
                    <a:pt x="180" y="319"/>
                  </a:lnTo>
                  <a:lnTo>
                    <a:pt x="170" y="323"/>
                  </a:lnTo>
                  <a:lnTo>
                    <a:pt x="160" y="325"/>
                  </a:lnTo>
                  <a:lnTo>
                    <a:pt x="149" y="325"/>
                  </a:lnTo>
                  <a:lnTo>
                    <a:pt x="139" y="323"/>
                  </a:lnTo>
                  <a:lnTo>
                    <a:pt x="128" y="319"/>
                  </a:lnTo>
                  <a:lnTo>
                    <a:pt x="117" y="315"/>
                  </a:lnTo>
                  <a:lnTo>
                    <a:pt x="107" y="309"/>
                  </a:lnTo>
                  <a:lnTo>
                    <a:pt x="96" y="301"/>
                  </a:lnTo>
                  <a:lnTo>
                    <a:pt x="86" y="292"/>
                  </a:lnTo>
                  <a:lnTo>
                    <a:pt x="75" y="283"/>
                  </a:lnTo>
                  <a:lnTo>
                    <a:pt x="65" y="272"/>
                  </a:lnTo>
                  <a:lnTo>
                    <a:pt x="55" y="260"/>
                  </a:lnTo>
                  <a:lnTo>
                    <a:pt x="46" y="247"/>
                  </a:lnTo>
                  <a:lnTo>
                    <a:pt x="37" y="232"/>
                  </a:lnTo>
                  <a:lnTo>
                    <a:pt x="29" y="218"/>
                  </a:lnTo>
                  <a:lnTo>
                    <a:pt x="22" y="202"/>
                  </a:lnTo>
                  <a:lnTo>
                    <a:pt x="22" y="202"/>
                  </a:lnTo>
                  <a:lnTo>
                    <a:pt x="16" y="186"/>
                  </a:lnTo>
                  <a:lnTo>
                    <a:pt x="10" y="169"/>
                  </a:lnTo>
                  <a:lnTo>
                    <a:pt x="6" y="153"/>
                  </a:lnTo>
                  <a:lnTo>
                    <a:pt x="3" y="137"/>
                  </a:lnTo>
                  <a:lnTo>
                    <a:pt x="1" y="122"/>
                  </a:lnTo>
                  <a:lnTo>
                    <a:pt x="0" y="107"/>
                  </a:lnTo>
                  <a:lnTo>
                    <a:pt x="0" y="93"/>
                  </a:lnTo>
                  <a:lnTo>
                    <a:pt x="1" y="79"/>
                  </a:lnTo>
                  <a:lnTo>
                    <a:pt x="4" y="66"/>
                  </a:lnTo>
                  <a:lnTo>
                    <a:pt x="6" y="54"/>
                  </a:lnTo>
                  <a:lnTo>
                    <a:pt x="10" y="43"/>
                  </a:lnTo>
                  <a:lnTo>
                    <a:pt x="15" y="32"/>
                  </a:lnTo>
                  <a:lnTo>
                    <a:pt x="22" y="24"/>
                  </a:lnTo>
                  <a:lnTo>
                    <a:pt x="28" y="16"/>
                  </a:lnTo>
                  <a:lnTo>
                    <a:pt x="36" y="10"/>
                  </a:lnTo>
                  <a:lnTo>
                    <a:pt x="45" y="5"/>
                  </a:lnTo>
                  <a:lnTo>
                    <a:pt x="45" y="5"/>
                  </a:lnTo>
                  <a:close/>
                </a:path>
              </a:pathLst>
            </a:custGeom>
            <a:solidFill>
              <a:srgbClr val="F5D6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200"/>
            <p:cNvSpPr>
              <a:spLocks/>
            </p:cNvSpPr>
            <p:nvPr/>
          </p:nvSpPr>
          <p:spPr bwMode="auto">
            <a:xfrm flipH="1">
              <a:off x="7834568" y="6005293"/>
              <a:ext cx="64306" cy="79922"/>
            </a:xfrm>
            <a:custGeom>
              <a:avLst/>
              <a:gdLst>
                <a:gd name="T0" fmla="*/ 179 w 224"/>
                <a:gd name="T1" fmla="*/ 5 h 325"/>
                <a:gd name="T2" fmla="*/ 159 w 224"/>
                <a:gd name="T3" fmla="*/ 0 h 325"/>
                <a:gd name="T4" fmla="*/ 139 w 224"/>
                <a:gd name="T5" fmla="*/ 2 h 325"/>
                <a:gd name="T6" fmla="*/ 117 w 224"/>
                <a:gd name="T7" fmla="*/ 10 h 325"/>
                <a:gd name="T8" fmla="*/ 95 w 224"/>
                <a:gd name="T9" fmla="*/ 24 h 325"/>
                <a:gd name="T10" fmla="*/ 75 w 224"/>
                <a:gd name="T11" fmla="*/ 42 h 325"/>
                <a:gd name="T12" fmla="*/ 55 w 224"/>
                <a:gd name="T13" fmla="*/ 65 h 325"/>
                <a:gd name="T14" fmla="*/ 37 w 224"/>
                <a:gd name="T15" fmla="*/ 93 h 325"/>
                <a:gd name="T16" fmla="*/ 22 w 224"/>
                <a:gd name="T17" fmla="*/ 123 h 325"/>
                <a:gd name="T18" fmla="*/ 15 w 224"/>
                <a:gd name="T19" fmla="*/ 139 h 325"/>
                <a:gd name="T20" fmla="*/ 5 w 224"/>
                <a:gd name="T21" fmla="*/ 172 h 325"/>
                <a:gd name="T22" fmla="*/ 1 w 224"/>
                <a:gd name="T23" fmla="*/ 203 h 325"/>
                <a:gd name="T24" fmla="*/ 0 w 224"/>
                <a:gd name="T25" fmla="*/ 232 h 325"/>
                <a:gd name="T26" fmla="*/ 3 w 224"/>
                <a:gd name="T27" fmla="*/ 259 h 325"/>
                <a:gd name="T28" fmla="*/ 10 w 224"/>
                <a:gd name="T29" fmla="*/ 283 h 325"/>
                <a:gd name="T30" fmla="*/ 21 w 224"/>
                <a:gd name="T31" fmla="*/ 301 h 325"/>
                <a:gd name="T32" fmla="*/ 36 w 224"/>
                <a:gd name="T33" fmla="*/ 315 h 325"/>
                <a:gd name="T34" fmla="*/ 45 w 224"/>
                <a:gd name="T35" fmla="*/ 319 h 325"/>
                <a:gd name="T36" fmla="*/ 65 w 224"/>
                <a:gd name="T37" fmla="*/ 325 h 325"/>
                <a:gd name="T38" fmla="*/ 85 w 224"/>
                <a:gd name="T39" fmla="*/ 323 h 325"/>
                <a:gd name="T40" fmla="*/ 107 w 224"/>
                <a:gd name="T41" fmla="*/ 315 h 325"/>
                <a:gd name="T42" fmla="*/ 129 w 224"/>
                <a:gd name="T43" fmla="*/ 301 h 325"/>
                <a:gd name="T44" fmla="*/ 149 w 224"/>
                <a:gd name="T45" fmla="*/ 283 h 325"/>
                <a:gd name="T46" fmla="*/ 169 w 224"/>
                <a:gd name="T47" fmla="*/ 260 h 325"/>
                <a:gd name="T48" fmla="*/ 187 w 224"/>
                <a:gd name="T49" fmla="*/ 232 h 325"/>
                <a:gd name="T50" fmla="*/ 203 w 224"/>
                <a:gd name="T51" fmla="*/ 202 h 325"/>
                <a:gd name="T52" fmla="*/ 208 w 224"/>
                <a:gd name="T53" fmla="*/ 186 h 325"/>
                <a:gd name="T54" fmla="*/ 218 w 224"/>
                <a:gd name="T55" fmla="*/ 153 h 325"/>
                <a:gd name="T56" fmla="*/ 223 w 224"/>
                <a:gd name="T57" fmla="*/ 122 h 325"/>
                <a:gd name="T58" fmla="*/ 224 w 224"/>
                <a:gd name="T59" fmla="*/ 93 h 325"/>
                <a:gd name="T60" fmla="*/ 221 w 224"/>
                <a:gd name="T61" fmla="*/ 66 h 325"/>
                <a:gd name="T62" fmla="*/ 214 w 224"/>
                <a:gd name="T63" fmla="*/ 43 h 325"/>
                <a:gd name="T64" fmla="*/ 203 w 224"/>
                <a:gd name="T65" fmla="*/ 24 h 325"/>
                <a:gd name="T66" fmla="*/ 188 w 224"/>
                <a:gd name="T67" fmla="*/ 10 h 325"/>
                <a:gd name="T68" fmla="*/ 179 w 224"/>
                <a:gd name="T69" fmla="*/ 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4" h="325">
                  <a:moveTo>
                    <a:pt x="179" y="5"/>
                  </a:moveTo>
                  <a:lnTo>
                    <a:pt x="179" y="5"/>
                  </a:lnTo>
                  <a:lnTo>
                    <a:pt x="169" y="2"/>
                  </a:lnTo>
                  <a:lnTo>
                    <a:pt x="159" y="0"/>
                  </a:lnTo>
                  <a:lnTo>
                    <a:pt x="149" y="0"/>
                  </a:lnTo>
                  <a:lnTo>
                    <a:pt x="139" y="2"/>
                  </a:lnTo>
                  <a:lnTo>
                    <a:pt x="128" y="5"/>
                  </a:lnTo>
                  <a:lnTo>
                    <a:pt x="117" y="10"/>
                  </a:lnTo>
                  <a:lnTo>
                    <a:pt x="106" y="16"/>
                  </a:lnTo>
                  <a:lnTo>
                    <a:pt x="95" y="24"/>
                  </a:lnTo>
                  <a:lnTo>
                    <a:pt x="85" y="32"/>
                  </a:lnTo>
                  <a:lnTo>
                    <a:pt x="75" y="42"/>
                  </a:lnTo>
                  <a:lnTo>
                    <a:pt x="65" y="53"/>
                  </a:lnTo>
                  <a:lnTo>
                    <a:pt x="55" y="65"/>
                  </a:lnTo>
                  <a:lnTo>
                    <a:pt x="46" y="79"/>
                  </a:lnTo>
                  <a:lnTo>
                    <a:pt x="37" y="93"/>
                  </a:lnTo>
                  <a:lnTo>
                    <a:pt x="29" y="108"/>
                  </a:lnTo>
                  <a:lnTo>
                    <a:pt x="22" y="123"/>
                  </a:lnTo>
                  <a:lnTo>
                    <a:pt x="22" y="123"/>
                  </a:lnTo>
                  <a:lnTo>
                    <a:pt x="15" y="139"/>
                  </a:lnTo>
                  <a:lnTo>
                    <a:pt x="10" y="155"/>
                  </a:lnTo>
                  <a:lnTo>
                    <a:pt x="5" y="172"/>
                  </a:lnTo>
                  <a:lnTo>
                    <a:pt x="3" y="188"/>
                  </a:lnTo>
                  <a:lnTo>
                    <a:pt x="1" y="203"/>
                  </a:lnTo>
                  <a:lnTo>
                    <a:pt x="0" y="218"/>
                  </a:lnTo>
                  <a:lnTo>
                    <a:pt x="0" y="232"/>
                  </a:lnTo>
                  <a:lnTo>
                    <a:pt x="1" y="246"/>
                  </a:lnTo>
                  <a:lnTo>
                    <a:pt x="3" y="259"/>
                  </a:lnTo>
                  <a:lnTo>
                    <a:pt x="5" y="271"/>
                  </a:lnTo>
                  <a:lnTo>
                    <a:pt x="10" y="283"/>
                  </a:lnTo>
                  <a:lnTo>
                    <a:pt x="15" y="292"/>
                  </a:lnTo>
                  <a:lnTo>
                    <a:pt x="21" y="301"/>
                  </a:lnTo>
                  <a:lnTo>
                    <a:pt x="28" y="309"/>
                  </a:lnTo>
                  <a:lnTo>
                    <a:pt x="36" y="315"/>
                  </a:lnTo>
                  <a:lnTo>
                    <a:pt x="45" y="319"/>
                  </a:lnTo>
                  <a:lnTo>
                    <a:pt x="45" y="319"/>
                  </a:lnTo>
                  <a:lnTo>
                    <a:pt x="55" y="323"/>
                  </a:lnTo>
                  <a:lnTo>
                    <a:pt x="65" y="325"/>
                  </a:lnTo>
                  <a:lnTo>
                    <a:pt x="75" y="325"/>
                  </a:lnTo>
                  <a:lnTo>
                    <a:pt x="85" y="323"/>
                  </a:lnTo>
                  <a:lnTo>
                    <a:pt x="96" y="319"/>
                  </a:lnTo>
                  <a:lnTo>
                    <a:pt x="107" y="315"/>
                  </a:lnTo>
                  <a:lnTo>
                    <a:pt x="117" y="309"/>
                  </a:lnTo>
                  <a:lnTo>
                    <a:pt x="129" y="301"/>
                  </a:lnTo>
                  <a:lnTo>
                    <a:pt x="139" y="292"/>
                  </a:lnTo>
                  <a:lnTo>
                    <a:pt x="149" y="283"/>
                  </a:lnTo>
                  <a:lnTo>
                    <a:pt x="159" y="272"/>
                  </a:lnTo>
                  <a:lnTo>
                    <a:pt x="169" y="260"/>
                  </a:lnTo>
                  <a:lnTo>
                    <a:pt x="178" y="247"/>
                  </a:lnTo>
                  <a:lnTo>
                    <a:pt x="187" y="232"/>
                  </a:lnTo>
                  <a:lnTo>
                    <a:pt x="195" y="218"/>
                  </a:lnTo>
                  <a:lnTo>
                    <a:pt x="203" y="202"/>
                  </a:lnTo>
                  <a:lnTo>
                    <a:pt x="203" y="202"/>
                  </a:lnTo>
                  <a:lnTo>
                    <a:pt x="208" y="186"/>
                  </a:lnTo>
                  <a:lnTo>
                    <a:pt x="214" y="169"/>
                  </a:lnTo>
                  <a:lnTo>
                    <a:pt x="218" y="153"/>
                  </a:lnTo>
                  <a:lnTo>
                    <a:pt x="222" y="137"/>
                  </a:lnTo>
                  <a:lnTo>
                    <a:pt x="223" y="122"/>
                  </a:lnTo>
                  <a:lnTo>
                    <a:pt x="224" y="107"/>
                  </a:lnTo>
                  <a:lnTo>
                    <a:pt x="224" y="93"/>
                  </a:lnTo>
                  <a:lnTo>
                    <a:pt x="223" y="79"/>
                  </a:lnTo>
                  <a:lnTo>
                    <a:pt x="221" y="66"/>
                  </a:lnTo>
                  <a:lnTo>
                    <a:pt x="218" y="54"/>
                  </a:lnTo>
                  <a:lnTo>
                    <a:pt x="214" y="43"/>
                  </a:lnTo>
                  <a:lnTo>
                    <a:pt x="208" y="32"/>
                  </a:lnTo>
                  <a:lnTo>
                    <a:pt x="203" y="24"/>
                  </a:lnTo>
                  <a:lnTo>
                    <a:pt x="196" y="16"/>
                  </a:lnTo>
                  <a:lnTo>
                    <a:pt x="188" y="10"/>
                  </a:lnTo>
                  <a:lnTo>
                    <a:pt x="179" y="5"/>
                  </a:lnTo>
                  <a:lnTo>
                    <a:pt x="179" y="5"/>
                  </a:lnTo>
                  <a:close/>
                </a:path>
              </a:pathLst>
            </a:custGeom>
            <a:solidFill>
              <a:srgbClr val="F5D6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201"/>
            <p:cNvSpPr>
              <a:spLocks/>
            </p:cNvSpPr>
            <p:nvPr/>
          </p:nvSpPr>
          <p:spPr bwMode="auto">
            <a:xfrm flipH="1">
              <a:off x="7964918" y="6147762"/>
              <a:ext cx="144254" cy="41698"/>
            </a:xfrm>
            <a:custGeom>
              <a:avLst/>
              <a:gdLst>
                <a:gd name="T0" fmla="*/ 0 w 499"/>
                <a:gd name="T1" fmla="*/ 0 h 168"/>
                <a:gd name="T2" fmla="*/ 499 w 499"/>
                <a:gd name="T3" fmla="*/ 0 h 168"/>
                <a:gd name="T4" fmla="*/ 499 w 499"/>
                <a:gd name="T5" fmla="*/ 17 h 168"/>
                <a:gd name="T6" fmla="*/ 499 w 499"/>
                <a:gd name="T7" fmla="*/ 17 h 168"/>
                <a:gd name="T8" fmla="*/ 473 w 499"/>
                <a:gd name="T9" fmla="*/ 40 h 168"/>
                <a:gd name="T10" fmla="*/ 444 w 499"/>
                <a:gd name="T11" fmla="*/ 65 h 168"/>
                <a:gd name="T12" fmla="*/ 409 w 499"/>
                <a:gd name="T13" fmla="*/ 92 h 168"/>
                <a:gd name="T14" fmla="*/ 389 w 499"/>
                <a:gd name="T15" fmla="*/ 106 h 168"/>
                <a:gd name="T16" fmla="*/ 370 w 499"/>
                <a:gd name="T17" fmla="*/ 120 h 168"/>
                <a:gd name="T18" fmla="*/ 348 w 499"/>
                <a:gd name="T19" fmla="*/ 133 h 168"/>
                <a:gd name="T20" fmla="*/ 328 w 499"/>
                <a:gd name="T21" fmla="*/ 144 h 168"/>
                <a:gd name="T22" fmla="*/ 308 w 499"/>
                <a:gd name="T23" fmla="*/ 154 h 168"/>
                <a:gd name="T24" fmla="*/ 288 w 499"/>
                <a:gd name="T25" fmla="*/ 161 h 168"/>
                <a:gd name="T26" fmla="*/ 269 w 499"/>
                <a:gd name="T27" fmla="*/ 165 h 168"/>
                <a:gd name="T28" fmla="*/ 260 w 499"/>
                <a:gd name="T29" fmla="*/ 168 h 168"/>
                <a:gd name="T30" fmla="*/ 251 w 499"/>
                <a:gd name="T31" fmla="*/ 168 h 168"/>
                <a:gd name="T32" fmla="*/ 251 w 499"/>
                <a:gd name="T33" fmla="*/ 168 h 168"/>
                <a:gd name="T34" fmla="*/ 242 w 499"/>
                <a:gd name="T35" fmla="*/ 168 h 168"/>
                <a:gd name="T36" fmla="*/ 233 w 499"/>
                <a:gd name="T37" fmla="*/ 165 h 168"/>
                <a:gd name="T38" fmla="*/ 214 w 499"/>
                <a:gd name="T39" fmla="*/ 161 h 168"/>
                <a:gd name="T40" fmla="*/ 195 w 499"/>
                <a:gd name="T41" fmla="*/ 154 h 168"/>
                <a:gd name="T42" fmla="*/ 173 w 499"/>
                <a:gd name="T43" fmla="*/ 144 h 168"/>
                <a:gd name="T44" fmla="*/ 152 w 499"/>
                <a:gd name="T45" fmla="*/ 132 h 168"/>
                <a:gd name="T46" fmla="*/ 132 w 499"/>
                <a:gd name="T47" fmla="*/ 119 h 168"/>
                <a:gd name="T48" fmla="*/ 111 w 499"/>
                <a:gd name="T49" fmla="*/ 106 h 168"/>
                <a:gd name="T50" fmla="*/ 92 w 499"/>
                <a:gd name="T51" fmla="*/ 92 h 168"/>
                <a:gd name="T52" fmla="*/ 55 w 499"/>
                <a:gd name="T53" fmla="*/ 64 h 168"/>
                <a:gd name="T54" fmla="*/ 25 w 499"/>
                <a:gd name="T55" fmla="*/ 39 h 168"/>
                <a:gd name="T56" fmla="*/ 0 w 499"/>
                <a:gd name="T57" fmla="*/ 15 h 168"/>
                <a:gd name="T58" fmla="*/ 0 w 499"/>
                <a:gd name="T5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9" h="168">
                  <a:moveTo>
                    <a:pt x="0" y="0"/>
                  </a:moveTo>
                  <a:lnTo>
                    <a:pt x="499" y="0"/>
                  </a:lnTo>
                  <a:lnTo>
                    <a:pt x="499" y="17"/>
                  </a:lnTo>
                  <a:lnTo>
                    <a:pt x="499" y="17"/>
                  </a:lnTo>
                  <a:lnTo>
                    <a:pt x="473" y="40"/>
                  </a:lnTo>
                  <a:lnTo>
                    <a:pt x="444" y="65"/>
                  </a:lnTo>
                  <a:lnTo>
                    <a:pt x="409" y="92"/>
                  </a:lnTo>
                  <a:lnTo>
                    <a:pt x="389" y="106"/>
                  </a:lnTo>
                  <a:lnTo>
                    <a:pt x="370" y="120"/>
                  </a:lnTo>
                  <a:lnTo>
                    <a:pt x="348" y="133"/>
                  </a:lnTo>
                  <a:lnTo>
                    <a:pt x="328" y="144"/>
                  </a:lnTo>
                  <a:lnTo>
                    <a:pt x="308" y="154"/>
                  </a:lnTo>
                  <a:lnTo>
                    <a:pt x="288" y="161"/>
                  </a:lnTo>
                  <a:lnTo>
                    <a:pt x="269" y="165"/>
                  </a:lnTo>
                  <a:lnTo>
                    <a:pt x="260" y="168"/>
                  </a:lnTo>
                  <a:lnTo>
                    <a:pt x="251" y="168"/>
                  </a:lnTo>
                  <a:lnTo>
                    <a:pt x="251" y="168"/>
                  </a:lnTo>
                  <a:lnTo>
                    <a:pt x="242" y="168"/>
                  </a:lnTo>
                  <a:lnTo>
                    <a:pt x="233" y="165"/>
                  </a:lnTo>
                  <a:lnTo>
                    <a:pt x="214" y="161"/>
                  </a:lnTo>
                  <a:lnTo>
                    <a:pt x="195" y="154"/>
                  </a:lnTo>
                  <a:lnTo>
                    <a:pt x="173" y="144"/>
                  </a:lnTo>
                  <a:lnTo>
                    <a:pt x="152" y="132"/>
                  </a:lnTo>
                  <a:lnTo>
                    <a:pt x="132" y="119"/>
                  </a:lnTo>
                  <a:lnTo>
                    <a:pt x="111" y="106"/>
                  </a:lnTo>
                  <a:lnTo>
                    <a:pt x="92" y="92"/>
                  </a:lnTo>
                  <a:lnTo>
                    <a:pt x="55" y="64"/>
                  </a:lnTo>
                  <a:lnTo>
                    <a:pt x="25" y="39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9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202"/>
            <p:cNvSpPr>
              <a:spLocks/>
            </p:cNvSpPr>
            <p:nvPr/>
          </p:nvSpPr>
          <p:spPr bwMode="auto">
            <a:xfrm flipH="1">
              <a:off x="7964918" y="6147762"/>
              <a:ext cx="144254" cy="41698"/>
            </a:xfrm>
            <a:custGeom>
              <a:avLst/>
              <a:gdLst>
                <a:gd name="T0" fmla="*/ 0 w 499"/>
                <a:gd name="T1" fmla="*/ 0 h 168"/>
                <a:gd name="T2" fmla="*/ 499 w 499"/>
                <a:gd name="T3" fmla="*/ 0 h 168"/>
                <a:gd name="T4" fmla="*/ 499 w 499"/>
                <a:gd name="T5" fmla="*/ 17 h 168"/>
                <a:gd name="T6" fmla="*/ 499 w 499"/>
                <a:gd name="T7" fmla="*/ 17 h 168"/>
                <a:gd name="T8" fmla="*/ 473 w 499"/>
                <a:gd name="T9" fmla="*/ 40 h 168"/>
                <a:gd name="T10" fmla="*/ 444 w 499"/>
                <a:gd name="T11" fmla="*/ 65 h 168"/>
                <a:gd name="T12" fmla="*/ 409 w 499"/>
                <a:gd name="T13" fmla="*/ 92 h 168"/>
                <a:gd name="T14" fmla="*/ 389 w 499"/>
                <a:gd name="T15" fmla="*/ 106 h 168"/>
                <a:gd name="T16" fmla="*/ 370 w 499"/>
                <a:gd name="T17" fmla="*/ 120 h 168"/>
                <a:gd name="T18" fmla="*/ 348 w 499"/>
                <a:gd name="T19" fmla="*/ 133 h 168"/>
                <a:gd name="T20" fmla="*/ 328 w 499"/>
                <a:gd name="T21" fmla="*/ 144 h 168"/>
                <a:gd name="T22" fmla="*/ 308 w 499"/>
                <a:gd name="T23" fmla="*/ 154 h 168"/>
                <a:gd name="T24" fmla="*/ 288 w 499"/>
                <a:gd name="T25" fmla="*/ 161 h 168"/>
                <a:gd name="T26" fmla="*/ 269 w 499"/>
                <a:gd name="T27" fmla="*/ 165 h 168"/>
                <a:gd name="T28" fmla="*/ 260 w 499"/>
                <a:gd name="T29" fmla="*/ 168 h 168"/>
                <a:gd name="T30" fmla="*/ 251 w 499"/>
                <a:gd name="T31" fmla="*/ 168 h 168"/>
                <a:gd name="T32" fmla="*/ 251 w 499"/>
                <a:gd name="T33" fmla="*/ 168 h 168"/>
                <a:gd name="T34" fmla="*/ 242 w 499"/>
                <a:gd name="T35" fmla="*/ 168 h 168"/>
                <a:gd name="T36" fmla="*/ 233 w 499"/>
                <a:gd name="T37" fmla="*/ 165 h 168"/>
                <a:gd name="T38" fmla="*/ 214 w 499"/>
                <a:gd name="T39" fmla="*/ 161 h 168"/>
                <a:gd name="T40" fmla="*/ 195 w 499"/>
                <a:gd name="T41" fmla="*/ 154 h 168"/>
                <a:gd name="T42" fmla="*/ 173 w 499"/>
                <a:gd name="T43" fmla="*/ 144 h 168"/>
                <a:gd name="T44" fmla="*/ 152 w 499"/>
                <a:gd name="T45" fmla="*/ 132 h 168"/>
                <a:gd name="T46" fmla="*/ 132 w 499"/>
                <a:gd name="T47" fmla="*/ 119 h 168"/>
                <a:gd name="T48" fmla="*/ 111 w 499"/>
                <a:gd name="T49" fmla="*/ 106 h 168"/>
                <a:gd name="T50" fmla="*/ 92 w 499"/>
                <a:gd name="T51" fmla="*/ 92 h 168"/>
                <a:gd name="T52" fmla="*/ 55 w 499"/>
                <a:gd name="T53" fmla="*/ 64 h 168"/>
                <a:gd name="T54" fmla="*/ 25 w 499"/>
                <a:gd name="T55" fmla="*/ 39 h 168"/>
                <a:gd name="T56" fmla="*/ 0 w 499"/>
                <a:gd name="T57" fmla="*/ 15 h 168"/>
                <a:gd name="T58" fmla="*/ 0 w 499"/>
                <a:gd name="T5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9" h="168">
                  <a:moveTo>
                    <a:pt x="0" y="0"/>
                  </a:moveTo>
                  <a:lnTo>
                    <a:pt x="499" y="0"/>
                  </a:lnTo>
                  <a:lnTo>
                    <a:pt x="499" y="17"/>
                  </a:lnTo>
                  <a:lnTo>
                    <a:pt x="499" y="17"/>
                  </a:lnTo>
                  <a:lnTo>
                    <a:pt x="473" y="40"/>
                  </a:lnTo>
                  <a:lnTo>
                    <a:pt x="444" y="65"/>
                  </a:lnTo>
                  <a:lnTo>
                    <a:pt x="409" y="92"/>
                  </a:lnTo>
                  <a:lnTo>
                    <a:pt x="389" y="106"/>
                  </a:lnTo>
                  <a:lnTo>
                    <a:pt x="370" y="120"/>
                  </a:lnTo>
                  <a:lnTo>
                    <a:pt x="348" y="133"/>
                  </a:lnTo>
                  <a:lnTo>
                    <a:pt x="328" y="144"/>
                  </a:lnTo>
                  <a:lnTo>
                    <a:pt x="308" y="154"/>
                  </a:lnTo>
                  <a:lnTo>
                    <a:pt x="288" y="161"/>
                  </a:lnTo>
                  <a:lnTo>
                    <a:pt x="269" y="165"/>
                  </a:lnTo>
                  <a:lnTo>
                    <a:pt x="260" y="168"/>
                  </a:lnTo>
                  <a:lnTo>
                    <a:pt x="251" y="168"/>
                  </a:lnTo>
                  <a:lnTo>
                    <a:pt x="251" y="168"/>
                  </a:lnTo>
                  <a:lnTo>
                    <a:pt x="242" y="168"/>
                  </a:lnTo>
                  <a:lnTo>
                    <a:pt x="233" y="165"/>
                  </a:lnTo>
                  <a:lnTo>
                    <a:pt x="214" y="161"/>
                  </a:lnTo>
                  <a:lnTo>
                    <a:pt x="195" y="154"/>
                  </a:lnTo>
                  <a:lnTo>
                    <a:pt x="173" y="144"/>
                  </a:lnTo>
                  <a:lnTo>
                    <a:pt x="152" y="132"/>
                  </a:lnTo>
                  <a:lnTo>
                    <a:pt x="132" y="119"/>
                  </a:lnTo>
                  <a:lnTo>
                    <a:pt x="111" y="106"/>
                  </a:lnTo>
                  <a:lnTo>
                    <a:pt x="92" y="92"/>
                  </a:lnTo>
                  <a:lnTo>
                    <a:pt x="55" y="64"/>
                  </a:lnTo>
                  <a:lnTo>
                    <a:pt x="25" y="39"/>
                  </a:lnTo>
                  <a:lnTo>
                    <a:pt x="0" y="15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203"/>
            <p:cNvSpPr>
              <a:spLocks/>
            </p:cNvSpPr>
            <p:nvPr/>
          </p:nvSpPr>
          <p:spPr bwMode="auto">
            <a:xfrm flipH="1">
              <a:off x="7860638" y="5812438"/>
              <a:ext cx="354552" cy="363123"/>
            </a:xfrm>
            <a:custGeom>
              <a:avLst/>
              <a:gdLst>
                <a:gd name="T0" fmla="*/ 625 w 1221"/>
                <a:gd name="T1" fmla="*/ 1465 h 1465"/>
                <a:gd name="T2" fmla="*/ 676 w 1221"/>
                <a:gd name="T3" fmla="*/ 1454 h 1465"/>
                <a:gd name="T4" fmla="*/ 733 w 1221"/>
                <a:gd name="T5" fmla="*/ 1431 h 1465"/>
                <a:gd name="T6" fmla="*/ 795 w 1221"/>
                <a:gd name="T7" fmla="*/ 1398 h 1465"/>
                <a:gd name="T8" fmla="*/ 857 w 1221"/>
                <a:gd name="T9" fmla="*/ 1352 h 1465"/>
                <a:gd name="T10" fmla="*/ 923 w 1221"/>
                <a:gd name="T11" fmla="*/ 1298 h 1465"/>
                <a:gd name="T12" fmla="*/ 985 w 1221"/>
                <a:gd name="T13" fmla="*/ 1235 h 1465"/>
                <a:gd name="T14" fmla="*/ 1045 w 1221"/>
                <a:gd name="T15" fmla="*/ 1161 h 1465"/>
                <a:gd name="T16" fmla="*/ 1100 w 1221"/>
                <a:gd name="T17" fmla="*/ 1081 h 1465"/>
                <a:gd name="T18" fmla="*/ 1147 w 1221"/>
                <a:gd name="T19" fmla="*/ 994 h 1465"/>
                <a:gd name="T20" fmla="*/ 1184 w 1221"/>
                <a:gd name="T21" fmla="*/ 900 h 1465"/>
                <a:gd name="T22" fmla="*/ 1203 w 1221"/>
                <a:gd name="T23" fmla="*/ 833 h 1465"/>
                <a:gd name="T24" fmla="*/ 1219 w 1221"/>
                <a:gd name="T25" fmla="*/ 727 h 1465"/>
                <a:gd name="T26" fmla="*/ 1219 w 1221"/>
                <a:gd name="T27" fmla="*/ 618 h 1465"/>
                <a:gd name="T28" fmla="*/ 1203 w 1221"/>
                <a:gd name="T29" fmla="*/ 508 h 1465"/>
                <a:gd name="T30" fmla="*/ 1173 w 1221"/>
                <a:gd name="T31" fmla="*/ 401 h 1465"/>
                <a:gd name="T32" fmla="*/ 1126 w 1221"/>
                <a:gd name="T33" fmla="*/ 301 h 1465"/>
                <a:gd name="T34" fmla="*/ 1063 w 1221"/>
                <a:gd name="T35" fmla="*/ 209 h 1465"/>
                <a:gd name="T36" fmla="*/ 985 w 1221"/>
                <a:gd name="T37" fmla="*/ 130 h 1465"/>
                <a:gd name="T38" fmla="*/ 908 w 1221"/>
                <a:gd name="T39" fmla="*/ 76 h 1465"/>
                <a:gd name="T40" fmla="*/ 856 w 1221"/>
                <a:gd name="T41" fmla="*/ 50 h 1465"/>
                <a:gd name="T42" fmla="*/ 800 w 1221"/>
                <a:gd name="T43" fmla="*/ 29 h 1465"/>
                <a:gd name="T44" fmla="*/ 741 w 1221"/>
                <a:gd name="T45" fmla="*/ 13 h 1465"/>
                <a:gd name="T46" fmla="*/ 678 w 1221"/>
                <a:gd name="T47" fmla="*/ 4 h 1465"/>
                <a:gd name="T48" fmla="*/ 611 w 1221"/>
                <a:gd name="T49" fmla="*/ 0 h 1465"/>
                <a:gd name="T50" fmla="*/ 565 w 1221"/>
                <a:gd name="T51" fmla="*/ 2 h 1465"/>
                <a:gd name="T52" fmla="*/ 501 w 1221"/>
                <a:gd name="T53" fmla="*/ 10 h 1465"/>
                <a:gd name="T54" fmla="*/ 439 w 1221"/>
                <a:gd name="T55" fmla="*/ 23 h 1465"/>
                <a:gd name="T56" fmla="*/ 383 w 1221"/>
                <a:gd name="T57" fmla="*/ 42 h 1465"/>
                <a:gd name="T58" fmla="*/ 329 w 1221"/>
                <a:gd name="T59" fmla="*/ 67 h 1465"/>
                <a:gd name="T60" fmla="*/ 265 w 1221"/>
                <a:gd name="T61" fmla="*/ 107 h 1465"/>
                <a:gd name="T62" fmla="*/ 182 w 1221"/>
                <a:gd name="T63" fmla="*/ 181 h 1465"/>
                <a:gd name="T64" fmla="*/ 114 w 1221"/>
                <a:gd name="T65" fmla="*/ 268 h 1465"/>
                <a:gd name="T66" fmla="*/ 62 w 1221"/>
                <a:gd name="T67" fmla="*/ 366 h 1465"/>
                <a:gd name="T68" fmla="*/ 26 w 1221"/>
                <a:gd name="T69" fmla="*/ 472 h 1465"/>
                <a:gd name="T70" fmla="*/ 5 w 1221"/>
                <a:gd name="T71" fmla="*/ 581 h 1465"/>
                <a:gd name="T72" fmla="*/ 0 w 1221"/>
                <a:gd name="T73" fmla="*/ 691 h 1465"/>
                <a:gd name="T74" fmla="*/ 10 w 1221"/>
                <a:gd name="T75" fmla="*/ 798 h 1465"/>
                <a:gd name="T76" fmla="*/ 26 w 1221"/>
                <a:gd name="T77" fmla="*/ 866 h 1465"/>
                <a:gd name="T78" fmla="*/ 61 w 1221"/>
                <a:gd name="T79" fmla="*/ 962 h 1465"/>
                <a:gd name="T80" fmla="*/ 105 w 1221"/>
                <a:gd name="T81" fmla="*/ 1053 h 1465"/>
                <a:gd name="T82" fmla="*/ 156 w 1221"/>
                <a:gd name="T83" fmla="*/ 1135 h 1465"/>
                <a:gd name="T84" fmla="*/ 215 w 1221"/>
                <a:gd name="T85" fmla="*/ 1211 h 1465"/>
                <a:gd name="T86" fmla="*/ 277 w 1221"/>
                <a:gd name="T87" fmla="*/ 1278 h 1465"/>
                <a:gd name="T88" fmla="*/ 341 w 1221"/>
                <a:gd name="T89" fmla="*/ 1335 h 1465"/>
                <a:gd name="T90" fmla="*/ 405 w 1221"/>
                <a:gd name="T91" fmla="*/ 1384 h 1465"/>
                <a:gd name="T92" fmla="*/ 468 w 1221"/>
                <a:gd name="T93" fmla="*/ 1421 h 1465"/>
                <a:gd name="T94" fmla="*/ 527 w 1221"/>
                <a:gd name="T95" fmla="*/ 1447 h 1465"/>
                <a:gd name="T96" fmla="*/ 579 w 1221"/>
                <a:gd name="T97" fmla="*/ 1462 h 1465"/>
                <a:gd name="T98" fmla="*/ 611 w 1221"/>
                <a:gd name="T99" fmla="*/ 1465 h 1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21" h="1465">
                  <a:moveTo>
                    <a:pt x="611" y="1465"/>
                  </a:moveTo>
                  <a:lnTo>
                    <a:pt x="611" y="1465"/>
                  </a:lnTo>
                  <a:lnTo>
                    <a:pt x="625" y="1465"/>
                  </a:lnTo>
                  <a:lnTo>
                    <a:pt x="641" y="1462"/>
                  </a:lnTo>
                  <a:lnTo>
                    <a:pt x="658" y="1458"/>
                  </a:lnTo>
                  <a:lnTo>
                    <a:pt x="676" y="1454"/>
                  </a:lnTo>
                  <a:lnTo>
                    <a:pt x="694" y="1447"/>
                  </a:lnTo>
                  <a:lnTo>
                    <a:pt x="713" y="1440"/>
                  </a:lnTo>
                  <a:lnTo>
                    <a:pt x="733" y="1431"/>
                  </a:lnTo>
                  <a:lnTo>
                    <a:pt x="753" y="1421"/>
                  </a:lnTo>
                  <a:lnTo>
                    <a:pt x="773" y="1410"/>
                  </a:lnTo>
                  <a:lnTo>
                    <a:pt x="795" y="1398"/>
                  </a:lnTo>
                  <a:lnTo>
                    <a:pt x="815" y="1384"/>
                  </a:lnTo>
                  <a:lnTo>
                    <a:pt x="836" y="1369"/>
                  </a:lnTo>
                  <a:lnTo>
                    <a:pt x="857" y="1352"/>
                  </a:lnTo>
                  <a:lnTo>
                    <a:pt x="880" y="1335"/>
                  </a:lnTo>
                  <a:lnTo>
                    <a:pt x="901" y="1318"/>
                  </a:lnTo>
                  <a:lnTo>
                    <a:pt x="923" y="1298"/>
                  </a:lnTo>
                  <a:lnTo>
                    <a:pt x="944" y="1278"/>
                  </a:lnTo>
                  <a:lnTo>
                    <a:pt x="965" y="1256"/>
                  </a:lnTo>
                  <a:lnTo>
                    <a:pt x="985" y="1235"/>
                  </a:lnTo>
                  <a:lnTo>
                    <a:pt x="1006" y="1211"/>
                  </a:lnTo>
                  <a:lnTo>
                    <a:pt x="1026" y="1187"/>
                  </a:lnTo>
                  <a:lnTo>
                    <a:pt x="1045" y="1161"/>
                  </a:lnTo>
                  <a:lnTo>
                    <a:pt x="1064" y="1135"/>
                  </a:lnTo>
                  <a:lnTo>
                    <a:pt x="1082" y="1109"/>
                  </a:lnTo>
                  <a:lnTo>
                    <a:pt x="1100" y="1081"/>
                  </a:lnTo>
                  <a:lnTo>
                    <a:pt x="1115" y="1053"/>
                  </a:lnTo>
                  <a:lnTo>
                    <a:pt x="1131" y="1024"/>
                  </a:lnTo>
                  <a:lnTo>
                    <a:pt x="1147" y="994"/>
                  </a:lnTo>
                  <a:lnTo>
                    <a:pt x="1160" y="962"/>
                  </a:lnTo>
                  <a:lnTo>
                    <a:pt x="1173" y="931"/>
                  </a:lnTo>
                  <a:lnTo>
                    <a:pt x="1184" y="900"/>
                  </a:lnTo>
                  <a:lnTo>
                    <a:pt x="1194" y="866"/>
                  </a:lnTo>
                  <a:lnTo>
                    <a:pt x="1194" y="866"/>
                  </a:lnTo>
                  <a:lnTo>
                    <a:pt x="1203" y="833"/>
                  </a:lnTo>
                  <a:lnTo>
                    <a:pt x="1210" y="798"/>
                  </a:lnTo>
                  <a:lnTo>
                    <a:pt x="1215" y="763"/>
                  </a:lnTo>
                  <a:lnTo>
                    <a:pt x="1219" y="727"/>
                  </a:lnTo>
                  <a:lnTo>
                    <a:pt x="1221" y="691"/>
                  </a:lnTo>
                  <a:lnTo>
                    <a:pt x="1221" y="655"/>
                  </a:lnTo>
                  <a:lnTo>
                    <a:pt x="1219" y="618"/>
                  </a:lnTo>
                  <a:lnTo>
                    <a:pt x="1215" y="581"/>
                  </a:lnTo>
                  <a:lnTo>
                    <a:pt x="1211" y="545"/>
                  </a:lnTo>
                  <a:lnTo>
                    <a:pt x="1203" y="508"/>
                  </a:lnTo>
                  <a:lnTo>
                    <a:pt x="1195" y="472"/>
                  </a:lnTo>
                  <a:lnTo>
                    <a:pt x="1185" y="437"/>
                  </a:lnTo>
                  <a:lnTo>
                    <a:pt x="1173" y="401"/>
                  </a:lnTo>
                  <a:lnTo>
                    <a:pt x="1158" y="366"/>
                  </a:lnTo>
                  <a:lnTo>
                    <a:pt x="1144" y="333"/>
                  </a:lnTo>
                  <a:lnTo>
                    <a:pt x="1126" y="301"/>
                  </a:lnTo>
                  <a:lnTo>
                    <a:pt x="1106" y="268"/>
                  </a:lnTo>
                  <a:lnTo>
                    <a:pt x="1086" y="238"/>
                  </a:lnTo>
                  <a:lnTo>
                    <a:pt x="1063" y="209"/>
                  </a:lnTo>
                  <a:lnTo>
                    <a:pt x="1039" y="181"/>
                  </a:lnTo>
                  <a:lnTo>
                    <a:pt x="1013" y="155"/>
                  </a:lnTo>
                  <a:lnTo>
                    <a:pt x="985" y="130"/>
                  </a:lnTo>
                  <a:lnTo>
                    <a:pt x="955" y="107"/>
                  </a:lnTo>
                  <a:lnTo>
                    <a:pt x="924" y="86"/>
                  </a:lnTo>
                  <a:lnTo>
                    <a:pt x="908" y="76"/>
                  </a:lnTo>
                  <a:lnTo>
                    <a:pt x="891" y="67"/>
                  </a:lnTo>
                  <a:lnTo>
                    <a:pt x="874" y="59"/>
                  </a:lnTo>
                  <a:lnTo>
                    <a:pt x="856" y="50"/>
                  </a:lnTo>
                  <a:lnTo>
                    <a:pt x="838" y="42"/>
                  </a:lnTo>
                  <a:lnTo>
                    <a:pt x="819" y="35"/>
                  </a:lnTo>
                  <a:lnTo>
                    <a:pt x="800" y="29"/>
                  </a:lnTo>
                  <a:lnTo>
                    <a:pt x="781" y="23"/>
                  </a:lnTo>
                  <a:lnTo>
                    <a:pt x="761" y="18"/>
                  </a:lnTo>
                  <a:lnTo>
                    <a:pt x="741" y="13"/>
                  </a:lnTo>
                  <a:lnTo>
                    <a:pt x="721" y="10"/>
                  </a:lnTo>
                  <a:lnTo>
                    <a:pt x="699" y="7"/>
                  </a:lnTo>
                  <a:lnTo>
                    <a:pt x="678" y="4"/>
                  </a:lnTo>
                  <a:lnTo>
                    <a:pt x="656" y="2"/>
                  </a:lnTo>
                  <a:lnTo>
                    <a:pt x="633" y="1"/>
                  </a:lnTo>
                  <a:lnTo>
                    <a:pt x="611" y="0"/>
                  </a:lnTo>
                  <a:lnTo>
                    <a:pt x="611" y="0"/>
                  </a:lnTo>
                  <a:lnTo>
                    <a:pt x="587" y="1"/>
                  </a:lnTo>
                  <a:lnTo>
                    <a:pt x="565" y="2"/>
                  </a:lnTo>
                  <a:lnTo>
                    <a:pt x="543" y="4"/>
                  </a:lnTo>
                  <a:lnTo>
                    <a:pt x="521" y="7"/>
                  </a:lnTo>
                  <a:lnTo>
                    <a:pt x="501" y="10"/>
                  </a:lnTo>
                  <a:lnTo>
                    <a:pt x="479" y="13"/>
                  </a:lnTo>
                  <a:lnTo>
                    <a:pt x="459" y="18"/>
                  </a:lnTo>
                  <a:lnTo>
                    <a:pt x="439" y="23"/>
                  </a:lnTo>
                  <a:lnTo>
                    <a:pt x="420" y="29"/>
                  </a:lnTo>
                  <a:lnTo>
                    <a:pt x="401" y="35"/>
                  </a:lnTo>
                  <a:lnTo>
                    <a:pt x="383" y="42"/>
                  </a:lnTo>
                  <a:lnTo>
                    <a:pt x="365" y="50"/>
                  </a:lnTo>
                  <a:lnTo>
                    <a:pt x="347" y="59"/>
                  </a:lnTo>
                  <a:lnTo>
                    <a:pt x="329" y="67"/>
                  </a:lnTo>
                  <a:lnTo>
                    <a:pt x="313" y="76"/>
                  </a:lnTo>
                  <a:lnTo>
                    <a:pt x="297" y="86"/>
                  </a:lnTo>
                  <a:lnTo>
                    <a:pt x="265" y="107"/>
                  </a:lnTo>
                  <a:lnTo>
                    <a:pt x="236" y="130"/>
                  </a:lnTo>
                  <a:lnTo>
                    <a:pt x="208" y="155"/>
                  </a:lnTo>
                  <a:lnTo>
                    <a:pt x="182" y="181"/>
                  </a:lnTo>
                  <a:lnTo>
                    <a:pt x="157" y="209"/>
                  </a:lnTo>
                  <a:lnTo>
                    <a:pt x="135" y="238"/>
                  </a:lnTo>
                  <a:lnTo>
                    <a:pt x="114" y="268"/>
                  </a:lnTo>
                  <a:lnTo>
                    <a:pt x="95" y="301"/>
                  </a:lnTo>
                  <a:lnTo>
                    <a:pt x="78" y="333"/>
                  </a:lnTo>
                  <a:lnTo>
                    <a:pt x="62" y="366"/>
                  </a:lnTo>
                  <a:lnTo>
                    <a:pt x="49" y="401"/>
                  </a:lnTo>
                  <a:lnTo>
                    <a:pt x="36" y="437"/>
                  </a:lnTo>
                  <a:lnTo>
                    <a:pt x="26" y="472"/>
                  </a:lnTo>
                  <a:lnTo>
                    <a:pt x="17" y="508"/>
                  </a:lnTo>
                  <a:lnTo>
                    <a:pt x="10" y="545"/>
                  </a:lnTo>
                  <a:lnTo>
                    <a:pt x="5" y="581"/>
                  </a:lnTo>
                  <a:lnTo>
                    <a:pt x="2" y="618"/>
                  </a:lnTo>
                  <a:lnTo>
                    <a:pt x="0" y="655"/>
                  </a:lnTo>
                  <a:lnTo>
                    <a:pt x="0" y="691"/>
                  </a:lnTo>
                  <a:lnTo>
                    <a:pt x="2" y="727"/>
                  </a:lnTo>
                  <a:lnTo>
                    <a:pt x="6" y="763"/>
                  </a:lnTo>
                  <a:lnTo>
                    <a:pt x="10" y="798"/>
                  </a:lnTo>
                  <a:lnTo>
                    <a:pt x="18" y="833"/>
                  </a:lnTo>
                  <a:lnTo>
                    <a:pt x="26" y="866"/>
                  </a:lnTo>
                  <a:lnTo>
                    <a:pt x="26" y="866"/>
                  </a:lnTo>
                  <a:lnTo>
                    <a:pt x="36" y="900"/>
                  </a:lnTo>
                  <a:lnTo>
                    <a:pt x="49" y="931"/>
                  </a:lnTo>
                  <a:lnTo>
                    <a:pt x="61" y="962"/>
                  </a:lnTo>
                  <a:lnTo>
                    <a:pt x="74" y="994"/>
                  </a:lnTo>
                  <a:lnTo>
                    <a:pt x="89" y="1024"/>
                  </a:lnTo>
                  <a:lnTo>
                    <a:pt x="105" y="1053"/>
                  </a:lnTo>
                  <a:lnTo>
                    <a:pt x="122" y="1081"/>
                  </a:lnTo>
                  <a:lnTo>
                    <a:pt x="138" y="1109"/>
                  </a:lnTo>
                  <a:lnTo>
                    <a:pt x="156" y="1135"/>
                  </a:lnTo>
                  <a:lnTo>
                    <a:pt x="175" y="1161"/>
                  </a:lnTo>
                  <a:lnTo>
                    <a:pt x="194" y="1187"/>
                  </a:lnTo>
                  <a:lnTo>
                    <a:pt x="215" y="1211"/>
                  </a:lnTo>
                  <a:lnTo>
                    <a:pt x="235" y="1235"/>
                  </a:lnTo>
                  <a:lnTo>
                    <a:pt x="256" y="1256"/>
                  </a:lnTo>
                  <a:lnTo>
                    <a:pt x="277" y="1278"/>
                  </a:lnTo>
                  <a:lnTo>
                    <a:pt x="299" y="1298"/>
                  </a:lnTo>
                  <a:lnTo>
                    <a:pt x="320" y="1318"/>
                  </a:lnTo>
                  <a:lnTo>
                    <a:pt x="341" y="1335"/>
                  </a:lnTo>
                  <a:lnTo>
                    <a:pt x="363" y="1352"/>
                  </a:lnTo>
                  <a:lnTo>
                    <a:pt x="384" y="1369"/>
                  </a:lnTo>
                  <a:lnTo>
                    <a:pt x="405" y="1384"/>
                  </a:lnTo>
                  <a:lnTo>
                    <a:pt x="427" y="1398"/>
                  </a:lnTo>
                  <a:lnTo>
                    <a:pt x="448" y="1410"/>
                  </a:lnTo>
                  <a:lnTo>
                    <a:pt x="468" y="1421"/>
                  </a:lnTo>
                  <a:lnTo>
                    <a:pt x="488" y="1431"/>
                  </a:lnTo>
                  <a:lnTo>
                    <a:pt x="507" y="1440"/>
                  </a:lnTo>
                  <a:lnTo>
                    <a:pt x="527" y="1447"/>
                  </a:lnTo>
                  <a:lnTo>
                    <a:pt x="544" y="1454"/>
                  </a:lnTo>
                  <a:lnTo>
                    <a:pt x="562" y="1458"/>
                  </a:lnTo>
                  <a:lnTo>
                    <a:pt x="579" y="1462"/>
                  </a:lnTo>
                  <a:lnTo>
                    <a:pt x="595" y="1465"/>
                  </a:lnTo>
                  <a:lnTo>
                    <a:pt x="611" y="1465"/>
                  </a:lnTo>
                  <a:lnTo>
                    <a:pt x="611" y="1465"/>
                  </a:lnTo>
                  <a:close/>
                </a:path>
              </a:pathLst>
            </a:custGeom>
            <a:solidFill>
              <a:srgbClr val="F5D6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204"/>
            <p:cNvSpPr>
              <a:spLocks/>
            </p:cNvSpPr>
            <p:nvPr/>
          </p:nvSpPr>
          <p:spPr bwMode="auto">
            <a:xfrm flipH="1">
              <a:off x="7846734" y="5803751"/>
              <a:ext cx="378884" cy="248453"/>
            </a:xfrm>
            <a:custGeom>
              <a:avLst/>
              <a:gdLst>
                <a:gd name="T0" fmla="*/ 824 w 1307"/>
                <a:gd name="T1" fmla="*/ 594 h 1001"/>
                <a:gd name="T2" fmla="*/ 896 w 1307"/>
                <a:gd name="T3" fmla="*/ 699 h 1001"/>
                <a:gd name="T4" fmla="*/ 932 w 1307"/>
                <a:gd name="T5" fmla="*/ 729 h 1001"/>
                <a:gd name="T6" fmla="*/ 970 w 1307"/>
                <a:gd name="T7" fmla="*/ 745 h 1001"/>
                <a:gd name="T8" fmla="*/ 1013 w 1307"/>
                <a:gd name="T9" fmla="*/ 747 h 1001"/>
                <a:gd name="T10" fmla="*/ 1065 w 1307"/>
                <a:gd name="T11" fmla="*/ 736 h 1001"/>
                <a:gd name="T12" fmla="*/ 1122 w 1307"/>
                <a:gd name="T13" fmla="*/ 717 h 1001"/>
                <a:gd name="T14" fmla="*/ 1165 w 1307"/>
                <a:gd name="T15" fmla="*/ 714 h 1001"/>
                <a:gd name="T16" fmla="*/ 1194 w 1307"/>
                <a:gd name="T17" fmla="*/ 728 h 1001"/>
                <a:gd name="T18" fmla="*/ 1211 w 1307"/>
                <a:gd name="T19" fmla="*/ 757 h 1001"/>
                <a:gd name="T20" fmla="*/ 1219 w 1307"/>
                <a:gd name="T21" fmla="*/ 820 h 1001"/>
                <a:gd name="T22" fmla="*/ 1205 w 1307"/>
                <a:gd name="T23" fmla="*/ 921 h 1001"/>
                <a:gd name="T24" fmla="*/ 1220 w 1307"/>
                <a:gd name="T25" fmla="*/ 938 h 1001"/>
                <a:gd name="T26" fmla="*/ 1259 w 1307"/>
                <a:gd name="T27" fmla="*/ 874 h 1001"/>
                <a:gd name="T28" fmla="*/ 1295 w 1307"/>
                <a:gd name="T29" fmla="*/ 779 h 1001"/>
                <a:gd name="T30" fmla="*/ 1307 w 1307"/>
                <a:gd name="T31" fmla="*/ 652 h 1001"/>
                <a:gd name="T32" fmla="*/ 1292 w 1307"/>
                <a:gd name="T33" fmla="*/ 526 h 1001"/>
                <a:gd name="T34" fmla="*/ 1271 w 1307"/>
                <a:gd name="T35" fmla="*/ 446 h 1001"/>
                <a:gd name="T36" fmla="*/ 1240 w 1307"/>
                <a:gd name="T37" fmla="*/ 371 h 1001"/>
                <a:gd name="T38" fmla="*/ 1193 w 1307"/>
                <a:gd name="T39" fmla="*/ 294 h 1001"/>
                <a:gd name="T40" fmla="*/ 1134 w 1307"/>
                <a:gd name="T41" fmla="*/ 217 h 1001"/>
                <a:gd name="T42" fmla="*/ 1064 w 1307"/>
                <a:gd name="T43" fmla="*/ 146 h 1001"/>
                <a:gd name="T44" fmla="*/ 987 w 1307"/>
                <a:gd name="T45" fmla="*/ 84 h 1001"/>
                <a:gd name="T46" fmla="*/ 904 w 1307"/>
                <a:gd name="T47" fmla="*/ 37 h 1001"/>
                <a:gd name="T48" fmla="*/ 817 w 1307"/>
                <a:gd name="T49" fmla="*/ 10 h 1001"/>
                <a:gd name="T50" fmla="*/ 753 w 1307"/>
                <a:gd name="T51" fmla="*/ 3 h 1001"/>
                <a:gd name="T52" fmla="*/ 648 w 1307"/>
                <a:gd name="T53" fmla="*/ 1 h 1001"/>
                <a:gd name="T54" fmla="*/ 523 w 1307"/>
                <a:gd name="T55" fmla="*/ 17 h 1001"/>
                <a:gd name="T56" fmla="*/ 385 w 1307"/>
                <a:gd name="T57" fmla="*/ 63 h 1001"/>
                <a:gd name="T58" fmla="*/ 237 w 1307"/>
                <a:gd name="T59" fmla="*/ 146 h 1001"/>
                <a:gd name="T60" fmla="*/ 191 w 1307"/>
                <a:gd name="T61" fmla="*/ 181 h 1001"/>
                <a:gd name="T62" fmla="*/ 138 w 1307"/>
                <a:gd name="T63" fmla="*/ 235 h 1001"/>
                <a:gd name="T64" fmla="*/ 69 w 1307"/>
                <a:gd name="T65" fmla="*/ 340 h 1001"/>
                <a:gd name="T66" fmla="*/ 22 w 1307"/>
                <a:gd name="T67" fmla="*/ 472 h 1001"/>
                <a:gd name="T68" fmla="*/ 2 w 1307"/>
                <a:gd name="T69" fmla="*/ 607 h 1001"/>
                <a:gd name="T70" fmla="*/ 5 w 1307"/>
                <a:gd name="T71" fmla="*/ 736 h 1001"/>
                <a:gd name="T72" fmla="*/ 24 w 1307"/>
                <a:gd name="T73" fmla="*/ 850 h 1001"/>
                <a:gd name="T74" fmla="*/ 54 w 1307"/>
                <a:gd name="T75" fmla="*/ 938 h 1001"/>
                <a:gd name="T76" fmla="*/ 89 w 1307"/>
                <a:gd name="T77" fmla="*/ 993 h 1001"/>
                <a:gd name="T78" fmla="*/ 85 w 1307"/>
                <a:gd name="T79" fmla="*/ 912 h 1001"/>
                <a:gd name="T80" fmla="*/ 78 w 1307"/>
                <a:gd name="T81" fmla="*/ 774 h 1001"/>
                <a:gd name="T82" fmla="*/ 94 w 1307"/>
                <a:gd name="T83" fmla="*/ 675 h 1001"/>
                <a:gd name="T84" fmla="*/ 127 w 1307"/>
                <a:gd name="T85" fmla="*/ 604 h 1001"/>
                <a:gd name="T86" fmla="*/ 174 w 1307"/>
                <a:gd name="T87" fmla="*/ 551 h 1001"/>
                <a:gd name="T88" fmla="*/ 279 w 1307"/>
                <a:gd name="T89" fmla="*/ 463 h 1001"/>
                <a:gd name="T90" fmla="*/ 340 w 1307"/>
                <a:gd name="T91" fmla="*/ 397 h 1001"/>
                <a:gd name="T92" fmla="*/ 385 w 1307"/>
                <a:gd name="T93" fmla="*/ 331 h 1001"/>
                <a:gd name="T94" fmla="*/ 411 w 1307"/>
                <a:gd name="T95" fmla="*/ 294 h 1001"/>
                <a:gd name="T96" fmla="*/ 448 w 1307"/>
                <a:gd name="T97" fmla="*/ 268 h 1001"/>
                <a:gd name="T98" fmla="*/ 493 w 1307"/>
                <a:gd name="T99" fmla="*/ 256 h 1001"/>
                <a:gd name="T100" fmla="*/ 543 w 1307"/>
                <a:gd name="T101" fmla="*/ 259 h 1001"/>
                <a:gd name="T102" fmla="*/ 598 w 1307"/>
                <a:gd name="T103" fmla="*/ 282 h 1001"/>
                <a:gd name="T104" fmla="*/ 656 w 1307"/>
                <a:gd name="T105" fmla="*/ 323 h 1001"/>
                <a:gd name="T106" fmla="*/ 711 w 1307"/>
                <a:gd name="T107" fmla="*/ 387 h 1001"/>
                <a:gd name="T108" fmla="*/ 762 w 1307"/>
                <a:gd name="T109" fmla="*/ 474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07" h="1001">
                  <a:moveTo>
                    <a:pt x="762" y="474"/>
                  </a:moveTo>
                  <a:lnTo>
                    <a:pt x="762" y="474"/>
                  </a:lnTo>
                  <a:lnTo>
                    <a:pt x="805" y="557"/>
                  </a:lnTo>
                  <a:lnTo>
                    <a:pt x="824" y="594"/>
                  </a:lnTo>
                  <a:lnTo>
                    <a:pt x="843" y="625"/>
                  </a:lnTo>
                  <a:lnTo>
                    <a:pt x="861" y="653"/>
                  </a:lnTo>
                  <a:lnTo>
                    <a:pt x="878" y="678"/>
                  </a:lnTo>
                  <a:lnTo>
                    <a:pt x="896" y="699"/>
                  </a:lnTo>
                  <a:lnTo>
                    <a:pt x="905" y="707"/>
                  </a:lnTo>
                  <a:lnTo>
                    <a:pt x="914" y="716"/>
                  </a:lnTo>
                  <a:lnTo>
                    <a:pt x="923" y="722"/>
                  </a:lnTo>
                  <a:lnTo>
                    <a:pt x="932" y="729"/>
                  </a:lnTo>
                  <a:lnTo>
                    <a:pt x="941" y="734"/>
                  </a:lnTo>
                  <a:lnTo>
                    <a:pt x="951" y="739"/>
                  </a:lnTo>
                  <a:lnTo>
                    <a:pt x="960" y="743"/>
                  </a:lnTo>
                  <a:lnTo>
                    <a:pt x="970" y="745"/>
                  </a:lnTo>
                  <a:lnTo>
                    <a:pt x="980" y="747"/>
                  </a:lnTo>
                  <a:lnTo>
                    <a:pt x="991" y="748"/>
                  </a:lnTo>
                  <a:lnTo>
                    <a:pt x="1002" y="748"/>
                  </a:lnTo>
                  <a:lnTo>
                    <a:pt x="1013" y="747"/>
                  </a:lnTo>
                  <a:lnTo>
                    <a:pt x="1026" y="746"/>
                  </a:lnTo>
                  <a:lnTo>
                    <a:pt x="1038" y="744"/>
                  </a:lnTo>
                  <a:lnTo>
                    <a:pt x="1052" y="741"/>
                  </a:lnTo>
                  <a:lnTo>
                    <a:pt x="1065" y="736"/>
                  </a:lnTo>
                  <a:lnTo>
                    <a:pt x="1094" y="726"/>
                  </a:lnTo>
                  <a:lnTo>
                    <a:pt x="1094" y="726"/>
                  </a:lnTo>
                  <a:lnTo>
                    <a:pt x="1109" y="720"/>
                  </a:lnTo>
                  <a:lnTo>
                    <a:pt x="1122" y="717"/>
                  </a:lnTo>
                  <a:lnTo>
                    <a:pt x="1135" y="714"/>
                  </a:lnTo>
                  <a:lnTo>
                    <a:pt x="1146" y="713"/>
                  </a:lnTo>
                  <a:lnTo>
                    <a:pt x="1156" y="713"/>
                  </a:lnTo>
                  <a:lnTo>
                    <a:pt x="1165" y="714"/>
                  </a:lnTo>
                  <a:lnTo>
                    <a:pt x="1174" y="716"/>
                  </a:lnTo>
                  <a:lnTo>
                    <a:pt x="1182" y="719"/>
                  </a:lnTo>
                  <a:lnTo>
                    <a:pt x="1188" y="723"/>
                  </a:lnTo>
                  <a:lnTo>
                    <a:pt x="1194" y="728"/>
                  </a:lnTo>
                  <a:lnTo>
                    <a:pt x="1200" y="734"/>
                  </a:lnTo>
                  <a:lnTo>
                    <a:pt x="1204" y="741"/>
                  </a:lnTo>
                  <a:lnTo>
                    <a:pt x="1208" y="748"/>
                  </a:lnTo>
                  <a:lnTo>
                    <a:pt x="1211" y="757"/>
                  </a:lnTo>
                  <a:lnTo>
                    <a:pt x="1214" y="767"/>
                  </a:lnTo>
                  <a:lnTo>
                    <a:pt x="1215" y="776"/>
                  </a:lnTo>
                  <a:lnTo>
                    <a:pt x="1218" y="797"/>
                  </a:lnTo>
                  <a:lnTo>
                    <a:pt x="1219" y="820"/>
                  </a:lnTo>
                  <a:lnTo>
                    <a:pt x="1217" y="844"/>
                  </a:lnTo>
                  <a:lnTo>
                    <a:pt x="1214" y="869"/>
                  </a:lnTo>
                  <a:lnTo>
                    <a:pt x="1210" y="895"/>
                  </a:lnTo>
                  <a:lnTo>
                    <a:pt x="1205" y="921"/>
                  </a:lnTo>
                  <a:lnTo>
                    <a:pt x="1195" y="971"/>
                  </a:lnTo>
                  <a:lnTo>
                    <a:pt x="1195" y="971"/>
                  </a:lnTo>
                  <a:lnTo>
                    <a:pt x="1208" y="955"/>
                  </a:lnTo>
                  <a:lnTo>
                    <a:pt x="1220" y="938"/>
                  </a:lnTo>
                  <a:lnTo>
                    <a:pt x="1231" y="922"/>
                  </a:lnTo>
                  <a:lnTo>
                    <a:pt x="1241" y="906"/>
                  </a:lnTo>
                  <a:lnTo>
                    <a:pt x="1250" y="890"/>
                  </a:lnTo>
                  <a:lnTo>
                    <a:pt x="1259" y="874"/>
                  </a:lnTo>
                  <a:lnTo>
                    <a:pt x="1267" y="858"/>
                  </a:lnTo>
                  <a:lnTo>
                    <a:pt x="1274" y="842"/>
                  </a:lnTo>
                  <a:lnTo>
                    <a:pt x="1286" y="810"/>
                  </a:lnTo>
                  <a:lnTo>
                    <a:pt x="1295" y="779"/>
                  </a:lnTo>
                  <a:lnTo>
                    <a:pt x="1302" y="746"/>
                  </a:lnTo>
                  <a:lnTo>
                    <a:pt x="1306" y="715"/>
                  </a:lnTo>
                  <a:lnTo>
                    <a:pt x="1307" y="683"/>
                  </a:lnTo>
                  <a:lnTo>
                    <a:pt x="1307" y="652"/>
                  </a:lnTo>
                  <a:lnTo>
                    <a:pt x="1306" y="621"/>
                  </a:lnTo>
                  <a:lnTo>
                    <a:pt x="1303" y="590"/>
                  </a:lnTo>
                  <a:lnTo>
                    <a:pt x="1297" y="557"/>
                  </a:lnTo>
                  <a:lnTo>
                    <a:pt x="1292" y="526"/>
                  </a:lnTo>
                  <a:lnTo>
                    <a:pt x="1284" y="495"/>
                  </a:lnTo>
                  <a:lnTo>
                    <a:pt x="1276" y="463"/>
                  </a:lnTo>
                  <a:lnTo>
                    <a:pt x="1276" y="463"/>
                  </a:lnTo>
                  <a:lnTo>
                    <a:pt x="1271" y="446"/>
                  </a:lnTo>
                  <a:lnTo>
                    <a:pt x="1265" y="428"/>
                  </a:lnTo>
                  <a:lnTo>
                    <a:pt x="1258" y="409"/>
                  </a:lnTo>
                  <a:lnTo>
                    <a:pt x="1249" y="390"/>
                  </a:lnTo>
                  <a:lnTo>
                    <a:pt x="1240" y="371"/>
                  </a:lnTo>
                  <a:lnTo>
                    <a:pt x="1230" y="352"/>
                  </a:lnTo>
                  <a:lnTo>
                    <a:pt x="1219" y="333"/>
                  </a:lnTo>
                  <a:lnTo>
                    <a:pt x="1206" y="313"/>
                  </a:lnTo>
                  <a:lnTo>
                    <a:pt x="1193" y="294"/>
                  </a:lnTo>
                  <a:lnTo>
                    <a:pt x="1180" y="274"/>
                  </a:lnTo>
                  <a:lnTo>
                    <a:pt x="1165" y="255"/>
                  </a:lnTo>
                  <a:lnTo>
                    <a:pt x="1150" y="235"/>
                  </a:lnTo>
                  <a:lnTo>
                    <a:pt x="1134" y="217"/>
                  </a:lnTo>
                  <a:lnTo>
                    <a:pt x="1118" y="198"/>
                  </a:lnTo>
                  <a:lnTo>
                    <a:pt x="1100" y="180"/>
                  </a:lnTo>
                  <a:lnTo>
                    <a:pt x="1083" y="162"/>
                  </a:lnTo>
                  <a:lnTo>
                    <a:pt x="1064" y="146"/>
                  </a:lnTo>
                  <a:lnTo>
                    <a:pt x="1046" y="128"/>
                  </a:lnTo>
                  <a:lnTo>
                    <a:pt x="1026" y="113"/>
                  </a:lnTo>
                  <a:lnTo>
                    <a:pt x="1007" y="98"/>
                  </a:lnTo>
                  <a:lnTo>
                    <a:pt x="987" y="84"/>
                  </a:lnTo>
                  <a:lnTo>
                    <a:pt x="966" y="70"/>
                  </a:lnTo>
                  <a:lnTo>
                    <a:pt x="946" y="58"/>
                  </a:lnTo>
                  <a:lnTo>
                    <a:pt x="925" y="47"/>
                  </a:lnTo>
                  <a:lnTo>
                    <a:pt x="904" y="37"/>
                  </a:lnTo>
                  <a:lnTo>
                    <a:pt x="882" y="28"/>
                  </a:lnTo>
                  <a:lnTo>
                    <a:pt x="861" y="20"/>
                  </a:lnTo>
                  <a:lnTo>
                    <a:pt x="840" y="14"/>
                  </a:lnTo>
                  <a:lnTo>
                    <a:pt x="817" y="10"/>
                  </a:lnTo>
                  <a:lnTo>
                    <a:pt x="796" y="5"/>
                  </a:lnTo>
                  <a:lnTo>
                    <a:pt x="775" y="4"/>
                  </a:lnTo>
                  <a:lnTo>
                    <a:pt x="753" y="3"/>
                  </a:lnTo>
                  <a:lnTo>
                    <a:pt x="753" y="3"/>
                  </a:lnTo>
                  <a:lnTo>
                    <a:pt x="729" y="1"/>
                  </a:lnTo>
                  <a:lnTo>
                    <a:pt x="703" y="0"/>
                  </a:lnTo>
                  <a:lnTo>
                    <a:pt x="676" y="0"/>
                  </a:lnTo>
                  <a:lnTo>
                    <a:pt x="648" y="1"/>
                  </a:lnTo>
                  <a:lnTo>
                    <a:pt x="619" y="3"/>
                  </a:lnTo>
                  <a:lnTo>
                    <a:pt x="588" y="6"/>
                  </a:lnTo>
                  <a:lnTo>
                    <a:pt x="556" y="11"/>
                  </a:lnTo>
                  <a:lnTo>
                    <a:pt x="523" y="17"/>
                  </a:lnTo>
                  <a:lnTo>
                    <a:pt x="491" y="26"/>
                  </a:lnTo>
                  <a:lnTo>
                    <a:pt x="456" y="36"/>
                  </a:lnTo>
                  <a:lnTo>
                    <a:pt x="421" y="49"/>
                  </a:lnTo>
                  <a:lnTo>
                    <a:pt x="385" y="63"/>
                  </a:lnTo>
                  <a:lnTo>
                    <a:pt x="349" y="80"/>
                  </a:lnTo>
                  <a:lnTo>
                    <a:pt x="312" y="98"/>
                  </a:lnTo>
                  <a:lnTo>
                    <a:pt x="275" y="121"/>
                  </a:lnTo>
                  <a:lnTo>
                    <a:pt x="237" y="146"/>
                  </a:lnTo>
                  <a:lnTo>
                    <a:pt x="237" y="146"/>
                  </a:lnTo>
                  <a:lnTo>
                    <a:pt x="221" y="157"/>
                  </a:lnTo>
                  <a:lnTo>
                    <a:pt x="206" y="169"/>
                  </a:lnTo>
                  <a:lnTo>
                    <a:pt x="191" y="181"/>
                  </a:lnTo>
                  <a:lnTo>
                    <a:pt x="177" y="194"/>
                  </a:lnTo>
                  <a:lnTo>
                    <a:pt x="163" y="207"/>
                  </a:lnTo>
                  <a:lnTo>
                    <a:pt x="151" y="221"/>
                  </a:lnTo>
                  <a:lnTo>
                    <a:pt x="138" y="235"/>
                  </a:lnTo>
                  <a:lnTo>
                    <a:pt x="127" y="249"/>
                  </a:lnTo>
                  <a:lnTo>
                    <a:pt x="105" y="279"/>
                  </a:lnTo>
                  <a:lnTo>
                    <a:pt x="86" y="309"/>
                  </a:lnTo>
                  <a:lnTo>
                    <a:pt x="69" y="340"/>
                  </a:lnTo>
                  <a:lnTo>
                    <a:pt x="54" y="372"/>
                  </a:lnTo>
                  <a:lnTo>
                    <a:pt x="41" y="406"/>
                  </a:lnTo>
                  <a:lnTo>
                    <a:pt x="31" y="438"/>
                  </a:lnTo>
                  <a:lnTo>
                    <a:pt x="22" y="472"/>
                  </a:lnTo>
                  <a:lnTo>
                    <a:pt x="14" y="506"/>
                  </a:lnTo>
                  <a:lnTo>
                    <a:pt x="8" y="540"/>
                  </a:lnTo>
                  <a:lnTo>
                    <a:pt x="5" y="573"/>
                  </a:lnTo>
                  <a:lnTo>
                    <a:pt x="2" y="607"/>
                  </a:lnTo>
                  <a:lnTo>
                    <a:pt x="0" y="640"/>
                  </a:lnTo>
                  <a:lnTo>
                    <a:pt x="0" y="673"/>
                  </a:lnTo>
                  <a:lnTo>
                    <a:pt x="2" y="705"/>
                  </a:lnTo>
                  <a:lnTo>
                    <a:pt x="5" y="736"/>
                  </a:lnTo>
                  <a:lnTo>
                    <a:pt x="8" y="767"/>
                  </a:lnTo>
                  <a:lnTo>
                    <a:pt x="13" y="795"/>
                  </a:lnTo>
                  <a:lnTo>
                    <a:pt x="17" y="823"/>
                  </a:lnTo>
                  <a:lnTo>
                    <a:pt x="24" y="850"/>
                  </a:lnTo>
                  <a:lnTo>
                    <a:pt x="31" y="875"/>
                  </a:lnTo>
                  <a:lnTo>
                    <a:pt x="38" y="897"/>
                  </a:lnTo>
                  <a:lnTo>
                    <a:pt x="45" y="919"/>
                  </a:lnTo>
                  <a:lnTo>
                    <a:pt x="54" y="938"/>
                  </a:lnTo>
                  <a:lnTo>
                    <a:pt x="62" y="956"/>
                  </a:lnTo>
                  <a:lnTo>
                    <a:pt x="71" y="971"/>
                  </a:lnTo>
                  <a:lnTo>
                    <a:pt x="80" y="984"/>
                  </a:lnTo>
                  <a:lnTo>
                    <a:pt x="89" y="993"/>
                  </a:lnTo>
                  <a:lnTo>
                    <a:pt x="98" y="1001"/>
                  </a:lnTo>
                  <a:lnTo>
                    <a:pt x="98" y="1001"/>
                  </a:lnTo>
                  <a:lnTo>
                    <a:pt x="90" y="956"/>
                  </a:lnTo>
                  <a:lnTo>
                    <a:pt x="85" y="912"/>
                  </a:lnTo>
                  <a:lnTo>
                    <a:pt x="80" y="874"/>
                  </a:lnTo>
                  <a:lnTo>
                    <a:pt x="78" y="838"/>
                  </a:lnTo>
                  <a:lnTo>
                    <a:pt x="77" y="804"/>
                  </a:lnTo>
                  <a:lnTo>
                    <a:pt x="78" y="774"/>
                  </a:lnTo>
                  <a:lnTo>
                    <a:pt x="79" y="746"/>
                  </a:lnTo>
                  <a:lnTo>
                    <a:pt x="82" y="720"/>
                  </a:lnTo>
                  <a:lnTo>
                    <a:pt x="87" y="696"/>
                  </a:lnTo>
                  <a:lnTo>
                    <a:pt x="94" y="675"/>
                  </a:lnTo>
                  <a:lnTo>
                    <a:pt x="100" y="654"/>
                  </a:lnTo>
                  <a:lnTo>
                    <a:pt x="108" y="636"/>
                  </a:lnTo>
                  <a:lnTo>
                    <a:pt x="117" y="620"/>
                  </a:lnTo>
                  <a:lnTo>
                    <a:pt x="127" y="604"/>
                  </a:lnTo>
                  <a:lnTo>
                    <a:pt x="138" y="590"/>
                  </a:lnTo>
                  <a:lnTo>
                    <a:pt x="150" y="576"/>
                  </a:lnTo>
                  <a:lnTo>
                    <a:pt x="162" y="563"/>
                  </a:lnTo>
                  <a:lnTo>
                    <a:pt x="174" y="551"/>
                  </a:lnTo>
                  <a:lnTo>
                    <a:pt x="202" y="527"/>
                  </a:lnTo>
                  <a:lnTo>
                    <a:pt x="232" y="502"/>
                  </a:lnTo>
                  <a:lnTo>
                    <a:pt x="263" y="477"/>
                  </a:lnTo>
                  <a:lnTo>
                    <a:pt x="279" y="463"/>
                  </a:lnTo>
                  <a:lnTo>
                    <a:pt x="294" y="449"/>
                  </a:lnTo>
                  <a:lnTo>
                    <a:pt x="310" y="433"/>
                  </a:lnTo>
                  <a:lnTo>
                    <a:pt x="325" y="416"/>
                  </a:lnTo>
                  <a:lnTo>
                    <a:pt x="340" y="397"/>
                  </a:lnTo>
                  <a:lnTo>
                    <a:pt x="356" y="378"/>
                  </a:lnTo>
                  <a:lnTo>
                    <a:pt x="371" y="356"/>
                  </a:lnTo>
                  <a:lnTo>
                    <a:pt x="385" y="331"/>
                  </a:lnTo>
                  <a:lnTo>
                    <a:pt x="385" y="331"/>
                  </a:lnTo>
                  <a:lnTo>
                    <a:pt x="391" y="322"/>
                  </a:lnTo>
                  <a:lnTo>
                    <a:pt x="396" y="311"/>
                  </a:lnTo>
                  <a:lnTo>
                    <a:pt x="403" y="302"/>
                  </a:lnTo>
                  <a:lnTo>
                    <a:pt x="411" y="294"/>
                  </a:lnTo>
                  <a:lnTo>
                    <a:pt x="419" y="286"/>
                  </a:lnTo>
                  <a:lnTo>
                    <a:pt x="428" y="279"/>
                  </a:lnTo>
                  <a:lnTo>
                    <a:pt x="438" y="273"/>
                  </a:lnTo>
                  <a:lnTo>
                    <a:pt x="448" y="268"/>
                  </a:lnTo>
                  <a:lnTo>
                    <a:pt x="458" y="263"/>
                  </a:lnTo>
                  <a:lnTo>
                    <a:pt x="469" y="259"/>
                  </a:lnTo>
                  <a:lnTo>
                    <a:pt x="481" y="257"/>
                  </a:lnTo>
                  <a:lnTo>
                    <a:pt x="493" y="256"/>
                  </a:lnTo>
                  <a:lnTo>
                    <a:pt x="505" y="255"/>
                  </a:lnTo>
                  <a:lnTo>
                    <a:pt x="518" y="256"/>
                  </a:lnTo>
                  <a:lnTo>
                    <a:pt x="531" y="257"/>
                  </a:lnTo>
                  <a:lnTo>
                    <a:pt x="543" y="259"/>
                  </a:lnTo>
                  <a:lnTo>
                    <a:pt x="557" y="263"/>
                  </a:lnTo>
                  <a:lnTo>
                    <a:pt x="571" y="268"/>
                  </a:lnTo>
                  <a:lnTo>
                    <a:pt x="585" y="274"/>
                  </a:lnTo>
                  <a:lnTo>
                    <a:pt x="598" y="282"/>
                  </a:lnTo>
                  <a:lnTo>
                    <a:pt x="613" y="290"/>
                  </a:lnTo>
                  <a:lnTo>
                    <a:pt x="628" y="300"/>
                  </a:lnTo>
                  <a:lnTo>
                    <a:pt x="641" y="311"/>
                  </a:lnTo>
                  <a:lnTo>
                    <a:pt x="656" y="323"/>
                  </a:lnTo>
                  <a:lnTo>
                    <a:pt x="669" y="337"/>
                  </a:lnTo>
                  <a:lnTo>
                    <a:pt x="684" y="352"/>
                  </a:lnTo>
                  <a:lnTo>
                    <a:pt x="697" y="368"/>
                  </a:lnTo>
                  <a:lnTo>
                    <a:pt x="711" y="387"/>
                  </a:lnTo>
                  <a:lnTo>
                    <a:pt x="724" y="406"/>
                  </a:lnTo>
                  <a:lnTo>
                    <a:pt x="738" y="428"/>
                  </a:lnTo>
                  <a:lnTo>
                    <a:pt x="750" y="449"/>
                  </a:lnTo>
                  <a:lnTo>
                    <a:pt x="762" y="474"/>
                  </a:lnTo>
                  <a:lnTo>
                    <a:pt x="762" y="474"/>
                  </a:lnTo>
                  <a:close/>
                </a:path>
              </a:pathLst>
            </a:custGeom>
            <a:solidFill>
              <a:srgbClr val="8060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Rectangle 206"/>
            <p:cNvSpPr>
              <a:spLocks noChangeArrowheads="1"/>
            </p:cNvSpPr>
            <p:nvPr/>
          </p:nvSpPr>
          <p:spPr bwMode="auto">
            <a:xfrm flipH="1">
              <a:off x="8027488" y="6267644"/>
              <a:ext cx="15642" cy="15115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Rectangle 207"/>
            <p:cNvSpPr>
              <a:spLocks noChangeArrowheads="1"/>
            </p:cNvSpPr>
            <p:nvPr/>
          </p:nvSpPr>
          <p:spPr bwMode="auto">
            <a:xfrm flipH="1">
              <a:off x="8027488" y="6267644"/>
              <a:ext cx="15642" cy="151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208"/>
            <p:cNvSpPr>
              <a:spLocks/>
            </p:cNvSpPr>
            <p:nvPr/>
          </p:nvSpPr>
          <p:spPr bwMode="auto">
            <a:xfrm flipH="1">
              <a:off x="7912780" y="6189460"/>
              <a:ext cx="123398" cy="121620"/>
            </a:xfrm>
            <a:custGeom>
              <a:avLst/>
              <a:gdLst>
                <a:gd name="T0" fmla="*/ 245 w 423"/>
                <a:gd name="T1" fmla="*/ 0 h 495"/>
                <a:gd name="T2" fmla="*/ 423 w 423"/>
                <a:gd name="T3" fmla="*/ 156 h 495"/>
                <a:gd name="T4" fmla="*/ 197 w 423"/>
                <a:gd name="T5" fmla="*/ 495 h 495"/>
                <a:gd name="T6" fmla="*/ 0 w 423"/>
                <a:gd name="T7" fmla="*/ 316 h 495"/>
                <a:gd name="T8" fmla="*/ 245 w 423"/>
                <a:gd name="T9" fmla="*/ 0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3" h="495">
                  <a:moveTo>
                    <a:pt x="245" y="0"/>
                  </a:moveTo>
                  <a:lnTo>
                    <a:pt x="423" y="156"/>
                  </a:lnTo>
                  <a:lnTo>
                    <a:pt x="197" y="495"/>
                  </a:lnTo>
                  <a:lnTo>
                    <a:pt x="0" y="316"/>
                  </a:lnTo>
                  <a:lnTo>
                    <a:pt x="2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209"/>
            <p:cNvSpPr>
              <a:spLocks/>
            </p:cNvSpPr>
            <p:nvPr/>
          </p:nvSpPr>
          <p:spPr bwMode="auto">
            <a:xfrm flipH="1">
              <a:off x="7912780" y="6189460"/>
              <a:ext cx="123398" cy="121620"/>
            </a:xfrm>
            <a:custGeom>
              <a:avLst/>
              <a:gdLst>
                <a:gd name="T0" fmla="*/ 245 w 423"/>
                <a:gd name="T1" fmla="*/ 0 h 495"/>
                <a:gd name="T2" fmla="*/ 423 w 423"/>
                <a:gd name="T3" fmla="*/ 156 h 495"/>
                <a:gd name="T4" fmla="*/ 197 w 423"/>
                <a:gd name="T5" fmla="*/ 495 h 495"/>
                <a:gd name="T6" fmla="*/ 0 w 423"/>
                <a:gd name="T7" fmla="*/ 316 h 495"/>
                <a:gd name="T8" fmla="*/ 245 w 423"/>
                <a:gd name="T9" fmla="*/ 0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3" h="495">
                  <a:moveTo>
                    <a:pt x="245" y="0"/>
                  </a:moveTo>
                  <a:lnTo>
                    <a:pt x="423" y="156"/>
                  </a:lnTo>
                  <a:lnTo>
                    <a:pt x="197" y="495"/>
                  </a:lnTo>
                  <a:lnTo>
                    <a:pt x="0" y="316"/>
                  </a:lnTo>
                  <a:lnTo>
                    <a:pt x="24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210"/>
            <p:cNvSpPr>
              <a:spLocks/>
            </p:cNvSpPr>
            <p:nvPr/>
          </p:nvSpPr>
          <p:spPr bwMode="auto">
            <a:xfrm flipH="1">
              <a:off x="8036178" y="6187722"/>
              <a:ext cx="125136" cy="123358"/>
            </a:xfrm>
            <a:custGeom>
              <a:avLst/>
              <a:gdLst>
                <a:gd name="T0" fmla="*/ 179 w 433"/>
                <a:gd name="T1" fmla="*/ 0 h 497"/>
                <a:gd name="T2" fmla="*/ 0 w 433"/>
                <a:gd name="T3" fmla="*/ 164 h 497"/>
                <a:gd name="T4" fmla="*/ 238 w 433"/>
                <a:gd name="T5" fmla="*/ 497 h 497"/>
                <a:gd name="T6" fmla="*/ 433 w 433"/>
                <a:gd name="T7" fmla="*/ 318 h 497"/>
                <a:gd name="T8" fmla="*/ 179 w 433"/>
                <a:gd name="T9" fmla="*/ 0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3" h="497">
                  <a:moveTo>
                    <a:pt x="179" y="0"/>
                  </a:moveTo>
                  <a:lnTo>
                    <a:pt x="0" y="164"/>
                  </a:lnTo>
                  <a:lnTo>
                    <a:pt x="238" y="497"/>
                  </a:lnTo>
                  <a:lnTo>
                    <a:pt x="433" y="318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211"/>
            <p:cNvSpPr>
              <a:spLocks/>
            </p:cNvSpPr>
            <p:nvPr/>
          </p:nvSpPr>
          <p:spPr bwMode="auto">
            <a:xfrm flipH="1">
              <a:off x="8036178" y="6187722"/>
              <a:ext cx="125136" cy="123358"/>
            </a:xfrm>
            <a:custGeom>
              <a:avLst/>
              <a:gdLst>
                <a:gd name="T0" fmla="*/ 179 w 433"/>
                <a:gd name="T1" fmla="*/ 0 h 497"/>
                <a:gd name="T2" fmla="*/ 0 w 433"/>
                <a:gd name="T3" fmla="*/ 164 h 497"/>
                <a:gd name="T4" fmla="*/ 238 w 433"/>
                <a:gd name="T5" fmla="*/ 497 h 497"/>
                <a:gd name="T6" fmla="*/ 433 w 433"/>
                <a:gd name="T7" fmla="*/ 318 h 497"/>
                <a:gd name="T8" fmla="*/ 179 w 433"/>
                <a:gd name="T9" fmla="*/ 0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3" h="497">
                  <a:moveTo>
                    <a:pt x="179" y="0"/>
                  </a:moveTo>
                  <a:lnTo>
                    <a:pt x="0" y="164"/>
                  </a:lnTo>
                  <a:lnTo>
                    <a:pt x="238" y="497"/>
                  </a:lnTo>
                  <a:lnTo>
                    <a:pt x="433" y="318"/>
                  </a:lnTo>
                  <a:lnTo>
                    <a:pt x="17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212"/>
            <p:cNvSpPr>
              <a:spLocks noEditPoints="1"/>
            </p:cNvSpPr>
            <p:nvPr/>
          </p:nvSpPr>
          <p:spPr bwMode="auto">
            <a:xfrm flipH="1">
              <a:off x="7884972" y="5980968"/>
              <a:ext cx="309364" cy="92084"/>
            </a:xfrm>
            <a:custGeom>
              <a:avLst/>
              <a:gdLst>
                <a:gd name="T0" fmla="*/ 206 w 1067"/>
                <a:gd name="T1" fmla="*/ 359 h 368"/>
                <a:gd name="T2" fmla="*/ 111 w 1067"/>
                <a:gd name="T3" fmla="*/ 316 h 368"/>
                <a:gd name="T4" fmla="*/ 69 w 1067"/>
                <a:gd name="T5" fmla="*/ 245 h 368"/>
                <a:gd name="T6" fmla="*/ 44 w 1067"/>
                <a:gd name="T7" fmla="*/ 126 h 368"/>
                <a:gd name="T8" fmla="*/ 20 w 1067"/>
                <a:gd name="T9" fmla="*/ 94 h 368"/>
                <a:gd name="T10" fmla="*/ 2 w 1067"/>
                <a:gd name="T11" fmla="*/ 70 h 368"/>
                <a:gd name="T12" fmla="*/ 4 w 1067"/>
                <a:gd name="T13" fmla="*/ 25 h 368"/>
                <a:gd name="T14" fmla="*/ 62 w 1067"/>
                <a:gd name="T15" fmla="*/ 7 h 368"/>
                <a:gd name="T16" fmla="*/ 262 w 1067"/>
                <a:gd name="T17" fmla="*/ 1 h 368"/>
                <a:gd name="T18" fmla="*/ 164 w 1067"/>
                <a:gd name="T19" fmla="*/ 26 h 368"/>
                <a:gd name="T20" fmla="*/ 99 w 1067"/>
                <a:gd name="T21" fmla="*/ 44 h 368"/>
                <a:gd name="T22" fmla="*/ 75 w 1067"/>
                <a:gd name="T23" fmla="*/ 109 h 368"/>
                <a:gd name="T24" fmla="*/ 85 w 1067"/>
                <a:gd name="T25" fmla="*/ 213 h 368"/>
                <a:gd name="T26" fmla="*/ 114 w 1067"/>
                <a:gd name="T27" fmla="*/ 283 h 368"/>
                <a:gd name="T28" fmla="*/ 165 w 1067"/>
                <a:gd name="T29" fmla="*/ 323 h 368"/>
                <a:gd name="T30" fmla="*/ 269 w 1067"/>
                <a:gd name="T31" fmla="*/ 367 h 368"/>
                <a:gd name="T32" fmla="*/ 674 w 1067"/>
                <a:gd name="T33" fmla="*/ 20 h 368"/>
                <a:gd name="T34" fmla="*/ 805 w 1067"/>
                <a:gd name="T35" fmla="*/ 25 h 368"/>
                <a:gd name="T36" fmla="*/ 676 w 1067"/>
                <a:gd name="T37" fmla="*/ 48 h 368"/>
                <a:gd name="T38" fmla="*/ 628 w 1067"/>
                <a:gd name="T39" fmla="*/ 82 h 368"/>
                <a:gd name="T40" fmla="*/ 616 w 1067"/>
                <a:gd name="T41" fmla="*/ 125 h 368"/>
                <a:gd name="T42" fmla="*/ 647 w 1067"/>
                <a:gd name="T43" fmla="*/ 236 h 368"/>
                <a:gd name="T44" fmla="*/ 719 w 1067"/>
                <a:gd name="T45" fmla="*/ 324 h 368"/>
                <a:gd name="T46" fmla="*/ 790 w 1067"/>
                <a:gd name="T47" fmla="*/ 345 h 368"/>
                <a:gd name="T48" fmla="*/ 750 w 1067"/>
                <a:gd name="T49" fmla="*/ 360 h 368"/>
                <a:gd name="T50" fmla="*/ 670 w 1067"/>
                <a:gd name="T51" fmla="*/ 313 h 368"/>
                <a:gd name="T52" fmla="*/ 629 w 1067"/>
                <a:gd name="T53" fmla="*/ 256 h 368"/>
                <a:gd name="T54" fmla="*/ 593 w 1067"/>
                <a:gd name="T55" fmla="*/ 163 h 368"/>
                <a:gd name="T56" fmla="*/ 549 w 1067"/>
                <a:gd name="T57" fmla="*/ 129 h 368"/>
                <a:gd name="T58" fmla="*/ 497 w 1067"/>
                <a:gd name="T59" fmla="*/ 140 h 368"/>
                <a:gd name="T60" fmla="*/ 464 w 1067"/>
                <a:gd name="T61" fmla="*/ 211 h 368"/>
                <a:gd name="T62" fmla="*/ 434 w 1067"/>
                <a:gd name="T63" fmla="*/ 284 h 368"/>
                <a:gd name="T64" fmla="*/ 379 w 1067"/>
                <a:gd name="T65" fmla="*/ 340 h 368"/>
                <a:gd name="T66" fmla="*/ 269 w 1067"/>
                <a:gd name="T67" fmla="*/ 367 h 368"/>
                <a:gd name="T68" fmla="*/ 344 w 1067"/>
                <a:gd name="T69" fmla="*/ 333 h 368"/>
                <a:gd name="T70" fmla="*/ 402 w 1067"/>
                <a:gd name="T71" fmla="*/ 286 h 368"/>
                <a:gd name="T72" fmla="*/ 452 w 1067"/>
                <a:gd name="T73" fmla="*/ 179 h 368"/>
                <a:gd name="T74" fmla="*/ 449 w 1067"/>
                <a:gd name="T75" fmla="*/ 95 h 368"/>
                <a:gd name="T76" fmla="*/ 421 w 1067"/>
                <a:gd name="T77" fmla="*/ 62 h 368"/>
                <a:gd name="T78" fmla="*/ 317 w 1067"/>
                <a:gd name="T79" fmla="*/ 29 h 368"/>
                <a:gd name="T80" fmla="*/ 279 w 1067"/>
                <a:gd name="T81" fmla="*/ 2 h 368"/>
                <a:gd name="T82" fmla="*/ 506 w 1067"/>
                <a:gd name="T83" fmla="*/ 43 h 368"/>
                <a:gd name="T84" fmla="*/ 839 w 1067"/>
                <a:gd name="T85" fmla="*/ 1 h 368"/>
                <a:gd name="T86" fmla="*/ 1023 w 1067"/>
                <a:gd name="T87" fmla="*/ 13 h 368"/>
                <a:gd name="T88" fmla="*/ 1063 w 1067"/>
                <a:gd name="T89" fmla="*/ 31 h 368"/>
                <a:gd name="T90" fmla="*/ 1065 w 1067"/>
                <a:gd name="T91" fmla="*/ 79 h 368"/>
                <a:gd name="T92" fmla="*/ 1045 w 1067"/>
                <a:gd name="T93" fmla="*/ 98 h 368"/>
                <a:gd name="T94" fmla="*/ 1026 w 1067"/>
                <a:gd name="T95" fmla="*/ 145 h 368"/>
                <a:gd name="T96" fmla="*/ 1007 w 1067"/>
                <a:gd name="T97" fmla="*/ 260 h 368"/>
                <a:gd name="T98" fmla="*/ 962 w 1067"/>
                <a:gd name="T99" fmla="*/ 327 h 368"/>
                <a:gd name="T100" fmla="*/ 858 w 1067"/>
                <a:gd name="T101" fmla="*/ 365 h 368"/>
                <a:gd name="T102" fmla="*/ 836 w 1067"/>
                <a:gd name="T103" fmla="*/ 346 h 368"/>
                <a:gd name="T104" fmla="*/ 928 w 1067"/>
                <a:gd name="T105" fmla="*/ 319 h 368"/>
                <a:gd name="T106" fmla="*/ 973 w 1067"/>
                <a:gd name="T107" fmla="*/ 275 h 368"/>
                <a:gd name="T108" fmla="*/ 995 w 1067"/>
                <a:gd name="T109" fmla="*/ 197 h 368"/>
                <a:gd name="T110" fmla="*/ 994 w 1067"/>
                <a:gd name="T111" fmla="*/ 96 h 368"/>
                <a:gd name="T112" fmla="*/ 964 w 1067"/>
                <a:gd name="T113" fmla="*/ 43 h 368"/>
                <a:gd name="T114" fmla="*/ 881 w 1067"/>
                <a:gd name="T115" fmla="*/ 26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67" h="368">
                  <a:moveTo>
                    <a:pt x="269" y="367"/>
                  </a:moveTo>
                  <a:lnTo>
                    <a:pt x="269" y="367"/>
                  </a:lnTo>
                  <a:lnTo>
                    <a:pt x="255" y="366"/>
                  </a:lnTo>
                  <a:lnTo>
                    <a:pt x="255" y="366"/>
                  </a:lnTo>
                  <a:lnTo>
                    <a:pt x="229" y="364"/>
                  </a:lnTo>
                  <a:lnTo>
                    <a:pt x="206" y="359"/>
                  </a:lnTo>
                  <a:lnTo>
                    <a:pt x="185" y="355"/>
                  </a:lnTo>
                  <a:lnTo>
                    <a:pt x="167" y="349"/>
                  </a:lnTo>
                  <a:lnTo>
                    <a:pt x="150" y="342"/>
                  </a:lnTo>
                  <a:lnTo>
                    <a:pt x="136" y="335"/>
                  </a:lnTo>
                  <a:lnTo>
                    <a:pt x="122" y="326"/>
                  </a:lnTo>
                  <a:lnTo>
                    <a:pt x="111" y="316"/>
                  </a:lnTo>
                  <a:lnTo>
                    <a:pt x="101" y="305"/>
                  </a:lnTo>
                  <a:lnTo>
                    <a:pt x="93" y="295"/>
                  </a:lnTo>
                  <a:lnTo>
                    <a:pt x="85" y="283"/>
                  </a:lnTo>
                  <a:lnTo>
                    <a:pt x="78" y="271"/>
                  </a:lnTo>
                  <a:lnTo>
                    <a:pt x="74" y="258"/>
                  </a:lnTo>
                  <a:lnTo>
                    <a:pt x="69" y="245"/>
                  </a:lnTo>
                  <a:lnTo>
                    <a:pt x="65" y="231"/>
                  </a:lnTo>
                  <a:lnTo>
                    <a:pt x="62" y="216"/>
                  </a:lnTo>
                  <a:lnTo>
                    <a:pt x="62" y="216"/>
                  </a:lnTo>
                  <a:lnTo>
                    <a:pt x="52" y="162"/>
                  </a:lnTo>
                  <a:lnTo>
                    <a:pt x="47" y="142"/>
                  </a:lnTo>
                  <a:lnTo>
                    <a:pt x="44" y="126"/>
                  </a:lnTo>
                  <a:lnTo>
                    <a:pt x="39" y="113"/>
                  </a:lnTo>
                  <a:lnTo>
                    <a:pt x="35" y="105"/>
                  </a:lnTo>
                  <a:lnTo>
                    <a:pt x="31" y="100"/>
                  </a:lnTo>
                  <a:lnTo>
                    <a:pt x="28" y="98"/>
                  </a:lnTo>
                  <a:lnTo>
                    <a:pt x="25" y="96"/>
                  </a:lnTo>
                  <a:lnTo>
                    <a:pt x="20" y="94"/>
                  </a:lnTo>
                  <a:lnTo>
                    <a:pt x="20" y="94"/>
                  </a:lnTo>
                  <a:lnTo>
                    <a:pt x="15" y="91"/>
                  </a:lnTo>
                  <a:lnTo>
                    <a:pt x="10" y="87"/>
                  </a:lnTo>
                  <a:lnTo>
                    <a:pt x="7" y="82"/>
                  </a:lnTo>
                  <a:lnTo>
                    <a:pt x="4" y="76"/>
                  </a:lnTo>
                  <a:lnTo>
                    <a:pt x="2" y="70"/>
                  </a:lnTo>
                  <a:lnTo>
                    <a:pt x="1" y="62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1" y="33"/>
                  </a:lnTo>
                  <a:lnTo>
                    <a:pt x="2" y="29"/>
                  </a:lnTo>
                  <a:lnTo>
                    <a:pt x="4" y="25"/>
                  </a:lnTo>
                  <a:lnTo>
                    <a:pt x="8" y="22"/>
                  </a:lnTo>
                  <a:lnTo>
                    <a:pt x="13" y="19"/>
                  </a:lnTo>
                  <a:lnTo>
                    <a:pt x="29" y="13"/>
                  </a:lnTo>
                  <a:lnTo>
                    <a:pt x="29" y="13"/>
                  </a:lnTo>
                  <a:lnTo>
                    <a:pt x="41" y="11"/>
                  </a:lnTo>
                  <a:lnTo>
                    <a:pt x="62" y="7"/>
                  </a:lnTo>
                  <a:lnTo>
                    <a:pt x="89" y="4"/>
                  </a:lnTo>
                  <a:lnTo>
                    <a:pt x="120" y="2"/>
                  </a:lnTo>
                  <a:lnTo>
                    <a:pt x="155" y="0"/>
                  </a:lnTo>
                  <a:lnTo>
                    <a:pt x="191" y="0"/>
                  </a:lnTo>
                  <a:lnTo>
                    <a:pt x="228" y="0"/>
                  </a:lnTo>
                  <a:lnTo>
                    <a:pt x="262" y="1"/>
                  </a:lnTo>
                  <a:lnTo>
                    <a:pt x="264" y="24"/>
                  </a:lnTo>
                  <a:lnTo>
                    <a:pt x="264" y="24"/>
                  </a:lnTo>
                  <a:lnTo>
                    <a:pt x="237" y="22"/>
                  </a:lnTo>
                  <a:lnTo>
                    <a:pt x="211" y="22"/>
                  </a:lnTo>
                  <a:lnTo>
                    <a:pt x="186" y="24"/>
                  </a:lnTo>
                  <a:lnTo>
                    <a:pt x="164" y="26"/>
                  </a:lnTo>
                  <a:lnTo>
                    <a:pt x="144" y="29"/>
                  </a:lnTo>
                  <a:lnTo>
                    <a:pt x="127" y="32"/>
                  </a:lnTo>
                  <a:lnTo>
                    <a:pt x="112" y="37"/>
                  </a:lnTo>
                  <a:lnTo>
                    <a:pt x="103" y="41"/>
                  </a:lnTo>
                  <a:lnTo>
                    <a:pt x="103" y="41"/>
                  </a:lnTo>
                  <a:lnTo>
                    <a:pt x="99" y="44"/>
                  </a:lnTo>
                  <a:lnTo>
                    <a:pt x="95" y="47"/>
                  </a:lnTo>
                  <a:lnTo>
                    <a:pt x="89" y="56"/>
                  </a:lnTo>
                  <a:lnTo>
                    <a:pt x="83" y="67"/>
                  </a:lnTo>
                  <a:lnTo>
                    <a:pt x="80" y="80"/>
                  </a:lnTo>
                  <a:lnTo>
                    <a:pt x="76" y="94"/>
                  </a:lnTo>
                  <a:lnTo>
                    <a:pt x="75" y="109"/>
                  </a:lnTo>
                  <a:lnTo>
                    <a:pt x="74" y="125"/>
                  </a:lnTo>
                  <a:lnTo>
                    <a:pt x="74" y="142"/>
                  </a:lnTo>
                  <a:lnTo>
                    <a:pt x="76" y="160"/>
                  </a:lnTo>
                  <a:lnTo>
                    <a:pt x="78" y="178"/>
                  </a:lnTo>
                  <a:lnTo>
                    <a:pt x="82" y="195"/>
                  </a:lnTo>
                  <a:lnTo>
                    <a:pt x="85" y="213"/>
                  </a:lnTo>
                  <a:lnTo>
                    <a:pt x="90" y="230"/>
                  </a:lnTo>
                  <a:lnTo>
                    <a:pt x="95" y="245"/>
                  </a:lnTo>
                  <a:lnTo>
                    <a:pt x="102" y="260"/>
                  </a:lnTo>
                  <a:lnTo>
                    <a:pt x="109" y="274"/>
                  </a:lnTo>
                  <a:lnTo>
                    <a:pt x="109" y="274"/>
                  </a:lnTo>
                  <a:lnTo>
                    <a:pt x="114" y="283"/>
                  </a:lnTo>
                  <a:lnTo>
                    <a:pt x="121" y="290"/>
                  </a:lnTo>
                  <a:lnTo>
                    <a:pt x="128" y="298"/>
                  </a:lnTo>
                  <a:lnTo>
                    <a:pt x="137" y="304"/>
                  </a:lnTo>
                  <a:lnTo>
                    <a:pt x="145" y="311"/>
                  </a:lnTo>
                  <a:lnTo>
                    <a:pt x="155" y="317"/>
                  </a:lnTo>
                  <a:lnTo>
                    <a:pt x="165" y="323"/>
                  </a:lnTo>
                  <a:lnTo>
                    <a:pt x="175" y="327"/>
                  </a:lnTo>
                  <a:lnTo>
                    <a:pt x="197" y="335"/>
                  </a:lnTo>
                  <a:lnTo>
                    <a:pt x="221" y="341"/>
                  </a:lnTo>
                  <a:lnTo>
                    <a:pt x="246" y="344"/>
                  </a:lnTo>
                  <a:lnTo>
                    <a:pt x="269" y="345"/>
                  </a:lnTo>
                  <a:lnTo>
                    <a:pt x="269" y="367"/>
                  </a:lnTo>
                  <a:close/>
                  <a:moveTo>
                    <a:pt x="535" y="45"/>
                  </a:moveTo>
                  <a:lnTo>
                    <a:pt x="535" y="45"/>
                  </a:lnTo>
                  <a:lnTo>
                    <a:pt x="551" y="44"/>
                  </a:lnTo>
                  <a:lnTo>
                    <a:pt x="574" y="40"/>
                  </a:lnTo>
                  <a:lnTo>
                    <a:pt x="637" y="28"/>
                  </a:lnTo>
                  <a:lnTo>
                    <a:pt x="674" y="20"/>
                  </a:lnTo>
                  <a:lnTo>
                    <a:pt x="711" y="13"/>
                  </a:lnTo>
                  <a:lnTo>
                    <a:pt x="749" y="7"/>
                  </a:lnTo>
                  <a:lnTo>
                    <a:pt x="785" y="3"/>
                  </a:lnTo>
                  <a:lnTo>
                    <a:pt x="785" y="3"/>
                  </a:lnTo>
                  <a:lnTo>
                    <a:pt x="804" y="2"/>
                  </a:lnTo>
                  <a:lnTo>
                    <a:pt x="805" y="25"/>
                  </a:lnTo>
                  <a:lnTo>
                    <a:pt x="805" y="25"/>
                  </a:lnTo>
                  <a:lnTo>
                    <a:pt x="777" y="27"/>
                  </a:lnTo>
                  <a:lnTo>
                    <a:pt x="750" y="30"/>
                  </a:lnTo>
                  <a:lnTo>
                    <a:pt x="724" y="34"/>
                  </a:lnTo>
                  <a:lnTo>
                    <a:pt x="699" y="41"/>
                  </a:lnTo>
                  <a:lnTo>
                    <a:pt x="676" y="48"/>
                  </a:lnTo>
                  <a:lnTo>
                    <a:pt x="666" y="53"/>
                  </a:lnTo>
                  <a:lnTo>
                    <a:pt x="656" y="57"/>
                  </a:lnTo>
                  <a:lnTo>
                    <a:pt x="648" y="62"/>
                  </a:lnTo>
                  <a:lnTo>
                    <a:pt x="640" y="69"/>
                  </a:lnTo>
                  <a:lnTo>
                    <a:pt x="634" y="75"/>
                  </a:lnTo>
                  <a:lnTo>
                    <a:pt x="628" y="82"/>
                  </a:lnTo>
                  <a:lnTo>
                    <a:pt x="628" y="82"/>
                  </a:lnTo>
                  <a:lnTo>
                    <a:pt x="625" y="88"/>
                  </a:lnTo>
                  <a:lnTo>
                    <a:pt x="621" y="95"/>
                  </a:lnTo>
                  <a:lnTo>
                    <a:pt x="619" y="101"/>
                  </a:lnTo>
                  <a:lnTo>
                    <a:pt x="617" y="109"/>
                  </a:lnTo>
                  <a:lnTo>
                    <a:pt x="616" y="125"/>
                  </a:lnTo>
                  <a:lnTo>
                    <a:pt x="617" y="142"/>
                  </a:lnTo>
                  <a:lnTo>
                    <a:pt x="619" y="161"/>
                  </a:lnTo>
                  <a:lnTo>
                    <a:pt x="624" y="179"/>
                  </a:lnTo>
                  <a:lnTo>
                    <a:pt x="630" y="199"/>
                  </a:lnTo>
                  <a:lnTo>
                    <a:pt x="638" y="217"/>
                  </a:lnTo>
                  <a:lnTo>
                    <a:pt x="647" y="236"/>
                  </a:lnTo>
                  <a:lnTo>
                    <a:pt x="657" y="254"/>
                  </a:lnTo>
                  <a:lnTo>
                    <a:pt x="669" y="271"/>
                  </a:lnTo>
                  <a:lnTo>
                    <a:pt x="681" y="287"/>
                  </a:lnTo>
                  <a:lnTo>
                    <a:pt x="693" y="301"/>
                  </a:lnTo>
                  <a:lnTo>
                    <a:pt x="707" y="313"/>
                  </a:lnTo>
                  <a:lnTo>
                    <a:pt x="719" y="324"/>
                  </a:lnTo>
                  <a:lnTo>
                    <a:pt x="732" y="331"/>
                  </a:lnTo>
                  <a:lnTo>
                    <a:pt x="732" y="331"/>
                  </a:lnTo>
                  <a:lnTo>
                    <a:pt x="740" y="335"/>
                  </a:lnTo>
                  <a:lnTo>
                    <a:pt x="749" y="338"/>
                  </a:lnTo>
                  <a:lnTo>
                    <a:pt x="768" y="343"/>
                  </a:lnTo>
                  <a:lnTo>
                    <a:pt x="790" y="345"/>
                  </a:lnTo>
                  <a:lnTo>
                    <a:pt x="811" y="346"/>
                  </a:lnTo>
                  <a:lnTo>
                    <a:pt x="812" y="368"/>
                  </a:lnTo>
                  <a:lnTo>
                    <a:pt x="812" y="368"/>
                  </a:lnTo>
                  <a:lnTo>
                    <a:pt x="790" y="368"/>
                  </a:lnTo>
                  <a:lnTo>
                    <a:pt x="770" y="365"/>
                  </a:lnTo>
                  <a:lnTo>
                    <a:pt x="750" y="360"/>
                  </a:lnTo>
                  <a:lnTo>
                    <a:pt x="734" y="355"/>
                  </a:lnTo>
                  <a:lnTo>
                    <a:pt x="718" y="348"/>
                  </a:lnTo>
                  <a:lnTo>
                    <a:pt x="704" y="340"/>
                  </a:lnTo>
                  <a:lnTo>
                    <a:pt x="691" y="331"/>
                  </a:lnTo>
                  <a:lnTo>
                    <a:pt x="680" y="323"/>
                  </a:lnTo>
                  <a:lnTo>
                    <a:pt x="670" y="313"/>
                  </a:lnTo>
                  <a:lnTo>
                    <a:pt x="661" y="303"/>
                  </a:lnTo>
                  <a:lnTo>
                    <a:pt x="653" y="295"/>
                  </a:lnTo>
                  <a:lnTo>
                    <a:pt x="646" y="285"/>
                  </a:lnTo>
                  <a:lnTo>
                    <a:pt x="636" y="269"/>
                  </a:lnTo>
                  <a:lnTo>
                    <a:pt x="629" y="256"/>
                  </a:lnTo>
                  <a:lnTo>
                    <a:pt x="629" y="256"/>
                  </a:lnTo>
                  <a:lnTo>
                    <a:pt x="624" y="245"/>
                  </a:lnTo>
                  <a:lnTo>
                    <a:pt x="619" y="234"/>
                  </a:lnTo>
                  <a:lnTo>
                    <a:pt x="612" y="213"/>
                  </a:lnTo>
                  <a:lnTo>
                    <a:pt x="606" y="192"/>
                  </a:lnTo>
                  <a:lnTo>
                    <a:pt x="598" y="172"/>
                  </a:lnTo>
                  <a:lnTo>
                    <a:pt x="593" y="163"/>
                  </a:lnTo>
                  <a:lnTo>
                    <a:pt x="589" y="154"/>
                  </a:lnTo>
                  <a:lnTo>
                    <a:pt x="583" y="147"/>
                  </a:lnTo>
                  <a:lnTo>
                    <a:pt x="577" y="140"/>
                  </a:lnTo>
                  <a:lnTo>
                    <a:pt x="569" y="135"/>
                  </a:lnTo>
                  <a:lnTo>
                    <a:pt x="559" y="132"/>
                  </a:lnTo>
                  <a:lnTo>
                    <a:pt x="549" y="129"/>
                  </a:lnTo>
                  <a:lnTo>
                    <a:pt x="536" y="128"/>
                  </a:lnTo>
                  <a:lnTo>
                    <a:pt x="536" y="128"/>
                  </a:lnTo>
                  <a:lnTo>
                    <a:pt x="524" y="129"/>
                  </a:lnTo>
                  <a:lnTo>
                    <a:pt x="514" y="132"/>
                  </a:lnTo>
                  <a:lnTo>
                    <a:pt x="505" y="135"/>
                  </a:lnTo>
                  <a:lnTo>
                    <a:pt x="497" y="140"/>
                  </a:lnTo>
                  <a:lnTo>
                    <a:pt x="490" y="147"/>
                  </a:lnTo>
                  <a:lnTo>
                    <a:pt x="485" y="153"/>
                  </a:lnTo>
                  <a:lnTo>
                    <a:pt x="480" y="162"/>
                  </a:lnTo>
                  <a:lnTo>
                    <a:pt x="477" y="170"/>
                  </a:lnTo>
                  <a:lnTo>
                    <a:pt x="470" y="190"/>
                  </a:lnTo>
                  <a:lnTo>
                    <a:pt x="464" y="211"/>
                  </a:lnTo>
                  <a:lnTo>
                    <a:pt x="458" y="233"/>
                  </a:lnTo>
                  <a:lnTo>
                    <a:pt x="454" y="244"/>
                  </a:lnTo>
                  <a:lnTo>
                    <a:pt x="450" y="254"/>
                  </a:lnTo>
                  <a:lnTo>
                    <a:pt x="450" y="254"/>
                  </a:lnTo>
                  <a:lnTo>
                    <a:pt x="444" y="267"/>
                  </a:lnTo>
                  <a:lnTo>
                    <a:pt x="434" y="284"/>
                  </a:lnTo>
                  <a:lnTo>
                    <a:pt x="427" y="294"/>
                  </a:lnTo>
                  <a:lnTo>
                    <a:pt x="421" y="303"/>
                  </a:lnTo>
                  <a:lnTo>
                    <a:pt x="412" y="313"/>
                  </a:lnTo>
                  <a:lnTo>
                    <a:pt x="403" y="323"/>
                  </a:lnTo>
                  <a:lnTo>
                    <a:pt x="391" y="331"/>
                  </a:lnTo>
                  <a:lnTo>
                    <a:pt x="379" y="340"/>
                  </a:lnTo>
                  <a:lnTo>
                    <a:pt x="366" y="349"/>
                  </a:lnTo>
                  <a:lnTo>
                    <a:pt x="350" y="355"/>
                  </a:lnTo>
                  <a:lnTo>
                    <a:pt x="332" y="360"/>
                  </a:lnTo>
                  <a:lnTo>
                    <a:pt x="313" y="365"/>
                  </a:lnTo>
                  <a:lnTo>
                    <a:pt x="293" y="367"/>
                  </a:lnTo>
                  <a:lnTo>
                    <a:pt x="269" y="367"/>
                  </a:lnTo>
                  <a:lnTo>
                    <a:pt x="269" y="345"/>
                  </a:lnTo>
                  <a:lnTo>
                    <a:pt x="269" y="345"/>
                  </a:lnTo>
                  <a:lnTo>
                    <a:pt x="293" y="345"/>
                  </a:lnTo>
                  <a:lnTo>
                    <a:pt x="314" y="342"/>
                  </a:lnTo>
                  <a:lnTo>
                    <a:pt x="334" y="337"/>
                  </a:lnTo>
                  <a:lnTo>
                    <a:pt x="344" y="333"/>
                  </a:lnTo>
                  <a:lnTo>
                    <a:pt x="352" y="330"/>
                  </a:lnTo>
                  <a:lnTo>
                    <a:pt x="352" y="330"/>
                  </a:lnTo>
                  <a:lnTo>
                    <a:pt x="365" y="323"/>
                  </a:lnTo>
                  <a:lnTo>
                    <a:pt x="378" y="312"/>
                  </a:lnTo>
                  <a:lnTo>
                    <a:pt x="389" y="300"/>
                  </a:lnTo>
                  <a:lnTo>
                    <a:pt x="402" y="286"/>
                  </a:lnTo>
                  <a:lnTo>
                    <a:pt x="413" y="270"/>
                  </a:lnTo>
                  <a:lnTo>
                    <a:pt x="423" y="254"/>
                  </a:lnTo>
                  <a:lnTo>
                    <a:pt x="432" y="235"/>
                  </a:lnTo>
                  <a:lnTo>
                    <a:pt x="440" y="217"/>
                  </a:lnTo>
                  <a:lnTo>
                    <a:pt x="446" y="197"/>
                  </a:lnTo>
                  <a:lnTo>
                    <a:pt x="452" y="179"/>
                  </a:lnTo>
                  <a:lnTo>
                    <a:pt x="455" y="161"/>
                  </a:lnTo>
                  <a:lnTo>
                    <a:pt x="457" y="142"/>
                  </a:lnTo>
                  <a:lnTo>
                    <a:pt x="457" y="125"/>
                  </a:lnTo>
                  <a:lnTo>
                    <a:pt x="453" y="109"/>
                  </a:lnTo>
                  <a:lnTo>
                    <a:pt x="451" y="101"/>
                  </a:lnTo>
                  <a:lnTo>
                    <a:pt x="449" y="95"/>
                  </a:lnTo>
                  <a:lnTo>
                    <a:pt x="445" y="88"/>
                  </a:lnTo>
                  <a:lnTo>
                    <a:pt x="441" y="82"/>
                  </a:lnTo>
                  <a:lnTo>
                    <a:pt x="441" y="82"/>
                  </a:lnTo>
                  <a:lnTo>
                    <a:pt x="435" y="75"/>
                  </a:lnTo>
                  <a:lnTo>
                    <a:pt x="428" y="69"/>
                  </a:lnTo>
                  <a:lnTo>
                    <a:pt x="421" y="62"/>
                  </a:lnTo>
                  <a:lnTo>
                    <a:pt x="412" y="57"/>
                  </a:lnTo>
                  <a:lnTo>
                    <a:pt x="402" y="53"/>
                  </a:lnTo>
                  <a:lnTo>
                    <a:pt x="391" y="47"/>
                  </a:lnTo>
                  <a:lnTo>
                    <a:pt x="369" y="40"/>
                  </a:lnTo>
                  <a:lnTo>
                    <a:pt x="344" y="33"/>
                  </a:lnTo>
                  <a:lnTo>
                    <a:pt x="317" y="29"/>
                  </a:lnTo>
                  <a:lnTo>
                    <a:pt x="290" y="26"/>
                  </a:lnTo>
                  <a:lnTo>
                    <a:pt x="264" y="24"/>
                  </a:lnTo>
                  <a:lnTo>
                    <a:pt x="262" y="1"/>
                  </a:lnTo>
                  <a:lnTo>
                    <a:pt x="262" y="1"/>
                  </a:lnTo>
                  <a:lnTo>
                    <a:pt x="279" y="2"/>
                  </a:lnTo>
                  <a:lnTo>
                    <a:pt x="279" y="2"/>
                  </a:lnTo>
                  <a:lnTo>
                    <a:pt x="311" y="6"/>
                  </a:lnTo>
                  <a:lnTo>
                    <a:pt x="343" y="12"/>
                  </a:lnTo>
                  <a:lnTo>
                    <a:pt x="411" y="26"/>
                  </a:lnTo>
                  <a:lnTo>
                    <a:pt x="443" y="33"/>
                  </a:lnTo>
                  <a:lnTo>
                    <a:pt x="476" y="39"/>
                  </a:lnTo>
                  <a:lnTo>
                    <a:pt x="506" y="43"/>
                  </a:lnTo>
                  <a:lnTo>
                    <a:pt x="520" y="45"/>
                  </a:lnTo>
                  <a:lnTo>
                    <a:pt x="535" y="45"/>
                  </a:lnTo>
                  <a:lnTo>
                    <a:pt x="535" y="45"/>
                  </a:lnTo>
                  <a:close/>
                  <a:moveTo>
                    <a:pt x="804" y="2"/>
                  </a:moveTo>
                  <a:lnTo>
                    <a:pt x="804" y="2"/>
                  </a:lnTo>
                  <a:lnTo>
                    <a:pt x="839" y="1"/>
                  </a:lnTo>
                  <a:lnTo>
                    <a:pt x="876" y="1"/>
                  </a:lnTo>
                  <a:lnTo>
                    <a:pt x="912" y="2"/>
                  </a:lnTo>
                  <a:lnTo>
                    <a:pt x="946" y="4"/>
                  </a:lnTo>
                  <a:lnTo>
                    <a:pt x="977" y="6"/>
                  </a:lnTo>
                  <a:lnTo>
                    <a:pt x="1003" y="10"/>
                  </a:lnTo>
                  <a:lnTo>
                    <a:pt x="1023" y="13"/>
                  </a:lnTo>
                  <a:lnTo>
                    <a:pt x="1035" y="15"/>
                  </a:lnTo>
                  <a:lnTo>
                    <a:pt x="1035" y="15"/>
                  </a:lnTo>
                  <a:lnTo>
                    <a:pt x="1052" y="21"/>
                  </a:lnTo>
                  <a:lnTo>
                    <a:pt x="1058" y="25"/>
                  </a:lnTo>
                  <a:lnTo>
                    <a:pt x="1061" y="28"/>
                  </a:lnTo>
                  <a:lnTo>
                    <a:pt x="1063" y="31"/>
                  </a:lnTo>
                  <a:lnTo>
                    <a:pt x="1065" y="35"/>
                  </a:lnTo>
                  <a:lnTo>
                    <a:pt x="1067" y="49"/>
                  </a:lnTo>
                  <a:lnTo>
                    <a:pt x="1067" y="49"/>
                  </a:lnTo>
                  <a:lnTo>
                    <a:pt x="1067" y="65"/>
                  </a:lnTo>
                  <a:lnTo>
                    <a:pt x="1067" y="72"/>
                  </a:lnTo>
                  <a:lnTo>
                    <a:pt x="1065" y="79"/>
                  </a:lnTo>
                  <a:lnTo>
                    <a:pt x="1062" y="84"/>
                  </a:lnTo>
                  <a:lnTo>
                    <a:pt x="1059" y="89"/>
                  </a:lnTo>
                  <a:lnTo>
                    <a:pt x="1054" y="94"/>
                  </a:lnTo>
                  <a:lnTo>
                    <a:pt x="1050" y="96"/>
                  </a:lnTo>
                  <a:lnTo>
                    <a:pt x="1050" y="96"/>
                  </a:lnTo>
                  <a:lnTo>
                    <a:pt x="1045" y="98"/>
                  </a:lnTo>
                  <a:lnTo>
                    <a:pt x="1042" y="100"/>
                  </a:lnTo>
                  <a:lnTo>
                    <a:pt x="1039" y="102"/>
                  </a:lnTo>
                  <a:lnTo>
                    <a:pt x="1036" y="107"/>
                  </a:lnTo>
                  <a:lnTo>
                    <a:pt x="1032" y="115"/>
                  </a:lnTo>
                  <a:lnTo>
                    <a:pt x="1029" y="128"/>
                  </a:lnTo>
                  <a:lnTo>
                    <a:pt x="1026" y="145"/>
                  </a:lnTo>
                  <a:lnTo>
                    <a:pt x="1023" y="164"/>
                  </a:lnTo>
                  <a:lnTo>
                    <a:pt x="1015" y="218"/>
                  </a:lnTo>
                  <a:lnTo>
                    <a:pt x="1015" y="218"/>
                  </a:lnTo>
                  <a:lnTo>
                    <a:pt x="1013" y="233"/>
                  </a:lnTo>
                  <a:lnTo>
                    <a:pt x="1011" y="246"/>
                  </a:lnTo>
                  <a:lnTo>
                    <a:pt x="1007" y="260"/>
                  </a:lnTo>
                  <a:lnTo>
                    <a:pt x="1003" y="273"/>
                  </a:lnTo>
                  <a:lnTo>
                    <a:pt x="997" y="285"/>
                  </a:lnTo>
                  <a:lnTo>
                    <a:pt x="990" y="297"/>
                  </a:lnTo>
                  <a:lnTo>
                    <a:pt x="983" y="308"/>
                  </a:lnTo>
                  <a:lnTo>
                    <a:pt x="973" y="318"/>
                  </a:lnTo>
                  <a:lnTo>
                    <a:pt x="962" y="327"/>
                  </a:lnTo>
                  <a:lnTo>
                    <a:pt x="950" y="336"/>
                  </a:lnTo>
                  <a:lnTo>
                    <a:pt x="936" y="344"/>
                  </a:lnTo>
                  <a:lnTo>
                    <a:pt x="919" y="351"/>
                  </a:lnTo>
                  <a:lnTo>
                    <a:pt x="901" y="356"/>
                  </a:lnTo>
                  <a:lnTo>
                    <a:pt x="881" y="362"/>
                  </a:lnTo>
                  <a:lnTo>
                    <a:pt x="858" y="365"/>
                  </a:lnTo>
                  <a:lnTo>
                    <a:pt x="832" y="368"/>
                  </a:lnTo>
                  <a:lnTo>
                    <a:pt x="832" y="368"/>
                  </a:lnTo>
                  <a:lnTo>
                    <a:pt x="812" y="368"/>
                  </a:lnTo>
                  <a:lnTo>
                    <a:pt x="811" y="346"/>
                  </a:lnTo>
                  <a:lnTo>
                    <a:pt x="811" y="346"/>
                  </a:lnTo>
                  <a:lnTo>
                    <a:pt x="836" y="346"/>
                  </a:lnTo>
                  <a:lnTo>
                    <a:pt x="860" y="343"/>
                  </a:lnTo>
                  <a:lnTo>
                    <a:pt x="884" y="338"/>
                  </a:lnTo>
                  <a:lnTo>
                    <a:pt x="896" y="333"/>
                  </a:lnTo>
                  <a:lnTo>
                    <a:pt x="907" y="329"/>
                  </a:lnTo>
                  <a:lnTo>
                    <a:pt x="918" y="325"/>
                  </a:lnTo>
                  <a:lnTo>
                    <a:pt x="928" y="319"/>
                  </a:lnTo>
                  <a:lnTo>
                    <a:pt x="938" y="314"/>
                  </a:lnTo>
                  <a:lnTo>
                    <a:pt x="946" y="308"/>
                  </a:lnTo>
                  <a:lnTo>
                    <a:pt x="955" y="300"/>
                  </a:lnTo>
                  <a:lnTo>
                    <a:pt x="961" y="292"/>
                  </a:lnTo>
                  <a:lnTo>
                    <a:pt x="967" y="284"/>
                  </a:lnTo>
                  <a:lnTo>
                    <a:pt x="973" y="275"/>
                  </a:lnTo>
                  <a:lnTo>
                    <a:pt x="973" y="275"/>
                  </a:lnTo>
                  <a:lnTo>
                    <a:pt x="978" y="262"/>
                  </a:lnTo>
                  <a:lnTo>
                    <a:pt x="984" y="247"/>
                  </a:lnTo>
                  <a:lnTo>
                    <a:pt x="988" y="231"/>
                  </a:lnTo>
                  <a:lnTo>
                    <a:pt x="992" y="215"/>
                  </a:lnTo>
                  <a:lnTo>
                    <a:pt x="995" y="197"/>
                  </a:lnTo>
                  <a:lnTo>
                    <a:pt x="997" y="180"/>
                  </a:lnTo>
                  <a:lnTo>
                    <a:pt x="998" y="162"/>
                  </a:lnTo>
                  <a:lnTo>
                    <a:pt x="998" y="145"/>
                  </a:lnTo>
                  <a:lnTo>
                    <a:pt x="998" y="127"/>
                  </a:lnTo>
                  <a:lnTo>
                    <a:pt x="996" y="111"/>
                  </a:lnTo>
                  <a:lnTo>
                    <a:pt x="994" y="96"/>
                  </a:lnTo>
                  <a:lnTo>
                    <a:pt x="990" y="82"/>
                  </a:lnTo>
                  <a:lnTo>
                    <a:pt x="985" y="69"/>
                  </a:lnTo>
                  <a:lnTo>
                    <a:pt x="979" y="58"/>
                  </a:lnTo>
                  <a:lnTo>
                    <a:pt x="973" y="49"/>
                  </a:lnTo>
                  <a:lnTo>
                    <a:pt x="968" y="45"/>
                  </a:lnTo>
                  <a:lnTo>
                    <a:pt x="964" y="43"/>
                  </a:lnTo>
                  <a:lnTo>
                    <a:pt x="964" y="43"/>
                  </a:lnTo>
                  <a:lnTo>
                    <a:pt x="953" y="38"/>
                  </a:lnTo>
                  <a:lnTo>
                    <a:pt x="940" y="34"/>
                  </a:lnTo>
                  <a:lnTo>
                    <a:pt x="923" y="30"/>
                  </a:lnTo>
                  <a:lnTo>
                    <a:pt x="903" y="28"/>
                  </a:lnTo>
                  <a:lnTo>
                    <a:pt x="881" y="26"/>
                  </a:lnTo>
                  <a:lnTo>
                    <a:pt x="857" y="25"/>
                  </a:lnTo>
                  <a:lnTo>
                    <a:pt x="831" y="24"/>
                  </a:lnTo>
                  <a:lnTo>
                    <a:pt x="805" y="25"/>
                  </a:lnTo>
                  <a:lnTo>
                    <a:pt x="804" y="2"/>
                  </a:lnTo>
                  <a:close/>
                </a:path>
              </a:pathLst>
            </a:custGeom>
            <a:solidFill>
              <a:srgbClr val="2880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213"/>
            <p:cNvSpPr>
              <a:spLocks/>
            </p:cNvSpPr>
            <p:nvPr/>
          </p:nvSpPr>
          <p:spPr bwMode="auto">
            <a:xfrm flipH="1">
              <a:off x="8036178" y="6267644"/>
              <a:ext cx="0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  <a:gd name="T4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C7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214"/>
            <p:cNvSpPr>
              <a:spLocks/>
            </p:cNvSpPr>
            <p:nvPr/>
          </p:nvSpPr>
          <p:spPr bwMode="auto">
            <a:xfrm flipH="1">
              <a:off x="8036178" y="6267644"/>
              <a:ext cx="0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  <a:gd name="T4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215"/>
            <p:cNvSpPr>
              <a:spLocks/>
            </p:cNvSpPr>
            <p:nvPr/>
          </p:nvSpPr>
          <p:spPr bwMode="auto">
            <a:xfrm flipH="1">
              <a:off x="7964920" y="6185985"/>
              <a:ext cx="144254" cy="81659"/>
            </a:xfrm>
            <a:custGeom>
              <a:avLst/>
              <a:gdLst>
                <a:gd name="T0" fmla="*/ 0 w 499"/>
                <a:gd name="T1" fmla="*/ 0 h 324"/>
                <a:gd name="T2" fmla="*/ 254 w 499"/>
                <a:gd name="T3" fmla="*/ 315 h 324"/>
                <a:gd name="T4" fmla="*/ 499 w 499"/>
                <a:gd name="T5" fmla="*/ 0 h 324"/>
                <a:gd name="T6" fmla="*/ 499 w 499"/>
                <a:gd name="T7" fmla="*/ 8 h 324"/>
                <a:gd name="T8" fmla="*/ 255 w 499"/>
                <a:gd name="T9" fmla="*/ 324 h 324"/>
                <a:gd name="T10" fmla="*/ 255 w 499"/>
                <a:gd name="T11" fmla="*/ 324 h 324"/>
                <a:gd name="T12" fmla="*/ 254 w 499"/>
                <a:gd name="T13" fmla="*/ 324 h 324"/>
                <a:gd name="T14" fmla="*/ 0 w 499"/>
                <a:gd name="T15" fmla="*/ 6 h 324"/>
                <a:gd name="T16" fmla="*/ 0 w 499"/>
                <a:gd name="T1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9" h="324">
                  <a:moveTo>
                    <a:pt x="0" y="0"/>
                  </a:moveTo>
                  <a:lnTo>
                    <a:pt x="254" y="315"/>
                  </a:lnTo>
                  <a:lnTo>
                    <a:pt x="499" y="0"/>
                  </a:lnTo>
                  <a:lnTo>
                    <a:pt x="499" y="8"/>
                  </a:lnTo>
                  <a:lnTo>
                    <a:pt x="255" y="324"/>
                  </a:lnTo>
                  <a:lnTo>
                    <a:pt x="255" y="324"/>
                  </a:lnTo>
                  <a:lnTo>
                    <a:pt x="254" y="324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1C4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216"/>
            <p:cNvSpPr>
              <a:spLocks/>
            </p:cNvSpPr>
            <p:nvPr/>
          </p:nvSpPr>
          <p:spPr bwMode="auto">
            <a:xfrm flipH="1">
              <a:off x="7964920" y="6185985"/>
              <a:ext cx="144254" cy="81659"/>
            </a:xfrm>
            <a:custGeom>
              <a:avLst/>
              <a:gdLst>
                <a:gd name="T0" fmla="*/ 0 w 499"/>
                <a:gd name="T1" fmla="*/ 0 h 324"/>
                <a:gd name="T2" fmla="*/ 254 w 499"/>
                <a:gd name="T3" fmla="*/ 315 h 324"/>
                <a:gd name="T4" fmla="*/ 499 w 499"/>
                <a:gd name="T5" fmla="*/ 0 h 324"/>
                <a:gd name="T6" fmla="*/ 499 w 499"/>
                <a:gd name="T7" fmla="*/ 8 h 324"/>
                <a:gd name="T8" fmla="*/ 255 w 499"/>
                <a:gd name="T9" fmla="*/ 324 h 324"/>
                <a:gd name="T10" fmla="*/ 255 w 499"/>
                <a:gd name="T11" fmla="*/ 324 h 324"/>
                <a:gd name="T12" fmla="*/ 254 w 499"/>
                <a:gd name="T13" fmla="*/ 324 h 324"/>
                <a:gd name="T14" fmla="*/ 0 w 499"/>
                <a:gd name="T15" fmla="*/ 6 h 324"/>
                <a:gd name="T16" fmla="*/ 0 w 499"/>
                <a:gd name="T1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9" h="324">
                  <a:moveTo>
                    <a:pt x="0" y="0"/>
                  </a:moveTo>
                  <a:lnTo>
                    <a:pt x="254" y="315"/>
                  </a:lnTo>
                  <a:lnTo>
                    <a:pt x="499" y="0"/>
                  </a:lnTo>
                  <a:lnTo>
                    <a:pt x="499" y="8"/>
                  </a:lnTo>
                  <a:lnTo>
                    <a:pt x="255" y="324"/>
                  </a:lnTo>
                  <a:lnTo>
                    <a:pt x="255" y="324"/>
                  </a:lnTo>
                  <a:lnTo>
                    <a:pt x="254" y="324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217"/>
            <p:cNvSpPr>
              <a:spLocks/>
            </p:cNvSpPr>
            <p:nvPr/>
          </p:nvSpPr>
          <p:spPr bwMode="auto">
            <a:xfrm flipH="1">
              <a:off x="6715298" y="6149499"/>
              <a:ext cx="761244" cy="284939"/>
            </a:xfrm>
            <a:custGeom>
              <a:avLst/>
              <a:gdLst>
                <a:gd name="T0" fmla="*/ 1576 w 2627"/>
                <a:gd name="T1" fmla="*/ 0 h 1148"/>
                <a:gd name="T2" fmla="*/ 1776 w 2627"/>
                <a:gd name="T3" fmla="*/ 86 h 1148"/>
                <a:gd name="T4" fmla="*/ 1939 w 2627"/>
                <a:gd name="T5" fmla="*/ 163 h 1148"/>
                <a:gd name="T6" fmla="*/ 2074 w 2627"/>
                <a:gd name="T7" fmla="*/ 230 h 1148"/>
                <a:gd name="T8" fmla="*/ 2180 w 2627"/>
                <a:gd name="T9" fmla="*/ 287 h 1148"/>
                <a:gd name="T10" fmla="*/ 2261 w 2627"/>
                <a:gd name="T11" fmla="*/ 336 h 1148"/>
                <a:gd name="T12" fmla="*/ 2323 w 2627"/>
                <a:gd name="T13" fmla="*/ 377 h 1148"/>
                <a:gd name="T14" fmla="*/ 2368 w 2627"/>
                <a:gd name="T15" fmla="*/ 409 h 1148"/>
                <a:gd name="T16" fmla="*/ 2399 w 2627"/>
                <a:gd name="T17" fmla="*/ 434 h 1148"/>
                <a:gd name="T18" fmla="*/ 2418 w 2627"/>
                <a:gd name="T19" fmla="*/ 454 h 1148"/>
                <a:gd name="T20" fmla="*/ 2438 w 2627"/>
                <a:gd name="T21" fmla="*/ 479 h 1148"/>
                <a:gd name="T22" fmla="*/ 2454 w 2627"/>
                <a:gd name="T23" fmla="*/ 509 h 1148"/>
                <a:gd name="T24" fmla="*/ 2487 w 2627"/>
                <a:gd name="T25" fmla="*/ 582 h 1148"/>
                <a:gd name="T26" fmla="*/ 2516 w 2627"/>
                <a:gd name="T27" fmla="*/ 669 h 1148"/>
                <a:gd name="T28" fmla="*/ 2543 w 2627"/>
                <a:gd name="T29" fmla="*/ 767 h 1148"/>
                <a:gd name="T30" fmla="*/ 2580 w 2627"/>
                <a:gd name="T31" fmla="*/ 928 h 1148"/>
                <a:gd name="T32" fmla="*/ 1314 w 2627"/>
                <a:gd name="T33" fmla="*/ 1148 h 1148"/>
                <a:gd name="T34" fmla="*/ 0 w 2627"/>
                <a:gd name="T35" fmla="*/ 1148 h 1148"/>
                <a:gd name="T36" fmla="*/ 72 w 2627"/>
                <a:gd name="T37" fmla="*/ 820 h 1148"/>
                <a:gd name="T38" fmla="*/ 97 w 2627"/>
                <a:gd name="T39" fmla="*/ 718 h 1148"/>
                <a:gd name="T40" fmla="*/ 126 w 2627"/>
                <a:gd name="T41" fmla="*/ 624 h 1148"/>
                <a:gd name="T42" fmla="*/ 156 w 2627"/>
                <a:gd name="T43" fmla="*/ 544 h 1148"/>
                <a:gd name="T44" fmla="*/ 180 w 2627"/>
                <a:gd name="T45" fmla="*/ 493 h 1148"/>
                <a:gd name="T46" fmla="*/ 198 w 2627"/>
                <a:gd name="T47" fmla="*/ 466 h 1148"/>
                <a:gd name="T48" fmla="*/ 218 w 2627"/>
                <a:gd name="T49" fmla="*/ 443 h 1148"/>
                <a:gd name="T50" fmla="*/ 226 w 2627"/>
                <a:gd name="T51" fmla="*/ 434 h 1148"/>
                <a:gd name="T52" fmla="*/ 278 w 2627"/>
                <a:gd name="T53" fmla="*/ 394 h 1148"/>
                <a:gd name="T54" fmla="*/ 330 w 2627"/>
                <a:gd name="T55" fmla="*/ 358 h 1148"/>
                <a:gd name="T56" fmla="*/ 400 w 2627"/>
                <a:gd name="T57" fmla="*/ 314 h 1148"/>
                <a:gd name="T58" fmla="*/ 493 w 2627"/>
                <a:gd name="T59" fmla="*/ 261 h 1148"/>
                <a:gd name="T60" fmla="*/ 611 w 2627"/>
                <a:gd name="T61" fmla="*/ 201 h 1148"/>
                <a:gd name="T62" fmla="*/ 759 w 2627"/>
                <a:gd name="T63" fmla="*/ 129 h 1148"/>
                <a:gd name="T64" fmla="*/ 940 w 2627"/>
                <a:gd name="T65" fmla="*/ 48 h 1148"/>
                <a:gd name="T66" fmla="*/ 1576 w 2627"/>
                <a:gd name="T67" fmla="*/ 0 h 1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7" h="1148">
                  <a:moveTo>
                    <a:pt x="1576" y="0"/>
                  </a:moveTo>
                  <a:lnTo>
                    <a:pt x="1576" y="0"/>
                  </a:lnTo>
                  <a:lnTo>
                    <a:pt x="1680" y="45"/>
                  </a:lnTo>
                  <a:lnTo>
                    <a:pt x="1776" y="86"/>
                  </a:lnTo>
                  <a:lnTo>
                    <a:pt x="1862" y="126"/>
                  </a:lnTo>
                  <a:lnTo>
                    <a:pt x="1939" y="163"/>
                  </a:lnTo>
                  <a:lnTo>
                    <a:pt x="2010" y="197"/>
                  </a:lnTo>
                  <a:lnTo>
                    <a:pt x="2074" y="230"/>
                  </a:lnTo>
                  <a:lnTo>
                    <a:pt x="2130" y="260"/>
                  </a:lnTo>
                  <a:lnTo>
                    <a:pt x="2180" y="287"/>
                  </a:lnTo>
                  <a:lnTo>
                    <a:pt x="2223" y="313"/>
                  </a:lnTo>
                  <a:lnTo>
                    <a:pt x="2261" y="336"/>
                  </a:lnTo>
                  <a:lnTo>
                    <a:pt x="2295" y="357"/>
                  </a:lnTo>
                  <a:lnTo>
                    <a:pt x="2323" y="377"/>
                  </a:lnTo>
                  <a:lnTo>
                    <a:pt x="2348" y="394"/>
                  </a:lnTo>
                  <a:lnTo>
                    <a:pt x="2368" y="409"/>
                  </a:lnTo>
                  <a:lnTo>
                    <a:pt x="2399" y="434"/>
                  </a:lnTo>
                  <a:lnTo>
                    <a:pt x="2399" y="434"/>
                  </a:lnTo>
                  <a:lnTo>
                    <a:pt x="2410" y="443"/>
                  </a:lnTo>
                  <a:lnTo>
                    <a:pt x="2418" y="454"/>
                  </a:lnTo>
                  <a:lnTo>
                    <a:pt x="2429" y="466"/>
                  </a:lnTo>
                  <a:lnTo>
                    <a:pt x="2438" y="479"/>
                  </a:lnTo>
                  <a:lnTo>
                    <a:pt x="2447" y="493"/>
                  </a:lnTo>
                  <a:lnTo>
                    <a:pt x="2454" y="509"/>
                  </a:lnTo>
                  <a:lnTo>
                    <a:pt x="2471" y="544"/>
                  </a:lnTo>
                  <a:lnTo>
                    <a:pt x="2487" y="582"/>
                  </a:lnTo>
                  <a:lnTo>
                    <a:pt x="2501" y="624"/>
                  </a:lnTo>
                  <a:lnTo>
                    <a:pt x="2516" y="669"/>
                  </a:lnTo>
                  <a:lnTo>
                    <a:pt x="2530" y="718"/>
                  </a:lnTo>
                  <a:lnTo>
                    <a:pt x="2543" y="767"/>
                  </a:lnTo>
                  <a:lnTo>
                    <a:pt x="2555" y="820"/>
                  </a:lnTo>
                  <a:lnTo>
                    <a:pt x="2580" y="928"/>
                  </a:lnTo>
                  <a:lnTo>
                    <a:pt x="2627" y="1148"/>
                  </a:lnTo>
                  <a:lnTo>
                    <a:pt x="1314" y="1148"/>
                  </a:lnTo>
                  <a:lnTo>
                    <a:pt x="0" y="1148"/>
                  </a:lnTo>
                  <a:lnTo>
                    <a:pt x="0" y="1148"/>
                  </a:lnTo>
                  <a:lnTo>
                    <a:pt x="47" y="928"/>
                  </a:lnTo>
                  <a:lnTo>
                    <a:pt x="72" y="820"/>
                  </a:lnTo>
                  <a:lnTo>
                    <a:pt x="84" y="767"/>
                  </a:lnTo>
                  <a:lnTo>
                    <a:pt x="97" y="718"/>
                  </a:lnTo>
                  <a:lnTo>
                    <a:pt x="111" y="669"/>
                  </a:lnTo>
                  <a:lnTo>
                    <a:pt x="126" y="624"/>
                  </a:lnTo>
                  <a:lnTo>
                    <a:pt x="140" y="582"/>
                  </a:lnTo>
                  <a:lnTo>
                    <a:pt x="156" y="544"/>
                  </a:lnTo>
                  <a:lnTo>
                    <a:pt x="172" y="509"/>
                  </a:lnTo>
                  <a:lnTo>
                    <a:pt x="180" y="493"/>
                  </a:lnTo>
                  <a:lnTo>
                    <a:pt x="189" y="479"/>
                  </a:lnTo>
                  <a:lnTo>
                    <a:pt x="198" y="466"/>
                  </a:lnTo>
                  <a:lnTo>
                    <a:pt x="207" y="454"/>
                  </a:lnTo>
                  <a:lnTo>
                    <a:pt x="218" y="443"/>
                  </a:lnTo>
                  <a:lnTo>
                    <a:pt x="226" y="434"/>
                  </a:lnTo>
                  <a:lnTo>
                    <a:pt x="226" y="434"/>
                  </a:lnTo>
                  <a:lnTo>
                    <a:pt x="258" y="409"/>
                  </a:lnTo>
                  <a:lnTo>
                    <a:pt x="278" y="394"/>
                  </a:lnTo>
                  <a:lnTo>
                    <a:pt x="302" y="377"/>
                  </a:lnTo>
                  <a:lnTo>
                    <a:pt x="330" y="358"/>
                  </a:lnTo>
                  <a:lnTo>
                    <a:pt x="362" y="337"/>
                  </a:lnTo>
                  <a:lnTo>
                    <a:pt x="400" y="314"/>
                  </a:lnTo>
                  <a:lnTo>
                    <a:pt x="444" y="289"/>
                  </a:lnTo>
                  <a:lnTo>
                    <a:pt x="493" y="261"/>
                  </a:lnTo>
                  <a:lnTo>
                    <a:pt x="548" y="232"/>
                  </a:lnTo>
                  <a:lnTo>
                    <a:pt x="611" y="201"/>
                  </a:lnTo>
                  <a:lnTo>
                    <a:pt x="681" y="166"/>
                  </a:lnTo>
                  <a:lnTo>
                    <a:pt x="759" y="129"/>
                  </a:lnTo>
                  <a:lnTo>
                    <a:pt x="846" y="89"/>
                  </a:lnTo>
                  <a:lnTo>
                    <a:pt x="940" y="48"/>
                  </a:lnTo>
                  <a:lnTo>
                    <a:pt x="1044" y="3"/>
                  </a:lnTo>
                  <a:lnTo>
                    <a:pt x="1576" y="0"/>
                  </a:lnTo>
                  <a:close/>
                </a:path>
              </a:pathLst>
            </a:custGeom>
            <a:solidFill>
              <a:srgbClr val="FDDE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218"/>
            <p:cNvSpPr>
              <a:spLocks/>
            </p:cNvSpPr>
            <p:nvPr/>
          </p:nvSpPr>
          <p:spPr bwMode="auto">
            <a:xfrm flipH="1">
              <a:off x="6715298" y="6149499"/>
              <a:ext cx="761244" cy="284939"/>
            </a:xfrm>
            <a:custGeom>
              <a:avLst/>
              <a:gdLst>
                <a:gd name="T0" fmla="*/ 1576 w 2627"/>
                <a:gd name="T1" fmla="*/ 0 h 1148"/>
                <a:gd name="T2" fmla="*/ 1776 w 2627"/>
                <a:gd name="T3" fmla="*/ 86 h 1148"/>
                <a:gd name="T4" fmla="*/ 1939 w 2627"/>
                <a:gd name="T5" fmla="*/ 163 h 1148"/>
                <a:gd name="T6" fmla="*/ 2074 w 2627"/>
                <a:gd name="T7" fmla="*/ 230 h 1148"/>
                <a:gd name="T8" fmla="*/ 2180 w 2627"/>
                <a:gd name="T9" fmla="*/ 287 h 1148"/>
                <a:gd name="T10" fmla="*/ 2261 w 2627"/>
                <a:gd name="T11" fmla="*/ 336 h 1148"/>
                <a:gd name="T12" fmla="*/ 2323 w 2627"/>
                <a:gd name="T13" fmla="*/ 377 h 1148"/>
                <a:gd name="T14" fmla="*/ 2368 w 2627"/>
                <a:gd name="T15" fmla="*/ 409 h 1148"/>
                <a:gd name="T16" fmla="*/ 2399 w 2627"/>
                <a:gd name="T17" fmla="*/ 434 h 1148"/>
                <a:gd name="T18" fmla="*/ 2418 w 2627"/>
                <a:gd name="T19" fmla="*/ 454 h 1148"/>
                <a:gd name="T20" fmla="*/ 2438 w 2627"/>
                <a:gd name="T21" fmla="*/ 479 h 1148"/>
                <a:gd name="T22" fmla="*/ 2454 w 2627"/>
                <a:gd name="T23" fmla="*/ 509 h 1148"/>
                <a:gd name="T24" fmla="*/ 2487 w 2627"/>
                <a:gd name="T25" fmla="*/ 582 h 1148"/>
                <a:gd name="T26" fmla="*/ 2516 w 2627"/>
                <a:gd name="T27" fmla="*/ 669 h 1148"/>
                <a:gd name="T28" fmla="*/ 2543 w 2627"/>
                <a:gd name="T29" fmla="*/ 767 h 1148"/>
                <a:gd name="T30" fmla="*/ 2580 w 2627"/>
                <a:gd name="T31" fmla="*/ 928 h 1148"/>
                <a:gd name="T32" fmla="*/ 1314 w 2627"/>
                <a:gd name="T33" fmla="*/ 1148 h 1148"/>
                <a:gd name="T34" fmla="*/ 0 w 2627"/>
                <a:gd name="T35" fmla="*/ 1148 h 1148"/>
                <a:gd name="T36" fmla="*/ 72 w 2627"/>
                <a:gd name="T37" fmla="*/ 820 h 1148"/>
                <a:gd name="T38" fmla="*/ 97 w 2627"/>
                <a:gd name="T39" fmla="*/ 718 h 1148"/>
                <a:gd name="T40" fmla="*/ 126 w 2627"/>
                <a:gd name="T41" fmla="*/ 624 h 1148"/>
                <a:gd name="T42" fmla="*/ 156 w 2627"/>
                <a:gd name="T43" fmla="*/ 544 h 1148"/>
                <a:gd name="T44" fmla="*/ 180 w 2627"/>
                <a:gd name="T45" fmla="*/ 493 h 1148"/>
                <a:gd name="T46" fmla="*/ 198 w 2627"/>
                <a:gd name="T47" fmla="*/ 466 h 1148"/>
                <a:gd name="T48" fmla="*/ 218 w 2627"/>
                <a:gd name="T49" fmla="*/ 443 h 1148"/>
                <a:gd name="T50" fmla="*/ 226 w 2627"/>
                <a:gd name="T51" fmla="*/ 434 h 1148"/>
                <a:gd name="T52" fmla="*/ 278 w 2627"/>
                <a:gd name="T53" fmla="*/ 394 h 1148"/>
                <a:gd name="T54" fmla="*/ 330 w 2627"/>
                <a:gd name="T55" fmla="*/ 358 h 1148"/>
                <a:gd name="T56" fmla="*/ 400 w 2627"/>
                <a:gd name="T57" fmla="*/ 314 h 1148"/>
                <a:gd name="T58" fmla="*/ 493 w 2627"/>
                <a:gd name="T59" fmla="*/ 261 h 1148"/>
                <a:gd name="T60" fmla="*/ 611 w 2627"/>
                <a:gd name="T61" fmla="*/ 201 h 1148"/>
                <a:gd name="T62" fmla="*/ 759 w 2627"/>
                <a:gd name="T63" fmla="*/ 129 h 1148"/>
                <a:gd name="T64" fmla="*/ 940 w 2627"/>
                <a:gd name="T65" fmla="*/ 48 h 1148"/>
                <a:gd name="T66" fmla="*/ 1576 w 2627"/>
                <a:gd name="T67" fmla="*/ 0 h 1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7" h="1148">
                  <a:moveTo>
                    <a:pt x="1576" y="0"/>
                  </a:moveTo>
                  <a:lnTo>
                    <a:pt x="1576" y="0"/>
                  </a:lnTo>
                  <a:lnTo>
                    <a:pt x="1680" y="45"/>
                  </a:lnTo>
                  <a:lnTo>
                    <a:pt x="1776" y="86"/>
                  </a:lnTo>
                  <a:lnTo>
                    <a:pt x="1862" y="126"/>
                  </a:lnTo>
                  <a:lnTo>
                    <a:pt x="1939" y="163"/>
                  </a:lnTo>
                  <a:lnTo>
                    <a:pt x="2010" y="197"/>
                  </a:lnTo>
                  <a:lnTo>
                    <a:pt x="2074" y="230"/>
                  </a:lnTo>
                  <a:lnTo>
                    <a:pt x="2130" y="260"/>
                  </a:lnTo>
                  <a:lnTo>
                    <a:pt x="2180" y="287"/>
                  </a:lnTo>
                  <a:lnTo>
                    <a:pt x="2223" y="313"/>
                  </a:lnTo>
                  <a:lnTo>
                    <a:pt x="2261" y="336"/>
                  </a:lnTo>
                  <a:lnTo>
                    <a:pt x="2295" y="357"/>
                  </a:lnTo>
                  <a:lnTo>
                    <a:pt x="2323" y="377"/>
                  </a:lnTo>
                  <a:lnTo>
                    <a:pt x="2348" y="394"/>
                  </a:lnTo>
                  <a:lnTo>
                    <a:pt x="2368" y="409"/>
                  </a:lnTo>
                  <a:lnTo>
                    <a:pt x="2399" y="434"/>
                  </a:lnTo>
                  <a:lnTo>
                    <a:pt x="2399" y="434"/>
                  </a:lnTo>
                  <a:lnTo>
                    <a:pt x="2410" y="443"/>
                  </a:lnTo>
                  <a:lnTo>
                    <a:pt x="2418" y="454"/>
                  </a:lnTo>
                  <a:lnTo>
                    <a:pt x="2429" y="466"/>
                  </a:lnTo>
                  <a:lnTo>
                    <a:pt x="2438" y="479"/>
                  </a:lnTo>
                  <a:lnTo>
                    <a:pt x="2447" y="493"/>
                  </a:lnTo>
                  <a:lnTo>
                    <a:pt x="2454" y="509"/>
                  </a:lnTo>
                  <a:lnTo>
                    <a:pt x="2471" y="544"/>
                  </a:lnTo>
                  <a:lnTo>
                    <a:pt x="2487" y="582"/>
                  </a:lnTo>
                  <a:lnTo>
                    <a:pt x="2501" y="624"/>
                  </a:lnTo>
                  <a:lnTo>
                    <a:pt x="2516" y="669"/>
                  </a:lnTo>
                  <a:lnTo>
                    <a:pt x="2530" y="718"/>
                  </a:lnTo>
                  <a:lnTo>
                    <a:pt x="2543" y="767"/>
                  </a:lnTo>
                  <a:lnTo>
                    <a:pt x="2555" y="820"/>
                  </a:lnTo>
                  <a:lnTo>
                    <a:pt x="2580" y="928"/>
                  </a:lnTo>
                  <a:lnTo>
                    <a:pt x="2627" y="1148"/>
                  </a:lnTo>
                  <a:lnTo>
                    <a:pt x="1314" y="1148"/>
                  </a:lnTo>
                  <a:lnTo>
                    <a:pt x="0" y="1148"/>
                  </a:lnTo>
                  <a:lnTo>
                    <a:pt x="0" y="1148"/>
                  </a:lnTo>
                  <a:lnTo>
                    <a:pt x="47" y="928"/>
                  </a:lnTo>
                  <a:lnTo>
                    <a:pt x="72" y="820"/>
                  </a:lnTo>
                  <a:lnTo>
                    <a:pt x="84" y="767"/>
                  </a:lnTo>
                  <a:lnTo>
                    <a:pt x="97" y="718"/>
                  </a:lnTo>
                  <a:lnTo>
                    <a:pt x="111" y="669"/>
                  </a:lnTo>
                  <a:lnTo>
                    <a:pt x="126" y="624"/>
                  </a:lnTo>
                  <a:lnTo>
                    <a:pt x="140" y="582"/>
                  </a:lnTo>
                  <a:lnTo>
                    <a:pt x="156" y="544"/>
                  </a:lnTo>
                  <a:lnTo>
                    <a:pt x="172" y="509"/>
                  </a:lnTo>
                  <a:lnTo>
                    <a:pt x="180" y="493"/>
                  </a:lnTo>
                  <a:lnTo>
                    <a:pt x="189" y="479"/>
                  </a:lnTo>
                  <a:lnTo>
                    <a:pt x="198" y="466"/>
                  </a:lnTo>
                  <a:lnTo>
                    <a:pt x="207" y="454"/>
                  </a:lnTo>
                  <a:lnTo>
                    <a:pt x="218" y="443"/>
                  </a:lnTo>
                  <a:lnTo>
                    <a:pt x="226" y="434"/>
                  </a:lnTo>
                  <a:lnTo>
                    <a:pt x="226" y="434"/>
                  </a:lnTo>
                  <a:lnTo>
                    <a:pt x="258" y="409"/>
                  </a:lnTo>
                  <a:lnTo>
                    <a:pt x="278" y="394"/>
                  </a:lnTo>
                  <a:lnTo>
                    <a:pt x="302" y="377"/>
                  </a:lnTo>
                  <a:lnTo>
                    <a:pt x="330" y="358"/>
                  </a:lnTo>
                  <a:lnTo>
                    <a:pt x="362" y="337"/>
                  </a:lnTo>
                  <a:lnTo>
                    <a:pt x="400" y="314"/>
                  </a:lnTo>
                  <a:lnTo>
                    <a:pt x="444" y="289"/>
                  </a:lnTo>
                  <a:lnTo>
                    <a:pt x="493" y="261"/>
                  </a:lnTo>
                  <a:lnTo>
                    <a:pt x="548" y="232"/>
                  </a:lnTo>
                  <a:lnTo>
                    <a:pt x="611" y="201"/>
                  </a:lnTo>
                  <a:lnTo>
                    <a:pt x="681" y="166"/>
                  </a:lnTo>
                  <a:lnTo>
                    <a:pt x="759" y="129"/>
                  </a:lnTo>
                  <a:lnTo>
                    <a:pt x="846" y="89"/>
                  </a:lnTo>
                  <a:lnTo>
                    <a:pt x="940" y="48"/>
                  </a:lnTo>
                  <a:lnTo>
                    <a:pt x="1044" y="3"/>
                  </a:lnTo>
                  <a:lnTo>
                    <a:pt x="15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219"/>
            <p:cNvSpPr>
              <a:spLocks/>
            </p:cNvSpPr>
            <p:nvPr/>
          </p:nvSpPr>
          <p:spPr bwMode="auto">
            <a:xfrm flipH="1">
              <a:off x="6715298" y="6149499"/>
              <a:ext cx="761244" cy="284939"/>
            </a:xfrm>
            <a:custGeom>
              <a:avLst/>
              <a:gdLst>
                <a:gd name="T0" fmla="*/ 1576 w 2627"/>
                <a:gd name="T1" fmla="*/ 0 h 1148"/>
                <a:gd name="T2" fmla="*/ 1776 w 2627"/>
                <a:gd name="T3" fmla="*/ 86 h 1148"/>
                <a:gd name="T4" fmla="*/ 1939 w 2627"/>
                <a:gd name="T5" fmla="*/ 163 h 1148"/>
                <a:gd name="T6" fmla="*/ 2074 w 2627"/>
                <a:gd name="T7" fmla="*/ 230 h 1148"/>
                <a:gd name="T8" fmla="*/ 2180 w 2627"/>
                <a:gd name="T9" fmla="*/ 287 h 1148"/>
                <a:gd name="T10" fmla="*/ 2261 w 2627"/>
                <a:gd name="T11" fmla="*/ 336 h 1148"/>
                <a:gd name="T12" fmla="*/ 2323 w 2627"/>
                <a:gd name="T13" fmla="*/ 377 h 1148"/>
                <a:gd name="T14" fmla="*/ 2368 w 2627"/>
                <a:gd name="T15" fmla="*/ 409 h 1148"/>
                <a:gd name="T16" fmla="*/ 2399 w 2627"/>
                <a:gd name="T17" fmla="*/ 434 h 1148"/>
                <a:gd name="T18" fmla="*/ 2418 w 2627"/>
                <a:gd name="T19" fmla="*/ 454 h 1148"/>
                <a:gd name="T20" fmla="*/ 2438 w 2627"/>
                <a:gd name="T21" fmla="*/ 479 h 1148"/>
                <a:gd name="T22" fmla="*/ 2454 w 2627"/>
                <a:gd name="T23" fmla="*/ 509 h 1148"/>
                <a:gd name="T24" fmla="*/ 2487 w 2627"/>
                <a:gd name="T25" fmla="*/ 582 h 1148"/>
                <a:gd name="T26" fmla="*/ 2516 w 2627"/>
                <a:gd name="T27" fmla="*/ 669 h 1148"/>
                <a:gd name="T28" fmla="*/ 2543 w 2627"/>
                <a:gd name="T29" fmla="*/ 767 h 1148"/>
                <a:gd name="T30" fmla="*/ 2580 w 2627"/>
                <a:gd name="T31" fmla="*/ 928 h 1148"/>
                <a:gd name="T32" fmla="*/ 1314 w 2627"/>
                <a:gd name="T33" fmla="*/ 1148 h 1148"/>
                <a:gd name="T34" fmla="*/ 0 w 2627"/>
                <a:gd name="T35" fmla="*/ 1148 h 1148"/>
                <a:gd name="T36" fmla="*/ 72 w 2627"/>
                <a:gd name="T37" fmla="*/ 820 h 1148"/>
                <a:gd name="T38" fmla="*/ 97 w 2627"/>
                <a:gd name="T39" fmla="*/ 718 h 1148"/>
                <a:gd name="T40" fmla="*/ 126 w 2627"/>
                <a:gd name="T41" fmla="*/ 624 h 1148"/>
                <a:gd name="T42" fmla="*/ 156 w 2627"/>
                <a:gd name="T43" fmla="*/ 544 h 1148"/>
                <a:gd name="T44" fmla="*/ 180 w 2627"/>
                <a:gd name="T45" fmla="*/ 493 h 1148"/>
                <a:gd name="T46" fmla="*/ 198 w 2627"/>
                <a:gd name="T47" fmla="*/ 466 h 1148"/>
                <a:gd name="T48" fmla="*/ 218 w 2627"/>
                <a:gd name="T49" fmla="*/ 443 h 1148"/>
                <a:gd name="T50" fmla="*/ 226 w 2627"/>
                <a:gd name="T51" fmla="*/ 434 h 1148"/>
                <a:gd name="T52" fmla="*/ 278 w 2627"/>
                <a:gd name="T53" fmla="*/ 394 h 1148"/>
                <a:gd name="T54" fmla="*/ 330 w 2627"/>
                <a:gd name="T55" fmla="*/ 358 h 1148"/>
                <a:gd name="T56" fmla="*/ 400 w 2627"/>
                <a:gd name="T57" fmla="*/ 314 h 1148"/>
                <a:gd name="T58" fmla="*/ 493 w 2627"/>
                <a:gd name="T59" fmla="*/ 261 h 1148"/>
                <a:gd name="T60" fmla="*/ 611 w 2627"/>
                <a:gd name="T61" fmla="*/ 201 h 1148"/>
                <a:gd name="T62" fmla="*/ 759 w 2627"/>
                <a:gd name="T63" fmla="*/ 129 h 1148"/>
                <a:gd name="T64" fmla="*/ 940 w 2627"/>
                <a:gd name="T65" fmla="*/ 48 h 1148"/>
                <a:gd name="T66" fmla="*/ 1576 w 2627"/>
                <a:gd name="T67" fmla="*/ 0 h 1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7" h="1148">
                  <a:moveTo>
                    <a:pt x="1576" y="0"/>
                  </a:moveTo>
                  <a:lnTo>
                    <a:pt x="1576" y="0"/>
                  </a:lnTo>
                  <a:lnTo>
                    <a:pt x="1680" y="45"/>
                  </a:lnTo>
                  <a:lnTo>
                    <a:pt x="1776" y="86"/>
                  </a:lnTo>
                  <a:lnTo>
                    <a:pt x="1862" y="126"/>
                  </a:lnTo>
                  <a:lnTo>
                    <a:pt x="1939" y="163"/>
                  </a:lnTo>
                  <a:lnTo>
                    <a:pt x="2010" y="197"/>
                  </a:lnTo>
                  <a:lnTo>
                    <a:pt x="2074" y="230"/>
                  </a:lnTo>
                  <a:lnTo>
                    <a:pt x="2130" y="260"/>
                  </a:lnTo>
                  <a:lnTo>
                    <a:pt x="2180" y="287"/>
                  </a:lnTo>
                  <a:lnTo>
                    <a:pt x="2223" y="313"/>
                  </a:lnTo>
                  <a:lnTo>
                    <a:pt x="2261" y="336"/>
                  </a:lnTo>
                  <a:lnTo>
                    <a:pt x="2295" y="357"/>
                  </a:lnTo>
                  <a:lnTo>
                    <a:pt x="2323" y="377"/>
                  </a:lnTo>
                  <a:lnTo>
                    <a:pt x="2348" y="394"/>
                  </a:lnTo>
                  <a:lnTo>
                    <a:pt x="2368" y="409"/>
                  </a:lnTo>
                  <a:lnTo>
                    <a:pt x="2399" y="434"/>
                  </a:lnTo>
                  <a:lnTo>
                    <a:pt x="2399" y="434"/>
                  </a:lnTo>
                  <a:lnTo>
                    <a:pt x="2410" y="443"/>
                  </a:lnTo>
                  <a:lnTo>
                    <a:pt x="2418" y="454"/>
                  </a:lnTo>
                  <a:lnTo>
                    <a:pt x="2429" y="466"/>
                  </a:lnTo>
                  <a:lnTo>
                    <a:pt x="2438" y="479"/>
                  </a:lnTo>
                  <a:lnTo>
                    <a:pt x="2447" y="493"/>
                  </a:lnTo>
                  <a:lnTo>
                    <a:pt x="2454" y="509"/>
                  </a:lnTo>
                  <a:lnTo>
                    <a:pt x="2471" y="544"/>
                  </a:lnTo>
                  <a:lnTo>
                    <a:pt x="2487" y="582"/>
                  </a:lnTo>
                  <a:lnTo>
                    <a:pt x="2501" y="624"/>
                  </a:lnTo>
                  <a:lnTo>
                    <a:pt x="2516" y="669"/>
                  </a:lnTo>
                  <a:lnTo>
                    <a:pt x="2530" y="718"/>
                  </a:lnTo>
                  <a:lnTo>
                    <a:pt x="2543" y="767"/>
                  </a:lnTo>
                  <a:lnTo>
                    <a:pt x="2555" y="820"/>
                  </a:lnTo>
                  <a:lnTo>
                    <a:pt x="2580" y="928"/>
                  </a:lnTo>
                  <a:lnTo>
                    <a:pt x="2627" y="1148"/>
                  </a:lnTo>
                  <a:lnTo>
                    <a:pt x="1314" y="1148"/>
                  </a:lnTo>
                  <a:lnTo>
                    <a:pt x="0" y="1148"/>
                  </a:lnTo>
                  <a:lnTo>
                    <a:pt x="0" y="1148"/>
                  </a:lnTo>
                  <a:lnTo>
                    <a:pt x="47" y="928"/>
                  </a:lnTo>
                  <a:lnTo>
                    <a:pt x="72" y="820"/>
                  </a:lnTo>
                  <a:lnTo>
                    <a:pt x="84" y="767"/>
                  </a:lnTo>
                  <a:lnTo>
                    <a:pt x="97" y="718"/>
                  </a:lnTo>
                  <a:lnTo>
                    <a:pt x="111" y="669"/>
                  </a:lnTo>
                  <a:lnTo>
                    <a:pt x="126" y="624"/>
                  </a:lnTo>
                  <a:lnTo>
                    <a:pt x="140" y="582"/>
                  </a:lnTo>
                  <a:lnTo>
                    <a:pt x="156" y="544"/>
                  </a:lnTo>
                  <a:lnTo>
                    <a:pt x="172" y="509"/>
                  </a:lnTo>
                  <a:lnTo>
                    <a:pt x="180" y="493"/>
                  </a:lnTo>
                  <a:lnTo>
                    <a:pt x="189" y="479"/>
                  </a:lnTo>
                  <a:lnTo>
                    <a:pt x="198" y="466"/>
                  </a:lnTo>
                  <a:lnTo>
                    <a:pt x="207" y="454"/>
                  </a:lnTo>
                  <a:lnTo>
                    <a:pt x="218" y="443"/>
                  </a:lnTo>
                  <a:lnTo>
                    <a:pt x="226" y="434"/>
                  </a:lnTo>
                  <a:lnTo>
                    <a:pt x="226" y="434"/>
                  </a:lnTo>
                  <a:lnTo>
                    <a:pt x="258" y="409"/>
                  </a:lnTo>
                  <a:lnTo>
                    <a:pt x="278" y="394"/>
                  </a:lnTo>
                  <a:lnTo>
                    <a:pt x="302" y="377"/>
                  </a:lnTo>
                  <a:lnTo>
                    <a:pt x="330" y="358"/>
                  </a:lnTo>
                  <a:lnTo>
                    <a:pt x="362" y="337"/>
                  </a:lnTo>
                  <a:lnTo>
                    <a:pt x="400" y="314"/>
                  </a:lnTo>
                  <a:lnTo>
                    <a:pt x="444" y="289"/>
                  </a:lnTo>
                  <a:lnTo>
                    <a:pt x="493" y="261"/>
                  </a:lnTo>
                  <a:lnTo>
                    <a:pt x="548" y="232"/>
                  </a:lnTo>
                  <a:lnTo>
                    <a:pt x="611" y="201"/>
                  </a:lnTo>
                  <a:lnTo>
                    <a:pt x="681" y="166"/>
                  </a:lnTo>
                  <a:lnTo>
                    <a:pt x="759" y="129"/>
                  </a:lnTo>
                  <a:lnTo>
                    <a:pt x="846" y="89"/>
                  </a:lnTo>
                  <a:lnTo>
                    <a:pt x="940" y="48"/>
                  </a:lnTo>
                  <a:lnTo>
                    <a:pt x="1044" y="3"/>
                  </a:lnTo>
                  <a:lnTo>
                    <a:pt x="1576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220"/>
            <p:cNvSpPr>
              <a:spLocks/>
            </p:cNvSpPr>
            <p:nvPr/>
          </p:nvSpPr>
          <p:spPr bwMode="auto">
            <a:xfrm flipH="1">
              <a:off x="6715298" y="6149499"/>
              <a:ext cx="761244" cy="284939"/>
            </a:xfrm>
            <a:custGeom>
              <a:avLst/>
              <a:gdLst>
                <a:gd name="T0" fmla="*/ 1576 w 2627"/>
                <a:gd name="T1" fmla="*/ 0 h 1148"/>
                <a:gd name="T2" fmla="*/ 1776 w 2627"/>
                <a:gd name="T3" fmla="*/ 86 h 1148"/>
                <a:gd name="T4" fmla="*/ 1939 w 2627"/>
                <a:gd name="T5" fmla="*/ 163 h 1148"/>
                <a:gd name="T6" fmla="*/ 2074 w 2627"/>
                <a:gd name="T7" fmla="*/ 230 h 1148"/>
                <a:gd name="T8" fmla="*/ 2180 w 2627"/>
                <a:gd name="T9" fmla="*/ 287 h 1148"/>
                <a:gd name="T10" fmla="*/ 2261 w 2627"/>
                <a:gd name="T11" fmla="*/ 336 h 1148"/>
                <a:gd name="T12" fmla="*/ 2323 w 2627"/>
                <a:gd name="T13" fmla="*/ 377 h 1148"/>
                <a:gd name="T14" fmla="*/ 2368 w 2627"/>
                <a:gd name="T15" fmla="*/ 409 h 1148"/>
                <a:gd name="T16" fmla="*/ 2399 w 2627"/>
                <a:gd name="T17" fmla="*/ 434 h 1148"/>
                <a:gd name="T18" fmla="*/ 2418 w 2627"/>
                <a:gd name="T19" fmla="*/ 454 h 1148"/>
                <a:gd name="T20" fmla="*/ 2438 w 2627"/>
                <a:gd name="T21" fmla="*/ 479 h 1148"/>
                <a:gd name="T22" fmla="*/ 2454 w 2627"/>
                <a:gd name="T23" fmla="*/ 509 h 1148"/>
                <a:gd name="T24" fmla="*/ 2487 w 2627"/>
                <a:gd name="T25" fmla="*/ 582 h 1148"/>
                <a:gd name="T26" fmla="*/ 2516 w 2627"/>
                <a:gd name="T27" fmla="*/ 669 h 1148"/>
                <a:gd name="T28" fmla="*/ 2543 w 2627"/>
                <a:gd name="T29" fmla="*/ 767 h 1148"/>
                <a:gd name="T30" fmla="*/ 2580 w 2627"/>
                <a:gd name="T31" fmla="*/ 928 h 1148"/>
                <a:gd name="T32" fmla="*/ 1314 w 2627"/>
                <a:gd name="T33" fmla="*/ 1148 h 1148"/>
                <a:gd name="T34" fmla="*/ 0 w 2627"/>
                <a:gd name="T35" fmla="*/ 1148 h 1148"/>
                <a:gd name="T36" fmla="*/ 72 w 2627"/>
                <a:gd name="T37" fmla="*/ 820 h 1148"/>
                <a:gd name="T38" fmla="*/ 97 w 2627"/>
                <a:gd name="T39" fmla="*/ 718 h 1148"/>
                <a:gd name="T40" fmla="*/ 126 w 2627"/>
                <a:gd name="T41" fmla="*/ 624 h 1148"/>
                <a:gd name="T42" fmla="*/ 156 w 2627"/>
                <a:gd name="T43" fmla="*/ 544 h 1148"/>
                <a:gd name="T44" fmla="*/ 180 w 2627"/>
                <a:gd name="T45" fmla="*/ 493 h 1148"/>
                <a:gd name="T46" fmla="*/ 198 w 2627"/>
                <a:gd name="T47" fmla="*/ 466 h 1148"/>
                <a:gd name="T48" fmla="*/ 218 w 2627"/>
                <a:gd name="T49" fmla="*/ 443 h 1148"/>
                <a:gd name="T50" fmla="*/ 226 w 2627"/>
                <a:gd name="T51" fmla="*/ 434 h 1148"/>
                <a:gd name="T52" fmla="*/ 278 w 2627"/>
                <a:gd name="T53" fmla="*/ 394 h 1148"/>
                <a:gd name="T54" fmla="*/ 330 w 2627"/>
                <a:gd name="T55" fmla="*/ 358 h 1148"/>
                <a:gd name="T56" fmla="*/ 400 w 2627"/>
                <a:gd name="T57" fmla="*/ 314 h 1148"/>
                <a:gd name="T58" fmla="*/ 493 w 2627"/>
                <a:gd name="T59" fmla="*/ 261 h 1148"/>
                <a:gd name="T60" fmla="*/ 611 w 2627"/>
                <a:gd name="T61" fmla="*/ 201 h 1148"/>
                <a:gd name="T62" fmla="*/ 759 w 2627"/>
                <a:gd name="T63" fmla="*/ 129 h 1148"/>
                <a:gd name="T64" fmla="*/ 940 w 2627"/>
                <a:gd name="T65" fmla="*/ 48 h 1148"/>
                <a:gd name="T66" fmla="*/ 1576 w 2627"/>
                <a:gd name="T67" fmla="*/ 0 h 1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7" h="1148">
                  <a:moveTo>
                    <a:pt x="1576" y="0"/>
                  </a:moveTo>
                  <a:lnTo>
                    <a:pt x="1576" y="0"/>
                  </a:lnTo>
                  <a:lnTo>
                    <a:pt x="1680" y="45"/>
                  </a:lnTo>
                  <a:lnTo>
                    <a:pt x="1776" y="86"/>
                  </a:lnTo>
                  <a:lnTo>
                    <a:pt x="1862" y="126"/>
                  </a:lnTo>
                  <a:lnTo>
                    <a:pt x="1939" y="163"/>
                  </a:lnTo>
                  <a:lnTo>
                    <a:pt x="2010" y="197"/>
                  </a:lnTo>
                  <a:lnTo>
                    <a:pt x="2074" y="230"/>
                  </a:lnTo>
                  <a:lnTo>
                    <a:pt x="2130" y="260"/>
                  </a:lnTo>
                  <a:lnTo>
                    <a:pt x="2180" y="287"/>
                  </a:lnTo>
                  <a:lnTo>
                    <a:pt x="2223" y="313"/>
                  </a:lnTo>
                  <a:lnTo>
                    <a:pt x="2261" y="336"/>
                  </a:lnTo>
                  <a:lnTo>
                    <a:pt x="2295" y="357"/>
                  </a:lnTo>
                  <a:lnTo>
                    <a:pt x="2323" y="377"/>
                  </a:lnTo>
                  <a:lnTo>
                    <a:pt x="2348" y="394"/>
                  </a:lnTo>
                  <a:lnTo>
                    <a:pt x="2368" y="409"/>
                  </a:lnTo>
                  <a:lnTo>
                    <a:pt x="2399" y="434"/>
                  </a:lnTo>
                  <a:lnTo>
                    <a:pt x="2399" y="434"/>
                  </a:lnTo>
                  <a:lnTo>
                    <a:pt x="2410" y="443"/>
                  </a:lnTo>
                  <a:lnTo>
                    <a:pt x="2418" y="454"/>
                  </a:lnTo>
                  <a:lnTo>
                    <a:pt x="2429" y="466"/>
                  </a:lnTo>
                  <a:lnTo>
                    <a:pt x="2438" y="479"/>
                  </a:lnTo>
                  <a:lnTo>
                    <a:pt x="2447" y="493"/>
                  </a:lnTo>
                  <a:lnTo>
                    <a:pt x="2454" y="509"/>
                  </a:lnTo>
                  <a:lnTo>
                    <a:pt x="2471" y="544"/>
                  </a:lnTo>
                  <a:lnTo>
                    <a:pt x="2487" y="582"/>
                  </a:lnTo>
                  <a:lnTo>
                    <a:pt x="2501" y="624"/>
                  </a:lnTo>
                  <a:lnTo>
                    <a:pt x="2516" y="669"/>
                  </a:lnTo>
                  <a:lnTo>
                    <a:pt x="2530" y="718"/>
                  </a:lnTo>
                  <a:lnTo>
                    <a:pt x="2543" y="767"/>
                  </a:lnTo>
                  <a:lnTo>
                    <a:pt x="2555" y="820"/>
                  </a:lnTo>
                  <a:lnTo>
                    <a:pt x="2580" y="928"/>
                  </a:lnTo>
                  <a:lnTo>
                    <a:pt x="2627" y="1148"/>
                  </a:lnTo>
                  <a:lnTo>
                    <a:pt x="1314" y="1148"/>
                  </a:lnTo>
                  <a:lnTo>
                    <a:pt x="0" y="1148"/>
                  </a:lnTo>
                  <a:lnTo>
                    <a:pt x="0" y="1148"/>
                  </a:lnTo>
                  <a:lnTo>
                    <a:pt x="47" y="928"/>
                  </a:lnTo>
                  <a:lnTo>
                    <a:pt x="72" y="820"/>
                  </a:lnTo>
                  <a:lnTo>
                    <a:pt x="84" y="767"/>
                  </a:lnTo>
                  <a:lnTo>
                    <a:pt x="97" y="718"/>
                  </a:lnTo>
                  <a:lnTo>
                    <a:pt x="111" y="669"/>
                  </a:lnTo>
                  <a:lnTo>
                    <a:pt x="126" y="624"/>
                  </a:lnTo>
                  <a:lnTo>
                    <a:pt x="140" y="582"/>
                  </a:lnTo>
                  <a:lnTo>
                    <a:pt x="156" y="544"/>
                  </a:lnTo>
                  <a:lnTo>
                    <a:pt x="172" y="509"/>
                  </a:lnTo>
                  <a:lnTo>
                    <a:pt x="180" y="493"/>
                  </a:lnTo>
                  <a:lnTo>
                    <a:pt x="189" y="479"/>
                  </a:lnTo>
                  <a:lnTo>
                    <a:pt x="198" y="466"/>
                  </a:lnTo>
                  <a:lnTo>
                    <a:pt x="207" y="454"/>
                  </a:lnTo>
                  <a:lnTo>
                    <a:pt x="218" y="443"/>
                  </a:lnTo>
                  <a:lnTo>
                    <a:pt x="226" y="434"/>
                  </a:lnTo>
                  <a:lnTo>
                    <a:pt x="226" y="434"/>
                  </a:lnTo>
                  <a:lnTo>
                    <a:pt x="258" y="409"/>
                  </a:lnTo>
                  <a:lnTo>
                    <a:pt x="278" y="394"/>
                  </a:lnTo>
                  <a:lnTo>
                    <a:pt x="302" y="377"/>
                  </a:lnTo>
                  <a:lnTo>
                    <a:pt x="330" y="358"/>
                  </a:lnTo>
                  <a:lnTo>
                    <a:pt x="362" y="337"/>
                  </a:lnTo>
                  <a:lnTo>
                    <a:pt x="400" y="314"/>
                  </a:lnTo>
                  <a:lnTo>
                    <a:pt x="444" y="289"/>
                  </a:lnTo>
                  <a:lnTo>
                    <a:pt x="493" y="261"/>
                  </a:lnTo>
                  <a:lnTo>
                    <a:pt x="548" y="232"/>
                  </a:lnTo>
                  <a:lnTo>
                    <a:pt x="611" y="201"/>
                  </a:lnTo>
                  <a:lnTo>
                    <a:pt x="681" y="166"/>
                  </a:lnTo>
                  <a:lnTo>
                    <a:pt x="759" y="129"/>
                  </a:lnTo>
                  <a:lnTo>
                    <a:pt x="846" y="89"/>
                  </a:lnTo>
                  <a:lnTo>
                    <a:pt x="940" y="48"/>
                  </a:lnTo>
                  <a:lnTo>
                    <a:pt x="1044" y="3"/>
                  </a:lnTo>
                  <a:lnTo>
                    <a:pt x="15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221"/>
            <p:cNvSpPr>
              <a:spLocks/>
            </p:cNvSpPr>
            <p:nvPr/>
          </p:nvSpPr>
          <p:spPr bwMode="auto">
            <a:xfrm flipH="1">
              <a:off x="7014234" y="5965331"/>
              <a:ext cx="163372" cy="248453"/>
            </a:xfrm>
            <a:custGeom>
              <a:avLst/>
              <a:gdLst>
                <a:gd name="T0" fmla="*/ 563 w 563"/>
                <a:gd name="T1" fmla="*/ 665 h 1004"/>
                <a:gd name="T2" fmla="*/ 563 w 563"/>
                <a:gd name="T3" fmla="*/ 870 h 1004"/>
                <a:gd name="T4" fmla="*/ 533 w 563"/>
                <a:gd name="T5" fmla="*/ 901 h 1004"/>
                <a:gd name="T6" fmla="*/ 501 w 563"/>
                <a:gd name="T7" fmla="*/ 929 h 1004"/>
                <a:gd name="T8" fmla="*/ 467 w 563"/>
                <a:gd name="T9" fmla="*/ 951 h 1004"/>
                <a:gd name="T10" fmla="*/ 432 w 563"/>
                <a:gd name="T11" fmla="*/ 970 h 1004"/>
                <a:gd name="T12" fmla="*/ 395 w 563"/>
                <a:gd name="T13" fmla="*/ 985 h 1004"/>
                <a:gd name="T14" fmla="*/ 358 w 563"/>
                <a:gd name="T15" fmla="*/ 996 h 1004"/>
                <a:gd name="T16" fmla="*/ 320 w 563"/>
                <a:gd name="T17" fmla="*/ 1002 h 1004"/>
                <a:gd name="T18" fmla="*/ 282 w 563"/>
                <a:gd name="T19" fmla="*/ 1004 h 1004"/>
                <a:gd name="T20" fmla="*/ 243 w 563"/>
                <a:gd name="T21" fmla="*/ 1003 h 1004"/>
                <a:gd name="T22" fmla="*/ 205 w 563"/>
                <a:gd name="T23" fmla="*/ 997 h 1004"/>
                <a:gd name="T24" fmla="*/ 168 w 563"/>
                <a:gd name="T25" fmla="*/ 987 h 1004"/>
                <a:gd name="T26" fmla="*/ 131 w 563"/>
                <a:gd name="T27" fmla="*/ 972 h 1004"/>
                <a:gd name="T28" fmla="*/ 95 w 563"/>
                <a:gd name="T29" fmla="*/ 954 h 1004"/>
                <a:gd name="T30" fmla="*/ 62 w 563"/>
                <a:gd name="T31" fmla="*/ 930 h 1004"/>
                <a:gd name="T32" fmla="*/ 29 w 563"/>
                <a:gd name="T33" fmla="*/ 902 h 1004"/>
                <a:gd name="T34" fmla="*/ 0 w 563"/>
                <a:gd name="T35" fmla="*/ 870 h 1004"/>
                <a:gd name="T36" fmla="*/ 0 w 563"/>
                <a:gd name="T37" fmla="*/ 251 h 1004"/>
                <a:gd name="T38" fmla="*/ 0 w 563"/>
                <a:gd name="T39" fmla="*/ 235 h 1004"/>
                <a:gd name="T40" fmla="*/ 3 w 563"/>
                <a:gd name="T41" fmla="*/ 205 h 1004"/>
                <a:gd name="T42" fmla="*/ 9 w 563"/>
                <a:gd name="T43" fmla="*/ 178 h 1004"/>
                <a:gd name="T44" fmla="*/ 18 w 563"/>
                <a:gd name="T45" fmla="*/ 152 h 1004"/>
                <a:gd name="T46" fmla="*/ 30 w 563"/>
                <a:gd name="T47" fmla="*/ 130 h 1004"/>
                <a:gd name="T48" fmla="*/ 44 w 563"/>
                <a:gd name="T49" fmla="*/ 108 h 1004"/>
                <a:gd name="T50" fmla="*/ 59 w 563"/>
                <a:gd name="T51" fmla="*/ 87 h 1004"/>
                <a:gd name="T52" fmla="*/ 77 w 563"/>
                <a:gd name="T53" fmla="*/ 70 h 1004"/>
                <a:gd name="T54" fmla="*/ 108 w 563"/>
                <a:gd name="T55" fmla="*/ 48 h 1004"/>
                <a:gd name="T56" fmla="*/ 154 w 563"/>
                <a:gd name="T57" fmla="*/ 24 h 1004"/>
                <a:gd name="T58" fmla="*/ 203 w 563"/>
                <a:gd name="T59" fmla="*/ 9 h 1004"/>
                <a:gd name="T60" fmla="*/ 255 w 563"/>
                <a:gd name="T61" fmla="*/ 0 h 1004"/>
                <a:gd name="T62" fmla="*/ 307 w 563"/>
                <a:gd name="T63" fmla="*/ 0 h 1004"/>
                <a:gd name="T64" fmla="*/ 360 w 563"/>
                <a:gd name="T65" fmla="*/ 9 h 1004"/>
                <a:gd name="T66" fmla="*/ 409 w 563"/>
                <a:gd name="T67" fmla="*/ 24 h 1004"/>
                <a:gd name="T68" fmla="*/ 454 w 563"/>
                <a:gd name="T69" fmla="*/ 48 h 1004"/>
                <a:gd name="T70" fmla="*/ 485 w 563"/>
                <a:gd name="T71" fmla="*/ 70 h 1004"/>
                <a:gd name="T72" fmla="*/ 502 w 563"/>
                <a:gd name="T73" fmla="*/ 87 h 1004"/>
                <a:gd name="T74" fmla="*/ 519 w 563"/>
                <a:gd name="T75" fmla="*/ 108 h 1004"/>
                <a:gd name="T76" fmla="*/ 533 w 563"/>
                <a:gd name="T77" fmla="*/ 130 h 1004"/>
                <a:gd name="T78" fmla="*/ 544 w 563"/>
                <a:gd name="T79" fmla="*/ 152 h 1004"/>
                <a:gd name="T80" fmla="*/ 553 w 563"/>
                <a:gd name="T81" fmla="*/ 178 h 1004"/>
                <a:gd name="T82" fmla="*/ 560 w 563"/>
                <a:gd name="T83" fmla="*/ 205 h 1004"/>
                <a:gd name="T84" fmla="*/ 563 w 563"/>
                <a:gd name="T85" fmla="*/ 235 h 1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63" h="1004">
                  <a:moveTo>
                    <a:pt x="563" y="251"/>
                  </a:moveTo>
                  <a:lnTo>
                    <a:pt x="563" y="665"/>
                  </a:lnTo>
                  <a:lnTo>
                    <a:pt x="563" y="870"/>
                  </a:lnTo>
                  <a:lnTo>
                    <a:pt x="563" y="870"/>
                  </a:lnTo>
                  <a:lnTo>
                    <a:pt x="548" y="887"/>
                  </a:lnTo>
                  <a:lnTo>
                    <a:pt x="533" y="901"/>
                  </a:lnTo>
                  <a:lnTo>
                    <a:pt x="517" y="915"/>
                  </a:lnTo>
                  <a:lnTo>
                    <a:pt x="501" y="929"/>
                  </a:lnTo>
                  <a:lnTo>
                    <a:pt x="485" y="941"/>
                  </a:lnTo>
                  <a:lnTo>
                    <a:pt x="467" y="951"/>
                  </a:lnTo>
                  <a:lnTo>
                    <a:pt x="450" y="961"/>
                  </a:lnTo>
                  <a:lnTo>
                    <a:pt x="432" y="970"/>
                  </a:lnTo>
                  <a:lnTo>
                    <a:pt x="414" y="978"/>
                  </a:lnTo>
                  <a:lnTo>
                    <a:pt x="395" y="985"/>
                  </a:lnTo>
                  <a:lnTo>
                    <a:pt x="377" y="991"/>
                  </a:lnTo>
                  <a:lnTo>
                    <a:pt x="358" y="996"/>
                  </a:lnTo>
                  <a:lnTo>
                    <a:pt x="339" y="1000"/>
                  </a:lnTo>
                  <a:lnTo>
                    <a:pt x="320" y="1002"/>
                  </a:lnTo>
                  <a:lnTo>
                    <a:pt x="301" y="1004"/>
                  </a:lnTo>
                  <a:lnTo>
                    <a:pt x="282" y="1004"/>
                  </a:lnTo>
                  <a:lnTo>
                    <a:pt x="262" y="1004"/>
                  </a:lnTo>
                  <a:lnTo>
                    <a:pt x="243" y="1003"/>
                  </a:lnTo>
                  <a:lnTo>
                    <a:pt x="224" y="1000"/>
                  </a:lnTo>
                  <a:lnTo>
                    <a:pt x="205" y="997"/>
                  </a:lnTo>
                  <a:lnTo>
                    <a:pt x="186" y="992"/>
                  </a:lnTo>
                  <a:lnTo>
                    <a:pt x="168" y="987"/>
                  </a:lnTo>
                  <a:lnTo>
                    <a:pt x="149" y="979"/>
                  </a:lnTo>
                  <a:lnTo>
                    <a:pt x="131" y="972"/>
                  </a:lnTo>
                  <a:lnTo>
                    <a:pt x="113" y="963"/>
                  </a:lnTo>
                  <a:lnTo>
                    <a:pt x="95" y="954"/>
                  </a:lnTo>
                  <a:lnTo>
                    <a:pt x="78" y="942"/>
                  </a:lnTo>
                  <a:lnTo>
                    <a:pt x="62" y="930"/>
                  </a:lnTo>
                  <a:lnTo>
                    <a:pt x="46" y="917"/>
                  </a:lnTo>
                  <a:lnTo>
                    <a:pt x="29" y="902"/>
                  </a:lnTo>
                  <a:lnTo>
                    <a:pt x="15" y="887"/>
                  </a:lnTo>
                  <a:lnTo>
                    <a:pt x="0" y="870"/>
                  </a:lnTo>
                  <a:lnTo>
                    <a:pt x="0" y="665"/>
                  </a:lnTo>
                  <a:lnTo>
                    <a:pt x="0" y="251"/>
                  </a:lnTo>
                  <a:lnTo>
                    <a:pt x="0" y="251"/>
                  </a:lnTo>
                  <a:lnTo>
                    <a:pt x="0" y="235"/>
                  </a:lnTo>
                  <a:lnTo>
                    <a:pt x="1" y="220"/>
                  </a:lnTo>
                  <a:lnTo>
                    <a:pt x="3" y="205"/>
                  </a:lnTo>
                  <a:lnTo>
                    <a:pt x="6" y="191"/>
                  </a:lnTo>
                  <a:lnTo>
                    <a:pt x="9" y="178"/>
                  </a:lnTo>
                  <a:lnTo>
                    <a:pt x="13" y="165"/>
                  </a:lnTo>
                  <a:lnTo>
                    <a:pt x="18" y="152"/>
                  </a:lnTo>
                  <a:lnTo>
                    <a:pt x="23" y="140"/>
                  </a:lnTo>
                  <a:lnTo>
                    <a:pt x="30" y="130"/>
                  </a:lnTo>
                  <a:lnTo>
                    <a:pt x="37" y="118"/>
                  </a:lnTo>
                  <a:lnTo>
                    <a:pt x="44" y="108"/>
                  </a:lnTo>
                  <a:lnTo>
                    <a:pt x="52" y="97"/>
                  </a:lnTo>
                  <a:lnTo>
                    <a:pt x="59" y="87"/>
                  </a:lnTo>
                  <a:lnTo>
                    <a:pt x="68" y="79"/>
                  </a:lnTo>
                  <a:lnTo>
                    <a:pt x="77" y="70"/>
                  </a:lnTo>
                  <a:lnTo>
                    <a:pt x="87" y="63"/>
                  </a:lnTo>
                  <a:lnTo>
                    <a:pt x="108" y="48"/>
                  </a:lnTo>
                  <a:lnTo>
                    <a:pt x="130" y="35"/>
                  </a:lnTo>
                  <a:lnTo>
                    <a:pt x="154" y="24"/>
                  </a:lnTo>
                  <a:lnTo>
                    <a:pt x="178" y="15"/>
                  </a:lnTo>
                  <a:lnTo>
                    <a:pt x="203" y="9"/>
                  </a:lnTo>
                  <a:lnTo>
                    <a:pt x="229" y="3"/>
                  </a:lnTo>
                  <a:lnTo>
                    <a:pt x="255" y="0"/>
                  </a:lnTo>
                  <a:lnTo>
                    <a:pt x="282" y="0"/>
                  </a:lnTo>
                  <a:lnTo>
                    <a:pt x="307" y="0"/>
                  </a:lnTo>
                  <a:lnTo>
                    <a:pt x="334" y="3"/>
                  </a:lnTo>
                  <a:lnTo>
                    <a:pt x="360" y="9"/>
                  </a:lnTo>
                  <a:lnTo>
                    <a:pt x="385" y="15"/>
                  </a:lnTo>
                  <a:lnTo>
                    <a:pt x="409" y="24"/>
                  </a:lnTo>
                  <a:lnTo>
                    <a:pt x="433" y="35"/>
                  </a:lnTo>
                  <a:lnTo>
                    <a:pt x="454" y="48"/>
                  </a:lnTo>
                  <a:lnTo>
                    <a:pt x="476" y="63"/>
                  </a:lnTo>
                  <a:lnTo>
                    <a:pt x="485" y="70"/>
                  </a:lnTo>
                  <a:lnTo>
                    <a:pt x="495" y="79"/>
                  </a:lnTo>
                  <a:lnTo>
                    <a:pt x="502" y="87"/>
                  </a:lnTo>
                  <a:lnTo>
                    <a:pt x="511" y="97"/>
                  </a:lnTo>
                  <a:lnTo>
                    <a:pt x="519" y="108"/>
                  </a:lnTo>
                  <a:lnTo>
                    <a:pt x="526" y="118"/>
                  </a:lnTo>
                  <a:lnTo>
                    <a:pt x="533" y="130"/>
                  </a:lnTo>
                  <a:lnTo>
                    <a:pt x="540" y="140"/>
                  </a:lnTo>
                  <a:lnTo>
                    <a:pt x="544" y="152"/>
                  </a:lnTo>
                  <a:lnTo>
                    <a:pt x="550" y="165"/>
                  </a:lnTo>
                  <a:lnTo>
                    <a:pt x="553" y="178"/>
                  </a:lnTo>
                  <a:lnTo>
                    <a:pt x="557" y="191"/>
                  </a:lnTo>
                  <a:lnTo>
                    <a:pt x="560" y="205"/>
                  </a:lnTo>
                  <a:lnTo>
                    <a:pt x="562" y="220"/>
                  </a:lnTo>
                  <a:lnTo>
                    <a:pt x="563" y="235"/>
                  </a:lnTo>
                  <a:lnTo>
                    <a:pt x="563" y="251"/>
                  </a:lnTo>
                  <a:close/>
                </a:path>
              </a:pathLst>
            </a:custGeom>
            <a:solidFill>
              <a:srgbClr val="FED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222"/>
            <p:cNvSpPr>
              <a:spLocks/>
            </p:cNvSpPr>
            <p:nvPr/>
          </p:nvSpPr>
          <p:spPr bwMode="auto">
            <a:xfrm flipH="1">
              <a:off x="7014234" y="5965331"/>
              <a:ext cx="163372" cy="248453"/>
            </a:xfrm>
            <a:custGeom>
              <a:avLst/>
              <a:gdLst>
                <a:gd name="T0" fmla="*/ 563 w 563"/>
                <a:gd name="T1" fmla="*/ 665 h 1004"/>
                <a:gd name="T2" fmla="*/ 563 w 563"/>
                <a:gd name="T3" fmla="*/ 870 h 1004"/>
                <a:gd name="T4" fmla="*/ 533 w 563"/>
                <a:gd name="T5" fmla="*/ 901 h 1004"/>
                <a:gd name="T6" fmla="*/ 501 w 563"/>
                <a:gd name="T7" fmla="*/ 929 h 1004"/>
                <a:gd name="T8" fmla="*/ 467 w 563"/>
                <a:gd name="T9" fmla="*/ 951 h 1004"/>
                <a:gd name="T10" fmla="*/ 432 w 563"/>
                <a:gd name="T11" fmla="*/ 970 h 1004"/>
                <a:gd name="T12" fmla="*/ 395 w 563"/>
                <a:gd name="T13" fmla="*/ 985 h 1004"/>
                <a:gd name="T14" fmla="*/ 358 w 563"/>
                <a:gd name="T15" fmla="*/ 996 h 1004"/>
                <a:gd name="T16" fmla="*/ 320 w 563"/>
                <a:gd name="T17" fmla="*/ 1002 h 1004"/>
                <a:gd name="T18" fmla="*/ 282 w 563"/>
                <a:gd name="T19" fmla="*/ 1004 h 1004"/>
                <a:gd name="T20" fmla="*/ 243 w 563"/>
                <a:gd name="T21" fmla="*/ 1003 h 1004"/>
                <a:gd name="T22" fmla="*/ 205 w 563"/>
                <a:gd name="T23" fmla="*/ 997 h 1004"/>
                <a:gd name="T24" fmla="*/ 168 w 563"/>
                <a:gd name="T25" fmla="*/ 987 h 1004"/>
                <a:gd name="T26" fmla="*/ 131 w 563"/>
                <a:gd name="T27" fmla="*/ 972 h 1004"/>
                <a:gd name="T28" fmla="*/ 95 w 563"/>
                <a:gd name="T29" fmla="*/ 954 h 1004"/>
                <a:gd name="T30" fmla="*/ 62 w 563"/>
                <a:gd name="T31" fmla="*/ 930 h 1004"/>
                <a:gd name="T32" fmla="*/ 29 w 563"/>
                <a:gd name="T33" fmla="*/ 902 h 1004"/>
                <a:gd name="T34" fmla="*/ 0 w 563"/>
                <a:gd name="T35" fmla="*/ 870 h 1004"/>
                <a:gd name="T36" fmla="*/ 0 w 563"/>
                <a:gd name="T37" fmla="*/ 251 h 1004"/>
                <a:gd name="T38" fmla="*/ 0 w 563"/>
                <a:gd name="T39" fmla="*/ 235 h 1004"/>
                <a:gd name="T40" fmla="*/ 3 w 563"/>
                <a:gd name="T41" fmla="*/ 205 h 1004"/>
                <a:gd name="T42" fmla="*/ 9 w 563"/>
                <a:gd name="T43" fmla="*/ 178 h 1004"/>
                <a:gd name="T44" fmla="*/ 18 w 563"/>
                <a:gd name="T45" fmla="*/ 152 h 1004"/>
                <a:gd name="T46" fmla="*/ 30 w 563"/>
                <a:gd name="T47" fmla="*/ 130 h 1004"/>
                <a:gd name="T48" fmla="*/ 44 w 563"/>
                <a:gd name="T49" fmla="*/ 108 h 1004"/>
                <a:gd name="T50" fmla="*/ 59 w 563"/>
                <a:gd name="T51" fmla="*/ 87 h 1004"/>
                <a:gd name="T52" fmla="*/ 77 w 563"/>
                <a:gd name="T53" fmla="*/ 70 h 1004"/>
                <a:gd name="T54" fmla="*/ 108 w 563"/>
                <a:gd name="T55" fmla="*/ 48 h 1004"/>
                <a:gd name="T56" fmla="*/ 154 w 563"/>
                <a:gd name="T57" fmla="*/ 24 h 1004"/>
                <a:gd name="T58" fmla="*/ 203 w 563"/>
                <a:gd name="T59" fmla="*/ 9 h 1004"/>
                <a:gd name="T60" fmla="*/ 255 w 563"/>
                <a:gd name="T61" fmla="*/ 0 h 1004"/>
                <a:gd name="T62" fmla="*/ 307 w 563"/>
                <a:gd name="T63" fmla="*/ 0 h 1004"/>
                <a:gd name="T64" fmla="*/ 360 w 563"/>
                <a:gd name="T65" fmla="*/ 9 h 1004"/>
                <a:gd name="T66" fmla="*/ 409 w 563"/>
                <a:gd name="T67" fmla="*/ 24 h 1004"/>
                <a:gd name="T68" fmla="*/ 454 w 563"/>
                <a:gd name="T69" fmla="*/ 48 h 1004"/>
                <a:gd name="T70" fmla="*/ 485 w 563"/>
                <a:gd name="T71" fmla="*/ 70 h 1004"/>
                <a:gd name="T72" fmla="*/ 502 w 563"/>
                <a:gd name="T73" fmla="*/ 87 h 1004"/>
                <a:gd name="T74" fmla="*/ 519 w 563"/>
                <a:gd name="T75" fmla="*/ 108 h 1004"/>
                <a:gd name="T76" fmla="*/ 533 w 563"/>
                <a:gd name="T77" fmla="*/ 130 h 1004"/>
                <a:gd name="T78" fmla="*/ 544 w 563"/>
                <a:gd name="T79" fmla="*/ 152 h 1004"/>
                <a:gd name="T80" fmla="*/ 553 w 563"/>
                <a:gd name="T81" fmla="*/ 178 h 1004"/>
                <a:gd name="T82" fmla="*/ 560 w 563"/>
                <a:gd name="T83" fmla="*/ 205 h 1004"/>
                <a:gd name="T84" fmla="*/ 563 w 563"/>
                <a:gd name="T85" fmla="*/ 235 h 1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63" h="1004">
                  <a:moveTo>
                    <a:pt x="563" y="251"/>
                  </a:moveTo>
                  <a:lnTo>
                    <a:pt x="563" y="665"/>
                  </a:lnTo>
                  <a:lnTo>
                    <a:pt x="563" y="870"/>
                  </a:lnTo>
                  <a:lnTo>
                    <a:pt x="563" y="870"/>
                  </a:lnTo>
                  <a:lnTo>
                    <a:pt x="548" y="887"/>
                  </a:lnTo>
                  <a:lnTo>
                    <a:pt x="533" y="901"/>
                  </a:lnTo>
                  <a:lnTo>
                    <a:pt x="517" y="915"/>
                  </a:lnTo>
                  <a:lnTo>
                    <a:pt x="501" y="929"/>
                  </a:lnTo>
                  <a:lnTo>
                    <a:pt x="485" y="941"/>
                  </a:lnTo>
                  <a:lnTo>
                    <a:pt x="467" y="951"/>
                  </a:lnTo>
                  <a:lnTo>
                    <a:pt x="450" y="961"/>
                  </a:lnTo>
                  <a:lnTo>
                    <a:pt x="432" y="970"/>
                  </a:lnTo>
                  <a:lnTo>
                    <a:pt x="414" y="978"/>
                  </a:lnTo>
                  <a:lnTo>
                    <a:pt x="395" y="985"/>
                  </a:lnTo>
                  <a:lnTo>
                    <a:pt x="377" y="991"/>
                  </a:lnTo>
                  <a:lnTo>
                    <a:pt x="358" y="996"/>
                  </a:lnTo>
                  <a:lnTo>
                    <a:pt x="339" y="1000"/>
                  </a:lnTo>
                  <a:lnTo>
                    <a:pt x="320" y="1002"/>
                  </a:lnTo>
                  <a:lnTo>
                    <a:pt x="301" y="1004"/>
                  </a:lnTo>
                  <a:lnTo>
                    <a:pt x="282" y="1004"/>
                  </a:lnTo>
                  <a:lnTo>
                    <a:pt x="262" y="1004"/>
                  </a:lnTo>
                  <a:lnTo>
                    <a:pt x="243" y="1003"/>
                  </a:lnTo>
                  <a:lnTo>
                    <a:pt x="224" y="1000"/>
                  </a:lnTo>
                  <a:lnTo>
                    <a:pt x="205" y="997"/>
                  </a:lnTo>
                  <a:lnTo>
                    <a:pt x="186" y="992"/>
                  </a:lnTo>
                  <a:lnTo>
                    <a:pt x="168" y="987"/>
                  </a:lnTo>
                  <a:lnTo>
                    <a:pt x="149" y="979"/>
                  </a:lnTo>
                  <a:lnTo>
                    <a:pt x="131" y="972"/>
                  </a:lnTo>
                  <a:lnTo>
                    <a:pt x="113" y="963"/>
                  </a:lnTo>
                  <a:lnTo>
                    <a:pt x="95" y="954"/>
                  </a:lnTo>
                  <a:lnTo>
                    <a:pt x="78" y="942"/>
                  </a:lnTo>
                  <a:lnTo>
                    <a:pt x="62" y="930"/>
                  </a:lnTo>
                  <a:lnTo>
                    <a:pt x="46" y="917"/>
                  </a:lnTo>
                  <a:lnTo>
                    <a:pt x="29" y="902"/>
                  </a:lnTo>
                  <a:lnTo>
                    <a:pt x="15" y="887"/>
                  </a:lnTo>
                  <a:lnTo>
                    <a:pt x="0" y="870"/>
                  </a:lnTo>
                  <a:lnTo>
                    <a:pt x="0" y="665"/>
                  </a:lnTo>
                  <a:lnTo>
                    <a:pt x="0" y="251"/>
                  </a:lnTo>
                  <a:lnTo>
                    <a:pt x="0" y="251"/>
                  </a:lnTo>
                  <a:lnTo>
                    <a:pt x="0" y="235"/>
                  </a:lnTo>
                  <a:lnTo>
                    <a:pt x="1" y="220"/>
                  </a:lnTo>
                  <a:lnTo>
                    <a:pt x="3" y="205"/>
                  </a:lnTo>
                  <a:lnTo>
                    <a:pt x="6" y="191"/>
                  </a:lnTo>
                  <a:lnTo>
                    <a:pt x="9" y="178"/>
                  </a:lnTo>
                  <a:lnTo>
                    <a:pt x="13" y="165"/>
                  </a:lnTo>
                  <a:lnTo>
                    <a:pt x="18" y="152"/>
                  </a:lnTo>
                  <a:lnTo>
                    <a:pt x="23" y="140"/>
                  </a:lnTo>
                  <a:lnTo>
                    <a:pt x="30" y="130"/>
                  </a:lnTo>
                  <a:lnTo>
                    <a:pt x="37" y="118"/>
                  </a:lnTo>
                  <a:lnTo>
                    <a:pt x="44" y="108"/>
                  </a:lnTo>
                  <a:lnTo>
                    <a:pt x="52" y="97"/>
                  </a:lnTo>
                  <a:lnTo>
                    <a:pt x="59" y="87"/>
                  </a:lnTo>
                  <a:lnTo>
                    <a:pt x="68" y="79"/>
                  </a:lnTo>
                  <a:lnTo>
                    <a:pt x="77" y="70"/>
                  </a:lnTo>
                  <a:lnTo>
                    <a:pt x="87" y="63"/>
                  </a:lnTo>
                  <a:lnTo>
                    <a:pt x="108" y="48"/>
                  </a:lnTo>
                  <a:lnTo>
                    <a:pt x="130" y="35"/>
                  </a:lnTo>
                  <a:lnTo>
                    <a:pt x="154" y="24"/>
                  </a:lnTo>
                  <a:lnTo>
                    <a:pt x="178" y="15"/>
                  </a:lnTo>
                  <a:lnTo>
                    <a:pt x="203" y="9"/>
                  </a:lnTo>
                  <a:lnTo>
                    <a:pt x="229" y="3"/>
                  </a:lnTo>
                  <a:lnTo>
                    <a:pt x="255" y="0"/>
                  </a:lnTo>
                  <a:lnTo>
                    <a:pt x="282" y="0"/>
                  </a:lnTo>
                  <a:lnTo>
                    <a:pt x="307" y="0"/>
                  </a:lnTo>
                  <a:lnTo>
                    <a:pt x="334" y="3"/>
                  </a:lnTo>
                  <a:lnTo>
                    <a:pt x="360" y="9"/>
                  </a:lnTo>
                  <a:lnTo>
                    <a:pt x="385" y="15"/>
                  </a:lnTo>
                  <a:lnTo>
                    <a:pt x="409" y="24"/>
                  </a:lnTo>
                  <a:lnTo>
                    <a:pt x="433" y="35"/>
                  </a:lnTo>
                  <a:lnTo>
                    <a:pt x="454" y="48"/>
                  </a:lnTo>
                  <a:lnTo>
                    <a:pt x="476" y="63"/>
                  </a:lnTo>
                  <a:lnTo>
                    <a:pt x="485" y="70"/>
                  </a:lnTo>
                  <a:lnTo>
                    <a:pt x="495" y="79"/>
                  </a:lnTo>
                  <a:lnTo>
                    <a:pt x="502" y="87"/>
                  </a:lnTo>
                  <a:lnTo>
                    <a:pt x="511" y="97"/>
                  </a:lnTo>
                  <a:lnTo>
                    <a:pt x="519" y="108"/>
                  </a:lnTo>
                  <a:lnTo>
                    <a:pt x="526" y="118"/>
                  </a:lnTo>
                  <a:lnTo>
                    <a:pt x="533" y="130"/>
                  </a:lnTo>
                  <a:lnTo>
                    <a:pt x="540" y="140"/>
                  </a:lnTo>
                  <a:lnTo>
                    <a:pt x="544" y="152"/>
                  </a:lnTo>
                  <a:lnTo>
                    <a:pt x="550" y="165"/>
                  </a:lnTo>
                  <a:lnTo>
                    <a:pt x="553" y="178"/>
                  </a:lnTo>
                  <a:lnTo>
                    <a:pt x="557" y="191"/>
                  </a:lnTo>
                  <a:lnTo>
                    <a:pt x="560" y="205"/>
                  </a:lnTo>
                  <a:lnTo>
                    <a:pt x="562" y="220"/>
                  </a:lnTo>
                  <a:lnTo>
                    <a:pt x="563" y="235"/>
                  </a:lnTo>
                  <a:lnTo>
                    <a:pt x="563" y="2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223"/>
            <p:cNvSpPr>
              <a:spLocks/>
            </p:cNvSpPr>
            <p:nvPr/>
          </p:nvSpPr>
          <p:spPr bwMode="auto">
            <a:xfrm flipH="1">
              <a:off x="6909954" y="5930582"/>
              <a:ext cx="60830" cy="74710"/>
            </a:xfrm>
            <a:custGeom>
              <a:avLst/>
              <a:gdLst>
                <a:gd name="T0" fmla="*/ 154 w 207"/>
                <a:gd name="T1" fmla="*/ 2 h 304"/>
                <a:gd name="T2" fmla="*/ 135 w 207"/>
                <a:gd name="T3" fmla="*/ 0 h 304"/>
                <a:gd name="T4" fmla="*/ 115 w 207"/>
                <a:gd name="T5" fmla="*/ 3 h 304"/>
                <a:gd name="T6" fmla="*/ 95 w 207"/>
                <a:gd name="T7" fmla="*/ 11 h 304"/>
                <a:gd name="T8" fmla="*/ 76 w 207"/>
                <a:gd name="T9" fmla="*/ 25 h 304"/>
                <a:gd name="T10" fmla="*/ 57 w 207"/>
                <a:gd name="T11" fmla="*/ 44 h 304"/>
                <a:gd name="T12" fmla="*/ 40 w 207"/>
                <a:gd name="T13" fmla="*/ 68 h 304"/>
                <a:gd name="T14" fmla="*/ 25 w 207"/>
                <a:gd name="T15" fmla="*/ 94 h 304"/>
                <a:gd name="T16" fmla="*/ 13 w 207"/>
                <a:gd name="T17" fmla="*/ 123 h 304"/>
                <a:gd name="T18" fmla="*/ 8 w 207"/>
                <a:gd name="T19" fmla="*/ 139 h 304"/>
                <a:gd name="T20" fmla="*/ 2 w 207"/>
                <a:gd name="T21" fmla="*/ 169 h 304"/>
                <a:gd name="T22" fmla="*/ 0 w 207"/>
                <a:gd name="T23" fmla="*/ 198 h 304"/>
                <a:gd name="T24" fmla="*/ 1 w 207"/>
                <a:gd name="T25" fmla="*/ 225 h 304"/>
                <a:gd name="T26" fmla="*/ 6 w 207"/>
                <a:gd name="T27" fmla="*/ 249 h 304"/>
                <a:gd name="T28" fmla="*/ 15 w 207"/>
                <a:gd name="T29" fmla="*/ 270 h 304"/>
                <a:gd name="T30" fmla="*/ 28 w 207"/>
                <a:gd name="T31" fmla="*/ 286 h 304"/>
                <a:gd name="T32" fmla="*/ 43 w 207"/>
                <a:gd name="T33" fmla="*/ 298 h 304"/>
                <a:gd name="T34" fmla="*/ 52 w 207"/>
                <a:gd name="T35" fmla="*/ 301 h 304"/>
                <a:gd name="T36" fmla="*/ 71 w 207"/>
                <a:gd name="T37" fmla="*/ 304 h 304"/>
                <a:gd name="T38" fmla="*/ 90 w 207"/>
                <a:gd name="T39" fmla="*/ 301 h 304"/>
                <a:gd name="T40" fmla="*/ 111 w 207"/>
                <a:gd name="T41" fmla="*/ 292 h 304"/>
                <a:gd name="T42" fmla="*/ 131 w 207"/>
                <a:gd name="T43" fmla="*/ 278 h 304"/>
                <a:gd name="T44" fmla="*/ 149 w 207"/>
                <a:gd name="T45" fmla="*/ 259 h 304"/>
                <a:gd name="T46" fmla="*/ 166 w 207"/>
                <a:gd name="T47" fmla="*/ 236 h 304"/>
                <a:gd name="T48" fmla="*/ 181 w 207"/>
                <a:gd name="T49" fmla="*/ 210 h 304"/>
                <a:gd name="T50" fmla="*/ 192 w 207"/>
                <a:gd name="T51" fmla="*/ 180 h 304"/>
                <a:gd name="T52" fmla="*/ 198 w 207"/>
                <a:gd name="T53" fmla="*/ 165 h 304"/>
                <a:gd name="T54" fmla="*/ 204 w 207"/>
                <a:gd name="T55" fmla="*/ 135 h 304"/>
                <a:gd name="T56" fmla="*/ 207 w 207"/>
                <a:gd name="T57" fmla="*/ 105 h 304"/>
                <a:gd name="T58" fmla="*/ 205 w 207"/>
                <a:gd name="T59" fmla="*/ 78 h 304"/>
                <a:gd name="T60" fmla="*/ 199 w 207"/>
                <a:gd name="T61" fmla="*/ 55 h 304"/>
                <a:gd name="T62" fmla="*/ 191 w 207"/>
                <a:gd name="T63" fmla="*/ 34 h 304"/>
                <a:gd name="T64" fmla="*/ 179 w 207"/>
                <a:gd name="T65" fmla="*/ 17 h 304"/>
                <a:gd name="T66" fmla="*/ 163 w 207"/>
                <a:gd name="T67" fmla="*/ 6 h 304"/>
                <a:gd name="T68" fmla="*/ 154 w 207"/>
                <a:gd name="T69" fmla="*/ 2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7" h="304">
                  <a:moveTo>
                    <a:pt x="154" y="2"/>
                  </a:moveTo>
                  <a:lnTo>
                    <a:pt x="154" y="2"/>
                  </a:lnTo>
                  <a:lnTo>
                    <a:pt x="144" y="0"/>
                  </a:lnTo>
                  <a:lnTo>
                    <a:pt x="135" y="0"/>
                  </a:lnTo>
                  <a:lnTo>
                    <a:pt x="125" y="1"/>
                  </a:lnTo>
                  <a:lnTo>
                    <a:pt x="115" y="3"/>
                  </a:lnTo>
                  <a:lnTo>
                    <a:pt x="105" y="6"/>
                  </a:lnTo>
                  <a:lnTo>
                    <a:pt x="95" y="11"/>
                  </a:lnTo>
                  <a:lnTo>
                    <a:pt x="86" y="18"/>
                  </a:lnTo>
                  <a:lnTo>
                    <a:pt x="76" y="25"/>
                  </a:lnTo>
                  <a:lnTo>
                    <a:pt x="66" y="34"/>
                  </a:lnTo>
                  <a:lnTo>
                    <a:pt x="57" y="44"/>
                  </a:lnTo>
                  <a:lnTo>
                    <a:pt x="49" y="56"/>
                  </a:lnTo>
                  <a:lnTo>
                    <a:pt x="40" y="68"/>
                  </a:lnTo>
                  <a:lnTo>
                    <a:pt x="32" y="79"/>
                  </a:lnTo>
                  <a:lnTo>
                    <a:pt x="25" y="94"/>
                  </a:lnTo>
                  <a:lnTo>
                    <a:pt x="19" y="108"/>
                  </a:lnTo>
                  <a:lnTo>
                    <a:pt x="13" y="123"/>
                  </a:lnTo>
                  <a:lnTo>
                    <a:pt x="13" y="123"/>
                  </a:lnTo>
                  <a:lnTo>
                    <a:pt x="8" y="139"/>
                  </a:lnTo>
                  <a:lnTo>
                    <a:pt x="5" y="154"/>
                  </a:lnTo>
                  <a:lnTo>
                    <a:pt x="2" y="169"/>
                  </a:lnTo>
                  <a:lnTo>
                    <a:pt x="1" y="183"/>
                  </a:lnTo>
                  <a:lnTo>
                    <a:pt x="0" y="198"/>
                  </a:lnTo>
                  <a:lnTo>
                    <a:pt x="0" y="211"/>
                  </a:lnTo>
                  <a:lnTo>
                    <a:pt x="1" y="225"/>
                  </a:lnTo>
                  <a:lnTo>
                    <a:pt x="3" y="237"/>
                  </a:lnTo>
                  <a:lnTo>
                    <a:pt x="6" y="249"/>
                  </a:lnTo>
                  <a:lnTo>
                    <a:pt x="11" y="260"/>
                  </a:lnTo>
                  <a:lnTo>
                    <a:pt x="15" y="270"/>
                  </a:lnTo>
                  <a:lnTo>
                    <a:pt x="21" y="278"/>
                  </a:lnTo>
                  <a:lnTo>
                    <a:pt x="28" y="286"/>
                  </a:lnTo>
                  <a:lnTo>
                    <a:pt x="34" y="292"/>
                  </a:lnTo>
                  <a:lnTo>
                    <a:pt x="43" y="298"/>
                  </a:lnTo>
                  <a:lnTo>
                    <a:pt x="52" y="301"/>
                  </a:lnTo>
                  <a:lnTo>
                    <a:pt x="52" y="301"/>
                  </a:lnTo>
                  <a:lnTo>
                    <a:pt x="61" y="303"/>
                  </a:lnTo>
                  <a:lnTo>
                    <a:pt x="71" y="304"/>
                  </a:lnTo>
                  <a:lnTo>
                    <a:pt x="81" y="303"/>
                  </a:lnTo>
                  <a:lnTo>
                    <a:pt x="90" y="301"/>
                  </a:lnTo>
                  <a:lnTo>
                    <a:pt x="100" y="297"/>
                  </a:lnTo>
                  <a:lnTo>
                    <a:pt x="111" y="292"/>
                  </a:lnTo>
                  <a:lnTo>
                    <a:pt x="121" y="286"/>
                  </a:lnTo>
                  <a:lnTo>
                    <a:pt x="131" y="278"/>
                  </a:lnTo>
                  <a:lnTo>
                    <a:pt x="140" y="268"/>
                  </a:lnTo>
                  <a:lnTo>
                    <a:pt x="149" y="259"/>
                  </a:lnTo>
                  <a:lnTo>
                    <a:pt x="158" y="248"/>
                  </a:lnTo>
                  <a:lnTo>
                    <a:pt x="166" y="236"/>
                  </a:lnTo>
                  <a:lnTo>
                    <a:pt x="173" y="223"/>
                  </a:lnTo>
                  <a:lnTo>
                    <a:pt x="181" y="210"/>
                  </a:lnTo>
                  <a:lnTo>
                    <a:pt x="187" y="195"/>
                  </a:lnTo>
                  <a:lnTo>
                    <a:pt x="192" y="180"/>
                  </a:lnTo>
                  <a:lnTo>
                    <a:pt x="192" y="180"/>
                  </a:lnTo>
                  <a:lnTo>
                    <a:pt x="198" y="165"/>
                  </a:lnTo>
                  <a:lnTo>
                    <a:pt x="201" y="150"/>
                  </a:lnTo>
                  <a:lnTo>
                    <a:pt x="204" y="135"/>
                  </a:lnTo>
                  <a:lnTo>
                    <a:pt x="206" y="119"/>
                  </a:lnTo>
                  <a:lnTo>
                    <a:pt x="207" y="105"/>
                  </a:lnTo>
                  <a:lnTo>
                    <a:pt x="206" y="91"/>
                  </a:lnTo>
                  <a:lnTo>
                    <a:pt x="205" y="78"/>
                  </a:lnTo>
                  <a:lnTo>
                    <a:pt x="203" y="65"/>
                  </a:lnTo>
                  <a:lnTo>
                    <a:pt x="199" y="55"/>
                  </a:lnTo>
                  <a:lnTo>
                    <a:pt x="196" y="44"/>
                  </a:lnTo>
                  <a:lnTo>
                    <a:pt x="191" y="34"/>
                  </a:lnTo>
                  <a:lnTo>
                    <a:pt x="186" y="24"/>
                  </a:lnTo>
                  <a:lnTo>
                    <a:pt x="179" y="17"/>
                  </a:lnTo>
                  <a:lnTo>
                    <a:pt x="171" y="10"/>
                  </a:lnTo>
                  <a:lnTo>
                    <a:pt x="163" y="6"/>
                  </a:lnTo>
                  <a:lnTo>
                    <a:pt x="154" y="2"/>
                  </a:lnTo>
                  <a:lnTo>
                    <a:pt x="154" y="2"/>
                  </a:lnTo>
                  <a:close/>
                </a:path>
              </a:pathLst>
            </a:custGeom>
            <a:solidFill>
              <a:srgbClr val="FED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224"/>
            <p:cNvSpPr>
              <a:spLocks/>
            </p:cNvSpPr>
            <p:nvPr/>
          </p:nvSpPr>
          <p:spPr bwMode="auto">
            <a:xfrm flipH="1">
              <a:off x="7221056" y="5930582"/>
              <a:ext cx="60830" cy="74710"/>
            </a:xfrm>
            <a:custGeom>
              <a:avLst/>
              <a:gdLst>
                <a:gd name="T0" fmla="*/ 53 w 208"/>
                <a:gd name="T1" fmla="*/ 2 h 304"/>
                <a:gd name="T2" fmla="*/ 72 w 208"/>
                <a:gd name="T3" fmla="*/ 0 h 304"/>
                <a:gd name="T4" fmla="*/ 92 w 208"/>
                <a:gd name="T5" fmla="*/ 3 h 304"/>
                <a:gd name="T6" fmla="*/ 112 w 208"/>
                <a:gd name="T7" fmla="*/ 11 h 304"/>
                <a:gd name="T8" fmla="*/ 131 w 208"/>
                <a:gd name="T9" fmla="*/ 25 h 304"/>
                <a:gd name="T10" fmla="*/ 151 w 208"/>
                <a:gd name="T11" fmla="*/ 44 h 304"/>
                <a:gd name="T12" fmla="*/ 167 w 208"/>
                <a:gd name="T13" fmla="*/ 68 h 304"/>
                <a:gd name="T14" fmla="*/ 182 w 208"/>
                <a:gd name="T15" fmla="*/ 94 h 304"/>
                <a:gd name="T16" fmla="*/ 194 w 208"/>
                <a:gd name="T17" fmla="*/ 123 h 304"/>
                <a:gd name="T18" fmla="*/ 199 w 208"/>
                <a:gd name="T19" fmla="*/ 139 h 304"/>
                <a:gd name="T20" fmla="*/ 205 w 208"/>
                <a:gd name="T21" fmla="*/ 169 h 304"/>
                <a:gd name="T22" fmla="*/ 208 w 208"/>
                <a:gd name="T23" fmla="*/ 198 h 304"/>
                <a:gd name="T24" fmla="*/ 207 w 208"/>
                <a:gd name="T25" fmla="*/ 225 h 304"/>
                <a:gd name="T26" fmla="*/ 201 w 208"/>
                <a:gd name="T27" fmla="*/ 249 h 304"/>
                <a:gd name="T28" fmla="*/ 192 w 208"/>
                <a:gd name="T29" fmla="*/ 270 h 304"/>
                <a:gd name="T30" fmla="*/ 180 w 208"/>
                <a:gd name="T31" fmla="*/ 286 h 304"/>
                <a:gd name="T32" fmla="*/ 164 w 208"/>
                <a:gd name="T33" fmla="*/ 298 h 304"/>
                <a:gd name="T34" fmla="*/ 155 w 208"/>
                <a:gd name="T35" fmla="*/ 301 h 304"/>
                <a:gd name="T36" fmla="*/ 136 w 208"/>
                <a:gd name="T37" fmla="*/ 304 h 304"/>
                <a:gd name="T38" fmla="*/ 116 w 208"/>
                <a:gd name="T39" fmla="*/ 301 h 304"/>
                <a:gd name="T40" fmla="*/ 97 w 208"/>
                <a:gd name="T41" fmla="*/ 292 h 304"/>
                <a:gd name="T42" fmla="*/ 76 w 208"/>
                <a:gd name="T43" fmla="*/ 278 h 304"/>
                <a:gd name="T44" fmla="*/ 59 w 208"/>
                <a:gd name="T45" fmla="*/ 259 h 304"/>
                <a:gd name="T46" fmla="*/ 42 w 208"/>
                <a:gd name="T47" fmla="*/ 236 h 304"/>
                <a:gd name="T48" fmla="*/ 26 w 208"/>
                <a:gd name="T49" fmla="*/ 210 h 304"/>
                <a:gd name="T50" fmla="*/ 14 w 208"/>
                <a:gd name="T51" fmla="*/ 180 h 304"/>
                <a:gd name="T52" fmla="*/ 9 w 208"/>
                <a:gd name="T53" fmla="*/ 165 h 304"/>
                <a:gd name="T54" fmla="*/ 2 w 208"/>
                <a:gd name="T55" fmla="*/ 135 h 304"/>
                <a:gd name="T56" fmla="*/ 0 w 208"/>
                <a:gd name="T57" fmla="*/ 105 h 304"/>
                <a:gd name="T58" fmla="*/ 2 w 208"/>
                <a:gd name="T59" fmla="*/ 78 h 304"/>
                <a:gd name="T60" fmla="*/ 7 w 208"/>
                <a:gd name="T61" fmla="*/ 55 h 304"/>
                <a:gd name="T62" fmla="*/ 16 w 208"/>
                <a:gd name="T63" fmla="*/ 34 h 304"/>
                <a:gd name="T64" fmla="*/ 28 w 208"/>
                <a:gd name="T65" fmla="*/ 17 h 304"/>
                <a:gd name="T66" fmla="*/ 44 w 208"/>
                <a:gd name="T67" fmla="*/ 6 h 304"/>
                <a:gd name="T68" fmla="*/ 53 w 208"/>
                <a:gd name="T69" fmla="*/ 2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8" h="304">
                  <a:moveTo>
                    <a:pt x="53" y="2"/>
                  </a:moveTo>
                  <a:lnTo>
                    <a:pt x="53" y="2"/>
                  </a:lnTo>
                  <a:lnTo>
                    <a:pt x="62" y="0"/>
                  </a:lnTo>
                  <a:lnTo>
                    <a:pt x="72" y="0"/>
                  </a:lnTo>
                  <a:lnTo>
                    <a:pt x="82" y="1"/>
                  </a:lnTo>
                  <a:lnTo>
                    <a:pt x="92" y="3"/>
                  </a:lnTo>
                  <a:lnTo>
                    <a:pt x="102" y="6"/>
                  </a:lnTo>
                  <a:lnTo>
                    <a:pt x="112" y="11"/>
                  </a:lnTo>
                  <a:lnTo>
                    <a:pt x="121" y="18"/>
                  </a:lnTo>
                  <a:lnTo>
                    <a:pt x="131" y="25"/>
                  </a:lnTo>
                  <a:lnTo>
                    <a:pt x="140" y="34"/>
                  </a:lnTo>
                  <a:lnTo>
                    <a:pt x="151" y="44"/>
                  </a:lnTo>
                  <a:lnTo>
                    <a:pt x="158" y="56"/>
                  </a:lnTo>
                  <a:lnTo>
                    <a:pt x="167" y="68"/>
                  </a:lnTo>
                  <a:lnTo>
                    <a:pt x="175" y="79"/>
                  </a:lnTo>
                  <a:lnTo>
                    <a:pt x="182" y="94"/>
                  </a:lnTo>
                  <a:lnTo>
                    <a:pt x="189" y="108"/>
                  </a:lnTo>
                  <a:lnTo>
                    <a:pt x="194" y="123"/>
                  </a:lnTo>
                  <a:lnTo>
                    <a:pt x="194" y="123"/>
                  </a:lnTo>
                  <a:lnTo>
                    <a:pt x="199" y="139"/>
                  </a:lnTo>
                  <a:lnTo>
                    <a:pt x="202" y="154"/>
                  </a:lnTo>
                  <a:lnTo>
                    <a:pt x="205" y="169"/>
                  </a:lnTo>
                  <a:lnTo>
                    <a:pt x="207" y="183"/>
                  </a:lnTo>
                  <a:lnTo>
                    <a:pt x="208" y="198"/>
                  </a:lnTo>
                  <a:lnTo>
                    <a:pt x="208" y="211"/>
                  </a:lnTo>
                  <a:lnTo>
                    <a:pt x="207" y="225"/>
                  </a:lnTo>
                  <a:lnTo>
                    <a:pt x="204" y="237"/>
                  </a:lnTo>
                  <a:lnTo>
                    <a:pt x="201" y="249"/>
                  </a:lnTo>
                  <a:lnTo>
                    <a:pt x="197" y="260"/>
                  </a:lnTo>
                  <a:lnTo>
                    <a:pt x="192" y="270"/>
                  </a:lnTo>
                  <a:lnTo>
                    <a:pt x="186" y="278"/>
                  </a:lnTo>
                  <a:lnTo>
                    <a:pt x="180" y="286"/>
                  </a:lnTo>
                  <a:lnTo>
                    <a:pt x="172" y="292"/>
                  </a:lnTo>
                  <a:lnTo>
                    <a:pt x="164" y="298"/>
                  </a:lnTo>
                  <a:lnTo>
                    <a:pt x="155" y="301"/>
                  </a:lnTo>
                  <a:lnTo>
                    <a:pt x="155" y="301"/>
                  </a:lnTo>
                  <a:lnTo>
                    <a:pt x="146" y="303"/>
                  </a:lnTo>
                  <a:lnTo>
                    <a:pt x="136" y="304"/>
                  </a:lnTo>
                  <a:lnTo>
                    <a:pt x="126" y="303"/>
                  </a:lnTo>
                  <a:lnTo>
                    <a:pt x="116" y="301"/>
                  </a:lnTo>
                  <a:lnTo>
                    <a:pt x="107" y="297"/>
                  </a:lnTo>
                  <a:lnTo>
                    <a:pt x="97" y="292"/>
                  </a:lnTo>
                  <a:lnTo>
                    <a:pt x="87" y="286"/>
                  </a:lnTo>
                  <a:lnTo>
                    <a:pt x="76" y="278"/>
                  </a:lnTo>
                  <a:lnTo>
                    <a:pt x="68" y="268"/>
                  </a:lnTo>
                  <a:lnTo>
                    <a:pt x="59" y="259"/>
                  </a:lnTo>
                  <a:lnTo>
                    <a:pt x="50" y="248"/>
                  </a:lnTo>
                  <a:lnTo>
                    <a:pt x="42" y="236"/>
                  </a:lnTo>
                  <a:lnTo>
                    <a:pt x="34" y="223"/>
                  </a:lnTo>
                  <a:lnTo>
                    <a:pt x="26" y="210"/>
                  </a:lnTo>
                  <a:lnTo>
                    <a:pt x="20" y="195"/>
                  </a:lnTo>
                  <a:lnTo>
                    <a:pt x="14" y="180"/>
                  </a:lnTo>
                  <a:lnTo>
                    <a:pt x="14" y="180"/>
                  </a:lnTo>
                  <a:lnTo>
                    <a:pt x="9" y="165"/>
                  </a:lnTo>
                  <a:lnTo>
                    <a:pt x="6" y="150"/>
                  </a:lnTo>
                  <a:lnTo>
                    <a:pt x="2" y="135"/>
                  </a:lnTo>
                  <a:lnTo>
                    <a:pt x="1" y="119"/>
                  </a:lnTo>
                  <a:lnTo>
                    <a:pt x="0" y="105"/>
                  </a:lnTo>
                  <a:lnTo>
                    <a:pt x="1" y="91"/>
                  </a:lnTo>
                  <a:lnTo>
                    <a:pt x="2" y="78"/>
                  </a:lnTo>
                  <a:lnTo>
                    <a:pt x="5" y="65"/>
                  </a:lnTo>
                  <a:lnTo>
                    <a:pt x="7" y="55"/>
                  </a:lnTo>
                  <a:lnTo>
                    <a:pt x="11" y="44"/>
                  </a:lnTo>
                  <a:lnTo>
                    <a:pt x="16" y="34"/>
                  </a:lnTo>
                  <a:lnTo>
                    <a:pt x="22" y="24"/>
                  </a:lnTo>
                  <a:lnTo>
                    <a:pt x="28" y="17"/>
                  </a:lnTo>
                  <a:lnTo>
                    <a:pt x="36" y="10"/>
                  </a:lnTo>
                  <a:lnTo>
                    <a:pt x="44" y="6"/>
                  </a:lnTo>
                  <a:lnTo>
                    <a:pt x="53" y="2"/>
                  </a:lnTo>
                  <a:lnTo>
                    <a:pt x="53" y="2"/>
                  </a:lnTo>
                  <a:close/>
                </a:path>
              </a:pathLst>
            </a:custGeom>
            <a:solidFill>
              <a:srgbClr val="FED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225"/>
            <p:cNvSpPr>
              <a:spLocks/>
            </p:cNvSpPr>
            <p:nvPr/>
          </p:nvSpPr>
          <p:spPr bwMode="auto">
            <a:xfrm flipH="1">
              <a:off x="6982950" y="6213784"/>
              <a:ext cx="215512" cy="220654"/>
            </a:xfrm>
            <a:custGeom>
              <a:avLst/>
              <a:gdLst>
                <a:gd name="T0" fmla="*/ 352 w 745"/>
                <a:gd name="T1" fmla="*/ 0 h 883"/>
                <a:gd name="T2" fmla="*/ 352 w 745"/>
                <a:gd name="T3" fmla="*/ 0 h 883"/>
                <a:gd name="T4" fmla="*/ 413 w 745"/>
                <a:gd name="T5" fmla="*/ 15 h 883"/>
                <a:gd name="T6" fmla="*/ 477 w 745"/>
                <a:gd name="T7" fmla="*/ 31 h 883"/>
                <a:gd name="T8" fmla="*/ 549 w 745"/>
                <a:gd name="T9" fmla="*/ 49 h 883"/>
                <a:gd name="T10" fmla="*/ 620 w 745"/>
                <a:gd name="T11" fmla="*/ 68 h 883"/>
                <a:gd name="T12" fmla="*/ 683 w 745"/>
                <a:gd name="T13" fmla="*/ 87 h 883"/>
                <a:gd name="T14" fmla="*/ 709 w 745"/>
                <a:gd name="T15" fmla="*/ 95 h 883"/>
                <a:gd name="T16" fmla="*/ 728 w 745"/>
                <a:gd name="T17" fmla="*/ 103 h 883"/>
                <a:gd name="T18" fmla="*/ 741 w 745"/>
                <a:gd name="T19" fmla="*/ 109 h 883"/>
                <a:gd name="T20" fmla="*/ 744 w 745"/>
                <a:gd name="T21" fmla="*/ 112 h 883"/>
                <a:gd name="T22" fmla="*/ 745 w 745"/>
                <a:gd name="T23" fmla="*/ 114 h 883"/>
                <a:gd name="T24" fmla="*/ 745 w 745"/>
                <a:gd name="T25" fmla="*/ 114 h 883"/>
                <a:gd name="T26" fmla="*/ 744 w 745"/>
                <a:gd name="T27" fmla="*/ 127 h 883"/>
                <a:gd name="T28" fmla="*/ 739 w 745"/>
                <a:gd name="T29" fmla="*/ 154 h 883"/>
                <a:gd name="T30" fmla="*/ 721 w 745"/>
                <a:gd name="T31" fmla="*/ 244 h 883"/>
                <a:gd name="T32" fmla="*/ 671 w 745"/>
                <a:gd name="T33" fmla="*/ 507 h 883"/>
                <a:gd name="T34" fmla="*/ 596 w 745"/>
                <a:gd name="T35" fmla="*/ 883 h 883"/>
                <a:gd name="T36" fmla="*/ 62 w 745"/>
                <a:gd name="T37" fmla="*/ 883 h 883"/>
                <a:gd name="T38" fmla="*/ 0 w 745"/>
                <a:gd name="T39" fmla="*/ 117 h 883"/>
                <a:gd name="T40" fmla="*/ 352 w 745"/>
                <a:gd name="T41" fmla="*/ 0 h 8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45" h="883">
                  <a:moveTo>
                    <a:pt x="352" y="0"/>
                  </a:moveTo>
                  <a:lnTo>
                    <a:pt x="352" y="0"/>
                  </a:lnTo>
                  <a:lnTo>
                    <a:pt x="413" y="15"/>
                  </a:lnTo>
                  <a:lnTo>
                    <a:pt x="477" y="31"/>
                  </a:lnTo>
                  <a:lnTo>
                    <a:pt x="549" y="49"/>
                  </a:lnTo>
                  <a:lnTo>
                    <a:pt x="620" y="68"/>
                  </a:lnTo>
                  <a:lnTo>
                    <a:pt x="683" y="87"/>
                  </a:lnTo>
                  <a:lnTo>
                    <a:pt x="709" y="95"/>
                  </a:lnTo>
                  <a:lnTo>
                    <a:pt x="728" y="103"/>
                  </a:lnTo>
                  <a:lnTo>
                    <a:pt x="741" y="109"/>
                  </a:lnTo>
                  <a:lnTo>
                    <a:pt x="744" y="112"/>
                  </a:lnTo>
                  <a:lnTo>
                    <a:pt x="745" y="114"/>
                  </a:lnTo>
                  <a:lnTo>
                    <a:pt x="745" y="114"/>
                  </a:lnTo>
                  <a:lnTo>
                    <a:pt x="744" y="127"/>
                  </a:lnTo>
                  <a:lnTo>
                    <a:pt x="739" y="154"/>
                  </a:lnTo>
                  <a:lnTo>
                    <a:pt x="721" y="244"/>
                  </a:lnTo>
                  <a:lnTo>
                    <a:pt x="671" y="507"/>
                  </a:lnTo>
                  <a:lnTo>
                    <a:pt x="596" y="883"/>
                  </a:lnTo>
                  <a:lnTo>
                    <a:pt x="62" y="883"/>
                  </a:lnTo>
                  <a:lnTo>
                    <a:pt x="0" y="117"/>
                  </a:lnTo>
                  <a:lnTo>
                    <a:pt x="3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226"/>
            <p:cNvSpPr>
              <a:spLocks/>
            </p:cNvSpPr>
            <p:nvPr/>
          </p:nvSpPr>
          <p:spPr bwMode="auto">
            <a:xfrm flipH="1">
              <a:off x="6982950" y="6213784"/>
              <a:ext cx="215512" cy="220654"/>
            </a:xfrm>
            <a:custGeom>
              <a:avLst/>
              <a:gdLst>
                <a:gd name="T0" fmla="*/ 352 w 745"/>
                <a:gd name="T1" fmla="*/ 0 h 883"/>
                <a:gd name="T2" fmla="*/ 352 w 745"/>
                <a:gd name="T3" fmla="*/ 0 h 883"/>
                <a:gd name="T4" fmla="*/ 413 w 745"/>
                <a:gd name="T5" fmla="*/ 15 h 883"/>
                <a:gd name="T6" fmla="*/ 477 w 745"/>
                <a:gd name="T7" fmla="*/ 31 h 883"/>
                <a:gd name="T8" fmla="*/ 549 w 745"/>
                <a:gd name="T9" fmla="*/ 49 h 883"/>
                <a:gd name="T10" fmla="*/ 620 w 745"/>
                <a:gd name="T11" fmla="*/ 68 h 883"/>
                <a:gd name="T12" fmla="*/ 683 w 745"/>
                <a:gd name="T13" fmla="*/ 87 h 883"/>
                <a:gd name="T14" fmla="*/ 709 w 745"/>
                <a:gd name="T15" fmla="*/ 95 h 883"/>
                <a:gd name="T16" fmla="*/ 728 w 745"/>
                <a:gd name="T17" fmla="*/ 103 h 883"/>
                <a:gd name="T18" fmla="*/ 741 w 745"/>
                <a:gd name="T19" fmla="*/ 109 h 883"/>
                <a:gd name="T20" fmla="*/ 744 w 745"/>
                <a:gd name="T21" fmla="*/ 112 h 883"/>
                <a:gd name="T22" fmla="*/ 745 w 745"/>
                <a:gd name="T23" fmla="*/ 114 h 883"/>
                <a:gd name="T24" fmla="*/ 745 w 745"/>
                <a:gd name="T25" fmla="*/ 114 h 883"/>
                <a:gd name="T26" fmla="*/ 744 w 745"/>
                <a:gd name="T27" fmla="*/ 127 h 883"/>
                <a:gd name="T28" fmla="*/ 739 w 745"/>
                <a:gd name="T29" fmla="*/ 154 h 883"/>
                <a:gd name="T30" fmla="*/ 721 w 745"/>
                <a:gd name="T31" fmla="*/ 244 h 883"/>
                <a:gd name="T32" fmla="*/ 671 w 745"/>
                <a:gd name="T33" fmla="*/ 507 h 883"/>
                <a:gd name="T34" fmla="*/ 596 w 745"/>
                <a:gd name="T35" fmla="*/ 883 h 883"/>
                <a:gd name="T36" fmla="*/ 62 w 745"/>
                <a:gd name="T37" fmla="*/ 883 h 883"/>
                <a:gd name="T38" fmla="*/ 0 w 745"/>
                <a:gd name="T39" fmla="*/ 117 h 883"/>
                <a:gd name="T40" fmla="*/ 352 w 745"/>
                <a:gd name="T41" fmla="*/ 0 h 8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45" h="883">
                  <a:moveTo>
                    <a:pt x="352" y="0"/>
                  </a:moveTo>
                  <a:lnTo>
                    <a:pt x="352" y="0"/>
                  </a:lnTo>
                  <a:lnTo>
                    <a:pt x="413" y="15"/>
                  </a:lnTo>
                  <a:lnTo>
                    <a:pt x="477" y="31"/>
                  </a:lnTo>
                  <a:lnTo>
                    <a:pt x="549" y="49"/>
                  </a:lnTo>
                  <a:lnTo>
                    <a:pt x="620" y="68"/>
                  </a:lnTo>
                  <a:lnTo>
                    <a:pt x="683" y="87"/>
                  </a:lnTo>
                  <a:lnTo>
                    <a:pt x="709" y="95"/>
                  </a:lnTo>
                  <a:lnTo>
                    <a:pt x="728" y="103"/>
                  </a:lnTo>
                  <a:lnTo>
                    <a:pt x="741" y="109"/>
                  </a:lnTo>
                  <a:lnTo>
                    <a:pt x="744" y="112"/>
                  </a:lnTo>
                  <a:lnTo>
                    <a:pt x="745" y="114"/>
                  </a:lnTo>
                  <a:lnTo>
                    <a:pt x="745" y="114"/>
                  </a:lnTo>
                  <a:lnTo>
                    <a:pt x="744" y="127"/>
                  </a:lnTo>
                  <a:lnTo>
                    <a:pt x="739" y="154"/>
                  </a:lnTo>
                  <a:lnTo>
                    <a:pt x="721" y="244"/>
                  </a:lnTo>
                  <a:lnTo>
                    <a:pt x="671" y="507"/>
                  </a:lnTo>
                  <a:lnTo>
                    <a:pt x="596" y="883"/>
                  </a:lnTo>
                  <a:lnTo>
                    <a:pt x="62" y="883"/>
                  </a:lnTo>
                  <a:lnTo>
                    <a:pt x="0" y="117"/>
                  </a:lnTo>
                  <a:lnTo>
                    <a:pt x="3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227"/>
            <p:cNvSpPr>
              <a:spLocks/>
            </p:cNvSpPr>
            <p:nvPr/>
          </p:nvSpPr>
          <p:spPr bwMode="auto">
            <a:xfrm flipH="1">
              <a:off x="6908216" y="6151236"/>
              <a:ext cx="142516" cy="283201"/>
            </a:xfrm>
            <a:custGeom>
              <a:avLst/>
              <a:gdLst>
                <a:gd name="T0" fmla="*/ 122 w 491"/>
                <a:gd name="T1" fmla="*/ 0 h 1140"/>
                <a:gd name="T2" fmla="*/ 122 w 491"/>
                <a:gd name="T3" fmla="*/ 123 h 1140"/>
                <a:gd name="T4" fmla="*/ 0 w 491"/>
                <a:gd name="T5" fmla="*/ 1140 h 1140"/>
                <a:gd name="T6" fmla="*/ 211 w 491"/>
                <a:gd name="T7" fmla="*/ 1140 h 1140"/>
                <a:gd name="T8" fmla="*/ 442 w 491"/>
                <a:gd name="T9" fmla="*/ 687 h 1140"/>
                <a:gd name="T10" fmla="*/ 221 w 491"/>
                <a:gd name="T11" fmla="*/ 545 h 1140"/>
                <a:gd name="T12" fmla="*/ 491 w 491"/>
                <a:gd name="T13" fmla="*/ 424 h 1140"/>
                <a:gd name="T14" fmla="*/ 242 w 491"/>
                <a:gd name="T15" fmla="*/ 52 h 1140"/>
                <a:gd name="T16" fmla="*/ 122 w 491"/>
                <a:gd name="T17" fmla="*/ 0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1" h="1140">
                  <a:moveTo>
                    <a:pt x="122" y="0"/>
                  </a:moveTo>
                  <a:lnTo>
                    <a:pt x="122" y="123"/>
                  </a:lnTo>
                  <a:lnTo>
                    <a:pt x="0" y="1140"/>
                  </a:lnTo>
                  <a:lnTo>
                    <a:pt x="211" y="1140"/>
                  </a:lnTo>
                  <a:lnTo>
                    <a:pt x="442" y="687"/>
                  </a:lnTo>
                  <a:lnTo>
                    <a:pt x="221" y="545"/>
                  </a:lnTo>
                  <a:lnTo>
                    <a:pt x="491" y="424"/>
                  </a:lnTo>
                  <a:lnTo>
                    <a:pt x="242" y="52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6160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228"/>
            <p:cNvSpPr>
              <a:spLocks/>
            </p:cNvSpPr>
            <p:nvPr/>
          </p:nvSpPr>
          <p:spPr bwMode="auto">
            <a:xfrm flipH="1">
              <a:off x="7142846" y="6151236"/>
              <a:ext cx="142516" cy="283201"/>
            </a:xfrm>
            <a:custGeom>
              <a:avLst/>
              <a:gdLst>
                <a:gd name="T0" fmla="*/ 368 w 491"/>
                <a:gd name="T1" fmla="*/ 0 h 1140"/>
                <a:gd name="T2" fmla="*/ 368 w 491"/>
                <a:gd name="T3" fmla="*/ 123 h 1140"/>
                <a:gd name="T4" fmla="*/ 491 w 491"/>
                <a:gd name="T5" fmla="*/ 1140 h 1140"/>
                <a:gd name="T6" fmla="*/ 280 w 491"/>
                <a:gd name="T7" fmla="*/ 1140 h 1140"/>
                <a:gd name="T8" fmla="*/ 49 w 491"/>
                <a:gd name="T9" fmla="*/ 687 h 1140"/>
                <a:gd name="T10" fmla="*/ 270 w 491"/>
                <a:gd name="T11" fmla="*/ 545 h 1140"/>
                <a:gd name="T12" fmla="*/ 0 w 491"/>
                <a:gd name="T13" fmla="*/ 424 h 1140"/>
                <a:gd name="T14" fmla="*/ 221 w 491"/>
                <a:gd name="T15" fmla="*/ 64 h 1140"/>
                <a:gd name="T16" fmla="*/ 368 w 491"/>
                <a:gd name="T17" fmla="*/ 0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1" h="1140">
                  <a:moveTo>
                    <a:pt x="368" y="0"/>
                  </a:moveTo>
                  <a:lnTo>
                    <a:pt x="368" y="123"/>
                  </a:lnTo>
                  <a:lnTo>
                    <a:pt x="491" y="1140"/>
                  </a:lnTo>
                  <a:lnTo>
                    <a:pt x="280" y="1140"/>
                  </a:lnTo>
                  <a:lnTo>
                    <a:pt x="49" y="687"/>
                  </a:lnTo>
                  <a:lnTo>
                    <a:pt x="270" y="545"/>
                  </a:lnTo>
                  <a:lnTo>
                    <a:pt x="0" y="424"/>
                  </a:lnTo>
                  <a:lnTo>
                    <a:pt x="221" y="64"/>
                  </a:lnTo>
                  <a:lnTo>
                    <a:pt x="368" y="0"/>
                  </a:lnTo>
                  <a:close/>
                </a:path>
              </a:pathLst>
            </a:custGeom>
            <a:solidFill>
              <a:srgbClr val="6160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229"/>
            <p:cNvSpPr>
              <a:spLocks/>
            </p:cNvSpPr>
            <p:nvPr/>
          </p:nvSpPr>
          <p:spPr bwMode="auto">
            <a:xfrm flipH="1">
              <a:off x="7061160" y="6213784"/>
              <a:ext cx="69520" cy="57335"/>
            </a:xfrm>
            <a:custGeom>
              <a:avLst/>
              <a:gdLst>
                <a:gd name="T0" fmla="*/ 243 w 243"/>
                <a:gd name="T1" fmla="*/ 127 h 228"/>
                <a:gd name="T2" fmla="*/ 174 w 243"/>
                <a:gd name="T3" fmla="*/ 228 h 228"/>
                <a:gd name="T4" fmla="*/ 174 w 243"/>
                <a:gd name="T5" fmla="*/ 228 h 228"/>
                <a:gd name="T6" fmla="*/ 69 w 243"/>
                <a:gd name="T7" fmla="*/ 228 h 228"/>
                <a:gd name="T8" fmla="*/ 0 w 243"/>
                <a:gd name="T9" fmla="*/ 127 h 228"/>
                <a:gd name="T10" fmla="*/ 120 w 243"/>
                <a:gd name="T11" fmla="*/ 0 h 228"/>
                <a:gd name="T12" fmla="*/ 243 w 243"/>
                <a:gd name="T13" fmla="*/ 127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" h="228">
                  <a:moveTo>
                    <a:pt x="243" y="127"/>
                  </a:moveTo>
                  <a:lnTo>
                    <a:pt x="174" y="228"/>
                  </a:lnTo>
                  <a:lnTo>
                    <a:pt x="174" y="228"/>
                  </a:lnTo>
                  <a:lnTo>
                    <a:pt x="69" y="228"/>
                  </a:lnTo>
                  <a:lnTo>
                    <a:pt x="0" y="127"/>
                  </a:lnTo>
                  <a:lnTo>
                    <a:pt x="120" y="0"/>
                  </a:lnTo>
                  <a:lnTo>
                    <a:pt x="243" y="127"/>
                  </a:lnTo>
                  <a:close/>
                </a:path>
              </a:pathLst>
            </a:custGeom>
            <a:solidFill>
              <a:srgbClr val="C939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230"/>
            <p:cNvSpPr>
              <a:spLocks/>
            </p:cNvSpPr>
            <p:nvPr/>
          </p:nvSpPr>
          <p:spPr bwMode="auto">
            <a:xfrm flipH="1">
              <a:off x="7061160" y="6213784"/>
              <a:ext cx="69520" cy="57335"/>
            </a:xfrm>
            <a:custGeom>
              <a:avLst/>
              <a:gdLst>
                <a:gd name="T0" fmla="*/ 243 w 243"/>
                <a:gd name="T1" fmla="*/ 127 h 228"/>
                <a:gd name="T2" fmla="*/ 174 w 243"/>
                <a:gd name="T3" fmla="*/ 228 h 228"/>
                <a:gd name="T4" fmla="*/ 174 w 243"/>
                <a:gd name="T5" fmla="*/ 228 h 228"/>
                <a:gd name="T6" fmla="*/ 69 w 243"/>
                <a:gd name="T7" fmla="*/ 228 h 228"/>
                <a:gd name="T8" fmla="*/ 0 w 243"/>
                <a:gd name="T9" fmla="*/ 127 h 228"/>
                <a:gd name="T10" fmla="*/ 120 w 243"/>
                <a:gd name="T11" fmla="*/ 0 h 228"/>
                <a:gd name="T12" fmla="*/ 243 w 243"/>
                <a:gd name="T13" fmla="*/ 127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" h="228">
                  <a:moveTo>
                    <a:pt x="243" y="127"/>
                  </a:moveTo>
                  <a:lnTo>
                    <a:pt x="174" y="228"/>
                  </a:lnTo>
                  <a:lnTo>
                    <a:pt x="174" y="228"/>
                  </a:lnTo>
                  <a:lnTo>
                    <a:pt x="69" y="228"/>
                  </a:lnTo>
                  <a:lnTo>
                    <a:pt x="0" y="127"/>
                  </a:lnTo>
                  <a:lnTo>
                    <a:pt x="120" y="0"/>
                  </a:lnTo>
                  <a:lnTo>
                    <a:pt x="243" y="12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231"/>
            <p:cNvSpPr>
              <a:spLocks/>
            </p:cNvSpPr>
            <p:nvPr/>
          </p:nvSpPr>
          <p:spPr bwMode="auto">
            <a:xfrm flipH="1">
              <a:off x="7052470" y="6271119"/>
              <a:ext cx="86900" cy="163318"/>
            </a:xfrm>
            <a:custGeom>
              <a:avLst/>
              <a:gdLst>
                <a:gd name="T0" fmla="*/ 203 w 301"/>
                <a:gd name="T1" fmla="*/ 0 h 655"/>
                <a:gd name="T2" fmla="*/ 301 w 301"/>
                <a:gd name="T3" fmla="*/ 655 h 655"/>
                <a:gd name="T4" fmla="*/ 0 w 301"/>
                <a:gd name="T5" fmla="*/ 655 h 655"/>
                <a:gd name="T6" fmla="*/ 98 w 301"/>
                <a:gd name="T7" fmla="*/ 0 h 655"/>
                <a:gd name="T8" fmla="*/ 203 w 301"/>
                <a:gd name="T9" fmla="*/ 0 h 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1" h="655">
                  <a:moveTo>
                    <a:pt x="203" y="0"/>
                  </a:moveTo>
                  <a:lnTo>
                    <a:pt x="301" y="655"/>
                  </a:lnTo>
                  <a:lnTo>
                    <a:pt x="0" y="655"/>
                  </a:lnTo>
                  <a:lnTo>
                    <a:pt x="98" y="0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C939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232"/>
            <p:cNvSpPr>
              <a:spLocks/>
            </p:cNvSpPr>
            <p:nvPr/>
          </p:nvSpPr>
          <p:spPr bwMode="auto">
            <a:xfrm flipH="1">
              <a:off x="7052470" y="6271119"/>
              <a:ext cx="86900" cy="163318"/>
            </a:xfrm>
            <a:custGeom>
              <a:avLst/>
              <a:gdLst>
                <a:gd name="T0" fmla="*/ 203 w 301"/>
                <a:gd name="T1" fmla="*/ 0 h 655"/>
                <a:gd name="T2" fmla="*/ 301 w 301"/>
                <a:gd name="T3" fmla="*/ 655 h 655"/>
                <a:gd name="T4" fmla="*/ 0 w 301"/>
                <a:gd name="T5" fmla="*/ 655 h 655"/>
                <a:gd name="T6" fmla="*/ 98 w 301"/>
                <a:gd name="T7" fmla="*/ 0 h 655"/>
                <a:gd name="T8" fmla="*/ 203 w 301"/>
                <a:gd name="T9" fmla="*/ 0 h 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1" h="655">
                  <a:moveTo>
                    <a:pt x="203" y="0"/>
                  </a:moveTo>
                  <a:lnTo>
                    <a:pt x="301" y="655"/>
                  </a:lnTo>
                  <a:lnTo>
                    <a:pt x="0" y="655"/>
                  </a:lnTo>
                  <a:lnTo>
                    <a:pt x="98" y="0"/>
                  </a:lnTo>
                  <a:lnTo>
                    <a:pt x="20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233"/>
            <p:cNvSpPr>
              <a:spLocks/>
            </p:cNvSpPr>
            <p:nvPr/>
          </p:nvSpPr>
          <p:spPr bwMode="auto">
            <a:xfrm flipH="1">
              <a:off x="7007282" y="6130387"/>
              <a:ext cx="88638" cy="142469"/>
            </a:xfrm>
            <a:custGeom>
              <a:avLst/>
              <a:gdLst>
                <a:gd name="T0" fmla="*/ 283 w 308"/>
                <a:gd name="T1" fmla="*/ 0 h 574"/>
                <a:gd name="T2" fmla="*/ 308 w 308"/>
                <a:gd name="T3" fmla="*/ 93 h 574"/>
                <a:gd name="T4" fmla="*/ 239 w 308"/>
                <a:gd name="T5" fmla="*/ 574 h 574"/>
                <a:gd name="T6" fmla="*/ 0 w 308"/>
                <a:gd name="T7" fmla="*/ 339 h 574"/>
                <a:gd name="T8" fmla="*/ 283 w 308"/>
                <a:gd name="T9" fmla="*/ 0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574">
                  <a:moveTo>
                    <a:pt x="283" y="0"/>
                  </a:moveTo>
                  <a:lnTo>
                    <a:pt x="308" y="93"/>
                  </a:lnTo>
                  <a:lnTo>
                    <a:pt x="239" y="574"/>
                  </a:lnTo>
                  <a:lnTo>
                    <a:pt x="0" y="339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234"/>
            <p:cNvSpPr>
              <a:spLocks/>
            </p:cNvSpPr>
            <p:nvPr/>
          </p:nvSpPr>
          <p:spPr bwMode="auto">
            <a:xfrm flipH="1">
              <a:off x="7007282" y="6130387"/>
              <a:ext cx="88638" cy="142469"/>
            </a:xfrm>
            <a:custGeom>
              <a:avLst/>
              <a:gdLst>
                <a:gd name="T0" fmla="*/ 283 w 308"/>
                <a:gd name="T1" fmla="*/ 0 h 574"/>
                <a:gd name="T2" fmla="*/ 308 w 308"/>
                <a:gd name="T3" fmla="*/ 93 h 574"/>
                <a:gd name="T4" fmla="*/ 239 w 308"/>
                <a:gd name="T5" fmla="*/ 574 h 574"/>
                <a:gd name="T6" fmla="*/ 0 w 308"/>
                <a:gd name="T7" fmla="*/ 339 h 574"/>
                <a:gd name="T8" fmla="*/ 283 w 308"/>
                <a:gd name="T9" fmla="*/ 0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574">
                  <a:moveTo>
                    <a:pt x="283" y="0"/>
                  </a:moveTo>
                  <a:lnTo>
                    <a:pt x="308" y="93"/>
                  </a:lnTo>
                  <a:lnTo>
                    <a:pt x="239" y="574"/>
                  </a:lnTo>
                  <a:lnTo>
                    <a:pt x="0" y="339"/>
                  </a:lnTo>
                  <a:lnTo>
                    <a:pt x="28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235"/>
            <p:cNvSpPr>
              <a:spLocks/>
            </p:cNvSpPr>
            <p:nvPr/>
          </p:nvSpPr>
          <p:spPr bwMode="auto">
            <a:xfrm flipH="1">
              <a:off x="7014234" y="6102588"/>
              <a:ext cx="163372" cy="46911"/>
            </a:xfrm>
            <a:custGeom>
              <a:avLst/>
              <a:gdLst>
                <a:gd name="T0" fmla="*/ 563 w 563"/>
                <a:gd name="T1" fmla="*/ 0 h 190"/>
                <a:gd name="T2" fmla="*/ 563 w 563"/>
                <a:gd name="T3" fmla="*/ 19 h 190"/>
                <a:gd name="T4" fmla="*/ 563 w 563"/>
                <a:gd name="T5" fmla="*/ 19 h 190"/>
                <a:gd name="T6" fmla="*/ 556 w 563"/>
                <a:gd name="T7" fmla="*/ 26 h 190"/>
                <a:gd name="T8" fmla="*/ 538 w 563"/>
                <a:gd name="T9" fmla="*/ 45 h 190"/>
                <a:gd name="T10" fmla="*/ 510 w 563"/>
                <a:gd name="T11" fmla="*/ 71 h 190"/>
                <a:gd name="T12" fmla="*/ 494 w 563"/>
                <a:gd name="T13" fmla="*/ 86 h 190"/>
                <a:gd name="T14" fmla="*/ 474 w 563"/>
                <a:gd name="T15" fmla="*/ 102 h 190"/>
                <a:gd name="T16" fmla="*/ 453 w 563"/>
                <a:gd name="T17" fmla="*/ 117 h 190"/>
                <a:gd name="T18" fmla="*/ 431 w 563"/>
                <a:gd name="T19" fmla="*/ 133 h 190"/>
                <a:gd name="T20" fmla="*/ 408 w 563"/>
                <a:gd name="T21" fmla="*/ 148 h 190"/>
                <a:gd name="T22" fmla="*/ 384 w 563"/>
                <a:gd name="T23" fmla="*/ 161 h 190"/>
                <a:gd name="T24" fmla="*/ 359 w 563"/>
                <a:gd name="T25" fmla="*/ 171 h 190"/>
                <a:gd name="T26" fmla="*/ 333 w 563"/>
                <a:gd name="T27" fmla="*/ 180 h 190"/>
                <a:gd name="T28" fmla="*/ 321 w 563"/>
                <a:gd name="T29" fmla="*/ 184 h 190"/>
                <a:gd name="T30" fmla="*/ 307 w 563"/>
                <a:gd name="T31" fmla="*/ 187 h 190"/>
                <a:gd name="T32" fmla="*/ 295 w 563"/>
                <a:gd name="T33" fmla="*/ 189 h 190"/>
                <a:gd name="T34" fmla="*/ 282 w 563"/>
                <a:gd name="T35" fmla="*/ 190 h 190"/>
                <a:gd name="T36" fmla="*/ 282 w 563"/>
                <a:gd name="T37" fmla="*/ 190 h 190"/>
                <a:gd name="T38" fmla="*/ 275 w 563"/>
                <a:gd name="T39" fmla="*/ 190 h 190"/>
                <a:gd name="T40" fmla="*/ 275 w 563"/>
                <a:gd name="T41" fmla="*/ 190 h 190"/>
                <a:gd name="T42" fmla="*/ 262 w 563"/>
                <a:gd name="T43" fmla="*/ 189 h 190"/>
                <a:gd name="T44" fmla="*/ 249 w 563"/>
                <a:gd name="T45" fmla="*/ 188 h 190"/>
                <a:gd name="T46" fmla="*/ 237 w 563"/>
                <a:gd name="T47" fmla="*/ 185 h 190"/>
                <a:gd name="T48" fmla="*/ 224 w 563"/>
                <a:gd name="T49" fmla="*/ 183 h 190"/>
                <a:gd name="T50" fmla="*/ 212 w 563"/>
                <a:gd name="T51" fmla="*/ 179 h 190"/>
                <a:gd name="T52" fmla="*/ 198 w 563"/>
                <a:gd name="T53" fmla="*/ 175 h 190"/>
                <a:gd name="T54" fmla="*/ 175 w 563"/>
                <a:gd name="T55" fmla="*/ 165 h 190"/>
                <a:gd name="T56" fmla="*/ 151 w 563"/>
                <a:gd name="T57" fmla="*/ 153 h 190"/>
                <a:gd name="T58" fmla="*/ 128 w 563"/>
                <a:gd name="T59" fmla="*/ 139 h 190"/>
                <a:gd name="T60" fmla="*/ 107 w 563"/>
                <a:gd name="T61" fmla="*/ 125 h 190"/>
                <a:gd name="T62" fmla="*/ 86 w 563"/>
                <a:gd name="T63" fmla="*/ 110 h 190"/>
                <a:gd name="T64" fmla="*/ 67 w 563"/>
                <a:gd name="T65" fmla="*/ 95 h 190"/>
                <a:gd name="T66" fmla="*/ 50 w 563"/>
                <a:gd name="T67" fmla="*/ 81 h 190"/>
                <a:gd name="T68" fmla="*/ 23 w 563"/>
                <a:gd name="T69" fmla="*/ 55 h 190"/>
                <a:gd name="T70" fmla="*/ 6 w 563"/>
                <a:gd name="T71" fmla="*/ 38 h 190"/>
                <a:gd name="T72" fmla="*/ 0 w 563"/>
                <a:gd name="T73" fmla="*/ 30 h 190"/>
                <a:gd name="T74" fmla="*/ 0 w 563"/>
                <a:gd name="T75" fmla="*/ 0 h 190"/>
                <a:gd name="T76" fmla="*/ 563 w 563"/>
                <a:gd name="T77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63" h="190">
                  <a:moveTo>
                    <a:pt x="563" y="0"/>
                  </a:moveTo>
                  <a:lnTo>
                    <a:pt x="563" y="19"/>
                  </a:lnTo>
                  <a:lnTo>
                    <a:pt x="563" y="19"/>
                  </a:lnTo>
                  <a:lnTo>
                    <a:pt x="556" y="26"/>
                  </a:lnTo>
                  <a:lnTo>
                    <a:pt x="538" y="45"/>
                  </a:lnTo>
                  <a:lnTo>
                    <a:pt x="510" y="71"/>
                  </a:lnTo>
                  <a:lnTo>
                    <a:pt x="494" y="86"/>
                  </a:lnTo>
                  <a:lnTo>
                    <a:pt x="474" y="102"/>
                  </a:lnTo>
                  <a:lnTo>
                    <a:pt x="453" y="117"/>
                  </a:lnTo>
                  <a:lnTo>
                    <a:pt x="431" y="133"/>
                  </a:lnTo>
                  <a:lnTo>
                    <a:pt x="408" y="148"/>
                  </a:lnTo>
                  <a:lnTo>
                    <a:pt x="384" y="161"/>
                  </a:lnTo>
                  <a:lnTo>
                    <a:pt x="359" y="171"/>
                  </a:lnTo>
                  <a:lnTo>
                    <a:pt x="333" y="180"/>
                  </a:lnTo>
                  <a:lnTo>
                    <a:pt x="321" y="184"/>
                  </a:lnTo>
                  <a:lnTo>
                    <a:pt x="307" y="187"/>
                  </a:lnTo>
                  <a:lnTo>
                    <a:pt x="295" y="189"/>
                  </a:lnTo>
                  <a:lnTo>
                    <a:pt x="282" y="190"/>
                  </a:lnTo>
                  <a:lnTo>
                    <a:pt x="282" y="190"/>
                  </a:lnTo>
                  <a:lnTo>
                    <a:pt x="275" y="190"/>
                  </a:lnTo>
                  <a:lnTo>
                    <a:pt x="275" y="190"/>
                  </a:lnTo>
                  <a:lnTo>
                    <a:pt x="262" y="189"/>
                  </a:lnTo>
                  <a:lnTo>
                    <a:pt x="249" y="188"/>
                  </a:lnTo>
                  <a:lnTo>
                    <a:pt x="237" y="185"/>
                  </a:lnTo>
                  <a:lnTo>
                    <a:pt x="224" y="183"/>
                  </a:lnTo>
                  <a:lnTo>
                    <a:pt x="212" y="179"/>
                  </a:lnTo>
                  <a:lnTo>
                    <a:pt x="198" y="175"/>
                  </a:lnTo>
                  <a:lnTo>
                    <a:pt x="175" y="165"/>
                  </a:lnTo>
                  <a:lnTo>
                    <a:pt x="151" y="153"/>
                  </a:lnTo>
                  <a:lnTo>
                    <a:pt x="128" y="139"/>
                  </a:lnTo>
                  <a:lnTo>
                    <a:pt x="107" y="125"/>
                  </a:lnTo>
                  <a:lnTo>
                    <a:pt x="86" y="110"/>
                  </a:lnTo>
                  <a:lnTo>
                    <a:pt x="67" y="95"/>
                  </a:lnTo>
                  <a:lnTo>
                    <a:pt x="50" y="81"/>
                  </a:lnTo>
                  <a:lnTo>
                    <a:pt x="23" y="55"/>
                  </a:lnTo>
                  <a:lnTo>
                    <a:pt x="6" y="3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563" y="0"/>
                  </a:lnTo>
                  <a:close/>
                </a:path>
              </a:pathLst>
            </a:custGeom>
            <a:solidFill>
              <a:srgbClr val="B69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236"/>
            <p:cNvSpPr>
              <a:spLocks/>
            </p:cNvSpPr>
            <p:nvPr/>
          </p:nvSpPr>
          <p:spPr bwMode="auto">
            <a:xfrm flipH="1">
              <a:off x="7014234" y="6102588"/>
              <a:ext cx="163372" cy="46911"/>
            </a:xfrm>
            <a:custGeom>
              <a:avLst/>
              <a:gdLst>
                <a:gd name="T0" fmla="*/ 563 w 563"/>
                <a:gd name="T1" fmla="*/ 0 h 190"/>
                <a:gd name="T2" fmla="*/ 563 w 563"/>
                <a:gd name="T3" fmla="*/ 19 h 190"/>
                <a:gd name="T4" fmla="*/ 563 w 563"/>
                <a:gd name="T5" fmla="*/ 19 h 190"/>
                <a:gd name="T6" fmla="*/ 556 w 563"/>
                <a:gd name="T7" fmla="*/ 26 h 190"/>
                <a:gd name="T8" fmla="*/ 538 w 563"/>
                <a:gd name="T9" fmla="*/ 45 h 190"/>
                <a:gd name="T10" fmla="*/ 510 w 563"/>
                <a:gd name="T11" fmla="*/ 71 h 190"/>
                <a:gd name="T12" fmla="*/ 494 w 563"/>
                <a:gd name="T13" fmla="*/ 86 h 190"/>
                <a:gd name="T14" fmla="*/ 474 w 563"/>
                <a:gd name="T15" fmla="*/ 102 h 190"/>
                <a:gd name="T16" fmla="*/ 453 w 563"/>
                <a:gd name="T17" fmla="*/ 117 h 190"/>
                <a:gd name="T18" fmla="*/ 431 w 563"/>
                <a:gd name="T19" fmla="*/ 133 h 190"/>
                <a:gd name="T20" fmla="*/ 408 w 563"/>
                <a:gd name="T21" fmla="*/ 148 h 190"/>
                <a:gd name="T22" fmla="*/ 384 w 563"/>
                <a:gd name="T23" fmla="*/ 161 h 190"/>
                <a:gd name="T24" fmla="*/ 359 w 563"/>
                <a:gd name="T25" fmla="*/ 171 h 190"/>
                <a:gd name="T26" fmla="*/ 333 w 563"/>
                <a:gd name="T27" fmla="*/ 180 h 190"/>
                <a:gd name="T28" fmla="*/ 321 w 563"/>
                <a:gd name="T29" fmla="*/ 184 h 190"/>
                <a:gd name="T30" fmla="*/ 307 w 563"/>
                <a:gd name="T31" fmla="*/ 187 h 190"/>
                <a:gd name="T32" fmla="*/ 295 w 563"/>
                <a:gd name="T33" fmla="*/ 189 h 190"/>
                <a:gd name="T34" fmla="*/ 282 w 563"/>
                <a:gd name="T35" fmla="*/ 190 h 190"/>
                <a:gd name="T36" fmla="*/ 282 w 563"/>
                <a:gd name="T37" fmla="*/ 190 h 190"/>
                <a:gd name="T38" fmla="*/ 275 w 563"/>
                <a:gd name="T39" fmla="*/ 190 h 190"/>
                <a:gd name="T40" fmla="*/ 275 w 563"/>
                <a:gd name="T41" fmla="*/ 190 h 190"/>
                <a:gd name="T42" fmla="*/ 262 w 563"/>
                <a:gd name="T43" fmla="*/ 189 h 190"/>
                <a:gd name="T44" fmla="*/ 249 w 563"/>
                <a:gd name="T45" fmla="*/ 188 h 190"/>
                <a:gd name="T46" fmla="*/ 237 w 563"/>
                <a:gd name="T47" fmla="*/ 185 h 190"/>
                <a:gd name="T48" fmla="*/ 224 w 563"/>
                <a:gd name="T49" fmla="*/ 183 h 190"/>
                <a:gd name="T50" fmla="*/ 212 w 563"/>
                <a:gd name="T51" fmla="*/ 179 h 190"/>
                <a:gd name="T52" fmla="*/ 198 w 563"/>
                <a:gd name="T53" fmla="*/ 175 h 190"/>
                <a:gd name="T54" fmla="*/ 175 w 563"/>
                <a:gd name="T55" fmla="*/ 165 h 190"/>
                <a:gd name="T56" fmla="*/ 151 w 563"/>
                <a:gd name="T57" fmla="*/ 153 h 190"/>
                <a:gd name="T58" fmla="*/ 128 w 563"/>
                <a:gd name="T59" fmla="*/ 139 h 190"/>
                <a:gd name="T60" fmla="*/ 107 w 563"/>
                <a:gd name="T61" fmla="*/ 125 h 190"/>
                <a:gd name="T62" fmla="*/ 86 w 563"/>
                <a:gd name="T63" fmla="*/ 110 h 190"/>
                <a:gd name="T64" fmla="*/ 67 w 563"/>
                <a:gd name="T65" fmla="*/ 95 h 190"/>
                <a:gd name="T66" fmla="*/ 50 w 563"/>
                <a:gd name="T67" fmla="*/ 81 h 190"/>
                <a:gd name="T68" fmla="*/ 23 w 563"/>
                <a:gd name="T69" fmla="*/ 55 h 190"/>
                <a:gd name="T70" fmla="*/ 6 w 563"/>
                <a:gd name="T71" fmla="*/ 38 h 190"/>
                <a:gd name="T72" fmla="*/ 0 w 563"/>
                <a:gd name="T73" fmla="*/ 30 h 190"/>
                <a:gd name="T74" fmla="*/ 0 w 563"/>
                <a:gd name="T75" fmla="*/ 0 h 190"/>
                <a:gd name="T76" fmla="*/ 563 w 563"/>
                <a:gd name="T77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63" h="190">
                  <a:moveTo>
                    <a:pt x="563" y="0"/>
                  </a:moveTo>
                  <a:lnTo>
                    <a:pt x="563" y="19"/>
                  </a:lnTo>
                  <a:lnTo>
                    <a:pt x="563" y="19"/>
                  </a:lnTo>
                  <a:lnTo>
                    <a:pt x="556" y="26"/>
                  </a:lnTo>
                  <a:lnTo>
                    <a:pt x="538" y="45"/>
                  </a:lnTo>
                  <a:lnTo>
                    <a:pt x="510" y="71"/>
                  </a:lnTo>
                  <a:lnTo>
                    <a:pt x="494" y="86"/>
                  </a:lnTo>
                  <a:lnTo>
                    <a:pt x="474" y="102"/>
                  </a:lnTo>
                  <a:lnTo>
                    <a:pt x="453" y="117"/>
                  </a:lnTo>
                  <a:lnTo>
                    <a:pt x="431" y="133"/>
                  </a:lnTo>
                  <a:lnTo>
                    <a:pt x="408" y="148"/>
                  </a:lnTo>
                  <a:lnTo>
                    <a:pt x="384" y="161"/>
                  </a:lnTo>
                  <a:lnTo>
                    <a:pt x="359" y="171"/>
                  </a:lnTo>
                  <a:lnTo>
                    <a:pt x="333" y="180"/>
                  </a:lnTo>
                  <a:lnTo>
                    <a:pt x="321" y="184"/>
                  </a:lnTo>
                  <a:lnTo>
                    <a:pt x="307" y="187"/>
                  </a:lnTo>
                  <a:lnTo>
                    <a:pt x="295" y="189"/>
                  </a:lnTo>
                  <a:lnTo>
                    <a:pt x="282" y="190"/>
                  </a:lnTo>
                  <a:lnTo>
                    <a:pt x="282" y="190"/>
                  </a:lnTo>
                  <a:lnTo>
                    <a:pt x="275" y="190"/>
                  </a:lnTo>
                  <a:lnTo>
                    <a:pt x="275" y="190"/>
                  </a:lnTo>
                  <a:lnTo>
                    <a:pt x="262" y="189"/>
                  </a:lnTo>
                  <a:lnTo>
                    <a:pt x="249" y="188"/>
                  </a:lnTo>
                  <a:lnTo>
                    <a:pt x="237" y="185"/>
                  </a:lnTo>
                  <a:lnTo>
                    <a:pt x="224" y="183"/>
                  </a:lnTo>
                  <a:lnTo>
                    <a:pt x="212" y="179"/>
                  </a:lnTo>
                  <a:lnTo>
                    <a:pt x="198" y="175"/>
                  </a:lnTo>
                  <a:lnTo>
                    <a:pt x="175" y="165"/>
                  </a:lnTo>
                  <a:lnTo>
                    <a:pt x="151" y="153"/>
                  </a:lnTo>
                  <a:lnTo>
                    <a:pt x="128" y="139"/>
                  </a:lnTo>
                  <a:lnTo>
                    <a:pt x="107" y="125"/>
                  </a:lnTo>
                  <a:lnTo>
                    <a:pt x="86" y="110"/>
                  </a:lnTo>
                  <a:lnTo>
                    <a:pt x="67" y="95"/>
                  </a:lnTo>
                  <a:lnTo>
                    <a:pt x="50" y="81"/>
                  </a:lnTo>
                  <a:lnTo>
                    <a:pt x="23" y="55"/>
                  </a:lnTo>
                  <a:lnTo>
                    <a:pt x="6" y="3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56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237"/>
            <p:cNvSpPr>
              <a:spLocks/>
            </p:cNvSpPr>
            <p:nvPr/>
          </p:nvSpPr>
          <p:spPr bwMode="auto">
            <a:xfrm flipH="1">
              <a:off x="6911692" y="5727303"/>
              <a:ext cx="385836" cy="328374"/>
            </a:xfrm>
            <a:custGeom>
              <a:avLst/>
              <a:gdLst>
                <a:gd name="T0" fmla="*/ 226 w 1335"/>
                <a:gd name="T1" fmla="*/ 145 h 1323"/>
                <a:gd name="T2" fmla="*/ 164 w 1335"/>
                <a:gd name="T3" fmla="*/ 168 h 1323"/>
                <a:gd name="T4" fmla="*/ 112 w 1335"/>
                <a:gd name="T5" fmla="*/ 201 h 1323"/>
                <a:gd name="T6" fmla="*/ 72 w 1335"/>
                <a:gd name="T7" fmla="*/ 247 h 1323"/>
                <a:gd name="T8" fmla="*/ 40 w 1335"/>
                <a:gd name="T9" fmla="*/ 299 h 1323"/>
                <a:gd name="T10" fmla="*/ 19 w 1335"/>
                <a:gd name="T11" fmla="*/ 361 h 1323"/>
                <a:gd name="T12" fmla="*/ 7 w 1335"/>
                <a:gd name="T13" fmla="*/ 421 h 1323"/>
                <a:gd name="T14" fmla="*/ 0 w 1335"/>
                <a:gd name="T15" fmla="*/ 524 h 1323"/>
                <a:gd name="T16" fmla="*/ 8 w 1335"/>
                <a:gd name="T17" fmla="*/ 637 h 1323"/>
                <a:gd name="T18" fmla="*/ 30 w 1335"/>
                <a:gd name="T19" fmla="*/ 756 h 1323"/>
                <a:gd name="T20" fmla="*/ 69 w 1335"/>
                <a:gd name="T21" fmla="*/ 875 h 1323"/>
                <a:gd name="T22" fmla="*/ 124 w 1335"/>
                <a:gd name="T23" fmla="*/ 989 h 1323"/>
                <a:gd name="T24" fmla="*/ 198 w 1335"/>
                <a:gd name="T25" fmla="*/ 1094 h 1323"/>
                <a:gd name="T26" fmla="*/ 241 w 1335"/>
                <a:gd name="T27" fmla="*/ 1142 h 1323"/>
                <a:gd name="T28" fmla="*/ 289 w 1335"/>
                <a:gd name="T29" fmla="*/ 1185 h 1323"/>
                <a:gd name="T30" fmla="*/ 342 w 1335"/>
                <a:gd name="T31" fmla="*/ 1224 h 1323"/>
                <a:gd name="T32" fmla="*/ 400 w 1335"/>
                <a:gd name="T33" fmla="*/ 1257 h 1323"/>
                <a:gd name="T34" fmla="*/ 463 w 1335"/>
                <a:gd name="T35" fmla="*/ 1284 h 1323"/>
                <a:gd name="T36" fmla="*/ 530 w 1335"/>
                <a:gd name="T37" fmla="*/ 1305 h 1323"/>
                <a:gd name="T38" fmla="*/ 603 w 1335"/>
                <a:gd name="T39" fmla="*/ 1318 h 1323"/>
                <a:gd name="T40" fmla="*/ 682 w 1335"/>
                <a:gd name="T41" fmla="*/ 1323 h 1323"/>
                <a:gd name="T42" fmla="*/ 790 w 1335"/>
                <a:gd name="T43" fmla="*/ 1321 h 1323"/>
                <a:gd name="T44" fmla="*/ 912 w 1335"/>
                <a:gd name="T45" fmla="*/ 1306 h 1323"/>
                <a:gd name="T46" fmla="*/ 978 w 1335"/>
                <a:gd name="T47" fmla="*/ 1291 h 1323"/>
                <a:gd name="T48" fmla="*/ 1040 w 1335"/>
                <a:gd name="T49" fmla="*/ 1269 h 1323"/>
                <a:gd name="T50" fmla="*/ 1096 w 1335"/>
                <a:gd name="T51" fmla="*/ 1242 h 1323"/>
                <a:gd name="T52" fmla="*/ 1145 w 1335"/>
                <a:gd name="T53" fmla="*/ 1209 h 1323"/>
                <a:gd name="T54" fmla="*/ 1188 w 1335"/>
                <a:gd name="T55" fmla="*/ 1168 h 1323"/>
                <a:gd name="T56" fmla="*/ 1225 w 1335"/>
                <a:gd name="T57" fmla="*/ 1120 h 1323"/>
                <a:gd name="T58" fmla="*/ 1255 w 1335"/>
                <a:gd name="T59" fmla="*/ 1064 h 1323"/>
                <a:gd name="T60" fmla="*/ 1271 w 1335"/>
                <a:gd name="T61" fmla="*/ 1022 h 1323"/>
                <a:gd name="T62" fmla="*/ 1309 w 1335"/>
                <a:gd name="T63" fmla="*/ 879 h 1323"/>
                <a:gd name="T64" fmla="*/ 1331 w 1335"/>
                <a:gd name="T65" fmla="*/ 718 h 1323"/>
                <a:gd name="T66" fmla="*/ 1335 w 1335"/>
                <a:gd name="T67" fmla="*/ 607 h 1323"/>
                <a:gd name="T68" fmla="*/ 1329 w 1335"/>
                <a:gd name="T69" fmla="*/ 524 h 1323"/>
                <a:gd name="T70" fmla="*/ 1317 w 1335"/>
                <a:gd name="T71" fmla="*/ 443 h 1323"/>
                <a:gd name="T72" fmla="*/ 1296 w 1335"/>
                <a:gd name="T73" fmla="*/ 366 h 1323"/>
                <a:gd name="T74" fmla="*/ 1266 w 1335"/>
                <a:gd name="T75" fmla="*/ 294 h 1323"/>
                <a:gd name="T76" fmla="*/ 1227 w 1335"/>
                <a:gd name="T77" fmla="*/ 228 h 1323"/>
                <a:gd name="T78" fmla="*/ 1191 w 1335"/>
                <a:gd name="T79" fmla="*/ 185 h 1323"/>
                <a:gd name="T80" fmla="*/ 1122 w 1335"/>
                <a:gd name="T81" fmla="*/ 122 h 1323"/>
                <a:gd name="T82" fmla="*/ 1042 w 1335"/>
                <a:gd name="T83" fmla="*/ 73 h 1323"/>
                <a:gd name="T84" fmla="*/ 955 w 1335"/>
                <a:gd name="T85" fmla="*/ 36 h 1323"/>
                <a:gd name="T86" fmla="*/ 861 w 1335"/>
                <a:gd name="T87" fmla="*/ 12 h 1323"/>
                <a:gd name="T88" fmla="*/ 764 w 1335"/>
                <a:gd name="T89" fmla="*/ 1 h 1323"/>
                <a:gd name="T90" fmla="*/ 664 w 1335"/>
                <a:gd name="T91" fmla="*/ 2 h 1323"/>
                <a:gd name="T92" fmla="*/ 563 w 1335"/>
                <a:gd name="T93" fmla="*/ 15 h 1323"/>
                <a:gd name="T94" fmla="*/ 464 w 1335"/>
                <a:gd name="T95" fmla="*/ 40 h 1323"/>
                <a:gd name="T96" fmla="*/ 369 w 1335"/>
                <a:gd name="T97" fmla="*/ 76 h 1323"/>
                <a:gd name="T98" fmla="*/ 278 w 1335"/>
                <a:gd name="T99" fmla="*/ 123 h 1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35" h="1323">
                  <a:moveTo>
                    <a:pt x="250" y="141"/>
                  </a:moveTo>
                  <a:lnTo>
                    <a:pt x="250" y="141"/>
                  </a:lnTo>
                  <a:lnTo>
                    <a:pt x="226" y="145"/>
                  </a:lnTo>
                  <a:lnTo>
                    <a:pt x="204" y="152"/>
                  </a:lnTo>
                  <a:lnTo>
                    <a:pt x="183" y="159"/>
                  </a:lnTo>
                  <a:lnTo>
                    <a:pt x="164" y="168"/>
                  </a:lnTo>
                  <a:lnTo>
                    <a:pt x="145" y="177"/>
                  </a:lnTo>
                  <a:lnTo>
                    <a:pt x="128" y="189"/>
                  </a:lnTo>
                  <a:lnTo>
                    <a:pt x="112" y="201"/>
                  </a:lnTo>
                  <a:lnTo>
                    <a:pt x="97" y="215"/>
                  </a:lnTo>
                  <a:lnTo>
                    <a:pt x="84" y="230"/>
                  </a:lnTo>
                  <a:lnTo>
                    <a:pt x="72" y="247"/>
                  </a:lnTo>
                  <a:lnTo>
                    <a:pt x="59" y="263"/>
                  </a:lnTo>
                  <a:lnTo>
                    <a:pt x="49" y="281"/>
                  </a:lnTo>
                  <a:lnTo>
                    <a:pt x="40" y="299"/>
                  </a:lnTo>
                  <a:lnTo>
                    <a:pt x="32" y="320"/>
                  </a:lnTo>
                  <a:lnTo>
                    <a:pt x="25" y="340"/>
                  </a:lnTo>
                  <a:lnTo>
                    <a:pt x="19" y="361"/>
                  </a:lnTo>
                  <a:lnTo>
                    <a:pt x="19" y="361"/>
                  </a:lnTo>
                  <a:lnTo>
                    <a:pt x="12" y="391"/>
                  </a:lnTo>
                  <a:lnTo>
                    <a:pt x="7" y="421"/>
                  </a:lnTo>
                  <a:lnTo>
                    <a:pt x="3" y="455"/>
                  </a:lnTo>
                  <a:lnTo>
                    <a:pt x="1" y="488"/>
                  </a:lnTo>
                  <a:lnTo>
                    <a:pt x="0" y="524"/>
                  </a:lnTo>
                  <a:lnTo>
                    <a:pt x="1" y="561"/>
                  </a:lnTo>
                  <a:lnTo>
                    <a:pt x="3" y="599"/>
                  </a:lnTo>
                  <a:lnTo>
                    <a:pt x="8" y="637"/>
                  </a:lnTo>
                  <a:lnTo>
                    <a:pt x="13" y="676"/>
                  </a:lnTo>
                  <a:lnTo>
                    <a:pt x="21" y="716"/>
                  </a:lnTo>
                  <a:lnTo>
                    <a:pt x="30" y="756"/>
                  </a:lnTo>
                  <a:lnTo>
                    <a:pt x="41" y="796"/>
                  </a:lnTo>
                  <a:lnTo>
                    <a:pt x="55" y="835"/>
                  </a:lnTo>
                  <a:lnTo>
                    <a:pt x="69" y="875"/>
                  </a:lnTo>
                  <a:lnTo>
                    <a:pt x="86" y="914"/>
                  </a:lnTo>
                  <a:lnTo>
                    <a:pt x="104" y="952"/>
                  </a:lnTo>
                  <a:lnTo>
                    <a:pt x="124" y="989"/>
                  </a:lnTo>
                  <a:lnTo>
                    <a:pt x="147" y="1026"/>
                  </a:lnTo>
                  <a:lnTo>
                    <a:pt x="172" y="1061"/>
                  </a:lnTo>
                  <a:lnTo>
                    <a:pt x="198" y="1094"/>
                  </a:lnTo>
                  <a:lnTo>
                    <a:pt x="212" y="1110"/>
                  </a:lnTo>
                  <a:lnTo>
                    <a:pt x="226" y="1127"/>
                  </a:lnTo>
                  <a:lnTo>
                    <a:pt x="241" y="1142"/>
                  </a:lnTo>
                  <a:lnTo>
                    <a:pt x="257" y="1157"/>
                  </a:lnTo>
                  <a:lnTo>
                    <a:pt x="272" y="1171"/>
                  </a:lnTo>
                  <a:lnTo>
                    <a:pt x="289" y="1185"/>
                  </a:lnTo>
                  <a:lnTo>
                    <a:pt x="306" y="1199"/>
                  </a:lnTo>
                  <a:lnTo>
                    <a:pt x="324" y="1212"/>
                  </a:lnTo>
                  <a:lnTo>
                    <a:pt x="342" y="1224"/>
                  </a:lnTo>
                  <a:lnTo>
                    <a:pt x="361" y="1236"/>
                  </a:lnTo>
                  <a:lnTo>
                    <a:pt x="380" y="1247"/>
                  </a:lnTo>
                  <a:lnTo>
                    <a:pt x="400" y="1257"/>
                  </a:lnTo>
                  <a:lnTo>
                    <a:pt x="421" y="1267"/>
                  </a:lnTo>
                  <a:lnTo>
                    <a:pt x="441" y="1276"/>
                  </a:lnTo>
                  <a:lnTo>
                    <a:pt x="463" y="1284"/>
                  </a:lnTo>
                  <a:lnTo>
                    <a:pt x="484" y="1292"/>
                  </a:lnTo>
                  <a:lnTo>
                    <a:pt x="507" y="1298"/>
                  </a:lnTo>
                  <a:lnTo>
                    <a:pt x="530" y="1305"/>
                  </a:lnTo>
                  <a:lnTo>
                    <a:pt x="554" y="1309"/>
                  </a:lnTo>
                  <a:lnTo>
                    <a:pt x="579" y="1313"/>
                  </a:lnTo>
                  <a:lnTo>
                    <a:pt x="603" y="1318"/>
                  </a:lnTo>
                  <a:lnTo>
                    <a:pt x="629" y="1320"/>
                  </a:lnTo>
                  <a:lnTo>
                    <a:pt x="655" y="1322"/>
                  </a:lnTo>
                  <a:lnTo>
                    <a:pt x="682" y="1323"/>
                  </a:lnTo>
                  <a:lnTo>
                    <a:pt x="682" y="1323"/>
                  </a:lnTo>
                  <a:lnTo>
                    <a:pt x="737" y="1322"/>
                  </a:lnTo>
                  <a:lnTo>
                    <a:pt x="790" y="1321"/>
                  </a:lnTo>
                  <a:lnTo>
                    <a:pt x="840" y="1317"/>
                  </a:lnTo>
                  <a:lnTo>
                    <a:pt x="888" y="1310"/>
                  </a:lnTo>
                  <a:lnTo>
                    <a:pt x="912" y="1306"/>
                  </a:lnTo>
                  <a:lnTo>
                    <a:pt x="934" y="1302"/>
                  </a:lnTo>
                  <a:lnTo>
                    <a:pt x="957" y="1296"/>
                  </a:lnTo>
                  <a:lnTo>
                    <a:pt x="978" y="1291"/>
                  </a:lnTo>
                  <a:lnTo>
                    <a:pt x="999" y="1284"/>
                  </a:lnTo>
                  <a:lnTo>
                    <a:pt x="1020" y="1277"/>
                  </a:lnTo>
                  <a:lnTo>
                    <a:pt x="1040" y="1269"/>
                  </a:lnTo>
                  <a:lnTo>
                    <a:pt x="1059" y="1261"/>
                  </a:lnTo>
                  <a:lnTo>
                    <a:pt x="1078" y="1252"/>
                  </a:lnTo>
                  <a:lnTo>
                    <a:pt x="1096" y="1242"/>
                  </a:lnTo>
                  <a:lnTo>
                    <a:pt x="1113" y="1231"/>
                  </a:lnTo>
                  <a:lnTo>
                    <a:pt x="1130" y="1221"/>
                  </a:lnTo>
                  <a:lnTo>
                    <a:pt x="1145" y="1209"/>
                  </a:lnTo>
                  <a:lnTo>
                    <a:pt x="1160" y="1196"/>
                  </a:lnTo>
                  <a:lnTo>
                    <a:pt x="1174" y="1182"/>
                  </a:lnTo>
                  <a:lnTo>
                    <a:pt x="1188" y="1168"/>
                  </a:lnTo>
                  <a:lnTo>
                    <a:pt x="1201" y="1153"/>
                  </a:lnTo>
                  <a:lnTo>
                    <a:pt x="1214" y="1136"/>
                  </a:lnTo>
                  <a:lnTo>
                    <a:pt x="1225" y="1120"/>
                  </a:lnTo>
                  <a:lnTo>
                    <a:pt x="1236" y="1102"/>
                  </a:lnTo>
                  <a:lnTo>
                    <a:pt x="1246" y="1083"/>
                  </a:lnTo>
                  <a:lnTo>
                    <a:pt x="1255" y="1064"/>
                  </a:lnTo>
                  <a:lnTo>
                    <a:pt x="1264" y="1043"/>
                  </a:lnTo>
                  <a:lnTo>
                    <a:pt x="1271" y="1022"/>
                  </a:lnTo>
                  <a:lnTo>
                    <a:pt x="1271" y="1022"/>
                  </a:lnTo>
                  <a:lnTo>
                    <a:pt x="1285" y="978"/>
                  </a:lnTo>
                  <a:lnTo>
                    <a:pt x="1298" y="929"/>
                  </a:lnTo>
                  <a:lnTo>
                    <a:pt x="1309" y="879"/>
                  </a:lnTo>
                  <a:lnTo>
                    <a:pt x="1319" y="826"/>
                  </a:lnTo>
                  <a:lnTo>
                    <a:pt x="1326" y="774"/>
                  </a:lnTo>
                  <a:lnTo>
                    <a:pt x="1331" y="718"/>
                  </a:lnTo>
                  <a:lnTo>
                    <a:pt x="1335" y="662"/>
                  </a:lnTo>
                  <a:lnTo>
                    <a:pt x="1335" y="635"/>
                  </a:lnTo>
                  <a:lnTo>
                    <a:pt x="1335" y="607"/>
                  </a:lnTo>
                  <a:lnTo>
                    <a:pt x="1334" y="579"/>
                  </a:lnTo>
                  <a:lnTo>
                    <a:pt x="1331" y="551"/>
                  </a:lnTo>
                  <a:lnTo>
                    <a:pt x="1329" y="524"/>
                  </a:lnTo>
                  <a:lnTo>
                    <a:pt x="1326" y="497"/>
                  </a:lnTo>
                  <a:lnTo>
                    <a:pt x="1321" y="470"/>
                  </a:lnTo>
                  <a:lnTo>
                    <a:pt x="1317" y="443"/>
                  </a:lnTo>
                  <a:lnTo>
                    <a:pt x="1310" y="417"/>
                  </a:lnTo>
                  <a:lnTo>
                    <a:pt x="1303" y="391"/>
                  </a:lnTo>
                  <a:lnTo>
                    <a:pt x="1296" y="366"/>
                  </a:lnTo>
                  <a:lnTo>
                    <a:pt x="1287" y="342"/>
                  </a:lnTo>
                  <a:lnTo>
                    <a:pt x="1278" y="318"/>
                  </a:lnTo>
                  <a:lnTo>
                    <a:pt x="1266" y="294"/>
                  </a:lnTo>
                  <a:lnTo>
                    <a:pt x="1254" y="271"/>
                  </a:lnTo>
                  <a:lnTo>
                    <a:pt x="1242" y="250"/>
                  </a:lnTo>
                  <a:lnTo>
                    <a:pt x="1227" y="228"/>
                  </a:lnTo>
                  <a:lnTo>
                    <a:pt x="1211" y="209"/>
                  </a:lnTo>
                  <a:lnTo>
                    <a:pt x="1211" y="209"/>
                  </a:lnTo>
                  <a:lnTo>
                    <a:pt x="1191" y="185"/>
                  </a:lnTo>
                  <a:lnTo>
                    <a:pt x="1169" y="162"/>
                  </a:lnTo>
                  <a:lnTo>
                    <a:pt x="1146" y="141"/>
                  </a:lnTo>
                  <a:lnTo>
                    <a:pt x="1122" y="122"/>
                  </a:lnTo>
                  <a:lnTo>
                    <a:pt x="1096" y="104"/>
                  </a:lnTo>
                  <a:lnTo>
                    <a:pt x="1070" y="88"/>
                  </a:lnTo>
                  <a:lnTo>
                    <a:pt x="1042" y="73"/>
                  </a:lnTo>
                  <a:lnTo>
                    <a:pt x="1014" y="59"/>
                  </a:lnTo>
                  <a:lnTo>
                    <a:pt x="985" y="47"/>
                  </a:lnTo>
                  <a:lnTo>
                    <a:pt x="955" y="36"/>
                  </a:lnTo>
                  <a:lnTo>
                    <a:pt x="924" y="27"/>
                  </a:lnTo>
                  <a:lnTo>
                    <a:pt x="893" y="19"/>
                  </a:lnTo>
                  <a:lnTo>
                    <a:pt x="861" y="12"/>
                  </a:lnTo>
                  <a:lnTo>
                    <a:pt x="829" y="8"/>
                  </a:lnTo>
                  <a:lnTo>
                    <a:pt x="796" y="4"/>
                  </a:lnTo>
                  <a:lnTo>
                    <a:pt x="764" y="1"/>
                  </a:lnTo>
                  <a:lnTo>
                    <a:pt x="730" y="0"/>
                  </a:lnTo>
                  <a:lnTo>
                    <a:pt x="698" y="1"/>
                  </a:lnTo>
                  <a:lnTo>
                    <a:pt x="664" y="2"/>
                  </a:lnTo>
                  <a:lnTo>
                    <a:pt x="630" y="6"/>
                  </a:lnTo>
                  <a:lnTo>
                    <a:pt x="597" y="10"/>
                  </a:lnTo>
                  <a:lnTo>
                    <a:pt x="563" y="15"/>
                  </a:lnTo>
                  <a:lnTo>
                    <a:pt x="530" y="23"/>
                  </a:lnTo>
                  <a:lnTo>
                    <a:pt x="497" y="31"/>
                  </a:lnTo>
                  <a:lnTo>
                    <a:pt x="464" y="40"/>
                  </a:lnTo>
                  <a:lnTo>
                    <a:pt x="432" y="51"/>
                  </a:lnTo>
                  <a:lnTo>
                    <a:pt x="400" y="63"/>
                  </a:lnTo>
                  <a:lnTo>
                    <a:pt x="369" y="76"/>
                  </a:lnTo>
                  <a:lnTo>
                    <a:pt x="338" y="91"/>
                  </a:lnTo>
                  <a:lnTo>
                    <a:pt x="307" y="106"/>
                  </a:lnTo>
                  <a:lnTo>
                    <a:pt x="278" y="123"/>
                  </a:lnTo>
                  <a:lnTo>
                    <a:pt x="250" y="141"/>
                  </a:lnTo>
                  <a:lnTo>
                    <a:pt x="250" y="141"/>
                  </a:lnTo>
                  <a:close/>
                </a:path>
              </a:pathLst>
            </a:custGeom>
            <a:solidFill>
              <a:srgbClr val="765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238"/>
            <p:cNvSpPr>
              <a:spLocks/>
            </p:cNvSpPr>
            <p:nvPr/>
          </p:nvSpPr>
          <p:spPr bwMode="auto">
            <a:xfrm flipH="1">
              <a:off x="6925596" y="5751627"/>
              <a:ext cx="340648" cy="382235"/>
            </a:xfrm>
            <a:custGeom>
              <a:avLst/>
              <a:gdLst>
                <a:gd name="T0" fmla="*/ 628 w 1175"/>
                <a:gd name="T1" fmla="*/ 1 h 1541"/>
                <a:gd name="T2" fmla="*/ 737 w 1175"/>
                <a:gd name="T3" fmla="*/ 13 h 1541"/>
                <a:gd name="T4" fmla="*/ 831 w 1175"/>
                <a:gd name="T5" fmla="*/ 38 h 1541"/>
                <a:gd name="T6" fmla="*/ 913 w 1175"/>
                <a:gd name="T7" fmla="*/ 76 h 1541"/>
                <a:gd name="T8" fmla="*/ 980 w 1175"/>
                <a:gd name="T9" fmla="*/ 123 h 1541"/>
                <a:gd name="T10" fmla="*/ 1036 w 1175"/>
                <a:gd name="T11" fmla="*/ 181 h 1541"/>
                <a:gd name="T12" fmla="*/ 1082 w 1175"/>
                <a:gd name="T13" fmla="*/ 245 h 1541"/>
                <a:gd name="T14" fmla="*/ 1117 w 1175"/>
                <a:gd name="T15" fmla="*/ 317 h 1541"/>
                <a:gd name="T16" fmla="*/ 1143 w 1175"/>
                <a:gd name="T17" fmla="*/ 392 h 1541"/>
                <a:gd name="T18" fmla="*/ 1161 w 1175"/>
                <a:gd name="T19" fmla="*/ 472 h 1541"/>
                <a:gd name="T20" fmla="*/ 1172 w 1175"/>
                <a:gd name="T21" fmla="*/ 555 h 1541"/>
                <a:gd name="T22" fmla="*/ 1175 w 1175"/>
                <a:gd name="T23" fmla="*/ 695 h 1541"/>
                <a:gd name="T24" fmla="*/ 1163 w 1175"/>
                <a:gd name="T25" fmla="*/ 856 h 1541"/>
                <a:gd name="T26" fmla="*/ 1137 w 1175"/>
                <a:gd name="T27" fmla="*/ 1002 h 1541"/>
                <a:gd name="T28" fmla="*/ 1107 w 1175"/>
                <a:gd name="T29" fmla="*/ 1121 h 1541"/>
                <a:gd name="T30" fmla="*/ 1080 w 1175"/>
                <a:gd name="T31" fmla="*/ 1203 h 1541"/>
                <a:gd name="T32" fmla="*/ 1066 w 1175"/>
                <a:gd name="T33" fmla="*/ 1231 h 1541"/>
                <a:gd name="T34" fmla="*/ 1010 w 1175"/>
                <a:gd name="T35" fmla="*/ 1296 h 1541"/>
                <a:gd name="T36" fmla="*/ 924 w 1175"/>
                <a:gd name="T37" fmla="*/ 1372 h 1541"/>
                <a:gd name="T38" fmla="*/ 821 w 1175"/>
                <a:gd name="T39" fmla="*/ 1446 h 1541"/>
                <a:gd name="T40" fmla="*/ 713 w 1175"/>
                <a:gd name="T41" fmla="*/ 1507 h 1541"/>
                <a:gd name="T42" fmla="*/ 646 w 1175"/>
                <a:gd name="T43" fmla="*/ 1532 h 1541"/>
                <a:gd name="T44" fmla="*/ 601 w 1175"/>
                <a:gd name="T45" fmla="*/ 1540 h 1541"/>
                <a:gd name="T46" fmla="*/ 574 w 1175"/>
                <a:gd name="T47" fmla="*/ 1540 h 1541"/>
                <a:gd name="T48" fmla="*/ 530 w 1175"/>
                <a:gd name="T49" fmla="*/ 1532 h 1541"/>
                <a:gd name="T50" fmla="*/ 463 w 1175"/>
                <a:gd name="T51" fmla="*/ 1507 h 1541"/>
                <a:gd name="T52" fmla="*/ 355 w 1175"/>
                <a:gd name="T53" fmla="*/ 1446 h 1541"/>
                <a:gd name="T54" fmla="*/ 252 w 1175"/>
                <a:gd name="T55" fmla="*/ 1372 h 1541"/>
                <a:gd name="T56" fmla="*/ 164 w 1175"/>
                <a:gd name="T57" fmla="*/ 1296 h 1541"/>
                <a:gd name="T58" fmla="*/ 109 w 1175"/>
                <a:gd name="T59" fmla="*/ 1231 h 1541"/>
                <a:gd name="T60" fmla="*/ 96 w 1175"/>
                <a:gd name="T61" fmla="*/ 1203 h 1541"/>
                <a:gd name="T62" fmla="*/ 68 w 1175"/>
                <a:gd name="T63" fmla="*/ 1121 h 1541"/>
                <a:gd name="T64" fmla="*/ 39 w 1175"/>
                <a:gd name="T65" fmla="*/ 1002 h 1541"/>
                <a:gd name="T66" fmla="*/ 13 w 1175"/>
                <a:gd name="T67" fmla="*/ 856 h 1541"/>
                <a:gd name="T68" fmla="*/ 1 w 1175"/>
                <a:gd name="T69" fmla="*/ 695 h 1541"/>
                <a:gd name="T70" fmla="*/ 4 w 1175"/>
                <a:gd name="T71" fmla="*/ 555 h 1541"/>
                <a:gd name="T72" fmla="*/ 15 w 1175"/>
                <a:gd name="T73" fmla="*/ 472 h 1541"/>
                <a:gd name="T74" fmla="*/ 33 w 1175"/>
                <a:gd name="T75" fmla="*/ 392 h 1541"/>
                <a:gd name="T76" fmla="*/ 59 w 1175"/>
                <a:gd name="T77" fmla="*/ 317 h 1541"/>
                <a:gd name="T78" fmla="*/ 94 w 1175"/>
                <a:gd name="T79" fmla="*/ 245 h 1541"/>
                <a:gd name="T80" fmla="*/ 139 w 1175"/>
                <a:gd name="T81" fmla="*/ 181 h 1541"/>
                <a:gd name="T82" fmla="*/ 196 w 1175"/>
                <a:gd name="T83" fmla="*/ 123 h 1541"/>
                <a:gd name="T84" fmla="*/ 263 w 1175"/>
                <a:gd name="T85" fmla="*/ 76 h 1541"/>
                <a:gd name="T86" fmla="*/ 344 w 1175"/>
                <a:gd name="T87" fmla="*/ 38 h 1541"/>
                <a:gd name="T88" fmla="*/ 439 w 1175"/>
                <a:gd name="T89" fmla="*/ 13 h 1541"/>
                <a:gd name="T90" fmla="*/ 548 w 1175"/>
                <a:gd name="T91" fmla="*/ 1 h 1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75" h="1541">
                  <a:moveTo>
                    <a:pt x="587" y="0"/>
                  </a:moveTo>
                  <a:lnTo>
                    <a:pt x="587" y="0"/>
                  </a:lnTo>
                  <a:lnTo>
                    <a:pt x="628" y="1"/>
                  </a:lnTo>
                  <a:lnTo>
                    <a:pt x="666" y="4"/>
                  </a:lnTo>
                  <a:lnTo>
                    <a:pt x="702" y="8"/>
                  </a:lnTo>
                  <a:lnTo>
                    <a:pt x="737" y="13"/>
                  </a:lnTo>
                  <a:lnTo>
                    <a:pt x="770" y="20"/>
                  </a:lnTo>
                  <a:lnTo>
                    <a:pt x="802" y="28"/>
                  </a:lnTo>
                  <a:lnTo>
                    <a:pt x="831" y="38"/>
                  </a:lnTo>
                  <a:lnTo>
                    <a:pt x="860" y="50"/>
                  </a:lnTo>
                  <a:lnTo>
                    <a:pt x="887" y="62"/>
                  </a:lnTo>
                  <a:lnTo>
                    <a:pt x="913" y="76"/>
                  </a:lnTo>
                  <a:lnTo>
                    <a:pt x="936" y="90"/>
                  </a:lnTo>
                  <a:lnTo>
                    <a:pt x="959" y="106"/>
                  </a:lnTo>
                  <a:lnTo>
                    <a:pt x="980" y="123"/>
                  </a:lnTo>
                  <a:lnTo>
                    <a:pt x="1000" y="142"/>
                  </a:lnTo>
                  <a:lnTo>
                    <a:pt x="1019" y="160"/>
                  </a:lnTo>
                  <a:lnTo>
                    <a:pt x="1036" y="181"/>
                  </a:lnTo>
                  <a:lnTo>
                    <a:pt x="1053" y="201"/>
                  </a:lnTo>
                  <a:lnTo>
                    <a:pt x="1068" y="223"/>
                  </a:lnTo>
                  <a:lnTo>
                    <a:pt x="1082" y="245"/>
                  </a:lnTo>
                  <a:lnTo>
                    <a:pt x="1094" y="268"/>
                  </a:lnTo>
                  <a:lnTo>
                    <a:pt x="1107" y="292"/>
                  </a:lnTo>
                  <a:lnTo>
                    <a:pt x="1117" y="317"/>
                  </a:lnTo>
                  <a:lnTo>
                    <a:pt x="1127" y="342"/>
                  </a:lnTo>
                  <a:lnTo>
                    <a:pt x="1135" y="366"/>
                  </a:lnTo>
                  <a:lnTo>
                    <a:pt x="1143" y="392"/>
                  </a:lnTo>
                  <a:lnTo>
                    <a:pt x="1149" y="419"/>
                  </a:lnTo>
                  <a:lnTo>
                    <a:pt x="1156" y="445"/>
                  </a:lnTo>
                  <a:lnTo>
                    <a:pt x="1161" y="472"/>
                  </a:lnTo>
                  <a:lnTo>
                    <a:pt x="1165" y="500"/>
                  </a:lnTo>
                  <a:lnTo>
                    <a:pt x="1168" y="527"/>
                  </a:lnTo>
                  <a:lnTo>
                    <a:pt x="1172" y="555"/>
                  </a:lnTo>
                  <a:lnTo>
                    <a:pt x="1173" y="583"/>
                  </a:lnTo>
                  <a:lnTo>
                    <a:pt x="1175" y="638"/>
                  </a:lnTo>
                  <a:lnTo>
                    <a:pt x="1175" y="695"/>
                  </a:lnTo>
                  <a:lnTo>
                    <a:pt x="1173" y="750"/>
                  </a:lnTo>
                  <a:lnTo>
                    <a:pt x="1168" y="804"/>
                  </a:lnTo>
                  <a:lnTo>
                    <a:pt x="1163" y="856"/>
                  </a:lnTo>
                  <a:lnTo>
                    <a:pt x="1155" y="907"/>
                  </a:lnTo>
                  <a:lnTo>
                    <a:pt x="1146" y="956"/>
                  </a:lnTo>
                  <a:lnTo>
                    <a:pt x="1137" y="1002"/>
                  </a:lnTo>
                  <a:lnTo>
                    <a:pt x="1127" y="1046"/>
                  </a:lnTo>
                  <a:lnTo>
                    <a:pt x="1117" y="1086"/>
                  </a:lnTo>
                  <a:lnTo>
                    <a:pt x="1107" y="1121"/>
                  </a:lnTo>
                  <a:lnTo>
                    <a:pt x="1098" y="1154"/>
                  </a:lnTo>
                  <a:lnTo>
                    <a:pt x="1088" y="1181"/>
                  </a:lnTo>
                  <a:lnTo>
                    <a:pt x="1080" y="1203"/>
                  </a:lnTo>
                  <a:lnTo>
                    <a:pt x="1072" y="1221"/>
                  </a:lnTo>
                  <a:lnTo>
                    <a:pt x="1066" y="1231"/>
                  </a:lnTo>
                  <a:lnTo>
                    <a:pt x="1066" y="1231"/>
                  </a:lnTo>
                  <a:lnTo>
                    <a:pt x="1052" y="1251"/>
                  </a:lnTo>
                  <a:lnTo>
                    <a:pt x="1034" y="1272"/>
                  </a:lnTo>
                  <a:lnTo>
                    <a:pt x="1010" y="1296"/>
                  </a:lnTo>
                  <a:lnTo>
                    <a:pt x="984" y="1321"/>
                  </a:lnTo>
                  <a:lnTo>
                    <a:pt x="955" y="1346"/>
                  </a:lnTo>
                  <a:lnTo>
                    <a:pt x="924" y="1372"/>
                  </a:lnTo>
                  <a:lnTo>
                    <a:pt x="891" y="1398"/>
                  </a:lnTo>
                  <a:lnTo>
                    <a:pt x="857" y="1422"/>
                  </a:lnTo>
                  <a:lnTo>
                    <a:pt x="821" y="1446"/>
                  </a:lnTo>
                  <a:lnTo>
                    <a:pt x="785" y="1469"/>
                  </a:lnTo>
                  <a:lnTo>
                    <a:pt x="748" y="1488"/>
                  </a:lnTo>
                  <a:lnTo>
                    <a:pt x="713" y="1507"/>
                  </a:lnTo>
                  <a:lnTo>
                    <a:pt x="678" y="1521"/>
                  </a:lnTo>
                  <a:lnTo>
                    <a:pt x="663" y="1526"/>
                  </a:lnTo>
                  <a:lnTo>
                    <a:pt x="646" y="1532"/>
                  </a:lnTo>
                  <a:lnTo>
                    <a:pt x="630" y="1536"/>
                  </a:lnTo>
                  <a:lnTo>
                    <a:pt x="615" y="1539"/>
                  </a:lnTo>
                  <a:lnTo>
                    <a:pt x="601" y="1540"/>
                  </a:lnTo>
                  <a:lnTo>
                    <a:pt x="587" y="1541"/>
                  </a:lnTo>
                  <a:lnTo>
                    <a:pt x="587" y="1541"/>
                  </a:lnTo>
                  <a:lnTo>
                    <a:pt x="574" y="1540"/>
                  </a:lnTo>
                  <a:lnTo>
                    <a:pt x="560" y="1539"/>
                  </a:lnTo>
                  <a:lnTo>
                    <a:pt x="545" y="1536"/>
                  </a:lnTo>
                  <a:lnTo>
                    <a:pt x="530" y="1532"/>
                  </a:lnTo>
                  <a:lnTo>
                    <a:pt x="513" y="1526"/>
                  </a:lnTo>
                  <a:lnTo>
                    <a:pt x="497" y="1521"/>
                  </a:lnTo>
                  <a:lnTo>
                    <a:pt x="463" y="1507"/>
                  </a:lnTo>
                  <a:lnTo>
                    <a:pt x="427" y="1488"/>
                  </a:lnTo>
                  <a:lnTo>
                    <a:pt x="391" y="1469"/>
                  </a:lnTo>
                  <a:lnTo>
                    <a:pt x="355" y="1446"/>
                  </a:lnTo>
                  <a:lnTo>
                    <a:pt x="319" y="1422"/>
                  </a:lnTo>
                  <a:lnTo>
                    <a:pt x="284" y="1398"/>
                  </a:lnTo>
                  <a:lnTo>
                    <a:pt x="252" y="1372"/>
                  </a:lnTo>
                  <a:lnTo>
                    <a:pt x="219" y="1346"/>
                  </a:lnTo>
                  <a:lnTo>
                    <a:pt x="191" y="1321"/>
                  </a:lnTo>
                  <a:lnTo>
                    <a:pt x="164" y="1296"/>
                  </a:lnTo>
                  <a:lnTo>
                    <a:pt x="142" y="1272"/>
                  </a:lnTo>
                  <a:lnTo>
                    <a:pt x="124" y="1251"/>
                  </a:lnTo>
                  <a:lnTo>
                    <a:pt x="109" y="1231"/>
                  </a:lnTo>
                  <a:lnTo>
                    <a:pt x="109" y="1231"/>
                  </a:lnTo>
                  <a:lnTo>
                    <a:pt x="104" y="1221"/>
                  </a:lnTo>
                  <a:lnTo>
                    <a:pt x="96" y="1203"/>
                  </a:lnTo>
                  <a:lnTo>
                    <a:pt x="87" y="1181"/>
                  </a:lnTo>
                  <a:lnTo>
                    <a:pt x="78" y="1154"/>
                  </a:lnTo>
                  <a:lnTo>
                    <a:pt x="68" y="1121"/>
                  </a:lnTo>
                  <a:lnTo>
                    <a:pt x="58" y="1086"/>
                  </a:lnTo>
                  <a:lnTo>
                    <a:pt x="48" y="1046"/>
                  </a:lnTo>
                  <a:lnTo>
                    <a:pt x="39" y="1002"/>
                  </a:lnTo>
                  <a:lnTo>
                    <a:pt x="29" y="956"/>
                  </a:lnTo>
                  <a:lnTo>
                    <a:pt x="21" y="907"/>
                  </a:lnTo>
                  <a:lnTo>
                    <a:pt x="13" y="856"/>
                  </a:lnTo>
                  <a:lnTo>
                    <a:pt x="7" y="804"/>
                  </a:lnTo>
                  <a:lnTo>
                    <a:pt x="3" y="750"/>
                  </a:lnTo>
                  <a:lnTo>
                    <a:pt x="1" y="695"/>
                  </a:lnTo>
                  <a:lnTo>
                    <a:pt x="0" y="638"/>
                  </a:lnTo>
                  <a:lnTo>
                    <a:pt x="2" y="583"/>
                  </a:lnTo>
                  <a:lnTo>
                    <a:pt x="4" y="555"/>
                  </a:lnTo>
                  <a:lnTo>
                    <a:pt x="7" y="527"/>
                  </a:lnTo>
                  <a:lnTo>
                    <a:pt x="11" y="500"/>
                  </a:lnTo>
                  <a:lnTo>
                    <a:pt x="15" y="472"/>
                  </a:lnTo>
                  <a:lnTo>
                    <a:pt x="20" y="445"/>
                  </a:lnTo>
                  <a:lnTo>
                    <a:pt x="25" y="419"/>
                  </a:lnTo>
                  <a:lnTo>
                    <a:pt x="33" y="392"/>
                  </a:lnTo>
                  <a:lnTo>
                    <a:pt x="40" y="366"/>
                  </a:lnTo>
                  <a:lnTo>
                    <a:pt x="49" y="342"/>
                  </a:lnTo>
                  <a:lnTo>
                    <a:pt x="59" y="317"/>
                  </a:lnTo>
                  <a:lnTo>
                    <a:pt x="69" y="292"/>
                  </a:lnTo>
                  <a:lnTo>
                    <a:pt x="81" y="268"/>
                  </a:lnTo>
                  <a:lnTo>
                    <a:pt x="94" y="245"/>
                  </a:lnTo>
                  <a:lnTo>
                    <a:pt x="108" y="223"/>
                  </a:lnTo>
                  <a:lnTo>
                    <a:pt x="123" y="201"/>
                  </a:lnTo>
                  <a:lnTo>
                    <a:pt x="139" y="181"/>
                  </a:lnTo>
                  <a:lnTo>
                    <a:pt x="157" y="160"/>
                  </a:lnTo>
                  <a:lnTo>
                    <a:pt x="176" y="142"/>
                  </a:lnTo>
                  <a:lnTo>
                    <a:pt x="196" y="123"/>
                  </a:lnTo>
                  <a:lnTo>
                    <a:pt x="217" y="106"/>
                  </a:lnTo>
                  <a:lnTo>
                    <a:pt x="240" y="90"/>
                  </a:lnTo>
                  <a:lnTo>
                    <a:pt x="263" y="76"/>
                  </a:lnTo>
                  <a:lnTo>
                    <a:pt x="289" y="62"/>
                  </a:lnTo>
                  <a:lnTo>
                    <a:pt x="316" y="50"/>
                  </a:lnTo>
                  <a:lnTo>
                    <a:pt x="344" y="38"/>
                  </a:lnTo>
                  <a:lnTo>
                    <a:pt x="374" y="28"/>
                  </a:lnTo>
                  <a:lnTo>
                    <a:pt x="406" y="20"/>
                  </a:lnTo>
                  <a:lnTo>
                    <a:pt x="439" y="13"/>
                  </a:lnTo>
                  <a:lnTo>
                    <a:pt x="474" y="8"/>
                  </a:lnTo>
                  <a:lnTo>
                    <a:pt x="510" y="4"/>
                  </a:lnTo>
                  <a:lnTo>
                    <a:pt x="548" y="1"/>
                  </a:lnTo>
                  <a:lnTo>
                    <a:pt x="587" y="0"/>
                  </a:lnTo>
                  <a:lnTo>
                    <a:pt x="587" y="0"/>
                  </a:lnTo>
                  <a:close/>
                </a:path>
              </a:pathLst>
            </a:custGeom>
            <a:solidFill>
              <a:srgbClr val="FED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239"/>
            <p:cNvSpPr>
              <a:spLocks/>
            </p:cNvSpPr>
            <p:nvPr/>
          </p:nvSpPr>
          <p:spPr bwMode="auto">
            <a:xfrm flipH="1">
              <a:off x="6913430" y="5746415"/>
              <a:ext cx="366718" cy="220654"/>
            </a:xfrm>
            <a:custGeom>
              <a:avLst/>
              <a:gdLst>
                <a:gd name="T0" fmla="*/ 1037 w 1262"/>
                <a:gd name="T1" fmla="*/ 385 h 890"/>
                <a:gd name="T2" fmla="*/ 995 w 1262"/>
                <a:gd name="T3" fmla="*/ 402 h 890"/>
                <a:gd name="T4" fmla="*/ 954 w 1262"/>
                <a:gd name="T5" fmla="*/ 409 h 890"/>
                <a:gd name="T6" fmla="*/ 915 w 1262"/>
                <a:gd name="T7" fmla="*/ 409 h 890"/>
                <a:gd name="T8" fmla="*/ 839 w 1262"/>
                <a:gd name="T9" fmla="*/ 396 h 890"/>
                <a:gd name="T10" fmla="*/ 740 w 1262"/>
                <a:gd name="T11" fmla="*/ 377 h 890"/>
                <a:gd name="T12" fmla="*/ 690 w 1262"/>
                <a:gd name="T13" fmla="*/ 377 h 890"/>
                <a:gd name="T14" fmla="*/ 652 w 1262"/>
                <a:gd name="T15" fmla="*/ 385 h 890"/>
                <a:gd name="T16" fmla="*/ 625 w 1262"/>
                <a:gd name="T17" fmla="*/ 395 h 890"/>
                <a:gd name="T18" fmla="*/ 575 w 1262"/>
                <a:gd name="T19" fmla="*/ 399 h 890"/>
                <a:gd name="T20" fmla="*/ 497 w 1262"/>
                <a:gd name="T21" fmla="*/ 390 h 890"/>
                <a:gd name="T22" fmla="*/ 386 w 1262"/>
                <a:gd name="T23" fmla="*/ 377 h 890"/>
                <a:gd name="T24" fmla="*/ 317 w 1262"/>
                <a:gd name="T25" fmla="*/ 379 h 890"/>
                <a:gd name="T26" fmla="*/ 250 w 1262"/>
                <a:gd name="T27" fmla="*/ 395 h 890"/>
                <a:gd name="T28" fmla="*/ 206 w 1262"/>
                <a:gd name="T29" fmla="*/ 417 h 890"/>
                <a:gd name="T30" fmla="*/ 176 w 1262"/>
                <a:gd name="T31" fmla="*/ 441 h 890"/>
                <a:gd name="T32" fmla="*/ 148 w 1262"/>
                <a:gd name="T33" fmla="*/ 471 h 890"/>
                <a:gd name="T34" fmla="*/ 121 w 1262"/>
                <a:gd name="T35" fmla="*/ 509 h 890"/>
                <a:gd name="T36" fmla="*/ 97 w 1262"/>
                <a:gd name="T37" fmla="*/ 555 h 890"/>
                <a:gd name="T38" fmla="*/ 76 w 1262"/>
                <a:gd name="T39" fmla="*/ 611 h 890"/>
                <a:gd name="T40" fmla="*/ 47 w 1262"/>
                <a:gd name="T41" fmla="*/ 727 h 890"/>
                <a:gd name="T42" fmla="*/ 28 w 1262"/>
                <a:gd name="T43" fmla="*/ 741 h 890"/>
                <a:gd name="T44" fmla="*/ 5 w 1262"/>
                <a:gd name="T45" fmla="*/ 622 h 890"/>
                <a:gd name="T46" fmla="*/ 0 w 1262"/>
                <a:gd name="T47" fmla="*/ 511 h 890"/>
                <a:gd name="T48" fmla="*/ 11 w 1262"/>
                <a:gd name="T49" fmla="*/ 408 h 890"/>
                <a:gd name="T50" fmla="*/ 40 w 1262"/>
                <a:gd name="T51" fmla="*/ 315 h 890"/>
                <a:gd name="T52" fmla="*/ 86 w 1262"/>
                <a:gd name="T53" fmla="*/ 233 h 890"/>
                <a:gd name="T54" fmla="*/ 149 w 1262"/>
                <a:gd name="T55" fmla="*/ 161 h 890"/>
                <a:gd name="T56" fmla="*/ 229 w 1262"/>
                <a:gd name="T57" fmla="*/ 101 h 890"/>
                <a:gd name="T58" fmla="*/ 324 w 1262"/>
                <a:gd name="T59" fmla="*/ 55 h 890"/>
                <a:gd name="T60" fmla="*/ 436 w 1262"/>
                <a:gd name="T61" fmla="*/ 22 h 890"/>
                <a:gd name="T62" fmla="*/ 564 w 1262"/>
                <a:gd name="T63" fmla="*/ 3 h 890"/>
                <a:gd name="T64" fmla="*/ 635 w 1262"/>
                <a:gd name="T65" fmla="*/ 0 h 890"/>
                <a:gd name="T66" fmla="*/ 708 w 1262"/>
                <a:gd name="T67" fmla="*/ 2 h 890"/>
                <a:gd name="T68" fmla="*/ 775 w 1262"/>
                <a:gd name="T69" fmla="*/ 10 h 890"/>
                <a:gd name="T70" fmla="*/ 839 w 1262"/>
                <a:gd name="T71" fmla="*/ 24 h 890"/>
                <a:gd name="T72" fmla="*/ 898 w 1262"/>
                <a:gd name="T73" fmla="*/ 43 h 890"/>
                <a:gd name="T74" fmla="*/ 952 w 1262"/>
                <a:gd name="T75" fmla="*/ 68 h 890"/>
                <a:gd name="T76" fmla="*/ 1004 w 1262"/>
                <a:gd name="T77" fmla="*/ 97 h 890"/>
                <a:gd name="T78" fmla="*/ 1050 w 1262"/>
                <a:gd name="T79" fmla="*/ 131 h 890"/>
                <a:gd name="T80" fmla="*/ 1104 w 1262"/>
                <a:gd name="T81" fmla="*/ 182 h 890"/>
                <a:gd name="T82" fmla="*/ 1171 w 1262"/>
                <a:gd name="T83" fmla="*/ 272 h 890"/>
                <a:gd name="T84" fmla="*/ 1220 w 1262"/>
                <a:gd name="T85" fmla="*/ 372 h 890"/>
                <a:gd name="T86" fmla="*/ 1251 w 1262"/>
                <a:gd name="T87" fmla="*/ 484 h 890"/>
                <a:gd name="T88" fmla="*/ 1262 w 1262"/>
                <a:gd name="T89" fmla="*/ 601 h 890"/>
                <a:gd name="T90" fmla="*/ 1255 w 1262"/>
                <a:gd name="T91" fmla="*/ 725 h 890"/>
                <a:gd name="T92" fmla="*/ 1229 w 1262"/>
                <a:gd name="T93" fmla="*/ 849 h 890"/>
                <a:gd name="T94" fmla="*/ 1218 w 1262"/>
                <a:gd name="T95" fmla="*/ 847 h 890"/>
                <a:gd name="T96" fmla="*/ 1211 w 1262"/>
                <a:gd name="T97" fmla="*/ 726 h 890"/>
                <a:gd name="T98" fmla="*/ 1191 w 1262"/>
                <a:gd name="T99" fmla="*/ 621 h 890"/>
                <a:gd name="T100" fmla="*/ 1156 w 1262"/>
                <a:gd name="T101" fmla="*/ 528 h 890"/>
                <a:gd name="T102" fmla="*/ 1110 w 1262"/>
                <a:gd name="T103" fmla="*/ 448 h 890"/>
                <a:gd name="T104" fmla="*/ 1051 w 1262"/>
                <a:gd name="T105" fmla="*/ 378 h 8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62" h="890">
                  <a:moveTo>
                    <a:pt x="1051" y="378"/>
                  </a:moveTo>
                  <a:lnTo>
                    <a:pt x="1051" y="378"/>
                  </a:lnTo>
                  <a:lnTo>
                    <a:pt x="1037" y="385"/>
                  </a:lnTo>
                  <a:lnTo>
                    <a:pt x="1023" y="392"/>
                  </a:lnTo>
                  <a:lnTo>
                    <a:pt x="1009" y="397"/>
                  </a:lnTo>
                  <a:lnTo>
                    <a:pt x="995" y="402"/>
                  </a:lnTo>
                  <a:lnTo>
                    <a:pt x="981" y="405"/>
                  </a:lnTo>
                  <a:lnTo>
                    <a:pt x="968" y="407"/>
                  </a:lnTo>
                  <a:lnTo>
                    <a:pt x="954" y="409"/>
                  </a:lnTo>
                  <a:lnTo>
                    <a:pt x="941" y="409"/>
                  </a:lnTo>
                  <a:lnTo>
                    <a:pt x="929" y="409"/>
                  </a:lnTo>
                  <a:lnTo>
                    <a:pt x="915" y="409"/>
                  </a:lnTo>
                  <a:lnTo>
                    <a:pt x="889" y="406"/>
                  </a:lnTo>
                  <a:lnTo>
                    <a:pt x="865" y="402"/>
                  </a:lnTo>
                  <a:lnTo>
                    <a:pt x="839" y="396"/>
                  </a:lnTo>
                  <a:lnTo>
                    <a:pt x="790" y="385"/>
                  </a:lnTo>
                  <a:lnTo>
                    <a:pt x="765" y="380"/>
                  </a:lnTo>
                  <a:lnTo>
                    <a:pt x="740" y="377"/>
                  </a:lnTo>
                  <a:lnTo>
                    <a:pt x="714" y="376"/>
                  </a:lnTo>
                  <a:lnTo>
                    <a:pt x="702" y="376"/>
                  </a:lnTo>
                  <a:lnTo>
                    <a:pt x="690" y="377"/>
                  </a:lnTo>
                  <a:lnTo>
                    <a:pt x="676" y="379"/>
                  </a:lnTo>
                  <a:lnTo>
                    <a:pt x="664" y="382"/>
                  </a:lnTo>
                  <a:lnTo>
                    <a:pt x="652" y="385"/>
                  </a:lnTo>
                  <a:lnTo>
                    <a:pt x="638" y="391"/>
                  </a:lnTo>
                  <a:lnTo>
                    <a:pt x="638" y="391"/>
                  </a:lnTo>
                  <a:lnTo>
                    <a:pt x="625" y="395"/>
                  </a:lnTo>
                  <a:lnTo>
                    <a:pt x="609" y="398"/>
                  </a:lnTo>
                  <a:lnTo>
                    <a:pt x="593" y="399"/>
                  </a:lnTo>
                  <a:lnTo>
                    <a:pt x="575" y="399"/>
                  </a:lnTo>
                  <a:lnTo>
                    <a:pt x="557" y="398"/>
                  </a:lnTo>
                  <a:lnTo>
                    <a:pt x="538" y="396"/>
                  </a:lnTo>
                  <a:lnTo>
                    <a:pt x="497" y="390"/>
                  </a:lnTo>
                  <a:lnTo>
                    <a:pt x="454" y="384"/>
                  </a:lnTo>
                  <a:lnTo>
                    <a:pt x="409" y="379"/>
                  </a:lnTo>
                  <a:lnTo>
                    <a:pt x="386" y="377"/>
                  </a:lnTo>
                  <a:lnTo>
                    <a:pt x="363" y="377"/>
                  </a:lnTo>
                  <a:lnTo>
                    <a:pt x="340" y="377"/>
                  </a:lnTo>
                  <a:lnTo>
                    <a:pt x="317" y="379"/>
                  </a:lnTo>
                  <a:lnTo>
                    <a:pt x="294" y="382"/>
                  </a:lnTo>
                  <a:lnTo>
                    <a:pt x="271" y="388"/>
                  </a:lnTo>
                  <a:lnTo>
                    <a:pt x="250" y="395"/>
                  </a:lnTo>
                  <a:lnTo>
                    <a:pt x="228" y="405"/>
                  </a:lnTo>
                  <a:lnTo>
                    <a:pt x="217" y="410"/>
                  </a:lnTo>
                  <a:lnTo>
                    <a:pt x="206" y="417"/>
                  </a:lnTo>
                  <a:lnTo>
                    <a:pt x="196" y="424"/>
                  </a:lnTo>
                  <a:lnTo>
                    <a:pt x="186" y="432"/>
                  </a:lnTo>
                  <a:lnTo>
                    <a:pt x="176" y="441"/>
                  </a:lnTo>
                  <a:lnTo>
                    <a:pt x="167" y="449"/>
                  </a:lnTo>
                  <a:lnTo>
                    <a:pt x="157" y="460"/>
                  </a:lnTo>
                  <a:lnTo>
                    <a:pt x="148" y="471"/>
                  </a:lnTo>
                  <a:lnTo>
                    <a:pt x="139" y="483"/>
                  </a:lnTo>
                  <a:lnTo>
                    <a:pt x="130" y="496"/>
                  </a:lnTo>
                  <a:lnTo>
                    <a:pt x="121" y="509"/>
                  </a:lnTo>
                  <a:lnTo>
                    <a:pt x="113" y="524"/>
                  </a:lnTo>
                  <a:lnTo>
                    <a:pt x="105" y="539"/>
                  </a:lnTo>
                  <a:lnTo>
                    <a:pt x="97" y="555"/>
                  </a:lnTo>
                  <a:lnTo>
                    <a:pt x="90" y="573"/>
                  </a:lnTo>
                  <a:lnTo>
                    <a:pt x="83" y="592"/>
                  </a:lnTo>
                  <a:lnTo>
                    <a:pt x="76" y="611"/>
                  </a:lnTo>
                  <a:lnTo>
                    <a:pt x="69" y="632"/>
                  </a:lnTo>
                  <a:lnTo>
                    <a:pt x="58" y="677"/>
                  </a:lnTo>
                  <a:lnTo>
                    <a:pt x="47" y="727"/>
                  </a:lnTo>
                  <a:lnTo>
                    <a:pt x="39" y="782"/>
                  </a:lnTo>
                  <a:lnTo>
                    <a:pt x="39" y="782"/>
                  </a:lnTo>
                  <a:lnTo>
                    <a:pt x="28" y="741"/>
                  </a:lnTo>
                  <a:lnTo>
                    <a:pt x="18" y="700"/>
                  </a:lnTo>
                  <a:lnTo>
                    <a:pt x="11" y="661"/>
                  </a:lnTo>
                  <a:lnTo>
                    <a:pt x="5" y="622"/>
                  </a:lnTo>
                  <a:lnTo>
                    <a:pt x="1" y="584"/>
                  </a:lnTo>
                  <a:lnTo>
                    <a:pt x="0" y="546"/>
                  </a:lnTo>
                  <a:lnTo>
                    <a:pt x="0" y="511"/>
                  </a:lnTo>
                  <a:lnTo>
                    <a:pt x="2" y="475"/>
                  </a:lnTo>
                  <a:lnTo>
                    <a:pt x="5" y="442"/>
                  </a:lnTo>
                  <a:lnTo>
                    <a:pt x="11" y="408"/>
                  </a:lnTo>
                  <a:lnTo>
                    <a:pt x="19" y="376"/>
                  </a:lnTo>
                  <a:lnTo>
                    <a:pt x="29" y="345"/>
                  </a:lnTo>
                  <a:lnTo>
                    <a:pt x="40" y="315"/>
                  </a:lnTo>
                  <a:lnTo>
                    <a:pt x="54" y="286"/>
                  </a:lnTo>
                  <a:lnTo>
                    <a:pt x="69" y="259"/>
                  </a:lnTo>
                  <a:lnTo>
                    <a:pt x="86" y="233"/>
                  </a:lnTo>
                  <a:lnTo>
                    <a:pt x="105" y="207"/>
                  </a:lnTo>
                  <a:lnTo>
                    <a:pt x="127" y="183"/>
                  </a:lnTo>
                  <a:lnTo>
                    <a:pt x="149" y="161"/>
                  </a:lnTo>
                  <a:lnTo>
                    <a:pt x="174" y="140"/>
                  </a:lnTo>
                  <a:lnTo>
                    <a:pt x="199" y="120"/>
                  </a:lnTo>
                  <a:lnTo>
                    <a:pt x="229" y="101"/>
                  </a:lnTo>
                  <a:lnTo>
                    <a:pt x="258" y="84"/>
                  </a:lnTo>
                  <a:lnTo>
                    <a:pt x="290" y="69"/>
                  </a:lnTo>
                  <a:lnTo>
                    <a:pt x="324" y="55"/>
                  </a:lnTo>
                  <a:lnTo>
                    <a:pt x="360" y="42"/>
                  </a:lnTo>
                  <a:lnTo>
                    <a:pt x="397" y="31"/>
                  </a:lnTo>
                  <a:lnTo>
                    <a:pt x="436" y="22"/>
                  </a:lnTo>
                  <a:lnTo>
                    <a:pt x="477" y="14"/>
                  </a:lnTo>
                  <a:lnTo>
                    <a:pt x="519" y="7"/>
                  </a:lnTo>
                  <a:lnTo>
                    <a:pt x="564" y="3"/>
                  </a:lnTo>
                  <a:lnTo>
                    <a:pt x="610" y="0"/>
                  </a:lnTo>
                  <a:lnTo>
                    <a:pt x="610" y="0"/>
                  </a:lnTo>
                  <a:lnTo>
                    <a:pt x="635" y="0"/>
                  </a:lnTo>
                  <a:lnTo>
                    <a:pt x="659" y="0"/>
                  </a:lnTo>
                  <a:lnTo>
                    <a:pt x="684" y="0"/>
                  </a:lnTo>
                  <a:lnTo>
                    <a:pt x="708" y="2"/>
                  </a:lnTo>
                  <a:lnTo>
                    <a:pt x="730" y="4"/>
                  </a:lnTo>
                  <a:lnTo>
                    <a:pt x="753" y="6"/>
                  </a:lnTo>
                  <a:lnTo>
                    <a:pt x="775" y="10"/>
                  </a:lnTo>
                  <a:lnTo>
                    <a:pt x="796" y="14"/>
                  </a:lnTo>
                  <a:lnTo>
                    <a:pt x="818" y="18"/>
                  </a:lnTo>
                  <a:lnTo>
                    <a:pt x="839" y="24"/>
                  </a:lnTo>
                  <a:lnTo>
                    <a:pt x="859" y="30"/>
                  </a:lnTo>
                  <a:lnTo>
                    <a:pt x="878" y="37"/>
                  </a:lnTo>
                  <a:lnTo>
                    <a:pt x="898" y="43"/>
                  </a:lnTo>
                  <a:lnTo>
                    <a:pt x="916" y="51"/>
                  </a:lnTo>
                  <a:lnTo>
                    <a:pt x="935" y="59"/>
                  </a:lnTo>
                  <a:lnTo>
                    <a:pt x="952" y="68"/>
                  </a:lnTo>
                  <a:lnTo>
                    <a:pt x="970" y="78"/>
                  </a:lnTo>
                  <a:lnTo>
                    <a:pt x="987" y="87"/>
                  </a:lnTo>
                  <a:lnTo>
                    <a:pt x="1004" y="97"/>
                  </a:lnTo>
                  <a:lnTo>
                    <a:pt x="1020" y="108"/>
                  </a:lnTo>
                  <a:lnTo>
                    <a:pt x="1034" y="120"/>
                  </a:lnTo>
                  <a:lnTo>
                    <a:pt x="1050" y="131"/>
                  </a:lnTo>
                  <a:lnTo>
                    <a:pt x="1063" y="144"/>
                  </a:lnTo>
                  <a:lnTo>
                    <a:pt x="1078" y="155"/>
                  </a:lnTo>
                  <a:lnTo>
                    <a:pt x="1104" y="182"/>
                  </a:lnTo>
                  <a:lnTo>
                    <a:pt x="1128" y="210"/>
                  </a:lnTo>
                  <a:lnTo>
                    <a:pt x="1151" y="241"/>
                  </a:lnTo>
                  <a:lnTo>
                    <a:pt x="1171" y="272"/>
                  </a:lnTo>
                  <a:lnTo>
                    <a:pt x="1189" y="304"/>
                  </a:lnTo>
                  <a:lnTo>
                    <a:pt x="1206" y="338"/>
                  </a:lnTo>
                  <a:lnTo>
                    <a:pt x="1220" y="372"/>
                  </a:lnTo>
                  <a:lnTo>
                    <a:pt x="1232" y="409"/>
                  </a:lnTo>
                  <a:lnTo>
                    <a:pt x="1243" y="446"/>
                  </a:lnTo>
                  <a:lnTo>
                    <a:pt x="1251" y="484"/>
                  </a:lnTo>
                  <a:lnTo>
                    <a:pt x="1256" y="523"/>
                  </a:lnTo>
                  <a:lnTo>
                    <a:pt x="1261" y="561"/>
                  </a:lnTo>
                  <a:lnTo>
                    <a:pt x="1262" y="601"/>
                  </a:lnTo>
                  <a:lnTo>
                    <a:pt x="1262" y="642"/>
                  </a:lnTo>
                  <a:lnTo>
                    <a:pt x="1260" y="683"/>
                  </a:lnTo>
                  <a:lnTo>
                    <a:pt x="1255" y="725"/>
                  </a:lnTo>
                  <a:lnTo>
                    <a:pt x="1249" y="766"/>
                  </a:lnTo>
                  <a:lnTo>
                    <a:pt x="1241" y="807"/>
                  </a:lnTo>
                  <a:lnTo>
                    <a:pt x="1229" y="849"/>
                  </a:lnTo>
                  <a:lnTo>
                    <a:pt x="1217" y="890"/>
                  </a:lnTo>
                  <a:lnTo>
                    <a:pt x="1217" y="890"/>
                  </a:lnTo>
                  <a:lnTo>
                    <a:pt x="1218" y="847"/>
                  </a:lnTo>
                  <a:lnTo>
                    <a:pt x="1217" y="804"/>
                  </a:lnTo>
                  <a:lnTo>
                    <a:pt x="1215" y="764"/>
                  </a:lnTo>
                  <a:lnTo>
                    <a:pt x="1211" y="726"/>
                  </a:lnTo>
                  <a:lnTo>
                    <a:pt x="1206" y="689"/>
                  </a:lnTo>
                  <a:lnTo>
                    <a:pt x="1199" y="654"/>
                  </a:lnTo>
                  <a:lnTo>
                    <a:pt x="1191" y="621"/>
                  </a:lnTo>
                  <a:lnTo>
                    <a:pt x="1181" y="588"/>
                  </a:lnTo>
                  <a:lnTo>
                    <a:pt x="1170" y="558"/>
                  </a:lnTo>
                  <a:lnTo>
                    <a:pt x="1156" y="528"/>
                  </a:lnTo>
                  <a:lnTo>
                    <a:pt x="1143" y="500"/>
                  </a:lnTo>
                  <a:lnTo>
                    <a:pt x="1127" y="474"/>
                  </a:lnTo>
                  <a:lnTo>
                    <a:pt x="1110" y="448"/>
                  </a:lnTo>
                  <a:lnTo>
                    <a:pt x="1092" y="423"/>
                  </a:lnTo>
                  <a:lnTo>
                    <a:pt x="1072" y="399"/>
                  </a:lnTo>
                  <a:lnTo>
                    <a:pt x="1051" y="378"/>
                  </a:lnTo>
                  <a:lnTo>
                    <a:pt x="1051" y="378"/>
                  </a:lnTo>
                  <a:close/>
                </a:path>
              </a:pathLst>
            </a:custGeom>
            <a:solidFill>
              <a:srgbClr val="765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240"/>
            <p:cNvSpPr>
              <a:spLocks/>
            </p:cNvSpPr>
            <p:nvPr/>
          </p:nvSpPr>
          <p:spPr bwMode="auto">
            <a:xfrm flipH="1">
              <a:off x="6970784" y="5824599"/>
              <a:ext cx="159896" cy="29536"/>
            </a:xfrm>
            <a:custGeom>
              <a:avLst/>
              <a:gdLst>
                <a:gd name="T0" fmla="*/ 552 w 552"/>
                <a:gd name="T1" fmla="*/ 24 h 118"/>
                <a:gd name="T2" fmla="*/ 552 w 552"/>
                <a:gd name="T3" fmla="*/ 36 h 118"/>
                <a:gd name="T4" fmla="*/ 547 w 552"/>
                <a:gd name="T5" fmla="*/ 48 h 118"/>
                <a:gd name="T6" fmla="*/ 540 w 552"/>
                <a:gd name="T7" fmla="*/ 57 h 118"/>
                <a:gd name="T8" fmla="*/ 518 w 552"/>
                <a:gd name="T9" fmla="*/ 75 h 118"/>
                <a:gd name="T10" fmla="*/ 494 w 552"/>
                <a:gd name="T11" fmla="*/ 88 h 118"/>
                <a:gd name="T12" fmla="*/ 483 w 552"/>
                <a:gd name="T13" fmla="*/ 92 h 118"/>
                <a:gd name="T14" fmla="*/ 451 w 552"/>
                <a:gd name="T15" fmla="*/ 103 h 118"/>
                <a:gd name="T16" fmla="*/ 416 w 552"/>
                <a:gd name="T17" fmla="*/ 110 h 118"/>
                <a:gd name="T18" fmla="*/ 381 w 552"/>
                <a:gd name="T19" fmla="*/ 116 h 118"/>
                <a:gd name="T20" fmla="*/ 345 w 552"/>
                <a:gd name="T21" fmla="*/ 118 h 118"/>
                <a:gd name="T22" fmla="*/ 305 w 552"/>
                <a:gd name="T23" fmla="*/ 118 h 118"/>
                <a:gd name="T24" fmla="*/ 265 w 552"/>
                <a:gd name="T25" fmla="*/ 113 h 118"/>
                <a:gd name="T26" fmla="*/ 226 w 552"/>
                <a:gd name="T27" fmla="*/ 106 h 118"/>
                <a:gd name="T28" fmla="*/ 187 w 552"/>
                <a:gd name="T29" fmla="*/ 95 h 118"/>
                <a:gd name="T30" fmla="*/ 163 w 552"/>
                <a:gd name="T31" fmla="*/ 86 h 118"/>
                <a:gd name="T32" fmla="*/ 93 w 552"/>
                <a:gd name="T33" fmla="*/ 61 h 118"/>
                <a:gd name="T34" fmla="*/ 68 w 552"/>
                <a:gd name="T35" fmla="*/ 52 h 118"/>
                <a:gd name="T36" fmla="*/ 33 w 552"/>
                <a:gd name="T37" fmla="*/ 39 h 118"/>
                <a:gd name="T38" fmla="*/ 12 w 552"/>
                <a:gd name="T39" fmla="*/ 26 h 118"/>
                <a:gd name="T40" fmla="*/ 2 w 552"/>
                <a:gd name="T41" fmla="*/ 17 h 118"/>
                <a:gd name="T42" fmla="*/ 0 w 552"/>
                <a:gd name="T43" fmla="*/ 10 h 118"/>
                <a:gd name="T44" fmla="*/ 6 w 552"/>
                <a:gd name="T45" fmla="*/ 3 h 118"/>
                <a:gd name="T46" fmla="*/ 16 w 552"/>
                <a:gd name="T47" fmla="*/ 1 h 118"/>
                <a:gd name="T48" fmla="*/ 38 w 552"/>
                <a:gd name="T49" fmla="*/ 0 h 118"/>
                <a:gd name="T50" fmla="*/ 59 w 552"/>
                <a:gd name="T51" fmla="*/ 3 h 118"/>
                <a:gd name="T52" fmla="*/ 89 w 552"/>
                <a:gd name="T53" fmla="*/ 13 h 118"/>
                <a:gd name="T54" fmla="*/ 178 w 552"/>
                <a:gd name="T55" fmla="*/ 44 h 118"/>
                <a:gd name="T56" fmla="*/ 215 w 552"/>
                <a:gd name="T57" fmla="*/ 56 h 118"/>
                <a:gd name="T58" fmla="*/ 252 w 552"/>
                <a:gd name="T59" fmla="*/ 66 h 118"/>
                <a:gd name="T60" fmla="*/ 290 w 552"/>
                <a:gd name="T61" fmla="*/ 72 h 118"/>
                <a:gd name="T62" fmla="*/ 329 w 552"/>
                <a:gd name="T63" fmla="*/ 75 h 118"/>
                <a:gd name="T64" fmla="*/ 360 w 552"/>
                <a:gd name="T65" fmla="*/ 74 h 118"/>
                <a:gd name="T66" fmla="*/ 421 w 552"/>
                <a:gd name="T67" fmla="*/ 67 h 118"/>
                <a:gd name="T68" fmla="*/ 452 w 552"/>
                <a:gd name="T69" fmla="*/ 62 h 118"/>
                <a:gd name="T70" fmla="*/ 479 w 552"/>
                <a:gd name="T71" fmla="*/ 54 h 118"/>
                <a:gd name="T72" fmla="*/ 506 w 552"/>
                <a:gd name="T73" fmla="*/ 44 h 118"/>
                <a:gd name="T74" fmla="*/ 516 w 552"/>
                <a:gd name="T75" fmla="*/ 39 h 118"/>
                <a:gd name="T76" fmla="*/ 543 w 552"/>
                <a:gd name="T77" fmla="*/ 21 h 118"/>
                <a:gd name="T78" fmla="*/ 545 w 552"/>
                <a:gd name="T79" fmla="*/ 20 h 118"/>
                <a:gd name="T80" fmla="*/ 550 w 552"/>
                <a:gd name="T81" fmla="*/ 22 h 118"/>
                <a:gd name="T82" fmla="*/ 552 w 552"/>
                <a:gd name="T83" fmla="*/ 2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52" h="118">
                  <a:moveTo>
                    <a:pt x="552" y="24"/>
                  </a:moveTo>
                  <a:lnTo>
                    <a:pt x="552" y="24"/>
                  </a:lnTo>
                  <a:lnTo>
                    <a:pt x="552" y="29"/>
                  </a:lnTo>
                  <a:lnTo>
                    <a:pt x="552" y="36"/>
                  </a:lnTo>
                  <a:lnTo>
                    <a:pt x="550" y="41"/>
                  </a:lnTo>
                  <a:lnTo>
                    <a:pt x="547" y="48"/>
                  </a:lnTo>
                  <a:lnTo>
                    <a:pt x="544" y="52"/>
                  </a:lnTo>
                  <a:lnTo>
                    <a:pt x="540" y="57"/>
                  </a:lnTo>
                  <a:lnTo>
                    <a:pt x="530" y="67"/>
                  </a:lnTo>
                  <a:lnTo>
                    <a:pt x="518" y="75"/>
                  </a:lnTo>
                  <a:lnTo>
                    <a:pt x="507" y="82"/>
                  </a:lnTo>
                  <a:lnTo>
                    <a:pt x="494" y="88"/>
                  </a:lnTo>
                  <a:lnTo>
                    <a:pt x="483" y="92"/>
                  </a:lnTo>
                  <a:lnTo>
                    <a:pt x="483" y="92"/>
                  </a:lnTo>
                  <a:lnTo>
                    <a:pt x="467" y="98"/>
                  </a:lnTo>
                  <a:lnTo>
                    <a:pt x="451" y="103"/>
                  </a:lnTo>
                  <a:lnTo>
                    <a:pt x="433" y="107"/>
                  </a:lnTo>
                  <a:lnTo>
                    <a:pt x="416" y="110"/>
                  </a:lnTo>
                  <a:lnTo>
                    <a:pt x="398" y="113"/>
                  </a:lnTo>
                  <a:lnTo>
                    <a:pt x="381" y="116"/>
                  </a:lnTo>
                  <a:lnTo>
                    <a:pt x="345" y="118"/>
                  </a:lnTo>
                  <a:lnTo>
                    <a:pt x="345" y="118"/>
                  </a:lnTo>
                  <a:lnTo>
                    <a:pt x="325" y="118"/>
                  </a:lnTo>
                  <a:lnTo>
                    <a:pt x="305" y="118"/>
                  </a:lnTo>
                  <a:lnTo>
                    <a:pt x="286" y="116"/>
                  </a:lnTo>
                  <a:lnTo>
                    <a:pt x="265" y="113"/>
                  </a:lnTo>
                  <a:lnTo>
                    <a:pt x="245" y="109"/>
                  </a:lnTo>
                  <a:lnTo>
                    <a:pt x="226" y="106"/>
                  </a:lnTo>
                  <a:lnTo>
                    <a:pt x="207" y="101"/>
                  </a:lnTo>
                  <a:lnTo>
                    <a:pt x="187" y="95"/>
                  </a:lnTo>
                  <a:lnTo>
                    <a:pt x="187" y="95"/>
                  </a:lnTo>
                  <a:lnTo>
                    <a:pt x="163" y="86"/>
                  </a:lnTo>
                  <a:lnTo>
                    <a:pt x="140" y="79"/>
                  </a:lnTo>
                  <a:lnTo>
                    <a:pt x="93" y="61"/>
                  </a:lnTo>
                  <a:lnTo>
                    <a:pt x="93" y="61"/>
                  </a:lnTo>
                  <a:lnTo>
                    <a:pt x="68" y="52"/>
                  </a:lnTo>
                  <a:lnTo>
                    <a:pt x="44" y="43"/>
                  </a:lnTo>
                  <a:lnTo>
                    <a:pt x="33" y="39"/>
                  </a:lnTo>
                  <a:lnTo>
                    <a:pt x="22" y="32"/>
                  </a:lnTo>
                  <a:lnTo>
                    <a:pt x="12" y="26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5"/>
                  </a:lnTo>
                  <a:lnTo>
                    <a:pt x="6" y="3"/>
                  </a:lnTo>
                  <a:lnTo>
                    <a:pt x="6" y="3"/>
                  </a:lnTo>
                  <a:lnTo>
                    <a:pt x="16" y="1"/>
                  </a:lnTo>
                  <a:lnTo>
                    <a:pt x="28" y="0"/>
                  </a:lnTo>
                  <a:lnTo>
                    <a:pt x="38" y="0"/>
                  </a:lnTo>
                  <a:lnTo>
                    <a:pt x="48" y="1"/>
                  </a:lnTo>
                  <a:lnTo>
                    <a:pt x="59" y="3"/>
                  </a:lnTo>
                  <a:lnTo>
                    <a:pt x="69" y="7"/>
                  </a:lnTo>
                  <a:lnTo>
                    <a:pt x="89" y="13"/>
                  </a:lnTo>
                  <a:lnTo>
                    <a:pt x="89" y="13"/>
                  </a:lnTo>
                  <a:lnTo>
                    <a:pt x="178" y="44"/>
                  </a:lnTo>
                  <a:lnTo>
                    <a:pt x="178" y="44"/>
                  </a:lnTo>
                  <a:lnTo>
                    <a:pt x="215" y="56"/>
                  </a:lnTo>
                  <a:lnTo>
                    <a:pt x="233" y="62"/>
                  </a:lnTo>
                  <a:lnTo>
                    <a:pt x="252" y="66"/>
                  </a:lnTo>
                  <a:lnTo>
                    <a:pt x="271" y="69"/>
                  </a:lnTo>
                  <a:lnTo>
                    <a:pt x="290" y="72"/>
                  </a:lnTo>
                  <a:lnTo>
                    <a:pt x="309" y="75"/>
                  </a:lnTo>
                  <a:lnTo>
                    <a:pt x="329" y="75"/>
                  </a:lnTo>
                  <a:lnTo>
                    <a:pt x="329" y="75"/>
                  </a:lnTo>
                  <a:lnTo>
                    <a:pt x="360" y="74"/>
                  </a:lnTo>
                  <a:lnTo>
                    <a:pt x="391" y="71"/>
                  </a:lnTo>
                  <a:lnTo>
                    <a:pt x="421" y="67"/>
                  </a:lnTo>
                  <a:lnTo>
                    <a:pt x="452" y="62"/>
                  </a:lnTo>
                  <a:lnTo>
                    <a:pt x="452" y="62"/>
                  </a:lnTo>
                  <a:lnTo>
                    <a:pt x="465" y="58"/>
                  </a:lnTo>
                  <a:lnTo>
                    <a:pt x="479" y="54"/>
                  </a:lnTo>
                  <a:lnTo>
                    <a:pt x="492" y="50"/>
                  </a:lnTo>
                  <a:lnTo>
                    <a:pt x="506" y="44"/>
                  </a:lnTo>
                  <a:lnTo>
                    <a:pt x="506" y="44"/>
                  </a:lnTo>
                  <a:lnTo>
                    <a:pt x="516" y="39"/>
                  </a:lnTo>
                  <a:lnTo>
                    <a:pt x="525" y="32"/>
                  </a:lnTo>
                  <a:lnTo>
                    <a:pt x="543" y="21"/>
                  </a:lnTo>
                  <a:lnTo>
                    <a:pt x="543" y="21"/>
                  </a:lnTo>
                  <a:lnTo>
                    <a:pt x="545" y="20"/>
                  </a:lnTo>
                  <a:lnTo>
                    <a:pt x="548" y="20"/>
                  </a:lnTo>
                  <a:lnTo>
                    <a:pt x="550" y="22"/>
                  </a:lnTo>
                  <a:lnTo>
                    <a:pt x="552" y="24"/>
                  </a:lnTo>
                  <a:lnTo>
                    <a:pt x="552" y="24"/>
                  </a:lnTo>
                  <a:close/>
                </a:path>
              </a:pathLst>
            </a:custGeom>
            <a:solidFill>
              <a:srgbClr val="765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241"/>
            <p:cNvSpPr>
              <a:spLocks noEditPoints="1"/>
            </p:cNvSpPr>
            <p:nvPr/>
          </p:nvSpPr>
          <p:spPr bwMode="auto">
            <a:xfrm flipH="1">
              <a:off x="6944714" y="5925370"/>
              <a:ext cx="307626" cy="90346"/>
            </a:xfrm>
            <a:custGeom>
              <a:avLst/>
              <a:gdLst>
                <a:gd name="T0" fmla="*/ 205 w 1064"/>
                <a:gd name="T1" fmla="*/ 358 h 367"/>
                <a:gd name="T2" fmla="*/ 111 w 1064"/>
                <a:gd name="T3" fmla="*/ 315 h 367"/>
                <a:gd name="T4" fmla="*/ 70 w 1064"/>
                <a:gd name="T5" fmla="*/ 244 h 367"/>
                <a:gd name="T6" fmla="*/ 44 w 1064"/>
                <a:gd name="T7" fmla="*/ 126 h 367"/>
                <a:gd name="T8" fmla="*/ 20 w 1064"/>
                <a:gd name="T9" fmla="*/ 94 h 367"/>
                <a:gd name="T10" fmla="*/ 2 w 1064"/>
                <a:gd name="T11" fmla="*/ 70 h 367"/>
                <a:gd name="T12" fmla="*/ 5 w 1064"/>
                <a:gd name="T13" fmla="*/ 26 h 367"/>
                <a:gd name="T14" fmla="*/ 62 w 1064"/>
                <a:gd name="T15" fmla="*/ 8 h 367"/>
                <a:gd name="T16" fmla="*/ 263 w 1064"/>
                <a:gd name="T17" fmla="*/ 1 h 367"/>
                <a:gd name="T18" fmla="*/ 164 w 1064"/>
                <a:gd name="T19" fmla="*/ 26 h 367"/>
                <a:gd name="T20" fmla="*/ 99 w 1064"/>
                <a:gd name="T21" fmla="*/ 44 h 367"/>
                <a:gd name="T22" fmla="*/ 74 w 1064"/>
                <a:gd name="T23" fmla="*/ 109 h 367"/>
                <a:gd name="T24" fmla="*/ 85 w 1064"/>
                <a:gd name="T25" fmla="*/ 212 h 367"/>
                <a:gd name="T26" fmla="*/ 115 w 1064"/>
                <a:gd name="T27" fmla="*/ 282 h 367"/>
                <a:gd name="T28" fmla="*/ 164 w 1064"/>
                <a:gd name="T29" fmla="*/ 321 h 367"/>
                <a:gd name="T30" fmla="*/ 269 w 1064"/>
                <a:gd name="T31" fmla="*/ 366 h 367"/>
                <a:gd name="T32" fmla="*/ 671 w 1064"/>
                <a:gd name="T33" fmla="*/ 20 h 367"/>
                <a:gd name="T34" fmla="*/ 802 w 1064"/>
                <a:gd name="T35" fmla="*/ 25 h 367"/>
                <a:gd name="T36" fmla="*/ 673 w 1064"/>
                <a:gd name="T37" fmla="*/ 49 h 367"/>
                <a:gd name="T38" fmla="*/ 626 w 1064"/>
                <a:gd name="T39" fmla="*/ 82 h 367"/>
                <a:gd name="T40" fmla="*/ 614 w 1064"/>
                <a:gd name="T41" fmla="*/ 125 h 367"/>
                <a:gd name="T42" fmla="*/ 645 w 1064"/>
                <a:gd name="T43" fmla="*/ 235 h 367"/>
                <a:gd name="T44" fmla="*/ 717 w 1064"/>
                <a:gd name="T45" fmla="*/ 322 h 367"/>
                <a:gd name="T46" fmla="*/ 787 w 1064"/>
                <a:gd name="T47" fmla="*/ 344 h 367"/>
                <a:gd name="T48" fmla="*/ 747 w 1064"/>
                <a:gd name="T49" fmla="*/ 360 h 367"/>
                <a:gd name="T50" fmla="*/ 668 w 1064"/>
                <a:gd name="T51" fmla="*/ 312 h 367"/>
                <a:gd name="T52" fmla="*/ 626 w 1064"/>
                <a:gd name="T53" fmla="*/ 255 h 367"/>
                <a:gd name="T54" fmla="*/ 591 w 1064"/>
                <a:gd name="T55" fmla="*/ 162 h 367"/>
                <a:gd name="T56" fmla="*/ 546 w 1064"/>
                <a:gd name="T57" fmla="*/ 128 h 367"/>
                <a:gd name="T58" fmla="*/ 495 w 1064"/>
                <a:gd name="T59" fmla="*/ 140 h 367"/>
                <a:gd name="T60" fmla="*/ 462 w 1064"/>
                <a:gd name="T61" fmla="*/ 211 h 367"/>
                <a:gd name="T62" fmla="*/ 433 w 1064"/>
                <a:gd name="T63" fmla="*/ 283 h 367"/>
                <a:gd name="T64" fmla="*/ 378 w 1064"/>
                <a:gd name="T65" fmla="*/ 339 h 367"/>
                <a:gd name="T66" fmla="*/ 269 w 1064"/>
                <a:gd name="T67" fmla="*/ 366 h 367"/>
                <a:gd name="T68" fmla="*/ 342 w 1064"/>
                <a:gd name="T69" fmla="*/ 333 h 367"/>
                <a:gd name="T70" fmla="*/ 401 w 1064"/>
                <a:gd name="T71" fmla="*/ 285 h 367"/>
                <a:gd name="T72" fmla="*/ 450 w 1064"/>
                <a:gd name="T73" fmla="*/ 178 h 367"/>
                <a:gd name="T74" fmla="*/ 447 w 1064"/>
                <a:gd name="T75" fmla="*/ 94 h 367"/>
                <a:gd name="T76" fmla="*/ 419 w 1064"/>
                <a:gd name="T77" fmla="*/ 63 h 367"/>
                <a:gd name="T78" fmla="*/ 317 w 1064"/>
                <a:gd name="T79" fmla="*/ 29 h 367"/>
                <a:gd name="T80" fmla="*/ 278 w 1064"/>
                <a:gd name="T81" fmla="*/ 2 h 367"/>
                <a:gd name="T82" fmla="*/ 504 w 1064"/>
                <a:gd name="T83" fmla="*/ 43 h 367"/>
                <a:gd name="T84" fmla="*/ 836 w 1064"/>
                <a:gd name="T85" fmla="*/ 1 h 367"/>
                <a:gd name="T86" fmla="*/ 1019 w 1064"/>
                <a:gd name="T87" fmla="*/ 13 h 367"/>
                <a:gd name="T88" fmla="*/ 1059 w 1064"/>
                <a:gd name="T89" fmla="*/ 31 h 367"/>
                <a:gd name="T90" fmla="*/ 1061 w 1064"/>
                <a:gd name="T91" fmla="*/ 79 h 367"/>
                <a:gd name="T92" fmla="*/ 1041 w 1064"/>
                <a:gd name="T93" fmla="*/ 97 h 367"/>
                <a:gd name="T94" fmla="*/ 1022 w 1064"/>
                <a:gd name="T95" fmla="*/ 144 h 367"/>
                <a:gd name="T96" fmla="*/ 1003 w 1064"/>
                <a:gd name="T97" fmla="*/ 259 h 367"/>
                <a:gd name="T98" fmla="*/ 958 w 1064"/>
                <a:gd name="T99" fmla="*/ 326 h 367"/>
                <a:gd name="T100" fmla="*/ 855 w 1064"/>
                <a:gd name="T101" fmla="*/ 364 h 367"/>
                <a:gd name="T102" fmla="*/ 833 w 1064"/>
                <a:gd name="T103" fmla="*/ 344 h 367"/>
                <a:gd name="T104" fmla="*/ 925 w 1064"/>
                <a:gd name="T105" fmla="*/ 319 h 367"/>
                <a:gd name="T106" fmla="*/ 968 w 1064"/>
                <a:gd name="T107" fmla="*/ 274 h 367"/>
                <a:gd name="T108" fmla="*/ 992 w 1064"/>
                <a:gd name="T109" fmla="*/ 196 h 367"/>
                <a:gd name="T110" fmla="*/ 990 w 1064"/>
                <a:gd name="T111" fmla="*/ 95 h 367"/>
                <a:gd name="T112" fmla="*/ 960 w 1064"/>
                <a:gd name="T113" fmla="*/ 42 h 367"/>
                <a:gd name="T114" fmla="*/ 877 w 1064"/>
                <a:gd name="T115" fmla="*/ 26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64" h="367">
                  <a:moveTo>
                    <a:pt x="269" y="366"/>
                  </a:moveTo>
                  <a:lnTo>
                    <a:pt x="269" y="366"/>
                  </a:lnTo>
                  <a:lnTo>
                    <a:pt x="254" y="365"/>
                  </a:lnTo>
                  <a:lnTo>
                    <a:pt x="254" y="365"/>
                  </a:lnTo>
                  <a:lnTo>
                    <a:pt x="229" y="363"/>
                  </a:lnTo>
                  <a:lnTo>
                    <a:pt x="205" y="358"/>
                  </a:lnTo>
                  <a:lnTo>
                    <a:pt x="185" y="354"/>
                  </a:lnTo>
                  <a:lnTo>
                    <a:pt x="166" y="348"/>
                  </a:lnTo>
                  <a:lnTo>
                    <a:pt x="150" y="341"/>
                  </a:lnTo>
                  <a:lnTo>
                    <a:pt x="136" y="334"/>
                  </a:lnTo>
                  <a:lnTo>
                    <a:pt x="122" y="325"/>
                  </a:lnTo>
                  <a:lnTo>
                    <a:pt x="111" y="315"/>
                  </a:lnTo>
                  <a:lnTo>
                    <a:pt x="101" y="304"/>
                  </a:lnTo>
                  <a:lnTo>
                    <a:pt x="92" y="294"/>
                  </a:lnTo>
                  <a:lnTo>
                    <a:pt x="85" y="282"/>
                  </a:lnTo>
                  <a:lnTo>
                    <a:pt x="79" y="270"/>
                  </a:lnTo>
                  <a:lnTo>
                    <a:pt x="74" y="257"/>
                  </a:lnTo>
                  <a:lnTo>
                    <a:pt x="70" y="244"/>
                  </a:lnTo>
                  <a:lnTo>
                    <a:pt x="65" y="230"/>
                  </a:lnTo>
                  <a:lnTo>
                    <a:pt x="62" y="216"/>
                  </a:lnTo>
                  <a:lnTo>
                    <a:pt x="62" y="216"/>
                  </a:lnTo>
                  <a:lnTo>
                    <a:pt x="52" y="162"/>
                  </a:lnTo>
                  <a:lnTo>
                    <a:pt x="47" y="141"/>
                  </a:lnTo>
                  <a:lnTo>
                    <a:pt x="44" y="126"/>
                  </a:lnTo>
                  <a:lnTo>
                    <a:pt x="39" y="113"/>
                  </a:lnTo>
                  <a:lnTo>
                    <a:pt x="35" y="104"/>
                  </a:lnTo>
                  <a:lnTo>
                    <a:pt x="32" y="100"/>
                  </a:lnTo>
                  <a:lnTo>
                    <a:pt x="28" y="98"/>
                  </a:lnTo>
                  <a:lnTo>
                    <a:pt x="25" y="95"/>
                  </a:lnTo>
                  <a:lnTo>
                    <a:pt x="20" y="94"/>
                  </a:lnTo>
                  <a:lnTo>
                    <a:pt x="20" y="94"/>
                  </a:lnTo>
                  <a:lnTo>
                    <a:pt x="15" y="91"/>
                  </a:lnTo>
                  <a:lnTo>
                    <a:pt x="10" y="87"/>
                  </a:lnTo>
                  <a:lnTo>
                    <a:pt x="7" y="82"/>
                  </a:lnTo>
                  <a:lnTo>
                    <a:pt x="5" y="77"/>
                  </a:lnTo>
                  <a:lnTo>
                    <a:pt x="2" y="70"/>
                  </a:lnTo>
                  <a:lnTo>
                    <a:pt x="1" y="63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1" y="33"/>
                  </a:lnTo>
                  <a:lnTo>
                    <a:pt x="2" y="29"/>
                  </a:lnTo>
                  <a:lnTo>
                    <a:pt x="5" y="26"/>
                  </a:lnTo>
                  <a:lnTo>
                    <a:pt x="8" y="23"/>
                  </a:lnTo>
                  <a:lnTo>
                    <a:pt x="14" y="19"/>
                  </a:lnTo>
                  <a:lnTo>
                    <a:pt x="29" y="13"/>
                  </a:lnTo>
                  <a:lnTo>
                    <a:pt x="29" y="13"/>
                  </a:lnTo>
                  <a:lnTo>
                    <a:pt x="42" y="11"/>
                  </a:lnTo>
                  <a:lnTo>
                    <a:pt x="62" y="8"/>
                  </a:lnTo>
                  <a:lnTo>
                    <a:pt x="89" y="5"/>
                  </a:lnTo>
                  <a:lnTo>
                    <a:pt x="120" y="2"/>
                  </a:lnTo>
                  <a:lnTo>
                    <a:pt x="155" y="1"/>
                  </a:lnTo>
                  <a:lnTo>
                    <a:pt x="191" y="0"/>
                  </a:lnTo>
                  <a:lnTo>
                    <a:pt x="227" y="0"/>
                  </a:lnTo>
                  <a:lnTo>
                    <a:pt x="263" y="1"/>
                  </a:lnTo>
                  <a:lnTo>
                    <a:pt x="263" y="24"/>
                  </a:lnTo>
                  <a:lnTo>
                    <a:pt x="263" y="24"/>
                  </a:lnTo>
                  <a:lnTo>
                    <a:pt x="236" y="23"/>
                  </a:lnTo>
                  <a:lnTo>
                    <a:pt x="210" y="23"/>
                  </a:lnTo>
                  <a:lnTo>
                    <a:pt x="186" y="25"/>
                  </a:lnTo>
                  <a:lnTo>
                    <a:pt x="164" y="26"/>
                  </a:lnTo>
                  <a:lnTo>
                    <a:pt x="144" y="29"/>
                  </a:lnTo>
                  <a:lnTo>
                    <a:pt x="126" y="32"/>
                  </a:lnTo>
                  <a:lnTo>
                    <a:pt x="112" y="37"/>
                  </a:lnTo>
                  <a:lnTo>
                    <a:pt x="102" y="41"/>
                  </a:lnTo>
                  <a:lnTo>
                    <a:pt x="102" y="41"/>
                  </a:lnTo>
                  <a:lnTo>
                    <a:pt x="99" y="44"/>
                  </a:lnTo>
                  <a:lnTo>
                    <a:pt x="96" y="47"/>
                  </a:lnTo>
                  <a:lnTo>
                    <a:pt x="89" y="56"/>
                  </a:lnTo>
                  <a:lnTo>
                    <a:pt x="83" y="67"/>
                  </a:lnTo>
                  <a:lnTo>
                    <a:pt x="79" y="80"/>
                  </a:lnTo>
                  <a:lnTo>
                    <a:pt x="76" y="94"/>
                  </a:lnTo>
                  <a:lnTo>
                    <a:pt x="74" y="109"/>
                  </a:lnTo>
                  <a:lnTo>
                    <a:pt x="74" y="125"/>
                  </a:lnTo>
                  <a:lnTo>
                    <a:pt x="74" y="142"/>
                  </a:lnTo>
                  <a:lnTo>
                    <a:pt x="76" y="160"/>
                  </a:lnTo>
                  <a:lnTo>
                    <a:pt x="79" y="177"/>
                  </a:lnTo>
                  <a:lnTo>
                    <a:pt x="81" y="194"/>
                  </a:lnTo>
                  <a:lnTo>
                    <a:pt x="85" y="212"/>
                  </a:lnTo>
                  <a:lnTo>
                    <a:pt x="90" y="229"/>
                  </a:lnTo>
                  <a:lnTo>
                    <a:pt x="96" y="245"/>
                  </a:lnTo>
                  <a:lnTo>
                    <a:pt x="102" y="259"/>
                  </a:lnTo>
                  <a:lnTo>
                    <a:pt x="109" y="273"/>
                  </a:lnTo>
                  <a:lnTo>
                    <a:pt x="109" y="273"/>
                  </a:lnTo>
                  <a:lnTo>
                    <a:pt x="115" y="282"/>
                  </a:lnTo>
                  <a:lnTo>
                    <a:pt x="120" y="289"/>
                  </a:lnTo>
                  <a:lnTo>
                    <a:pt x="128" y="297"/>
                  </a:lnTo>
                  <a:lnTo>
                    <a:pt x="136" y="303"/>
                  </a:lnTo>
                  <a:lnTo>
                    <a:pt x="145" y="310"/>
                  </a:lnTo>
                  <a:lnTo>
                    <a:pt x="155" y="315"/>
                  </a:lnTo>
                  <a:lnTo>
                    <a:pt x="164" y="321"/>
                  </a:lnTo>
                  <a:lnTo>
                    <a:pt x="175" y="326"/>
                  </a:lnTo>
                  <a:lnTo>
                    <a:pt x="198" y="334"/>
                  </a:lnTo>
                  <a:lnTo>
                    <a:pt x="221" y="339"/>
                  </a:lnTo>
                  <a:lnTo>
                    <a:pt x="245" y="343"/>
                  </a:lnTo>
                  <a:lnTo>
                    <a:pt x="268" y="344"/>
                  </a:lnTo>
                  <a:lnTo>
                    <a:pt x="269" y="366"/>
                  </a:lnTo>
                  <a:close/>
                  <a:moveTo>
                    <a:pt x="533" y="45"/>
                  </a:moveTo>
                  <a:lnTo>
                    <a:pt x="533" y="45"/>
                  </a:lnTo>
                  <a:lnTo>
                    <a:pt x="549" y="44"/>
                  </a:lnTo>
                  <a:lnTo>
                    <a:pt x="572" y="40"/>
                  </a:lnTo>
                  <a:lnTo>
                    <a:pt x="635" y="28"/>
                  </a:lnTo>
                  <a:lnTo>
                    <a:pt x="671" y="20"/>
                  </a:lnTo>
                  <a:lnTo>
                    <a:pt x="709" y="13"/>
                  </a:lnTo>
                  <a:lnTo>
                    <a:pt x="746" y="8"/>
                  </a:lnTo>
                  <a:lnTo>
                    <a:pt x="782" y="3"/>
                  </a:lnTo>
                  <a:lnTo>
                    <a:pt x="782" y="3"/>
                  </a:lnTo>
                  <a:lnTo>
                    <a:pt x="802" y="2"/>
                  </a:lnTo>
                  <a:lnTo>
                    <a:pt x="802" y="25"/>
                  </a:lnTo>
                  <a:lnTo>
                    <a:pt x="802" y="25"/>
                  </a:lnTo>
                  <a:lnTo>
                    <a:pt x="774" y="27"/>
                  </a:lnTo>
                  <a:lnTo>
                    <a:pt x="747" y="30"/>
                  </a:lnTo>
                  <a:lnTo>
                    <a:pt x="720" y="35"/>
                  </a:lnTo>
                  <a:lnTo>
                    <a:pt x="696" y="40"/>
                  </a:lnTo>
                  <a:lnTo>
                    <a:pt x="673" y="49"/>
                  </a:lnTo>
                  <a:lnTo>
                    <a:pt x="663" y="53"/>
                  </a:lnTo>
                  <a:lnTo>
                    <a:pt x="654" y="57"/>
                  </a:lnTo>
                  <a:lnTo>
                    <a:pt x="645" y="63"/>
                  </a:lnTo>
                  <a:lnTo>
                    <a:pt x="638" y="69"/>
                  </a:lnTo>
                  <a:lnTo>
                    <a:pt x="632" y="76"/>
                  </a:lnTo>
                  <a:lnTo>
                    <a:pt x="626" y="82"/>
                  </a:lnTo>
                  <a:lnTo>
                    <a:pt x="626" y="82"/>
                  </a:lnTo>
                  <a:lnTo>
                    <a:pt x="623" y="89"/>
                  </a:lnTo>
                  <a:lnTo>
                    <a:pt x="619" y="95"/>
                  </a:lnTo>
                  <a:lnTo>
                    <a:pt x="617" y="101"/>
                  </a:lnTo>
                  <a:lnTo>
                    <a:pt x="615" y="109"/>
                  </a:lnTo>
                  <a:lnTo>
                    <a:pt x="614" y="125"/>
                  </a:lnTo>
                  <a:lnTo>
                    <a:pt x="615" y="142"/>
                  </a:lnTo>
                  <a:lnTo>
                    <a:pt x="617" y="160"/>
                  </a:lnTo>
                  <a:lnTo>
                    <a:pt x="622" y="179"/>
                  </a:lnTo>
                  <a:lnTo>
                    <a:pt x="628" y="198"/>
                  </a:lnTo>
                  <a:lnTo>
                    <a:pt x="636" y="217"/>
                  </a:lnTo>
                  <a:lnTo>
                    <a:pt x="645" y="235"/>
                  </a:lnTo>
                  <a:lnTo>
                    <a:pt x="655" y="253"/>
                  </a:lnTo>
                  <a:lnTo>
                    <a:pt x="667" y="270"/>
                  </a:lnTo>
                  <a:lnTo>
                    <a:pt x="678" y="286"/>
                  </a:lnTo>
                  <a:lnTo>
                    <a:pt x="691" y="300"/>
                  </a:lnTo>
                  <a:lnTo>
                    <a:pt x="704" y="312"/>
                  </a:lnTo>
                  <a:lnTo>
                    <a:pt x="717" y="322"/>
                  </a:lnTo>
                  <a:lnTo>
                    <a:pt x="729" y="330"/>
                  </a:lnTo>
                  <a:lnTo>
                    <a:pt x="729" y="330"/>
                  </a:lnTo>
                  <a:lnTo>
                    <a:pt x="738" y="334"/>
                  </a:lnTo>
                  <a:lnTo>
                    <a:pt x="747" y="337"/>
                  </a:lnTo>
                  <a:lnTo>
                    <a:pt x="766" y="341"/>
                  </a:lnTo>
                  <a:lnTo>
                    <a:pt x="787" y="344"/>
                  </a:lnTo>
                  <a:lnTo>
                    <a:pt x="808" y="346"/>
                  </a:lnTo>
                  <a:lnTo>
                    <a:pt x="809" y="367"/>
                  </a:lnTo>
                  <a:lnTo>
                    <a:pt x="809" y="367"/>
                  </a:lnTo>
                  <a:lnTo>
                    <a:pt x="787" y="366"/>
                  </a:lnTo>
                  <a:lnTo>
                    <a:pt x="766" y="364"/>
                  </a:lnTo>
                  <a:lnTo>
                    <a:pt x="747" y="360"/>
                  </a:lnTo>
                  <a:lnTo>
                    <a:pt x="730" y="354"/>
                  </a:lnTo>
                  <a:lnTo>
                    <a:pt x="716" y="347"/>
                  </a:lnTo>
                  <a:lnTo>
                    <a:pt x="701" y="339"/>
                  </a:lnTo>
                  <a:lnTo>
                    <a:pt x="689" y="330"/>
                  </a:lnTo>
                  <a:lnTo>
                    <a:pt x="678" y="322"/>
                  </a:lnTo>
                  <a:lnTo>
                    <a:pt x="668" y="312"/>
                  </a:lnTo>
                  <a:lnTo>
                    <a:pt x="659" y="302"/>
                  </a:lnTo>
                  <a:lnTo>
                    <a:pt x="651" y="294"/>
                  </a:lnTo>
                  <a:lnTo>
                    <a:pt x="644" y="284"/>
                  </a:lnTo>
                  <a:lnTo>
                    <a:pt x="634" y="268"/>
                  </a:lnTo>
                  <a:lnTo>
                    <a:pt x="626" y="255"/>
                  </a:lnTo>
                  <a:lnTo>
                    <a:pt x="626" y="255"/>
                  </a:lnTo>
                  <a:lnTo>
                    <a:pt x="622" y="244"/>
                  </a:lnTo>
                  <a:lnTo>
                    <a:pt x="617" y="233"/>
                  </a:lnTo>
                  <a:lnTo>
                    <a:pt x="610" y="213"/>
                  </a:lnTo>
                  <a:lnTo>
                    <a:pt x="604" y="191"/>
                  </a:lnTo>
                  <a:lnTo>
                    <a:pt x="596" y="172"/>
                  </a:lnTo>
                  <a:lnTo>
                    <a:pt x="591" y="162"/>
                  </a:lnTo>
                  <a:lnTo>
                    <a:pt x="587" y="154"/>
                  </a:lnTo>
                  <a:lnTo>
                    <a:pt x="581" y="147"/>
                  </a:lnTo>
                  <a:lnTo>
                    <a:pt x="575" y="140"/>
                  </a:lnTo>
                  <a:lnTo>
                    <a:pt x="567" y="135"/>
                  </a:lnTo>
                  <a:lnTo>
                    <a:pt x="557" y="131"/>
                  </a:lnTo>
                  <a:lnTo>
                    <a:pt x="546" y="128"/>
                  </a:lnTo>
                  <a:lnTo>
                    <a:pt x="534" y="127"/>
                  </a:lnTo>
                  <a:lnTo>
                    <a:pt x="534" y="127"/>
                  </a:lnTo>
                  <a:lnTo>
                    <a:pt x="522" y="128"/>
                  </a:lnTo>
                  <a:lnTo>
                    <a:pt x="512" y="131"/>
                  </a:lnTo>
                  <a:lnTo>
                    <a:pt x="503" y="135"/>
                  </a:lnTo>
                  <a:lnTo>
                    <a:pt x="495" y="140"/>
                  </a:lnTo>
                  <a:lnTo>
                    <a:pt x="488" y="146"/>
                  </a:lnTo>
                  <a:lnTo>
                    <a:pt x="483" y="153"/>
                  </a:lnTo>
                  <a:lnTo>
                    <a:pt x="478" y="162"/>
                  </a:lnTo>
                  <a:lnTo>
                    <a:pt x="475" y="171"/>
                  </a:lnTo>
                  <a:lnTo>
                    <a:pt x="468" y="190"/>
                  </a:lnTo>
                  <a:lnTo>
                    <a:pt x="462" y="211"/>
                  </a:lnTo>
                  <a:lnTo>
                    <a:pt x="457" y="232"/>
                  </a:lnTo>
                  <a:lnTo>
                    <a:pt x="453" y="243"/>
                  </a:lnTo>
                  <a:lnTo>
                    <a:pt x="449" y="253"/>
                  </a:lnTo>
                  <a:lnTo>
                    <a:pt x="449" y="253"/>
                  </a:lnTo>
                  <a:lnTo>
                    <a:pt x="442" y="266"/>
                  </a:lnTo>
                  <a:lnTo>
                    <a:pt x="433" y="283"/>
                  </a:lnTo>
                  <a:lnTo>
                    <a:pt x="426" y="293"/>
                  </a:lnTo>
                  <a:lnTo>
                    <a:pt x="420" y="302"/>
                  </a:lnTo>
                  <a:lnTo>
                    <a:pt x="411" y="312"/>
                  </a:lnTo>
                  <a:lnTo>
                    <a:pt x="402" y="322"/>
                  </a:lnTo>
                  <a:lnTo>
                    <a:pt x="391" y="330"/>
                  </a:lnTo>
                  <a:lnTo>
                    <a:pt x="378" y="339"/>
                  </a:lnTo>
                  <a:lnTo>
                    <a:pt x="364" y="347"/>
                  </a:lnTo>
                  <a:lnTo>
                    <a:pt x="349" y="354"/>
                  </a:lnTo>
                  <a:lnTo>
                    <a:pt x="331" y="360"/>
                  </a:lnTo>
                  <a:lnTo>
                    <a:pt x="312" y="363"/>
                  </a:lnTo>
                  <a:lnTo>
                    <a:pt x="292" y="366"/>
                  </a:lnTo>
                  <a:lnTo>
                    <a:pt x="269" y="366"/>
                  </a:lnTo>
                  <a:lnTo>
                    <a:pt x="268" y="344"/>
                  </a:lnTo>
                  <a:lnTo>
                    <a:pt x="268" y="344"/>
                  </a:lnTo>
                  <a:lnTo>
                    <a:pt x="292" y="343"/>
                  </a:lnTo>
                  <a:lnTo>
                    <a:pt x="313" y="341"/>
                  </a:lnTo>
                  <a:lnTo>
                    <a:pt x="333" y="336"/>
                  </a:lnTo>
                  <a:lnTo>
                    <a:pt x="342" y="333"/>
                  </a:lnTo>
                  <a:lnTo>
                    <a:pt x="351" y="329"/>
                  </a:lnTo>
                  <a:lnTo>
                    <a:pt x="351" y="329"/>
                  </a:lnTo>
                  <a:lnTo>
                    <a:pt x="364" y="322"/>
                  </a:lnTo>
                  <a:lnTo>
                    <a:pt x="376" y="311"/>
                  </a:lnTo>
                  <a:lnTo>
                    <a:pt x="388" y="299"/>
                  </a:lnTo>
                  <a:lnTo>
                    <a:pt x="401" y="285"/>
                  </a:lnTo>
                  <a:lnTo>
                    <a:pt x="411" y="269"/>
                  </a:lnTo>
                  <a:lnTo>
                    <a:pt x="421" y="253"/>
                  </a:lnTo>
                  <a:lnTo>
                    <a:pt x="430" y="234"/>
                  </a:lnTo>
                  <a:lnTo>
                    <a:pt x="439" y="216"/>
                  </a:lnTo>
                  <a:lnTo>
                    <a:pt x="444" y="198"/>
                  </a:lnTo>
                  <a:lnTo>
                    <a:pt x="450" y="178"/>
                  </a:lnTo>
                  <a:lnTo>
                    <a:pt x="453" y="160"/>
                  </a:lnTo>
                  <a:lnTo>
                    <a:pt x="454" y="141"/>
                  </a:lnTo>
                  <a:lnTo>
                    <a:pt x="454" y="125"/>
                  </a:lnTo>
                  <a:lnTo>
                    <a:pt x="452" y="109"/>
                  </a:lnTo>
                  <a:lnTo>
                    <a:pt x="450" y="101"/>
                  </a:lnTo>
                  <a:lnTo>
                    <a:pt x="447" y="94"/>
                  </a:lnTo>
                  <a:lnTo>
                    <a:pt x="443" y="87"/>
                  </a:lnTo>
                  <a:lnTo>
                    <a:pt x="440" y="82"/>
                  </a:lnTo>
                  <a:lnTo>
                    <a:pt x="440" y="82"/>
                  </a:lnTo>
                  <a:lnTo>
                    <a:pt x="433" y="74"/>
                  </a:lnTo>
                  <a:lnTo>
                    <a:pt x="426" y="69"/>
                  </a:lnTo>
                  <a:lnTo>
                    <a:pt x="419" y="63"/>
                  </a:lnTo>
                  <a:lnTo>
                    <a:pt x="411" y="57"/>
                  </a:lnTo>
                  <a:lnTo>
                    <a:pt x="401" y="53"/>
                  </a:lnTo>
                  <a:lnTo>
                    <a:pt x="391" y="47"/>
                  </a:lnTo>
                  <a:lnTo>
                    <a:pt x="368" y="40"/>
                  </a:lnTo>
                  <a:lnTo>
                    <a:pt x="343" y="33"/>
                  </a:lnTo>
                  <a:lnTo>
                    <a:pt x="317" y="29"/>
                  </a:lnTo>
                  <a:lnTo>
                    <a:pt x="290" y="26"/>
                  </a:lnTo>
                  <a:lnTo>
                    <a:pt x="263" y="24"/>
                  </a:lnTo>
                  <a:lnTo>
                    <a:pt x="263" y="1"/>
                  </a:lnTo>
                  <a:lnTo>
                    <a:pt x="263" y="1"/>
                  </a:lnTo>
                  <a:lnTo>
                    <a:pt x="278" y="2"/>
                  </a:lnTo>
                  <a:lnTo>
                    <a:pt x="278" y="2"/>
                  </a:lnTo>
                  <a:lnTo>
                    <a:pt x="310" y="6"/>
                  </a:lnTo>
                  <a:lnTo>
                    <a:pt x="342" y="12"/>
                  </a:lnTo>
                  <a:lnTo>
                    <a:pt x="408" y="26"/>
                  </a:lnTo>
                  <a:lnTo>
                    <a:pt x="441" y="33"/>
                  </a:lnTo>
                  <a:lnTo>
                    <a:pt x="474" y="39"/>
                  </a:lnTo>
                  <a:lnTo>
                    <a:pt x="504" y="43"/>
                  </a:lnTo>
                  <a:lnTo>
                    <a:pt x="518" y="45"/>
                  </a:lnTo>
                  <a:lnTo>
                    <a:pt x="533" y="45"/>
                  </a:lnTo>
                  <a:lnTo>
                    <a:pt x="533" y="45"/>
                  </a:lnTo>
                  <a:close/>
                  <a:moveTo>
                    <a:pt x="802" y="2"/>
                  </a:moveTo>
                  <a:lnTo>
                    <a:pt x="802" y="2"/>
                  </a:lnTo>
                  <a:lnTo>
                    <a:pt x="836" y="1"/>
                  </a:lnTo>
                  <a:lnTo>
                    <a:pt x="872" y="1"/>
                  </a:lnTo>
                  <a:lnTo>
                    <a:pt x="908" y="2"/>
                  </a:lnTo>
                  <a:lnTo>
                    <a:pt x="942" y="4"/>
                  </a:lnTo>
                  <a:lnTo>
                    <a:pt x="973" y="6"/>
                  </a:lnTo>
                  <a:lnTo>
                    <a:pt x="999" y="10"/>
                  </a:lnTo>
                  <a:lnTo>
                    <a:pt x="1019" y="13"/>
                  </a:lnTo>
                  <a:lnTo>
                    <a:pt x="1032" y="15"/>
                  </a:lnTo>
                  <a:lnTo>
                    <a:pt x="1032" y="15"/>
                  </a:lnTo>
                  <a:lnTo>
                    <a:pt x="1048" y="22"/>
                  </a:lnTo>
                  <a:lnTo>
                    <a:pt x="1054" y="25"/>
                  </a:lnTo>
                  <a:lnTo>
                    <a:pt x="1057" y="28"/>
                  </a:lnTo>
                  <a:lnTo>
                    <a:pt x="1059" y="31"/>
                  </a:lnTo>
                  <a:lnTo>
                    <a:pt x="1061" y="36"/>
                  </a:lnTo>
                  <a:lnTo>
                    <a:pt x="1063" y="50"/>
                  </a:lnTo>
                  <a:lnTo>
                    <a:pt x="1063" y="50"/>
                  </a:lnTo>
                  <a:lnTo>
                    <a:pt x="1064" y="65"/>
                  </a:lnTo>
                  <a:lnTo>
                    <a:pt x="1063" y="72"/>
                  </a:lnTo>
                  <a:lnTo>
                    <a:pt x="1061" y="79"/>
                  </a:lnTo>
                  <a:lnTo>
                    <a:pt x="1058" y="84"/>
                  </a:lnTo>
                  <a:lnTo>
                    <a:pt x="1056" y="90"/>
                  </a:lnTo>
                  <a:lnTo>
                    <a:pt x="1051" y="93"/>
                  </a:lnTo>
                  <a:lnTo>
                    <a:pt x="1046" y="96"/>
                  </a:lnTo>
                  <a:lnTo>
                    <a:pt x="1046" y="96"/>
                  </a:lnTo>
                  <a:lnTo>
                    <a:pt x="1041" y="97"/>
                  </a:lnTo>
                  <a:lnTo>
                    <a:pt x="1038" y="100"/>
                  </a:lnTo>
                  <a:lnTo>
                    <a:pt x="1036" y="103"/>
                  </a:lnTo>
                  <a:lnTo>
                    <a:pt x="1032" y="106"/>
                  </a:lnTo>
                  <a:lnTo>
                    <a:pt x="1028" y="116"/>
                  </a:lnTo>
                  <a:lnTo>
                    <a:pt x="1024" y="128"/>
                  </a:lnTo>
                  <a:lnTo>
                    <a:pt x="1022" y="144"/>
                  </a:lnTo>
                  <a:lnTo>
                    <a:pt x="1019" y="164"/>
                  </a:lnTo>
                  <a:lnTo>
                    <a:pt x="1012" y="218"/>
                  </a:lnTo>
                  <a:lnTo>
                    <a:pt x="1012" y="218"/>
                  </a:lnTo>
                  <a:lnTo>
                    <a:pt x="1010" y="232"/>
                  </a:lnTo>
                  <a:lnTo>
                    <a:pt x="1006" y="246"/>
                  </a:lnTo>
                  <a:lnTo>
                    <a:pt x="1003" y="259"/>
                  </a:lnTo>
                  <a:lnTo>
                    <a:pt x="999" y="272"/>
                  </a:lnTo>
                  <a:lnTo>
                    <a:pt x="993" y="284"/>
                  </a:lnTo>
                  <a:lnTo>
                    <a:pt x="986" y="296"/>
                  </a:lnTo>
                  <a:lnTo>
                    <a:pt x="978" y="307"/>
                  </a:lnTo>
                  <a:lnTo>
                    <a:pt x="969" y="316"/>
                  </a:lnTo>
                  <a:lnTo>
                    <a:pt x="958" y="326"/>
                  </a:lnTo>
                  <a:lnTo>
                    <a:pt x="946" y="335"/>
                  </a:lnTo>
                  <a:lnTo>
                    <a:pt x="932" y="342"/>
                  </a:lnTo>
                  <a:lnTo>
                    <a:pt x="916" y="350"/>
                  </a:lnTo>
                  <a:lnTo>
                    <a:pt x="898" y="355"/>
                  </a:lnTo>
                  <a:lnTo>
                    <a:pt x="877" y="360"/>
                  </a:lnTo>
                  <a:lnTo>
                    <a:pt x="855" y="364"/>
                  </a:lnTo>
                  <a:lnTo>
                    <a:pt x="829" y="366"/>
                  </a:lnTo>
                  <a:lnTo>
                    <a:pt x="829" y="366"/>
                  </a:lnTo>
                  <a:lnTo>
                    <a:pt x="809" y="367"/>
                  </a:lnTo>
                  <a:lnTo>
                    <a:pt x="808" y="346"/>
                  </a:lnTo>
                  <a:lnTo>
                    <a:pt x="808" y="346"/>
                  </a:lnTo>
                  <a:lnTo>
                    <a:pt x="833" y="344"/>
                  </a:lnTo>
                  <a:lnTo>
                    <a:pt x="857" y="341"/>
                  </a:lnTo>
                  <a:lnTo>
                    <a:pt x="881" y="336"/>
                  </a:lnTo>
                  <a:lnTo>
                    <a:pt x="892" y="333"/>
                  </a:lnTo>
                  <a:lnTo>
                    <a:pt x="903" y="328"/>
                  </a:lnTo>
                  <a:lnTo>
                    <a:pt x="914" y="324"/>
                  </a:lnTo>
                  <a:lnTo>
                    <a:pt x="925" y="319"/>
                  </a:lnTo>
                  <a:lnTo>
                    <a:pt x="933" y="312"/>
                  </a:lnTo>
                  <a:lnTo>
                    <a:pt x="942" y="307"/>
                  </a:lnTo>
                  <a:lnTo>
                    <a:pt x="950" y="299"/>
                  </a:lnTo>
                  <a:lnTo>
                    <a:pt x="957" y="292"/>
                  </a:lnTo>
                  <a:lnTo>
                    <a:pt x="964" y="283"/>
                  </a:lnTo>
                  <a:lnTo>
                    <a:pt x="968" y="274"/>
                  </a:lnTo>
                  <a:lnTo>
                    <a:pt x="968" y="274"/>
                  </a:lnTo>
                  <a:lnTo>
                    <a:pt x="975" y="261"/>
                  </a:lnTo>
                  <a:lnTo>
                    <a:pt x="981" y="246"/>
                  </a:lnTo>
                  <a:lnTo>
                    <a:pt x="985" y="231"/>
                  </a:lnTo>
                  <a:lnTo>
                    <a:pt x="988" y="214"/>
                  </a:lnTo>
                  <a:lnTo>
                    <a:pt x="992" y="196"/>
                  </a:lnTo>
                  <a:lnTo>
                    <a:pt x="993" y="179"/>
                  </a:lnTo>
                  <a:lnTo>
                    <a:pt x="994" y="162"/>
                  </a:lnTo>
                  <a:lnTo>
                    <a:pt x="995" y="144"/>
                  </a:lnTo>
                  <a:lnTo>
                    <a:pt x="994" y="127"/>
                  </a:lnTo>
                  <a:lnTo>
                    <a:pt x="993" y="111"/>
                  </a:lnTo>
                  <a:lnTo>
                    <a:pt x="990" y="95"/>
                  </a:lnTo>
                  <a:lnTo>
                    <a:pt x="986" y="81"/>
                  </a:lnTo>
                  <a:lnTo>
                    <a:pt x="982" y="69"/>
                  </a:lnTo>
                  <a:lnTo>
                    <a:pt x="975" y="58"/>
                  </a:lnTo>
                  <a:lnTo>
                    <a:pt x="968" y="50"/>
                  </a:lnTo>
                  <a:lnTo>
                    <a:pt x="965" y="45"/>
                  </a:lnTo>
                  <a:lnTo>
                    <a:pt x="960" y="42"/>
                  </a:lnTo>
                  <a:lnTo>
                    <a:pt x="960" y="42"/>
                  </a:lnTo>
                  <a:lnTo>
                    <a:pt x="950" y="38"/>
                  </a:lnTo>
                  <a:lnTo>
                    <a:pt x="937" y="35"/>
                  </a:lnTo>
                  <a:lnTo>
                    <a:pt x="920" y="31"/>
                  </a:lnTo>
                  <a:lnTo>
                    <a:pt x="900" y="28"/>
                  </a:lnTo>
                  <a:lnTo>
                    <a:pt x="877" y="26"/>
                  </a:lnTo>
                  <a:lnTo>
                    <a:pt x="854" y="25"/>
                  </a:lnTo>
                  <a:lnTo>
                    <a:pt x="828" y="24"/>
                  </a:lnTo>
                  <a:lnTo>
                    <a:pt x="802" y="25"/>
                  </a:lnTo>
                  <a:lnTo>
                    <a:pt x="802" y="2"/>
                  </a:lnTo>
                  <a:close/>
                </a:path>
              </a:pathLst>
            </a:custGeom>
            <a:solidFill>
              <a:srgbClr val="C939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242"/>
            <p:cNvSpPr>
              <a:spLocks/>
            </p:cNvSpPr>
            <p:nvPr/>
          </p:nvSpPr>
          <p:spPr bwMode="auto">
            <a:xfrm flipH="1">
              <a:off x="7095920" y="6130387"/>
              <a:ext cx="88638" cy="144207"/>
            </a:xfrm>
            <a:custGeom>
              <a:avLst/>
              <a:gdLst>
                <a:gd name="T0" fmla="*/ 20 w 300"/>
                <a:gd name="T1" fmla="*/ 0 h 578"/>
                <a:gd name="T2" fmla="*/ 0 w 300"/>
                <a:gd name="T3" fmla="*/ 91 h 578"/>
                <a:gd name="T4" fmla="*/ 65 w 300"/>
                <a:gd name="T5" fmla="*/ 578 h 578"/>
                <a:gd name="T6" fmla="*/ 300 w 300"/>
                <a:gd name="T7" fmla="*/ 339 h 578"/>
                <a:gd name="T8" fmla="*/ 20 w 300"/>
                <a:gd name="T9" fmla="*/ 0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578">
                  <a:moveTo>
                    <a:pt x="20" y="0"/>
                  </a:moveTo>
                  <a:lnTo>
                    <a:pt x="0" y="91"/>
                  </a:lnTo>
                  <a:lnTo>
                    <a:pt x="65" y="578"/>
                  </a:lnTo>
                  <a:lnTo>
                    <a:pt x="300" y="339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243"/>
            <p:cNvSpPr>
              <a:spLocks/>
            </p:cNvSpPr>
            <p:nvPr/>
          </p:nvSpPr>
          <p:spPr bwMode="auto">
            <a:xfrm flipH="1">
              <a:off x="7095920" y="6130387"/>
              <a:ext cx="88638" cy="144207"/>
            </a:xfrm>
            <a:custGeom>
              <a:avLst/>
              <a:gdLst>
                <a:gd name="T0" fmla="*/ 20 w 300"/>
                <a:gd name="T1" fmla="*/ 0 h 578"/>
                <a:gd name="T2" fmla="*/ 0 w 300"/>
                <a:gd name="T3" fmla="*/ 91 h 578"/>
                <a:gd name="T4" fmla="*/ 65 w 300"/>
                <a:gd name="T5" fmla="*/ 578 h 578"/>
                <a:gd name="T6" fmla="*/ 300 w 300"/>
                <a:gd name="T7" fmla="*/ 339 h 578"/>
                <a:gd name="T8" fmla="*/ 20 w 300"/>
                <a:gd name="T9" fmla="*/ 0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578">
                  <a:moveTo>
                    <a:pt x="20" y="0"/>
                  </a:moveTo>
                  <a:lnTo>
                    <a:pt x="0" y="91"/>
                  </a:lnTo>
                  <a:lnTo>
                    <a:pt x="65" y="578"/>
                  </a:lnTo>
                  <a:lnTo>
                    <a:pt x="300" y="339"/>
                  </a:lnTo>
                  <a:lnTo>
                    <a:pt x="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244"/>
            <p:cNvSpPr>
              <a:spLocks/>
            </p:cNvSpPr>
            <p:nvPr/>
          </p:nvSpPr>
          <p:spPr bwMode="auto">
            <a:xfrm flipH="1">
              <a:off x="7014234" y="6128650"/>
              <a:ext cx="163372" cy="85134"/>
            </a:xfrm>
            <a:custGeom>
              <a:avLst/>
              <a:gdLst>
                <a:gd name="T0" fmla="*/ 0 w 563"/>
                <a:gd name="T1" fmla="*/ 0 h 346"/>
                <a:gd name="T2" fmla="*/ 280 w 563"/>
                <a:gd name="T3" fmla="*/ 338 h 346"/>
                <a:gd name="T4" fmla="*/ 563 w 563"/>
                <a:gd name="T5" fmla="*/ 0 h 346"/>
                <a:gd name="T6" fmla="*/ 563 w 563"/>
                <a:gd name="T7" fmla="*/ 7 h 346"/>
                <a:gd name="T8" fmla="*/ 280 w 563"/>
                <a:gd name="T9" fmla="*/ 346 h 346"/>
                <a:gd name="T10" fmla="*/ 0 w 563"/>
                <a:gd name="T11" fmla="*/ 7 h 346"/>
                <a:gd name="T12" fmla="*/ 0 w 563"/>
                <a:gd name="T13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3" h="346">
                  <a:moveTo>
                    <a:pt x="0" y="0"/>
                  </a:moveTo>
                  <a:lnTo>
                    <a:pt x="280" y="338"/>
                  </a:lnTo>
                  <a:lnTo>
                    <a:pt x="563" y="0"/>
                  </a:lnTo>
                  <a:lnTo>
                    <a:pt x="563" y="7"/>
                  </a:lnTo>
                  <a:lnTo>
                    <a:pt x="280" y="346"/>
                  </a:lnTo>
                  <a:lnTo>
                    <a:pt x="0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C7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245"/>
            <p:cNvSpPr>
              <a:spLocks/>
            </p:cNvSpPr>
            <p:nvPr/>
          </p:nvSpPr>
          <p:spPr bwMode="auto">
            <a:xfrm flipH="1">
              <a:off x="7014234" y="6128650"/>
              <a:ext cx="163372" cy="85134"/>
            </a:xfrm>
            <a:custGeom>
              <a:avLst/>
              <a:gdLst>
                <a:gd name="T0" fmla="*/ 0 w 563"/>
                <a:gd name="T1" fmla="*/ 0 h 346"/>
                <a:gd name="T2" fmla="*/ 280 w 563"/>
                <a:gd name="T3" fmla="*/ 338 h 346"/>
                <a:gd name="T4" fmla="*/ 563 w 563"/>
                <a:gd name="T5" fmla="*/ 0 h 346"/>
                <a:gd name="T6" fmla="*/ 563 w 563"/>
                <a:gd name="T7" fmla="*/ 7 h 346"/>
                <a:gd name="T8" fmla="*/ 280 w 563"/>
                <a:gd name="T9" fmla="*/ 346 h 346"/>
                <a:gd name="T10" fmla="*/ 0 w 563"/>
                <a:gd name="T11" fmla="*/ 7 h 346"/>
                <a:gd name="T12" fmla="*/ 0 w 563"/>
                <a:gd name="T13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3" h="346">
                  <a:moveTo>
                    <a:pt x="0" y="0"/>
                  </a:moveTo>
                  <a:lnTo>
                    <a:pt x="280" y="338"/>
                  </a:lnTo>
                  <a:lnTo>
                    <a:pt x="563" y="0"/>
                  </a:lnTo>
                  <a:lnTo>
                    <a:pt x="563" y="7"/>
                  </a:lnTo>
                  <a:lnTo>
                    <a:pt x="280" y="346"/>
                  </a:lnTo>
                  <a:lnTo>
                    <a:pt x="0" y="7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246"/>
            <p:cNvSpPr>
              <a:spLocks noEditPoints="1"/>
            </p:cNvSpPr>
            <p:nvPr/>
          </p:nvSpPr>
          <p:spPr bwMode="auto">
            <a:xfrm flipH="1">
              <a:off x="7080278" y="6271119"/>
              <a:ext cx="31284" cy="0"/>
            </a:xfrm>
            <a:custGeom>
              <a:avLst/>
              <a:gdLst>
                <a:gd name="T0" fmla="*/ 106 w 106"/>
                <a:gd name="T1" fmla="*/ 0 h 3"/>
                <a:gd name="T2" fmla="*/ 106 w 106"/>
                <a:gd name="T3" fmla="*/ 3 h 3"/>
                <a:gd name="T4" fmla="*/ 106 w 106"/>
                <a:gd name="T5" fmla="*/ 0 h 3"/>
                <a:gd name="T6" fmla="*/ 1 w 106"/>
                <a:gd name="T7" fmla="*/ 0 h 3"/>
                <a:gd name="T8" fmla="*/ 1 w 106"/>
                <a:gd name="T9" fmla="*/ 0 h 3"/>
                <a:gd name="T10" fmla="*/ 0 w 106"/>
                <a:gd name="T11" fmla="*/ 3 h 3"/>
                <a:gd name="T12" fmla="*/ 0 w 106"/>
                <a:gd name="T13" fmla="*/ 3 h 3"/>
                <a:gd name="T14" fmla="*/ 1 w 106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3">
                  <a:moveTo>
                    <a:pt x="106" y="0"/>
                  </a:moveTo>
                  <a:lnTo>
                    <a:pt x="106" y="3"/>
                  </a:lnTo>
                  <a:lnTo>
                    <a:pt x="106" y="0"/>
                  </a:lnTo>
                  <a:close/>
                  <a:moveTo>
                    <a:pt x="1" y="0"/>
                  </a:moveTo>
                  <a:lnTo>
                    <a:pt x="1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5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247"/>
            <p:cNvSpPr>
              <a:spLocks/>
            </p:cNvSpPr>
            <p:nvPr/>
          </p:nvSpPr>
          <p:spPr bwMode="auto">
            <a:xfrm flipH="1">
              <a:off x="7080278" y="6271119"/>
              <a:ext cx="0" cy="0"/>
            </a:xfrm>
            <a:custGeom>
              <a:avLst/>
              <a:gdLst>
                <a:gd name="T0" fmla="*/ 0 h 3"/>
                <a:gd name="T1" fmla="*/ 3 h 3"/>
                <a:gd name="T2" fmla="*/ 0 h 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3">
                  <a:moveTo>
                    <a:pt x="0" y="0"/>
                  </a:moveTo>
                  <a:lnTo>
                    <a:pt x="0" y="3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248"/>
            <p:cNvSpPr>
              <a:spLocks/>
            </p:cNvSpPr>
            <p:nvPr/>
          </p:nvSpPr>
          <p:spPr bwMode="auto">
            <a:xfrm flipH="1">
              <a:off x="7111562" y="6271119"/>
              <a:ext cx="0" cy="0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0 h 3"/>
                <a:gd name="T4" fmla="*/ 0 w 1"/>
                <a:gd name="T5" fmla="*/ 3 h 3"/>
                <a:gd name="T6" fmla="*/ 0 w 1"/>
                <a:gd name="T7" fmla="*/ 3 h 3"/>
                <a:gd name="T8" fmla="*/ 1 w 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1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249"/>
            <p:cNvSpPr>
              <a:spLocks/>
            </p:cNvSpPr>
            <p:nvPr/>
          </p:nvSpPr>
          <p:spPr bwMode="auto">
            <a:xfrm flipH="1">
              <a:off x="7080278" y="6271119"/>
              <a:ext cx="31284" cy="0"/>
            </a:xfrm>
            <a:custGeom>
              <a:avLst/>
              <a:gdLst>
                <a:gd name="T0" fmla="*/ 1 w 106"/>
                <a:gd name="T1" fmla="*/ 0 h 3"/>
                <a:gd name="T2" fmla="*/ 106 w 106"/>
                <a:gd name="T3" fmla="*/ 0 h 3"/>
                <a:gd name="T4" fmla="*/ 106 w 106"/>
                <a:gd name="T5" fmla="*/ 3 h 3"/>
                <a:gd name="T6" fmla="*/ 0 w 106"/>
                <a:gd name="T7" fmla="*/ 3 h 3"/>
                <a:gd name="T8" fmla="*/ 1 w 106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3">
                  <a:moveTo>
                    <a:pt x="1" y="0"/>
                  </a:moveTo>
                  <a:lnTo>
                    <a:pt x="106" y="0"/>
                  </a:lnTo>
                  <a:lnTo>
                    <a:pt x="106" y="3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239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250"/>
            <p:cNvSpPr>
              <a:spLocks/>
            </p:cNvSpPr>
            <p:nvPr/>
          </p:nvSpPr>
          <p:spPr bwMode="auto">
            <a:xfrm flipH="1">
              <a:off x="7080278" y="6271119"/>
              <a:ext cx="31284" cy="0"/>
            </a:xfrm>
            <a:custGeom>
              <a:avLst/>
              <a:gdLst>
                <a:gd name="T0" fmla="*/ 1 w 106"/>
                <a:gd name="T1" fmla="*/ 0 h 3"/>
                <a:gd name="T2" fmla="*/ 106 w 106"/>
                <a:gd name="T3" fmla="*/ 0 h 3"/>
                <a:gd name="T4" fmla="*/ 106 w 106"/>
                <a:gd name="T5" fmla="*/ 3 h 3"/>
                <a:gd name="T6" fmla="*/ 0 w 106"/>
                <a:gd name="T7" fmla="*/ 3 h 3"/>
                <a:gd name="T8" fmla="*/ 1 w 106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3">
                  <a:moveTo>
                    <a:pt x="1" y="0"/>
                  </a:moveTo>
                  <a:lnTo>
                    <a:pt x="106" y="0"/>
                  </a:lnTo>
                  <a:lnTo>
                    <a:pt x="106" y="3"/>
                  </a:lnTo>
                  <a:lnTo>
                    <a:pt x="0" y="3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251"/>
            <p:cNvSpPr>
              <a:spLocks/>
            </p:cNvSpPr>
            <p:nvPr/>
          </p:nvSpPr>
          <p:spPr bwMode="auto">
            <a:xfrm flipH="1">
              <a:off x="7134156" y="6231158"/>
              <a:ext cx="761244" cy="284939"/>
            </a:xfrm>
            <a:custGeom>
              <a:avLst/>
              <a:gdLst>
                <a:gd name="T0" fmla="*/ 1577 w 2627"/>
                <a:gd name="T1" fmla="*/ 0 h 1148"/>
                <a:gd name="T2" fmla="*/ 1776 w 2627"/>
                <a:gd name="T3" fmla="*/ 87 h 1148"/>
                <a:gd name="T4" fmla="*/ 1941 w 2627"/>
                <a:gd name="T5" fmla="*/ 163 h 1148"/>
                <a:gd name="T6" fmla="*/ 2074 w 2627"/>
                <a:gd name="T7" fmla="*/ 230 h 1148"/>
                <a:gd name="T8" fmla="*/ 2181 w 2627"/>
                <a:gd name="T9" fmla="*/ 288 h 1148"/>
                <a:gd name="T10" fmla="*/ 2263 w 2627"/>
                <a:gd name="T11" fmla="*/ 336 h 1148"/>
                <a:gd name="T12" fmla="*/ 2324 w 2627"/>
                <a:gd name="T13" fmla="*/ 377 h 1148"/>
                <a:gd name="T14" fmla="*/ 2369 w 2627"/>
                <a:gd name="T15" fmla="*/ 410 h 1148"/>
                <a:gd name="T16" fmla="*/ 2401 w 2627"/>
                <a:gd name="T17" fmla="*/ 434 h 1148"/>
                <a:gd name="T18" fmla="*/ 2420 w 2627"/>
                <a:gd name="T19" fmla="*/ 455 h 1148"/>
                <a:gd name="T20" fmla="*/ 2438 w 2627"/>
                <a:gd name="T21" fmla="*/ 480 h 1148"/>
                <a:gd name="T22" fmla="*/ 2455 w 2627"/>
                <a:gd name="T23" fmla="*/ 510 h 1148"/>
                <a:gd name="T24" fmla="*/ 2487 w 2627"/>
                <a:gd name="T25" fmla="*/ 582 h 1148"/>
                <a:gd name="T26" fmla="*/ 2516 w 2627"/>
                <a:gd name="T27" fmla="*/ 670 h 1148"/>
                <a:gd name="T28" fmla="*/ 2543 w 2627"/>
                <a:gd name="T29" fmla="*/ 768 h 1148"/>
                <a:gd name="T30" fmla="*/ 2581 w 2627"/>
                <a:gd name="T31" fmla="*/ 929 h 1148"/>
                <a:gd name="T32" fmla="*/ 1314 w 2627"/>
                <a:gd name="T33" fmla="*/ 1148 h 1148"/>
                <a:gd name="T34" fmla="*/ 0 w 2627"/>
                <a:gd name="T35" fmla="*/ 1148 h 1148"/>
                <a:gd name="T36" fmla="*/ 72 w 2627"/>
                <a:gd name="T37" fmla="*/ 821 h 1148"/>
                <a:gd name="T38" fmla="*/ 97 w 2627"/>
                <a:gd name="T39" fmla="*/ 718 h 1148"/>
                <a:gd name="T40" fmla="*/ 126 w 2627"/>
                <a:gd name="T41" fmla="*/ 624 h 1148"/>
                <a:gd name="T42" fmla="*/ 156 w 2627"/>
                <a:gd name="T43" fmla="*/ 545 h 1148"/>
                <a:gd name="T44" fmla="*/ 182 w 2627"/>
                <a:gd name="T45" fmla="*/ 494 h 1148"/>
                <a:gd name="T46" fmla="*/ 200 w 2627"/>
                <a:gd name="T47" fmla="*/ 467 h 1148"/>
                <a:gd name="T48" fmla="*/ 218 w 2627"/>
                <a:gd name="T49" fmla="*/ 444 h 1148"/>
                <a:gd name="T50" fmla="*/ 228 w 2627"/>
                <a:gd name="T51" fmla="*/ 434 h 1148"/>
                <a:gd name="T52" fmla="*/ 279 w 2627"/>
                <a:gd name="T53" fmla="*/ 394 h 1148"/>
                <a:gd name="T54" fmla="*/ 331 w 2627"/>
                <a:gd name="T55" fmla="*/ 359 h 1148"/>
                <a:gd name="T56" fmla="*/ 401 w 2627"/>
                <a:gd name="T57" fmla="*/ 315 h 1148"/>
                <a:gd name="T58" fmla="*/ 493 w 2627"/>
                <a:gd name="T59" fmla="*/ 262 h 1148"/>
                <a:gd name="T60" fmla="*/ 612 w 2627"/>
                <a:gd name="T61" fmla="*/ 201 h 1148"/>
                <a:gd name="T62" fmla="*/ 759 w 2627"/>
                <a:gd name="T63" fmla="*/ 130 h 1148"/>
                <a:gd name="T64" fmla="*/ 941 w 2627"/>
                <a:gd name="T65" fmla="*/ 49 h 1148"/>
                <a:gd name="T66" fmla="*/ 1577 w 2627"/>
                <a:gd name="T67" fmla="*/ 0 h 1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7" h="1148">
                  <a:moveTo>
                    <a:pt x="1577" y="0"/>
                  </a:moveTo>
                  <a:lnTo>
                    <a:pt x="1577" y="0"/>
                  </a:lnTo>
                  <a:lnTo>
                    <a:pt x="1680" y="46"/>
                  </a:lnTo>
                  <a:lnTo>
                    <a:pt x="1776" y="87"/>
                  </a:lnTo>
                  <a:lnTo>
                    <a:pt x="1862" y="127"/>
                  </a:lnTo>
                  <a:lnTo>
                    <a:pt x="1941" y="163"/>
                  </a:lnTo>
                  <a:lnTo>
                    <a:pt x="2011" y="198"/>
                  </a:lnTo>
                  <a:lnTo>
                    <a:pt x="2074" y="230"/>
                  </a:lnTo>
                  <a:lnTo>
                    <a:pt x="2130" y="261"/>
                  </a:lnTo>
                  <a:lnTo>
                    <a:pt x="2181" y="288"/>
                  </a:lnTo>
                  <a:lnTo>
                    <a:pt x="2224" y="313"/>
                  </a:lnTo>
                  <a:lnTo>
                    <a:pt x="2263" y="336"/>
                  </a:lnTo>
                  <a:lnTo>
                    <a:pt x="2296" y="358"/>
                  </a:lnTo>
                  <a:lnTo>
                    <a:pt x="2324" y="377"/>
                  </a:lnTo>
                  <a:lnTo>
                    <a:pt x="2349" y="394"/>
                  </a:lnTo>
                  <a:lnTo>
                    <a:pt x="2369" y="410"/>
                  </a:lnTo>
                  <a:lnTo>
                    <a:pt x="2401" y="434"/>
                  </a:lnTo>
                  <a:lnTo>
                    <a:pt x="2401" y="434"/>
                  </a:lnTo>
                  <a:lnTo>
                    <a:pt x="2411" y="444"/>
                  </a:lnTo>
                  <a:lnTo>
                    <a:pt x="2420" y="455"/>
                  </a:lnTo>
                  <a:lnTo>
                    <a:pt x="2429" y="467"/>
                  </a:lnTo>
                  <a:lnTo>
                    <a:pt x="2438" y="480"/>
                  </a:lnTo>
                  <a:lnTo>
                    <a:pt x="2447" y="494"/>
                  </a:lnTo>
                  <a:lnTo>
                    <a:pt x="2455" y="510"/>
                  </a:lnTo>
                  <a:lnTo>
                    <a:pt x="2472" y="545"/>
                  </a:lnTo>
                  <a:lnTo>
                    <a:pt x="2487" y="582"/>
                  </a:lnTo>
                  <a:lnTo>
                    <a:pt x="2503" y="624"/>
                  </a:lnTo>
                  <a:lnTo>
                    <a:pt x="2516" y="670"/>
                  </a:lnTo>
                  <a:lnTo>
                    <a:pt x="2531" y="718"/>
                  </a:lnTo>
                  <a:lnTo>
                    <a:pt x="2543" y="768"/>
                  </a:lnTo>
                  <a:lnTo>
                    <a:pt x="2556" y="821"/>
                  </a:lnTo>
                  <a:lnTo>
                    <a:pt x="2581" y="929"/>
                  </a:lnTo>
                  <a:lnTo>
                    <a:pt x="2627" y="1148"/>
                  </a:lnTo>
                  <a:lnTo>
                    <a:pt x="1314" y="1148"/>
                  </a:lnTo>
                  <a:lnTo>
                    <a:pt x="0" y="1148"/>
                  </a:lnTo>
                  <a:lnTo>
                    <a:pt x="0" y="1148"/>
                  </a:lnTo>
                  <a:lnTo>
                    <a:pt x="47" y="929"/>
                  </a:lnTo>
                  <a:lnTo>
                    <a:pt x="72" y="821"/>
                  </a:lnTo>
                  <a:lnTo>
                    <a:pt x="84" y="768"/>
                  </a:lnTo>
                  <a:lnTo>
                    <a:pt x="97" y="718"/>
                  </a:lnTo>
                  <a:lnTo>
                    <a:pt x="111" y="670"/>
                  </a:lnTo>
                  <a:lnTo>
                    <a:pt x="126" y="624"/>
                  </a:lnTo>
                  <a:lnTo>
                    <a:pt x="140" y="582"/>
                  </a:lnTo>
                  <a:lnTo>
                    <a:pt x="156" y="545"/>
                  </a:lnTo>
                  <a:lnTo>
                    <a:pt x="173" y="510"/>
                  </a:lnTo>
                  <a:lnTo>
                    <a:pt x="182" y="494"/>
                  </a:lnTo>
                  <a:lnTo>
                    <a:pt x="189" y="480"/>
                  </a:lnTo>
                  <a:lnTo>
                    <a:pt x="200" y="467"/>
                  </a:lnTo>
                  <a:lnTo>
                    <a:pt x="209" y="455"/>
                  </a:lnTo>
                  <a:lnTo>
                    <a:pt x="218" y="444"/>
                  </a:lnTo>
                  <a:lnTo>
                    <a:pt x="228" y="434"/>
                  </a:lnTo>
                  <a:lnTo>
                    <a:pt x="228" y="434"/>
                  </a:lnTo>
                  <a:lnTo>
                    <a:pt x="259" y="410"/>
                  </a:lnTo>
                  <a:lnTo>
                    <a:pt x="279" y="394"/>
                  </a:lnTo>
                  <a:lnTo>
                    <a:pt x="303" y="377"/>
                  </a:lnTo>
                  <a:lnTo>
                    <a:pt x="331" y="359"/>
                  </a:lnTo>
                  <a:lnTo>
                    <a:pt x="363" y="337"/>
                  </a:lnTo>
                  <a:lnTo>
                    <a:pt x="401" y="315"/>
                  </a:lnTo>
                  <a:lnTo>
                    <a:pt x="444" y="290"/>
                  </a:lnTo>
                  <a:lnTo>
                    <a:pt x="493" y="262"/>
                  </a:lnTo>
                  <a:lnTo>
                    <a:pt x="550" y="232"/>
                  </a:lnTo>
                  <a:lnTo>
                    <a:pt x="612" y="201"/>
                  </a:lnTo>
                  <a:lnTo>
                    <a:pt x="682" y="167"/>
                  </a:lnTo>
                  <a:lnTo>
                    <a:pt x="759" y="130"/>
                  </a:lnTo>
                  <a:lnTo>
                    <a:pt x="846" y="90"/>
                  </a:lnTo>
                  <a:lnTo>
                    <a:pt x="941" y="49"/>
                  </a:lnTo>
                  <a:lnTo>
                    <a:pt x="1045" y="4"/>
                  </a:lnTo>
                  <a:lnTo>
                    <a:pt x="1577" y="0"/>
                  </a:lnTo>
                  <a:close/>
                </a:path>
              </a:pathLst>
            </a:custGeom>
            <a:solidFill>
              <a:srgbClr val="FDDE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252"/>
            <p:cNvSpPr>
              <a:spLocks/>
            </p:cNvSpPr>
            <p:nvPr/>
          </p:nvSpPr>
          <p:spPr bwMode="auto">
            <a:xfrm flipH="1">
              <a:off x="7134156" y="6231158"/>
              <a:ext cx="761244" cy="284939"/>
            </a:xfrm>
            <a:custGeom>
              <a:avLst/>
              <a:gdLst>
                <a:gd name="T0" fmla="*/ 1577 w 2627"/>
                <a:gd name="T1" fmla="*/ 0 h 1148"/>
                <a:gd name="T2" fmla="*/ 1776 w 2627"/>
                <a:gd name="T3" fmla="*/ 87 h 1148"/>
                <a:gd name="T4" fmla="*/ 1941 w 2627"/>
                <a:gd name="T5" fmla="*/ 163 h 1148"/>
                <a:gd name="T6" fmla="*/ 2074 w 2627"/>
                <a:gd name="T7" fmla="*/ 230 h 1148"/>
                <a:gd name="T8" fmla="*/ 2181 w 2627"/>
                <a:gd name="T9" fmla="*/ 288 h 1148"/>
                <a:gd name="T10" fmla="*/ 2263 w 2627"/>
                <a:gd name="T11" fmla="*/ 336 h 1148"/>
                <a:gd name="T12" fmla="*/ 2324 w 2627"/>
                <a:gd name="T13" fmla="*/ 377 h 1148"/>
                <a:gd name="T14" fmla="*/ 2369 w 2627"/>
                <a:gd name="T15" fmla="*/ 410 h 1148"/>
                <a:gd name="T16" fmla="*/ 2401 w 2627"/>
                <a:gd name="T17" fmla="*/ 434 h 1148"/>
                <a:gd name="T18" fmla="*/ 2420 w 2627"/>
                <a:gd name="T19" fmla="*/ 455 h 1148"/>
                <a:gd name="T20" fmla="*/ 2438 w 2627"/>
                <a:gd name="T21" fmla="*/ 480 h 1148"/>
                <a:gd name="T22" fmla="*/ 2455 w 2627"/>
                <a:gd name="T23" fmla="*/ 510 h 1148"/>
                <a:gd name="T24" fmla="*/ 2487 w 2627"/>
                <a:gd name="T25" fmla="*/ 582 h 1148"/>
                <a:gd name="T26" fmla="*/ 2516 w 2627"/>
                <a:gd name="T27" fmla="*/ 670 h 1148"/>
                <a:gd name="T28" fmla="*/ 2543 w 2627"/>
                <a:gd name="T29" fmla="*/ 768 h 1148"/>
                <a:gd name="T30" fmla="*/ 2581 w 2627"/>
                <a:gd name="T31" fmla="*/ 929 h 1148"/>
                <a:gd name="T32" fmla="*/ 1314 w 2627"/>
                <a:gd name="T33" fmla="*/ 1148 h 1148"/>
                <a:gd name="T34" fmla="*/ 0 w 2627"/>
                <a:gd name="T35" fmla="*/ 1148 h 1148"/>
                <a:gd name="T36" fmla="*/ 72 w 2627"/>
                <a:gd name="T37" fmla="*/ 821 h 1148"/>
                <a:gd name="T38" fmla="*/ 97 w 2627"/>
                <a:gd name="T39" fmla="*/ 718 h 1148"/>
                <a:gd name="T40" fmla="*/ 126 w 2627"/>
                <a:gd name="T41" fmla="*/ 624 h 1148"/>
                <a:gd name="T42" fmla="*/ 156 w 2627"/>
                <a:gd name="T43" fmla="*/ 545 h 1148"/>
                <a:gd name="T44" fmla="*/ 182 w 2627"/>
                <a:gd name="T45" fmla="*/ 494 h 1148"/>
                <a:gd name="T46" fmla="*/ 200 w 2627"/>
                <a:gd name="T47" fmla="*/ 467 h 1148"/>
                <a:gd name="T48" fmla="*/ 218 w 2627"/>
                <a:gd name="T49" fmla="*/ 444 h 1148"/>
                <a:gd name="T50" fmla="*/ 228 w 2627"/>
                <a:gd name="T51" fmla="*/ 434 h 1148"/>
                <a:gd name="T52" fmla="*/ 279 w 2627"/>
                <a:gd name="T53" fmla="*/ 394 h 1148"/>
                <a:gd name="T54" fmla="*/ 331 w 2627"/>
                <a:gd name="T55" fmla="*/ 359 h 1148"/>
                <a:gd name="T56" fmla="*/ 401 w 2627"/>
                <a:gd name="T57" fmla="*/ 315 h 1148"/>
                <a:gd name="T58" fmla="*/ 493 w 2627"/>
                <a:gd name="T59" fmla="*/ 262 h 1148"/>
                <a:gd name="T60" fmla="*/ 612 w 2627"/>
                <a:gd name="T61" fmla="*/ 201 h 1148"/>
                <a:gd name="T62" fmla="*/ 759 w 2627"/>
                <a:gd name="T63" fmla="*/ 130 h 1148"/>
                <a:gd name="T64" fmla="*/ 941 w 2627"/>
                <a:gd name="T65" fmla="*/ 49 h 1148"/>
                <a:gd name="T66" fmla="*/ 1577 w 2627"/>
                <a:gd name="T67" fmla="*/ 0 h 1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7" h="1148">
                  <a:moveTo>
                    <a:pt x="1577" y="0"/>
                  </a:moveTo>
                  <a:lnTo>
                    <a:pt x="1577" y="0"/>
                  </a:lnTo>
                  <a:lnTo>
                    <a:pt x="1680" y="46"/>
                  </a:lnTo>
                  <a:lnTo>
                    <a:pt x="1776" y="87"/>
                  </a:lnTo>
                  <a:lnTo>
                    <a:pt x="1862" y="127"/>
                  </a:lnTo>
                  <a:lnTo>
                    <a:pt x="1941" y="163"/>
                  </a:lnTo>
                  <a:lnTo>
                    <a:pt x="2011" y="198"/>
                  </a:lnTo>
                  <a:lnTo>
                    <a:pt x="2074" y="230"/>
                  </a:lnTo>
                  <a:lnTo>
                    <a:pt x="2130" y="261"/>
                  </a:lnTo>
                  <a:lnTo>
                    <a:pt x="2181" y="288"/>
                  </a:lnTo>
                  <a:lnTo>
                    <a:pt x="2224" y="313"/>
                  </a:lnTo>
                  <a:lnTo>
                    <a:pt x="2263" y="336"/>
                  </a:lnTo>
                  <a:lnTo>
                    <a:pt x="2296" y="358"/>
                  </a:lnTo>
                  <a:lnTo>
                    <a:pt x="2324" y="377"/>
                  </a:lnTo>
                  <a:lnTo>
                    <a:pt x="2349" y="394"/>
                  </a:lnTo>
                  <a:lnTo>
                    <a:pt x="2369" y="410"/>
                  </a:lnTo>
                  <a:lnTo>
                    <a:pt x="2401" y="434"/>
                  </a:lnTo>
                  <a:lnTo>
                    <a:pt x="2401" y="434"/>
                  </a:lnTo>
                  <a:lnTo>
                    <a:pt x="2411" y="444"/>
                  </a:lnTo>
                  <a:lnTo>
                    <a:pt x="2420" y="455"/>
                  </a:lnTo>
                  <a:lnTo>
                    <a:pt x="2429" y="467"/>
                  </a:lnTo>
                  <a:lnTo>
                    <a:pt x="2438" y="480"/>
                  </a:lnTo>
                  <a:lnTo>
                    <a:pt x="2447" y="494"/>
                  </a:lnTo>
                  <a:lnTo>
                    <a:pt x="2455" y="510"/>
                  </a:lnTo>
                  <a:lnTo>
                    <a:pt x="2472" y="545"/>
                  </a:lnTo>
                  <a:lnTo>
                    <a:pt x="2487" y="582"/>
                  </a:lnTo>
                  <a:lnTo>
                    <a:pt x="2503" y="624"/>
                  </a:lnTo>
                  <a:lnTo>
                    <a:pt x="2516" y="670"/>
                  </a:lnTo>
                  <a:lnTo>
                    <a:pt x="2531" y="718"/>
                  </a:lnTo>
                  <a:lnTo>
                    <a:pt x="2543" y="768"/>
                  </a:lnTo>
                  <a:lnTo>
                    <a:pt x="2556" y="821"/>
                  </a:lnTo>
                  <a:lnTo>
                    <a:pt x="2581" y="929"/>
                  </a:lnTo>
                  <a:lnTo>
                    <a:pt x="2627" y="1148"/>
                  </a:lnTo>
                  <a:lnTo>
                    <a:pt x="1314" y="1148"/>
                  </a:lnTo>
                  <a:lnTo>
                    <a:pt x="0" y="1148"/>
                  </a:lnTo>
                  <a:lnTo>
                    <a:pt x="0" y="1148"/>
                  </a:lnTo>
                  <a:lnTo>
                    <a:pt x="47" y="929"/>
                  </a:lnTo>
                  <a:lnTo>
                    <a:pt x="72" y="821"/>
                  </a:lnTo>
                  <a:lnTo>
                    <a:pt x="84" y="768"/>
                  </a:lnTo>
                  <a:lnTo>
                    <a:pt x="97" y="718"/>
                  </a:lnTo>
                  <a:lnTo>
                    <a:pt x="111" y="670"/>
                  </a:lnTo>
                  <a:lnTo>
                    <a:pt x="126" y="624"/>
                  </a:lnTo>
                  <a:lnTo>
                    <a:pt x="140" y="582"/>
                  </a:lnTo>
                  <a:lnTo>
                    <a:pt x="156" y="545"/>
                  </a:lnTo>
                  <a:lnTo>
                    <a:pt x="173" y="510"/>
                  </a:lnTo>
                  <a:lnTo>
                    <a:pt x="182" y="494"/>
                  </a:lnTo>
                  <a:lnTo>
                    <a:pt x="189" y="480"/>
                  </a:lnTo>
                  <a:lnTo>
                    <a:pt x="200" y="467"/>
                  </a:lnTo>
                  <a:lnTo>
                    <a:pt x="209" y="455"/>
                  </a:lnTo>
                  <a:lnTo>
                    <a:pt x="218" y="444"/>
                  </a:lnTo>
                  <a:lnTo>
                    <a:pt x="228" y="434"/>
                  </a:lnTo>
                  <a:lnTo>
                    <a:pt x="228" y="434"/>
                  </a:lnTo>
                  <a:lnTo>
                    <a:pt x="259" y="410"/>
                  </a:lnTo>
                  <a:lnTo>
                    <a:pt x="279" y="394"/>
                  </a:lnTo>
                  <a:lnTo>
                    <a:pt x="303" y="377"/>
                  </a:lnTo>
                  <a:lnTo>
                    <a:pt x="331" y="359"/>
                  </a:lnTo>
                  <a:lnTo>
                    <a:pt x="363" y="337"/>
                  </a:lnTo>
                  <a:lnTo>
                    <a:pt x="401" y="315"/>
                  </a:lnTo>
                  <a:lnTo>
                    <a:pt x="444" y="290"/>
                  </a:lnTo>
                  <a:lnTo>
                    <a:pt x="493" y="262"/>
                  </a:lnTo>
                  <a:lnTo>
                    <a:pt x="550" y="232"/>
                  </a:lnTo>
                  <a:lnTo>
                    <a:pt x="612" y="201"/>
                  </a:lnTo>
                  <a:lnTo>
                    <a:pt x="682" y="167"/>
                  </a:lnTo>
                  <a:lnTo>
                    <a:pt x="759" y="130"/>
                  </a:lnTo>
                  <a:lnTo>
                    <a:pt x="846" y="90"/>
                  </a:lnTo>
                  <a:lnTo>
                    <a:pt x="941" y="49"/>
                  </a:lnTo>
                  <a:lnTo>
                    <a:pt x="1045" y="4"/>
                  </a:lnTo>
                  <a:lnTo>
                    <a:pt x="157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253"/>
            <p:cNvSpPr>
              <a:spLocks/>
            </p:cNvSpPr>
            <p:nvPr/>
          </p:nvSpPr>
          <p:spPr bwMode="auto">
            <a:xfrm flipH="1">
              <a:off x="7134156" y="6231158"/>
              <a:ext cx="761244" cy="284939"/>
            </a:xfrm>
            <a:custGeom>
              <a:avLst/>
              <a:gdLst>
                <a:gd name="T0" fmla="*/ 1577 w 2627"/>
                <a:gd name="T1" fmla="*/ 0 h 1148"/>
                <a:gd name="T2" fmla="*/ 1776 w 2627"/>
                <a:gd name="T3" fmla="*/ 87 h 1148"/>
                <a:gd name="T4" fmla="*/ 1941 w 2627"/>
                <a:gd name="T5" fmla="*/ 163 h 1148"/>
                <a:gd name="T6" fmla="*/ 2074 w 2627"/>
                <a:gd name="T7" fmla="*/ 230 h 1148"/>
                <a:gd name="T8" fmla="*/ 2181 w 2627"/>
                <a:gd name="T9" fmla="*/ 288 h 1148"/>
                <a:gd name="T10" fmla="*/ 2263 w 2627"/>
                <a:gd name="T11" fmla="*/ 336 h 1148"/>
                <a:gd name="T12" fmla="*/ 2324 w 2627"/>
                <a:gd name="T13" fmla="*/ 377 h 1148"/>
                <a:gd name="T14" fmla="*/ 2369 w 2627"/>
                <a:gd name="T15" fmla="*/ 410 h 1148"/>
                <a:gd name="T16" fmla="*/ 2401 w 2627"/>
                <a:gd name="T17" fmla="*/ 434 h 1148"/>
                <a:gd name="T18" fmla="*/ 2420 w 2627"/>
                <a:gd name="T19" fmla="*/ 455 h 1148"/>
                <a:gd name="T20" fmla="*/ 2438 w 2627"/>
                <a:gd name="T21" fmla="*/ 480 h 1148"/>
                <a:gd name="T22" fmla="*/ 2455 w 2627"/>
                <a:gd name="T23" fmla="*/ 510 h 1148"/>
                <a:gd name="T24" fmla="*/ 2487 w 2627"/>
                <a:gd name="T25" fmla="*/ 582 h 1148"/>
                <a:gd name="T26" fmla="*/ 2516 w 2627"/>
                <a:gd name="T27" fmla="*/ 670 h 1148"/>
                <a:gd name="T28" fmla="*/ 2543 w 2627"/>
                <a:gd name="T29" fmla="*/ 768 h 1148"/>
                <a:gd name="T30" fmla="*/ 2581 w 2627"/>
                <a:gd name="T31" fmla="*/ 929 h 1148"/>
                <a:gd name="T32" fmla="*/ 1314 w 2627"/>
                <a:gd name="T33" fmla="*/ 1148 h 1148"/>
                <a:gd name="T34" fmla="*/ 0 w 2627"/>
                <a:gd name="T35" fmla="*/ 1148 h 1148"/>
                <a:gd name="T36" fmla="*/ 72 w 2627"/>
                <a:gd name="T37" fmla="*/ 821 h 1148"/>
                <a:gd name="T38" fmla="*/ 97 w 2627"/>
                <a:gd name="T39" fmla="*/ 718 h 1148"/>
                <a:gd name="T40" fmla="*/ 126 w 2627"/>
                <a:gd name="T41" fmla="*/ 624 h 1148"/>
                <a:gd name="T42" fmla="*/ 156 w 2627"/>
                <a:gd name="T43" fmla="*/ 545 h 1148"/>
                <a:gd name="T44" fmla="*/ 182 w 2627"/>
                <a:gd name="T45" fmla="*/ 494 h 1148"/>
                <a:gd name="T46" fmla="*/ 200 w 2627"/>
                <a:gd name="T47" fmla="*/ 467 h 1148"/>
                <a:gd name="T48" fmla="*/ 218 w 2627"/>
                <a:gd name="T49" fmla="*/ 444 h 1148"/>
                <a:gd name="T50" fmla="*/ 228 w 2627"/>
                <a:gd name="T51" fmla="*/ 434 h 1148"/>
                <a:gd name="T52" fmla="*/ 279 w 2627"/>
                <a:gd name="T53" fmla="*/ 394 h 1148"/>
                <a:gd name="T54" fmla="*/ 331 w 2627"/>
                <a:gd name="T55" fmla="*/ 359 h 1148"/>
                <a:gd name="T56" fmla="*/ 401 w 2627"/>
                <a:gd name="T57" fmla="*/ 315 h 1148"/>
                <a:gd name="T58" fmla="*/ 493 w 2627"/>
                <a:gd name="T59" fmla="*/ 262 h 1148"/>
                <a:gd name="T60" fmla="*/ 612 w 2627"/>
                <a:gd name="T61" fmla="*/ 201 h 1148"/>
                <a:gd name="T62" fmla="*/ 759 w 2627"/>
                <a:gd name="T63" fmla="*/ 130 h 1148"/>
                <a:gd name="T64" fmla="*/ 941 w 2627"/>
                <a:gd name="T65" fmla="*/ 49 h 1148"/>
                <a:gd name="T66" fmla="*/ 1577 w 2627"/>
                <a:gd name="T67" fmla="*/ 0 h 1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7" h="1148">
                  <a:moveTo>
                    <a:pt x="1577" y="0"/>
                  </a:moveTo>
                  <a:lnTo>
                    <a:pt x="1577" y="0"/>
                  </a:lnTo>
                  <a:lnTo>
                    <a:pt x="1680" y="46"/>
                  </a:lnTo>
                  <a:lnTo>
                    <a:pt x="1776" y="87"/>
                  </a:lnTo>
                  <a:lnTo>
                    <a:pt x="1862" y="127"/>
                  </a:lnTo>
                  <a:lnTo>
                    <a:pt x="1941" y="163"/>
                  </a:lnTo>
                  <a:lnTo>
                    <a:pt x="2011" y="198"/>
                  </a:lnTo>
                  <a:lnTo>
                    <a:pt x="2074" y="230"/>
                  </a:lnTo>
                  <a:lnTo>
                    <a:pt x="2130" y="261"/>
                  </a:lnTo>
                  <a:lnTo>
                    <a:pt x="2181" y="288"/>
                  </a:lnTo>
                  <a:lnTo>
                    <a:pt x="2224" y="313"/>
                  </a:lnTo>
                  <a:lnTo>
                    <a:pt x="2263" y="336"/>
                  </a:lnTo>
                  <a:lnTo>
                    <a:pt x="2296" y="358"/>
                  </a:lnTo>
                  <a:lnTo>
                    <a:pt x="2324" y="377"/>
                  </a:lnTo>
                  <a:lnTo>
                    <a:pt x="2349" y="394"/>
                  </a:lnTo>
                  <a:lnTo>
                    <a:pt x="2369" y="410"/>
                  </a:lnTo>
                  <a:lnTo>
                    <a:pt x="2401" y="434"/>
                  </a:lnTo>
                  <a:lnTo>
                    <a:pt x="2401" y="434"/>
                  </a:lnTo>
                  <a:lnTo>
                    <a:pt x="2411" y="444"/>
                  </a:lnTo>
                  <a:lnTo>
                    <a:pt x="2420" y="455"/>
                  </a:lnTo>
                  <a:lnTo>
                    <a:pt x="2429" y="467"/>
                  </a:lnTo>
                  <a:lnTo>
                    <a:pt x="2438" y="480"/>
                  </a:lnTo>
                  <a:lnTo>
                    <a:pt x="2447" y="494"/>
                  </a:lnTo>
                  <a:lnTo>
                    <a:pt x="2455" y="510"/>
                  </a:lnTo>
                  <a:lnTo>
                    <a:pt x="2472" y="545"/>
                  </a:lnTo>
                  <a:lnTo>
                    <a:pt x="2487" y="582"/>
                  </a:lnTo>
                  <a:lnTo>
                    <a:pt x="2503" y="624"/>
                  </a:lnTo>
                  <a:lnTo>
                    <a:pt x="2516" y="670"/>
                  </a:lnTo>
                  <a:lnTo>
                    <a:pt x="2531" y="718"/>
                  </a:lnTo>
                  <a:lnTo>
                    <a:pt x="2543" y="768"/>
                  </a:lnTo>
                  <a:lnTo>
                    <a:pt x="2556" y="821"/>
                  </a:lnTo>
                  <a:lnTo>
                    <a:pt x="2581" y="929"/>
                  </a:lnTo>
                  <a:lnTo>
                    <a:pt x="2627" y="1148"/>
                  </a:lnTo>
                  <a:lnTo>
                    <a:pt x="1314" y="1148"/>
                  </a:lnTo>
                  <a:lnTo>
                    <a:pt x="0" y="1148"/>
                  </a:lnTo>
                  <a:lnTo>
                    <a:pt x="0" y="1148"/>
                  </a:lnTo>
                  <a:lnTo>
                    <a:pt x="47" y="929"/>
                  </a:lnTo>
                  <a:lnTo>
                    <a:pt x="72" y="821"/>
                  </a:lnTo>
                  <a:lnTo>
                    <a:pt x="84" y="768"/>
                  </a:lnTo>
                  <a:lnTo>
                    <a:pt x="97" y="718"/>
                  </a:lnTo>
                  <a:lnTo>
                    <a:pt x="111" y="670"/>
                  </a:lnTo>
                  <a:lnTo>
                    <a:pt x="126" y="624"/>
                  </a:lnTo>
                  <a:lnTo>
                    <a:pt x="140" y="582"/>
                  </a:lnTo>
                  <a:lnTo>
                    <a:pt x="156" y="545"/>
                  </a:lnTo>
                  <a:lnTo>
                    <a:pt x="173" y="510"/>
                  </a:lnTo>
                  <a:lnTo>
                    <a:pt x="182" y="494"/>
                  </a:lnTo>
                  <a:lnTo>
                    <a:pt x="189" y="480"/>
                  </a:lnTo>
                  <a:lnTo>
                    <a:pt x="200" y="467"/>
                  </a:lnTo>
                  <a:lnTo>
                    <a:pt x="209" y="455"/>
                  </a:lnTo>
                  <a:lnTo>
                    <a:pt x="218" y="444"/>
                  </a:lnTo>
                  <a:lnTo>
                    <a:pt x="228" y="434"/>
                  </a:lnTo>
                  <a:lnTo>
                    <a:pt x="228" y="434"/>
                  </a:lnTo>
                  <a:lnTo>
                    <a:pt x="259" y="410"/>
                  </a:lnTo>
                  <a:lnTo>
                    <a:pt x="279" y="394"/>
                  </a:lnTo>
                  <a:lnTo>
                    <a:pt x="303" y="377"/>
                  </a:lnTo>
                  <a:lnTo>
                    <a:pt x="331" y="359"/>
                  </a:lnTo>
                  <a:lnTo>
                    <a:pt x="363" y="337"/>
                  </a:lnTo>
                  <a:lnTo>
                    <a:pt x="401" y="315"/>
                  </a:lnTo>
                  <a:lnTo>
                    <a:pt x="444" y="290"/>
                  </a:lnTo>
                  <a:lnTo>
                    <a:pt x="493" y="262"/>
                  </a:lnTo>
                  <a:lnTo>
                    <a:pt x="550" y="232"/>
                  </a:lnTo>
                  <a:lnTo>
                    <a:pt x="612" y="201"/>
                  </a:lnTo>
                  <a:lnTo>
                    <a:pt x="682" y="167"/>
                  </a:lnTo>
                  <a:lnTo>
                    <a:pt x="759" y="130"/>
                  </a:lnTo>
                  <a:lnTo>
                    <a:pt x="846" y="90"/>
                  </a:lnTo>
                  <a:lnTo>
                    <a:pt x="941" y="49"/>
                  </a:lnTo>
                  <a:lnTo>
                    <a:pt x="1045" y="4"/>
                  </a:lnTo>
                  <a:lnTo>
                    <a:pt x="1577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254"/>
            <p:cNvSpPr>
              <a:spLocks/>
            </p:cNvSpPr>
            <p:nvPr/>
          </p:nvSpPr>
          <p:spPr bwMode="auto">
            <a:xfrm flipH="1">
              <a:off x="7134156" y="6231158"/>
              <a:ext cx="761244" cy="284939"/>
            </a:xfrm>
            <a:custGeom>
              <a:avLst/>
              <a:gdLst>
                <a:gd name="T0" fmla="*/ 1577 w 2627"/>
                <a:gd name="T1" fmla="*/ 0 h 1148"/>
                <a:gd name="T2" fmla="*/ 1776 w 2627"/>
                <a:gd name="T3" fmla="*/ 87 h 1148"/>
                <a:gd name="T4" fmla="*/ 1941 w 2627"/>
                <a:gd name="T5" fmla="*/ 163 h 1148"/>
                <a:gd name="T6" fmla="*/ 2074 w 2627"/>
                <a:gd name="T7" fmla="*/ 230 h 1148"/>
                <a:gd name="T8" fmla="*/ 2181 w 2627"/>
                <a:gd name="T9" fmla="*/ 288 h 1148"/>
                <a:gd name="T10" fmla="*/ 2263 w 2627"/>
                <a:gd name="T11" fmla="*/ 336 h 1148"/>
                <a:gd name="T12" fmla="*/ 2324 w 2627"/>
                <a:gd name="T13" fmla="*/ 377 h 1148"/>
                <a:gd name="T14" fmla="*/ 2369 w 2627"/>
                <a:gd name="T15" fmla="*/ 410 h 1148"/>
                <a:gd name="T16" fmla="*/ 2401 w 2627"/>
                <a:gd name="T17" fmla="*/ 434 h 1148"/>
                <a:gd name="T18" fmla="*/ 2420 w 2627"/>
                <a:gd name="T19" fmla="*/ 455 h 1148"/>
                <a:gd name="T20" fmla="*/ 2438 w 2627"/>
                <a:gd name="T21" fmla="*/ 480 h 1148"/>
                <a:gd name="T22" fmla="*/ 2455 w 2627"/>
                <a:gd name="T23" fmla="*/ 510 h 1148"/>
                <a:gd name="T24" fmla="*/ 2487 w 2627"/>
                <a:gd name="T25" fmla="*/ 582 h 1148"/>
                <a:gd name="T26" fmla="*/ 2516 w 2627"/>
                <a:gd name="T27" fmla="*/ 670 h 1148"/>
                <a:gd name="T28" fmla="*/ 2543 w 2627"/>
                <a:gd name="T29" fmla="*/ 768 h 1148"/>
                <a:gd name="T30" fmla="*/ 2581 w 2627"/>
                <a:gd name="T31" fmla="*/ 929 h 1148"/>
                <a:gd name="T32" fmla="*/ 1314 w 2627"/>
                <a:gd name="T33" fmla="*/ 1148 h 1148"/>
                <a:gd name="T34" fmla="*/ 0 w 2627"/>
                <a:gd name="T35" fmla="*/ 1148 h 1148"/>
                <a:gd name="T36" fmla="*/ 72 w 2627"/>
                <a:gd name="T37" fmla="*/ 821 h 1148"/>
                <a:gd name="T38" fmla="*/ 97 w 2627"/>
                <a:gd name="T39" fmla="*/ 718 h 1148"/>
                <a:gd name="T40" fmla="*/ 126 w 2627"/>
                <a:gd name="T41" fmla="*/ 624 h 1148"/>
                <a:gd name="T42" fmla="*/ 156 w 2627"/>
                <a:gd name="T43" fmla="*/ 545 h 1148"/>
                <a:gd name="T44" fmla="*/ 182 w 2627"/>
                <a:gd name="T45" fmla="*/ 494 h 1148"/>
                <a:gd name="T46" fmla="*/ 200 w 2627"/>
                <a:gd name="T47" fmla="*/ 467 h 1148"/>
                <a:gd name="T48" fmla="*/ 218 w 2627"/>
                <a:gd name="T49" fmla="*/ 444 h 1148"/>
                <a:gd name="T50" fmla="*/ 228 w 2627"/>
                <a:gd name="T51" fmla="*/ 434 h 1148"/>
                <a:gd name="T52" fmla="*/ 279 w 2627"/>
                <a:gd name="T53" fmla="*/ 394 h 1148"/>
                <a:gd name="T54" fmla="*/ 331 w 2627"/>
                <a:gd name="T55" fmla="*/ 359 h 1148"/>
                <a:gd name="T56" fmla="*/ 401 w 2627"/>
                <a:gd name="T57" fmla="*/ 315 h 1148"/>
                <a:gd name="T58" fmla="*/ 493 w 2627"/>
                <a:gd name="T59" fmla="*/ 262 h 1148"/>
                <a:gd name="T60" fmla="*/ 612 w 2627"/>
                <a:gd name="T61" fmla="*/ 201 h 1148"/>
                <a:gd name="T62" fmla="*/ 759 w 2627"/>
                <a:gd name="T63" fmla="*/ 130 h 1148"/>
                <a:gd name="T64" fmla="*/ 941 w 2627"/>
                <a:gd name="T65" fmla="*/ 49 h 1148"/>
                <a:gd name="T66" fmla="*/ 1577 w 2627"/>
                <a:gd name="T67" fmla="*/ 0 h 1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27" h="1148">
                  <a:moveTo>
                    <a:pt x="1577" y="0"/>
                  </a:moveTo>
                  <a:lnTo>
                    <a:pt x="1577" y="0"/>
                  </a:lnTo>
                  <a:lnTo>
                    <a:pt x="1680" y="46"/>
                  </a:lnTo>
                  <a:lnTo>
                    <a:pt x="1776" y="87"/>
                  </a:lnTo>
                  <a:lnTo>
                    <a:pt x="1862" y="127"/>
                  </a:lnTo>
                  <a:lnTo>
                    <a:pt x="1941" y="163"/>
                  </a:lnTo>
                  <a:lnTo>
                    <a:pt x="2011" y="198"/>
                  </a:lnTo>
                  <a:lnTo>
                    <a:pt x="2074" y="230"/>
                  </a:lnTo>
                  <a:lnTo>
                    <a:pt x="2130" y="261"/>
                  </a:lnTo>
                  <a:lnTo>
                    <a:pt x="2181" y="288"/>
                  </a:lnTo>
                  <a:lnTo>
                    <a:pt x="2224" y="313"/>
                  </a:lnTo>
                  <a:lnTo>
                    <a:pt x="2263" y="336"/>
                  </a:lnTo>
                  <a:lnTo>
                    <a:pt x="2296" y="358"/>
                  </a:lnTo>
                  <a:lnTo>
                    <a:pt x="2324" y="377"/>
                  </a:lnTo>
                  <a:lnTo>
                    <a:pt x="2349" y="394"/>
                  </a:lnTo>
                  <a:lnTo>
                    <a:pt x="2369" y="410"/>
                  </a:lnTo>
                  <a:lnTo>
                    <a:pt x="2401" y="434"/>
                  </a:lnTo>
                  <a:lnTo>
                    <a:pt x="2401" y="434"/>
                  </a:lnTo>
                  <a:lnTo>
                    <a:pt x="2411" y="444"/>
                  </a:lnTo>
                  <a:lnTo>
                    <a:pt x="2420" y="455"/>
                  </a:lnTo>
                  <a:lnTo>
                    <a:pt x="2429" y="467"/>
                  </a:lnTo>
                  <a:lnTo>
                    <a:pt x="2438" y="480"/>
                  </a:lnTo>
                  <a:lnTo>
                    <a:pt x="2447" y="494"/>
                  </a:lnTo>
                  <a:lnTo>
                    <a:pt x="2455" y="510"/>
                  </a:lnTo>
                  <a:lnTo>
                    <a:pt x="2472" y="545"/>
                  </a:lnTo>
                  <a:lnTo>
                    <a:pt x="2487" y="582"/>
                  </a:lnTo>
                  <a:lnTo>
                    <a:pt x="2503" y="624"/>
                  </a:lnTo>
                  <a:lnTo>
                    <a:pt x="2516" y="670"/>
                  </a:lnTo>
                  <a:lnTo>
                    <a:pt x="2531" y="718"/>
                  </a:lnTo>
                  <a:lnTo>
                    <a:pt x="2543" y="768"/>
                  </a:lnTo>
                  <a:lnTo>
                    <a:pt x="2556" y="821"/>
                  </a:lnTo>
                  <a:lnTo>
                    <a:pt x="2581" y="929"/>
                  </a:lnTo>
                  <a:lnTo>
                    <a:pt x="2627" y="1148"/>
                  </a:lnTo>
                  <a:lnTo>
                    <a:pt x="1314" y="1148"/>
                  </a:lnTo>
                  <a:lnTo>
                    <a:pt x="0" y="1148"/>
                  </a:lnTo>
                  <a:lnTo>
                    <a:pt x="0" y="1148"/>
                  </a:lnTo>
                  <a:lnTo>
                    <a:pt x="47" y="929"/>
                  </a:lnTo>
                  <a:lnTo>
                    <a:pt x="72" y="821"/>
                  </a:lnTo>
                  <a:lnTo>
                    <a:pt x="84" y="768"/>
                  </a:lnTo>
                  <a:lnTo>
                    <a:pt x="97" y="718"/>
                  </a:lnTo>
                  <a:lnTo>
                    <a:pt x="111" y="670"/>
                  </a:lnTo>
                  <a:lnTo>
                    <a:pt x="126" y="624"/>
                  </a:lnTo>
                  <a:lnTo>
                    <a:pt x="140" y="582"/>
                  </a:lnTo>
                  <a:lnTo>
                    <a:pt x="156" y="545"/>
                  </a:lnTo>
                  <a:lnTo>
                    <a:pt x="173" y="510"/>
                  </a:lnTo>
                  <a:lnTo>
                    <a:pt x="182" y="494"/>
                  </a:lnTo>
                  <a:lnTo>
                    <a:pt x="189" y="480"/>
                  </a:lnTo>
                  <a:lnTo>
                    <a:pt x="200" y="467"/>
                  </a:lnTo>
                  <a:lnTo>
                    <a:pt x="209" y="455"/>
                  </a:lnTo>
                  <a:lnTo>
                    <a:pt x="218" y="444"/>
                  </a:lnTo>
                  <a:lnTo>
                    <a:pt x="228" y="434"/>
                  </a:lnTo>
                  <a:lnTo>
                    <a:pt x="228" y="434"/>
                  </a:lnTo>
                  <a:lnTo>
                    <a:pt x="259" y="410"/>
                  </a:lnTo>
                  <a:lnTo>
                    <a:pt x="279" y="394"/>
                  </a:lnTo>
                  <a:lnTo>
                    <a:pt x="303" y="377"/>
                  </a:lnTo>
                  <a:lnTo>
                    <a:pt x="331" y="359"/>
                  </a:lnTo>
                  <a:lnTo>
                    <a:pt x="363" y="337"/>
                  </a:lnTo>
                  <a:lnTo>
                    <a:pt x="401" y="315"/>
                  </a:lnTo>
                  <a:lnTo>
                    <a:pt x="444" y="290"/>
                  </a:lnTo>
                  <a:lnTo>
                    <a:pt x="493" y="262"/>
                  </a:lnTo>
                  <a:lnTo>
                    <a:pt x="550" y="232"/>
                  </a:lnTo>
                  <a:lnTo>
                    <a:pt x="612" y="201"/>
                  </a:lnTo>
                  <a:lnTo>
                    <a:pt x="682" y="167"/>
                  </a:lnTo>
                  <a:lnTo>
                    <a:pt x="759" y="130"/>
                  </a:lnTo>
                  <a:lnTo>
                    <a:pt x="846" y="90"/>
                  </a:lnTo>
                  <a:lnTo>
                    <a:pt x="941" y="49"/>
                  </a:lnTo>
                  <a:lnTo>
                    <a:pt x="1045" y="4"/>
                  </a:lnTo>
                  <a:lnTo>
                    <a:pt x="157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255"/>
            <p:cNvSpPr>
              <a:spLocks/>
            </p:cNvSpPr>
            <p:nvPr/>
          </p:nvSpPr>
          <p:spPr bwMode="auto">
            <a:xfrm flipH="1">
              <a:off x="7433092" y="6048728"/>
              <a:ext cx="163372" cy="248453"/>
            </a:xfrm>
            <a:custGeom>
              <a:avLst/>
              <a:gdLst>
                <a:gd name="T0" fmla="*/ 564 w 564"/>
                <a:gd name="T1" fmla="*/ 665 h 1004"/>
                <a:gd name="T2" fmla="*/ 564 w 564"/>
                <a:gd name="T3" fmla="*/ 870 h 1004"/>
                <a:gd name="T4" fmla="*/ 534 w 564"/>
                <a:gd name="T5" fmla="*/ 900 h 1004"/>
                <a:gd name="T6" fmla="*/ 501 w 564"/>
                <a:gd name="T7" fmla="*/ 928 h 1004"/>
                <a:gd name="T8" fmla="*/ 468 w 564"/>
                <a:gd name="T9" fmla="*/ 951 h 1004"/>
                <a:gd name="T10" fmla="*/ 432 w 564"/>
                <a:gd name="T11" fmla="*/ 969 h 1004"/>
                <a:gd name="T12" fmla="*/ 396 w 564"/>
                <a:gd name="T13" fmla="*/ 984 h 1004"/>
                <a:gd name="T14" fmla="*/ 358 w 564"/>
                <a:gd name="T15" fmla="*/ 995 h 1004"/>
                <a:gd name="T16" fmla="*/ 321 w 564"/>
                <a:gd name="T17" fmla="*/ 1002 h 1004"/>
                <a:gd name="T18" fmla="*/ 282 w 564"/>
                <a:gd name="T19" fmla="*/ 1004 h 1004"/>
                <a:gd name="T20" fmla="*/ 243 w 564"/>
                <a:gd name="T21" fmla="*/ 1003 h 1004"/>
                <a:gd name="T22" fmla="*/ 205 w 564"/>
                <a:gd name="T23" fmla="*/ 996 h 1004"/>
                <a:gd name="T24" fmla="*/ 168 w 564"/>
                <a:gd name="T25" fmla="*/ 987 h 1004"/>
                <a:gd name="T26" fmla="*/ 132 w 564"/>
                <a:gd name="T27" fmla="*/ 972 h 1004"/>
                <a:gd name="T28" fmla="*/ 96 w 564"/>
                <a:gd name="T29" fmla="*/ 953 h 1004"/>
                <a:gd name="T30" fmla="*/ 63 w 564"/>
                <a:gd name="T31" fmla="*/ 929 h 1004"/>
                <a:gd name="T32" fmla="*/ 30 w 564"/>
                <a:gd name="T33" fmla="*/ 901 h 1004"/>
                <a:gd name="T34" fmla="*/ 0 w 564"/>
                <a:gd name="T35" fmla="*/ 870 h 1004"/>
                <a:gd name="T36" fmla="*/ 0 w 564"/>
                <a:gd name="T37" fmla="*/ 250 h 1004"/>
                <a:gd name="T38" fmla="*/ 0 w 564"/>
                <a:gd name="T39" fmla="*/ 235 h 1004"/>
                <a:gd name="T40" fmla="*/ 3 w 564"/>
                <a:gd name="T41" fmla="*/ 205 h 1004"/>
                <a:gd name="T42" fmla="*/ 10 w 564"/>
                <a:gd name="T43" fmla="*/ 178 h 1004"/>
                <a:gd name="T44" fmla="*/ 19 w 564"/>
                <a:gd name="T45" fmla="*/ 152 h 1004"/>
                <a:gd name="T46" fmla="*/ 30 w 564"/>
                <a:gd name="T47" fmla="*/ 129 h 1004"/>
                <a:gd name="T48" fmla="*/ 45 w 564"/>
                <a:gd name="T49" fmla="*/ 108 h 1004"/>
                <a:gd name="T50" fmla="*/ 61 w 564"/>
                <a:gd name="T51" fmla="*/ 87 h 1004"/>
                <a:gd name="T52" fmla="*/ 78 w 564"/>
                <a:gd name="T53" fmla="*/ 70 h 1004"/>
                <a:gd name="T54" fmla="*/ 109 w 564"/>
                <a:gd name="T55" fmla="*/ 47 h 1004"/>
                <a:gd name="T56" fmla="*/ 154 w 564"/>
                <a:gd name="T57" fmla="*/ 23 h 1004"/>
                <a:gd name="T58" fmla="*/ 204 w 564"/>
                <a:gd name="T59" fmla="*/ 8 h 1004"/>
                <a:gd name="T60" fmla="*/ 256 w 564"/>
                <a:gd name="T61" fmla="*/ 0 h 1004"/>
                <a:gd name="T62" fmla="*/ 308 w 564"/>
                <a:gd name="T63" fmla="*/ 0 h 1004"/>
                <a:gd name="T64" fmla="*/ 360 w 564"/>
                <a:gd name="T65" fmla="*/ 8 h 1004"/>
                <a:gd name="T66" fmla="*/ 409 w 564"/>
                <a:gd name="T67" fmla="*/ 23 h 1004"/>
                <a:gd name="T68" fmla="*/ 455 w 564"/>
                <a:gd name="T69" fmla="*/ 47 h 1004"/>
                <a:gd name="T70" fmla="*/ 486 w 564"/>
                <a:gd name="T71" fmla="*/ 70 h 1004"/>
                <a:gd name="T72" fmla="*/ 504 w 564"/>
                <a:gd name="T73" fmla="*/ 87 h 1004"/>
                <a:gd name="T74" fmla="*/ 519 w 564"/>
                <a:gd name="T75" fmla="*/ 108 h 1004"/>
                <a:gd name="T76" fmla="*/ 534 w 564"/>
                <a:gd name="T77" fmla="*/ 129 h 1004"/>
                <a:gd name="T78" fmla="*/ 545 w 564"/>
                <a:gd name="T79" fmla="*/ 152 h 1004"/>
                <a:gd name="T80" fmla="*/ 554 w 564"/>
                <a:gd name="T81" fmla="*/ 178 h 1004"/>
                <a:gd name="T82" fmla="*/ 561 w 564"/>
                <a:gd name="T83" fmla="*/ 205 h 1004"/>
                <a:gd name="T84" fmla="*/ 563 w 564"/>
                <a:gd name="T85" fmla="*/ 235 h 1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64" h="1004">
                  <a:moveTo>
                    <a:pt x="564" y="250"/>
                  </a:moveTo>
                  <a:lnTo>
                    <a:pt x="564" y="665"/>
                  </a:lnTo>
                  <a:lnTo>
                    <a:pt x="564" y="870"/>
                  </a:lnTo>
                  <a:lnTo>
                    <a:pt x="564" y="870"/>
                  </a:lnTo>
                  <a:lnTo>
                    <a:pt x="550" y="886"/>
                  </a:lnTo>
                  <a:lnTo>
                    <a:pt x="534" y="900"/>
                  </a:lnTo>
                  <a:lnTo>
                    <a:pt x="518" y="914"/>
                  </a:lnTo>
                  <a:lnTo>
                    <a:pt x="501" y="928"/>
                  </a:lnTo>
                  <a:lnTo>
                    <a:pt x="485" y="940"/>
                  </a:lnTo>
                  <a:lnTo>
                    <a:pt x="468" y="951"/>
                  </a:lnTo>
                  <a:lnTo>
                    <a:pt x="450" y="961"/>
                  </a:lnTo>
                  <a:lnTo>
                    <a:pt x="432" y="969"/>
                  </a:lnTo>
                  <a:lnTo>
                    <a:pt x="414" y="978"/>
                  </a:lnTo>
                  <a:lnTo>
                    <a:pt x="396" y="984"/>
                  </a:lnTo>
                  <a:lnTo>
                    <a:pt x="377" y="991"/>
                  </a:lnTo>
                  <a:lnTo>
                    <a:pt x="358" y="995"/>
                  </a:lnTo>
                  <a:lnTo>
                    <a:pt x="340" y="1000"/>
                  </a:lnTo>
                  <a:lnTo>
                    <a:pt x="321" y="1002"/>
                  </a:lnTo>
                  <a:lnTo>
                    <a:pt x="301" y="1004"/>
                  </a:lnTo>
                  <a:lnTo>
                    <a:pt x="282" y="1004"/>
                  </a:lnTo>
                  <a:lnTo>
                    <a:pt x="262" y="1004"/>
                  </a:lnTo>
                  <a:lnTo>
                    <a:pt x="243" y="1003"/>
                  </a:lnTo>
                  <a:lnTo>
                    <a:pt x="224" y="1000"/>
                  </a:lnTo>
                  <a:lnTo>
                    <a:pt x="205" y="996"/>
                  </a:lnTo>
                  <a:lnTo>
                    <a:pt x="187" y="992"/>
                  </a:lnTo>
                  <a:lnTo>
                    <a:pt x="168" y="987"/>
                  </a:lnTo>
                  <a:lnTo>
                    <a:pt x="150" y="979"/>
                  </a:lnTo>
                  <a:lnTo>
                    <a:pt x="132" y="972"/>
                  </a:lnTo>
                  <a:lnTo>
                    <a:pt x="114" y="963"/>
                  </a:lnTo>
                  <a:lnTo>
                    <a:pt x="96" y="953"/>
                  </a:lnTo>
                  <a:lnTo>
                    <a:pt x="80" y="941"/>
                  </a:lnTo>
                  <a:lnTo>
                    <a:pt x="63" y="929"/>
                  </a:lnTo>
                  <a:lnTo>
                    <a:pt x="46" y="916"/>
                  </a:lnTo>
                  <a:lnTo>
                    <a:pt x="30" y="901"/>
                  </a:lnTo>
                  <a:lnTo>
                    <a:pt x="15" y="886"/>
                  </a:lnTo>
                  <a:lnTo>
                    <a:pt x="0" y="870"/>
                  </a:lnTo>
                  <a:lnTo>
                    <a:pt x="0" y="665"/>
                  </a:lnTo>
                  <a:lnTo>
                    <a:pt x="0" y="250"/>
                  </a:lnTo>
                  <a:lnTo>
                    <a:pt x="0" y="250"/>
                  </a:lnTo>
                  <a:lnTo>
                    <a:pt x="0" y="235"/>
                  </a:lnTo>
                  <a:lnTo>
                    <a:pt x="2" y="220"/>
                  </a:lnTo>
                  <a:lnTo>
                    <a:pt x="3" y="205"/>
                  </a:lnTo>
                  <a:lnTo>
                    <a:pt x="7" y="191"/>
                  </a:lnTo>
                  <a:lnTo>
                    <a:pt x="10" y="178"/>
                  </a:lnTo>
                  <a:lnTo>
                    <a:pt x="15" y="165"/>
                  </a:lnTo>
                  <a:lnTo>
                    <a:pt x="19" y="152"/>
                  </a:lnTo>
                  <a:lnTo>
                    <a:pt x="25" y="140"/>
                  </a:lnTo>
                  <a:lnTo>
                    <a:pt x="30" y="129"/>
                  </a:lnTo>
                  <a:lnTo>
                    <a:pt x="37" y="117"/>
                  </a:lnTo>
                  <a:lnTo>
                    <a:pt x="45" y="108"/>
                  </a:lnTo>
                  <a:lnTo>
                    <a:pt x="52" y="97"/>
                  </a:lnTo>
                  <a:lnTo>
                    <a:pt x="61" y="87"/>
                  </a:lnTo>
                  <a:lnTo>
                    <a:pt x="69" y="78"/>
                  </a:lnTo>
                  <a:lnTo>
                    <a:pt x="78" y="70"/>
                  </a:lnTo>
                  <a:lnTo>
                    <a:pt x="89" y="62"/>
                  </a:lnTo>
                  <a:lnTo>
                    <a:pt x="109" y="47"/>
                  </a:lnTo>
                  <a:lnTo>
                    <a:pt x="131" y="34"/>
                  </a:lnTo>
                  <a:lnTo>
                    <a:pt x="154" y="23"/>
                  </a:lnTo>
                  <a:lnTo>
                    <a:pt x="178" y="15"/>
                  </a:lnTo>
                  <a:lnTo>
                    <a:pt x="204" y="8"/>
                  </a:lnTo>
                  <a:lnTo>
                    <a:pt x="230" y="3"/>
                  </a:lnTo>
                  <a:lnTo>
                    <a:pt x="256" y="0"/>
                  </a:lnTo>
                  <a:lnTo>
                    <a:pt x="282" y="0"/>
                  </a:lnTo>
                  <a:lnTo>
                    <a:pt x="308" y="0"/>
                  </a:lnTo>
                  <a:lnTo>
                    <a:pt x="334" y="3"/>
                  </a:lnTo>
                  <a:lnTo>
                    <a:pt x="360" y="8"/>
                  </a:lnTo>
                  <a:lnTo>
                    <a:pt x="386" y="15"/>
                  </a:lnTo>
                  <a:lnTo>
                    <a:pt x="409" y="23"/>
                  </a:lnTo>
                  <a:lnTo>
                    <a:pt x="433" y="34"/>
                  </a:lnTo>
                  <a:lnTo>
                    <a:pt x="455" y="47"/>
                  </a:lnTo>
                  <a:lnTo>
                    <a:pt x="476" y="62"/>
                  </a:lnTo>
                  <a:lnTo>
                    <a:pt x="486" y="70"/>
                  </a:lnTo>
                  <a:lnTo>
                    <a:pt x="495" y="78"/>
                  </a:lnTo>
                  <a:lnTo>
                    <a:pt x="504" y="87"/>
                  </a:lnTo>
                  <a:lnTo>
                    <a:pt x="511" y="97"/>
                  </a:lnTo>
                  <a:lnTo>
                    <a:pt x="519" y="108"/>
                  </a:lnTo>
                  <a:lnTo>
                    <a:pt x="527" y="117"/>
                  </a:lnTo>
                  <a:lnTo>
                    <a:pt x="534" y="129"/>
                  </a:lnTo>
                  <a:lnTo>
                    <a:pt x="540" y="140"/>
                  </a:lnTo>
                  <a:lnTo>
                    <a:pt x="545" y="152"/>
                  </a:lnTo>
                  <a:lnTo>
                    <a:pt x="550" y="165"/>
                  </a:lnTo>
                  <a:lnTo>
                    <a:pt x="554" y="178"/>
                  </a:lnTo>
                  <a:lnTo>
                    <a:pt x="557" y="191"/>
                  </a:lnTo>
                  <a:lnTo>
                    <a:pt x="561" y="205"/>
                  </a:lnTo>
                  <a:lnTo>
                    <a:pt x="562" y="220"/>
                  </a:lnTo>
                  <a:lnTo>
                    <a:pt x="563" y="235"/>
                  </a:lnTo>
                  <a:lnTo>
                    <a:pt x="564" y="250"/>
                  </a:lnTo>
                  <a:close/>
                </a:path>
              </a:pathLst>
            </a:custGeom>
            <a:solidFill>
              <a:srgbClr val="F6C6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256"/>
            <p:cNvSpPr>
              <a:spLocks/>
            </p:cNvSpPr>
            <p:nvPr/>
          </p:nvSpPr>
          <p:spPr bwMode="auto">
            <a:xfrm flipH="1">
              <a:off x="7433092" y="6048728"/>
              <a:ext cx="163372" cy="248453"/>
            </a:xfrm>
            <a:custGeom>
              <a:avLst/>
              <a:gdLst>
                <a:gd name="T0" fmla="*/ 564 w 564"/>
                <a:gd name="T1" fmla="*/ 665 h 1004"/>
                <a:gd name="T2" fmla="*/ 564 w 564"/>
                <a:gd name="T3" fmla="*/ 870 h 1004"/>
                <a:gd name="T4" fmla="*/ 534 w 564"/>
                <a:gd name="T5" fmla="*/ 900 h 1004"/>
                <a:gd name="T6" fmla="*/ 501 w 564"/>
                <a:gd name="T7" fmla="*/ 928 h 1004"/>
                <a:gd name="T8" fmla="*/ 468 w 564"/>
                <a:gd name="T9" fmla="*/ 951 h 1004"/>
                <a:gd name="T10" fmla="*/ 432 w 564"/>
                <a:gd name="T11" fmla="*/ 969 h 1004"/>
                <a:gd name="T12" fmla="*/ 396 w 564"/>
                <a:gd name="T13" fmla="*/ 984 h 1004"/>
                <a:gd name="T14" fmla="*/ 358 w 564"/>
                <a:gd name="T15" fmla="*/ 995 h 1004"/>
                <a:gd name="T16" fmla="*/ 321 w 564"/>
                <a:gd name="T17" fmla="*/ 1002 h 1004"/>
                <a:gd name="T18" fmla="*/ 282 w 564"/>
                <a:gd name="T19" fmla="*/ 1004 h 1004"/>
                <a:gd name="T20" fmla="*/ 243 w 564"/>
                <a:gd name="T21" fmla="*/ 1003 h 1004"/>
                <a:gd name="T22" fmla="*/ 205 w 564"/>
                <a:gd name="T23" fmla="*/ 996 h 1004"/>
                <a:gd name="T24" fmla="*/ 168 w 564"/>
                <a:gd name="T25" fmla="*/ 987 h 1004"/>
                <a:gd name="T26" fmla="*/ 132 w 564"/>
                <a:gd name="T27" fmla="*/ 972 h 1004"/>
                <a:gd name="T28" fmla="*/ 96 w 564"/>
                <a:gd name="T29" fmla="*/ 953 h 1004"/>
                <a:gd name="T30" fmla="*/ 63 w 564"/>
                <a:gd name="T31" fmla="*/ 929 h 1004"/>
                <a:gd name="T32" fmla="*/ 30 w 564"/>
                <a:gd name="T33" fmla="*/ 901 h 1004"/>
                <a:gd name="T34" fmla="*/ 0 w 564"/>
                <a:gd name="T35" fmla="*/ 870 h 1004"/>
                <a:gd name="T36" fmla="*/ 0 w 564"/>
                <a:gd name="T37" fmla="*/ 250 h 1004"/>
                <a:gd name="T38" fmla="*/ 0 w 564"/>
                <a:gd name="T39" fmla="*/ 235 h 1004"/>
                <a:gd name="T40" fmla="*/ 3 w 564"/>
                <a:gd name="T41" fmla="*/ 205 h 1004"/>
                <a:gd name="T42" fmla="*/ 10 w 564"/>
                <a:gd name="T43" fmla="*/ 178 h 1004"/>
                <a:gd name="T44" fmla="*/ 19 w 564"/>
                <a:gd name="T45" fmla="*/ 152 h 1004"/>
                <a:gd name="T46" fmla="*/ 30 w 564"/>
                <a:gd name="T47" fmla="*/ 129 h 1004"/>
                <a:gd name="T48" fmla="*/ 45 w 564"/>
                <a:gd name="T49" fmla="*/ 108 h 1004"/>
                <a:gd name="T50" fmla="*/ 61 w 564"/>
                <a:gd name="T51" fmla="*/ 87 h 1004"/>
                <a:gd name="T52" fmla="*/ 78 w 564"/>
                <a:gd name="T53" fmla="*/ 70 h 1004"/>
                <a:gd name="T54" fmla="*/ 109 w 564"/>
                <a:gd name="T55" fmla="*/ 47 h 1004"/>
                <a:gd name="T56" fmla="*/ 154 w 564"/>
                <a:gd name="T57" fmla="*/ 23 h 1004"/>
                <a:gd name="T58" fmla="*/ 204 w 564"/>
                <a:gd name="T59" fmla="*/ 8 h 1004"/>
                <a:gd name="T60" fmla="*/ 256 w 564"/>
                <a:gd name="T61" fmla="*/ 0 h 1004"/>
                <a:gd name="T62" fmla="*/ 308 w 564"/>
                <a:gd name="T63" fmla="*/ 0 h 1004"/>
                <a:gd name="T64" fmla="*/ 360 w 564"/>
                <a:gd name="T65" fmla="*/ 8 h 1004"/>
                <a:gd name="T66" fmla="*/ 409 w 564"/>
                <a:gd name="T67" fmla="*/ 23 h 1004"/>
                <a:gd name="T68" fmla="*/ 455 w 564"/>
                <a:gd name="T69" fmla="*/ 47 h 1004"/>
                <a:gd name="T70" fmla="*/ 486 w 564"/>
                <a:gd name="T71" fmla="*/ 70 h 1004"/>
                <a:gd name="T72" fmla="*/ 504 w 564"/>
                <a:gd name="T73" fmla="*/ 87 h 1004"/>
                <a:gd name="T74" fmla="*/ 519 w 564"/>
                <a:gd name="T75" fmla="*/ 108 h 1004"/>
                <a:gd name="T76" fmla="*/ 534 w 564"/>
                <a:gd name="T77" fmla="*/ 129 h 1004"/>
                <a:gd name="T78" fmla="*/ 545 w 564"/>
                <a:gd name="T79" fmla="*/ 152 h 1004"/>
                <a:gd name="T80" fmla="*/ 554 w 564"/>
                <a:gd name="T81" fmla="*/ 178 h 1004"/>
                <a:gd name="T82" fmla="*/ 561 w 564"/>
                <a:gd name="T83" fmla="*/ 205 h 1004"/>
                <a:gd name="T84" fmla="*/ 563 w 564"/>
                <a:gd name="T85" fmla="*/ 235 h 1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64" h="1004">
                  <a:moveTo>
                    <a:pt x="564" y="250"/>
                  </a:moveTo>
                  <a:lnTo>
                    <a:pt x="564" y="665"/>
                  </a:lnTo>
                  <a:lnTo>
                    <a:pt x="564" y="870"/>
                  </a:lnTo>
                  <a:lnTo>
                    <a:pt x="564" y="870"/>
                  </a:lnTo>
                  <a:lnTo>
                    <a:pt x="550" y="886"/>
                  </a:lnTo>
                  <a:lnTo>
                    <a:pt x="534" y="900"/>
                  </a:lnTo>
                  <a:lnTo>
                    <a:pt x="518" y="914"/>
                  </a:lnTo>
                  <a:lnTo>
                    <a:pt x="501" y="928"/>
                  </a:lnTo>
                  <a:lnTo>
                    <a:pt x="485" y="940"/>
                  </a:lnTo>
                  <a:lnTo>
                    <a:pt x="468" y="951"/>
                  </a:lnTo>
                  <a:lnTo>
                    <a:pt x="450" y="961"/>
                  </a:lnTo>
                  <a:lnTo>
                    <a:pt x="432" y="969"/>
                  </a:lnTo>
                  <a:lnTo>
                    <a:pt x="414" y="978"/>
                  </a:lnTo>
                  <a:lnTo>
                    <a:pt x="396" y="984"/>
                  </a:lnTo>
                  <a:lnTo>
                    <a:pt x="377" y="991"/>
                  </a:lnTo>
                  <a:lnTo>
                    <a:pt x="358" y="995"/>
                  </a:lnTo>
                  <a:lnTo>
                    <a:pt x="340" y="1000"/>
                  </a:lnTo>
                  <a:lnTo>
                    <a:pt x="321" y="1002"/>
                  </a:lnTo>
                  <a:lnTo>
                    <a:pt x="301" y="1004"/>
                  </a:lnTo>
                  <a:lnTo>
                    <a:pt x="282" y="1004"/>
                  </a:lnTo>
                  <a:lnTo>
                    <a:pt x="262" y="1004"/>
                  </a:lnTo>
                  <a:lnTo>
                    <a:pt x="243" y="1003"/>
                  </a:lnTo>
                  <a:lnTo>
                    <a:pt x="224" y="1000"/>
                  </a:lnTo>
                  <a:lnTo>
                    <a:pt x="205" y="996"/>
                  </a:lnTo>
                  <a:lnTo>
                    <a:pt x="187" y="992"/>
                  </a:lnTo>
                  <a:lnTo>
                    <a:pt x="168" y="987"/>
                  </a:lnTo>
                  <a:lnTo>
                    <a:pt x="150" y="979"/>
                  </a:lnTo>
                  <a:lnTo>
                    <a:pt x="132" y="972"/>
                  </a:lnTo>
                  <a:lnTo>
                    <a:pt x="114" y="963"/>
                  </a:lnTo>
                  <a:lnTo>
                    <a:pt x="96" y="953"/>
                  </a:lnTo>
                  <a:lnTo>
                    <a:pt x="80" y="941"/>
                  </a:lnTo>
                  <a:lnTo>
                    <a:pt x="63" y="929"/>
                  </a:lnTo>
                  <a:lnTo>
                    <a:pt x="46" y="916"/>
                  </a:lnTo>
                  <a:lnTo>
                    <a:pt x="30" y="901"/>
                  </a:lnTo>
                  <a:lnTo>
                    <a:pt x="15" y="886"/>
                  </a:lnTo>
                  <a:lnTo>
                    <a:pt x="0" y="870"/>
                  </a:lnTo>
                  <a:lnTo>
                    <a:pt x="0" y="665"/>
                  </a:lnTo>
                  <a:lnTo>
                    <a:pt x="0" y="250"/>
                  </a:lnTo>
                  <a:lnTo>
                    <a:pt x="0" y="250"/>
                  </a:lnTo>
                  <a:lnTo>
                    <a:pt x="0" y="235"/>
                  </a:lnTo>
                  <a:lnTo>
                    <a:pt x="2" y="220"/>
                  </a:lnTo>
                  <a:lnTo>
                    <a:pt x="3" y="205"/>
                  </a:lnTo>
                  <a:lnTo>
                    <a:pt x="7" y="191"/>
                  </a:lnTo>
                  <a:lnTo>
                    <a:pt x="10" y="178"/>
                  </a:lnTo>
                  <a:lnTo>
                    <a:pt x="15" y="165"/>
                  </a:lnTo>
                  <a:lnTo>
                    <a:pt x="19" y="152"/>
                  </a:lnTo>
                  <a:lnTo>
                    <a:pt x="25" y="140"/>
                  </a:lnTo>
                  <a:lnTo>
                    <a:pt x="30" y="129"/>
                  </a:lnTo>
                  <a:lnTo>
                    <a:pt x="37" y="117"/>
                  </a:lnTo>
                  <a:lnTo>
                    <a:pt x="45" y="108"/>
                  </a:lnTo>
                  <a:lnTo>
                    <a:pt x="52" y="97"/>
                  </a:lnTo>
                  <a:lnTo>
                    <a:pt x="61" y="87"/>
                  </a:lnTo>
                  <a:lnTo>
                    <a:pt x="69" y="78"/>
                  </a:lnTo>
                  <a:lnTo>
                    <a:pt x="78" y="70"/>
                  </a:lnTo>
                  <a:lnTo>
                    <a:pt x="89" y="62"/>
                  </a:lnTo>
                  <a:lnTo>
                    <a:pt x="109" y="47"/>
                  </a:lnTo>
                  <a:lnTo>
                    <a:pt x="131" y="34"/>
                  </a:lnTo>
                  <a:lnTo>
                    <a:pt x="154" y="23"/>
                  </a:lnTo>
                  <a:lnTo>
                    <a:pt x="178" y="15"/>
                  </a:lnTo>
                  <a:lnTo>
                    <a:pt x="204" y="8"/>
                  </a:lnTo>
                  <a:lnTo>
                    <a:pt x="230" y="3"/>
                  </a:lnTo>
                  <a:lnTo>
                    <a:pt x="256" y="0"/>
                  </a:lnTo>
                  <a:lnTo>
                    <a:pt x="282" y="0"/>
                  </a:lnTo>
                  <a:lnTo>
                    <a:pt x="308" y="0"/>
                  </a:lnTo>
                  <a:lnTo>
                    <a:pt x="334" y="3"/>
                  </a:lnTo>
                  <a:lnTo>
                    <a:pt x="360" y="8"/>
                  </a:lnTo>
                  <a:lnTo>
                    <a:pt x="386" y="15"/>
                  </a:lnTo>
                  <a:lnTo>
                    <a:pt x="409" y="23"/>
                  </a:lnTo>
                  <a:lnTo>
                    <a:pt x="433" y="34"/>
                  </a:lnTo>
                  <a:lnTo>
                    <a:pt x="455" y="47"/>
                  </a:lnTo>
                  <a:lnTo>
                    <a:pt x="476" y="62"/>
                  </a:lnTo>
                  <a:lnTo>
                    <a:pt x="486" y="70"/>
                  </a:lnTo>
                  <a:lnTo>
                    <a:pt x="495" y="78"/>
                  </a:lnTo>
                  <a:lnTo>
                    <a:pt x="504" y="87"/>
                  </a:lnTo>
                  <a:lnTo>
                    <a:pt x="511" y="97"/>
                  </a:lnTo>
                  <a:lnTo>
                    <a:pt x="519" y="108"/>
                  </a:lnTo>
                  <a:lnTo>
                    <a:pt x="527" y="117"/>
                  </a:lnTo>
                  <a:lnTo>
                    <a:pt x="534" y="129"/>
                  </a:lnTo>
                  <a:lnTo>
                    <a:pt x="540" y="140"/>
                  </a:lnTo>
                  <a:lnTo>
                    <a:pt x="545" y="152"/>
                  </a:lnTo>
                  <a:lnTo>
                    <a:pt x="550" y="165"/>
                  </a:lnTo>
                  <a:lnTo>
                    <a:pt x="554" y="178"/>
                  </a:lnTo>
                  <a:lnTo>
                    <a:pt x="557" y="191"/>
                  </a:lnTo>
                  <a:lnTo>
                    <a:pt x="561" y="205"/>
                  </a:lnTo>
                  <a:lnTo>
                    <a:pt x="562" y="220"/>
                  </a:lnTo>
                  <a:lnTo>
                    <a:pt x="563" y="235"/>
                  </a:lnTo>
                  <a:lnTo>
                    <a:pt x="564" y="25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257"/>
            <p:cNvSpPr>
              <a:spLocks/>
            </p:cNvSpPr>
            <p:nvPr/>
          </p:nvSpPr>
          <p:spPr bwMode="auto">
            <a:xfrm flipH="1">
              <a:off x="7328812" y="6012242"/>
              <a:ext cx="60830" cy="76447"/>
            </a:xfrm>
            <a:custGeom>
              <a:avLst/>
              <a:gdLst>
                <a:gd name="T0" fmla="*/ 153 w 206"/>
                <a:gd name="T1" fmla="*/ 2 h 305"/>
                <a:gd name="T2" fmla="*/ 134 w 206"/>
                <a:gd name="T3" fmla="*/ 0 h 305"/>
                <a:gd name="T4" fmla="*/ 115 w 206"/>
                <a:gd name="T5" fmla="*/ 3 h 305"/>
                <a:gd name="T6" fmla="*/ 95 w 206"/>
                <a:gd name="T7" fmla="*/ 12 h 305"/>
                <a:gd name="T8" fmla="*/ 75 w 206"/>
                <a:gd name="T9" fmla="*/ 26 h 305"/>
                <a:gd name="T10" fmla="*/ 57 w 206"/>
                <a:gd name="T11" fmla="*/ 44 h 305"/>
                <a:gd name="T12" fmla="*/ 40 w 206"/>
                <a:gd name="T13" fmla="*/ 68 h 305"/>
                <a:gd name="T14" fmla="*/ 25 w 206"/>
                <a:gd name="T15" fmla="*/ 94 h 305"/>
                <a:gd name="T16" fmla="*/ 13 w 206"/>
                <a:gd name="T17" fmla="*/ 123 h 305"/>
                <a:gd name="T18" fmla="*/ 7 w 206"/>
                <a:gd name="T19" fmla="*/ 139 h 305"/>
                <a:gd name="T20" fmla="*/ 2 w 206"/>
                <a:gd name="T21" fmla="*/ 170 h 305"/>
                <a:gd name="T22" fmla="*/ 0 w 206"/>
                <a:gd name="T23" fmla="*/ 199 h 305"/>
                <a:gd name="T24" fmla="*/ 1 w 206"/>
                <a:gd name="T25" fmla="*/ 226 h 305"/>
                <a:gd name="T26" fmla="*/ 6 w 206"/>
                <a:gd name="T27" fmla="*/ 250 h 305"/>
                <a:gd name="T28" fmla="*/ 15 w 206"/>
                <a:gd name="T29" fmla="*/ 270 h 305"/>
                <a:gd name="T30" fmla="*/ 27 w 206"/>
                <a:gd name="T31" fmla="*/ 286 h 305"/>
                <a:gd name="T32" fmla="*/ 42 w 206"/>
                <a:gd name="T33" fmla="*/ 298 h 305"/>
                <a:gd name="T34" fmla="*/ 51 w 206"/>
                <a:gd name="T35" fmla="*/ 301 h 305"/>
                <a:gd name="T36" fmla="*/ 70 w 206"/>
                <a:gd name="T37" fmla="*/ 305 h 305"/>
                <a:gd name="T38" fmla="*/ 91 w 206"/>
                <a:gd name="T39" fmla="*/ 301 h 305"/>
                <a:gd name="T40" fmla="*/ 111 w 206"/>
                <a:gd name="T41" fmla="*/ 293 h 305"/>
                <a:gd name="T42" fmla="*/ 130 w 206"/>
                <a:gd name="T43" fmla="*/ 278 h 305"/>
                <a:gd name="T44" fmla="*/ 149 w 206"/>
                <a:gd name="T45" fmla="*/ 259 h 305"/>
                <a:gd name="T46" fmla="*/ 166 w 206"/>
                <a:gd name="T47" fmla="*/ 237 h 305"/>
                <a:gd name="T48" fmla="*/ 180 w 206"/>
                <a:gd name="T49" fmla="*/ 211 h 305"/>
                <a:gd name="T50" fmla="*/ 193 w 206"/>
                <a:gd name="T51" fmla="*/ 180 h 305"/>
                <a:gd name="T52" fmla="*/ 197 w 206"/>
                <a:gd name="T53" fmla="*/ 165 h 305"/>
                <a:gd name="T54" fmla="*/ 204 w 206"/>
                <a:gd name="T55" fmla="*/ 135 h 305"/>
                <a:gd name="T56" fmla="*/ 206 w 206"/>
                <a:gd name="T57" fmla="*/ 106 h 305"/>
                <a:gd name="T58" fmla="*/ 205 w 206"/>
                <a:gd name="T59" fmla="*/ 79 h 305"/>
                <a:gd name="T60" fmla="*/ 199 w 206"/>
                <a:gd name="T61" fmla="*/ 55 h 305"/>
                <a:gd name="T62" fmla="*/ 190 w 206"/>
                <a:gd name="T63" fmla="*/ 35 h 305"/>
                <a:gd name="T64" fmla="*/ 178 w 206"/>
                <a:gd name="T65" fmla="*/ 17 h 305"/>
                <a:gd name="T66" fmla="*/ 162 w 206"/>
                <a:gd name="T67" fmla="*/ 7 h 305"/>
                <a:gd name="T68" fmla="*/ 153 w 206"/>
                <a:gd name="T69" fmla="*/ 2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6" h="305">
                  <a:moveTo>
                    <a:pt x="153" y="2"/>
                  </a:moveTo>
                  <a:lnTo>
                    <a:pt x="153" y="2"/>
                  </a:lnTo>
                  <a:lnTo>
                    <a:pt x="144" y="0"/>
                  </a:lnTo>
                  <a:lnTo>
                    <a:pt x="134" y="0"/>
                  </a:lnTo>
                  <a:lnTo>
                    <a:pt x="125" y="1"/>
                  </a:lnTo>
                  <a:lnTo>
                    <a:pt x="115" y="3"/>
                  </a:lnTo>
                  <a:lnTo>
                    <a:pt x="105" y="7"/>
                  </a:lnTo>
                  <a:lnTo>
                    <a:pt x="95" y="12"/>
                  </a:lnTo>
                  <a:lnTo>
                    <a:pt x="85" y="19"/>
                  </a:lnTo>
                  <a:lnTo>
                    <a:pt x="75" y="26"/>
                  </a:lnTo>
                  <a:lnTo>
                    <a:pt x="66" y="35"/>
                  </a:lnTo>
                  <a:lnTo>
                    <a:pt x="57" y="44"/>
                  </a:lnTo>
                  <a:lnTo>
                    <a:pt x="48" y="56"/>
                  </a:lnTo>
                  <a:lnTo>
                    <a:pt x="40" y="68"/>
                  </a:lnTo>
                  <a:lnTo>
                    <a:pt x="32" y="80"/>
                  </a:lnTo>
                  <a:lnTo>
                    <a:pt x="25" y="94"/>
                  </a:lnTo>
                  <a:lnTo>
                    <a:pt x="19" y="108"/>
                  </a:lnTo>
                  <a:lnTo>
                    <a:pt x="13" y="123"/>
                  </a:lnTo>
                  <a:lnTo>
                    <a:pt x="13" y="123"/>
                  </a:lnTo>
                  <a:lnTo>
                    <a:pt x="7" y="139"/>
                  </a:lnTo>
                  <a:lnTo>
                    <a:pt x="4" y="155"/>
                  </a:lnTo>
                  <a:lnTo>
                    <a:pt x="2" y="170"/>
                  </a:lnTo>
                  <a:lnTo>
                    <a:pt x="0" y="184"/>
                  </a:lnTo>
                  <a:lnTo>
                    <a:pt x="0" y="199"/>
                  </a:lnTo>
                  <a:lnTo>
                    <a:pt x="0" y="212"/>
                  </a:lnTo>
                  <a:lnTo>
                    <a:pt x="1" y="226"/>
                  </a:lnTo>
                  <a:lnTo>
                    <a:pt x="3" y="238"/>
                  </a:lnTo>
                  <a:lnTo>
                    <a:pt x="6" y="250"/>
                  </a:lnTo>
                  <a:lnTo>
                    <a:pt x="10" y="260"/>
                  </a:lnTo>
                  <a:lnTo>
                    <a:pt x="15" y="270"/>
                  </a:lnTo>
                  <a:lnTo>
                    <a:pt x="21" y="279"/>
                  </a:lnTo>
                  <a:lnTo>
                    <a:pt x="27" y="286"/>
                  </a:lnTo>
                  <a:lnTo>
                    <a:pt x="34" y="293"/>
                  </a:lnTo>
                  <a:lnTo>
                    <a:pt x="42" y="298"/>
                  </a:lnTo>
                  <a:lnTo>
                    <a:pt x="51" y="301"/>
                  </a:lnTo>
                  <a:lnTo>
                    <a:pt x="51" y="301"/>
                  </a:lnTo>
                  <a:lnTo>
                    <a:pt x="61" y="304"/>
                  </a:lnTo>
                  <a:lnTo>
                    <a:pt x="70" y="305"/>
                  </a:lnTo>
                  <a:lnTo>
                    <a:pt x="80" y="304"/>
                  </a:lnTo>
                  <a:lnTo>
                    <a:pt x="91" y="301"/>
                  </a:lnTo>
                  <a:lnTo>
                    <a:pt x="101" y="297"/>
                  </a:lnTo>
                  <a:lnTo>
                    <a:pt x="111" y="293"/>
                  </a:lnTo>
                  <a:lnTo>
                    <a:pt x="121" y="286"/>
                  </a:lnTo>
                  <a:lnTo>
                    <a:pt x="130" y="278"/>
                  </a:lnTo>
                  <a:lnTo>
                    <a:pt x="140" y="269"/>
                  </a:lnTo>
                  <a:lnTo>
                    <a:pt x="149" y="259"/>
                  </a:lnTo>
                  <a:lnTo>
                    <a:pt x="158" y="249"/>
                  </a:lnTo>
                  <a:lnTo>
                    <a:pt x="166" y="237"/>
                  </a:lnTo>
                  <a:lnTo>
                    <a:pt x="174" y="224"/>
                  </a:lnTo>
                  <a:lnTo>
                    <a:pt x="180" y="211"/>
                  </a:lnTo>
                  <a:lnTo>
                    <a:pt x="187" y="196"/>
                  </a:lnTo>
                  <a:lnTo>
                    <a:pt x="193" y="180"/>
                  </a:lnTo>
                  <a:lnTo>
                    <a:pt x="193" y="180"/>
                  </a:lnTo>
                  <a:lnTo>
                    <a:pt x="197" y="165"/>
                  </a:lnTo>
                  <a:lnTo>
                    <a:pt x="202" y="150"/>
                  </a:lnTo>
                  <a:lnTo>
                    <a:pt x="204" y="135"/>
                  </a:lnTo>
                  <a:lnTo>
                    <a:pt x="205" y="120"/>
                  </a:lnTo>
                  <a:lnTo>
                    <a:pt x="206" y="106"/>
                  </a:lnTo>
                  <a:lnTo>
                    <a:pt x="206" y="92"/>
                  </a:lnTo>
                  <a:lnTo>
                    <a:pt x="205" y="79"/>
                  </a:lnTo>
                  <a:lnTo>
                    <a:pt x="203" y="66"/>
                  </a:lnTo>
                  <a:lnTo>
                    <a:pt x="199" y="55"/>
                  </a:lnTo>
                  <a:lnTo>
                    <a:pt x="196" y="44"/>
                  </a:lnTo>
                  <a:lnTo>
                    <a:pt x="190" y="35"/>
                  </a:lnTo>
                  <a:lnTo>
                    <a:pt x="185" y="25"/>
                  </a:lnTo>
                  <a:lnTo>
                    <a:pt x="178" y="17"/>
                  </a:lnTo>
                  <a:lnTo>
                    <a:pt x="171" y="11"/>
                  </a:lnTo>
                  <a:lnTo>
                    <a:pt x="162" y="7"/>
                  </a:lnTo>
                  <a:lnTo>
                    <a:pt x="153" y="2"/>
                  </a:lnTo>
                  <a:lnTo>
                    <a:pt x="153" y="2"/>
                  </a:lnTo>
                  <a:close/>
                </a:path>
              </a:pathLst>
            </a:custGeom>
            <a:solidFill>
              <a:srgbClr val="F6C6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258"/>
            <p:cNvSpPr>
              <a:spLocks/>
            </p:cNvSpPr>
            <p:nvPr/>
          </p:nvSpPr>
          <p:spPr bwMode="auto">
            <a:xfrm flipH="1">
              <a:off x="7639914" y="6012242"/>
              <a:ext cx="59092" cy="76447"/>
            </a:xfrm>
            <a:custGeom>
              <a:avLst/>
              <a:gdLst>
                <a:gd name="T0" fmla="*/ 53 w 207"/>
                <a:gd name="T1" fmla="*/ 2 h 305"/>
                <a:gd name="T2" fmla="*/ 72 w 207"/>
                <a:gd name="T3" fmla="*/ 0 h 305"/>
                <a:gd name="T4" fmla="*/ 91 w 207"/>
                <a:gd name="T5" fmla="*/ 3 h 305"/>
                <a:gd name="T6" fmla="*/ 111 w 207"/>
                <a:gd name="T7" fmla="*/ 12 h 305"/>
                <a:gd name="T8" fmla="*/ 132 w 207"/>
                <a:gd name="T9" fmla="*/ 26 h 305"/>
                <a:gd name="T10" fmla="*/ 150 w 207"/>
                <a:gd name="T11" fmla="*/ 44 h 305"/>
                <a:gd name="T12" fmla="*/ 166 w 207"/>
                <a:gd name="T13" fmla="*/ 68 h 305"/>
                <a:gd name="T14" fmla="*/ 182 w 207"/>
                <a:gd name="T15" fmla="*/ 94 h 305"/>
                <a:gd name="T16" fmla="*/ 193 w 207"/>
                <a:gd name="T17" fmla="*/ 123 h 305"/>
                <a:gd name="T18" fmla="*/ 199 w 207"/>
                <a:gd name="T19" fmla="*/ 139 h 305"/>
                <a:gd name="T20" fmla="*/ 204 w 207"/>
                <a:gd name="T21" fmla="*/ 170 h 305"/>
                <a:gd name="T22" fmla="*/ 207 w 207"/>
                <a:gd name="T23" fmla="*/ 199 h 305"/>
                <a:gd name="T24" fmla="*/ 206 w 207"/>
                <a:gd name="T25" fmla="*/ 226 h 305"/>
                <a:gd name="T26" fmla="*/ 200 w 207"/>
                <a:gd name="T27" fmla="*/ 250 h 305"/>
                <a:gd name="T28" fmla="*/ 192 w 207"/>
                <a:gd name="T29" fmla="*/ 270 h 305"/>
                <a:gd name="T30" fmla="*/ 180 w 207"/>
                <a:gd name="T31" fmla="*/ 286 h 305"/>
                <a:gd name="T32" fmla="*/ 164 w 207"/>
                <a:gd name="T33" fmla="*/ 298 h 305"/>
                <a:gd name="T34" fmla="*/ 155 w 207"/>
                <a:gd name="T35" fmla="*/ 301 h 305"/>
                <a:gd name="T36" fmla="*/ 136 w 207"/>
                <a:gd name="T37" fmla="*/ 305 h 305"/>
                <a:gd name="T38" fmla="*/ 116 w 207"/>
                <a:gd name="T39" fmla="*/ 301 h 305"/>
                <a:gd name="T40" fmla="*/ 96 w 207"/>
                <a:gd name="T41" fmla="*/ 293 h 305"/>
                <a:gd name="T42" fmla="*/ 77 w 207"/>
                <a:gd name="T43" fmla="*/ 278 h 305"/>
                <a:gd name="T44" fmla="*/ 58 w 207"/>
                <a:gd name="T45" fmla="*/ 259 h 305"/>
                <a:gd name="T46" fmla="*/ 41 w 207"/>
                <a:gd name="T47" fmla="*/ 237 h 305"/>
                <a:gd name="T48" fmla="*/ 26 w 207"/>
                <a:gd name="T49" fmla="*/ 211 h 305"/>
                <a:gd name="T50" fmla="*/ 14 w 207"/>
                <a:gd name="T51" fmla="*/ 180 h 305"/>
                <a:gd name="T52" fmla="*/ 9 w 207"/>
                <a:gd name="T53" fmla="*/ 165 h 305"/>
                <a:gd name="T54" fmla="*/ 3 w 207"/>
                <a:gd name="T55" fmla="*/ 135 h 305"/>
                <a:gd name="T56" fmla="*/ 0 w 207"/>
                <a:gd name="T57" fmla="*/ 106 h 305"/>
                <a:gd name="T58" fmla="*/ 1 w 207"/>
                <a:gd name="T59" fmla="*/ 79 h 305"/>
                <a:gd name="T60" fmla="*/ 7 w 207"/>
                <a:gd name="T61" fmla="*/ 55 h 305"/>
                <a:gd name="T62" fmla="*/ 16 w 207"/>
                <a:gd name="T63" fmla="*/ 35 h 305"/>
                <a:gd name="T64" fmla="*/ 28 w 207"/>
                <a:gd name="T65" fmla="*/ 17 h 305"/>
                <a:gd name="T66" fmla="*/ 44 w 207"/>
                <a:gd name="T67" fmla="*/ 7 h 305"/>
                <a:gd name="T68" fmla="*/ 53 w 207"/>
                <a:gd name="T69" fmla="*/ 2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7" h="305">
                  <a:moveTo>
                    <a:pt x="53" y="2"/>
                  </a:moveTo>
                  <a:lnTo>
                    <a:pt x="53" y="2"/>
                  </a:lnTo>
                  <a:lnTo>
                    <a:pt x="62" y="0"/>
                  </a:lnTo>
                  <a:lnTo>
                    <a:pt x="72" y="0"/>
                  </a:lnTo>
                  <a:lnTo>
                    <a:pt x="81" y="1"/>
                  </a:lnTo>
                  <a:lnTo>
                    <a:pt x="91" y="3"/>
                  </a:lnTo>
                  <a:lnTo>
                    <a:pt x="101" y="7"/>
                  </a:lnTo>
                  <a:lnTo>
                    <a:pt x="111" y="12"/>
                  </a:lnTo>
                  <a:lnTo>
                    <a:pt x="121" y="19"/>
                  </a:lnTo>
                  <a:lnTo>
                    <a:pt x="132" y="26"/>
                  </a:lnTo>
                  <a:lnTo>
                    <a:pt x="141" y="35"/>
                  </a:lnTo>
                  <a:lnTo>
                    <a:pt x="150" y="44"/>
                  </a:lnTo>
                  <a:lnTo>
                    <a:pt x="158" y="56"/>
                  </a:lnTo>
                  <a:lnTo>
                    <a:pt x="166" y="68"/>
                  </a:lnTo>
                  <a:lnTo>
                    <a:pt x="174" y="80"/>
                  </a:lnTo>
                  <a:lnTo>
                    <a:pt x="182" y="94"/>
                  </a:lnTo>
                  <a:lnTo>
                    <a:pt x="188" y="108"/>
                  </a:lnTo>
                  <a:lnTo>
                    <a:pt x="193" y="123"/>
                  </a:lnTo>
                  <a:lnTo>
                    <a:pt x="193" y="123"/>
                  </a:lnTo>
                  <a:lnTo>
                    <a:pt x="199" y="139"/>
                  </a:lnTo>
                  <a:lnTo>
                    <a:pt x="202" y="155"/>
                  </a:lnTo>
                  <a:lnTo>
                    <a:pt x="204" y="170"/>
                  </a:lnTo>
                  <a:lnTo>
                    <a:pt x="207" y="184"/>
                  </a:lnTo>
                  <a:lnTo>
                    <a:pt x="207" y="199"/>
                  </a:lnTo>
                  <a:lnTo>
                    <a:pt x="207" y="212"/>
                  </a:lnTo>
                  <a:lnTo>
                    <a:pt x="206" y="226"/>
                  </a:lnTo>
                  <a:lnTo>
                    <a:pt x="203" y="238"/>
                  </a:lnTo>
                  <a:lnTo>
                    <a:pt x="200" y="250"/>
                  </a:lnTo>
                  <a:lnTo>
                    <a:pt x="197" y="260"/>
                  </a:lnTo>
                  <a:lnTo>
                    <a:pt x="192" y="270"/>
                  </a:lnTo>
                  <a:lnTo>
                    <a:pt x="185" y="279"/>
                  </a:lnTo>
                  <a:lnTo>
                    <a:pt x="180" y="286"/>
                  </a:lnTo>
                  <a:lnTo>
                    <a:pt x="172" y="293"/>
                  </a:lnTo>
                  <a:lnTo>
                    <a:pt x="164" y="298"/>
                  </a:lnTo>
                  <a:lnTo>
                    <a:pt x="155" y="301"/>
                  </a:lnTo>
                  <a:lnTo>
                    <a:pt x="155" y="301"/>
                  </a:lnTo>
                  <a:lnTo>
                    <a:pt x="145" y="304"/>
                  </a:lnTo>
                  <a:lnTo>
                    <a:pt x="136" y="305"/>
                  </a:lnTo>
                  <a:lnTo>
                    <a:pt x="126" y="304"/>
                  </a:lnTo>
                  <a:lnTo>
                    <a:pt x="116" y="301"/>
                  </a:lnTo>
                  <a:lnTo>
                    <a:pt x="106" y="297"/>
                  </a:lnTo>
                  <a:lnTo>
                    <a:pt x="96" y="293"/>
                  </a:lnTo>
                  <a:lnTo>
                    <a:pt x="86" y="286"/>
                  </a:lnTo>
                  <a:lnTo>
                    <a:pt x="77" y="278"/>
                  </a:lnTo>
                  <a:lnTo>
                    <a:pt x="67" y="269"/>
                  </a:lnTo>
                  <a:lnTo>
                    <a:pt x="58" y="259"/>
                  </a:lnTo>
                  <a:lnTo>
                    <a:pt x="49" y="249"/>
                  </a:lnTo>
                  <a:lnTo>
                    <a:pt x="41" y="237"/>
                  </a:lnTo>
                  <a:lnTo>
                    <a:pt x="33" y="224"/>
                  </a:lnTo>
                  <a:lnTo>
                    <a:pt x="26" y="211"/>
                  </a:lnTo>
                  <a:lnTo>
                    <a:pt x="19" y="196"/>
                  </a:lnTo>
                  <a:lnTo>
                    <a:pt x="14" y="180"/>
                  </a:lnTo>
                  <a:lnTo>
                    <a:pt x="14" y="180"/>
                  </a:lnTo>
                  <a:lnTo>
                    <a:pt x="9" y="165"/>
                  </a:lnTo>
                  <a:lnTo>
                    <a:pt x="5" y="150"/>
                  </a:lnTo>
                  <a:lnTo>
                    <a:pt x="3" y="135"/>
                  </a:lnTo>
                  <a:lnTo>
                    <a:pt x="1" y="120"/>
                  </a:lnTo>
                  <a:lnTo>
                    <a:pt x="0" y="106"/>
                  </a:lnTo>
                  <a:lnTo>
                    <a:pt x="0" y="92"/>
                  </a:lnTo>
                  <a:lnTo>
                    <a:pt x="1" y="79"/>
                  </a:lnTo>
                  <a:lnTo>
                    <a:pt x="4" y="66"/>
                  </a:lnTo>
                  <a:lnTo>
                    <a:pt x="7" y="55"/>
                  </a:lnTo>
                  <a:lnTo>
                    <a:pt x="12" y="44"/>
                  </a:lnTo>
                  <a:lnTo>
                    <a:pt x="16" y="35"/>
                  </a:lnTo>
                  <a:lnTo>
                    <a:pt x="22" y="25"/>
                  </a:lnTo>
                  <a:lnTo>
                    <a:pt x="28" y="17"/>
                  </a:lnTo>
                  <a:lnTo>
                    <a:pt x="35" y="11"/>
                  </a:lnTo>
                  <a:lnTo>
                    <a:pt x="44" y="7"/>
                  </a:lnTo>
                  <a:lnTo>
                    <a:pt x="53" y="2"/>
                  </a:lnTo>
                  <a:lnTo>
                    <a:pt x="53" y="2"/>
                  </a:lnTo>
                  <a:close/>
                </a:path>
              </a:pathLst>
            </a:custGeom>
            <a:solidFill>
              <a:srgbClr val="F6C6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259"/>
            <p:cNvSpPr>
              <a:spLocks/>
            </p:cNvSpPr>
            <p:nvPr/>
          </p:nvSpPr>
          <p:spPr bwMode="auto">
            <a:xfrm flipH="1">
              <a:off x="7401808" y="6297180"/>
              <a:ext cx="215512" cy="218916"/>
            </a:xfrm>
            <a:custGeom>
              <a:avLst/>
              <a:gdLst>
                <a:gd name="T0" fmla="*/ 351 w 745"/>
                <a:gd name="T1" fmla="*/ 0 h 882"/>
                <a:gd name="T2" fmla="*/ 351 w 745"/>
                <a:gd name="T3" fmla="*/ 0 h 882"/>
                <a:gd name="T4" fmla="*/ 413 w 745"/>
                <a:gd name="T5" fmla="*/ 15 h 882"/>
                <a:gd name="T6" fmla="*/ 476 w 745"/>
                <a:gd name="T7" fmla="*/ 30 h 882"/>
                <a:gd name="T8" fmla="*/ 548 w 745"/>
                <a:gd name="T9" fmla="*/ 49 h 882"/>
                <a:gd name="T10" fmla="*/ 621 w 745"/>
                <a:gd name="T11" fmla="*/ 68 h 882"/>
                <a:gd name="T12" fmla="*/ 683 w 745"/>
                <a:gd name="T13" fmla="*/ 86 h 882"/>
                <a:gd name="T14" fmla="*/ 708 w 745"/>
                <a:gd name="T15" fmla="*/ 95 h 882"/>
                <a:gd name="T16" fmla="*/ 728 w 745"/>
                <a:gd name="T17" fmla="*/ 103 h 882"/>
                <a:gd name="T18" fmla="*/ 741 w 745"/>
                <a:gd name="T19" fmla="*/ 109 h 882"/>
                <a:gd name="T20" fmla="*/ 744 w 745"/>
                <a:gd name="T21" fmla="*/ 111 h 882"/>
                <a:gd name="T22" fmla="*/ 745 w 745"/>
                <a:gd name="T23" fmla="*/ 113 h 882"/>
                <a:gd name="T24" fmla="*/ 745 w 745"/>
                <a:gd name="T25" fmla="*/ 113 h 882"/>
                <a:gd name="T26" fmla="*/ 743 w 745"/>
                <a:gd name="T27" fmla="*/ 126 h 882"/>
                <a:gd name="T28" fmla="*/ 738 w 745"/>
                <a:gd name="T29" fmla="*/ 153 h 882"/>
                <a:gd name="T30" fmla="*/ 722 w 745"/>
                <a:gd name="T31" fmla="*/ 244 h 882"/>
                <a:gd name="T32" fmla="*/ 670 w 745"/>
                <a:gd name="T33" fmla="*/ 506 h 882"/>
                <a:gd name="T34" fmla="*/ 595 w 745"/>
                <a:gd name="T35" fmla="*/ 882 h 882"/>
                <a:gd name="T36" fmla="*/ 61 w 745"/>
                <a:gd name="T37" fmla="*/ 882 h 882"/>
                <a:gd name="T38" fmla="*/ 0 w 745"/>
                <a:gd name="T39" fmla="*/ 117 h 882"/>
                <a:gd name="T40" fmla="*/ 351 w 745"/>
                <a:gd name="T41" fmla="*/ 0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45" h="882">
                  <a:moveTo>
                    <a:pt x="351" y="0"/>
                  </a:moveTo>
                  <a:lnTo>
                    <a:pt x="351" y="0"/>
                  </a:lnTo>
                  <a:lnTo>
                    <a:pt x="413" y="15"/>
                  </a:lnTo>
                  <a:lnTo>
                    <a:pt x="476" y="30"/>
                  </a:lnTo>
                  <a:lnTo>
                    <a:pt x="548" y="49"/>
                  </a:lnTo>
                  <a:lnTo>
                    <a:pt x="621" y="68"/>
                  </a:lnTo>
                  <a:lnTo>
                    <a:pt x="683" y="86"/>
                  </a:lnTo>
                  <a:lnTo>
                    <a:pt x="708" y="95"/>
                  </a:lnTo>
                  <a:lnTo>
                    <a:pt x="728" y="103"/>
                  </a:lnTo>
                  <a:lnTo>
                    <a:pt x="741" y="109"/>
                  </a:lnTo>
                  <a:lnTo>
                    <a:pt x="744" y="111"/>
                  </a:lnTo>
                  <a:lnTo>
                    <a:pt x="745" y="113"/>
                  </a:lnTo>
                  <a:lnTo>
                    <a:pt x="745" y="113"/>
                  </a:lnTo>
                  <a:lnTo>
                    <a:pt x="743" y="126"/>
                  </a:lnTo>
                  <a:lnTo>
                    <a:pt x="738" y="153"/>
                  </a:lnTo>
                  <a:lnTo>
                    <a:pt x="722" y="244"/>
                  </a:lnTo>
                  <a:lnTo>
                    <a:pt x="670" y="506"/>
                  </a:lnTo>
                  <a:lnTo>
                    <a:pt x="595" y="882"/>
                  </a:lnTo>
                  <a:lnTo>
                    <a:pt x="61" y="882"/>
                  </a:lnTo>
                  <a:lnTo>
                    <a:pt x="0" y="117"/>
                  </a:lnTo>
                  <a:lnTo>
                    <a:pt x="351" y="0"/>
                  </a:lnTo>
                  <a:close/>
                </a:path>
              </a:pathLst>
            </a:custGeom>
            <a:solidFill>
              <a:srgbClr val="A0B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260"/>
            <p:cNvSpPr>
              <a:spLocks/>
            </p:cNvSpPr>
            <p:nvPr/>
          </p:nvSpPr>
          <p:spPr bwMode="auto">
            <a:xfrm flipH="1">
              <a:off x="7401808" y="6297180"/>
              <a:ext cx="215512" cy="218916"/>
            </a:xfrm>
            <a:custGeom>
              <a:avLst/>
              <a:gdLst>
                <a:gd name="T0" fmla="*/ 351 w 745"/>
                <a:gd name="T1" fmla="*/ 0 h 882"/>
                <a:gd name="T2" fmla="*/ 351 w 745"/>
                <a:gd name="T3" fmla="*/ 0 h 882"/>
                <a:gd name="T4" fmla="*/ 413 w 745"/>
                <a:gd name="T5" fmla="*/ 15 h 882"/>
                <a:gd name="T6" fmla="*/ 476 w 745"/>
                <a:gd name="T7" fmla="*/ 30 h 882"/>
                <a:gd name="T8" fmla="*/ 548 w 745"/>
                <a:gd name="T9" fmla="*/ 49 h 882"/>
                <a:gd name="T10" fmla="*/ 621 w 745"/>
                <a:gd name="T11" fmla="*/ 68 h 882"/>
                <a:gd name="T12" fmla="*/ 683 w 745"/>
                <a:gd name="T13" fmla="*/ 86 h 882"/>
                <a:gd name="T14" fmla="*/ 708 w 745"/>
                <a:gd name="T15" fmla="*/ 95 h 882"/>
                <a:gd name="T16" fmla="*/ 728 w 745"/>
                <a:gd name="T17" fmla="*/ 103 h 882"/>
                <a:gd name="T18" fmla="*/ 741 w 745"/>
                <a:gd name="T19" fmla="*/ 109 h 882"/>
                <a:gd name="T20" fmla="*/ 744 w 745"/>
                <a:gd name="T21" fmla="*/ 111 h 882"/>
                <a:gd name="T22" fmla="*/ 745 w 745"/>
                <a:gd name="T23" fmla="*/ 113 h 882"/>
                <a:gd name="T24" fmla="*/ 745 w 745"/>
                <a:gd name="T25" fmla="*/ 113 h 882"/>
                <a:gd name="T26" fmla="*/ 743 w 745"/>
                <a:gd name="T27" fmla="*/ 126 h 882"/>
                <a:gd name="T28" fmla="*/ 738 w 745"/>
                <a:gd name="T29" fmla="*/ 153 h 882"/>
                <a:gd name="T30" fmla="*/ 722 w 745"/>
                <a:gd name="T31" fmla="*/ 244 h 882"/>
                <a:gd name="T32" fmla="*/ 670 w 745"/>
                <a:gd name="T33" fmla="*/ 506 h 882"/>
                <a:gd name="T34" fmla="*/ 595 w 745"/>
                <a:gd name="T35" fmla="*/ 882 h 882"/>
                <a:gd name="T36" fmla="*/ 61 w 745"/>
                <a:gd name="T37" fmla="*/ 882 h 882"/>
                <a:gd name="T38" fmla="*/ 0 w 745"/>
                <a:gd name="T39" fmla="*/ 117 h 882"/>
                <a:gd name="T40" fmla="*/ 351 w 745"/>
                <a:gd name="T41" fmla="*/ 0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45" h="882">
                  <a:moveTo>
                    <a:pt x="351" y="0"/>
                  </a:moveTo>
                  <a:lnTo>
                    <a:pt x="351" y="0"/>
                  </a:lnTo>
                  <a:lnTo>
                    <a:pt x="413" y="15"/>
                  </a:lnTo>
                  <a:lnTo>
                    <a:pt x="476" y="30"/>
                  </a:lnTo>
                  <a:lnTo>
                    <a:pt x="548" y="49"/>
                  </a:lnTo>
                  <a:lnTo>
                    <a:pt x="621" y="68"/>
                  </a:lnTo>
                  <a:lnTo>
                    <a:pt x="683" y="86"/>
                  </a:lnTo>
                  <a:lnTo>
                    <a:pt x="708" y="95"/>
                  </a:lnTo>
                  <a:lnTo>
                    <a:pt x="728" y="103"/>
                  </a:lnTo>
                  <a:lnTo>
                    <a:pt x="741" y="109"/>
                  </a:lnTo>
                  <a:lnTo>
                    <a:pt x="744" y="111"/>
                  </a:lnTo>
                  <a:lnTo>
                    <a:pt x="745" y="113"/>
                  </a:lnTo>
                  <a:lnTo>
                    <a:pt x="745" y="113"/>
                  </a:lnTo>
                  <a:lnTo>
                    <a:pt x="743" y="126"/>
                  </a:lnTo>
                  <a:lnTo>
                    <a:pt x="738" y="153"/>
                  </a:lnTo>
                  <a:lnTo>
                    <a:pt x="722" y="244"/>
                  </a:lnTo>
                  <a:lnTo>
                    <a:pt x="670" y="506"/>
                  </a:lnTo>
                  <a:lnTo>
                    <a:pt x="595" y="882"/>
                  </a:lnTo>
                  <a:lnTo>
                    <a:pt x="61" y="882"/>
                  </a:lnTo>
                  <a:lnTo>
                    <a:pt x="0" y="117"/>
                  </a:lnTo>
                  <a:lnTo>
                    <a:pt x="35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261"/>
            <p:cNvSpPr>
              <a:spLocks/>
            </p:cNvSpPr>
            <p:nvPr/>
          </p:nvSpPr>
          <p:spPr bwMode="auto">
            <a:xfrm flipH="1">
              <a:off x="7327074" y="6232895"/>
              <a:ext cx="142516" cy="283201"/>
            </a:xfrm>
            <a:custGeom>
              <a:avLst/>
              <a:gdLst>
                <a:gd name="T0" fmla="*/ 122 w 491"/>
                <a:gd name="T1" fmla="*/ 0 h 1139"/>
                <a:gd name="T2" fmla="*/ 122 w 491"/>
                <a:gd name="T3" fmla="*/ 123 h 1139"/>
                <a:gd name="T4" fmla="*/ 0 w 491"/>
                <a:gd name="T5" fmla="*/ 1139 h 1139"/>
                <a:gd name="T6" fmla="*/ 210 w 491"/>
                <a:gd name="T7" fmla="*/ 1139 h 1139"/>
                <a:gd name="T8" fmla="*/ 442 w 491"/>
                <a:gd name="T9" fmla="*/ 687 h 1139"/>
                <a:gd name="T10" fmla="*/ 221 w 491"/>
                <a:gd name="T11" fmla="*/ 544 h 1139"/>
                <a:gd name="T12" fmla="*/ 491 w 491"/>
                <a:gd name="T13" fmla="*/ 423 h 1139"/>
                <a:gd name="T14" fmla="*/ 242 w 491"/>
                <a:gd name="T15" fmla="*/ 52 h 1139"/>
                <a:gd name="T16" fmla="*/ 122 w 491"/>
                <a:gd name="T17" fmla="*/ 0 h 1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1" h="1139">
                  <a:moveTo>
                    <a:pt x="122" y="0"/>
                  </a:moveTo>
                  <a:lnTo>
                    <a:pt x="122" y="123"/>
                  </a:lnTo>
                  <a:lnTo>
                    <a:pt x="0" y="1139"/>
                  </a:lnTo>
                  <a:lnTo>
                    <a:pt x="210" y="1139"/>
                  </a:lnTo>
                  <a:lnTo>
                    <a:pt x="442" y="687"/>
                  </a:lnTo>
                  <a:lnTo>
                    <a:pt x="221" y="544"/>
                  </a:lnTo>
                  <a:lnTo>
                    <a:pt x="491" y="423"/>
                  </a:lnTo>
                  <a:lnTo>
                    <a:pt x="242" y="52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262"/>
            <p:cNvSpPr>
              <a:spLocks/>
            </p:cNvSpPr>
            <p:nvPr/>
          </p:nvSpPr>
          <p:spPr bwMode="auto">
            <a:xfrm flipH="1">
              <a:off x="7561704" y="6232895"/>
              <a:ext cx="142516" cy="283201"/>
            </a:xfrm>
            <a:custGeom>
              <a:avLst/>
              <a:gdLst>
                <a:gd name="T0" fmla="*/ 368 w 491"/>
                <a:gd name="T1" fmla="*/ 0 h 1139"/>
                <a:gd name="T2" fmla="*/ 368 w 491"/>
                <a:gd name="T3" fmla="*/ 123 h 1139"/>
                <a:gd name="T4" fmla="*/ 491 w 491"/>
                <a:gd name="T5" fmla="*/ 1139 h 1139"/>
                <a:gd name="T6" fmla="*/ 282 w 491"/>
                <a:gd name="T7" fmla="*/ 1139 h 1139"/>
                <a:gd name="T8" fmla="*/ 49 w 491"/>
                <a:gd name="T9" fmla="*/ 687 h 1139"/>
                <a:gd name="T10" fmla="*/ 270 w 491"/>
                <a:gd name="T11" fmla="*/ 544 h 1139"/>
                <a:gd name="T12" fmla="*/ 0 w 491"/>
                <a:gd name="T13" fmla="*/ 423 h 1139"/>
                <a:gd name="T14" fmla="*/ 221 w 491"/>
                <a:gd name="T15" fmla="*/ 64 h 1139"/>
                <a:gd name="T16" fmla="*/ 368 w 491"/>
                <a:gd name="T17" fmla="*/ 0 h 1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1" h="1139">
                  <a:moveTo>
                    <a:pt x="368" y="0"/>
                  </a:moveTo>
                  <a:lnTo>
                    <a:pt x="368" y="123"/>
                  </a:lnTo>
                  <a:lnTo>
                    <a:pt x="491" y="1139"/>
                  </a:lnTo>
                  <a:lnTo>
                    <a:pt x="282" y="1139"/>
                  </a:lnTo>
                  <a:lnTo>
                    <a:pt x="49" y="687"/>
                  </a:lnTo>
                  <a:lnTo>
                    <a:pt x="270" y="544"/>
                  </a:lnTo>
                  <a:lnTo>
                    <a:pt x="0" y="423"/>
                  </a:lnTo>
                  <a:lnTo>
                    <a:pt x="221" y="64"/>
                  </a:lnTo>
                  <a:lnTo>
                    <a:pt x="368" y="0"/>
                  </a:lnTo>
                  <a:close/>
                </a:path>
              </a:pathLst>
            </a:custGeom>
            <a:solidFill>
              <a:srgbClr val="1B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263"/>
            <p:cNvSpPr>
              <a:spLocks/>
            </p:cNvSpPr>
            <p:nvPr/>
          </p:nvSpPr>
          <p:spPr bwMode="auto">
            <a:xfrm flipH="1">
              <a:off x="7480018" y="6297180"/>
              <a:ext cx="69520" cy="57335"/>
            </a:xfrm>
            <a:custGeom>
              <a:avLst/>
              <a:gdLst>
                <a:gd name="T0" fmla="*/ 243 w 243"/>
                <a:gd name="T1" fmla="*/ 126 h 228"/>
                <a:gd name="T2" fmla="*/ 175 w 243"/>
                <a:gd name="T3" fmla="*/ 228 h 228"/>
                <a:gd name="T4" fmla="*/ 175 w 243"/>
                <a:gd name="T5" fmla="*/ 228 h 228"/>
                <a:gd name="T6" fmla="*/ 69 w 243"/>
                <a:gd name="T7" fmla="*/ 228 h 228"/>
                <a:gd name="T8" fmla="*/ 0 w 243"/>
                <a:gd name="T9" fmla="*/ 126 h 228"/>
                <a:gd name="T10" fmla="*/ 120 w 243"/>
                <a:gd name="T11" fmla="*/ 0 h 228"/>
                <a:gd name="T12" fmla="*/ 243 w 243"/>
                <a:gd name="T13" fmla="*/ 126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" h="228">
                  <a:moveTo>
                    <a:pt x="243" y="126"/>
                  </a:moveTo>
                  <a:lnTo>
                    <a:pt x="175" y="228"/>
                  </a:lnTo>
                  <a:lnTo>
                    <a:pt x="175" y="228"/>
                  </a:lnTo>
                  <a:lnTo>
                    <a:pt x="69" y="228"/>
                  </a:lnTo>
                  <a:lnTo>
                    <a:pt x="0" y="126"/>
                  </a:lnTo>
                  <a:lnTo>
                    <a:pt x="120" y="0"/>
                  </a:lnTo>
                  <a:lnTo>
                    <a:pt x="243" y="126"/>
                  </a:lnTo>
                  <a:close/>
                </a:path>
              </a:pathLst>
            </a:custGeom>
            <a:solidFill>
              <a:srgbClr val="30A7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264"/>
            <p:cNvSpPr>
              <a:spLocks/>
            </p:cNvSpPr>
            <p:nvPr/>
          </p:nvSpPr>
          <p:spPr bwMode="auto">
            <a:xfrm flipH="1">
              <a:off x="7480018" y="6297180"/>
              <a:ext cx="69520" cy="57335"/>
            </a:xfrm>
            <a:custGeom>
              <a:avLst/>
              <a:gdLst>
                <a:gd name="T0" fmla="*/ 243 w 243"/>
                <a:gd name="T1" fmla="*/ 126 h 228"/>
                <a:gd name="T2" fmla="*/ 175 w 243"/>
                <a:gd name="T3" fmla="*/ 228 h 228"/>
                <a:gd name="T4" fmla="*/ 175 w 243"/>
                <a:gd name="T5" fmla="*/ 228 h 228"/>
                <a:gd name="T6" fmla="*/ 69 w 243"/>
                <a:gd name="T7" fmla="*/ 228 h 228"/>
                <a:gd name="T8" fmla="*/ 0 w 243"/>
                <a:gd name="T9" fmla="*/ 126 h 228"/>
                <a:gd name="T10" fmla="*/ 120 w 243"/>
                <a:gd name="T11" fmla="*/ 0 h 228"/>
                <a:gd name="T12" fmla="*/ 243 w 243"/>
                <a:gd name="T13" fmla="*/ 126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" h="228">
                  <a:moveTo>
                    <a:pt x="243" y="126"/>
                  </a:moveTo>
                  <a:lnTo>
                    <a:pt x="175" y="228"/>
                  </a:lnTo>
                  <a:lnTo>
                    <a:pt x="175" y="228"/>
                  </a:lnTo>
                  <a:lnTo>
                    <a:pt x="69" y="228"/>
                  </a:lnTo>
                  <a:lnTo>
                    <a:pt x="0" y="126"/>
                  </a:lnTo>
                  <a:lnTo>
                    <a:pt x="120" y="0"/>
                  </a:lnTo>
                  <a:lnTo>
                    <a:pt x="243" y="12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265"/>
            <p:cNvSpPr>
              <a:spLocks/>
            </p:cNvSpPr>
            <p:nvPr/>
          </p:nvSpPr>
          <p:spPr bwMode="auto">
            <a:xfrm flipH="1">
              <a:off x="7471328" y="6354516"/>
              <a:ext cx="86900" cy="161581"/>
            </a:xfrm>
            <a:custGeom>
              <a:avLst/>
              <a:gdLst>
                <a:gd name="T0" fmla="*/ 203 w 300"/>
                <a:gd name="T1" fmla="*/ 0 h 654"/>
                <a:gd name="T2" fmla="*/ 300 w 300"/>
                <a:gd name="T3" fmla="*/ 654 h 654"/>
                <a:gd name="T4" fmla="*/ 0 w 300"/>
                <a:gd name="T5" fmla="*/ 654 h 654"/>
                <a:gd name="T6" fmla="*/ 97 w 300"/>
                <a:gd name="T7" fmla="*/ 0 h 654"/>
                <a:gd name="T8" fmla="*/ 203 w 300"/>
                <a:gd name="T9" fmla="*/ 0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654">
                  <a:moveTo>
                    <a:pt x="203" y="0"/>
                  </a:moveTo>
                  <a:lnTo>
                    <a:pt x="300" y="654"/>
                  </a:lnTo>
                  <a:lnTo>
                    <a:pt x="0" y="654"/>
                  </a:lnTo>
                  <a:lnTo>
                    <a:pt x="97" y="0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30A7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266"/>
            <p:cNvSpPr>
              <a:spLocks/>
            </p:cNvSpPr>
            <p:nvPr/>
          </p:nvSpPr>
          <p:spPr bwMode="auto">
            <a:xfrm flipH="1">
              <a:off x="7471328" y="6354516"/>
              <a:ext cx="86900" cy="161581"/>
            </a:xfrm>
            <a:custGeom>
              <a:avLst/>
              <a:gdLst>
                <a:gd name="T0" fmla="*/ 203 w 300"/>
                <a:gd name="T1" fmla="*/ 0 h 654"/>
                <a:gd name="T2" fmla="*/ 300 w 300"/>
                <a:gd name="T3" fmla="*/ 654 h 654"/>
                <a:gd name="T4" fmla="*/ 0 w 300"/>
                <a:gd name="T5" fmla="*/ 654 h 654"/>
                <a:gd name="T6" fmla="*/ 97 w 300"/>
                <a:gd name="T7" fmla="*/ 0 h 654"/>
                <a:gd name="T8" fmla="*/ 203 w 300"/>
                <a:gd name="T9" fmla="*/ 0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654">
                  <a:moveTo>
                    <a:pt x="203" y="0"/>
                  </a:moveTo>
                  <a:lnTo>
                    <a:pt x="300" y="654"/>
                  </a:lnTo>
                  <a:lnTo>
                    <a:pt x="0" y="654"/>
                  </a:lnTo>
                  <a:lnTo>
                    <a:pt x="97" y="0"/>
                  </a:lnTo>
                  <a:lnTo>
                    <a:pt x="20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267"/>
            <p:cNvSpPr>
              <a:spLocks/>
            </p:cNvSpPr>
            <p:nvPr/>
          </p:nvSpPr>
          <p:spPr bwMode="auto">
            <a:xfrm flipH="1">
              <a:off x="7426140" y="6213784"/>
              <a:ext cx="88638" cy="140732"/>
            </a:xfrm>
            <a:custGeom>
              <a:avLst/>
              <a:gdLst>
                <a:gd name="T0" fmla="*/ 284 w 309"/>
                <a:gd name="T1" fmla="*/ 0 h 573"/>
                <a:gd name="T2" fmla="*/ 309 w 309"/>
                <a:gd name="T3" fmla="*/ 93 h 573"/>
                <a:gd name="T4" fmla="*/ 239 w 309"/>
                <a:gd name="T5" fmla="*/ 573 h 573"/>
                <a:gd name="T6" fmla="*/ 0 w 309"/>
                <a:gd name="T7" fmla="*/ 339 h 573"/>
                <a:gd name="T8" fmla="*/ 284 w 309"/>
                <a:gd name="T9" fmla="*/ 0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9" h="573">
                  <a:moveTo>
                    <a:pt x="284" y="0"/>
                  </a:moveTo>
                  <a:lnTo>
                    <a:pt x="309" y="93"/>
                  </a:lnTo>
                  <a:lnTo>
                    <a:pt x="239" y="573"/>
                  </a:lnTo>
                  <a:lnTo>
                    <a:pt x="0" y="339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268"/>
            <p:cNvSpPr>
              <a:spLocks/>
            </p:cNvSpPr>
            <p:nvPr/>
          </p:nvSpPr>
          <p:spPr bwMode="auto">
            <a:xfrm flipH="1">
              <a:off x="7426140" y="6213784"/>
              <a:ext cx="88638" cy="140732"/>
            </a:xfrm>
            <a:custGeom>
              <a:avLst/>
              <a:gdLst>
                <a:gd name="T0" fmla="*/ 284 w 309"/>
                <a:gd name="T1" fmla="*/ 0 h 573"/>
                <a:gd name="T2" fmla="*/ 309 w 309"/>
                <a:gd name="T3" fmla="*/ 93 h 573"/>
                <a:gd name="T4" fmla="*/ 239 w 309"/>
                <a:gd name="T5" fmla="*/ 573 h 573"/>
                <a:gd name="T6" fmla="*/ 0 w 309"/>
                <a:gd name="T7" fmla="*/ 339 h 573"/>
                <a:gd name="T8" fmla="*/ 284 w 309"/>
                <a:gd name="T9" fmla="*/ 0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9" h="573">
                  <a:moveTo>
                    <a:pt x="284" y="0"/>
                  </a:moveTo>
                  <a:lnTo>
                    <a:pt x="309" y="93"/>
                  </a:lnTo>
                  <a:lnTo>
                    <a:pt x="239" y="573"/>
                  </a:lnTo>
                  <a:lnTo>
                    <a:pt x="0" y="339"/>
                  </a:lnTo>
                  <a:lnTo>
                    <a:pt x="28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269"/>
            <p:cNvSpPr>
              <a:spLocks/>
            </p:cNvSpPr>
            <p:nvPr/>
          </p:nvSpPr>
          <p:spPr bwMode="auto">
            <a:xfrm flipH="1">
              <a:off x="7433092" y="6184247"/>
              <a:ext cx="163372" cy="46911"/>
            </a:xfrm>
            <a:custGeom>
              <a:avLst/>
              <a:gdLst>
                <a:gd name="T0" fmla="*/ 564 w 564"/>
                <a:gd name="T1" fmla="*/ 0 h 190"/>
                <a:gd name="T2" fmla="*/ 564 w 564"/>
                <a:gd name="T3" fmla="*/ 20 h 190"/>
                <a:gd name="T4" fmla="*/ 564 w 564"/>
                <a:gd name="T5" fmla="*/ 20 h 190"/>
                <a:gd name="T6" fmla="*/ 557 w 564"/>
                <a:gd name="T7" fmla="*/ 26 h 190"/>
                <a:gd name="T8" fmla="*/ 540 w 564"/>
                <a:gd name="T9" fmla="*/ 46 h 190"/>
                <a:gd name="T10" fmla="*/ 511 w 564"/>
                <a:gd name="T11" fmla="*/ 72 h 190"/>
                <a:gd name="T12" fmla="*/ 494 w 564"/>
                <a:gd name="T13" fmla="*/ 87 h 190"/>
                <a:gd name="T14" fmla="*/ 474 w 564"/>
                <a:gd name="T15" fmla="*/ 103 h 190"/>
                <a:gd name="T16" fmla="*/ 454 w 564"/>
                <a:gd name="T17" fmla="*/ 118 h 190"/>
                <a:gd name="T18" fmla="*/ 432 w 564"/>
                <a:gd name="T19" fmla="*/ 133 h 190"/>
                <a:gd name="T20" fmla="*/ 408 w 564"/>
                <a:gd name="T21" fmla="*/ 148 h 190"/>
                <a:gd name="T22" fmla="*/ 385 w 564"/>
                <a:gd name="T23" fmla="*/ 161 h 190"/>
                <a:gd name="T24" fmla="*/ 359 w 564"/>
                <a:gd name="T25" fmla="*/ 172 h 190"/>
                <a:gd name="T26" fmla="*/ 334 w 564"/>
                <a:gd name="T27" fmla="*/ 181 h 190"/>
                <a:gd name="T28" fmla="*/ 321 w 564"/>
                <a:gd name="T29" fmla="*/ 185 h 190"/>
                <a:gd name="T30" fmla="*/ 308 w 564"/>
                <a:gd name="T31" fmla="*/ 187 h 190"/>
                <a:gd name="T32" fmla="*/ 295 w 564"/>
                <a:gd name="T33" fmla="*/ 189 h 190"/>
                <a:gd name="T34" fmla="*/ 283 w 564"/>
                <a:gd name="T35" fmla="*/ 190 h 190"/>
                <a:gd name="T36" fmla="*/ 283 w 564"/>
                <a:gd name="T37" fmla="*/ 190 h 190"/>
                <a:gd name="T38" fmla="*/ 275 w 564"/>
                <a:gd name="T39" fmla="*/ 190 h 190"/>
                <a:gd name="T40" fmla="*/ 275 w 564"/>
                <a:gd name="T41" fmla="*/ 190 h 190"/>
                <a:gd name="T42" fmla="*/ 262 w 564"/>
                <a:gd name="T43" fmla="*/ 189 h 190"/>
                <a:gd name="T44" fmla="*/ 250 w 564"/>
                <a:gd name="T45" fmla="*/ 188 h 190"/>
                <a:gd name="T46" fmla="*/ 237 w 564"/>
                <a:gd name="T47" fmla="*/ 186 h 190"/>
                <a:gd name="T48" fmla="*/ 224 w 564"/>
                <a:gd name="T49" fmla="*/ 184 h 190"/>
                <a:gd name="T50" fmla="*/ 212 w 564"/>
                <a:gd name="T51" fmla="*/ 180 h 190"/>
                <a:gd name="T52" fmla="*/ 200 w 564"/>
                <a:gd name="T53" fmla="*/ 175 h 190"/>
                <a:gd name="T54" fmla="*/ 175 w 564"/>
                <a:gd name="T55" fmla="*/ 166 h 190"/>
                <a:gd name="T56" fmla="*/ 151 w 564"/>
                <a:gd name="T57" fmla="*/ 154 h 190"/>
                <a:gd name="T58" fmla="*/ 129 w 564"/>
                <a:gd name="T59" fmla="*/ 140 h 190"/>
                <a:gd name="T60" fmla="*/ 108 w 564"/>
                <a:gd name="T61" fmla="*/ 126 h 190"/>
                <a:gd name="T62" fmla="*/ 87 w 564"/>
                <a:gd name="T63" fmla="*/ 111 h 190"/>
                <a:gd name="T64" fmla="*/ 68 w 564"/>
                <a:gd name="T65" fmla="*/ 95 h 190"/>
                <a:gd name="T66" fmla="*/ 52 w 564"/>
                <a:gd name="T67" fmla="*/ 81 h 190"/>
                <a:gd name="T68" fmla="*/ 23 w 564"/>
                <a:gd name="T69" fmla="*/ 55 h 190"/>
                <a:gd name="T70" fmla="*/ 7 w 564"/>
                <a:gd name="T71" fmla="*/ 38 h 190"/>
                <a:gd name="T72" fmla="*/ 0 w 564"/>
                <a:gd name="T73" fmla="*/ 31 h 190"/>
                <a:gd name="T74" fmla="*/ 0 w 564"/>
                <a:gd name="T75" fmla="*/ 0 h 190"/>
                <a:gd name="T76" fmla="*/ 564 w 564"/>
                <a:gd name="T77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64" h="190">
                  <a:moveTo>
                    <a:pt x="564" y="0"/>
                  </a:moveTo>
                  <a:lnTo>
                    <a:pt x="564" y="20"/>
                  </a:lnTo>
                  <a:lnTo>
                    <a:pt x="564" y="20"/>
                  </a:lnTo>
                  <a:lnTo>
                    <a:pt x="557" y="26"/>
                  </a:lnTo>
                  <a:lnTo>
                    <a:pt x="540" y="46"/>
                  </a:lnTo>
                  <a:lnTo>
                    <a:pt x="511" y="72"/>
                  </a:lnTo>
                  <a:lnTo>
                    <a:pt x="494" y="87"/>
                  </a:lnTo>
                  <a:lnTo>
                    <a:pt x="474" y="103"/>
                  </a:lnTo>
                  <a:lnTo>
                    <a:pt x="454" y="118"/>
                  </a:lnTo>
                  <a:lnTo>
                    <a:pt x="432" y="133"/>
                  </a:lnTo>
                  <a:lnTo>
                    <a:pt x="408" y="148"/>
                  </a:lnTo>
                  <a:lnTo>
                    <a:pt x="385" y="161"/>
                  </a:lnTo>
                  <a:lnTo>
                    <a:pt x="359" y="172"/>
                  </a:lnTo>
                  <a:lnTo>
                    <a:pt x="334" y="181"/>
                  </a:lnTo>
                  <a:lnTo>
                    <a:pt x="321" y="185"/>
                  </a:lnTo>
                  <a:lnTo>
                    <a:pt x="308" y="187"/>
                  </a:lnTo>
                  <a:lnTo>
                    <a:pt x="295" y="189"/>
                  </a:lnTo>
                  <a:lnTo>
                    <a:pt x="283" y="190"/>
                  </a:lnTo>
                  <a:lnTo>
                    <a:pt x="283" y="190"/>
                  </a:lnTo>
                  <a:lnTo>
                    <a:pt x="275" y="190"/>
                  </a:lnTo>
                  <a:lnTo>
                    <a:pt x="275" y="190"/>
                  </a:lnTo>
                  <a:lnTo>
                    <a:pt x="262" y="189"/>
                  </a:lnTo>
                  <a:lnTo>
                    <a:pt x="250" y="188"/>
                  </a:lnTo>
                  <a:lnTo>
                    <a:pt x="237" y="186"/>
                  </a:lnTo>
                  <a:lnTo>
                    <a:pt x="224" y="184"/>
                  </a:lnTo>
                  <a:lnTo>
                    <a:pt x="212" y="180"/>
                  </a:lnTo>
                  <a:lnTo>
                    <a:pt x="200" y="175"/>
                  </a:lnTo>
                  <a:lnTo>
                    <a:pt x="175" y="166"/>
                  </a:lnTo>
                  <a:lnTo>
                    <a:pt x="151" y="154"/>
                  </a:lnTo>
                  <a:lnTo>
                    <a:pt x="129" y="140"/>
                  </a:lnTo>
                  <a:lnTo>
                    <a:pt x="108" y="126"/>
                  </a:lnTo>
                  <a:lnTo>
                    <a:pt x="87" y="111"/>
                  </a:lnTo>
                  <a:lnTo>
                    <a:pt x="68" y="95"/>
                  </a:lnTo>
                  <a:lnTo>
                    <a:pt x="52" y="81"/>
                  </a:lnTo>
                  <a:lnTo>
                    <a:pt x="23" y="55"/>
                  </a:lnTo>
                  <a:lnTo>
                    <a:pt x="7" y="38"/>
                  </a:lnTo>
                  <a:lnTo>
                    <a:pt x="0" y="31"/>
                  </a:lnTo>
                  <a:lnTo>
                    <a:pt x="0" y="0"/>
                  </a:lnTo>
                  <a:lnTo>
                    <a:pt x="564" y="0"/>
                  </a:lnTo>
                  <a:close/>
                </a:path>
              </a:pathLst>
            </a:custGeom>
            <a:solidFill>
              <a:srgbClr val="B392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270"/>
            <p:cNvSpPr>
              <a:spLocks/>
            </p:cNvSpPr>
            <p:nvPr/>
          </p:nvSpPr>
          <p:spPr bwMode="auto">
            <a:xfrm flipH="1">
              <a:off x="7433092" y="6184247"/>
              <a:ext cx="163372" cy="46911"/>
            </a:xfrm>
            <a:custGeom>
              <a:avLst/>
              <a:gdLst>
                <a:gd name="T0" fmla="*/ 564 w 564"/>
                <a:gd name="T1" fmla="*/ 0 h 190"/>
                <a:gd name="T2" fmla="*/ 564 w 564"/>
                <a:gd name="T3" fmla="*/ 20 h 190"/>
                <a:gd name="T4" fmla="*/ 564 w 564"/>
                <a:gd name="T5" fmla="*/ 20 h 190"/>
                <a:gd name="T6" fmla="*/ 557 w 564"/>
                <a:gd name="T7" fmla="*/ 26 h 190"/>
                <a:gd name="T8" fmla="*/ 540 w 564"/>
                <a:gd name="T9" fmla="*/ 46 h 190"/>
                <a:gd name="T10" fmla="*/ 511 w 564"/>
                <a:gd name="T11" fmla="*/ 72 h 190"/>
                <a:gd name="T12" fmla="*/ 494 w 564"/>
                <a:gd name="T13" fmla="*/ 87 h 190"/>
                <a:gd name="T14" fmla="*/ 474 w 564"/>
                <a:gd name="T15" fmla="*/ 103 h 190"/>
                <a:gd name="T16" fmla="*/ 454 w 564"/>
                <a:gd name="T17" fmla="*/ 118 h 190"/>
                <a:gd name="T18" fmla="*/ 432 w 564"/>
                <a:gd name="T19" fmla="*/ 133 h 190"/>
                <a:gd name="T20" fmla="*/ 408 w 564"/>
                <a:gd name="T21" fmla="*/ 148 h 190"/>
                <a:gd name="T22" fmla="*/ 385 w 564"/>
                <a:gd name="T23" fmla="*/ 161 h 190"/>
                <a:gd name="T24" fmla="*/ 359 w 564"/>
                <a:gd name="T25" fmla="*/ 172 h 190"/>
                <a:gd name="T26" fmla="*/ 334 w 564"/>
                <a:gd name="T27" fmla="*/ 181 h 190"/>
                <a:gd name="T28" fmla="*/ 321 w 564"/>
                <a:gd name="T29" fmla="*/ 185 h 190"/>
                <a:gd name="T30" fmla="*/ 308 w 564"/>
                <a:gd name="T31" fmla="*/ 187 h 190"/>
                <a:gd name="T32" fmla="*/ 295 w 564"/>
                <a:gd name="T33" fmla="*/ 189 h 190"/>
                <a:gd name="T34" fmla="*/ 283 w 564"/>
                <a:gd name="T35" fmla="*/ 190 h 190"/>
                <a:gd name="T36" fmla="*/ 283 w 564"/>
                <a:gd name="T37" fmla="*/ 190 h 190"/>
                <a:gd name="T38" fmla="*/ 275 w 564"/>
                <a:gd name="T39" fmla="*/ 190 h 190"/>
                <a:gd name="T40" fmla="*/ 275 w 564"/>
                <a:gd name="T41" fmla="*/ 190 h 190"/>
                <a:gd name="T42" fmla="*/ 262 w 564"/>
                <a:gd name="T43" fmla="*/ 189 h 190"/>
                <a:gd name="T44" fmla="*/ 250 w 564"/>
                <a:gd name="T45" fmla="*/ 188 h 190"/>
                <a:gd name="T46" fmla="*/ 237 w 564"/>
                <a:gd name="T47" fmla="*/ 186 h 190"/>
                <a:gd name="T48" fmla="*/ 224 w 564"/>
                <a:gd name="T49" fmla="*/ 184 h 190"/>
                <a:gd name="T50" fmla="*/ 212 w 564"/>
                <a:gd name="T51" fmla="*/ 180 h 190"/>
                <a:gd name="T52" fmla="*/ 200 w 564"/>
                <a:gd name="T53" fmla="*/ 175 h 190"/>
                <a:gd name="T54" fmla="*/ 175 w 564"/>
                <a:gd name="T55" fmla="*/ 166 h 190"/>
                <a:gd name="T56" fmla="*/ 151 w 564"/>
                <a:gd name="T57" fmla="*/ 154 h 190"/>
                <a:gd name="T58" fmla="*/ 129 w 564"/>
                <a:gd name="T59" fmla="*/ 140 h 190"/>
                <a:gd name="T60" fmla="*/ 108 w 564"/>
                <a:gd name="T61" fmla="*/ 126 h 190"/>
                <a:gd name="T62" fmla="*/ 87 w 564"/>
                <a:gd name="T63" fmla="*/ 111 h 190"/>
                <a:gd name="T64" fmla="*/ 68 w 564"/>
                <a:gd name="T65" fmla="*/ 95 h 190"/>
                <a:gd name="T66" fmla="*/ 52 w 564"/>
                <a:gd name="T67" fmla="*/ 81 h 190"/>
                <a:gd name="T68" fmla="*/ 23 w 564"/>
                <a:gd name="T69" fmla="*/ 55 h 190"/>
                <a:gd name="T70" fmla="*/ 7 w 564"/>
                <a:gd name="T71" fmla="*/ 38 h 190"/>
                <a:gd name="T72" fmla="*/ 0 w 564"/>
                <a:gd name="T73" fmla="*/ 31 h 190"/>
                <a:gd name="T74" fmla="*/ 0 w 564"/>
                <a:gd name="T75" fmla="*/ 0 h 190"/>
                <a:gd name="T76" fmla="*/ 564 w 564"/>
                <a:gd name="T77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64" h="190">
                  <a:moveTo>
                    <a:pt x="564" y="0"/>
                  </a:moveTo>
                  <a:lnTo>
                    <a:pt x="564" y="20"/>
                  </a:lnTo>
                  <a:lnTo>
                    <a:pt x="564" y="20"/>
                  </a:lnTo>
                  <a:lnTo>
                    <a:pt x="557" y="26"/>
                  </a:lnTo>
                  <a:lnTo>
                    <a:pt x="540" y="46"/>
                  </a:lnTo>
                  <a:lnTo>
                    <a:pt x="511" y="72"/>
                  </a:lnTo>
                  <a:lnTo>
                    <a:pt x="494" y="87"/>
                  </a:lnTo>
                  <a:lnTo>
                    <a:pt x="474" y="103"/>
                  </a:lnTo>
                  <a:lnTo>
                    <a:pt x="454" y="118"/>
                  </a:lnTo>
                  <a:lnTo>
                    <a:pt x="432" y="133"/>
                  </a:lnTo>
                  <a:lnTo>
                    <a:pt x="408" y="148"/>
                  </a:lnTo>
                  <a:lnTo>
                    <a:pt x="385" y="161"/>
                  </a:lnTo>
                  <a:lnTo>
                    <a:pt x="359" y="172"/>
                  </a:lnTo>
                  <a:lnTo>
                    <a:pt x="334" y="181"/>
                  </a:lnTo>
                  <a:lnTo>
                    <a:pt x="321" y="185"/>
                  </a:lnTo>
                  <a:lnTo>
                    <a:pt x="308" y="187"/>
                  </a:lnTo>
                  <a:lnTo>
                    <a:pt x="295" y="189"/>
                  </a:lnTo>
                  <a:lnTo>
                    <a:pt x="283" y="190"/>
                  </a:lnTo>
                  <a:lnTo>
                    <a:pt x="283" y="190"/>
                  </a:lnTo>
                  <a:lnTo>
                    <a:pt x="275" y="190"/>
                  </a:lnTo>
                  <a:lnTo>
                    <a:pt x="275" y="190"/>
                  </a:lnTo>
                  <a:lnTo>
                    <a:pt x="262" y="189"/>
                  </a:lnTo>
                  <a:lnTo>
                    <a:pt x="250" y="188"/>
                  </a:lnTo>
                  <a:lnTo>
                    <a:pt x="237" y="186"/>
                  </a:lnTo>
                  <a:lnTo>
                    <a:pt x="224" y="184"/>
                  </a:lnTo>
                  <a:lnTo>
                    <a:pt x="212" y="180"/>
                  </a:lnTo>
                  <a:lnTo>
                    <a:pt x="200" y="175"/>
                  </a:lnTo>
                  <a:lnTo>
                    <a:pt x="175" y="166"/>
                  </a:lnTo>
                  <a:lnTo>
                    <a:pt x="151" y="154"/>
                  </a:lnTo>
                  <a:lnTo>
                    <a:pt x="129" y="140"/>
                  </a:lnTo>
                  <a:lnTo>
                    <a:pt x="108" y="126"/>
                  </a:lnTo>
                  <a:lnTo>
                    <a:pt x="87" y="111"/>
                  </a:lnTo>
                  <a:lnTo>
                    <a:pt x="68" y="95"/>
                  </a:lnTo>
                  <a:lnTo>
                    <a:pt x="52" y="81"/>
                  </a:lnTo>
                  <a:lnTo>
                    <a:pt x="23" y="55"/>
                  </a:lnTo>
                  <a:lnTo>
                    <a:pt x="7" y="38"/>
                  </a:lnTo>
                  <a:lnTo>
                    <a:pt x="0" y="31"/>
                  </a:lnTo>
                  <a:lnTo>
                    <a:pt x="0" y="0"/>
                  </a:lnTo>
                  <a:lnTo>
                    <a:pt x="56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271"/>
            <p:cNvSpPr>
              <a:spLocks/>
            </p:cNvSpPr>
            <p:nvPr/>
          </p:nvSpPr>
          <p:spPr bwMode="auto">
            <a:xfrm flipH="1">
              <a:off x="7344454" y="5833286"/>
              <a:ext cx="340648" cy="383972"/>
            </a:xfrm>
            <a:custGeom>
              <a:avLst/>
              <a:gdLst>
                <a:gd name="T0" fmla="*/ 627 w 1175"/>
                <a:gd name="T1" fmla="*/ 1 h 1541"/>
                <a:gd name="T2" fmla="*/ 737 w 1175"/>
                <a:gd name="T3" fmla="*/ 13 h 1541"/>
                <a:gd name="T4" fmla="*/ 831 w 1175"/>
                <a:gd name="T5" fmla="*/ 38 h 1541"/>
                <a:gd name="T6" fmla="*/ 912 w 1175"/>
                <a:gd name="T7" fmla="*/ 75 h 1541"/>
                <a:gd name="T8" fmla="*/ 980 w 1175"/>
                <a:gd name="T9" fmla="*/ 123 h 1541"/>
                <a:gd name="T10" fmla="*/ 1036 w 1175"/>
                <a:gd name="T11" fmla="*/ 180 h 1541"/>
                <a:gd name="T12" fmla="*/ 1081 w 1175"/>
                <a:gd name="T13" fmla="*/ 245 h 1541"/>
                <a:gd name="T14" fmla="*/ 1117 w 1175"/>
                <a:gd name="T15" fmla="*/ 316 h 1541"/>
                <a:gd name="T16" fmla="*/ 1143 w 1175"/>
                <a:gd name="T17" fmla="*/ 392 h 1541"/>
                <a:gd name="T18" fmla="*/ 1161 w 1175"/>
                <a:gd name="T19" fmla="*/ 472 h 1541"/>
                <a:gd name="T20" fmla="*/ 1171 w 1175"/>
                <a:gd name="T21" fmla="*/ 555 h 1541"/>
                <a:gd name="T22" fmla="*/ 1175 w 1175"/>
                <a:gd name="T23" fmla="*/ 694 h 1541"/>
                <a:gd name="T24" fmla="*/ 1162 w 1175"/>
                <a:gd name="T25" fmla="*/ 855 h 1541"/>
                <a:gd name="T26" fmla="*/ 1137 w 1175"/>
                <a:gd name="T27" fmla="*/ 1002 h 1541"/>
                <a:gd name="T28" fmla="*/ 1107 w 1175"/>
                <a:gd name="T29" fmla="*/ 1121 h 1541"/>
                <a:gd name="T30" fmla="*/ 1079 w 1175"/>
                <a:gd name="T31" fmla="*/ 1203 h 1541"/>
                <a:gd name="T32" fmla="*/ 1065 w 1175"/>
                <a:gd name="T33" fmla="*/ 1231 h 1541"/>
                <a:gd name="T34" fmla="*/ 1010 w 1175"/>
                <a:gd name="T35" fmla="*/ 1296 h 1541"/>
                <a:gd name="T36" fmla="*/ 924 w 1175"/>
                <a:gd name="T37" fmla="*/ 1371 h 1541"/>
                <a:gd name="T38" fmla="*/ 820 w 1175"/>
                <a:gd name="T39" fmla="*/ 1446 h 1541"/>
                <a:gd name="T40" fmla="*/ 712 w 1175"/>
                <a:gd name="T41" fmla="*/ 1506 h 1541"/>
                <a:gd name="T42" fmla="*/ 646 w 1175"/>
                <a:gd name="T43" fmla="*/ 1531 h 1541"/>
                <a:gd name="T44" fmla="*/ 601 w 1175"/>
                <a:gd name="T45" fmla="*/ 1540 h 1541"/>
                <a:gd name="T46" fmla="*/ 574 w 1175"/>
                <a:gd name="T47" fmla="*/ 1540 h 1541"/>
                <a:gd name="T48" fmla="*/ 529 w 1175"/>
                <a:gd name="T49" fmla="*/ 1531 h 1541"/>
                <a:gd name="T50" fmla="*/ 462 w 1175"/>
                <a:gd name="T51" fmla="*/ 1506 h 1541"/>
                <a:gd name="T52" fmla="*/ 355 w 1175"/>
                <a:gd name="T53" fmla="*/ 1446 h 1541"/>
                <a:gd name="T54" fmla="*/ 251 w 1175"/>
                <a:gd name="T55" fmla="*/ 1371 h 1541"/>
                <a:gd name="T56" fmla="*/ 165 w 1175"/>
                <a:gd name="T57" fmla="*/ 1296 h 1541"/>
                <a:gd name="T58" fmla="*/ 110 w 1175"/>
                <a:gd name="T59" fmla="*/ 1231 h 1541"/>
                <a:gd name="T60" fmla="*/ 96 w 1175"/>
                <a:gd name="T61" fmla="*/ 1203 h 1541"/>
                <a:gd name="T62" fmla="*/ 68 w 1175"/>
                <a:gd name="T63" fmla="*/ 1121 h 1541"/>
                <a:gd name="T64" fmla="*/ 38 w 1175"/>
                <a:gd name="T65" fmla="*/ 1002 h 1541"/>
                <a:gd name="T66" fmla="*/ 13 w 1175"/>
                <a:gd name="T67" fmla="*/ 855 h 1541"/>
                <a:gd name="T68" fmla="*/ 0 w 1175"/>
                <a:gd name="T69" fmla="*/ 694 h 1541"/>
                <a:gd name="T70" fmla="*/ 4 w 1175"/>
                <a:gd name="T71" fmla="*/ 555 h 1541"/>
                <a:gd name="T72" fmla="*/ 14 w 1175"/>
                <a:gd name="T73" fmla="*/ 472 h 1541"/>
                <a:gd name="T74" fmla="*/ 32 w 1175"/>
                <a:gd name="T75" fmla="*/ 392 h 1541"/>
                <a:gd name="T76" fmla="*/ 58 w 1175"/>
                <a:gd name="T77" fmla="*/ 316 h 1541"/>
                <a:gd name="T78" fmla="*/ 94 w 1175"/>
                <a:gd name="T79" fmla="*/ 245 h 1541"/>
                <a:gd name="T80" fmla="*/ 139 w 1175"/>
                <a:gd name="T81" fmla="*/ 180 h 1541"/>
                <a:gd name="T82" fmla="*/ 195 w 1175"/>
                <a:gd name="T83" fmla="*/ 123 h 1541"/>
                <a:gd name="T84" fmla="*/ 263 w 1175"/>
                <a:gd name="T85" fmla="*/ 75 h 1541"/>
                <a:gd name="T86" fmla="*/ 344 w 1175"/>
                <a:gd name="T87" fmla="*/ 38 h 1541"/>
                <a:gd name="T88" fmla="*/ 438 w 1175"/>
                <a:gd name="T89" fmla="*/ 13 h 1541"/>
                <a:gd name="T90" fmla="*/ 548 w 1175"/>
                <a:gd name="T91" fmla="*/ 1 h 1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75" h="1541">
                  <a:moveTo>
                    <a:pt x="588" y="0"/>
                  </a:moveTo>
                  <a:lnTo>
                    <a:pt x="588" y="0"/>
                  </a:lnTo>
                  <a:lnTo>
                    <a:pt x="627" y="1"/>
                  </a:lnTo>
                  <a:lnTo>
                    <a:pt x="665" y="3"/>
                  </a:lnTo>
                  <a:lnTo>
                    <a:pt x="702" y="7"/>
                  </a:lnTo>
                  <a:lnTo>
                    <a:pt x="737" y="13"/>
                  </a:lnTo>
                  <a:lnTo>
                    <a:pt x="769" y="19"/>
                  </a:lnTo>
                  <a:lnTo>
                    <a:pt x="801" y="28"/>
                  </a:lnTo>
                  <a:lnTo>
                    <a:pt x="831" y="38"/>
                  </a:lnTo>
                  <a:lnTo>
                    <a:pt x="859" y="48"/>
                  </a:lnTo>
                  <a:lnTo>
                    <a:pt x="886" y="61"/>
                  </a:lnTo>
                  <a:lnTo>
                    <a:pt x="912" y="75"/>
                  </a:lnTo>
                  <a:lnTo>
                    <a:pt x="936" y="90"/>
                  </a:lnTo>
                  <a:lnTo>
                    <a:pt x="959" y="106"/>
                  </a:lnTo>
                  <a:lnTo>
                    <a:pt x="980" y="123"/>
                  </a:lnTo>
                  <a:lnTo>
                    <a:pt x="1000" y="141"/>
                  </a:lnTo>
                  <a:lnTo>
                    <a:pt x="1018" y="160"/>
                  </a:lnTo>
                  <a:lnTo>
                    <a:pt x="1036" y="180"/>
                  </a:lnTo>
                  <a:lnTo>
                    <a:pt x="1052" y="201"/>
                  </a:lnTo>
                  <a:lnTo>
                    <a:pt x="1068" y="222"/>
                  </a:lnTo>
                  <a:lnTo>
                    <a:pt x="1081" y="245"/>
                  </a:lnTo>
                  <a:lnTo>
                    <a:pt x="1095" y="268"/>
                  </a:lnTo>
                  <a:lnTo>
                    <a:pt x="1106" y="291"/>
                  </a:lnTo>
                  <a:lnTo>
                    <a:pt x="1117" y="316"/>
                  </a:lnTo>
                  <a:lnTo>
                    <a:pt x="1126" y="341"/>
                  </a:lnTo>
                  <a:lnTo>
                    <a:pt x="1135" y="366"/>
                  </a:lnTo>
                  <a:lnTo>
                    <a:pt x="1143" y="392"/>
                  </a:lnTo>
                  <a:lnTo>
                    <a:pt x="1150" y="419"/>
                  </a:lnTo>
                  <a:lnTo>
                    <a:pt x="1155" y="445"/>
                  </a:lnTo>
                  <a:lnTo>
                    <a:pt x="1161" y="472"/>
                  </a:lnTo>
                  <a:lnTo>
                    <a:pt x="1165" y="500"/>
                  </a:lnTo>
                  <a:lnTo>
                    <a:pt x="1169" y="527"/>
                  </a:lnTo>
                  <a:lnTo>
                    <a:pt x="1171" y="555"/>
                  </a:lnTo>
                  <a:lnTo>
                    <a:pt x="1173" y="583"/>
                  </a:lnTo>
                  <a:lnTo>
                    <a:pt x="1175" y="638"/>
                  </a:lnTo>
                  <a:lnTo>
                    <a:pt x="1175" y="694"/>
                  </a:lnTo>
                  <a:lnTo>
                    <a:pt x="1172" y="749"/>
                  </a:lnTo>
                  <a:lnTo>
                    <a:pt x="1167" y="803"/>
                  </a:lnTo>
                  <a:lnTo>
                    <a:pt x="1162" y="855"/>
                  </a:lnTo>
                  <a:lnTo>
                    <a:pt x="1155" y="907"/>
                  </a:lnTo>
                  <a:lnTo>
                    <a:pt x="1146" y="956"/>
                  </a:lnTo>
                  <a:lnTo>
                    <a:pt x="1137" y="1002"/>
                  </a:lnTo>
                  <a:lnTo>
                    <a:pt x="1127" y="1045"/>
                  </a:lnTo>
                  <a:lnTo>
                    <a:pt x="1117" y="1085"/>
                  </a:lnTo>
                  <a:lnTo>
                    <a:pt x="1107" y="1121"/>
                  </a:lnTo>
                  <a:lnTo>
                    <a:pt x="1097" y="1153"/>
                  </a:lnTo>
                  <a:lnTo>
                    <a:pt x="1088" y="1180"/>
                  </a:lnTo>
                  <a:lnTo>
                    <a:pt x="1079" y="1203"/>
                  </a:lnTo>
                  <a:lnTo>
                    <a:pt x="1072" y="1220"/>
                  </a:lnTo>
                  <a:lnTo>
                    <a:pt x="1065" y="1231"/>
                  </a:lnTo>
                  <a:lnTo>
                    <a:pt x="1065" y="1231"/>
                  </a:lnTo>
                  <a:lnTo>
                    <a:pt x="1052" y="1250"/>
                  </a:lnTo>
                  <a:lnTo>
                    <a:pt x="1033" y="1272"/>
                  </a:lnTo>
                  <a:lnTo>
                    <a:pt x="1010" y="1296"/>
                  </a:lnTo>
                  <a:lnTo>
                    <a:pt x="985" y="1321"/>
                  </a:lnTo>
                  <a:lnTo>
                    <a:pt x="955" y="1345"/>
                  </a:lnTo>
                  <a:lnTo>
                    <a:pt x="924" y="1371"/>
                  </a:lnTo>
                  <a:lnTo>
                    <a:pt x="890" y="1397"/>
                  </a:lnTo>
                  <a:lnTo>
                    <a:pt x="856" y="1422"/>
                  </a:lnTo>
                  <a:lnTo>
                    <a:pt x="820" y="1446"/>
                  </a:lnTo>
                  <a:lnTo>
                    <a:pt x="784" y="1469"/>
                  </a:lnTo>
                  <a:lnTo>
                    <a:pt x="748" y="1488"/>
                  </a:lnTo>
                  <a:lnTo>
                    <a:pt x="712" y="1506"/>
                  </a:lnTo>
                  <a:lnTo>
                    <a:pt x="678" y="1520"/>
                  </a:lnTo>
                  <a:lnTo>
                    <a:pt x="662" y="1526"/>
                  </a:lnTo>
                  <a:lnTo>
                    <a:pt x="646" y="1531"/>
                  </a:lnTo>
                  <a:lnTo>
                    <a:pt x="630" y="1535"/>
                  </a:lnTo>
                  <a:lnTo>
                    <a:pt x="616" y="1539"/>
                  </a:lnTo>
                  <a:lnTo>
                    <a:pt x="601" y="1540"/>
                  </a:lnTo>
                  <a:lnTo>
                    <a:pt x="588" y="1541"/>
                  </a:lnTo>
                  <a:lnTo>
                    <a:pt x="588" y="1541"/>
                  </a:lnTo>
                  <a:lnTo>
                    <a:pt x="574" y="1540"/>
                  </a:lnTo>
                  <a:lnTo>
                    <a:pt x="559" y="1539"/>
                  </a:lnTo>
                  <a:lnTo>
                    <a:pt x="545" y="1535"/>
                  </a:lnTo>
                  <a:lnTo>
                    <a:pt x="529" y="1531"/>
                  </a:lnTo>
                  <a:lnTo>
                    <a:pt x="513" y="1526"/>
                  </a:lnTo>
                  <a:lnTo>
                    <a:pt x="497" y="1520"/>
                  </a:lnTo>
                  <a:lnTo>
                    <a:pt x="462" y="1506"/>
                  </a:lnTo>
                  <a:lnTo>
                    <a:pt x="427" y="1488"/>
                  </a:lnTo>
                  <a:lnTo>
                    <a:pt x="391" y="1469"/>
                  </a:lnTo>
                  <a:lnTo>
                    <a:pt x="355" y="1446"/>
                  </a:lnTo>
                  <a:lnTo>
                    <a:pt x="319" y="1422"/>
                  </a:lnTo>
                  <a:lnTo>
                    <a:pt x="285" y="1397"/>
                  </a:lnTo>
                  <a:lnTo>
                    <a:pt x="251" y="1371"/>
                  </a:lnTo>
                  <a:lnTo>
                    <a:pt x="220" y="1345"/>
                  </a:lnTo>
                  <a:lnTo>
                    <a:pt x="190" y="1321"/>
                  </a:lnTo>
                  <a:lnTo>
                    <a:pt x="165" y="1296"/>
                  </a:lnTo>
                  <a:lnTo>
                    <a:pt x="142" y="1272"/>
                  </a:lnTo>
                  <a:lnTo>
                    <a:pt x="123" y="1250"/>
                  </a:lnTo>
                  <a:lnTo>
                    <a:pt x="110" y="1231"/>
                  </a:lnTo>
                  <a:lnTo>
                    <a:pt x="110" y="1231"/>
                  </a:lnTo>
                  <a:lnTo>
                    <a:pt x="103" y="1220"/>
                  </a:lnTo>
                  <a:lnTo>
                    <a:pt x="96" y="1203"/>
                  </a:lnTo>
                  <a:lnTo>
                    <a:pt x="87" y="1180"/>
                  </a:lnTo>
                  <a:lnTo>
                    <a:pt x="78" y="1153"/>
                  </a:lnTo>
                  <a:lnTo>
                    <a:pt x="68" y="1121"/>
                  </a:lnTo>
                  <a:lnTo>
                    <a:pt x="58" y="1085"/>
                  </a:lnTo>
                  <a:lnTo>
                    <a:pt x="48" y="1045"/>
                  </a:lnTo>
                  <a:lnTo>
                    <a:pt x="38" y="1002"/>
                  </a:lnTo>
                  <a:lnTo>
                    <a:pt x="29" y="956"/>
                  </a:lnTo>
                  <a:lnTo>
                    <a:pt x="20" y="907"/>
                  </a:lnTo>
                  <a:lnTo>
                    <a:pt x="13" y="855"/>
                  </a:lnTo>
                  <a:lnTo>
                    <a:pt x="6" y="803"/>
                  </a:lnTo>
                  <a:lnTo>
                    <a:pt x="3" y="749"/>
                  </a:lnTo>
                  <a:lnTo>
                    <a:pt x="0" y="694"/>
                  </a:lnTo>
                  <a:lnTo>
                    <a:pt x="0" y="638"/>
                  </a:lnTo>
                  <a:lnTo>
                    <a:pt x="2" y="583"/>
                  </a:lnTo>
                  <a:lnTo>
                    <a:pt x="4" y="555"/>
                  </a:lnTo>
                  <a:lnTo>
                    <a:pt x="6" y="527"/>
                  </a:lnTo>
                  <a:lnTo>
                    <a:pt x="10" y="500"/>
                  </a:lnTo>
                  <a:lnTo>
                    <a:pt x="14" y="472"/>
                  </a:lnTo>
                  <a:lnTo>
                    <a:pt x="20" y="445"/>
                  </a:lnTo>
                  <a:lnTo>
                    <a:pt x="25" y="419"/>
                  </a:lnTo>
                  <a:lnTo>
                    <a:pt x="32" y="392"/>
                  </a:lnTo>
                  <a:lnTo>
                    <a:pt x="40" y="366"/>
                  </a:lnTo>
                  <a:lnTo>
                    <a:pt x="49" y="341"/>
                  </a:lnTo>
                  <a:lnTo>
                    <a:pt x="58" y="316"/>
                  </a:lnTo>
                  <a:lnTo>
                    <a:pt x="69" y="291"/>
                  </a:lnTo>
                  <a:lnTo>
                    <a:pt x="80" y="268"/>
                  </a:lnTo>
                  <a:lnTo>
                    <a:pt x="94" y="245"/>
                  </a:lnTo>
                  <a:lnTo>
                    <a:pt x="107" y="222"/>
                  </a:lnTo>
                  <a:lnTo>
                    <a:pt x="123" y="201"/>
                  </a:lnTo>
                  <a:lnTo>
                    <a:pt x="139" y="180"/>
                  </a:lnTo>
                  <a:lnTo>
                    <a:pt x="157" y="160"/>
                  </a:lnTo>
                  <a:lnTo>
                    <a:pt x="175" y="141"/>
                  </a:lnTo>
                  <a:lnTo>
                    <a:pt x="195" y="123"/>
                  </a:lnTo>
                  <a:lnTo>
                    <a:pt x="216" y="106"/>
                  </a:lnTo>
                  <a:lnTo>
                    <a:pt x="239" y="90"/>
                  </a:lnTo>
                  <a:lnTo>
                    <a:pt x="263" y="75"/>
                  </a:lnTo>
                  <a:lnTo>
                    <a:pt x="289" y="61"/>
                  </a:lnTo>
                  <a:lnTo>
                    <a:pt x="316" y="48"/>
                  </a:lnTo>
                  <a:lnTo>
                    <a:pt x="344" y="38"/>
                  </a:lnTo>
                  <a:lnTo>
                    <a:pt x="374" y="28"/>
                  </a:lnTo>
                  <a:lnTo>
                    <a:pt x="406" y="19"/>
                  </a:lnTo>
                  <a:lnTo>
                    <a:pt x="438" y="13"/>
                  </a:lnTo>
                  <a:lnTo>
                    <a:pt x="473" y="7"/>
                  </a:lnTo>
                  <a:lnTo>
                    <a:pt x="510" y="3"/>
                  </a:lnTo>
                  <a:lnTo>
                    <a:pt x="548" y="1"/>
                  </a:lnTo>
                  <a:lnTo>
                    <a:pt x="588" y="0"/>
                  </a:lnTo>
                  <a:lnTo>
                    <a:pt x="588" y="0"/>
                  </a:lnTo>
                  <a:close/>
                </a:path>
              </a:pathLst>
            </a:custGeom>
            <a:solidFill>
              <a:srgbClr val="F6C6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272"/>
            <p:cNvSpPr>
              <a:spLocks noEditPoints="1"/>
            </p:cNvSpPr>
            <p:nvPr/>
          </p:nvSpPr>
          <p:spPr bwMode="auto">
            <a:xfrm flipH="1">
              <a:off x="7339240" y="5812437"/>
              <a:ext cx="354552" cy="265827"/>
            </a:xfrm>
            <a:custGeom>
              <a:avLst/>
              <a:gdLst>
                <a:gd name="T0" fmla="*/ 286 w 1225"/>
                <a:gd name="T1" fmla="*/ 79 h 1077"/>
                <a:gd name="T2" fmla="*/ 408 w 1225"/>
                <a:gd name="T3" fmla="*/ 27 h 1077"/>
                <a:gd name="T4" fmla="*/ 537 w 1225"/>
                <a:gd name="T5" fmla="*/ 2 h 1077"/>
                <a:gd name="T6" fmla="*/ 666 w 1225"/>
                <a:gd name="T7" fmla="*/ 3 h 1077"/>
                <a:gd name="T8" fmla="*/ 790 w 1225"/>
                <a:gd name="T9" fmla="*/ 24 h 1077"/>
                <a:gd name="T10" fmla="*/ 906 w 1225"/>
                <a:gd name="T11" fmla="*/ 63 h 1077"/>
                <a:gd name="T12" fmla="*/ 1004 w 1225"/>
                <a:gd name="T13" fmla="*/ 115 h 1077"/>
                <a:gd name="T14" fmla="*/ 1082 w 1225"/>
                <a:gd name="T15" fmla="*/ 177 h 1077"/>
                <a:gd name="T16" fmla="*/ 1127 w 1225"/>
                <a:gd name="T17" fmla="*/ 233 h 1077"/>
                <a:gd name="T18" fmla="*/ 1175 w 1225"/>
                <a:gd name="T19" fmla="*/ 329 h 1077"/>
                <a:gd name="T20" fmla="*/ 1206 w 1225"/>
                <a:gd name="T21" fmla="*/ 431 h 1077"/>
                <a:gd name="T22" fmla="*/ 1222 w 1225"/>
                <a:gd name="T23" fmla="*/ 539 h 1077"/>
                <a:gd name="T24" fmla="*/ 1224 w 1225"/>
                <a:gd name="T25" fmla="*/ 679 h 1077"/>
                <a:gd name="T26" fmla="*/ 1204 w 1225"/>
                <a:gd name="T27" fmla="*/ 902 h 1077"/>
                <a:gd name="T28" fmla="*/ 1182 w 1225"/>
                <a:gd name="T29" fmla="*/ 1057 h 1077"/>
                <a:gd name="T30" fmla="*/ 1176 w 1225"/>
                <a:gd name="T31" fmla="*/ 1070 h 1077"/>
                <a:gd name="T32" fmla="*/ 1170 w 1225"/>
                <a:gd name="T33" fmla="*/ 1077 h 1077"/>
                <a:gd name="T34" fmla="*/ 1156 w 1225"/>
                <a:gd name="T35" fmla="*/ 1073 h 1077"/>
                <a:gd name="T36" fmla="*/ 1155 w 1225"/>
                <a:gd name="T37" fmla="*/ 1026 h 1077"/>
                <a:gd name="T38" fmla="*/ 1163 w 1225"/>
                <a:gd name="T39" fmla="*/ 946 h 1077"/>
                <a:gd name="T40" fmla="*/ 1160 w 1225"/>
                <a:gd name="T41" fmla="*/ 836 h 1077"/>
                <a:gd name="T42" fmla="*/ 1123 w 1225"/>
                <a:gd name="T43" fmla="*/ 745 h 1077"/>
                <a:gd name="T44" fmla="*/ 1059 w 1225"/>
                <a:gd name="T45" fmla="*/ 615 h 1077"/>
                <a:gd name="T46" fmla="*/ 1021 w 1225"/>
                <a:gd name="T47" fmla="*/ 492 h 1077"/>
                <a:gd name="T48" fmla="*/ 993 w 1225"/>
                <a:gd name="T49" fmla="*/ 452 h 1077"/>
                <a:gd name="T50" fmla="*/ 955 w 1225"/>
                <a:gd name="T51" fmla="*/ 411 h 1077"/>
                <a:gd name="T52" fmla="*/ 919 w 1225"/>
                <a:gd name="T53" fmla="*/ 392 h 1077"/>
                <a:gd name="T54" fmla="*/ 815 w 1225"/>
                <a:gd name="T55" fmla="*/ 376 h 1077"/>
                <a:gd name="T56" fmla="*/ 696 w 1225"/>
                <a:gd name="T57" fmla="*/ 389 h 1077"/>
                <a:gd name="T58" fmla="*/ 578 w 1225"/>
                <a:gd name="T59" fmla="*/ 422 h 1077"/>
                <a:gd name="T60" fmla="*/ 421 w 1225"/>
                <a:gd name="T61" fmla="*/ 483 h 1077"/>
                <a:gd name="T62" fmla="*/ 328 w 1225"/>
                <a:gd name="T63" fmla="*/ 509 h 1077"/>
                <a:gd name="T64" fmla="*/ 281 w 1225"/>
                <a:gd name="T65" fmla="*/ 510 h 1077"/>
                <a:gd name="T66" fmla="*/ 247 w 1225"/>
                <a:gd name="T67" fmla="*/ 497 h 1077"/>
                <a:gd name="T68" fmla="*/ 231 w 1225"/>
                <a:gd name="T69" fmla="*/ 470 h 1077"/>
                <a:gd name="T70" fmla="*/ 136 w 1225"/>
                <a:gd name="T71" fmla="*/ 716 h 1077"/>
                <a:gd name="T72" fmla="*/ 81 w 1225"/>
                <a:gd name="T73" fmla="*/ 866 h 1077"/>
                <a:gd name="T74" fmla="*/ 74 w 1225"/>
                <a:gd name="T75" fmla="*/ 960 h 1077"/>
                <a:gd name="T76" fmla="*/ 80 w 1225"/>
                <a:gd name="T77" fmla="*/ 1026 h 1077"/>
                <a:gd name="T78" fmla="*/ 79 w 1225"/>
                <a:gd name="T79" fmla="*/ 1073 h 1077"/>
                <a:gd name="T80" fmla="*/ 64 w 1225"/>
                <a:gd name="T81" fmla="*/ 1077 h 1077"/>
                <a:gd name="T82" fmla="*/ 59 w 1225"/>
                <a:gd name="T83" fmla="*/ 1070 h 1077"/>
                <a:gd name="T84" fmla="*/ 52 w 1225"/>
                <a:gd name="T85" fmla="*/ 1037 h 1077"/>
                <a:gd name="T86" fmla="*/ 36 w 1225"/>
                <a:gd name="T87" fmla="*/ 959 h 1077"/>
                <a:gd name="T88" fmla="*/ 5 w 1225"/>
                <a:gd name="T89" fmla="*/ 733 h 1077"/>
                <a:gd name="T90" fmla="*/ 0 w 1225"/>
                <a:gd name="T91" fmla="*/ 593 h 1077"/>
                <a:gd name="T92" fmla="*/ 10 w 1225"/>
                <a:gd name="T93" fmla="*/ 451 h 1077"/>
                <a:gd name="T94" fmla="*/ 40 w 1225"/>
                <a:gd name="T95" fmla="*/ 319 h 1077"/>
                <a:gd name="T96" fmla="*/ 85 w 1225"/>
                <a:gd name="T97" fmla="*/ 222 h 1077"/>
                <a:gd name="T98" fmla="*/ 120 w 1225"/>
                <a:gd name="T99" fmla="*/ 177 h 1077"/>
                <a:gd name="T100" fmla="*/ 163 w 1225"/>
                <a:gd name="T101" fmla="*/ 143 h 1077"/>
                <a:gd name="T102" fmla="*/ 215 w 1225"/>
                <a:gd name="T103" fmla="*/ 120 h 1077"/>
                <a:gd name="T104" fmla="*/ 673 w 1225"/>
                <a:gd name="T105" fmla="*/ 335 h 1077"/>
                <a:gd name="T106" fmla="*/ 667 w 1225"/>
                <a:gd name="T107" fmla="*/ 336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25" h="1077">
                  <a:moveTo>
                    <a:pt x="229" y="117"/>
                  </a:moveTo>
                  <a:lnTo>
                    <a:pt x="229" y="117"/>
                  </a:lnTo>
                  <a:lnTo>
                    <a:pt x="257" y="96"/>
                  </a:lnTo>
                  <a:lnTo>
                    <a:pt x="286" y="79"/>
                  </a:lnTo>
                  <a:lnTo>
                    <a:pt x="316" y="63"/>
                  </a:lnTo>
                  <a:lnTo>
                    <a:pt x="346" y="49"/>
                  </a:lnTo>
                  <a:lnTo>
                    <a:pt x="376" y="37"/>
                  </a:lnTo>
                  <a:lnTo>
                    <a:pt x="408" y="27"/>
                  </a:lnTo>
                  <a:lnTo>
                    <a:pt x="439" y="19"/>
                  </a:lnTo>
                  <a:lnTo>
                    <a:pt x="472" y="12"/>
                  </a:lnTo>
                  <a:lnTo>
                    <a:pt x="504" y="7"/>
                  </a:lnTo>
                  <a:lnTo>
                    <a:pt x="537" y="2"/>
                  </a:lnTo>
                  <a:lnTo>
                    <a:pt x="569" y="1"/>
                  </a:lnTo>
                  <a:lnTo>
                    <a:pt x="602" y="0"/>
                  </a:lnTo>
                  <a:lnTo>
                    <a:pt x="633" y="1"/>
                  </a:lnTo>
                  <a:lnTo>
                    <a:pt x="666" y="3"/>
                  </a:lnTo>
                  <a:lnTo>
                    <a:pt x="697" y="7"/>
                  </a:lnTo>
                  <a:lnTo>
                    <a:pt x="728" y="11"/>
                  </a:lnTo>
                  <a:lnTo>
                    <a:pt x="760" y="18"/>
                  </a:lnTo>
                  <a:lnTo>
                    <a:pt x="790" y="24"/>
                  </a:lnTo>
                  <a:lnTo>
                    <a:pt x="820" y="33"/>
                  </a:lnTo>
                  <a:lnTo>
                    <a:pt x="850" y="41"/>
                  </a:lnTo>
                  <a:lnTo>
                    <a:pt x="878" y="52"/>
                  </a:lnTo>
                  <a:lnTo>
                    <a:pt x="906" y="63"/>
                  </a:lnTo>
                  <a:lnTo>
                    <a:pt x="931" y="75"/>
                  </a:lnTo>
                  <a:lnTo>
                    <a:pt x="957" y="88"/>
                  </a:lnTo>
                  <a:lnTo>
                    <a:pt x="981" y="101"/>
                  </a:lnTo>
                  <a:lnTo>
                    <a:pt x="1004" y="115"/>
                  </a:lnTo>
                  <a:lnTo>
                    <a:pt x="1026" y="130"/>
                  </a:lnTo>
                  <a:lnTo>
                    <a:pt x="1046" y="145"/>
                  </a:lnTo>
                  <a:lnTo>
                    <a:pt x="1065" y="161"/>
                  </a:lnTo>
                  <a:lnTo>
                    <a:pt x="1082" y="177"/>
                  </a:lnTo>
                  <a:lnTo>
                    <a:pt x="1098" y="195"/>
                  </a:lnTo>
                  <a:lnTo>
                    <a:pt x="1111" y="212"/>
                  </a:lnTo>
                  <a:lnTo>
                    <a:pt x="1111" y="212"/>
                  </a:lnTo>
                  <a:lnTo>
                    <a:pt x="1127" y="233"/>
                  </a:lnTo>
                  <a:lnTo>
                    <a:pt x="1140" y="256"/>
                  </a:lnTo>
                  <a:lnTo>
                    <a:pt x="1154" y="280"/>
                  </a:lnTo>
                  <a:lnTo>
                    <a:pt x="1165" y="304"/>
                  </a:lnTo>
                  <a:lnTo>
                    <a:pt x="1175" y="329"/>
                  </a:lnTo>
                  <a:lnTo>
                    <a:pt x="1185" y="353"/>
                  </a:lnTo>
                  <a:lnTo>
                    <a:pt x="1193" y="378"/>
                  </a:lnTo>
                  <a:lnTo>
                    <a:pt x="1200" y="404"/>
                  </a:lnTo>
                  <a:lnTo>
                    <a:pt x="1206" y="431"/>
                  </a:lnTo>
                  <a:lnTo>
                    <a:pt x="1212" y="457"/>
                  </a:lnTo>
                  <a:lnTo>
                    <a:pt x="1215" y="484"/>
                  </a:lnTo>
                  <a:lnTo>
                    <a:pt x="1219" y="512"/>
                  </a:lnTo>
                  <a:lnTo>
                    <a:pt x="1222" y="539"/>
                  </a:lnTo>
                  <a:lnTo>
                    <a:pt x="1224" y="567"/>
                  </a:lnTo>
                  <a:lnTo>
                    <a:pt x="1225" y="595"/>
                  </a:lnTo>
                  <a:lnTo>
                    <a:pt x="1225" y="623"/>
                  </a:lnTo>
                  <a:lnTo>
                    <a:pt x="1224" y="679"/>
                  </a:lnTo>
                  <a:lnTo>
                    <a:pt x="1222" y="736"/>
                  </a:lnTo>
                  <a:lnTo>
                    <a:pt x="1218" y="792"/>
                  </a:lnTo>
                  <a:lnTo>
                    <a:pt x="1212" y="847"/>
                  </a:lnTo>
                  <a:lnTo>
                    <a:pt x="1204" y="902"/>
                  </a:lnTo>
                  <a:lnTo>
                    <a:pt x="1197" y="956"/>
                  </a:lnTo>
                  <a:lnTo>
                    <a:pt x="1182" y="1059"/>
                  </a:lnTo>
                  <a:lnTo>
                    <a:pt x="1182" y="1059"/>
                  </a:lnTo>
                  <a:lnTo>
                    <a:pt x="1182" y="1057"/>
                  </a:lnTo>
                  <a:lnTo>
                    <a:pt x="1182" y="1057"/>
                  </a:lnTo>
                  <a:lnTo>
                    <a:pt x="1179" y="1065"/>
                  </a:lnTo>
                  <a:lnTo>
                    <a:pt x="1179" y="1065"/>
                  </a:lnTo>
                  <a:lnTo>
                    <a:pt x="1176" y="1070"/>
                  </a:lnTo>
                  <a:lnTo>
                    <a:pt x="1173" y="1076"/>
                  </a:lnTo>
                  <a:lnTo>
                    <a:pt x="1173" y="1076"/>
                  </a:lnTo>
                  <a:lnTo>
                    <a:pt x="1173" y="1076"/>
                  </a:lnTo>
                  <a:lnTo>
                    <a:pt x="1170" y="1077"/>
                  </a:lnTo>
                  <a:lnTo>
                    <a:pt x="1166" y="1076"/>
                  </a:lnTo>
                  <a:lnTo>
                    <a:pt x="1158" y="1074"/>
                  </a:lnTo>
                  <a:lnTo>
                    <a:pt x="1158" y="1074"/>
                  </a:lnTo>
                  <a:lnTo>
                    <a:pt x="1156" y="1073"/>
                  </a:lnTo>
                  <a:lnTo>
                    <a:pt x="1156" y="1070"/>
                  </a:lnTo>
                  <a:lnTo>
                    <a:pt x="1156" y="1070"/>
                  </a:lnTo>
                  <a:lnTo>
                    <a:pt x="1155" y="1049"/>
                  </a:lnTo>
                  <a:lnTo>
                    <a:pt x="1155" y="1026"/>
                  </a:lnTo>
                  <a:lnTo>
                    <a:pt x="1156" y="1000"/>
                  </a:lnTo>
                  <a:lnTo>
                    <a:pt x="1156" y="1000"/>
                  </a:lnTo>
                  <a:lnTo>
                    <a:pt x="1159" y="973"/>
                  </a:lnTo>
                  <a:lnTo>
                    <a:pt x="1163" y="946"/>
                  </a:lnTo>
                  <a:lnTo>
                    <a:pt x="1173" y="893"/>
                  </a:lnTo>
                  <a:lnTo>
                    <a:pt x="1173" y="893"/>
                  </a:lnTo>
                  <a:lnTo>
                    <a:pt x="1167" y="863"/>
                  </a:lnTo>
                  <a:lnTo>
                    <a:pt x="1160" y="836"/>
                  </a:lnTo>
                  <a:lnTo>
                    <a:pt x="1152" y="811"/>
                  </a:lnTo>
                  <a:lnTo>
                    <a:pt x="1144" y="789"/>
                  </a:lnTo>
                  <a:lnTo>
                    <a:pt x="1133" y="767"/>
                  </a:lnTo>
                  <a:lnTo>
                    <a:pt x="1123" y="745"/>
                  </a:lnTo>
                  <a:lnTo>
                    <a:pt x="1103" y="705"/>
                  </a:lnTo>
                  <a:lnTo>
                    <a:pt x="1081" y="662"/>
                  </a:lnTo>
                  <a:lnTo>
                    <a:pt x="1069" y="640"/>
                  </a:lnTo>
                  <a:lnTo>
                    <a:pt x="1059" y="615"/>
                  </a:lnTo>
                  <a:lnTo>
                    <a:pt x="1049" y="589"/>
                  </a:lnTo>
                  <a:lnTo>
                    <a:pt x="1039" y="560"/>
                  </a:lnTo>
                  <a:lnTo>
                    <a:pt x="1030" y="527"/>
                  </a:lnTo>
                  <a:lnTo>
                    <a:pt x="1021" y="492"/>
                  </a:lnTo>
                  <a:lnTo>
                    <a:pt x="1021" y="492"/>
                  </a:lnTo>
                  <a:lnTo>
                    <a:pt x="1008" y="471"/>
                  </a:lnTo>
                  <a:lnTo>
                    <a:pt x="993" y="452"/>
                  </a:lnTo>
                  <a:lnTo>
                    <a:pt x="993" y="452"/>
                  </a:lnTo>
                  <a:lnTo>
                    <a:pt x="975" y="431"/>
                  </a:lnTo>
                  <a:lnTo>
                    <a:pt x="965" y="420"/>
                  </a:lnTo>
                  <a:lnTo>
                    <a:pt x="955" y="411"/>
                  </a:lnTo>
                  <a:lnTo>
                    <a:pt x="955" y="411"/>
                  </a:lnTo>
                  <a:lnTo>
                    <a:pt x="944" y="404"/>
                  </a:lnTo>
                  <a:lnTo>
                    <a:pt x="934" y="397"/>
                  </a:lnTo>
                  <a:lnTo>
                    <a:pt x="934" y="397"/>
                  </a:lnTo>
                  <a:lnTo>
                    <a:pt x="919" y="392"/>
                  </a:lnTo>
                  <a:lnTo>
                    <a:pt x="905" y="388"/>
                  </a:lnTo>
                  <a:lnTo>
                    <a:pt x="874" y="381"/>
                  </a:lnTo>
                  <a:lnTo>
                    <a:pt x="845" y="377"/>
                  </a:lnTo>
                  <a:lnTo>
                    <a:pt x="815" y="376"/>
                  </a:lnTo>
                  <a:lnTo>
                    <a:pt x="785" y="376"/>
                  </a:lnTo>
                  <a:lnTo>
                    <a:pt x="755" y="379"/>
                  </a:lnTo>
                  <a:lnTo>
                    <a:pt x="725" y="384"/>
                  </a:lnTo>
                  <a:lnTo>
                    <a:pt x="696" y="389"/>
                  </a:lnTo>
                  <a:lnTo>
                    <a:pt x="667" y="395"/>
                  </a:lnTo>
                  <a:lnTo>
                    <a:pt x="636" y="404"/>
                  </a:lnTo>
                  <a:lnTo>
                    <a:pt x="607" y="413"/>
                  </a:lnTo>
                  <a:lnTo>
                    <a:pt x="578" y="422"/>
                  </a:lnTo>
                  <a:lnTo>
                    <a:pt x="521" y="444"/>
                  </a:lnTo>
                  <a:lnTo>
                    <a:pt x="465" y="467"/>
                  </a:lnTo>
                  <a:lnTo>
                    <a:pt x="465" y="467"/>
                  </a:lnTo>
                  <a:lnTo>
                    <a:pt x="421" y="483"/>
                  </a:lnTo>
                  <a:lnTo>
                    <a:pt x="399" y="492"/>
                  </a:lnTo>
                  <a:lnTo>
                    <a:pt x="375" y="498"/>
                  </a:lnTo>
                  <a:lnTo>
                    <a:pt x="352" y="505"/>
                  </a:lnTo>
                  <a:lnTo>
                    <a:pt x="328" y="509"/>
                  </a:lnTo>
                  <a:lnTo>
                    <a:pt x="304" y="511"/>
                  </a:lnTo>
                  <a:lnTo>
                    <a:pt x="293" y="511"/>
                  </a:lnTo>
                  <a:lnTo>
                    <a:pt x="281" y="510"/>
                  </a:lnTo>
                  <a:lnTo>
                    <a:pt x="281" y="510"/>
                  </a:lnTo>
                  <a:lnTo>
                    <a:pt x="272" y="509"/>
                  </a:lnTo>
                  <a:lnTo>
                    <a:pt x="263" y="507"/>
                  </a:lnTo>
                  <a:lnTo>
                    <a:pt x="254" y="502"/>
                  </a:lnTo>
                  <a:lnTo>
                    <a:pt x="247" y="497"/>
                  </a:lnTo>
                  <a:lnTo>
                    <a:pt x="242" y="492"/>
                  </a:lnTo>
                  <a:lnTo>
                    <a:pt x="236" y="485"/>
                  </a:lnTo>
                  <a:lnTo>
                    <a:pt x="234" y="478"/>
                  </a:lnTo>
                  <a:lnTo>
                    <a:pt x="231" y="470"/>
                  </a:lnTo>
                  <a:lnTo>
                    <a:pt x="231" y="470"/>
                  </a:lnTo>
                  <a:lnTo>
                    <a:pt x="206" y="542"/>
                  </a:lnTo>
                  <a:lnTo>
                    <a:pt x="181" y="606"/>
                  </a:lnTo>
                  <a:lnTo>
                    <a:pt x="136" y="716"/>
                  </a:lnTo>
                  <a:lnTo>
                    <a:pt x="116" y="766"/>
                  </a:lnTo>
                  <a:lnTo>
                    <a:pt x="98" y="816"/>
                  </a:lnTo>
                  <a:lnTo>
                    <a:pt x="89" y="840"/>
                  </a:lnTo>
                  <a:lnTo>
                    <a:pt x="81" y="866"/>
                  </a:lnTo>
                  <a:lnTo>
                    <a:pt x="74" y="893"/>
                  </a:lnTo>
                  <a:lnTo>
                    <a:pt x="68" y="921"/>
                  </a:lnTo>
                  <a:lnTo>
                    <a:pt x="68" y="921"/>
                  </a:lnTo>
                  <a:lnTo>
                    <a:pt x="74" y="960"/>
                  </a:lnTo>
                  <a:lnTo>
                    <a:pt x="77" y="980"/>
                  </a:lnTo>
                  <a:lnTo>
                    <a:pt x="79" y="1000"/>
                  </a:lnTo>
                  <a:lnTo>
                    <a:pt x="79" y="1000"/>
                  </a:lnTo>
                  <a:lnTo>
                    <a:pt x="80" y="1026"/>
                  </a:lnTo>
                  <a:lnTo>
                    <a:pt x="80" y="1049"/>
                  </a:lnTo>
                  <a:lnTo>
                    <a:pt x="79" y="1070"/>
                  </a:lnTo>
                  <a:lnTo>
                    <a:pt x="79" y="1070"/>
                  </a:lnTo>
                  <a:lnTo>
                    <a:pt x="79" y="1073"/>
                  </a:lnTo>
                  <a:lnTo>
                    <a:pt x="78" y="1074"/>
                  </a:lnTo>
                  <a:lnTo>
                    <a:pt x="78" y="1074"/>
                  </a:lnTo>
                  <a:lnTo>
                    <a:pt x="69" y="1076"/>
                  </a:lnTo>
                  <a:lnTo>
                    <a:pt x="64" y="1077"/>
                  </a:lnTo>
                  <a:lnTo>
                    <a:pt x="63" y="1076"/>
                  </a:lnTo>
                  <a:lnTo>
                    <a:pt x="62" y="1076"/>
                  </a:lnTo>
                  <a:lnTo>
                    <a:pt x="62" y="1076"/>
                  </a:lnTo>
                  <a:lnTo>
                    <a:pt x="59" y="1070"/>
                  </a:lnTo>
                  <a:lnTo>
                    <a:pt x="55" y="1065"/>
                  </a:lnTo>
                  <a:lnTo>
                    <a:pt x="55" y="1065"/>
                  </a:lnTo>
                  <a:lnTo>
                    <a:pt x="53" y="1051"/>
                  </a:lnTo>
                  <a:lnTo>
                    <a:pt x="52" y="1037"/>
                  </a:lnTo>
                  <a:lnTo>
                    <a:pt x="52" y="1037"/>
                  </a:lnTo>
                  <a:lnTo>
                    <a:pt x="45" y="996"/>
                  </a:lnTo>
                  <a:lnTo>
                    <a:pt x="45" y="996"/>
                  </a:lnTo>
                  <a:lnTo>
                    <a:pt x="36" y="959"/>
                  </a:lnTo>
                  <a:lnTo>
                    <a:pt x="27" y="914"/>
                  </a:lnTo>
                  <a:lnTo>
                    <a:pt x="19" y="860"/>
                  </a:lnTo>
                  <a:lnTo>
                    <a:pt x="12" y="799"/>
                  </a:lnTo>
                  <a:lnTo>
                    <a:pt x="5" y="733"/>
                  </a:lnTo>
                  <a:lnTo>
                    <a:pt x="3" y="699"/>
                  </a:lnTo>
                  <a:lnTo>
                    <a:pt x="2" y="664"/>
                  </a:lnTo>
                  <a:lnTo>
                    <a:pt x="0" y="629"/>
                  </a:lnTo>
                  <a:lnTo>
                    <a:pt x="0" y="593"/>
                  </a:lnTo>
                  <a:lnTo>
                    <a:pt x="2" y="556"/>
                  </a:lnTo>
                  <a:lnTo>
                    <a:pt x="4" y="521"/>
                  </a:lnTo>
                  <a:lnTo>
                    <a:pt x="6" y="485"/>
                  </a:lnTo>
                  <a:lnTo>
                    <a:pt x="10" y="451"/>
                  </a:lnTo>
                  <a:lnTo>
                    <a:pt x="16" y="416"/>
                  </a:lnTo>
                  <a:lnTo>
                    <a:pt x="22" y="383"/>
                  </a:lnTo>
                  <a:lnTo>
                    <a:pt x="30" y="350"/>
                  </a:lnTo>
                  <a:lnTo>
                    <a:pt x="40" y="319"/>
                  </a:lnTo>
                  <a:lnTo>
                    <a:pt x="50" y="289"/>
                  </a:lnTo>
                  <a:lnTo>
                    <a:pt x="63" y="260"/>
                  </a:lnTo>
                  <a:lnTo>
                    <a:pt x="77" y="233"/>
                  </a:lnTo>
                  <a:lnTo>
                    <a:pt x="85" y="222"/>
                  </a:lnTo>
                  <a:lnTo>
                    <a:pt x="92" y="210"/>
                  </a:lnTo>
                  <a:lnTo>
                    <a:pt x="101" y="198"/>
                  </a:lnTo>
                  <a:lnTo>
                    <a:pt x="110" y="187"/>
                  </a:lnTo>
                  <a:lnTo>
                    <a:pt x="120" y="177"/>
                  </a:lnTo>
                  <a:lnTo>
                    <a:pt x="131" y="168"/>
                  </a:lnTo>
                  <a:lnTo>
                    <a:pt x="141" y="159"/>
                  </a:lnTo>
                  <a:lnTo>
                    <a:pt x="152" y="150"/>
                  </a:lnTo>
                  <a:lnTo>
                    <a:pt x="163" y="143"/>
                  </a:lnTo>
                  <a:lnTo>
                    <a:pt x="175" y="136"/>
                  </a:lnTo>
                  <a:lnTo>
                    <a:pt x="188" y="130"/>
                  </a:lnTo>
                  <a:lnTo>
                    <a:pt x="201" y="124"/>
                  </a:lnTo>
                  <a:lnTo>
                    <a:pt x="215" y="120"/>
                  </a:lnTo>
                  <a:lnTo>
                    <a:pt x="229" y="117"/>
                  </a:lnTo>
                  <a:lnTo>
                    <a:pt x="229" y="117"/>
                  </a:lnTo>
                  <a:close/>
                  <a:moveTo>
                    <a:pt x="673" y="335"/>
                  </a:moveTo>
                  <a:lnTo>
                    <a:pt x="673" y="335"/>
                  </a:lnTo>
                  <a:lnTo>
                    <a:pt x="688" y="331"/>
                  </a:lnTo>
                  <a:lnTo>
                    <a:pt x="688" y="331"/>
                  </a:lnTo>
                  <a:lnTo>
                    <a:pt x="667" y="336"/>
                  </a:lnTo>
                  <a:lnTo>
                    <a:pt x="667" y="336"/>
                  </a:lnTo>
                  <a:lnTo>
                    <a:pt x="673" y="335"/>
                  </a:lnTo>
                  <a:lnTo>
                    <a:pt x="673" y="335"/>
                  </a:lnTo>
                  <a:close/>
                </a:path>
              </a:pathLst>
            </a:custGeom>
            <a:solidFill>
              <a:srgbClr val="615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273"/>
            <p:cNvSpPr>
              <a:spLocks/>
            </p:cNvSpPr>
            <p:nvPr/>
          </p:nvSpPr>
          <p:spPr bwMode="auto">
            <a:xfrm flipH="1">
              <a:off x="7514778" y="6213784"/>
              <a:ext cx="86900" cy="142469"/>
            </a:xfrm>
            <a:custGeom>
              <a:avLst/>
              <a:gdLst>
                <a:gd name="T0" fmla="*/ 19 w 299"/>
                <a:gd name="T1" fmla="*/ 0 h 578"/>
                <a:gd name="T2" fmla="*/ 0 w 299"/>
                <a:gd name="T3" fmla="*/ 91 h 578"/>
                <a:gd name="T4" fmla="*/ 65 w 299"/>
                <a:gd name="T5" fmla="*/ 578 h 578"/>
                <a:gd name="T6" fmla="*/ 299 w 299"/>
                <a:gd name="T7" fmla="*/ 339 h 578"/>
                <a:gd name="T8" fmla="*/ 19 w 299"/>
                <a:gd name="T9" fmla="*/ 0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9" h="578">
                  <a:moveTo>
                    <a:pt x="19" y="0"/>
                  </a:moveTo>
                  <a:lnTo>
                    <a:pt x="0" y="91"/>
                  </a:lnTo>
                  <a:lnTo>
                    <a:pt x="65" y="578"/>
                  </a:lnTo>
                  <a:lnTo>
                    <a:pt x="299" y="33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Freeform 274"/>
            <p:cNvSpPr>
              <a:spLocks/>
            </p:cNvSpPr>
            <p:nvPr/>
          </p:nvSpPr>
          <p:spPr bwMode="auto">
            <a:xfrm flipH="1">
              <a:off x="7514778" y="6213784"/>
              <a:ext cx="86900" cy="142469"/>
            </a:xfrm>
            <a:custGeom>
              <a:avLst/>
              <a:gdLst>
                <a:gd name="T0" fmla="*/ 19 w 299"/>
                <a:gd name="T1" fmla="*/ 0 h 578"/>
                <a:gd name="T2" fmla="*/ 0 w 299"/>
                <a:gd name="T3" fmla="*/ 91 h 578"/>
                <a:gd name="T4" fmla="*/ 65 w 299"/>
                <a:gd name="T5" fmla="*/ 578 h 578"/>
                <a:gd name="T6" fmla="*/ 299 w 299"/>
                <a:gd name="T7" fmla="*/ 339 h 578"/>
                <a:gd name="T8" fmla="*/ 19 w 299"/>
                <a:gd name="T9" fmla="*/ 0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9" h="578">
                  <a:moveTo>
                    <a:pt x="19" y="0"/>
                  </a:moveTo>
                  <a:lnTo>
                    <a:pt x="0" y="91"/>
                  </a:lnTo>
                  <a:lnTo>
                    <a:pt x="65" y="578"/>
                  </a:lnTo>
                  <a:lnTo>
                    <a:pt x="299" y="339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275"/>
            <p:cNvSpPr>
              <a:spLocks/>
            </p:cNvSpPr>
            <p:nvPr/>
          </p:nvSpPr>
          <p:spPr bwMode="auto">
            <a:xfrm flipH="1">
              <a:off x="7433092" y="6210309"/>
              <a:ext cx="163372" cy="86872"/>
            </a:xfrm>
            <a:custGeom>
              <a:avLst/>
              <a:gdLst>
                <a:gd name="T0" fmla="*/ 0 w 564"/>
                <a:gd name="T1" fmla="*/ 0 h 347"/>
                <a:gd name="T2" fmla="*/ 280 w 564"/>
                <a:gd name="T3" fmla="*/ 338 h 347"/>
                <a:gd name="T4" fmla="*/ 564 w 564"/>
                <a:gd name="T5" fmla="*/ 0 h 347"/>
                <a:gd name="T6" fmla="*/ 564 w 564"/>
                <a:gd name="T7" fmla="*/ 8 h 347"/>
                <a:gd name="T8" fmla="*/ 280 w 564"/>
                <a:gd name="T9" fmla="*/ 347 h 347"/>
                <a:gd name="T10" fmla="*/ 0 w 564"/>
                <a:gd name="T11" fmla="*/ 8 h 347"/>
                <a:gd name="T12" fmla="*/ 0 w 564"/>
                <a:gd name="T13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4" h="347">
                  <a:moveTo>
                    <a:pt x="0" y="0"/>
                  </a:moveTo>
                  <a:lnTo>
                    <a:pt x="280" y="338"/>
                  </a:lnTo>
                  <a:lnTo>
                    <a:pt x="564" y="0"/>
                  </a:lnTo>
                  <a:lnTo>
                    <a:pt x="564" y="8"/>
                  </a:lnTo>
                  <a:lnTo>
                    <a:pt x="280" y="347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1B5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276"/>
            <p:cNvSpPr>
              <a:spLocks/>
            </p:cNvSpPr>
            <p:nvPr/>
          </p:nvSpPr>
          <p:spPr bwMode="auto">
            <a:xfrm flipH="1">
              <a:off x="7433092" y="6210309"/>
              <a:ext cx="163372" cy="86872"/>
            </a:xfrm>
            <a:custGeom>
              <a:avLst/>
              <a:gdLst>
                <a:gd name="T0" fmla="*/ 0 w 564"/>
                <a:gd name="T1" fmla="*/ 0 h 347"/>
                <a:gd name="T2" fmla="*/ 280 w 564"/>
                <a:gd name="T3" fmla="*/ 338 h 347"/>
                <a:gd name="T4" fmla="*/ 564 w 564"/>
                <a:gd name="T5" fmla="*/ 0 h 347"/>
                <a:gd name="T6" fmla="*/ 564 w 564"/>
                <a:gd name="T7" fmla="*/ 8 h 347"/>
                <a:gd name="T8" fmla="*/ 280 w 564"/>
                <a:gd name="T9" fmla="*/ 347 h 347"/>
                <a:gd name="T10" fmla="*/ 0 w 564"/>
                <a:gd name="T11" fmla="*/ 8 h 347"/>
                <a:gd name="T12" fmla="*/ 0 w 564"/>
                <a:gd name="T13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4" h="347">
                  <a:moveTo>
                    <a:pt x="0" y="0"/>
                  </a:moveTo>
                  <a:lnTo>
                    <a:pt x="280" y="338"/>
                  </a:lnTo>
                  <a:lnTo>
                    <a:pt x="564" y="0"/>
                  </a:lnTo>
                  <a:lnTo>
                    <a:pt x="564" y="8"/>
                  </a:lnTo>
                  <a:lnTo>
                    <a:pt x="280" y="347"/>
                  </a:lnTo>
                  <a:lnTo>
                    <a:pt x="0" y="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Freeform 277"/>
            <p:cNvSpPr>
              <a:spLocks noEditPoints="1"/>
            </p:cNvSpPr>
            <p:nvPr/>
          </p:nvSpPr>
          <p:spPr bwMode="auto">
            <a:xfrm flipH="1">
              <a:off x="7499136" y="6354516"/>
              <a:ext cx="31284" cy="0"/>
            </a:xfrm>
            <a:custGeom>
              <a:avLst/>
              <a:gdLst>
                <a:gd name="T0" fmla="*/ 106 w 106"/>
                <a:gd name="T1" fmla="*/ 0 h 3"/>
                <a:gd name="T2" fmla="*/ 106 w 106"/>
                <a:gd name="T3" fmla="*/ 3 h 3"/>
                <a:gd name="T4" fmla="*/ 106 w 106"/>
                <a:gd name="T5" fmla="*/ 3 h 3"/>
                <a:gd name="T6" fmla="*/ 106 w 106"/>
                <a:gd name="T7" fmla="*/ 0 h 3"/>
                <a:gd name="T8" fmla="*/ 0 w 106"/>
                <a:gd name="T9" fmla="*/ 0 h 3"/>
                <a:gd name="T10" fmla="*/ 0 w 106"/>
                <a:gd name="T11" fmla="*/ 0 h 3"/>
                <a:gd name="T12" fmla="*/ 0 w 106"/>
                <a:gd name="T13" fmla="*/ 3 h 3"/>
                <a:gd name="T14" fmla="*/ 0 w 106"/>
                <a:gd name="T15" fmla="*/ 3 h 3"/>
                <a:gd name="T16" fmla="*/ 0 w 106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3">
                  <a:moveTo>
                    <a:pt x="106" y="0"/>
                  </a:moveTo>
                  <a:lnTo>
                    <a:pt x="106" y="3"/>
                  </a:lnTo>
                  <a:lnTo>
                    <a:pt x="106" y="3"/>
                  </a:lnTo>
                  <a:lnTo>
                    <a:pt x="106" y="0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DA2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Freeform 278"/>
            <p:cNvSpPr>
              <a:spLocks/>
            </p:cNvSpPr>
            <p:nvPr/>
          </p:nvSpPr>
          <p:spPr bwMode="auto">
            <a:xfrm flipH="1">
              <a:off x="7499136" y="6354516"/>
              <a:ext cx="0" cy="0"/>
            </a:xfrm>
            <a:custGeom>
              <a:avLst/>
              <a:gdLst>
                <a:gd name="T0" fmla="*/ 0 h 3"/>
                <a:gd name="T1" fmla="*/ 3 h 3"/>
                <a:gd name="T2" fmla="*/ 3 h 3"/>
                <a:gd name="T3" fmla="*/ 0 h 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3">
                  <a:moveTo>
                    <a:pt x="0" y="0"/>
                  </a:moveTo>
                  <a:lnTo>
                    <a:pt x="0" y="3"/>
                  </a:lnTo>
                  <a:lnTo>
                    <a:pt x="0" y="3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Rectangle 279"/>
            <p:cNvSpPr>
              <a:spLocks noChangeArrowheads="1"/>
            </p:cNvSpPr>
            <p:nvPr/>
          </p:nvSpPr>
          <p:spPr bwMode="auto">
            <a:xfrm flipH="1">
              <a:off x="7528682" y="6354516"/>
              <a:ext cx="1738" cy="1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Rectangle 280"/>
            <p:cNvSpPr>
              <a:spLocks noChangeArrowheads="1"/>
            </p:cNvSpPr>
            <p:nvPr/>
          </p:nvSpPr>
          <p:spPr bwMode="auto">
            <a:xfrm flipH="1">
              <a:off x="7499136" y="6354516"/>
              <a:ext cx="31284" cy="1737"/>
            </a:xfrm>
            <a:prstGeom prst="rect">
              <a:avLst/>
            </a:prstGeom>
            <a:solidFill>
              <a:srgbClr val="3B9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Rectangle 281"/>
            <p:cNvSpPr>
              <a:spLocks noChangeArrowheads="1"/>
            </p:cNvSpPr>
            <p:nvPr/>
          </p:nvSpPr>
          <p:spPr bwMode="auto">
            <a:xfrm flipH="1">
              <a:off x="7499136" y="6354516"/>
              <a:ext cx="31284" cy="1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2 Rectángulo"/>
          <p:cNvSpPr/>
          <p:nvPr/>
        </p:nvSpPr>
        <p:spPr>
          <a:xfrm>
            <a:off x="4178309" y="1609378"/>
            <a:ext cx="400475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>
                <a:solidFill>
                  <a:srgbClr val="3366CC"/>
                </a:solidFill>
                <a:latin typeface="+mj-lt"/>
              </a:rPr>
              <a:t>Proceso Evaluación y Control.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8054448" y="6145882"/>
            <a:ext cx="3628557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b="1" dirty="0">
                <a:solidFill>
                  <a:srgbClr val="3366CC"/>
                </a:solidFill>
                <a:latin typeface="+mj-lt"/>
              </a:rPr>
              <a:t>Evaluación Independiente.</a:t>
            </a:r>
          </a:p>
        </p:txBody>
      </p:sp>
      <p:sp>
        <p:nvSpPr>
          <p:cNvPr id="258" name="Freeform 298">
            <a:extLst>
              <a:ext uri="{FF2B5EF4-FFF2-40B4-BE49-F238E27FC236}">
                <a16:creationId xmlns:a16="http://schemas.microsoft.com/office/drawing/2014/main" id="{53EE962B-3124-4B8C-A5D5-3799BCD92115}"/>
              </a:ext>
            </a:extLst>
          </p:cNvPr>
          <p:cNvSpPr>
            <a:spLocks/>
          </p:cNvSpPr>
          <p:nvPr/>
        </p:nvSpPr>
        <p:spPr bwMode="auto">
          <a:xfrm rot="721407" flipH="1">
            <a:off x="2415994" y="2253947"/>
            <a:ext cx="1146220" cy="1416828"/>
          </a:xfrm>
          <a:custGeom>
            <a:avLst/>
            <a:gdLst>
              <a:gd name="T0" fmla="*/ 2357 w 2370"/>
              <a:gd name="T1" fmla="*/ 2563 h 2934"/>
              <a:gd name="T2" fmla="*/ 2340 w 2370"/>
              <a:gd name="T3" fmla="*/ 2527 h 2934"/>
              <a:gd name="T4" fmla="*/ 2312 w 2370"/>
              <a:gd name="T5" fmla="*/ 2518 h 2934"/>
              <a:gd name="T6" fmla="*/ 2225 w 2370"/>
              <a:gd name="T7" fmla="*/ 2528 h 2934"/>
              <a:gd name="T8" fmla="*/ 2032 w 2370"/>
              <a:gd name="T9" fmla="*/ 1993 h 2934"/>
              <a:gd name="T10" fmla="*/ 1852 w 2370"/>
              <a:gd name="T11" fmla="*/ 1574 h 2934"/>
              <a:gd name="T12" fmla="*/ 1635 w 2370"/>
              <a:gd name="T13" fmla="*/ 1175 h 2934"/>
              <a:gd name="T14" fmla="*/ 1441 w 2370"/>
              <a:gd name="T15" fmla="*/ 895 h 2934"/>
              <a:gd name="T16" fmla="*/ 1233 w 2370"/>
              <a:gd name="T17" fmla="*/ 651 h 2934"/>
              <a:gd name="T18" fmla="*/ 909 w 2370"/>
              <a:gd name="T19" fmla="*/ 365 h 2934"/>
              <a:gd name="T20" fmla="*/ 541 w 2370"/>
              <a:gd name="T21" fmla="*/ 144 h 2934"/>
              <a:gd name="T22" fmla="*/ 291 w 2370"/>
              <a:gd name="T23" fmla="*/ 52 h 2934"/>
              <a:gd name="T24" fmla="*/ 81 w 2370"/>
              <a:gd name="T25" fmla="*/ 7 h 2934"/>
              <a:gd name="T26" fmla="*/ 16 w 2370"/>
              <a:gd name="T27" fmla="*/ 0 h 2934"/>
              <a:gd name="T28" fmla="*/ 0 w 2370"/>
              <a:gd name="T29" fmla="*/ 34 h 2934"/>
              <a:gd name="T30" fmla="*/ 20 w 2370"/>
              <a:gd name="T31" fmla="*/ 56 h 2934"/>
              <a:gd name="T32" fmla="*/ 330 w 2370"/>
              <a:gd name="T33" fmla="*/ 148 h 2934"/>
              <a:gd name="T34" fmla="*/ 707 w 2370"/>
              <a:gd name="T35" fmla="*/ 336 h 2934"/>
              <a:gd name="T36" fmla="*/ 1044 w 2370"/>
              <a:gd name="T37" fmla="*/ 591 h 2934"/>
              <a:gd name="T38" fmla="*/ 1336 w 2370"/>
              <a:gd name="T39" fmla="*/ 903 h 2934"/>
              <a:gd name="T40" fmla="*/ 1464 w 2370"/>
              <a:gd name="T41" fmla="*/ 1076 h 2934"/>
              <a:gd name="T42" fmla="*/ 1685 w 2370"/>
              <a:gd name="T43" fmla="*/ 1446 h 2934"/>
              <a:gd name="T44" fmla="*/ 1869 w 2370"/>
              <a:gd name="T45" fmla="*/ 1834 h 2934"/>
              <a:gd name="T46" fmla="*/ 2062 w 2370"/>
              <a:gd name="T47" fmla="*/ 2337 h 2934"/>
              <a:gd name="T48" fmla="*/ 2085 w 2370"/>
              <a:gd name="T49" fmla="*/ 2549 h 2934"/>
              <a:gd name="T50" fmla="*/ 2025 w 2370"/>
              <a:gd name="T51" fmla="*/ 2562 h 2934"/>
              <a:gd name="T52" fmla="*/ 2005 w 2370"/>
              <a:gd name="T53" fmla="*/ 2601 h 2934"/>
              <a:gd name="T54" fmla="*/ 2016 w 2370"/>
              <a:gd name="T55" fmla="*/ 2633 h 2934"/>
              <a:gd name="T56" fmla="*/ 2018 w 2370"/>
              <a:gd name="T57" fmla="*/ 2635 h 2934"/>
              <a:gd name="T58" fmla="*/ 2204 w 2370"/>
              <a:gd name="T59" fmla="*/ 2851 h 2934"/>
              <a:gd name="T60" fmla="*/ 2279 w 2370"/>
              <a:gd name="T61" fmla="*/ 2931 h 2934"/>
              <a:gd name="T62" fmla="*/ 2325 w 2370"/>
              <a:gd name="T63" fmla="*/ 2923 h 2934"/>
              <a:gd name="T64" fmla="*/ 2342 w 2370"/>
              <a:gd name="T65" fmla="*/ 2891 h 2934"/>
              <a:gd name="T66" fmla="*/ 2369 w 2370"/>
              <a:gd name="T67" fmla="*/ 2606 h 2934"/>
              <a:gd name="T68" fmla="*/ 2362 w 2370"/>
              <a:gd name="T69" fmla="*/ 2578 h 2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370" h="2934">
                <a:moveTo>
                  <a:pt x="2356" y="2573"/>
                </a:moveTo>
                <a:lnTo>
                  <a:pt x="2357" y="2563"/>
                </a:lnTo>
                <a:lnTo>
                  <a:pt x="2353" y="2543"/>
                </a:lnTo>
                <a:lnTo>
                  <a:pt x="2340" y="2527"/>
                </a:lnTo>
                <a:lnTo>
                  <a:pt x="2322" y="2518"/>
                </a:lnTo>
                <a:lnTo>
                  <a:pt x="2312" y="2518"/>
                </a:lnTo>
                <a:lnTo>
                  <a:pt x="2269" y="2523"/>
                </a:lnTo>
                <a:lnTo>
                  <a:pt x="2225" y="2528"/>
                </a:lnTo>
                <a:lnTo>
                  <a:pt x="2151" y="2313"/>
                </a:lnTo>
                <a:lnTo>
                  <a:pt x="2032" y="1993"/>
                </a:lnTo>
                <a:lnTo>
                  <a:pt x="1946" y="1781"/>
                </a:lnTo>
                <a:lnTo>
                  <a:pt x="1852" y="1574"/>
                </a:lnTo>
                <a:lnTo>
                  <a:pt x="1749" y="1372"/>
                </a:lnTo>
                <a:lnTo>
                  <a:pt x="1635" y="1175"/>
                </a:lnTo>
                <a:lnTo>
                  <a:pt x="1510" y="986"/>
                </a:lnTo>
                <a:lnTo>
                  <a:pt x="1441" y="895"/>
                </a:lnTo>
                <a:lnTo>
                  <a:pt x="1376" y="811"/>
                </a:lnTo>
                <a:lnTo>
                  <a:pt x="1233" y="651"/>
                </a:lnTo>
                <a:lnTo>
                  <a:pt x="1078" y="501"/>
                </a:lnTo>
                <a:lnTo>
                  <a:pt x="909" y="365"/>
                </a:lnTo>
                <a:lnTo>
                  <a:pt x="731" y="245"/>
                </a:lnTo>
                <a:lnTo>
                  <a:pt x="541" y="144"/>
                </a:lnTo>
                <a:lnTo>
                  <a:pt x="394" y="85"/>
                </a:lnTo>
                <a:lnTo>
                  <a:pt x="291" y="52"/>
                </a:lnTo>
                <a:lnTo>
                  <a:pt x="187" y="26"/>
                </a:lnTo>
                <a:lnTo>
                  <a:pt x="81" y="7"/>
                </a:lnTo>
                <a:lnTo>
                  <a:pt x="28" y="0"/>
                </a:lnTo>
                <a:lnTo>
                  <a:pt x="16" y="0"/>
                </a:lnTo>
                <a:lnTo>
                  <a:pt x="2" y="15"/>
                </a:lnTo>
                <a:lnTo>
                  <a:pt x="0" y="34"/>
                </a:lnTo>
                <a:lnTo>
                  <a:pt x="10" y="52"/>
                </a:lnTo>
                <a:lnTo>
                  <a:pt x="20" y="56"/>
                </a:lnTo>
                <a:lnTo>
                  <a:pt x="125" y="81"/>
                </a:lnTo>
                <a:lnTo>
                  <a:pt x="330" y="148"/>
                </a:lnTo>
                <a:lnTo>
                  <a:pt x="523" y="232"/>
                </a:lnTo>
                <a:lnTo>
                  <a:pt x="707" y="336"/>
                </a:lnTo>
                <a:lnTo>
                  <a:pt x="881" y="455"/>
                </a:lnTo>
                <a:lnTo>
                  <a:pt x="1044" y="591"/>
                </a:lnTo>
                <a:lnTo>
                  <a:pt x="1196" y="741"/>
                </a:lnTo>
                <a:lnTo>
                  <a:pt x="1336" y="903"/>
                </a:lnTo>
                <a:lnTo>
                  <a:pt x="1401" y="988"/>
                </a:lnTo>
                <a:lnTo>
                  <a:pt x="1464" y="1076"/>
                </a:lnTo>
                <a:lnTo>
                  <a:pt x="1580" y="1258"/>
                </a:lnTo>
                <a:lnTo>
                  <a:pt x="1685" y="1446"/>
                </a:lnTo>
                <a:lnTo>
                  <a:pt x="1780" y="1637"/>
                </a:lnTo>
                <a:lnTo>
                  <a:pt x="1869" y="1834"/>
                </a:lnTo>
                <a:lnTo>
                  <a:pt x="1949" y="2034"/>
                </a:lnTo>
                <a:lnTo>
                  <a:pt x="2062" y="2337"/>
                </a:lnTo>
                <a:lnTo>
                  <a:pt x="2132" y="2541"/>
                </a:lnTo>
                <a:lnTo>
                  <a:pt x="2085" y="2549"/>
                </a:lnTo>
                <a:lnTo>
                  <a:pt x="2037" y="2558"/>
                </a:lnTo>
                <a:lnTo>
                  <a:pt x="2025" y="2562"/>
                </a:lnTo>
                <a:lnTo>
                  <a:pt x="2010" y="2578"/>
                </a:lnTo>
                <a:lnTo>
                  <a:pt x="2005" y="2601"/>
                </a:lnTo>
                <a:lnTo>
                  <a:pt x="2010" y="2624"/>
                </a:lnTo>
                <a:lnTo>
                  <a:pt x="2016" y="2633"/>
                </a:lnTo>
                <a:lnTo>
                  <a:pt x="2016" y="2634"/>
                </a:lnTo>
                <a:lnTo>
                  <a:pt x="2018" y="2635"/>
                </a:lnTo>
                <a:lnTo>
                  <a:pt x="2077" y="2709"/>
                </a:lnTo>
                <a:lnTo>
                  <a:pt x="2204" y="2851"/>
                </a:lnTo>
                <a:lnTo>
                  <a:pt x="2269" y="2921"/>
                </a:lnTo>
                <a:lnTo>
                  <a:pt x="2279" y="2931"/>
                </a:lnTo>
                <a:lnTo>
                  <a:pt x="2303" y="2934"/>
                </a:lnTo>
                <a:lnTo>
                  <a:pt x="2325" y="2923"/>
                </a:lnTo>
                <a:lnTo>
                  <a:pt x="2339" y="2904"/>
                </a:lnTo>
                <a:lnTo>
                  <a:pt x="2342" y="2891"/>
                </a:lnTo>
                <a:lnTo>
                  <a:pt x="2356" y="2748"/>
                </a:lnTo>
                <a:lnTo>
                  <a:pt x="2369" y="2606"/>
                </a:lnTo>
                <a:lnTo>
                  <a:pt x="2370" y="2595"/>
                </a:lnTo>
                <a:lnTo>
                  <a:pt x="2362" y="2578"/>
                </a:lnTo>
                <a:lnTo>
                  <a:pt x="2356" y="2573"/>
                </a:lnTo>
                <a:close/>
              </a:path>
            </a:pathLst>
          </a:custGeom>
          <a:solidFill>
            <a:srgbClr val="E02F63"/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59" name="Freeform 298">
            <a:extLst>
              <a:ext uri="{FF2B5EF4-FFF2-40B4-BE49-F238E27FC236}">
                <a16:creationId xmlns:a16="http://schemas.microsoft.com/office/drawing/2014/main" id="{53EE962B-3124-4B8C-A5D5-3799BCD92115}"/>
              </a:ext>
            </a:extLst>
          </p:cNvPr>
          <p:cNvSpPr>
            <a:spLocks/>
          </p:cNvSpPr>
          <p:nvPr/>
        </p:nvSpPr>
        <p:spPr bwMode="auto">
          <a:xfrm rot="13515780" flipH="1">
            <a:off x="5488768" y="6090164"/>
            <a:ext cx="1146220" cy="1416828"/>
          </a:xfrm>
          <a:custGeom>
            <a:avLst/>
            <a:gdLst>
              <a:gd name="T0" fmla="*/ 2357 w 2370"/>
              <a:gd name="T1" fmla="*/ 2563 h 2934"/>
              <a:gd name="T2" fmla="*/ 2340 w 2370"/>
              <a:gd name="T3" fmla="*/ 2527 h 2934"/>
              <a:gd name="T4" fmla="*/ 2312 w 2370"/>
              <a:gd name="T5" fmla="*/ 2518 h 2934"/>
              <a:gd name="T6" fmla="*/ 2225 w 2370"/>
              <a:gd name="T7" fmla="*/ 2528 h 2934"/>
              <a:gd name="T8" fmla="*/ 2032 w 2370"/>
              <a:gd name="T9" fmla="*/ 1993 h 2934"/>
              <a:gd name="T10" fmla="*/ 1852 w 2370"/>
              <a:gd name="T11" fmla="*/ 1574 h 2934"/>
              <a:gd name="T12" fmla="*/ 1635 w 2370"/>
              <a:gd name="T13" fmla="*/ 1175 h 2934"/>
              <a:gd name="T14" fmla="*/ 1441 w 2370"/>
              <a:gd name="T15" fmla="*/ 895 h 2934"/>
              <a:gd name="T16" fmla="*/ 1233 w 2370"/>
              <a:gd name="T17" fmla="*/ 651 h 2934"/>
              <a:gd name="T18" fmla="*/ 909 w 2370"/>
              <a:gd name="T19" fmla="*/ 365 h 2934"/>
              <a:gd name="T20" fmla="*/ 541 w 2370"/>
              <a:gd name="T21" fmla="*/ 144 h 2934"/>
              <a:gd name="T22" fmla="*/ 291 w 2370"/>
              <a:gd name="T23" fmla="*/ 52 h 2934"/>
              <a:gd name="T24" fmla="*/ 81 w 2370"/>
              <a:gd name="T25" fmla="*/ 7 h 2934"/>
              <a:gd name="T26" fmla="*/ 16 w 2370"/>
              <a:gd name="T27" fmla="*/ 0 h 2934"/>
              <a:gd name="T28" fmla="*/ 0 w 2370"/>
              <a:gd name="T29" fmla="*/ 34 h 2934"/>
              <a:gd name="T30" fmla="*/ 20 w 2370"/>
              <a:gd name="T31" fmla="*/ 56 h 2934"/>
              <a:gd name="T32" fmla="*/ 330 w 2370"/>
              <a:gd name="T33" fmla="*/ 148 h 2934"/>
              <a:gd name="T34" fmla="*/ 707 w 2370"/>
              <a:gd name="T35" fmla="*/ 336 h 2934"/>
              <a:gd name="T36" fmla="*/ 1044 w 2370"/>
              <a:gd name="T37" fmla="*/ 591 h 2934"/>
              <a:gd name="T38" fmla="*/ 1336 w 2370"/>
              <a:gd name="T39" fmla="*/ 903 h 2934"/>
              <a:gd name="T40" fmla="*/ 1464 w 2370"/>
              <a:gd name="T41" fmla="*/ 1076 h 2934"/>
              <a:gd name="T42" fmla="*/ 1685 w 2370"/>
              <a:gd name="T43" fmla="*/ 1446 h 2934"/>
              <a:gd name="T44" fmla="*/ 1869 w 2370"/>
              <a:gd name="T45" fmla="*/ 1834 h 2934"/>
              <a:gd name="T46" fmla="*/ 2062 w 2370"/>
              <a:gd name="T47" fmla="*/ 2337 h 2934"/>
              <a:gd name="T48" fmla="*/ 2085 w 2370"/>
              <a:gd name="T49" fmla="*/ 2549 h 2934"/>
              <a:gd name="T50" fmla="*/ 2025 w 2370"/>
              <a:gd name="T51" fmla="*/ 2562 h 2934"/>
              <a:gd name="T52" fmla="*/ 2005 w 2370"/>
              <a:gd name="T53" fmla="*/ 2601 h 2934"/>
              <a:gd name="T54" fmla="*/ 2016 w 2370"/>
              <a:gd name="T55" fmla="*/ 2633 h 2934"/>
              <a:gd name="T56" fmla="*/ 2018 w 2370"/>
              <a:gd name="T57" fmla="*/ 2635 h 2934"/>
              <a:gd name="T58" fmla="*/ 2204 w 2370"/>
              <a:gd name="T59" fmla="*/ 2851 h 2934"/>
              <a:gd name="T60" fmla="*/ 2279 w 2370"/>
              <a:gd name="T61" fmla="*/ 2931 h 2934"/>
              <a:gd name="T62" fmla="*/ 2325 w 2370"/>
              <a:gd name="T63" fmla="*/ 2923 h 2934"/>
              <a:gd name="T64" fmla="*/ 2342 w 2370"/>
              <a:gd name="T65" fmla="*/ 2891 h 2934"/>
              <a:gd name="T66" fmla="*/ 2369 w 2370"/>
              <a:gd name="T67" fmla="*/ 2606 h 2934"/>
              <a:gd name="T68" fmla="*/ 2362 w 2370"/>
              <a:gd name="T69" fmla="*/ 2578 h 2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370" h="2934">
                <a:moveTo>
                  <a:pt x="2356" y="2573"/>
                </a:moveTo>
                <a:lnTo>
                  <a:pt x="2357" y="2563"/>
                </a:lnTo>
                <a:lnTo>
                  <a:pt x="2353" y="2543"/>
                </a:lnTo>
                <a:lnTo>
                  <a:pt x="2340" y="2527"/>
                </a:lnTo>
                <a:lnTo>
                  <a:pt x="2322" y="2518"/>
                </a:lnTo>
                <a:lnTo>
                  <a:pt x="2312" y="2518"/>
                </a:lnTo>
                <a:lnTo>
                  <a:pt x="2269" y="2523"/>
                </a:lnTo>
                <a:lnTo>
                  <a:pt x="2225" y="2528"/>
                </a:lnTo>
                <a:lnTo>
                  <a:pt x="2151" y="2313"/>
                </a:lnTo>
                <a:lnTo>
                  <a:pt x="2032" y="1993"/>
                </a:lnTo>
                <a:lnTo>
                  <a:pt x="1946" y="1781"/>
                </a:lnTo>
                <a:lnTo>
                  <a:pt x="1852" y="1574"/>
                </a:lnTo>
                <a:lnTo>
                  <a:pt x="1749" y="1372"/>
                </a:lnTo>
                <a:lnTo>
                  <a:pt x="1635" y="1175"/>
                </a:lnTo>
                <a:lnTo>
                  <a:pt x="1510" y="986"/>
                </a:lnTo>
                <a:lnTo>
                  <a:pt x="1441" y="895"/>
                </a:lnTo>
                <a:lnTo>
                  <a:pt x="1376" y="811"/>
                </a:lnTo>
                <a:lnTo>
                  <a:pt x="1233" y="651"/>
                </a:lnTo>
                <a:lnTo>
                  <a:pt x="1078" y="501"/>
                </a:lnTo>
                <a:lnTo>
                  <a:pt x="909" y="365"/>
                </a:lnTo>
                <a:lnTo>
                  <a:pt x="731" y="245"/>
                </a:lnTo>
                <a:lnTo>
                  <a:pt x="541" y="144"/>
                </a:lnTo>
                <a:lnTo>
                  <a:pt x="394" y="85"/>
                </a:lnTo>
                <a:lnTo>
                  <a:pt x="291" y="52"/>
                </a:lnTo>
                <a:lnTo>
                  <a:pt x="187" y="26"/>
                </a:lnTo>
                <a:lnTo>
                  <a:pt x="81" y="7"/>
                </a:lnTo>
                <a:lnTo>
                  <a:pt x="28" y="0"/>
                </a:lnTo>
                <a:lnTo>
                  <a:pt x="16" y="0"/>
                </a:lnTo>
                <a:lnTo>
                  <a:pt x="2" y="15"/>
                </a:lnTo>
                <a:lnTo>
                  <a:pt x="0" y="34"/>
                </a:lnTo>
                <a:lnTo>
                  <a:pt x="10" y="52"/>
                </a:lnTo>
                <a:lnTo>
                  <a:pt x="20" y="56"/>
                </a:lnTo>
                <a:lnTo>
                  <a:pt x="125" y="81"/>
                </a:lnTo>
                <a:lnTo>
                  <a:pt x="330" y="148"/>
                </a:lnTo>
                <a:lnTo>
                  <a:pt x="523" y="232"/>
                </a:lnTo>
                <a:lnTo>
                  <a:pt x="707" y="336"/>
                </a:lnTo>
                <a:lnTo>
                  <a:pt x="881" y="455"/>
                </a:lnTo>
                <a:lnTo>
                  <a:pt x="1044" y="591"/>
                </a:lnTo>
                <a:lnTo>
                  <a:pt x="1196" y="741"/>
                </a:lnTo>
                <a:lnTo>
                  <a:pt x="1336" y="903"/>
                </a:lnTo>
                <a:lnTo>
                  <a:pt x="1401" y="988"/>
                </a:lnTo>
                <a:lnTo>
                  <a:pt x="1464" y="1076"/>
                </a:lnTo>
                <a:lnTo>
                  <a:pt x="1580" y="1258"/>
                </a:lnTo>
                <a:lnTo>
                  <a:pt x="1685" y="1446"/>
                </a:lnTo>
                <a:lnTo>
                  <a:pt x="1780" y="1637"/>
                </a:lnTo>
                <a:lnTo>
                  <a:pt x="1869" y="1834"/>
                </a:lnTo>
                <a:lnTo>
                  <a:pt x="1949" y="2034"/>
                </a:lnTo>
                <a:lnTo>
                  <a:pt x="2062" y="2337"/>
                </a:lnTo>
                <a:lnTo>
                  <a:pt x="2132" y="2541"/>
                </a:lnTo>
                <a:lnTo>
                  <a:pt x="2085" y="2549"/>
                </a:lnTo>
                <a:lnTo>
                  <a:pt x="2037" y="2558"/>
                </a:lnTo>
                <a:lnTo>
                  <a:pt x="2025" y="2562"/>
                </a:lnTo>
                <a:lnTo>
                  <a:pt x="2010" y="2578"/>
                </a:lnTo>
                <a:lnTo>
                  <a:pt x="2005" y="2601"/>
                </a:lnTo>
                <a:lnTo>
                  <a:pt x="2010" y="2624"/>
                </a:lnTo>
                <a:lnTo>
                  <a:pt x="2016" y="2633"/>
                </a:lnTo>
                <a:lnTo>
                  <a:pt x="2016" y="2634"/>
                </a:lnTo>
                <a:lnTo>
                  <a:pt x="2018" y="2635"/>
                </a:lnTo>
                <a:lnTo>
                  <a:pt x="2077" y="2709"/>
                </a:lnTo>
                <a:lnTo>
                  <a:pt x="2204" y="2851"/>
                </a:lnTo>
                <a:lnTo>
                  <a:pt x="2269" y="2921"/>
                </a:lnTo>
                <a:lnTo>
                  <a:pt x="2279" y="2931"/>
                </a:lnTo>
                <a:lnTo>
                  <a:pt x="2303" y="2934"/>
                </a:lnTo>
                <a:lnTo>
                  <a:pt x="2325" y="2923"/>
                </a:lnTo>
                <a:lnTo>
                  <a:pt x="2339" y="2904"/>
                </a:lnTo>
                <a:lnTo>
                  <a:pt x="2342" y="2891"/>
                </a:lnTo>
                <a:lnTo>
                  <a:pt x="2356" y="2748"/>
                </a:lnTo>
                <a:lnTo>
                  <a:pt x="2369" y="2606"/>
                </a:lnTo>
                <a:lnTo>
                  <a:pt x="2370" y="2595"/>
                </a:lnTo>
                <a:lnTo>
                  <a:pt x="2362" y="2578"/>
                </a:lnTo>
                <a:lnTo>
                  <a:pt x="2356" y="2573"/>
                </a:lnTo>
                <a:close/>
              </a:path>
            </a:pathLst>
          </a:custGeom>
          <a:solidFill>
            <a:srgbClr val="E02F63"/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60" name="Freeform 298">
            <a:extLst>
              <a:ext uri="{FF2B5EF4-FFF2-40B4-BE49-F238E27FC236}">
                <a16:creationId xmlns:a16="http://schemas.microsoft.com/office/drawing/2014/main" id="{53EE962B-3124-4B8C-A5D5-3799BCD92115}"/>
              </a:ext>
            </a:extLst>
          </p:cNvPr>
          <p:cNvSpPr>
            <a:spLocks/>
          </p:cNvSpPr>
          <p:nvPr/>
        </p:nvSpPr>
        <p:spPr bwMode="auto">
          <a:xfrm rot="7306418" flipH="1">
            <a:off x="8659173" y="2922445"/>
            <a:ext cx="1146220" cy="1416828"/>
          </a:xfrm>
          <a:custGeom>
            <a:avLst/>
            <a:gdLst>
              <a:gd name="T0" fmla="*/ 2357 w 2370"/>
              <a:gd name="T1" fmla="*/ 2563 h 2934"/>
              <a:gd name="T2" fmla="*/ 2340 w 2370"/>
              <a:gd name="T3" fmla="*/ 2527 h 2934"/>
              <a:gd name="T4" fmla="*/ 2312 w 2370"/>
              <a:gd name="T5" fmla="*/ 2518 h 2934"/>
              <a:gd name="T6" fmla="*/ 2225 w 2370"/>
              <a:gd name="T7" fmla="*/ 2528 h 2934"/>
              <a:gd name="T8" fmla="*/ 2032 w 2370"/>
              <a:gd name="T9" fmla="*/ 1993 h 2934"/>
              <a:gd name="T10" fmla="*/ 1852 w 2370"/>
              <a:gd name="T11" fmla="*/ 1574 h 2934"/>
              <a:gd name="T12" fmla="*/ 1635 w 2370"/>
              <a:gd name="T13" fmla="*/ 1175 h 2934"/>
              <a:gd name="T14" fmla="*/ 1441 w 2370"/>
              <a:gd name="T15" fmla="*/ 895 h 2934"/>
              <a:gd name="T16" fmla="*/ 1233 w 2370"/>
              <a:gd name="T17" fmla="*/ 651 h 2934"/>
              <a:gd name="T18" fmla="*/ 909 w 2370"/>
              <a:gd name="T19" fmla="*/ 365 h 2934"/>
              <a:gd name="T20" fmla="*/ 541 w 2370"/>
              <a:gd name="T21" fmla="*/ 144 h 2934"/>
              <a:gd name="T22" fmla="*/ 291 w 2370"/>
              <a:gd name="T23" fmla="*/ 52 h 2934"/>
              <a:gd name="T24" fmla="*/ 81 w 2370"/>
              <a:gd name="T25" fmla="*/ 7 h 2934"/>
              <a:gd name="T26" fmla="*/ 16 w 2370"/>
              <a:gd name="T27" fmla="*/ 0 h 2934"/>
              <a:gd name="T28" fmla="*/ 0 w 2370"/>
              <a:gd name="T29" fmla="*/ 34 h 2934"/>
              <a:gd name="T30" fmla="*/ 20 w 2370"/>
              <a:gd name="T31" fmla="*/ 56 h 2934"/>
              <a:gd name="T32" fmla="*/ 330 w 2370"/>
              <a:gd name="T33" fmla="*/ 148 h 2934"/>
              <a:gd name="T34" fmla="*/ 707 w 2370"/>
              <a:gd name="T35" fmla="*/ 336 h 2934"/>
              <a:gd name="T36" fmla="*/ 1044 w 2370"/>
              <a:gd name="T37" fmla="*/ 591 h 2934"/>
              <a:gd name="T38" fmla="*/ 1336 w 2370"/>
              <a:gd name="T39" fmla="*/ 903 h 2934"/>
              <a:gd name="T40" fmla="*/ 1464 w 2370"/>
              <a:gd name="T41" fmla="*/ 1076 h 2934"/>
              <a:gd name="T42" fmla="*/ 1685 w 2370"/>
              <a:gd name="T43" fmla="*/ 1446 h 2934"/>
              <a:gd name="T44" fmla="*/ 1869 w 2370"/>
              <a:gd name="T45" fmla="*/ 1834 h 2934"/>
              <a:gd name="T46" fmla="*/ 2062 w 2370"/>
              <a:gd name="T47" fmla="*/ 2337 h 2934"/>
              <a:gd name="T48" fmla="*/ 2085 w 2370"/>
              <a:gd name="T49" fmla="*/ 2549 h 2934"/>
              <a:gd name="T50" fmla="*/ 2025 w 2370"/>
              <a:gd name="T51" fmla="*/ 2562 h 2934"/>
              <a:gd name="T52" fmla="*/ 2005 w 2370"/>
              <a:gd name="T53" fmla="*/ 2601 h 2934"/>
              <a:gd name="T54" fmla="*/ 2016 w 2370"/>
              <a:gd name="T55" fmla="*/ 2633 h 2934"/>
              <a:gd name="T56" fmla="*/ 2018 w 2370"/>
              <a:gd name="T57" fmla="*/ 2635 h 2934"/>
              <a:gd name="T58" fmla="*/ 2204 w 2370"/>
              <a:gd name="T59" fmla="*/ 2851 h 2934"/>
              <a:gd name="T60" fmla="*/ 2279 w 2370"/>
              <a:gd name="T61" fmla="*/ 2931 h 2934"/>
              <a:gd name="T62" fmla="*/ 2325 w 2370"/>
              <a:gd name="T63" fmla="*/ 2923 h 2934"/>
              <a:gd name="T64" fmla="*/ 2342 w 2370"/>
              <a:gd name="T65" fmla="*/ 2891 h 2934"/>
              <a:gd name="T66" fmla="*/ 2369 w 2370"/>
              <a:gd name="T67" fmla="*/ 2606 h 2934"/>
              <a:gd name="T68" fmla="*/ 2362 w 2370"/>
              <a:gd name="T69" fmla="*/ 2578 h 2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370" h="2934">
                <a:moveTo>
                  <a:pt x="2356" y="2573"/>
                </a:moveTo>
                <a:lnTo>
                  <a:pt x="2357" y="2563"/>
                </a:lnTo>
                <a:lnTo>
                  <a:pt x="2353" y="2543"/>
                </a:lnTo>
                <a:lnTo>
                  <a:pt x="2340" y="2527"/>
                </a:lnTo>
                <a:lnTo>
                  <a:pt x="2322" y="2518"/>
                </a:lnTo>
                <a:lnTo>
                  <a:pt x="2312" y="2518"/>
                </a:lnTo>
                <a:lnTo>
                  <a:pt x="2269" y="2523"/>
                </a:lnTo>
                <a:lnTo>
                  <a:pt x="2225" y="2528"/>
                </a:lnTo>
                <a:lnTo>
                  <a:pt x="2151" y="2313"/>
                </a:lnTo>
                <a:lnTo>
                  <a:pt x="2032" y="1993"/>
                </a:lnTo>
                <a:lnTo>
                  <a:pt x="1946" y="1781"/>
                </a:lnTo>
                <a:lnTo>
                  <a:pt x="1852" y="1574"/>
                </a:lnTo>
                <a:lnTo>
                  <a:pt x="1749" y="1372"/>
                </a:lnTo>
                <a:lnTo>
                  <a:pt x="1635" y="1175"/>
                </a:lnTo>
                <a:lnTo>
                  <a:pt x="1510" y="986"/>
                </a:lnTo>
                <a:lnTo>
                  <a:pt x="1441" y="895"/>
                </a:lnTo>
                <a:lnTo>
                  <a:pt x="1376" y="811"/>
                </a:lnTo>
                <a:lnTo>
                  <a:pt x="1233" y="651"/>
                </a:lnTo>
                <a:lnTo>
                  <a:pt x="1078" y="501"/>
                </a:lnTo>
                <a:lnTo>
                  <a:pt x="909" y="365"/>
                </a:lnTo>
                <a:lnTo>
                  <a:pt x="731" y="245"/>
                </a:lnTo>
                <a:lnTo>
                  <a:pt x="541" y="144"/>
                </a:lnTo>
                <a:lnTo>
                  <a:pt x="394" y="85"/>
                </a:lnTo>
                <a:lnTo>
                  <a:pt x="291" y="52"/>
                </a:lnTo>
                <a:lnTo>
                  <a:pt x="187" y="26"/>
                </a:lnTo>
                <a:lnTo>
                  <a:pt x="81" y="7"/>
                </a:lnTo>
                <a:lnTo>
                  <a:pt x="28" y="0"/>
                </a:lnTo>
                <a:lnTo>
                  <a:pt x="16" y="0"/>
                </a:lnTo>
                <a:lnTo>
                  <a:pt x="2" y="15"/>
                </a:lnTo>
                <a:lnTo>
                  <a:pt x="0" y="34"/>
                </a:lnTo>
                <a:lnTo>
                  <a:pt x="10" y="52"/>
                </a:lnTo>
                <a:lnTo>
                  <a:pt x="20" y="56"/>
                </a:lnTo>
                <a:lnTo>
                  <a:pt x="125" y="81"/>
                </a:lnTo>
                <a:lnTo>
                  <a:pt x="330" y="148"/>
                </a:lnTo>
                <a:lnTo>
                  <a:pt x="523" y="232"/>
                </a:lnTo>
                <a:lnTo>
                  <a:pt x="707" y="336"/>
                </a:lnTo>
                <a:lnTo>
                  <a:pt x="881" y="455"/>
                </a:lnTo>
                <a:lnTo>
                  <a:pt x="1044" y="591"/>
                </a:lnTo>
                <a:lnTo>
                  <a:pt x="1196" y="741"/>
                </a:lnTo>
                <a:lnTo>
                  <a:pt x="1336" y="903"/>
                </a:lnTo>
                <a:lnTo>
                  <a:pt x="1401" y="988"/>
                </a:lnTo>
                <a:lnTo>
                  <a:pt x="1464" y="1076"/>
                </a:lnTo>
                <a:lnTo>
                  <a:pt x="1580" y="1258"/>
                </a:lnTo>
                <a:lnTo>
                  <a:pt x="1685" y="1446"/>
                </a:lnTo>
                <a:lnTo>
                  <a:pt x="1780" y="1637"/>
                </a:lnTo>
                <a:lnTo>
                  <a:pt x="1869" y="1834"/>
                </a:lnTo>
                <a:lnTo>
                  <a:pt x="1949" y="2034"/>
                </a:lnTo>
                <a:lnTo>
                  <a:pt x="2062" y="2337"/>
                </a:lnTo>
                <a:lnTo>
                  <a:pt x="2132" y="2541"/>
                </a:lnTo>
                <a:lnTo>
                  <a:pt x="2085" y="2549"/>
                </a:lnTo>
                <a:lnTo>
                  <a:pt x="2037" y="2558"/>
                </a:lnTo>
                <a:lnTo>
                  <a:pt x="2025" y="2562"/>
                </a:lnTo>
                <a:lnTo>
                  <a:pt x="2010" y="2578"/>
                </a:lnTo>
                <a:lnTo>
                  <a:pt x="2005" y="2601"/>
                </a:lnTo>
                <a:lnTo>
                  <a:pt x="2010" y="2624"/>
                </a:lnTo>
                <a:lnTo>
                  <a:pt x="2016" y="2633"/>
                </a:lnTo>
                <a:lnTo>
                  <a:pt x="2016" y="2634"/>
                </a:lnTo>
                <a:lnTo>
                  <a:pt x="2018" y="2635"/>
                </a:lnTo>
                <a:lnTo>
                  <a:pt x="2077" y="2709"/>
                </a:lnTo>
                <a:lnTo>
                  <a:pt x="2204" y="2851"/>
                </a:lnTo>
                <a:lnTo>
                  <a:pt x="2269" y="2921"/>
                </a:lnTo>
                <a:lnTo>
                  <a:pt x="2279" y="2931"/>
                </a:lnTo>
                <a:lnTo>
                  <a:pt x="2303" y="2934"/>
                </a:lnTo>
                <a:lnTo>
                  <a:pt x="2325" y="2923"/>
                </a:lnTo>
                <a:lnTo>
                  <a:pt x="2339" y="2904"/>
                </a:lnTo>
                <a:lnTo>
                  <a:pt x="2342" y="2891"/>
                </a:lnTo>
                <a:lnTo>
                  <a:pt x="2356" y="2748"/>
                </a:lnTo>
                <a:lnTo>
                  <a:pt x="2369" y="2606"/>
                </a:lnTo>
                <a:lnTo>
                  <a:pt x="2370" y="2595"/>
                </a:lnTo>
                <a:lnTo>
                  <a:pt x="2362" y="2578"/>
                </a:lnTo>
                <a:lnTo>
                  <a:pt x="2356" y="2573"/>
                </a:lnTo>
                <a:close/>
              </a:path>
            </a:pathLst>
          </a:custGeom>
          <a:solidFill>
            <a:srgbClr val="E02F63"/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479489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-35032" y="0"/>
            <a:ext cx="770708" cy="81153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9 Rectángulo"/>
          <p:cNvSpPr/>
          <p:nvPr/>
        </p:nvSpPr>
        <p:spPr>
          <a:xfrm rot="10800000" flipV="1">
            <a:off x="711216" y="82926"/>
            <a:ext cx="7109924" cy="469086"/>
          </a:xfrm>
          <a:prstGeom prst="rect">
            <a:avLst/>
          </a:prstGeom>
          <a:solidFill>
            <a:srgbClr val="33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278782" y="0"/>
            <a:ext cx="34983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6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EQUIPO AUDITOR </a:t>
            </a:r>
          </a:p>
        </p:txBody>
      </p:sp>
      <p:pic>
        <p:nvPicPr>
          <p:cNvPr id="28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8542" y="7268332"/>
            <a:ext cx="3154069" cy="64544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Rectángulo"/>
          <p:cNvSpPr/>
          <p:nvPr/>
        </p:nvSpPr>
        <p:spPr>
          <a:xfrm>
            <a:off x="5062327" y="922642"/>
            <a:ext cx="6092825" cy="278537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es-CO" dirty="0">
              <a:solidFill>
                <a:srgbClr val="3366CC"/>
              </a:solidFill>
            </a:endParaRPr>
          </a:p>
          <a:p>
            <a:r>
              <a:rPr lang="es-CO" b="1" dirty="0">
                <a:solidFill>
                  <a:srgbClr val="3366CC"/>
                </a:solidFill>
              </a:rPr>
              <a:t>Equipo Auditor:</a:t>
            </a:r>
          </a:p>
          <a:p>
            <a:endParaRPr lang="es-CO" dirty="0">
              <a:solidFill>
                <a:srgbClr val="3366CC"/>
              </a:solidFill>
            </a:endParaRPr>
          </a:p>
          <a:p>
            <a:pPr lvl="0"/>
            <a:r>
              <a:rPr lang="es-CO" dirty="0">
                <a:solidFill>
                  <a:srgbClr val="3366CC"/>
                </a:solidFill>
              </a:rPr>
              <a:t>Jeimmy León</a:t>
            </a:r>
          </a:p>
          <a:p>
            <a:pPr lvl="0"/>
            <a:r>
              <a:rPr lang="es-CO" dirty="0">
                <a:solidFill>
                  <a:srgbClr val="3366CC"/>
                </a:solidFill>
              </a:rPr>
              <a:t>Blanca Naranjo</a:t>
            </a:r>
          </a:p>
          <a:p>
            <a:pPr lvl="0"/>
            <a:r>
              <a:rPr lang="es-CO" dirty="0">
                <a:solidFill>
                  <a:srgbClr val="3366CC"/>
                </a:solidFill>
              </a:rPr>
              <a:t>Alfredo Dussan.</a:t>
            </a:r>
          </a:p>
          <a:p>
            <a:pPr lvl="0"/>
            <a:r>
              <a:rPr lang="es-CO" dirty="0">
                <a:solidFill>
                  <a:srgbClr val="3366CC"/>
                </a:solidFill>
              </a:rPr>
              <a:t>Sandra Angulo.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888633" y="1969418"/>
            <a:ext cx="6092825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b="1" dirty="0">
                <a:solidFill>
                  <a:srgbClr val="3366CC"/>
                </a:solidFill>
              </a:rPr>
              <a:t>Auditor Líder: </a:t>
            </a:r>
            <a:endParaRPr lang="es-CO" dirty="0">
              <a:solidFill>
                <a:srgbClr val="3366CC"/>
              </a:solidFill>
            </a:endParaRPr>
          </a:p>
          <a:p>
            <a:pPr lvl="0"/>
            <a:r>
              <a:rPr lang="es-CO" dirty="0">
                <a:solidFill>
                  <a:srgbClr val="3366CC"/>
                </a:solidFill>
              </a:rPr>
              <a:t>Mariana Salnave Sanin</a:t>
            </a:r>
            <a:r>
              <a:rPr lang="es-CO" b="1" dirty="0">
                <a:solidFill>
                  <a:srgbClr val="3366CC"/>
                </a:solidFill>
              </a:rPr>
              <a:t> </a:t>
            </a:r>
          </a:p>
        </p:txBody>
      </p:sp>
      <p:grpSp>
        <p:nvGrpSpPr>
          <p:cNvPr id="29" name="Group 2"/>
          <p:cNvGrpSpPr/>
          <p:nvPr/>
        </p:nvGrpSpPr>
        <p:grpSpPr>
          <a:xfrm>
            <a:off x="1625975" y="4233036"/>
            <a:ext cx="9031043" cy="2581884"/>
            <a:chOff x="7928422" y="3144979"/>
            <a:chExt cx="1847494" cy="528180"/>
          </a:xfrm>
        </p:grpSpPr>
        <p:sp>
          <p:nvSpPr>
            <p:cNvPr id="30" name="Freeform 2156"/>
            <p:cNvSpPr>
              <a:spLocks noEditPoints="1"/>
            </p:cNvSpPr>
            <p:nvPr/>
          </p:nvSpPr>
          <p:spPr bwMode="auto">
            <a:xfrm flipH="1">
              <a:off x="8644478" y="3165828"/>
              <a:ext cx="615252" cy="507330"/>
            </a:xfrm>
            <a:custGeom>
              <a:avLst/>
              <a:gdLst>
                <a:gd name="T0" fmla="*/ 985 w 2122"/>
                <a:gd name="T1" fmla="*/ 144 h 2043"/>
                <a:gd name="T2" fmla="*/ 639 w 2122"/>
                <a:gd name="T3" fmla="*/ 239 h 2043"/>
                <a:gd name="T4" fmla="*/ 443 w 2122"/>
                <a:gd name="T5" fmla="*/ 372 h 2043"/>
                <a:gd name="T6" fmla="*/ 49 w 2122"/>
                <a:gd name="T7" fmla="*/ 684 h 2043"/>
                <a:gd name="T8" fmla="*/ 156 w 2122"/>
                <a:gd name="T9" fmla="*/ 888 h 2043"/>
                <a:gd name="T10" fmla="*/ 151 w 2122"/>
                <a:gd name="T11" fmla="*/ 1119 h 2043"/>
                <a:gd name="T12" fmla="*/ 272 w 2122"/>
                <a:gd name="T13" fmla="*/ 1469 h 2043"/>
                <a:gd name="T14" fmla="*/ 419 w 2122"/>
                <a:gd name="T15" fmla="*/ 1649 h 2043"/>
                <a:gd name="T16" fmla="*/ 785 w 2122"/>
                <a:gd name="T17" fmla="*/ 1861 h 2043"/>
                <a:gd name="T18" fmla="*/ 921 w 2122"/>
                <a:gd name="T19" fmla="*/ 1892 h 2043"/>
                <a:gd name="T20" fmla="*/ 1061 w 2122"/>
                <a:gd name="T21" fmla="*/ 1732 h 2043"/>
                <a:gd name="T22" fmla="*/ 944 w 2122"/>
                <a:gd name="T23" fmla="*/ 1722 h 2043"/>
                <a:gd name="T24" fmla="*/ 803 w 2122"/>
                <a:gd name="T25" fmla="*/ 1687 h 2043"/>
                <a:gd name="T26" fmla="*/ 674 w 2122"/>
                <a:gd name="T27" fmla="*/ 1625 h 2043"/>
                <a:gd name="T28" fmla="*/ 558 w 2122"/>
                <a:gd name="T29" fmla="*/ 1541 h 2043"/>
                <a:gd name="T30" fmla="*/ 462 w 2122"/>
                <a:gd name="T31" fmla="*/ 1436 h 2043"/>
                <a:gd name="T32" fmla="*/ 387 w 2122"/>
                <a:gd name="T33" fmla="*/ 1311 h 2043"/>
                <a:gd name="T34" fmla="*/ 345 w 2122"/>
                <a:gd name="T35" fmla="*/ 1192 h 2043"/>
                <a:gd name="T36" fmla="*/ 323 w 2122"/>
                <a:gd name="T37" fmla="*/ 1016 h 2043"/>
                <a:gd name="T38" fmla="*/ 346 w 2122"/>
                <a:gd name="T39" fmla="*/ 846 h 2043"/>
                <a:gd name="T40" fmla="*/ 410 w 2122"/>
                <a:gd name="T41" fmla="*/ 687 h 2043"/>
                <a:gd name="T42" fmla="*/ 511 w 2122"/>
                <a:gd name="T43" fmla="*/ 548 h 2043"/>
                <a:gd name="T44" fmla="*/ 646 w 2122"/>
                <a:gd name="T45" fmla="*/ 433 h 2043"/>
                <a:gd name="T46" fmla="*/ 811 w 2122"/>
                <a:gd name="T47" fmla="*/ 353 h 2043"/>
                <a:gd name="T48" fmla="*/ 927 w 2122"/>
                <a:gd name="T49" fmla="*/ 323 h 2043"/>
                <a:gd name="T50" fmla="*/ 1061 w 2122"/>
                <a:gd name="T51" fmla="*/ 311 h 2043"/>
                <a:gd name="T52" fmla="*/ 1337 w 2122"/>
                <a:gd name="T53" fmla="*/ 181 h 2043"/>
                <a:gd name="T54" fmla="*/ 1201 w 2122"/>
                <a:gd name="T55" fmla="*/ 150 h 2043"/>
                <a:gd name="T56" fmla="*/ 1061 w 2122"/>
                <a:gd name="T57" fmla="*/ 311 h 2043"/>
                <a:gd name="T58" fmla="*/ 1179 w 2122"/>
                <a:gd name="T59" fmla="*/ 320 h 2043"/>
                <a:gd name="T60" fmla="*/ 1319 w 2122"/>
                <a:gd name="T61" fmla="*/ 355 h 2043"/>
                <a:gd name="T62" fmla="*/ 1448 w 2122"/>
                <a:gd name="T63" fmla="*/ 417 h 2043"/>
                <a:gd name="T64" fmla="*/ 1563 w 2122"/>
                <a:gd name="T65" fmla="*/ 501 h 2043"/>
                <a:gd name="T66" fmla="*/ 1660 w 2122"/>
                <a:gd name="T67" fmla="*/ 607 h 2043"/>
                <a:gd name="T68" fmla="*/ 1735 w 2122"/>
                <a:gd name="T69" fmla="*/ 731 h 2043"/>
                <a:gd name="T70" fmla="*/ 1777 w 2122"/>
                <a:gd name="T71" fmla="*/ 850 h 2043"/>
                <a:gd name="T72" fmla="*/ 1799 w 2122"/>
                <a:gd name="T73" fmla="*/ 1026 h 2043"/>
                <a:gd name="T74" fmla="*/ 1775 w 2122"/>
                <a:gd name="T75" fmla="*/ 1197 h 2043"/>
                <a:gd name="T76" fmla="*/ 1712 w 2122"/>
                <a:gd name="T77" fmla="*/ 1355 h 2043"/>
                <a:gd name="T78" fmla="*/ 1611 w 2122"/>
                <a:gd name="T79" fmla="*/ 1496 h 2043"/>
                <a:gd name="T80" fmla="*/ 1476 w 2122"/>
                <a:gd name="T81" fmla="*/ 1609 h 2043"/>
                <a:gd name="T82" fmla="*/ 1312 w 2122"/>
                <a:gd name="T83" fmla="*/ 1689 h 2043"/>
                <a:gd name="T84" fmla="*/ 1195 w 2122"/>
                <a:gd name="T85" fmla="*/ 1720 h 2043"/>
                <a:gd name="T86" fmla="*/ 1061 w 2122"/>
                <a:gd name="T87" fmla="*/ 1732 h 2043"/>
                <a:gd name="T88" fmla="*/ 1137 w 2122"/>
                <a:gd name="T89" fmla="*/ 1900 h 2043"/>
                <a:gd name="T90" fmla="*/ 1483 w 2122"/>
                <a:gd name="T91" fmla="*/ 1803 h 2043"/>
                <a:gd name="T92" fmla="*/ 1679 w 2122"/>
                <a:gd name="T93" fmla="*/ 1671 h 2043"/>
                <a:gd name="T94" fmla="*/ 2073 w 2122"/>
                <a:gd name="T95" fmla="*/ 1359 h 2043"/>
                <a:gd name="T96" fmla="*/ 1966 w 2122"/>
                <a:gd name="T97" fmla="*/ 1154 h 2043"/>
                <a:gd name="T98" fmla="*/ 1971 w 2122"/>
                <a:gd name="T99" fmla="*/ 923 h 2043"/>
                <a:gd name="T100" fmla="*/ 1849 w 2122"/>
                <a:gd name="T101" fmla="*/ 575 h 2043"/>
                <a:gd name="T102" fmla="*/ 1703 w 2122"/>
                <a:gd name="T103" fmla="*/ 393 h 2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122" h="2043">
                  <a:moveTo>
                    <a:pt x="1061" y="140"/>
                  </a:moveTo>
                  <a:lnTo>
                    <a:pt x="1061" y="140"/>
                  </a:lnTo>
                  <a:lnTo>
                    <a:pt x="1035" y="140"/>
                  </a:lnTo>
                  <a:lnTo>
                    <a:pt x="1010" y="142"/>
                  </a:lnTo>
                  <a:lnTo>
                    <a:pt x="985" y="144"/>
                  </a:lnTo>
                  <a:lnTo>
                    <a:pt x="959" y="146"/>
                  </a:lnTo>
                  <a:lnTo>
                    <a:pt x="913" y="0"/>
                  </a:lnTo>
                  <a:lnTo>
                    <a:pt x="593" y="93"/>
                  </a:lnTo>
                  <a:lnTo>
                    <a:pt x="639" y="239"/>
                  </a:lnTo>
                  <a:lnTo>
                    <a:pt x="639" y="239"/>
                  </a:lnTo>
                  <a:lnTo>
                    <a:pt x="596" y="261"/>
                  </a:lnTo>
                  <a:lnTo>
                    <a:pt x="556" y="286"/>
                  </a:lnTo>
                  <a:lnTo>
                    <a:pt x="516" y="313"/>
                  </a:lnTo>
                  <a:lnTo>
                    <a:pt x="479" y="341"/>
                  </a:lnTo>
                  <a:lnTo>
                    <a:pt x="443" y="372"/>
                  </a:lnTo>
                  <a:lnTo>
                    <a:pt x="408" y="403"/>
                  </a:lnTo>
                  <a:lnTo>
                    <a:pt x="377" y="436"/>
                  </a:lnTo>
                  <a:lnTo>
                    <a:pt x="345" y="471"/>
                  </a:lnTo>
                  <a:lnTo>
                    <a:pt x="206" y="400"/>
                  </a:lnTo>
                  <a:lnTo>
                    <a:pt x="49" y="684"/>
                  </a:lnTo>
                  <a:lnTo>
                    <a:pt x="188" y="755"/>
                  </a:lnTo>
                  <a:lnTo>
                    <a:pt x="188" y="755"/>
                  </a:lnTo>
                  <a:lnTo>
                    <a:pt x="176" y="799"/>
                  </a:lnTo>
                  <a:lnTo>
                    <a:pt x="165" y="843"/>
                  </a:lnTo>
                  <a:lnTo>
                    <a:pt x="156" y="888"/>
                  </a:lnTo>
                  <a:lnTo>
                    <a:pt x="150" y="934"/>
                  </a:lnTo>
                  <a:lnTo>
                    <a:pt x="147" y="980"/>
                  </a:lnTo>
                  <a:lnTo>
                    <a:pt x="145" y="1026"/>
                  </a:lnTo>
                  <a:lnTo>
                    <a:pt x="148" y="1072"/>
                  </a:lnTo>
                  <a:lnTo>
                    <a:pt x="151" y="1119"/>
                  </a:lnTo>
                  <a:lnTo>
                    <a:pt x="0" y="1164"/>
                  </a:lnTo>
                  <a:lnTo>
                    <a:pt x="97" y="1472"/>
                  </a:lnTo>
                  <a:lnTo>
                    <a:pt x="249" y="1427"/>
                  </a:lnTo>
                  <a:lnTo>
                    <a:pt x="249" y="1427"/>
                  </a:lnTo>
                  <a:lnTo>
                    <a:pt x="272" y="1469"/>
                  </a:lnTo>
                  <a:lnTo>
                    <a:pt x="298" y="1508"/>
                  </a:lnTo>
                  <a:lnTo>
                    <a:pt x="325" y="1545"/>
                  </a:lnTo>
                  <a:lnTo>
                    <a:pt x="355" y="1582"/>
                  </a:lnTo>
                  <a:lnTo>
                    <a:pt x="386" y="1617"/>
                  </a:lnTo>
                  <a:lnTo>
                    <a:pt x="419" y="1649"/>
                  </a:lnTo>
                  <a:lnTo>
                    <a:pt x="454" y="1680"/>
                  </a:lnTo>
                  <a:lnTo>
                    <a:pt x="490" y="1710"/>
                  </a:lnTo>
                  <a:lnTo>
                    <a:pt x="415" y="1845"/>
                  </a:lnTo>
                  <a:lnTo>
                    <a:pt x="710" y="1996"/>
                  </a:lnTo>
                  <a:lnTo>
                    <a:pt x="785" y="1861"/>
                  </a:lnTo>
                  <a:lnTo>
                    <a:pt x="785" y="1861"/>
                  </a:lnTo>
                  <a:lnTo>
                    <a:pt x="817" y="1870"/>
                  </a:lnTo>
                  <a:lnTo>
                    <a:pt x="852" y="1879"/>
                  </a:lnTo>
                  <a:lnTo>
                    <a:pt x="886" y="1887"/>
                  </a:lnTo>
                  <a:lnTo>
                    <a:pt x="921" y="1892"/>
                  </a:lnTo>
                  <a:lnTo>
                    <a:pt x="955" y="1896"/>
                  </a:lnTo>
                  <a:lnTo>
                    <a:pt x="990" y="1900"/>
                  </a:lnTo>
                  <a:lnTo>
                    <a:pt x="1025" y="1902"/>
                  </a:lnTo>
                  <a:lnTo>
                    <a:pt x="1061" y="1903"/>
                  </a:lnTo>
                  <a:lnTo>
                    <a:pt x="1061" y="1732"/>
                  </a:lnTo>
                  <a:lnTo>
                    <a:pt x="1061" y="1732"/>
                  </a:lnTo>
                  <a:lnTo>
                    <a:pt x="1032" y="1731"/>
                  </a:lnTo>
                  <a:lnTo>
                    <a:pt x="1001" y="1729"/>
                  </a:lnTo>
                  <a:lnTo>
                    <a:pt x="972" y="1727"/>
                  </a:lnTo>
                  <a:lnTo>
                    <a:pt x="944" y="1722"/>
                  </a:lnTo>
                  <a:lnTo>
                    <a:pt x="915" y="1717"/>
                  </a:lnTo>
                  <a:lnTo>
                    <a:pt x="887" y="1712"/>
                  </a:lnTo>
                  <a:lnTo>
                    <a:pt x="859" y="1704"/>
                  </a:lnTo>
                  <a:lnTo>
                    <a:pt x="831" y="1697"/>
                  </a:lnTo>
                  <a:lnTo>
                    <a:pt x="803" y="1687"/>
                  </a:lnTo>
                  <a:lnTo>
                    <a:pt x="776" y="1677"/>
                  </a:lnTo>
                  <a:lnTo>
                    <a:pt x="750" y="1665"/>
                  </a:lnTo>
                  <a:lnTo>
                    <a:pt x="724" y="1653"/>
                  </a:lnTo>
                  <a:lnTo>
                    <a:pt x="699" y="1640"/>
                  </a:lnTo>
                  <a:lnTo>
                    <a:pt x="674" y="1625"/>
                  </a:lnTo>
                  <a:lnTo>
                    <a:pt x="649" y="1611"/>
                  </a:lnTo>
                  <a:lnTo>
                    <a:pt x="626" y="1595"/>
                  </a:lnTo>
                  <a:lnTo>
                    <a:pt x="602" y="1578"/>
                  </a:lnTo>
                  <a:lnTo>
                    <a:pt x="580" y="1561"/>
                  </a:lnTo>
                  <a:lnTo>
                    <a:pt x="558" y="1541"/>
                  </a:lnTo>
                  <a:lnTo>
                    <a:pt x="537" y="1522"/>
                  </a:lnTo>
                  <a:lnTo>
                    <a:pt x="517" y="1502"/>
                  </a:lnTo>
                  <a:lnTo>
                    <a:pt x="498" y="1481"/>
                  </a:lnTo>
                  <a:lnTo>
                    <a:pt x="480" y="1459"/>
                  </a:lnTo>
                  <a:lnTo>
                    <a:pt x="462" y="1436"/>
                  </a:lnTo>
                  <a:lnTo>
                    <a:pt x="445" y="1413"/>
                  </a:lnTo>
                  <a:lnTo>
                    <a:pt x="429" y="1388"/>
                  </a:lnTo>
                  <a:lnTo>
                    <a:pt x="414" y="1363"/>
                  </a:lnTo>
                  <a:lnTo>
                    <a:pt x="400" y="1338"/>
                  </a:lnTo>
                  <a:lnTo>
                    <a:pt x="387" y="1311"/>
                  </a:lnTo>
                  <a:lnTo>
                    <a:pt x="375" y="1284"/>
                  </a:lnTo>
                  <a:lnTo>
                    <a:pt x="364" y="1256"/>
                  </a:lnTo>
                  <a:lnTo>
                    <a:pt x="355" y="1228"/>
                  </a:lnTo>
                  <a:lnTo>
                    <a:pt x="355" y="1228"/>
                  </a:lnTo>
                  <a:lnTo>
                    <a:pt x="345" y="1192"/>
                  </a:lnTo>
                  <a:lnTo>
                    <a:pt x="336" y="1158"/>
                  </a:lnTo>
                  <a:lnTo>
                    <a:pt x="331" y="1122"/>
                  </a:lnTo>
                  <a:lnTo>
                    <a:pt x="326" y="1086"/>
                  </a:lnTo>
                  <a:lnTo>
                    <a:pt x="324" y="1052"/>
                  </a:lnTo>
                  <a:lnTo>
                    <a:pt x="323" y="1016"/>
                  </a:lnTo>
                  <a:lnTo>
                    <a:pt x="324" y="982"/>
                  </a:lnTo>
                  <a:lnTo>
                    <a:pt x="327" y="947"/>
                  </a:lnTo>
                  <a:lnTo>
                    <a:pt x="332" y="913"/>
                  </a:lnTo>
                  <a:lnTo>
                    <a:pt x="337" y="879"/>
                  </a:lnTo>
                  <a:lnTo>
                    <a:pt x="346" y="846"/>
                  </a:lnTo>
                  <a:lnTo>
                    <a:pt x="355" y="812"/>
                  </a:lnTo>
                  <a:lnTo>
                    <a:pt x="366" y="780"/>
                  </a:lnTo>
                  <a:lnTo>
                    <a:pt x="380" y="748"/>
                  </a:lnTo>
                  <a:lnTo>
                    <a:pt x="395" y="717"/>
                  </a:lnTo>
                  <a:lnTo>
                    <a:pt x="410" y="687"/>
                  </a:lnTo>
                  <a:lnTo>
                    <a:pt x="427" y="657"/>
                  </a:lnTo>
                  <a:lnTo>
                    <a:pt x="446" y="629"/>
                  </a:lnTo>
                  <a:lnTo>
                    <a:pt x="466" y="600"/>
                  </a:lnTo>
                  <a:lnTo>
                    <a:pt x="489" y="573"/>
                  </a:lnTo>
                  <a:lnTo>
                    <a:pt x="511" y="548"/>
                  </a:lnTo>
                  <a:lnTo>
                    <a:pt x="536" y="522"/>
                  </a:lnTo>
                  <a:lnTo>
                    <a:pt x="562" y="498"/>
                  </a:lnTo>
                  <a:lnTo>
                    <a:pt x="589" y="475"/>
                  </a:lnTo>
                  <a:lnTo>
                    <a:pt x="617" y="454"/>
                  </a:lnTo>
                  <a:lnTo>
                    <a:pt x="646" y="433"/>
                  </a:lnTo>
                  <a:lnTo>
                    <a:pt x="676" y="415"/>
                  </a:lnTo>
                  <a:lnTo>
                    <a:pt x="709" y="397"/>
                  </a:lnTo>
                  <a:lnTo>
                    <a:pt x="741" y="381"/>
                  </a:lnTo>
                  <a:lnTo>
                    <a:pt x="775" y="366"/>
                  </a:lnTo>
                  <a:lnTo>
                    <a:pt x="811" y="353"/>
                  </a:lnTo>
                  <a:lnTo>
                    <a:pt x="847" y="341"/>
                  </a:lnTo>
                  <a:lnTo>
                    <a:pt x="847" y="341"/>
                  </a:lnTo>
                  <a:lnTo>
                    <a:pt x="874" y="334"/>
                  </a:lnTo>
                  <a:lnTo>
                    <a:pt x="900" y="328"/>
                  </a:lnTo>
                  <a:lnTo>
                    <a:pt x="927" y="323"/>
                  </a:lnTo>
                  <a:lnTo>
                    <a:pt x="954" y="319"/>
                  </a:lnTo>
                  <a:lnTo>
                    <a:pt x="980" y="315"/>
                  </a:lnTo>
                  <a:lnTo>
                    <a:pt x="1007" y="312"/>
                  </a:lnTo>
                  <a:lnTo>
                    <a:pt x="1034" y="311"/>
                  </a:lnTo>
                  <a:lnTo>
                    <a:pt x="1061" y="311"/>
                  </a:lnTo>
                  <a:lnTo>
                    <a:pt x="1061" y="140"/>
                  </a:lnTo>
                  <a:close/>
                  <a:moveTo>
                    <a:pt x="1632" y="333"/>
                  </a:moveTo>
                  <a:lnTo>
                    <a:pt x="1707" y="198"/>
                  </a:lnTo>
                  <a:lnTo>
                    <a:pt x="1412" y="47"/>
                  </a:lnTo>
                  <a:lnTo>
                    <a:pt x="1337" y="181"/>
                  </a:lnTo>
                  <a:lnTo>
                    <a:pt x="1337" y="181"/>
                  </a:lnTo>
                  <a:lnTo>
                    <a:pt x="1304" y="172"/>
                  </a:lnTo>
                  <a:lnTo>
                    <a:pt x="1271" y="163"/>
                  </a:lnTo>
                  <a:lnTo>
                    <a:pt x="1236" y="157"/>
                  </a:lnTo>
                  <a:lnTo>
                    <a:pt x="1201" y="150"/>
                  </a:lnTo>
                  <a:lnTo>
                    <a:pt x="1166" y="146"/>
                  </a:lnTo>
                  <a:lnTo>
                    <a:pt x="1132" y="143"/>
                  </a:lnTo>
                  <a:lnTo>
                    <a:pt x="1097" y="140"/>
                  </a:lnTo>
                  <a:lnTo>
                    <a:pt x="1061" y="140"/>
                  </a:lnTo>
                  <a:lnTo>
                    <a:pt x="1061" y="311"/>
                  </a:lnTo>
                  <a:lnTo>
                    <a:pt x="1061" y="311"/>
                  </a:lnTo>
                  <a:lnTo>
                    <a:pt x="1090" y="311"/>
                  </a:lnTo>
                  <a:lnTo>
                    <a:pt x="1120" y="313"/>
                  </a:lnTo>
                  <a:lnTo>
                    <a:pt x="1149" y="315"/>
                  </a:lnTo>
                  <a:lnTo>
                    <a:pt x="1179" y="320"/>
                  </a:lnTo>
                  <a:lnTo>
                    <a:pt x="1207" y="325"/>
                  </a:lnTo>
                  <a:lnTo>
                    <a:pt x="1235" y="331"/>
                  </a:lnTo>
                  <a:lnTo>
                    <a:pt x="1264" y="338"/>
                  </a:lnTo>
                  <a:lnTo>
                    <a:pt x="1291" y="347"/>
                  </a:lnTo>
                  <a:lnTo>
                    <a:pt x="1319" y="355"/>
                  </a:lnTo>
                  <a:lnTo>
                    <a:pt x="1346" y="366"/>
                  </a:lnTo>
                  <a:lnTo>
                    <a:pt x="1372" y="377"/>
                  </a:lnTo>
                  <a:lnTo>
                    <a:pt x="1397" y="389"/>
                  </a:lnTo>
                  <a:lnTo>
                    <a:pt x="1423" y="403"/>
                  </a:lnTo>
                  <a:lnTo>
                    <a:pt x="1448" y="417"/>
                  </a:lnTo>
                  <a:lnTo>
                    <a:pt x="1473" y="432"/>
                  </a:lnTo>
                  <a:lnTo>
                    <a:pt x="1496" y="447"/>
                  </a:lnTo>
                  <a:lnTo>
                    <a:pt x="1520" y="464"/>
                  </a:lnTo>
                  <a:lnTo>
                    <a:pt x="1542" y="483"/>
                  </a:lnTo>
                  <a:lnTo>
                    <a:pt x="1563" y="501"/>
                  </a:lnTo>
                  <a:lnTo>
                    <a:pt x="1585" y="521"/>
                  </a:lnTo>
                  <a:lnTo>
                    <a:pt x="1605" y="541"/>
                  </a:lnTo>
                  <a:lnTo>
                    <a:pt x="1624" y="562"/>
                  </a:lnTo>
                  <a:lnTo>
                    <a:pt x="1643" y="584"/>
                  </a:lnTo>
                  <a:lnTo>
                    <a:pt x="1660" y="607"/>
                  </a:lnTo>
                  <a:lnTo>
                    <a:pt x="1677" y="630"/>
                  </a:lnTo>
                  <a:lnTo>
                    <a:pt x="1692" y="654"/>
                  </a:lnTo>
                  <a:lnTo>
                    <a:pt x="1708" y="679"/>
                  </a:lnTo>
                  <a:lnTo>
                    <a:pt x="1722" y="705"/>
                  </a:lnTo>
                  <a:lnTo>
                    <a:pt x="1735" y="731"/>
                  </a:lnTo>
                  <a:lnTo>
                    <a:pt x="1746" y="758"/>
                  </a:lnTo>
                  <a:lnTo>
                    <a:pt x="1757" y="786"/>
                  </a:lnTo>
                  <a:lnTo>
                    <a:pt x="1766" y="814"/>
                  </a:lnTo>
                  <a:lnTo>
                    <a:pt x="1766" y="814"/>
                  </a:lnTo>
                  <a:lnTo>
                    <a:pt x="1777" y="850"/>
                  </a:lnTo>
                  <a:lnTo>
                    <a:pt x="1786" y="886"/>
                  </a:lnTo>
                  <a:lnTo>
                    <a:pt x="1791" y="920"/>
                  </a:lnTo>
                  <a:lnTo>
                    <a:pt x="1796" y="956"/>
                  </a:lnTo>
                  <a:lnTo>
                    <a:pt x="1798" y="991"/>
                  </a:lnTo>
                  <a:lnTo>
                    <a:pt x="1799" y="1026"/>
                  </a:lnTo>
                  <a:lnTo>
                    <a:pt x="1798" y="1061"/>
                  </a:lnTo>
                  <a:lnTo>
                    <a:pt x="1795" y="1095"/>
                  </a:lnTo>
                  <a:lnTo>
                    <a:pt x="1790" y="1130"/>
                  </a:lnTo>
                  <a:lnTo>
                    <a:pt x="1784" y="1163"/>
                  </a:lnTo>
                  <a:lnTo>
                    <a:pt x="1775" y="1197"/>
                  </a:lnTo>
                  <a:lnTo>
                    <a:pt x="1766" y="1230"/>
                  </a:lnTo>
                  <a:lnTo>
                    <a:pt x="1755" y="1262"/>
                  </a:lnTo>
                  <a:lnTo>
                    <a:pt x="1742" y="1294"/>
                  </a:lnTo>
                  <a:lnTo>
                    <a:pt x="1728" y="1325"/>
                  </a:lnTo>
                  <a:lnTo>
                    <a:pt x="1712" y="1355"/>
                  </a:lnTo>
                  <a:lnTo>
                    <a:pt x="1695" y="1386"/>
                  </a:lnTo>
                  <a:lnTo>
                    <a:pt x="1676" y="1415"/>
                  </a:lnTo>
                  <a:lnTo>
                    <a:pt x="1655" y="1442"/>
                  </a:lnTo>
                  <a:lnTo>
                    <a:pt x="1634" y="1470"/>
                  </a:lnTo>
                  <a:lnTo>
                    <a:pt x="1611" y="1496"/>
                  </a:lnTo>
                  <a:lnTo>
                    <a:pt x="1586" y="1521"/>
                  </a:lnTo>
                  <a:lnTo>
                    <a:pt x="1560" y="1544"/>
                  </a:lnTo>
                  <a:lnTo>
                    <a:pt x="1533" y="1567"/>
                  </a:lnTo>
                  <a:lnTo>
                    <a:pt x="1505" y="1589"/>
                  </a:lnTo>
                  <a:lnTo>
                    <a:pt x="1476" y="1609"/>
                  </a:lnTo>
                  <a:lnTo>
                    <a:pt x="1446" y="1627"/>
                  </a:lnTo>
                  <a:lnTo>
                    <a:pt x="1413" y="1646"/>
                  </a:lnTo>
                  <a:lnTo>
                    <a:pt x="1381" y="1662"/>
                  </a:lnTo>
                  <a:lnTo>
                    <a:pt x="1347" y="1676"/>
                  </a:lnTo>
                  <a:lnTo>
                    <a:pt x="1312" y="1689"/>
                  </a:lnTo>
                  <a:lnTo>
                    <a:pt x="1275" y="1701"/>
                  </a:lnTo>
                  <a:lnTo>
                    <a:pt x="1275" y="1701"/>
                  </a:lnTo>
                  <a:lnTo>
                    <a:pt x="1248" y="1708"/>
                  </a:lnTo>
                  <a:lnTo>
                    <a:pt x="1222" y="1715"/>
                  </a:lnTo>
                  <a:lnTo>
                    <a:pt x="1195" y="1720"/>
                  </a:lnTo>
                  <a:lnTo>
                    <a:pt x="1169" y="1725"/>
                  </a:lnTo>
                  <a:lnTo>
                    <a:pt x="1142" y="1728"/>
                  </a:lnTo>
                  <a:lnTo>
                    <a:pt x="1115" y="1730"/>
                  </a:lnTo>
                  <a:lnTo>
                    <a:pt x="1088" y="1731"/>
                  </a:lnTo>
                  <a:lnTo>
                    <a:pt x="1061" y="1732"/>
                  </a:lnTo>
                  <a:lnTo>
                    <a:pt x="1061" y="1903"/>
                  </a:lnTo>
                  <a:lnTo>
                    <a:pt x="1061" y="1903"/>
                  </a:lnTo>
                  <a:lnTo>
                    <a:pt x="1087" y="1902"/>
                  </a:lnTo>
                  <a:lnTo>
                    <a:pt x="1111" y="1901"/>
                  </a:lnTo>
                  <a:lnTo>
                    <a:pt x="1137" y="1900"/>
                  </a:lnTo>
                  <a:lnTo>
                    <a:pt x="1163" y="1896"/>
                  </a:lnTo>
                  <a:lnTo>
                    <a:pt x="1209" y="2043"/>
                  </a:lnTo>
                  <a:lnTo>
                    <a:pt x="1529" y="1949"/>
                  </a:lnTo>
                  <a:lnTo>
                    <a:pt x="1483" y="1803"/>
                  </a:lnTo>
                  <a:lnTo>
                    <a:pt x="1483" y="1803"/>
                  </a:lnTo>
                  <a:lnTo>
                    <a:pt x="1525" y="1781"/>
                  </a:lnTo>
                  <a:lnTo>
                    <a:pt x="1567" y="1756"/>
                  </a:lnTo>
                  <a:lnTo>
                    <a:pt x="1606" y="1729"/>
                  </a:lnTo>
                  <a:lnTo>
                    <a:pt x="1643" y="1701"/>
                  </a:lnTo>
                  <a:lnTo>
                    <a:pt x="1679" y="1671"/>
                  </a:lnTo>
                  <a:lnTo>
                    <a:pt x="1714" y="1639"/>
                  </a:lnTo>
                  <a:lnTo>
                    <a:pt x="1746" y="1606"/>
                  </a:lnTo>
                  <a:lnTo>
                    <a:pt x="1777" y="1571"/>
                  </a:lnTo>
                  <a:lnTo>
                    <a:pt x="1916" y="1643"/>
                  </a:lnTo>
                  <a:lnTo>
                    <a:pt x="2073" y="1359"/>
                  </a:lnTo>
                  <a:lnTo>
                    <a:pt x="1934" y="1287"/>
                  </a:lnTo>
                  <a:lnTo>
                    <a:pt x="1934" y="1287"/>
                  </a:lnTo>
                  <a:lnTo>
                    <a:pt x="1947" y="1244"/>
                  </a:lnTo>
                  <a:lnTo>
                    <a:pt x="1957" y="1199"/>
                  </a:lnTo>
                  <a:lnTo>
                    <a:pt x="1966" y="1154"/>
                  </a:lnTo>
                  <a:lnTo>
                    <a:pt x="1972" y="1109"/>
                  </a:lnTo>
                  <a:lnTo>
                    <a:pt x="1975" y="1063"/>
                  </a:lnTo>
                  <a:lnTo>
                    <a:pt x="1976" y="1016"/>
                  </a:lnTo>
                  <a:lnTo>
                    <a:pt x="1975" y="970"/>
                  </a:lnTo>
                  <a:lnTo>
                    <a:pt x="1971" y="923"/>
                  </a:lnTo>
                  <a:lnTo>
                    <a:pt x="2122" y="879"/>
                  </a:lnTo>
                  <a:lnTo>
                    <a:pt x="2024" y="571"/>
                  </a:lnTo>
                  <a:lnTo>
                    <a:pt x="1873" y="616"/>
                  </a:lnTo>
                  <a:lnTo>
                    <a:pt x="1873" y="616"/>
                  </a:lnTo>
                  <a:lnTo>
                    <a:pt x="1849" y="575"/>
                  </a:lnTo>
                  <a:lnTo>
                    <a:pt x="1824" y="535"/>
                  </a:lnTo>
                  <a:lnTo>
                    <a:pt x="1797" y="497"/>
                  </a:lnTo>
                  <a:lnTo>
                    <a:pt x="1768" y="460"/>
                  </a:lnTo>
                  <a:lnTo>
                    <a:pt x="1736" y="426"/>
                  </a:lnTo>
                  <a:lnTo>
                    <a:pt x="1703" y="393"/>
                  </a:lnTo>
                  <a:lnTo>
                    <a:pt x="1668" y="362"/>
                  </a:lnTo>
                  <a:lnTo>
                    <a:pt x="1632" y="333"/>
                  </a:lnTo>
                  <a:close/>
                </a:path>
              </a:pathLst>
            </a:custGeom>
            <a:solidFill>
              <a:srgbClr val="ECF0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157"/>
            <p:cNvSpPr>
              <a:spLocks/>
            </p:cNvSpPr>
            <p:nvPr/>
          </p:nvSpPr>
          <p:spPr bwMode="auto">
            <a:xfrm flipH="1">
              <a:off x="8952104" y="3165828"/>
              <a:ext cx="307626" cy="495168"/>
            </a:xfrm>
            <a:custGeom>
              <a:avLst/>
              <a:gdLst>
                <a:gd name="T0" fmla="*/ 1035 w 1061"/>
                <a:gd name="T1" fmla="*/ 140 h 1996"/>
                <a:gd name="T2" fmla="*/ 959 w 1061"/>
                <a:gd name="T3" fmla="*/ 146 h 1996"/>
                <a:gd name="T4" fmla="*/ 639 w 1061"/>
                <a:gd name="T5" fmla="*/ 239 h 1996"/>
                <a:gd name="T6" fmla="*/ 556 w 1061"/>
                <a:gd name="T7" fmla="*/ 286 h 1996"/>
                <a:gd name="T8" fmla="*/ 443 w 1061"/>
                <a:gd name="T9" fmla="*/ 372 h 1996"/>
                <a:gd name="T10" fmla="*/ 345 w 1061"/>
                <a:gd name="T11" fmla="*/ 471 h 1996"/>
                <a:gd name="T12" fmla="*/ 188 w 1061"/>
                <a:gd name="T13" fmla="*/ 755 h 1996"/>
                <a:gd name="T14" fmla="*/ 165 w 1061"/>
                <a:gd name="T15" fmla="*/ 843 h 1996"/>
                <a:gd name="T16" fmla="*/ 147 w 1061"/>
                <a:gd name="T17" fmla="*/ 980 h 1996"/>
                <a:gd name="T18" fmla="*/ 151 w 1061"/>
                <a:gd name="T19" fmla="*/ 1119 h 1996"/>
                <a:gd name="T20" fmla="*/ 249 w 1061"/>
                <a:gd name="T21" fmla="*/ 1427 h 1996"/>
                <a:gd name="T22" fmla="*/ 298 w 1061"/>
                <a:gd name="T23" fmla="*/ 1508 h 1996"/>
                <a:gd name="T24" fmla="*/ 386 w 1061"/>
                <a:gd name="T25" fmla="*/ 1617 h 1996"/>
                <a:gd name="T26" fmla="*/ 490 w 1061"/>
                <a:gd name="T27" fmla="*/ 1710 h 1996"/>
                <a:gd name="T28" fmla="*/ 785 w 1061"/>
                <a:gd name="T29" fmla="*/ 1861 h 1996"/>
                <a:gd name="T30" fmla="*/ 852 w 1061"/>
                <a:gd name="T31" fmla="*/ 1879 h 1996"/>
                <a:gd name="T32" fmla="*/ 955 w 1061"/>
                <a:gd name="T33" fmla="*/ 1896 h 1996"/>
                <a:gd name="T34" fmla="*/ 1061 w 1061"/>
                <a:gd name="T35" fmla="*/ 1903 h 1996"/>
                <a:gd name="T36" fmla="*/ 1032 w 1061"/>
                <a:gd name="T37" fmla="*/ 1731 h 1996"/>
                <a:gd name="T38" fmla="*/ 944 w 1061"/>
                <a:gd name="T39" fmla="*/ 1722 h 1996"/>
                <a:gd name="T40" fmla="*/ 859 w 1061"/>
                <a:gd name="T41" fmla="*/ 1704 h 1996"/>
                <a:gd name="T42" fmla="*/ 776 w 1061"/>
                <a:gd name="T43" fmla="*/ 1677 h 1996"/>
                <a:gd name="T44" fmla="*/ 699 w 1061"/>
                <a:gd name="T45" fmla="*/ 1640 h 1996"/>
                <a:gd name="T46" fmla="*/ 626 w 1061"/>
                <a:gd name="T47" fmla="*/ 1595 h 1996"/>
                <a:gd name="T48" fmla="*/ 558 w 1061"/>
                <a:gd name="T49" fmla="*/ 1541 h 1996"/>
                <a:gd name="T50" fmla="*/ 498 w 1061"/>
                <a:gd name="T51" fmla="*/ 1481 h 1996"/>
                <a:gd name="T52" fmla="*/ 445 w 1061"/>
                <a:gd name="T53" fmla="*/ 1413 h 1996"/>
                <a:gd name="T54" fmla="*/ 400 w 1061"/>
                <a:gd name="T55" fmla="*/ 1338 h 1996"/>
                <a:gd name="T56" fmla="*/ 364 w 1061"/>
                <a:gd name="T57" fmla="*/ 1256 h 1996"/>
                <a:gd name="T58" fmla="*/ 345 w 1061"/>
                <a:gd name="T59" fmla="*/ 1192 h 1996"/>
                <a:gd name="T60" fmla="*/ 326 w 1061"/>
                <a:gd name="T61" fmla="*/ 1086 h 1996"/>
                <a:gd name="T62" fmla="*/ 324 w 1061"/>
                <a:gd name="T63" fmla="*/ 982 h 1996"/>
                <a:gd name="T64" fmla="*/ 337 w 1061"/>
                <a:gd name="T65" fmla="*/ 879 h 1996"/>
                <a:gd name="T66" fmla="*/ 366 w 1061"/>
                <a:gd name="T67" fmla="*/ 780 h 1996"/>
                <a:gd name="T68" fmla="*/ 410 w 1061"/>
                <a:gd name="T69" fmla="*/ 687 h 1996"/>
                <a:gd name="T70" fmla="*/ 466 w 1061"/>
                <a:gd name="T71" fmla="*/ 600 h 1996"/>
                <a:gd name="T72" fmla="*/ 536 w 1061"/>
                <a:gd name="T73" fmla="*/ 522 h 1996"/>
                <a:gd name="T74" fmla="*/ 617 w 1061"/>
                <a:gd name="T75" fmla="*/ 454 h 1996"/>
                <a:gd name="T76" fmla="*/ 709 w 1061"/>
                <a:gd name="T77" fmla="*/ 397 h 1996"/>
                <a:gd name="T78" fmla="*/ 811 w 1061"/>
                <a:gd name="T79" fmla="*/ 353 h 1996"/>
                <a:gd name="T80" fmla="*/ 874 w 1061"/>
                <a:gd name="T81" fmla="*/ 334 h 1996"/>
                <a:gd name="T82" fmla="*/ 954 w 1061"/>
                <a:gd name="T83" fmla="*/ 319 h 1996"/>
                <a:gd name="T84" fmla="*/ 1034 w 1061"/>
                <a:gd name="T85" fmla="*/ 311 h 1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61" h="1996">
                  <a:moveTo>
                    <a:pt x="1061" y="140"/>
                  </a:moveTo>
                  <a:lnTo>
                    <a:pt x="1061" y="140"/>
                  </a:lnTo>
                  <a:lnTo>
                    <a:pt x="1035" y="140"/>
                  </a:lnTo>
                  <a:lnTo>
                    <a:pt x="1010" y="142"/>
                  </a:lnTo>
                  <a:lnTo>
                    <a:pt x="985" y="144"/>
                  </a:lnTo>
                  <a:lnTo>
                    <a:pt x="959" y="146"/>
                  </a:lnTo>
                  <a:lnTo>
                    <a:pt x="913" y="0"/>
                  </a:lnTo>
                  <a:lnTo>
                    <a:pt x="593" y="93"/>
                  </a:lnTo>
                  <a:lnTo>
                    <a:pt x="639" y="239"/>
                  </a:lnTo>
                  <a:lnTo>
                    <a:pt x="639" y="239"/>
                  </a:lnTo>
                  <a:lnTo>
                    <a:pt x="596" y="261"/>
                  </a:lnTo>
                  <a:lnTo>
                    <a:pt x="556" y="286"/>
                  </a:lnTo>
                  <a:lnTo>
                    <a:pt x="516" y="313"/>
                  </a:lnTo>
                  <a:lnTo>
                    <a:pt x="479" y="341"/>
                  </a:lnTo>
                  <a:lnTo>
                    <a:pt x="443" y="372"/>
                  </a:lnTo>
                  <a:lnTo>
                    <a:pt x="408" y="403"/>
                  </a:lnTo>
                  <a:lnTo>
                    <a:pt x="377" y="436"/>
                  </a:lnTo>
                  <a:lnTo>
                    <a:pt x="345" y="471"/>
                  </a:lnTo>
                  <a:lnTo>
                    <a:pt x="206" y="400"/>
                  </a:lnTo>
                  <a:lnTo>
                    <a:pt x="49" y="684"/>
                  </a:lnTo>
                  <a:lnTo>
                    <a:pt x="188" y="755"/>
                  </a:lnTo>
                  <a:lnTo>
                    <a:pt x="188" y="755"/>
                  </a:lnTo>
                  <a:lnTo>
                    <a:pt x="176" y="799"/>
                  </a:lnTo>
                  <a:lnTo>
                    <a:pt x="165" y="843"/>
                  </a:lnTo>
                  <a:lnTo>
                    <a:pt x="156" y="888"/>
                  </a:lnTo>
                  <a:lnTo>
                    <a:pt x="150" y="934"/>
                  </a:lnTo>
                  <a:lnTo>
                    <a:pt x="147" y="980"/>
                  </a:lnTo>
                  <a:lnTo>
                    <a:pt x="145" y="1026"/>
                  </a:lnTo>
                  <a:lnTo>
                    <a:pt x="148" y="1072"/>
                  </a:lnTo>
                  <a:lnTo>
                    <a:pt x="151" y="1119"/>
                  </a:lnTo>
                  <a:lnTo>
                    <a:pt x="0" y="1164"/>
                  </a:lnTo>
                  <a:lnTo>
                    <a:pt x="97" y="1472"/>
                  </a:lnTo>
                  <a:lnTo>
                    <a:pt x="249" y="1427"/>
                  </a:lnTo>
                  <a:lnTo>
                    <a:pt x="249" y="1427"/>
                  </a:lnTo>
                  <a:lnTo>
                    <a:pt x="272" y="1469"/>
                  </a:lnTo>
                  <a:lnTo>
                    <a:pt x="298" y="1508"/>
                  </a:lnTo>
                  <a:lnTo>
                    <a:pt x="325" y="1545"/>
                  </a:lnTo>
                  <a:lnTo>
                    <a:pt x="355" y="1582"/>
                  </a:lnTo>
                  <a:lnTo>
                    <a:pt x="386" y="1617"/>
                  </a:lnTo>
                  <a:lnTo>
                    <a:pt x="419" y="1649"/>
                  </a:lnTo>
                  <a:lnTo>
                    <a:pt x="454" y="1680"/>
                  </a:lnTo>
                  <a:lnTo>
                    <a:pt x="490" y="1710"/>
                  </a:lnTo>
                  <a:lnTo>
                    <a:pt x="415" y="1845"/>
                  </a:lnTo>
                  <a:lnTo>
                    <a:pt x="710" y="1996"/>
                  </a:lnTo>
                  <a:lnTo>
                    <a:pt x="785" y="1861"/>
                  </a:lnTo>
                  <a:lnTo>
                    <a:pt x="785" y="1861"/>
                  </a:lnTo>
                  <a:lnTo>
                    <a:pt x="817" y="1870"/>
                  </a:lnTo>
                  <a:lnTo>
                    <a:pt x="852" y="1879"/>
                  </a:lnTo>
                  <a:lnTo>
                    <a:pt x="886" y="1887"/>
                  </a:lnTo>
                  <a:lnTo>
                    <a:pt x="921" y="1892"/>
                  </a:lnTo>
                  <a:lnTo>
                    <a:pt x="955" y="1896"/>
                  </a:lnTo>
                  <a:lnTo>
                    <a:pt x="990" y="1900"/>
                  </a:lnTo>
                  <a:lnTo>
                    <a:pt x="1025" y="1902"/>
                  </a:lnTo>
                  <a:lnTo>
                    <a:pt x="1061" y="1903"/>
                  </a:lnTo>
                  <a:lnTo>
                    <a:pt x="1061" y="1732"/>
                  </a:lnTo>
                  <a:lnTo>
                    <a:pt x="1061" y="1732"/>
                  </a:lnTo>
                  <a:lnTo>
                    <a:pt x="1032" y="1731"/>
                  </a:lnTo>
                  <a:lnTo>
                    <a:pt x="1001" y="1729"/>
                  </a:lnTo>
                  <a:lnTo>
                    <a:pt x="972" y="1727"/>
                  </a:lnTo>
                  <a:lnTo>
                    <a:pt x="944" y="1722"/>
                  </a:lnTo>
                  <a:lnTo>
                    <a:pt x="915" y="1717"/>
                  </a:lnTo>
                  <a:lnTo>
                    <a:pt x="887" y="1712"/>
                  </a:lnTo>
                  <a:lnTo>
                    <a:pt x="859" y="1704"/>
                  </a:lnTo>
                  <a:lnTo>
                    <a:pt x="831" y="1697"/>
                  </a:lnTo>
                  <a:lnTo>
                    <a:pt x="803" y="1687"/>
                  </a:lnTo>
                  <a:lnTo>
                    <a:pt x="776" y="1677"/>
                  </a:lnTo>
                  <a:lnTo>
                    <a:pt x="750" y="1665"/>
                  </a:lnTo>
                  <a:lnTo>
                    <a:pt x="724" y="1653"/>
                  </a:lnTo>
                  <a:lnTo>
                    <a:pt x="699" y="1640"/>
                  </a:lnTo>
                  <a:lnTo>
                    <a:pt x="674" y="1625"/>
                  </a:lnTo>
                  <a:lnTo>
                    <a:pt x="649" y="1611"/>
                  </a:lnTo>
                  <a:lnTo>
                    <a:pt x="626" y="1595"/>
                  </a:lnTo>
                  <a:lnTo>
                    <a:pt x="602" y="1578"/>
                  </a:lnTo>
                  <a:lnTo>
                    <a:pt x="580" y="1561"/>
                  </a:lnTo>
                  <a:lnTo>
                    <a:pt x="558" y="1541"/>
                  </a:lnTo>
                  <a:lnTo>
                    <a:pt x="537" y="1522"/>
                  </a:lnTo>
                  <a:lnTo>
                    <a:pt x="517" y="1502"/>
                  </a:lnTo>
                  <a:lnTo>
                    <a:pt x="498" y="1481"/>
                  </a:lnTo>
                  <a:lnTo>
                    <a:pt x="480" y="1459"/>
                  </a:lnTo>
                  <a:lnTo>
                    <a:pt x="462" y="1436"/>
                  </a:lnTo>
                  <a:lnTo>
                    <a:pt x="445" y="1413"/>
                  </a:lnTo>
                  <a:lnTo>
                    <a:pt x="429" y="1388"/>
                  </a:lnTo>
                  <a:lnTo>
                    <a:pt x="414" y="1363"/>
                  </a:lnTo>
                  <a:lnTo>
                    <a:pt x="400" y="1338"/>
                  </a:lnTo>
                  <a:lnTo>
                    <a:pt x="387" y="1311"/>
                  </a:lnTo>
                  <a:lnTo>
                    <a:pt x="375" y="1284"/>
                  </a:lnTo>
                  <a:lnTo>
                    <a:pt x="364" y="1256"/>
                  </a:lnTo>
                  <a:lnTo>
                    <a:pt x="355" y="1228"/>
                  </a:lnTo>
                  <a:lnTo>
                    <a:pt x="355" y="1228"/>
                  </a:lnTo>
                  <a:lnTo>
                    <a:pt x="345" y="1192"/>
                  </a:lnTo>
                  <a:lnTo>
                    <a:pt x="336" y="1158"/>
                  </a:lnTo>
                  <a:lnTo>
                    <a:pt x="331" y="1122"/>
                  </a:lnTo>
                  <a:lnTo>
                    <a:pt x="326" y="1086"/>
                  </a:lnTo>
                  <a:lnTo>
                    <a:pt x="324" y="1052"/>
                  </a:lnTo>
                  <a:lnTo>
                    <a:pt x="323" y="1016"/>
                  </a:lnTo>
                  <a:lnTo>
                    <a:pt x="324" y="982"/>
                  </a:lnTo>
                  <a:lnTo>
                    <a:pt x="327" y="947"/>
                  </a:lnTo>
                  <a:lnTo>
                    <a:pt x="332" y="913"/>
                  </a:lnTo>
                  <a:lnTo>
                    <a:pt x="337" y="879"/>
                  </a:lnTo>
                  <a:lnTo>
                    <a:pt x="346" y="846"/>
                  </a:lnTo>
                  <a:lnTo>
                    <a:pt x="355" y="812"/>
                  </a:lnTo>
                  <a:lnTo>
                    <a:pt x="366" y="780"/>
                  </a:lnTo>
                  <a:lnTo>
                    <a:pt x="380" y="748"/>
                  </a:lnTo>
                  <a:lnTo>
                    <a:pt x="395" y="717"/>
                  </a:lnTo>
                  <a:lnTo>
                    <a:pt x="410" y="687"/>
                  </a:lnTo>
                  <a:lnTo>
                    <a:pt x="427" y="657"/>
                  </a:lnTo>
                  <a:lnTo>
                    <a:pt x="446" y="629"/>
                  </a:lnTo>
                  <a:lnTo>
                    <a:pt x="466" y="600"/>
                  </a:lnTo>
                  <a:lnTo>
                    <a:pt x="489" y="573"/>
                  </a:lnTo>
                  <a:lnTo>
                    <a:pt x="511" y="548"/>
                  </a:lnTo>
                  <a:lnTo>
                    <a:pt x="536" y="522"/>
                  </a:lnTo>
                  <a:lnTo>
                    <a:pt x="562" y="498"/>
                  </a:lnTo>
                  <a:lnTo>
                    <a:pt x="589" y="475"/>
                  </a:lnTo>
                  <a:lnTo>
                    <a:pt x="617" y="454"/>
                  </a:lnTo>
                  <a:lnTo>
                    <a:pt x="646" y="433"/>
                  </a:lnTo>
                  <a:lnTo>
                    <a:pt x="676" y="415"/>
                  </a:lnTo>
                  <a:lnTo>
                    <a:pt x="709" y="397"/>
                  </a:lnTo>
                  <a:lnTo>
                    <a:pt x="741" y="381"/>
                  </a:lnTo>
                  <a:lnTo>
                    <a:pt x="775" y="366"/>
                  </a:lnTo>
                  <a:lnTo>
                    <a:pt x="811" y="353"/>
                  </a:lnTo>
                  <a:lnTo>
                    <a:pt x="847" y="341"/>
                  </a:lnTo>
                  <a:lnTo>
                    <a:pt x="847" y="341"/>
                  </a:lnTo>
                  <a:lnTo>
                    <a:pt x="874" y="334"/>
                  </a:lnTo>
                  <a:lnTo>
                    <a:pt x="900" y="328"/>
                  </a:lnTo>
                  <a:lnTo>
                    <a:pt x="927" y="323"/>
                  </a:lnTo>
                  <a:lnTo>
                    <a:pt x="954" y="319"/>
                  </a:lnTo>
                  <a:lnTo>
                    <a:pt x="980" y="315"/>
                  </a:lnTo>
                  <a:lnTo>
                    <a:pt x="1007" y="312"/>
                  </a:lnTo>
                  <a:lnTo>
                    <a:pt x="1034" y="311"/>
                  </a:lnTo>
                  <a:lnTo>
                    <a:pt x="1061" y="311"/>
                  </a:lnTo>
                  <a:lnTo>
                    <a:pt x="1061" y="14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158"/>
            <p:cNvSpPr>
              <a:spLocks/>
            </p:cNvSpPr>
            <p:nvPr/>
          </p:nvSpPr>
          <p:spPr bwMode="auto">
            <a:xfrm flipH="1">
              <a:off x="8644478" y="3176253"/>
              <a:ext cx="307626" cy="496905"/>
            </a:xfrm>
            <a:custGeom>
              <a:avLst/>
              <a:gdLst>
                <a:gd name="T0" fmla="*/ 351 w 1061"/>
                <a:gd name="T1" fmla="*/ 0 h 1996"/>
                <a:gd name="T2" fmla="*/ 243 w 1061"/>
                <a:gd name="T3" fmla="*/ 125 h 1996"/>
                <a:gd name="T4" fmla="*/ 140 w 1061"/>
                <a:gd name="T5" fmla="*/ 103 h 1996"/>
                <a:gd name="T6" fmla="*/ 36 w 1061"/>
                <a:gd name="T7" fmla="*/ 93 h 1996"/>
                <a:gd name="T8" fmla="*/ 0 w 1061"/>
                <a:gd name="T9" fmla="*/ 264 h 1996"/>
                <a:gd name="T10" fmla="*/ 88 w 1061"/>
                <a:gd name="T11" fmla="*/ 268 h 1996"/>
                <a:gd name="T12" fmla="*/ 174 w 1061"/>
                <a:gd name="T13" fmla="*/ 284 h 1996"/>
                <a:gd name="T14" fmla="*/ 258 w 1061"/>
                <a:gd name="T15" fmla="*/ 308 h 1996"/>
                <a:gd name="T16" fmla="*/ 336 w 1061"/>
                <a:gd name="T17" fmla="*/ 342 h 1996"/>
                <a:gd name="T18" fmla="*/ 412 w 1061"/>
                <a:gd name="T19" fmla="*/ 385 h 1996"/>
                <a:gd name="T20" fmla="*/ 481 w 1061"/>
                <a:gd name="T21" fmla="*/ 436 h 1996"/>
                <a:gd name="T22" fmla="*/ 544 w 1061"/>
                <a:gd name="T23" fmla="*/ 494 h 1996"/>
                <a:gd name="T24" fmla="*/ 599 w 1061"/>
                <a:gd name="T25" fmla="*/ 560 h 1996"/>
                <a:gd name="T26" fmla="*/ 647 w 1061"/>
                <a:gd name="T27" fmla="*/ 632 h 1996"/>
                <a:gd name="T28" fmla="*/ 685 w 1061"/>
                <a:gd name="T29" fmla="*/ 711 h 1996"/>
                <a:gd name="T30" fmla="*/ 705 w 1061"/>
                <a:gd name="T31" fmla="*/ 767 h 1996"/>
                <a:gd name="T32" fmla="*/ 730 w 1061"/>
                <a:gd name="T33" fmla="*/ 873 h 1996"/>
                <a:gd name="T34" fmla="*/ 738 w 1061"/>
                <a:gd name="T35" fmla="*/ 979 h 1996"/>
                <a:gd name="T36" fmla="*/ 729 w 1061"/>
                <a:gd name="T37" fmla="*/ 1083 h 1996"/>
                <a:gd name="T38" fmla="*/ 705 w 1061"/>
                <a:gd name="T39" fmla="*/ 1183 h 1996"/>
                <a:gd name="T40" fmla="*/ 667 w 1061"/>
                <a:gd name="T41" fmla="*/ 1278 h 1996"/>
                <a:gd name="T42" fmla="*/ 615 w 1061"/>
                <a:gd name="T43" fmla="*/ 1368 h 1996"/>
                <a:gd name="T44" fmla="*/ 550 w 1061"/>
                <a:gd name="T45" fmla="*/ 1449 h 1996"/>
                <a:gd name="T46" fmla="*/ 472 w 1061"/>
                <a:gd name="T47" fmla="*/ 1520 h 1996"/>
                <a:gd name="T48" fmla="*/ 385 w 1061"/>
                <a:gd name="T49" fmla="*/ 1580 h 1996"/>
                <a:gd name="T50" fmla="*/ 286 w 1061"/>
                <a:gd name="T51" fmla="*/ 1629 h 1996"/>
                <a:gd name="T52" fmla="*/ 214 w 1061"/>
                <a:gd name="T53" fmla="*/ 1654 h 1996"/>
                <a:gd name="T54" fmla="*/ 134 w 1061"/>
                <a:gd name="T55" fmla="*/ 1673 h 1996"/>
                <a:gd name="T56" fmla="*/ 54 w 1061"/>
                <a:gd name="T57" fmla="*/ 1683 h 1996"/>
                <a:gd name="T58" fmla="*/ 0 w 1061"/>
                <a:gd name="T59" fmla="*/ 1856 h 1996"/>
                <a:gd name="T60" fmla="*/ 50 w 1061"/>
                <a:gd name="T61" fmla="*/ 1854 h 1996"/>
                <a:gd name="T62" fmla="*/ 148 w 1061"/>
                <a:gd name="T63" fmla="*/ 1996 h 1996"/>
                <a:gd name="T64" fmla="*/ 422 w 1061"/>
                <a:gd name="T65" fmla="*/ 1756 h 1996"/>
                <a:gd name="T66" fmla="*/ 545 w 1061"/>
                <a:gd name="T67" fmla="*/ 1682 h 1996"/>
                <a:gd name="T68" fmla="*/ 653 w 1061"/>
                <a:gd name="T69" fmla="*/ 1592 h 1996"/>
                <a:gd name="T70" fmla="*/ 855 w 1061"/>
                <a:gd name="T71" fmla="*/ 1596 h 1996"/>
                <a:gd name="T72" fmla="*/ 873 w 1061"/>
                <a:gd name="T73" fmla="*/ 1240 h 1996"/>
                <a:gd name="T74" fmla="*/ 905 w 1061"/>
                <a:gd name="T75" fmla="*/ 1107 h 1996"/>
                <a:gd name="T76" fmla="*/ 915 w 1061"/>
                <a:gd name="T77" fmla="*/ 969 h 1996"/>
                <a:gd name="T78" fmla="*/ 1061 w 1061"/>
                <a:gd name="T79" fmla="*/ 832 h 1996"/>
                <a:gd name="T80" fmla="*/ 812 w 1061"/>
                <a:gd name="T81" fmla="*/ 569 h 1996"/>
                <a:gd name="T82" fmla="*/ 736 w 1061"/>
                <a:gd name="T83" fmla="*/ 450 h 1996"/>
                <a:gd name="T84" fmla="*/ 642 w 1061"/>
                <a:gd name="T85" fmla="*/ 346 h 1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61" h="1996">
                  <a:moveTo>
                    <a:pt x="571" y="286"/>
                  </a:moveTo>
                  <a:lnTo>
                    <a:pt x="646" y="151"/>
                  </a:lnTo>
                  <a:lnTo>
                    <a:pt x="351" y="0"/>
                  </a:lnTo>
                  <a:lnTo>
                    <a:pt x="276" y="134"/>
                  </a:lnTo>
                  <a:lnTo>
                    <a:pt x="276" y="134"/>
                  </a:lnTo>
                  <a:lnTo>
                    <a:pt x="243" y="125"/>
                  </a:lnTo>
                  <a:lnTo>
                    <a:pt x="210" y="116"/>
                  </a:lnTo>
                  <a:lnTo>
                    <a:pt x="175" y="110"/>
                  </a:lnTo>
                  <a:lnTo>
                    <a:pt x="140" y="103"/>
                  </a:lnTo>
                  <a:lnTo>
                    <a:pt x="105" y="99"/>
                  </a:lnTo>
                  <a:lnTo>
                    <a:pt x="71" y="96"/>
                  </a:lnTo>
                  <a:lnTo>
                    <a:pt x="36" y="93"/>
                  </a:lnTo>
                  <a:lnTo>
                    <a:pt x="0" y="93"/>
                  </a:lnTo>
                  <a:lnTo>
                    <a:pt x="0" y="264"/>
                  </a:lnTo>
                  <a:lnTo>
                    <a:pt x="0" y="264"/>
                  </a:lnTo>
                  <a:lnTo>
                    <a:pt x="29" y="264"/>
                  </a:lnTo>
                  <a:lnTo>
                    <a:pt x="59" y="266"/>
                  </a:lnTo>
                  <a:lnTo>
                    <a:pt x="88" y="268"/>
                  </a:lnTo>
                  <a:lnTo>
                    <a:pt x="118" y="273"/>
                  </a:lnTo>
                  <a:lnTo>
                    <a:pt x="146" y="278"/>
                  </a:lnTo>
                  <a:lnTo>
                    <a:pt x="174" y="284"/>
                  </a:lnTo>
                  <a:lnTo>
                    <a:pt x="203" y="291"/>
                  </a:lnTo>
                  <a:lnTo>
                    <a:pt x="230" y="300"/>
                  </a:lnTo>
                  <a:lnTo>
                    <a:pt x="258" y="308"/>
                  </a:lnTo>
                  <a:lnTo>
                    <a:pt x="285" y="319"/>
                  </a:lnTo>
                  <a:lnTo>
                    <a:pt x="311" y="330"/>
                  </a:lnTo>
                  <a:lnTo>
                    <a:pt x="336" y="342"/>
                  </a:lnTo>
                  <a:lnTo>
                    <a:pt x="362" y="356"/>
                  </a:lnTo>
                  <a:lnTo>
                    <a:pt x="387" y="370"/>
                  </a:lnTo>
                  <a:lnTo>
                    <a:pt x="412" y="385"/>
                  </a:lnTo>
                  <a:lnTo>
                    <a:pt x="435" y="400"/>
                  </a:lnTo>
                  <a:lnTo>
                    <a:pt x="459" y="417"/>
                  </a:lnTo>
                  <a:lnTo>
                    <a:pt x="481" y="436"/>
                  </a:lnTo>
                  <a:lnTo>
                    <a:pt x="502" y="454"/>
                  </a:lnTo>
                  <a:lnTo>
                    <a:pt x="524" y="474"/>
                  </a:lnTo>
                  <a:lnTo>
                    <a:pt x="544" y="494"/>
                  </a:lnTo>
                  <a:lnTo>
                    <a:pt x="563" y="515"/>
                  </a:lnTo>
                  <a:lnTo>
                    <a:pt x="582" y="537"/>
                  </a:lnTo>
                  <a:lnTo>
                    <a:pt x="599" y="560"/>
                  </a:lnTo>
                  <a:lnTo>
                    <a:pt x="616" y="583"/>
                  </a:lnTo>
                  <a:lnTo>
                    <a:pt x="631" y="607"/>
                  </a:lnTo>
                  <a:lnTo>
                    <a:pt x="647" y="632"/>
                  </a:lnTo>
                  <a:lnTo>
                    <a:pt x="661" y="658"/>
                  </a:lnTo>
                  <a:lnTo>
                    <a:pt x="674" y="684"/>
                  </a:lnTo>
                  <a:lnTo>
                    <a:pt x="685" y="711"/>
                  </a:lnTo>
                  <a:lnTo>
                    <a:pt x="696" y="739"/>
                  </a:lnTo>
                  <a:lnTo>
                    <a:pt x="705" y="767"/>
                  </a:lnTo>
                  <a:lnTo>
                    <a:pt x="705" y="767"/>
                  </a:lnTo>
                  <a:lnTo>
                    <a:pt x="716" y="803"/>
                  </a:lnTo>
                  <a:lnTo>
                    <a:pt x="725" y="839"/>
                  </a:lnTo>
                  <a:lnTo>
                    <a:pt x="730" y="873"/>
                  </a:lnTo>
                  <a:lnTo>
                    <a:pt x="735" y="909"/>
                  </a:lnTo>
                  <a:lnTo>
                    <a:pt x="737" y="944"/>
                  </a:lnTo>
                  <a:lnTo>
                    <a:pt x="738" y="979"/>
                  </a:lnTo>
                  <a:lnTo>
                    <a:pt x="737" y="1014"/>
                  </a:lnTo>
                  <a:lnTo>
                    <a:pt x="734" y="1048"/>
                  </a:lnTo>
                  <a:lnTo>
                    <a:pt x="729" y="1083"/>
                  </a:lnTo>
                  <a:lnTo>
                    <a:pt x="723" y="1116"/>
                  </a:lnTo>
                  <a:lnTo>
                    <a:pt x="714" y="1150"/>
                  </a:lnTo>
                  <a:lnTo>
                    <a:pt x="705" y="1183"/>
                  </a:lnTo>
                  <a:lnTo>
                    <a:pt x="694" y="1215"/>
                  </a:lnTo>
                  <a:lnTo>
                    <a:pt x="681" y="1247"/>
                  </a:lnTo>
                  <a:lnTo>
                    <a:pt x="667" y="1278"/>
                  </a:lnTo>
                  <a:lnTo>
                    <a:pt x="651" y="1308"/>
                  </a:lnTo>
                  <a:lnTo>
                    <a:pt x="634" y="1339"/>
                  </a:lnTo>
                  <a:lnTo>
                    <a:pt x="615" y="1368"/>
                  </a:lnTo>
                  <a:lnTo>
                    <a:pt x="594" y="1395"/>
                  </a:lnTo>
                  <a:lnTo>
                    <a:pt x="573" y="1423"/>
                  </a:lnTo>
                  <a:lnTo>
                    <a:pt x="550" y="1449"/>
                  </a:lnTo>
                  <a:lnTo>
                    <a:pt x="525" y="1474"/>
                  </a:lnTo>
                  <a:lnTo>
                    <a:pt x="499" y="1497"/>
                  </a:lnTo>
                  <a:lnTo>
                    <a:pt x="472" y="1520"/>
                  </a:lnTo>
                  <a:lnTo>
                    <a:pt x="444" y="1542"/>
                  </a:lnTo>
                  <a:lnTo>
                    <a:pt x="415" y="1562"/>
                  </a:lnTo>
                  <a:lnTo>
                    <a:pt x="385" y="1580"/>
                  </a:lnTo>
                  <a:lnTo>
                    <a:pt x="352" y="1599"/>
                  </a:lnTo>
                  <a:lnTo>
                    <a:pt x="320" y="1615"/>
                  </a:lnTo>
                  <a:lnTo>
                    <a:pt x="286" y="1629"/>
                  </a:lnTo>
                  <a:lnTo>
                    <a:pt x="251" y="1642"/>
                  </a:lnTo>
                  <a:lnTo>
                    <a:pt x="214" y="1654"/>
                  </a:lnTo>
                  <a:lnTo>
                    <a:pt x="214" y="1654"/>
                  </a:lnTo>
                  <a:lnTo>
                    <a:pt x="187" y="1661"/>
                  </a:lnTo>
                  <a:lnTo>
                    <a:pt x="161" y="1668"/>
                  </a:lnTo>
                  <a:lnTo>
                    <a:pt x="134" y="1673"/>
                  </a:lnTo>
                  <a:lnTo>
                    <a:pt x="108" y="1678"/>
                  </a:lnTo>
                  <a:lnTo>
                    <a:pt x="81" y="1681"/>
                  </a:lnTo>
                  <a:lnTo>
                    <a:pt x="54" y="1683"/>
                  </a:lnTo>
                  <a:lnTo>
                    <a:pt x="27" y="1684"/>
                  </a:lnTo>
                  <a:lnTo>
                    <a:pt x="0" y="1685"/>
                  </a:lnTo>
                  <a:lnTo>
                    <a:pt x="0" y="1856"/>
                  </a:lnTo>
                  <a:lnTo>
                    <a:pt x="0" y="1856"/>
                  </a:lnTo>
                  <a:lnTo>
                    <a:pt x="26" y="1855"/>
                  </a:lnTo>
                  <a:lnTo>
                    <a:pt x="50" y="1854"/>
                  </a:lnTo>
                  <a:lnTo>
                    <a:pt x="76" y="1853"/>
                  </a:lnTo>
                  <a:lnTo>
                    <a:pt x="102" y="1849"/>
                  </a:lnTo>
                  <a:lnTo>
                    <a:pt x="148" y="1996"/>
                  </a:lnTo>
                  <a:lnTo>
                    <a:pt x="468" y="1902"/>
                  </a:lnTo>
                  <a:lnTo>
                    <a:pt x="422" y="1756"/>
                  </a:lnTo>
                  <a:lnTo>
                    <a:pt x="422" y="1756"/>
                  </a:lnTo>
                  <a:lnTo>
                    <a:pt x="464" y="1734"/>
                  </a:lnTo>
                  <a:lnTo>
                    <a:pt x="506" y="1709"/>
                  </a:lnTo>
                  <a:lnTo>
                    <a:pt x="545" y="1682"/>
                  </a:lnTo>
                  <a:lnTo>
                    <a:pt x="582" y="1654"/>
                  </a:lnTo>
                  <a:lnTo>
                    <a:pt x="618" y="1624"/>
                  </a:lnTo>
                  <a:lnTo>
                    <a:pt x="653" y="1592"/>
                  </a:lnTo>
                  <a:lnTo>
                    <a:pt x="685" y="1559"/>
                  </a:lnTo>
                  <a:lnTo>
                    <a:pt x="716" y="1524"/>
                  </a:lnTo>
                  <a:lnTo>
                    <a:pt x="855" y="1596"/>
                  </a:lnTo>
                  <a:lnTo>
                    <a:pt x="1012" y="1312"/>
                  </a:lnTo>
                  <a:lnTo>
                    <a:pt x="873" y="1240"/>
                  </a:lnTo>
                  <a:lnTo>
                    <a:pt x="873" y="1240"/>
                  </a:lnTo>
                  <a:lnTo>
                    <a:pt x="886" y="1197"/>
                  </a:lnTo>
                  <a:lnTo>
                    <a:pt x="896" y="1152"/>
                  </a:lnTo>
                  <a:lnTo>
                    <a:pt x="905" y="1107"/>
                  </a:lnTo>
                  <a:lnTo>
                    <a:pt x="911" y="1062"/>
                  </a:lnTo>
                  <a:lnTo>
                    <a:pt x="914" y="1016"/>
                  </a:lnTo>
                  <a:lnTo>
                    <a:pt x="915" y="969"/>
                  </a:lnTo>
                  <a:lnTo>
                    <a:pt x="914" y="923"/>
                  </a:lnTo>
                  <a:lnTo>
                    <a:pt x="910" y="876"/>
                  </a:lnTo>
                  <a:lnTo>
                    <a:pt x="1061" y="832"/>
                  </a:lnTo>
                  <a:lnTo>
                    <a:pt x="963" y="524"/>
                  </a:lnTo>
                  <a:lnTo>
                    <a:pt x="812" y="569"/>
                  </a:lnTo>
                  <a:lnTo>
                    <a:pt x="812" y="569"/>
                  </a:lnTo>
                  <a:lnTo>
                    <a:pt x="788" y="528"/>
                  </a:lnTo>
                  <a:lnTo>
                    <a:pt x="763" y="488"/>
                  </a:lnTo>
                  <a:lnTo>
                    <a:pt x="736" y="450"/>
                  </a:lnTo>
                  <a:lnTo>
                    <a:pt x="707" y="413"/>
                  </a:lnTo>
                  <a:lnTo>
                    <a:pt x="675" y="379"/>
                  </a:lnTo>
                  <a:lnTo>
                    <a:pt x="642" y="346"/>
                  </a:lnTo>
                  <a:lnTo>
                    <a:pt x="607" y="315"/>
                  </a:lnTo>
                  <a:lnTo>
                    <a:pt x="571" y="2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159"/>
            <p:cNvSpPr>
              <a:spLocks/>
            </p:cNvSpPr>
            <p:nvPr/>
          </p:nvSpPr>
          <p:spPr bwMode="auto">
            <a:xfrm flipH="1">
              <a:off x="9602116" y="3588024"/>
              <a:ext cx="79948" cy="43436"/>
            </a:xfrm>
            <a:custGeom>
              <a:avLst/>
              <a:gdLst>
                <a:gd name="T0" fmla="*/ 269 w 272"/>
                <a:gd name="T1" fmla="*/ 34 h 181"/>
                <a:gd name="T2" fmla="*/ 136 w 272"/>
                <a:gd name="T3" fmla="*/ 133 h 181"/>
                <a:gd name="T4" fmla="*/ 136 w 272"/>
                <a:gd name="T5" fmla="*/ 133 h 181"/>
                <a:gd name="T6" fmla="*/ 126 w 272"/>
                <a:gd name="T7" fmla="*/ 139 h 181"/>
                <a:gd name="T8" fmla="*/ 109 w 272"/>
                <a:gd name="T9" fmla="*/ 148 h 181"/>
                <a:gd name="T10" fmla="*/ 90 w 272"/>
                <a:gd name="T11" fmla="*/ 157 h 181"/>
                <a:gd name="T12" fmla="*/ 68 w 272"/>
                <a:gd name="T13" fmla="*/ 166 h 181"/>
                <a:gd name="T14" fmla="*/ 47 w 272"/>
                <a:gd name="T15" fmla="*/ 175 h 181"/>
                <a:gd name="T16" fmla="*/ 26 w 272"/>
                <a:gd name="T17" fmla="*/ 180 h 181"/>
                <a:gd name="T18" fmla="*/ 19 w 272"/>
                <a:gd name="T19" fmla="*/ 181 h 181"/>
                <a:gd name="T20" fmla="*/ 12 w 272"/>
                <a:gd name="T21" fmla="*/ 181 h 181"/>
                <a:gd name="T22" fmla="*/ 6 w 272"/>
                <a:gd name="T23" fmla="*/ 180 h 181"/>
                <a:gd name="T24" fmla="*/ 2 w 272"/>
                <a:gd name="T25" fmla="*/ 178 h 181"/>
                <a:gd name="T26" fmla="*/ 2 w 272"/>
                <a:gd name="T27" fmla="*/ 178 h 181"/>
                <a:gd name="T28" fmla="*/ 0 w 272"/>
                <a:gd name="T29" fmla="*/ 175 h 181"/>
                <a:gd name="T30" fmla="*/ 0 w 272"/>
                <a:gd name="T31" fmla="*/ 169 h 181"/>
                <a:gd name="T32" fmla="*/ 1 w 272"/>
                <a:gd name="T33" fmla="*/ 164 h 181"/>
                <a:gd name="T34" fmla="*/ 3 w 272"/>
                <a:gd name="T35" fmla="*/ 159 h 181"/>
                <a:gd name="T36" fmla="*/ 12 w 272"/>
                <a:gd name="T37" fmla="*/ 145 h 181"/>
                <a:gd name="T38" fmla="*/ 23 w 272"/>
                <a:gd name="T39" fmla="*/ 129 h 181"/>
                <a:gd name="T40" fmla="*/ 35 w 272"/>
                <a:gd name="T41" fmla="*/ 115 h 181"/>
                <a:gd name="T42" fmla="*/ 48 w 272"/>
                <a:gd name="T43" fmla="*/ 101 h 181"/>
                <a:gd name="T44" fmla="*/ 60 w 272"/>
                <a:gd name="T45" fmla="*/ 91 h 181"/>
                <a:gd name="T46" fmla="*/ 68 w 272"/>
                <a:gd name="T47" fmla="*/ 84 h 181"/>
                <a:gd name="T48" fmla="*/ 172 w 272"/>
                <a:gd name="T49" fmla="*/ 15 h 181"/>
                <a:gd name="T50" fmla="*/ 172 w 272"/>
                <a:gd name="T51" fmla="*/ 15 h 181"/>
                <a:gd name="T52" fmla="*/ 184 w 272"/>
                <a:gd name="T53" fmla="*/ 8 h 181"/>
                <a:gd name="T54" fmla="*/ 195 w 272"/>
                <a:gd name="T55" fmla="*/ 4 h 181"/>
                <a:gd name="T56" fmla="*/ 205 w 272"/>
                <a:gd name="T57" fmla="*/ 1 h 181"/>
                <a:gd name="T58" fmla="*/ 215 w 272"/>
                <a:gd name="T59" fmla="*/ 0 h 181"/>
                <a:gd name="T60" fmla="*/ 224 w 272"/>
                <a:gd name="T61" fmla="*/ 0 h 181"/>
                <a:gd name="T62" fmla="*/ 233 w 272"/>
                <a:gd name="T63" fmla="*/ 1 h 181"/>
                <a:gd name="T64" fmla="*/ 241 w 272"/>
                <a:gd name="T65" fmla="*/ 3 h 181"/>
                <a:gd name="T66" fmla="*/ 249 w 272"/>
                <a:gd name="T67" fmla="*/ 6 h 181"/>
                <a:gd name="T68" fmla="*/ 255 w 272"/>
                <a:gd name="T69" fmla="*/ 10 h 181"/>
                <a:gd name="T70" fmla="*/ 261 w 272"/>
                <a:gd name="T71" fmla="*/ 13 h 181"/>
                <a:gd name="T72" fmla="*/ 265 w 272"/>
                <a:gd name="T73" fmla="*/ 17 h 181"/>
                <a:gd name="T74" fmla="*/ 269 w 272"/>
                <a:gd name="T75" fmla="*/ 21 h 181"/>
                <a:gd name="T76" fmla="*/ 271 w 272"/>
                <a:gd name="T77" fmla="*/ 26 h 181"/>
                <a:gd name="T78" fmla="*/ 272 w 272"/>
                <a:gd name="T79" fmla="*/ 29 h 181"/>
                <a:gd name="T80" fmla="*/ 271 w 272"/>
                <a:gd name="T81" fmla="*/ 32 h 181"/>
                <a:gd name="T82" fmla="*/ 269 w 272"/>
                <a:gd name="T83" fmla="*/ 34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72" h="181">
                  <a:moveTo>
                    <a:pt x="269" y="34"/>
                  </a:moveTo>
                  <a:lnTo>
                    <a:pt x="136" y="133"/>
                  </a:lnTo>
                  <a:lnTo>
                    <a:pt x="136" y="133"/>
                  </a:lnTo>
                  <a:lnTo>
                    <a:pt x="126" y="139"/>
                  </a:lnTo>
                  <a:lnTo>
                    <a:pt x="109" y="148"/>
                  </a:lnTo>
                  <a:lnTo>
                    <a:pt x="90" y="157"/>
                  </a:lnTo>
                  <a:lnTo>
                    <a:pt x="68" y="166"/>
                  </a:lnTo>
                  <a:lnTo>
                    <a:pt x="47" y="175"/>
                  </a:lnTo>
                  <a:lnTo>
                    <a:pt x="26" y="180"/>
                  </a:lnTo>
                  <a:lnTo>
                    <a:pt x="19" y="181"/>
                  </a:lnTo>
                  <a:lnTo>
                    <a:pt x="12" y="181"/>
                  </a:lnTo>
                  <a:lnTo>
                    <a:pt x="6" y="180"/>
                  </a:lnTo>
                  <a:lnTo>
                    <a:pt x="2" y="178"/>
                  </a:lnTo>
                  <a:lnTo>
                    <a:pt x="2" y="178"/>
                  </a:lnTo>
                  <a:lnTo>
                    <a:pt x="0" y="175"/>
                  </a:lnTo>
                  <a:lnTo>
                    <a:pt x="0" y="169"/>
                  </a:lnTo>
                  <a:lnTo>
                    <a:pt x="1" y="164"/>
                  </a:lnTo>
                  <a:lnTo>
                    <a:pt x="3" y="159"/>
                  </a:lnTo>
                  <a:lnTo>
                    <a:pt x="12" y="145"/>
                  </a:lnTo>
                  <a:lnTo>
                    <a:pt x="23" y="129"/>
                  </a:lnTo>
                  <a:lnTo>
                    <a:pt x="35" y="115"/>
                  </a:lnTo>
                  <a:lnTo>
                    <a:pt x="48" y="101"/>
                  </a:lnTo>
                  <a:lnTo>
                    <a:pt x="60" y="91"/>
                  </a:lnTo>
                  <a:lnTo>
                    <a:pt x="68" y="84"/>
                  </a:lnTo>
                  <a:lnTo>
                    <a:pt x="172" y="15"/>
                  </a:lnTo>
                  <a:lnTo>
                    <a:pt x="172" y="15"/>
                  </a:lnTo>
                  <a:lnTo>
                    <a:pt x="184" y="8"/>
                  </a:lnTo>
                  <a:lnTo>
                    <a:pt x="195" y="4"/>
                  </a:lnTo>
                  <a:lnTo>
                    <a:pt x="205" y="1"/>
                  </a:lnTo>
                  <a:lnTo>
                    <a:pt x="215" y="0"/>
                  </a:lnTo>
                  <a:lnTo>
                    <a:pt x="224" y="0"/>
                  </a:lnTo>
                  <a:lnTo>
                    <a:pt x="233" y="1"/>
                  </a:lnTo>
                  <a:lnTo>
                    <a:pt x="241" y="3"/>
                  </a:lnTo>
                  <a:lnTo>
                    <a:pt x="249" y="6"/>
                  </a:lnTo>
                  <a:lnTo>
                    <a:pt x="255" y="10"/>
                  </a:lnTo>
                  <a:lnTo>
                    <a:pt x="261" y="13"/>
                  </a:lnTo>
                  <a:lnTo>
                    <a:pt x="265" y="17"/>
                  </a:lnTo>
                  <a:lnTo>
                    <a:pt x="269" y="21"/>
                  </a:lnTo>
                  <a:lnTo>
                    <a:pt x="271" y="26"/>
                  </a:lnTo>
                  <a:lnTo>
                    <a:pt x="272" y="29"/>
                  </a:lnTo>
                  <a:lnTo>
                    <a:pt x="271" y="32"/>
                  </a:lnTo>
                  <a:lnTo>
                    <a:pt x="269" y="34"/>
                  </a:lnTo>
                  <a:close/>
                </a:path>
              </a:pathLst>
            </a:custGeom>
            <a:solidFill>
              <a:srgbClr val="C8C7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160"/>
            <p:cNvSpPr>
              <a:spLocks/>
            </p:cNvSpPr>
            <p:nvPr/>
          </p:nvSpPr>
          <p:spPr bwMode="auto">
            <a:xfrm flipH="1">
              <a:off x="9602116" y="3588024"/>
              <a:ext cx="79948" cy="43436"/>
            </a:xfrm>
            <a:custGeom>
              <a:avLst/>
              <a:gdLst>
                <a:gd name="T0" fmla="*/ 269 w 272"/>
                <a:gd name="T1" fmla="*/ 34 h 181"/>
                <a:gd name="T2" fmla="*/ 136 w 272"/>
                <a:gd name="T3" fmla="*/ 133 h 181"/>
                <a:gd name="T4" fmla="*/ 136 w 272"/>
                <a:gd name="T5" fmla="*/ 133 h 181"/>
                <a:gd name="T6" fmla="*/ 126 w 272"/>
                <a:gd name="T7" fmla="*/ 139 h 181"/>
                <a:gd name="T8" fmla="*/ 109 w 272"/>
                <a:gd name="T9" fmla="*/ 148 h 181"/>
                <a:gd name="T10" fmla="*/ 90 w 272"/>
                <a:gd name="T11" fmla="*/ 157 h 181"/>
                <a:gd name="T12" fmla="*/ 68 w 272"/>
                <a:gd name="T13" fmla="*/ 166 h 181"/>
                <a:gd name="T14" fmla="*/ 47 w 272"/>
                <a:gd name="T15" fmla="*/ 175 h 181"/>
                <a:gd name="T16" fmla="*/ 26 w 272"/>
                <a:gd name="T17" fmla="*/ 180 h 181"/>
                <a:gd name="T18" fmla="*/ 19 w 272"/>
                <a:gd name="T19" fmla="*/ 181 h 181"/>
                <a:gd name="T20" fmla="*/ 12 w 272"/>
                <a:gd name="T21" fmla="*/ 181 h 181"/>
                <a:gd name="T22" fmla="*/ 6 w 272"/>
                <a:gd name="T23" fmla="*/ 180 h 181"/>
                <a:gd name="T24" fmla="*/ 2 w 272"/>
                <a:gd name="T25" fmla="*/ 178 h 181"/>
                <a:gd name="T26" fmla="*/ 2 w 272"/>
                <a:gd name="T27" fmla="*/ 178 h 181"/>
                <a:gd name="T28" fmla="*/ 0 w 272"/>
                <a:gd name="T29" fmla="*/ 175 h 181"/>
                <a:gd name="T30" fmla="*/ 0 w 272"/>
                <a:gd name="T31" fmla="*/ 169 h 181"/>
                <a:gd name="T32" fmla="*/ 1 w 272"/>
                <a:gd name="T33" fmla="*/ 164 h 181"/>
                <a:gd name="T34" fmla="*/ 3 w 272"/>
                <a:gd name="T35" fmla="*/ 159 h 181"/>
                <a:gd name="T36" fmla="*/ 12 w 272"/>
                <a:gd name="T37" fmla="*/ 145 h 181"/>
                <a:gd name="T38" fmla="*/ 23 w 272"/>
                <a:gd name="T39" fmla="*/ 129 h 181"/>
                <a:gd name="T40" fmla="*/ 35 w 272"/>
                <a:gd name="T41" fmla="*/ 115 h 181"/>
                <a:gd name="T42" fmla="*/ 48 w 272"/>
                <a:gd name="T43" fmla="*/ 101 h 181"/>
                <a:gd name="T44" fmla="*/ 60 w 272"/>
                <a:gd name="T45" fmla="*/ 91 h 181"/>
                <a:gd name="T46" fmla="*/ 68 w 272"/>
                <a:gd name="T47" fmla="*/ 84 h 181"/>
                <a:gd name="T48" fmla="*/ 172 w 272"/>
                <a:gd name="T49" fmla="*/ 15 h 181"/>
                <a:gd name="T50" fmla="*/ 172 w 272"/>
                <a:gd name="T51" fmla="*/ 15 h 181"/>
                <a:gd name="T52" fmla="*/ 184 w 272"/>
                <a:gd name="T53" fmla="*/ 8 h 181"/>
                <a:gd name="T54" fmla="*/ 195 w 272"/>
                <a:gd name="T55" fmla="*/ 4 h 181"/>
                <a:gd name="T56" fmla="*/ 205 w 272"/>
                <a:gd name="T57" fmla="*/ 1 h 181"/>
                <a:gd name="T58" fmla="*/ 215 w 272"/>
                <a:gd name="T59" fmla="*/ 0 h 181"/>
                <a:gd name="T60" fmla="*/ 224 w 272"/>
                <a:gd name="T61" fmla="*/ 0 h 181"/>
                <a:gd name="T62" fmla="*/ 233 w 272"/>
                <a:gd name="T63" fmla="*/ 1 h 181"/>
                <a:gd name="T64" fmla="*/ 241 w 272"/>
                <a:gd name="T65" fmla="*/ 3 h 181"/>
                <a:gd name="T66" fmla="*/ 249 w 272"/>
                <a:gd name="T67" fmla="*/ 6 h 181"/>
                <a:gd name="T68" fmla="*/ 255 w 272"/>
                <a:gd name="T69" fmla="*/ 10 h 181"/>
                <a:gd name="T70" fmla="*/ 261 w 272"/>
                <a:gd name="T71" fmla="*/ 13 h 181"/>
                <a:gd name="T72" fmla="*/ 265 w 272"/>
                <a:gd name="T73" fmla="*/ 17 h 181"/>
                <a:gd name="T74" fmla="*/ 269 w 272"/>
                <a:gd name="T75" fmla="*/ 21 h 181"/>
                <a:gd name="T76" fmla="*/ 271 w 272"/>
                <a:gd name="T77" fmla="*/ 26 h 181"/>
                <a:gd name="T78" fmla="*/ 272 w 272"/>
                <a:gd name="T79" fmla="*/ 29 h 181"/>
                <a:gd name="T80" fmla="*/ 271 w 272"/>
                <a:gd name="T81" fmla="*/ 32 h 181"/>
                <a:gd name="T82" fmla="*/ 269 w 272"/>
                <a:gd name="T83" fmla="*/ 34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72" h="181">
                  <a:moveTo>
                    <a:pt x="269" y="34"/>
                  </a:moveTo>
                  <a:lnTo>
                    <a:pt x="136" y="133"/>
                  </a:lnTo>
                  <a:lnTo>
                    <a:pt x="136" y="133"/>
                  </a:lnTo>
                  <a:lnTo>
                    <a:pt x="126" y="139"/>
                  </a:lnTo>
                  <a:lnTo>
                    <a:pt x="109" y="148"/>
                  </a:lnTo>
                  <a:lnTo>
                    <a:pt x="90" y="157"/>
                  </a:lnTo>
                  <a:lnTo>
                    <a:pt x="68" y="166"/>
                  </a:lnTo>
                  <a:lnTo>
                    <a:pt x="47" y="175"/>
                  </a:lnTo>
                  <a:lnTo>
                    <a:pt x="26" y="180"/>
                  </a:lnTo>
                  <a:lnTo>
                    <a:pt x="19" y="181"/>
                  </a:lnTo>
                  <a:lnTo>
                    <a:pt x="12" y="181"/>
                  </a:lnTo>
                  <a:lnTo>
                    <a:pt x="6" y="180"/>
                  </a:lnTo>
                  <a:lnTo>
                    <a:pt x="2" y="178"/>
                  </a:lnTo>
                  <a:lnTo>
                    <a:pt x="2" y="178"/>
                  </a:lnTo>
                  <a:lnTo>
                    <a:pt x="0" y="175"/>
                  </a:lnTo>
                  <a:lnTo>
                    <a:pt x="0" y="169"/>
                  </a:lnTo>
                  <a:lnTo>
                    <a:pt x="1" y="164"/>
                  </a:lnTo>
                  <a:lnTo>
                    <a:pt x="3" y="159"/>
                  </a:lnTo>
                  <a:lnTo>
                    <a:pt x="12" y="145"/>
                  </a:lnTo>
                  <a:lnTo>
                    <a:pt x="23" y="129"/>
                  </a:lnTo>
                  <a:lnTo>
                    <a:pt x="35" y="115"/>
                  </a:lnTo>
                  <a:lnTo>
                    <a:pt x="48" y="101"/>
                  </a:lnTo>
                  <a:lnTo>
                    <a:pt x="60" y="91"/>
                  </a:lnTo>
                  <a:lnTo>
                    <a:pt x="68" y="84"/>
                  </a:lnTo>
                  <a:lnTo>
                    <a:pt x="172" y="15"/>
                  </a:lnTo>
                  <a:lnTo>
                    <a:pt x="172" y="15"/>
                  </a:lnTo>
                  <a:lnTo>
                    <a:pt x="184" y="8"/>
                  </a:lnTo>
                  <a:lnTo>
                    <a:pt x="195" y="4"/>
                  </a:lnTo>
                  <a:lnTo>
                    <a:pt x="205" y="1"/>
                  </a:lnTo>
                  <a:lnTo>
                    <a:pt x="215" y="0"/>
                  </a:lnTo>
                  <a:lnTo>
                    <a:pt x="224" y="0"/>
                  </a:lnTo>
                  <a:lnTo>
                    <a:pt x="233" y="1"/>
                  </a:lnTo>
                  <a:lnTo>
                    <a:pt x="241" y="3"/>
                  </a:lnTo>
                  <a:lnTo>
                    <a:pt x="249" y="6"/>
                  </a:lnTo>
                  <a:lnTo>
                    <a:pt x="255" y="10"/>
                  </a:lnTo>
                  <a:lnTo>
                    <a:pt x="261" y="13"/>
                  </a:lnTo>
                  <a:lnTo>
                    <a:pt x="265" y="17"/>
                  </a:lnTo>
                  <a:lnTo>
                    <a:pt x="269" y="21"/>
                  </a:lnTo>
                  <a:lnTo>
                    <a:pt x="271" y="26"/>
                  </a:lnTo>
                  <a:lnTo>
                    <a:pt x="272" y="29"/>
                  </a:lnTo>
                  <a:lnTo>
                    <a:pt x="271" y="32"/>
                  </a:lnTo>
                  <a:lnTo>
                    <a:pt x="269" y="3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161"/>
            <p:cNvSpPr>
              <a:spLocks/>
            </p:cNvSpPr>
            <p:nvPr/>
          </p:nvSpPr>
          <p:spPr bwMode="auto">
            <a:xfrm flipH="1">
              <a:off x="9563880" y="3522002"/>
              <a:ext cx="168586" cy="112933"/>
            </a:xfrm>
            <a:custGeom>
              <a:avLst/>
              <a:gdLst>
                <a:gd name="T0" fmla="*/ 377 w 586"/>
                <a:gd name="T1" fmla="*/ 165 h 455"/>
                <a:gd name="T2" fmla="*/ 377 w 586"/>
                <a:gd name="T3" fmla="*/ 159 h 455"/>
                <a:gd name="T4" fmla="*/ 374 w 586"/>
                <a:gd name="T5" fmla="*/ 148 h 455"/>
                <a:gd name="T6" fmla="*/ 367 w 586"/>
                <a:gd name="T7" fmla="*/ 139 h 455"/>
                <a:gd name="T8" fmla="*/ 358 w 586"/>
                <a:gd name="T9" fmla="*/ 132 h 455"/>
                <a:gd name="T10" fmla="*/ 347 w 586"/>
                <a:gd name="T11" fmla="*/ 127 h 455"/>
                <a:gd name="T12" fmla="*/ 334 w 586"/>
                <a:gd name="T13" fmla="*/ 126 h 455"/>
                <a:gd name="T14" fmla="*/ 322 w 586"/>
                <a:gd name="T15" fmla="*/ 128 h 455"/>
                <a:gd name="T16" fmla="*/ 311 w 586"/>
                <a:gd name="T17" fmla="*/ 132 h 455"/>
                <a:gd name="T18" fmla="*/ 305 w 586"/>
                <a:gd name="T19" fmla="*/ 137 h 455"/>
                <a:gd name="T20" fmla="*/ 306 w 586"/>
                <a:gd name="T21" fmla="*/ 125 h 455"/>
                <a:gd name="T22" fmla="*/ 303 w 586"/>
                <a:gd name="T23" fmla="*/ 114 h 455"/>
                <a:gd name="T24" fmla="*/ 296 w 586"/>
                <a:gd name="T25" fmla="*/ 105 h 455"/>
                <a:gd name="T26" fmla="*/ 287 w 586"/>
                <a:gd name="T27" fmla="*/ 99 h 455"/>
                <a:gd name="T28" fmla="*/ 276 w 586"/>
                <a:gd name="T29" fmla="*/ 94 h 455"/>
                <a:gd name="T30" fmla="*/ 264 w 586"/>
                <a:gd name="T31" fmla="*/ 92 h 455"/>
                <a:gd name="T32" fmla="*/ 251 w 586"/>
                <a:gd name="T33" fmla="*/ 93 h 455"/>
                <a:gd name="T34" fmla="*/ 240 w 586"/>
                <a:gd name="T35" fmla="*/ 99 h 455"/>
                <a:gd name="T36" fmla="*/ 240 w 586"/>
                <a:gd name="T37" fmla="*/ 92 h 455"/>
                <a:gd name="T38" fmla="*/ 237 w 586"/>
                <a:gd name="T39" fmla="*/ 83 h 455"/>
                <a:gd name="T40" fmla="*/ 230 w 586"/>
                <a:gd name="T41" fmla="*/ 74 h 455"/>
                <a:gd name="T42" fmla="*/ 220 w 586"/>
                <a:gd name="T43" fmla="*/ 67 h 455"/>
                <a:gd name="T44" fmla="*/ 209 w 586"/>
                <a:gd name="T45" fmla="*/ 63 h 455"/>
                <a:gd name="T46" fmla="*/ 197 w 586"/>
                <a:gd name="T47" fmla="*/ 63 h 455"/>
                <a:gd name="T48" fmla="*/ 185 w 586"/>
                <a:gd name="T49" fmla="*/ 65 h 455"/>
                <a:gd name="T50" fmla="*/ 174 w 586"/>
                <a:gd name="T51" fmla="*/ 72 h 455"/>
                <a:gd name="T52" fmla="*/ 55 w 586"/>
                <a:gd name="T53" fmla="*/ 203 h 455"/>
                <a:gd name="T54" fmla="*/ 40 w 586"/>
                <a:gd name="T55" fmla="*/ 221 h 455"/>
                <a:gd name="T56" fmla="*/ 18 w 586"/>
                <a:gd name="T57" fmla="*/ 255 h 455"/>
                <a:gd name="T58" fmla="*/ 5 w 586"/>
                <a:gd name="T59" fmla="*/ 287 h 455"/>
                <a:gd name="T60" fmla="*/ 0 w 586"/>
                <a:gd name="T61" fmla="*/ 317 h 455"/>
                <a:gd name="T62" fmla="*/ 2 w 586"/>
                <a:gd name="T63" fmla="*/ 345 h 455"/>
                <a:gd name="T64" fmla="*/ 10 w 586"/>
                <a:gd name="T65" fmla="*/ 370 h 455"/>
                <a:gd name="T66" fmla="*/ 24 w 586"/>
                <a:gd name="T67" fmla="*/ 392 h 455"/>
                <a:gd name="T68" fmla="*/ 42 w 586"/>
                <a:gd name="T69" fmla="*/ 412 h 455"/>
                <a:gd name="T70" fmla="*/ 63 w 586"/>
                <a:gd name="T71" fmla="*/ 428 h 455"/>
                <a:gd name="T72" fmla="*/ 88 w 586"/>
                <a:gd name="T73" fmla="*/ 441 h 455"/>
                <a:gd name="T74" fmla="*/ 113 w 586"/>
                <a:gd name="T75" fmla="*/ 450 h 455"/>
                <a:gd name="T76" fmla="*/ 140 w 586"/>
                <a:gd name="T77" fmla="*/ 454 h 455"/>
                <a:gd name="T78" fmla="*/ 167 w 586"/>
                <a:gd name="T79" fmla="*/ 454 h 455"/>
                <a:gd name="T80" fmla="*/ 194 w 586"/>
                <a:gd name="T81" fmla="*/ 450 h 455"/>
                <a:gd name="T82" fmla="*/ 219 w 586"/>
                <a:gd name="T83" fmla="*/ 440 h 455"/>
                <a:gd name="T84" fmla="*/ 241 w 586"/>
                <a:gd name="T85" fmla="*/ 426 h 455"/>
                <a:gd name="T86" fmla="*/ 574 w 586"/>
                <a:gd name="T87" fmla="*/ 65 h 455"/>
                <a:gd name="T88" fmla="*/ 580 w 586"/>
                <a:gd name="T89" fmla="*/ 58 h 455"/>
                <a:gd name="T90" fmla="*/ 586 w 586"/>
                <a:gd name="T91" fmla="*/ 42 h 455"/>
                <a:gd name="T92" fmla="*/ 585 w 586"/>
                <a:gd name="T93" fmla="*/ 26 h 455"/>
                <a:gd name="T94" fmla="*/ 576 w 586"/>
                <a:gd name="T95" fmla="*/ 15 h 455"/>
                <a:gd name="T96" fmla="*/ 563 w 586"/>
                <a:gd name="T97" fmla="*/ 6 h 455"/>
                <a:gd name="T98" fmla="*/ 549 w 586"/>
                <a:gd name="T99" fmla="*/ 2 h 455"/>
                <a:gd name="T100" fmla="*/ 533 w 586"/>
                <a:gd name="T101" fmla="*/ 2 h 455"/>
                <a:gd name="T102" fmla="*/ 517 w 586"/>
                <a:gd name="T103" fmla="*/ 9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86" h="455">
                  <a:moveTo>
                    <a:pt x="512" y="15"/>
                  </a:moveTo>
                  <a:lnTo>
                    <a:pt x="377" y="165"/>
                  </a:lnTo>
                  <a:lnTo>
                    <a:pt x="377" y="165"/>
                  </a:lnTo>
                  <a:lnTo>
                    <a:pt x="377" y="159"/>
                  </a:lnTo>
                  <a:lnTo>
                    <a:pt x="376" y="154"/>
                  </a:lnTo>
                  <a:lnTo>
                    <a:pt x="374" y="148"/>
                  </a:lnTo>
                  <a:lnTo>
                    <a:pt x="371" y="143"/>
                  </a:lnTo>
                  <a:lnTo>
                    <a:pt x="367" y="139"/>
                  </a:lnTo>
                  <a:lnTo>
                    <a:pt x="364" y="135"/>
                  </a:lnTo>
                  <a:lnTo>
                    <a:pt x="358" y="132"/>
                  </a:lnTo>
                  <a:lnTo>
                    <a:pt x="352" y="129"/>
                  </a:lnTo>
                  <a:lnTo>
                    <a:pt x="347" y="127"/>
                  </a:lnTo>
                  <a:lnTo>
                    <a:pt x="341" y="126"/>
                  </a:lnTo>
                  <a:lnTo>
                    <a:pt x="334" y="126"/>
                  </a:lnTo>
                  <a:lnTo>
                    <a:pt x="329" y="126"/>
                  </a:lnTo>
                  <a:lnTo>
                    <a:pt x="322" y="128"/>
                  </a:lnTo>
                  <a:lnTo>
                    <a:pt x="316" y="129"/>
                  </a:lnTo>
                  <a:lnTo>
                    <a:pt x="311" y="132"/>
                  </a:lnTo>
                  <a:lnTo>
                    <a:pt x="305" y="137"/>
                  </a:lnTo>
                  <a:lnTo>
                    <a:pt x="305" y="137"/>
                  </a:lnTo>
                  <a:lnTo>
                    <a:pt x="306" y="130"/>
                  </a:lnTo>
                  <a:lnTo>
                    <a:pt x="306" y="125"/>
                  </a:lnTo>
                  <a:lnTo>
                    <a:pt x="305" y="119"/>
                  </a:lnTo>
                  <a:lnTo>
                    <a:pt x="303" y="114"/>
                  </a:lnTo>
                  <a:lnTo>
                    <a:pt x="300" y="110"/>
                  </a:lnTo>
                  <a:lnTo>
                    <a:pt x="296" y="105"/>
                  </a:lnTo>
                  <a:lnTo>
                    <a:pt x="292" y="102"/>
                  </a:lnTo>
                  <a:lnTo>
                    <a:pt x="287" y="99"/>
                  </a:lnTo>
                  <a:lnTo>
                    <a:pt x="282" y="96"/>
                  </a:lnTo>
                  <a:lnTo>
                    <a:pt x="276" y="94"/>
                  </a:lnTo>
                  <a:lnTo>
                    <a:pt x="270" y="93"/>
                  </a:lnTo>
                  <a:lnTo>
                    <a:pt x="264" y="92"/>
                  </a:lnTo>
                  <a:lnTo>
                    <a:pt x="258" y="92"/>
                  </a:lnTo>
                  <a:lnTo>
                    <a:pt x="251" y="93"/>
                  </a:lnTo>
                  <a:lnTo>
                    <a:pt x="246" y="96"/>
                  </a:lnTo>
                  <a:lnTo>
                    <a:pt x="240" y="99"/>
                  </a:lnTo>
                  <a:lnTo>
                    <a:pt x="240" y="99"/>
                  </a:lnTo>
                  <a:lnTo>
                    <a:pt x="240" y="92"/>
                  </a:lnTo>
                  <a:lnTo>
                    <a:pt x="239" y="87"/>
                  </a:lnTo>
                  <a:lnTo>
                    <a:pt x="237" y="83"/>
                  </a:lnTo>
                  <a:lnTo>
                    <a:pt x="233" y="77"/>
                  </a:lnTo>
                  <a:lnTo>
                    <a:pt x="230" y="74"/>
                  </a:lnTo>
                  <a:lnTo>
                    <a:pt x="226" y="70"/>
                  </a:lnTo>
                  <a:lnTo>
                    <a:pt x="220" y="67"/>
                  </a:lnTo>
                  <a:lnTo>
                    <a:pt x="215" y="65"/>
                  </a:lnTo>
                  <a:lnTo>
                    <a:pt x="209" y="63"/>
                  </a:lnTo>
                  <a:lnTo>
                    <a:pt x="203" y="63"/>
                  </a:lnTo>
                  <a:lnTo>
                    <a:pt x="197" y="63"/>
                  </a:lnTo>
                  <a:lnTo>
                    <a:pt x="191" y="63"/>
                  </a:lnTo>
                  <a:lnTo>
                    <a:pt x="185" y="65"/>
                  </a:lnTo>
                  <a:lnTo>
                    <a:pt x="180" y="69"/>
                  </a:lnTo>
                  <a:lnTo>
                    <a:pt x="174" y="72"/>
                  </a:lnTo>
                  <a:lnTo>
                    <a:pt x="169" y="76"/>
                  </a:lnTo>
                  <a:lnTo>
                    <a:pt x="55" y="203"/>
                  </a:lnTo>
                  <a:lnTo>
                    <a:pt x="55" y="203"/>
                  </a:lnTo>
                  <a:lnTo>
                    <a:pt x="40" y="221"/>
                  </a:lnTo>
                  <a:lnTo>
                    <a:pt x="28" y="238"/>
                  </a:lnTo>
                  <a:lnTo>
                    <a:pt x="18" y="255"/>
                  </a:lnTo>
                  <a:lnTo>
                    <a:pt x="10" y="272"/>
                  </a:lnTo>
                  <a:lnTo>
                    <a:pt x="5" y="287"/>
                  </a:lnTo>
                  <a:lnTo>
                    <a:pt x="1" y="302"/>
                  </a:lnTo>
                  <a:lnTo>
                    <a:pt x="0" y="317"/>
                  </a:lnTo>
                  <a:lnTo>
                    <a:pt x="0" y="331"/>
                  </a:lnTo>
                  <a:lnTo>
                    <a:pt x="2" y="345"/>
                  </a:lnTo>
                  <a:lnTo>
                    <a:pt x="6" y="358"/>
                  </a:lnTo>
                  <a:lnTo>
                    <a:pt x="10" y="370"/>
                  </a:lnTo>
                  <a:lnTo>
                    <a:pt x="16" y="382"/>
                  </a:lnTo>
                  <a:lnTo>
                    <a:pt x="24" y="392"/>
                  </a:lnTo>
                  <a:lnTo>
                    <a:pt x="33" y="403"/>
                  </a:lnTo>
                  <a:lnTo>
                    <a:pt x="42" y="412"/>
                  </a:lnTo>
                  <a:lnTo>
                    <a:pt x="52" y="421"/>
                  </a:lnTo>
                  <a:lnTo>
                    <a:pt x="63" y="428"/>
                  </a:lnTo>
                  <a:lnTo>
                    <a:pt x="75" y="436"/>
                  </a:lnTo>
                  <a:lnTo>
                    <a:pt x="88" y="441"/>
                  </a:lnTo>
                  <a:lnTo>
                    <a:pt x="100" y="445"/>
                  </a:lnTo>
                  <a:lnTo>
                    <a:pt x="113" y="450"/>
                  </a:lnTo>
                  <a:lnTo>
                    <a:pt x="127" y="453"/>
                  </a:lnTo>
                  <a:lnTo>
                    <a:pt x="140" y="454"/>
                  </a:lnTo>
                  <a:lnTo>
                    <a:pt x="154" y="455"/>
                  </a:lnTo>
                  <a:lnTo>
                    <a:pt x="167" y="454"/>
                  </a:lnTo>
                  <a:lnTo>
                    <a:pt x="181" y="453"/>
                  </a:lnTo>
                  <a:lnTo>
                    <a:pt x="194" y="450"/>
                  </a:lnTo>
                  <a:lnTo>
                    <a:pt x="206" y="445"/>
                  </a:lnTo>
                  <a:lnTo>
                    <a:pt x="219" y="440"/>
                  </a:lnTo>
                  <a:lnTo>
                    <a:pt x="230" y="434"/>
                  </a:lnTo>
                  <a:lnTo>
                    <a:pt x="241" y="426"/>
                  </a:lnTo>
                  <a:lnTo>
                    <a:pt x="250" y="416"/>
                  </a:lnTo>
                  <a:lnTo>
                    <a:pt x="574" y="65"/>
                  </a:lnTo>
                  <a:lnTo>
                    <a:pt x="574" y="65"/>
                  </a:lnTo>
                  <a:lnTo>
                    <a:pt x="580" y="58"/>
                  </a:lnTo>
                  <a:lnTo>
                    <a:pt x="585" y="49"/>
                  </a:lnTo>
                  <a:lnTo>
                    <a:pt x="586" y="42"/>
                  </a:lnTo>
                  <a:lnTo>
                    <a:pt x="586" y="34"/>
                  </a:lnTo>
                  <a:lnTo>
                    <a:pt x="585" y="26"/>
                  </a:lnTo>
                  <a:lnTo>
                    <a:pt x="581" y="20"/>
                  </a:lnTo>
                  <a:lnTo>
                    <a:pt x="576" y="15"/>
                  </a:lnTo>
                  <a:lnTo>
                    <a:pt x="570" y="9"/>
                  </a:lnTo>
                  <a:lnTo>
                    <a:pt x="563" y="6"/>
                  </a:lnTo>
                  <a:lnTo>
                    <a:pt x="556" y="3"/>
                  </a:lnTo>
                  <a:lnTo>
                    <a:pt x="549" y="2"/>
                  </a:lnTo>
                  <a:lnTo>
                    <a:pt x="541" y="0"/>
                  </a:lnTo>
                  <a:lnTo>
                    <a:pt x="533" y="2"/>
                  </a:lnTo>
                  <a:lnTo>
                    <a:pt x="525" y="5"/>
                  </a:lnTo>
                  <a:lnTo>
                    <a:pt x="517" y="9"/>
                  </a:lnTo>
                  <a:lnTo>
                    <a:pt x="512" y="15"/>
                  </a:lnTo>
                  <a:close/>
                </a:path>
              </a:pathLst>
            </a:custGeom>
            <a:solidFill>
              <a:srgbClr val="C8C7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162"/>
            <p:cNvSpPr>
              <a:spLocks/>
            </p:cNvSpPr>
            <p:nvPr/>
          </p:nvSpPr>
          <p:spPr bwMode="auto">
            <a:xfrm flipH="1">
              <a:off x="9563880" y="3522002"/>
              <a:ext cx="168586" cy="112933"/>
            </a:xfrm>
            <a:custGeom>
              <a:avLst/>
              <a:gdLst>
                <a:gd name="T0" fmla="*/ 377 w 586"/>
                <a:gd name="T1" fmla="*/ 165 h 455"/>
                <a:gd name="T2" fmla="*/ 377 w 586"/>
                <a:gd name="T3" fmla="*/ 159 h 455"/>
                <a:gd name="T4" fmla="*/ 374 w 586"/>
                <a:gd name="T5" fmla="*/ 148 h 455"/>
                <a:gd name="T6" fmla="*/ 367 w 586"/>
                <a:gd name="T7" fmla="*/ 139 h 455"/>
                <a:gd name="T8" fmla="*/ 358 w 586"/>
                <a:gd name="T9" fmla="*/ 132 h 455"/>
                <a:gd name="T10" fmla="*/ 347 w 586"/>
                <a:gd name="T11" fmla="*/ 127 h 455"/>
                <a:gd name="T12" fmla="*/ 334 w 586"/>
                <a:gd name="T13" fmla="*/ 126 h 455"/>
                <a:gd name="T14" fmla="*/ 322 w 586"/>
                <a:gd name="T15" fmla="*/ 128 h 455"/>
                <a:gd name="T16" fmla="*/ 311 w 586"/>
                <a:gd name="T17" fmla="*/ 132 h 455"/>
                <a:gd name="T18" fmla="*/ 305 w 586"/>
                <a:gd name="T19" fmla="*/ 137 h 455"/>
                <a:gd name="T20" fmla="*/ 306 w 586"/>
                <a:gd name="T21" fmla="*/ 125 h 455"/>
                <a:gd name="T22" fmla="*/ 303 w 586"/>
                <a:gd name="T23" fmla="*/ 114 h 455"/>
                <a:gd name="T24" fmla="*/ 296 w 586"/>
                <a:gd name="T25" fmla="*/ 105 h 455"/>
                <a:gd name="T26" fmla="*/ 287 w 586"/>
                <a:gd name="T27" fmla="*/ 99 h 455"/>
                <a:gd name="T28" fmla="*/ 276 w 586"/>
                <a:gd name="T29" fmla="*/ 94 h 455"/>
                <a:gd name="T30" fmla="*/ 264 w 586"/>
                <a:gd name="T31" fmla="*/ 92 h 455"/>
                <a:gd name="T32" fmla="*/ 251 w 586"/>
                <a:gd name="T33" fmla="*/ 93 h 455"/>
                <a:gd name="T34" fmla="*/ 240 w 586"/>
                <a:gd name="T35" fmla="*/ 99 h 455"/>
                <a:gd name="T36" fmla="*/ 240 w 586"/>
                <a:gd name="T37" fmla="*/ 92 h 455"/>
                <a:gd name="T38" fmla="*/ 237 w 586"/>
                <a:gd name="T39" fmla="*/ 83 h 455"/>
                <a:gd name="T40" fmla="*/ 230 w 586"/>
                <a:gd name="T41" fmla="*/ 74 h 455"/>
                <a:gd name="T42" fmla="*/ 220 w 586"/>
                <a:gd name="T43" fmla="*/ 67 h 455"/>
                <a:gd name="T44" fmla="*/ 209 w 586"/>
                <a:gd name="T45" fmla="*/ 63 h 455"/>
                <a:gd name="T46" fmla="*/ 197 w 586"/>
                <a:gd name="T47" fmla="*/ 63 h 455"/>
                <a:gd name="T48" fmla="*/ 185 w 586"/>
                <a:gd name="T49" fmla="*/ 65 h 455"/>
                <a:gd name="T50" fmla="*/ 174 w 586"/>
                <a:gd name="T51" fmla="*/ 72 h 455"/>
                <a:gd name="T52" fmla="*/ 55 w 586"/>
                <a:gd name="T53" fmla="*/ 203 h 455"/>
                <a:gd name="T54" fmla="*/ 40 w 586"/>
                <a:gd name="T55" fmla="*/ 221 h 455"/>
                <a:gd name="T56" fmla="*/ 18 w 586"/>
                <a:gd name="T57" fmla="*/ 255 h 455"/>
                <a:gd name="T58" fmla="*/ 5 w 586"/>
                <a:gd name="T59" fmla="*/ 287 h 455"/>
                <a:gd name="T60" fmla="*/ 0 w 586"/>
                <a:gd name="T61" fmla="*/ 317 h 455"/>
                <a:gd name="T62" fmla="*/ 2 w 586"/>
                <a:gd name="T63" fmla="*/ 345 h 455"/>
                <a:gd name="T64" fmla="*/ 10 w 586"/>
                <a:gd name="T65" fmla="*/ 370 h 455"/>
                <a:gd name="T66" fmla="*/ 24 w 586"/>
                <a:gd name="T67" fmla="*/ 392 h 455"/>
                <a:gd name="T68" fmla="*/ 42 w 586"/>
                <a:gd name="T69" fmla="*/ 412 h 455"/>
                <a:gd name="T70" fmla="*/ 63 w 586"/>
                <a:gd name="T71" fmla="*/ 428 h 455"/>
                <a:gd name="T72" fmla="*/ 88 w 586"/>
                <a:gd name="T73" fmla="*/ 441 h 455"/>
                <a:gd name="T74" fmla="*/ 113 w 586"/>
                <a:gd name="T75" fmla="*/ 450 h 455"/>
                <a:gd name="T76" fmla="*/ 140 w 586"/>
                <a:gd name="T77" fmla="*/ 454 h 455"/>
                <a:gd name="T78" fmla="*/ 167 w 586"/>
                <a:gd name="T79" fmla="*/ 454 h 455"/>
                <a:gd name="T80" fmla="*/ 194 w 586"/>
                <a:gd name="T81" fmla="*/ 450 h 455"/>
                <a:gd name="T82" fmla="*/ 219 w 586"/>
                <a:gd name="T83" fmla="*/ 440 h 455"/>
                <a:gd name="T84" fmla="*/ 241 w 586"/>
                <a:gd name="T85" fmla="*/ 426 h 455"/>
                <a:gd name="T86" fmla="*/ 574 w 586"/>
                <a:gd name="T87" fmla="*/ 65 h 455"/>
                <a:gd name="T88" fmla="*/ 580 w 586"/>
                <a:gd name="T89" fmla="*/ 58 h 455"/>
                <a:gd name="T90" fmla="*/ 586 w 586"/>
                <a:gd name="T91" fmla="*/ 42 h 455"/>
                <a:gd name="T92" fmla="*/ 585 w 586"/>
                <a:gd name="T93" fmla="*/ 26 h 455"/>
                <a:gd name="T94" fmla="*/ 576 w 586"/>
                <a:gd name="T95" fmla="*/ 15 h 455"/>
                <a:gd name="T96" fmla="*/ 563 w 586"/>
                <a:gd name="T97" fmla="*/ 6 h 455"/>
                <a:gd name="T98" fmla="*/ 549 w 586"/>
                <a:gd name="T99" fmla="*/ 2 h 455"/>
                <a:gd name="T100" fmla="*/ 533 w 586"/>
                <a:gd name="T101" fmla="*/ 2 h 455"/>
                <a:gd name="T102" fmla="*/ 517 w 586"/>
                <a:gd name="T103" fmla="*/ 9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86" h="455">
                  <a:moveTo>
                    <a:pt x="512" y="15"/>
                  </a:moveTo>
                  <a:lnTo>
                    <a:pt x="377" y="165"/>
                  </a:lnTo>
                  <a:lnTo>
                    <a:pt x="377" y="165"/>
                  </a:lnTo>
                  <a:lnTo>
                    <a:pt x="377" y="159"/>
                  </a:lnTo>
                  <a:lnTo>
                    <a:pt x="376" y="154"/>
                  </a:lnTo>
                  <a:lnTo>
                    <a:pt x="374" y="148"/>
                  </a:lnTo>
                  <a:lnTo>
                    <a:pt x="371" y="143"/>
                  </a:lnTo>
                  <a:lnTo>
                    <a:pt x="367" y="139"/>
                  </a:lnTo>
                  <a:lnTo>
                    <a:pt x="364" y="135"/>
                  </a:lnTo>
                  <a:lnTo>
                    <a:pt x="358" y="132"/>
                  </a:lnTo>
                  <a:lnTo>
                    <a:pt x="352" y="129"/>
                  </a:lnTo>
                  <a:lnTo>
                    <a:pt x="347" y="127"/>
                  </a:lnTo>
                  <a:lnTo>
                    <a:pt x="341" y="126"/>
                  </a:lnTo>
                  <a:lnTo>
                    <a:pt x="334" y="126"/>
                  </a:lnTo>
                  <a:lnTo>
                    <a:pt x="329" y="126"/>
                  </a:lnTo>
                  <a:lnTo>
                    <a:pt x="322" y="128"/>
                  </a:lnTo>
                  <a:lnTo>
                    <a:pt x="316" y="129"/>
                  </a:lnTo>
                  <a:lnTo>
                    <a:pt x="311" y="132"/>
                  </a:lnTo>
                  <a:lnTo>
                    <a:pt x="305" y="137"/>
                  </a:lnTo>
                  <a:lnTo>
                    <a:pt x="305" y="137"/>
                  </a:lnTo>
                  <a:lnTo>
                    <a:pt x="306" y="130"/>
                  </a:lnTo>
                  <a:lnTo>
                    <a:pt x="306" y="125"/>
                  </a:lnTo>
                  <a:lnTo>
                    <a:pt x="305" y="119"/>
                  </a:lnTo>
                  <a:lnTo>
                    <a:pt x="303" y="114"/>
                  </a:lnTo>
                  <a:lnTo>
                    <a:pt x="300" y="110"/>
                  </a:lnTo>
                  <a:lnTo>
                    <a:pt x="296" y="105"/>
                  </a:lnTo>
                  <a:lnTo>
                    <a:pt x="292" y="102"/>
                  </a:lnTo>
                  <a:lnTo>
                    <a:pt x="287" y="99"/>
                  </a:lnTo>
                  <a:lnTo>
                    <a:pt x="282" y="96"/>
                  </a:lnTo>
                  <a:lnTo>
                    <a:pt x="276" y="94"/>
                  </a:lnTo>
                  <a:lnTo>
                    <a:pt x="270" y="93"/>
                  </a:lnTo>
                  <a:lnTo>
                    <a:pt x="264" y="92"/>
                  </a:lnTo>
                  <a:lnTo>
                    <a:pt x="258" y="92"/>
                  </a:lnTo>
                  <a:lnTo>
                    <a:pt x="251" y="93"/>
                  </a:lnTo>
                  <a:lnTo>
                    <a:pt x="246" y="96"/>
                  </a:lnTo>
                  <a:lnTo>
                    <a:pt x="240" y="99"/>
                  </a:lnTo>
                  <a:lnTo>
                    <a:pt x="240" y="99"/>
                  </a:lnTo>
                  <a:lnTo>
                    <a:pt x="240" y="92"/>
                  </a:lnTo>
                  <a:lnTo>
                    <a:pt x="239" y="87"/>
                  </a:lnTo>
                  <a:lnTo>
                    <a:pt x="237" y="83"/>
                  </a:lnTo>
                  <a:lnTo>
                    <a:pt x="233" y="77"/>
                  </a:lnTo>
                  <a:lnTo>
                    <a:pt x="230" y="74"/>
                  </a:lnTo>
                  <a:lnTo>
                    <a:pt x="226" y="70"/>
                  </a:lnTo>
                  <a:lnTo>
                    <a:pt x="220" y="67"/>
                  </a:lnTo>
                  <a:lnTo>
                    <a:pt x="215" y="65"/>
                  </a:lnTo>
                  <a:lnTo>
                    <a:pt x="209" y="63"/>
                  </a:lnTo>
                  <a:lnTo>
                    <a:pt x="203" y="63"/>
                  </a:lnTo>
                  <a:lnTo>
                    <a:pt x="197" y="63"/>
                  </a:lnTo>
                  <a:lnTo>
                    <a:pt x="191" y="63"/>
                  </a:lnTo>
                  <a:lnTo>
                    <a:pt x="185" y="65"/>
                  </a:lnTo>
                  <a:lnTo>
                    <a:pt x="180" y="69"/>
                  </a:lnTo>
                  <a:lnTo>
                    <a:pt x="174" y="72"/>
                  </a:lnTo>
                  <a:lnTo>
                    <a:pt x="169" y="76"/>
                  </a:lnTo>
                  <a:lnTo>
                    <a:pt x="55" y="203"/>
                  </a:lnTo>
                  <a:lnTo>
                    <a:pt x="55" y="203"/>
                  </a:lnTo>
                  <a:lnTo>
                    <a:pt x="40" y="221"/>
                  </a:lnTo>
                  <a:lnTo>
                    <a:pt x="28" y="238"/>
                  </a:lnTo>
                  <a:lnTo>
                    <a:pt x="18" y="255"/>
                  </a:lnTo>
                  <a:lnTo>
                    <a:pt x="10" y="272"/>
                  </a:lnTo>
                  <a:lnTo>
                    <a:pt x="5" y="287"/>
                  </a:lnTo>
                  <a:lnTo>
                    <a:pt x="1" y="302"/>
                  </a:lnTo>
                  <a:lnTo>
                    <a:pt x="0" y="317"/>
                  </a:lnTo>
                  <a:lnTo>
                    <a:pt x="0" y="331"/>
                  </a:lnTo>
                  <a:lnTo>
                    <a:pt x="2" y="345"/>
                  </a:lnTo>
                  <a:lnTo>
                    <a:pt x="6" y="358"/>
                  </a:lnTo>
                  <a:lnTo>
                    <a:pt x="10" y="370"/>
                  </a:lnTo>
                  <a:lnTo>
                    <a:pt x="16" y="382"/>
                  </a:lnTo>
                  <a:lnTo>
                    <a:pt x="24" y="392"/>
                  </a:lnTo>
                  <a:lnTo>
                    <a:pt x="33" y="403"/>
                  </a:lnTo>
                  <a:lnTo>
                    <a:pt x="42" y="412"/>
                  </a:lnTo>
                  <a:lnTo>
                    <a:pt x="52" y="421"/>
                  </a:lnTo>
                  <a:lnTo>
                    <a:pt x="63" y="428"/>
                  </a:lnTo>
                  <a:lnTo>
                    <a:pt x="75" y="436"/>
                  </a:lnTo>
                  <a:lnTo>
                    <a:pt x="88" y="441"/>
                  </a:lnTo>
                  <a:lnTo>
                    <a:pt x="100" y="445"/>
                  </a:lnTo>
                  <a:lnTo>
                    <a:pt x="113" y="450"/>
                  </a:lnTo>
                  <a:lnTo>
                    <a:pt x="127" y="453"/>
                  </a:lnTo>
                  <a:lnTo>
                    <a:pt x="140" y="454"/>
                  </a:lnTo>
                  <a:lnTo>
                    <a:pt x="154" y="455"/>
                  </a:lnTo>
                  <a:lnTo>
                    <a:pt x="167" y="454"/>
                  </a:lnTo>
                  <a:lnTo>
                    <a:pt x="181" y="453"/>
                  </a:lnTo>
                  <a:lnTo>
                    <a:pt x="194" y="450"/>
                  </a:lnTo>
                  <a:lnTo>
                    <a:pt x="206" y="445"/>
                  </a:lnTo>
                  <a:lnTo>
                    <a:pt x="219" y="440"/>
                  </a:lnTo>
                  <a:lnTo>
                    <a:pt x="230" y="434"/>
                  </a:lnTo>
                  <a:lnTo>
                    <a:pt x="241" y="426"/>
                  </a:lnTo>
                  <a:lnTo>
                    <a:pt x="250" y="416"/>
                  </a:lnTo>
                  <a:lnTo>
                    <a:pt x="574" y="65"/>
                  </a:lnTo>
                  <a:lnTo>
                    <a:pt x="574" y="65"/>
                  </a:lnTo>
                  <a:lnTo>
                    <a:pt x="580" y="58"/>
                  </a:lnTo>
                  <a:lnTo>
                    <a:pt x="585" y="49"/>
                  </a:lnTo>
                  <a:lnTo>
                    <a:pt x="586" y="42"/>
                  </a:lnTo>
                  <a:lnTo>
                    <a:pt x="586" y="34"/>
                  </a:lnTo>
                  <a:lnTo>
                    <a:pt x="585" y="26"/>
                  </a:lnTo>
                  <a:lnTo>
                    <a:pt x="581" y="20"/>
                  </a:lnTo>
                  <a:lnTo>
                    <a:pt x="576" y="15"/>
                  </a:lnTo>
                  <a:lnTo>
                    <a:pt x="570" y="9"/>
                  </a:lnTo>
                  <a:lnTo>
                    <a:pt x="563" y="6"/>
                  </a:lnTo>
                  <a:lnTo>
                    <a:pt x="556" y="3"/>
                  </a:lnTo>
                  <a:lnTo>
                    <a:pt x="549" y="2"/>
                  </a:lnTo>
                  <a:lnTo>
                    <a:pt x="541" y="0"/>
                  </a:lnTo>
                  <a:lnTo>
                    <a:pt x="533" y="2"/>
                  </a:lnTo>
                  <a:lnTo>
                    <a:pt x="525" y="5"/>
                  </a:lnTo>
                  <a:lnTo>
                    <a:pt x="517" y="9"/>
                  </a:lnTo>
                  <a:lnTo>
                    <a:pt x="512" y="1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2163"/>
            <p:cNvSpPr>
              <a:spLocks noEditPoints="1"/>
            </p:cNvSpPr>
            <p:nvPr/>
          </p:nvSpPr>
          <p:spPr bwMode="auto">
            <a:xfrm flipH="1">
              <a:off x="9624710" y="3544588"/>
              <a:ext cx="50402" cy="33011"/>
            </a:xfrm>
            <a:custGeom>
              <a:avLst/>
              <a:gdLst>
                <a:gd name="T0" fmla="*/ 0 w 178"/>
                <a:gd name="T1" fmla="*/ 49 h 132"/>
                <a:gd name="T2" fmla="*/ 0 w 178"/>
                <a:gd name="T3" fmla="*/ 49 h 132"/>
                <a:gd name="T4" fmla="*/ 41 w 178"/>
                <a:gd name="T5" fmla="*/ 0 h 132"/>
                <a:gd name="T6" fmla="*/ 41 w 178"/>
                <a:gd name="T7" fmla="*/ 0 h 132"/>
                <a:gd name="T8" fmla="*/ 41 w 178"/>
                <a:gd name="T9" fmla="*/ 6 h 132"/>
                <a:gd name="T10" fmla="*/ 41 w 178"/>
                <a:gd name="T11" fmla="*/ 6 h 132"/>
                <a:gd name="T12" fmla="*/ 49 w 178"/>
                <a:gd name="T13" fmla="*/ 1 h 132"/>
                <a:gd name="T14" fmla="*/ 49 w 178"/>
                <a:gd name="T15" fmla="*/ 1 h 132"/>
                <a:gd name="T16" fmla="*/ 0 w 178"/>
                <a:gd name="T17" fmla="*/ 49 h 132"/>
                <a:gd name="T18" fmla="*/ 119 w 178"/>
                <a:gd name="T19" fmla="*/ 132 h 132"/>
                <a:gd name="T20" fmla="*/ 119 w 178"/>
                <a:gd name="T21" fmla="*/ 132 h 132"/>
                <a:gd name="T22" fmla="*/ 119 w 178"/>
                <a:gd name="T23" fmla="*/ 132 h 132"/>
                <a:gd name="T24" fmla="*/ 119 w 178"/>
                <a:gd name="T25" fmla="*/ 132 h 132"/>
                <a:gd name="T26" fmla="*/ 119 w 178"/>
                <a:gd name="T27" fmla="*/ 36 h 132"/>
                <a:gd name="T28" fmla="*/ 119 w 178"/>
                <a:gd name="T29" fmla="*/ 36 h 132"/>
                <a:gd name="T30" fmla="*/ 119 w 178"/>
                <a:gd name="T31" fmla="*/ 36 h 132"/>
                <a:gd name="T32" fmla="*/ 112 w 178"/>
                <a:gd name="T33" fmla="*/ 39 h 132"/>
                <a:gd name="T34" fmla="*/ 106 w 178"/>
                <a:gd name="T35" fmla="*/ 44 h 132"/>
                <a:gd name="T36" fmla="*/ 106 w 178"/>
                <a:gd name="T37" fmla="*/ 44 h 132"/>
                <a:gd name="T38" fmla="*/ 107 w 178"/>
                <a:gd name="T39" fmla="*/ 37 h 132"/>
                <a:gd name="T40" fmla="*/ 107 w 178"/>
                <a:gd name="T41" fmla="*/ 37 h 132"/>
                <a:gd name="T42" fmla="*/ 58 w 178"/>
                <a:gd name="T43" fmla="*/ 93 h 132"/>
                <a:gd name="T44" fmla="*/ 58 w 178"/>
                <a:gd name="T45" fmla="*/ 93 h 132"/>
                <a:gd name="T46" fmla="*/ 79 w 178"/>
                <a:gd name="T47" fmla="*/ 73 h 132"/>
                <a:gd name="T48" fmla="*/ 119 w 178"/>
                <a:gd name="T49" fmla="*/ 36 h 132"/>
                <a:gd name="T50" fmla="*/ 119 w 178"/>
                <a:gd name="T51" fmla="*/ 36 h 132"/>
                <a:gd name="T52" fmla="*/ 119 w 178"/>
                <a:gd name="T53" fmla="*/ 36 h 132"/>
                <a:gd name="T54" fmla="*/ 119 w 178"/>
                <a:gd name="T55" fmla="*/ 36 h 132"/>
                <a:gd name="T56" fmla="*/ 119 w 178"/>
                <a:gd name="T57" fmla="*/ 36 h 132"/>
                <a:gd name="T58" fmla="*/ 119 w 178"/>
                <a:gd name="T59" fmla="*/ 132 h 132"/>
                <a:gd name="T60" fmla="*/ 119 w 178"/>
                <a:gd name="T61" fmla="*/ 132 h 132"/>
                <a:gd name="T62" fmla="*/ 119 w 178"/>
                <a:gd name="T63" fmla="*/ 132 h 132"/>
                <a:gd name="T64" fmla="*/ 143 w 178"/>
                <a:gd name="T65" fmla="*/ 108 h 132"/>
                <a:gd name="T66" fmla="*/ 178 w 178"/>
                <a:gd name="T67" fmla="*/ 72 h 132"/>
                <a:gd name="T68" fmla="*/ 178 w 178"/>
                <a:gd name="T69" fmla="*/ 72 h 132"/>
                <a:gd name="T70" fmla="*/ 178 w 178"/>
                <a:gd name="T71" fmla="*/ 72 h 132"/>
                <a:gd name="T72" fmla="*/ 178 w 178"/>
                <a:gd name="T73" fmla="*/ 72 h 132"/>
                <a:gd name="T74" fmla="*/ 178 w 178"/>
                <a:gd name="T75" fmla="*/ 63 h 132"/>
                <a:gd name="T76" fmla="*/ 178 w 178"/>
                <a:gd name="T77" fmla="*/ 63 h 132"/>
                <a:gd name="T78" fmla="*/ 141 w 178"/>
                <a:gd name="T79" fmla="*/ 106 h 132"/>
                <a:gd name="T80" fmla="*/ 119 w 178"/>
                <a:gd name="T81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8" h="132">
                  <a:moveTo>
                    <a:pt x="0" y="49"/>
                  </a:moveTo>
                  <a:lnTo>
                    <a:pt x="0" y="49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0" y="49"/>
                  </a:lnTo>
                  <a:close/>
                  <a:moveTo>
                    <a:pt x="119" y="132"/>
                  </a:moveTo>
                  <a:lnTo>
                    <a:pt x="119" y="132"/>
                  </a:lnTo>
                  <a:lnTo>
                    <a:pt x="119" y="132"/>
                  </a:lnTo>
                  <a:lnTo>
                    <a:pt x="119" y="132"/>
                  </a:lnTo>
                  <a:close/>
                  <a:moveTo>
                    <a:pt x="119" y="36"/>
                  </a:moveTo>
                  <a:lnTo>
                    <a:pt x="119" y="36"/>
                  </a:lnTo>
                  <a:lnTo>
                    <a:pt x="119" y="36"/>
                  </a:lnTo>
                  <a:lnTo>
                    <a:pt x="112" y="39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107" y="37"/>
                  </a:lnTo>
                  <a:lnTo>
                    <a:pt x="107" y="37"/>
                  </a:lnTo>
                  <a:lnTo>
                    <a:pt x="58" y="93"/>
                  </a:lnTo>
                  <a:lnTo>
                    <a:pt x="58" y="93"/>
                  </a:lnTo>
                  <a:lnTo>
                    <a:pt x="79" y="73"/>
                  </a:lnTo>
                  <a:lnTo>
                    <a:pt x="119" y="36"/>
                  </a:lnTo>
                  <a:close/>
                  <a:moveTo>
                    <a:pt x="119" y="36"/>
                  </a:moveTo>
                  <a:lnTo>
                    <a:pt x="119" y="36"/>
                  </a:lnTo>
                  <a:lnTo>
                    <a:pt x="119" y="36"/>
                  </a:lnTo>
                  <a:lnTo>
                    <a:pt x="119" y="36"/>
                  </a:lnTo>
                  <a:close/>
                  <a:moveTo>
                    <a:pt x="119" y="132"/>
                  </a:moveTo>
                  <a:lnTo>
                    <a:pt x="119" y="132"/>
                  </a:lnTo>
                  <a:lnTo>
                    <a:pt x="119" y="132"/>
                  </a:lnTo>
                  <a:lnTo>
                    <a:pt x="143" y="108"/>
                  </a:lnTo>
                  <a:lnTo>
                    <a:pt x="178" y="72"/>
                  </a:lnTo>
                  <a:lnTo>
                    <a:pt x="178" y="72"/>
                  </a:lnTo>
                  <a:lnTo>
                    <a:pt x="178" y="72"/>
                  </a:lnTo>
                  <a:lnTo>
                    <a:pt x="178" y="72"/>
                  </a:lnTo>
                  <a:lnTo>
                    <a:pt x="178" y="63"/>
                  </a:lnTo>
                  <a:lnTo>
                    <a:pt x="178" y="63"/>
                  </a:lnTo>
                  <a:lnTo>
                    <a:pt x="141" y="106"/>
                  </a:lnTo>
                  <a:lnTo>
                    <a:pt x="119" y="132"/>
                  </a:lnTo>
                  <a:close/>
                </a:path>
              </a:pathLst>
            </a:custGeom>
            <a:solidFill>
              <a:srgbClr val="5E82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2164"/>
            <p:cNvSpPr>
              <a:spLocks/>
            </p:cNvSpPr>
            <p:nvPr/>
          </p:nvSpPr>
          <p:spPr bwMode="auto">
            <a:xfrm flipH="1">
              <a:off x="9661208" y="3544588"/>
              <a:ext cx="13904" cy="12162"/>
            </a:xfrm>
            <a:custGeom>
              <a:avLst/>
              <a:gdLst>
                <a:gd name="T0" fmla="*/ 0 w 49"/>
                <a:gd name="T1" fmla="*/ 49 h 49"/>
                <a:gd name="T2" fmla="*/ 0 w 49"/>
                <a:gd name="T3" fmla="*/ 49 h 49"/>
                <a:gd name="T4" fmla="*/ 41 w 49"/>
                <a:gd name="T5" fmla="*/ 0 h 49"/>
                <a:gd name="T6" fmla="*/ 41 w 49"/>
                <a:gd name="T7" fmla="*/ 0 h 49"/>
                <a:gd name="T8" fmla="*/ 41 w 49"/>
                <a:gd name="T9" fmla="*/ 6 h 49"/>
                <a:gd name="T10" fmla="*/ 41 w 49"/>
                <a:gd name="T11" fmla="*/ 6 h 49"/>
                <a:gd name="T12" fmla="*/ 49 w 49"/>
                <a:gd name="T13" fmla="*/ 1 h 49"/>
                <a:gd name="T14" fmla="*/ 49 w 49"/>
                <a:gd name="T15" fmla="*/ 1 h 49"/>
                <a:gd name="T16" fmla="*/ 0 w 49"/>
                <a:gd name="T1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49">
                  <a:moveTo>
                    <a:pt x="0" y="49"/>
                  </a:moveTo>
                  <a:lnTo>
                    <a:pt x="0" y="49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0" y="4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2165"/>
            <p:cNvSpPr>
              <a:spLocks/>
            </p:cNvSpPr>
            <p:nvPr/>
          </p:nvSpPr>
          <p:spPr bwMode="auto">
            <a:xfrm flipH="1">
              <a:off x="9642090" y="3577599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2166"/>
            <p:cNvSpPr>
              <a:spLocks/>
            </p:cNvSpPr>
            <p:nvPr/>
          </p:nvSpPr>
          <p:spPr bwMode="auto">
            <a:xfrm flipH="1">
              <a:off x="9642090" y="3555013"/>
              <a:ext cx="17380" cy="13899"/>
            </a:xfrm>
            <a:custGeom>
              <a:avLst/>
              <a:gdLst>
                <a:gd name="T0" fmla="*/ 61 w 61"/>
                <a:gd name="T1" fmla="*/ 0 h 57"/>
                <a:gd name="T2" fmla="*/ 61 w 61"/>
                <a:gd name="T3" fmla="*/ 0 h 57"/>
                <a:gd name="T4" fmla="*/ 61 w 61"/>
                <a:gd name="T5" fmla="*/ 0 h 57"/>
                <a:gd name="T6" fmla="*/ 54 w 61"/>
                <a:gd name="T7" fmla="*/ 3 h 57"/>
                <a:gd name="T8" fmla="*/ 48 w 61"/>
                <a:gd name="T9" fmla="*/ 8 h 57"/>
                <a:gd name="T10" fmla="*/ 48 w 61"/>
                <a:gd name="T11" fmla="*/ 8 h 57"/>
                <a:gd name="T12" fmla="*/ 49 w 61"/>
                <a:gd name="T13" fmla="*/ 1 h 57"/>
                <a:gd name="T14" fmla="*/ 49 w 61"/>
                <a:gd name="T15" fmla="*/ 1 h 57"/>
                <a:gd name="T16" fmla="*/ 0 w 61"/>
                <a:gd name="T17" fmla="*/ 57 h 57"/>
                <a:gd name="T18" fmla="*/ 0 w 61"/>
                <a:gd name="T19" fmla="*/ 57 h 57"/>
                <a:gd name="T20" fmla="*/ 21 w 61"/>
                <a:gd name="T21" fmla="*/ 37 h 57"/>
                <a:gd name="T22" fmla="*/ 61 w 61"/>
                <a:gd name="T2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1" h="57">
                  <a:moveTo>
                    <a:pt x="61" y="0"/>
                  </a:moveTo>
                  <a:lnTo>
                    <a:pt x="61" y="0"/>
                  </a:lnTo>
                  <a:lnTo>
                    <a:pt x="61" y="0"/>
                  </a:lnTo>
                  <a:lnTo>
                    <a:pt x="54" y="3"/>
                  </a:lnTo>
                  <a:lnTo>
                    <a:pt x="48" y="8"/>
                  </a:lnTo>
                  <a:lnTo>
                    <a:pt x="48" y="8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21" y="37"/>
                  </a:lnTo>
                  <a:lnTo>
                    <a:pt x="6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2167"/>
            <p:cNvSpPr>
              <a:spLocks/>
            </p:cNvSpPr>
            <p:nvPr/>
          </p:nvSpPr>
          <p:spPr bwMode="auto">
            <a:xfrm flipH="1">
              <a:off x="9642090" y="35550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2168"/>
            <p:cNvSpPr>
              <a:spLocks/>
            </p:cNvSpPr>
            <p:nvPr/>
          </p:nvSpPr>
          <p:spPr bwMode="auto">
            <a:xfrm flipH="1">
              <a:off x="9624710" y="3560225"/>
              <a:ext cx="17380" cy="17374"/>
            </a:xfrm>
            <a:custGeom>
              <a:avLst/>
              <a:gdLst>
                <a:gd name="T0" fmla="*/ 0 w 59"/>
                <a:gd name="T1" fmla="*/ 69 h 69"/>
                <a:gd name="T2" fmla="*/ 0 w 59"/>
                <a:gd name="T3" fmla="*/ 69 h 69"/>
                <a:gd name="T4" fmla="*/ 0 w 59"/>
                <a:gd name="T5" fmla="*/ 69 h 69"/>
                <a:gd name="T6" fmla="*/ 24 w 59"/>
                <a:gd name="T7" fmla="*/ 45 h 69"/>
                <a:gd name="T8" fmla="*/ 59 w 59"/>
                <a:gd name="T9" fmla="*/ 9 h 69"/>
                <a:gd name="T10" fmla="*/ 59 w 59"/>
                <a:gd name="T11" fmla="*/ 9 h 69"/>
                <a:gd name="T12" fmla="*/ 59 w 59"/>
                <a:gd name="T13" fmla="*/ 9 h 69"/>
                <a:gd name="T14" fmla="*/ 59 w 59"/>
                <a:gd name="T15" fmla="*/ 9 h 69"/>
                <a:gd name="T16" fmla="*/ 59 w 59"/>
                <a:gd name="T17" fmla="*/ 0 h 69"/>
                <a:gd name="T18" fmla="*/ 59 w 59"/>
                <a:gd name="T19" fmla="*/ 0 h 69"/>
                <a:gd name="T20" fmla="*/ 22 w 59"/>
                <a:gd name="T21" fmla="*/ 43 h 69"/>
                <a:gd name="T22" fmla="*/ 0 w 59"/>
                <a:gd name="T23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69">
                  <a:moveTo>
                    <a:pt x="0" y="69"/>
                  </a:moveTo>
                  <a:lnTo>
                    <a:pt x="0" y="69"/>
                  </a:lnTo>
                  <a:lnTo>
                    <a:pt x="0" y="69"/>
                  </a:lnTo>
                  <a:lnTo>
                    <a:pt x="24" y="45"/>
                  </a:lnTo>
                  <a:lnTo>
                    <a:pt x="59" y="9"/>
                  </a:lnTo>
                  <a:lnTo>
                    <a:pt x="59" y="9"/>
                  </a:lnTo>
                  <a:lnTo>
                    <a:pt x="59" y="9"/>
                  </a:lnTo>
                  <a:lnTo>
                    <a:pt x="59" y="9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22" y="43"/>
                  </a:lnTo>
                  <a:lnTo>
                    <a:pt x="0" y="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2169"/>
            <p:cNvSpPr>
              <a:spLocks noEditPoints="1"/>
            </p:cNvSpPr>
            <p:nvPr/>
          </p:nvSpPr>
          <p:spPr bwMode="auto">
            <a:xfrm flipH="1">
              <a:off x="7928422" y="3308298"/>
              <a:ext cx="441452" cy="364861"/>
            </a:xfrm>
            <a:custGeom>
              <a:avLst/>
              <a:gdLst>
                <a:gd name="T0" fmla="*/ 656 w 1526"/>
                <a:gd name="T1" fmla="*/ 0 h 1468"/>
                <a:gd name="T2" fmla="*/ 400 w 1526"/>
                <a:gd name="T3" fmla="*/ 206 h 1468"/>
                <a:gd name="T4" fmla="*/ 271 w 1526"/>
                <a:gd name="T5" fmla="*/ 314 h 1468"/>
                <a:gd name="T6" fmla="*/ 136 w 1526"/>
                <a:gd name="T7" fmla="*/ 543 h 1468"/>
                <a:gd name="T8" fmla="*/ 106 w 1526"/>
                <a:gd name="T9" fmla="*/ 704 h 1468"/>
                <a:gd name="T10" fmla="*/ 70 w 1526"/>
                <a:gd name="T11" fmla="*/ 1057 h 1468"/>
                <a:gd name="T12" fmla="*/ 235 w 1526"/>
                <a:gd name="T13" fmla="*/ 1111 h 1468"/>
                <a:gd name="T14" fmla="*/ 352 w 1526"/>
                <a:gd name="T15" fmla="*/ 1228 h 1468"/>
                <a:gd name="T16" fmla="*/ 588 w 1526"/>
                <a:gd name="T17" fmla="*/ 1344 h 1468"/>
                <a:gd name="T18" fmla="*/ 713 w 1526"/>
                <a:gd name="T19" fmla="*/ 1365 h 1468"/>
                <a:gd name="T20" fmla="*/ 742 w 1526"/>
                <a:gd name="T21" fmla="*/ 1244 h 1468"/>
                <a:gd name="T22" fmla="*/ 637 w 1526"/>
                <a:gd name="T23" fmla="*/ 1230 h 1468"/>
                <a:gd name="T24" fmla="*/ 540 w 1526"/>
                <a:gd name="T25" fmla="*/ 1196 h 1468"/>
                <a:gd name="T26" fmla="*/ 450 w 1526"/>
                <a:gd name="T27" fmla="*/ 1145 h 1468"/>
                <a:gd name="T28" fmla="*/ 373 w 1526"/>
                <a:gd name="T29" fmla="*/ 1079 h 1468"/>
                <a:gd name="T30" fmla="*/ 309 w 1526"/>
                <a:gd name="T31" fmla="*/ 997 h 1468"/>
                <a:gd name="T32" fmla="*/ 263 w 1526"/>
                <a:gd name="T33" fmla="*/ 902 h 1468"/>
                <a:gd name="T34" fmla="*/ 238 w 1526"/>
                <a:gd name="T35" fmla="*/ 806 h 1468"/>
                <a:gd name="T36" fmla="*/ 236 w 1526"/>
                <a:gd name="T37" fmla="*/ 681 h 1468"/>
                <a:gd name="T38" fmla="*/ 264 w 1526"/>
                <a:gd name="T39" fmla="*/ 560 h 1468"/>
                <a:gd name="T40" fmla="*/ 321 w 1526"/>
                <a:gd name="T41" fmla="*/ 451 h 1468"/>
                <a:gd name="T42" fmla="*/ 404 w 1526"/>
                <a:gd name="T43" fmla="*/ 358 h 1468"/>
                <a:gd name="T44" fmla="*/ 510 w 1526"/>
                <a:gd name="T45" fmla="*/ 286 h 1468"/>
                <a:gd name="T46" fmla="*/ 608 w 1526"/>
                <a:gd name="T47" fmla="*/ 246 h 1468"/>
                <a:gd name="T48" fmla="*/ 705 w 1526"/>
                <a:gd name="T49" fmla="*/ 226 h 1468"/>
                <a:gd name="T50" fmla="*/ 1174 w 1526"/>
                <a:gd name="T51" fmla="*/ 239 h 1468"/>
                <a:gd name="T52" fmla="*/ 938 w 1526"/>
                <a:gd name="T53" fmla="*/ 124 h 1468"/>
                <a:gd name="T54" fmla="*/ 814 w 1526"/>
                <a:gd name="T55" fmla="*/ 102 h 1468"/>
                <a:gd name="T56" fmla="*/ 784 w 1526"/>
                <a:gd name="T57" fmla="*/ 223 h 1468"/>
                <a:gd name="T58" fmla="*/ 889 w 1526"/>
                <a:gd name="T59" fmla="*/ 238 h 1468"/>
                <a:gd name="T60" fmla="*/ 986 w 1526"/>
                <a:gd name="T61" fmla="*/ 271 h 1468"/>
                <a:gd name="T62" fmla="*/ 1076 w 1526"/>
                <a:gd name="T63" fmla="*/ 321 h 1468"/>
                <a:gd name="T64" fmla="*/ 1153 w 1526"/>
                <a:gd name="T65" fmla="*/ 388 h 1468"/>
                <a:gd name="T66" fmla="*/ 1217 w 1526"/>
                <a:gd name="T67" fmla="*/ 470 h 1468"/>
                <a:gd name="T68" fmla="*/ 1263 w 1526"/>
                <a:gd name="T69" fmla="*/ 564 h 1468"/>
                <a:gd name="T70" fmla="*/ 1288 w 1526"/>
                <a:gd name="T71" fmla="*/ 662 h 1468"/>
                <a:gd name="T72" fmla="*/ 1290 w 1526"/>
                <a:gd name="T73" fmla="*/ 787 h 1468"/>
                <a:gd name="T74" fmla="*/ 1262 w 1526"/>
                <a:gd name="T75" fmla="*/ 907 h 1468"/>
                <a:gd name="T76" fmla="*/ 1205 w 1526"/>
                <a:gd name="T77" fmla="*/ 1016 h 1468"/>
                <a:gd name="T78" fmla="*/ 1122 w 1526"/>
                <a:gd name="T79" fmla="*/ 1110 h 1468"/>
                <a:gd name="T80" fmla="*/ 1017 w 1526"/>
                <a:gd name="T81" fmla="*/ 1182 h 1468"/>
                <a:gd name="T82" fmla="*/ 917 w 1526"/>
                <a:gd name="T83" fmla="*/ 1222 h 1468"/>
                <a:gd name="T84" fmla="*/ 820 w 1526"/>
                <a:gd name="T85" fmla="*/ 1241 h 1468"/>
                <a:gd name="T86" fmla="*/ 763 w 1526"/>
                <a:gd name="T87" fmla="*/ 1367 h 1468"/>
                <a:gd name="T88" fmla="*/ 1066 w 1526"/>
                <a:gd name="T89" fmla="*/ 1295 h 1468"/>
                <a:gd name="T90" fmla="*/ 1181 w 1526"/>
                <a:gd name="T91" fmla="*/ 1222 h 1468"/>
                <a:gd name="T92" fmla="*/ 1378 w 1526"/>
                <a:gd name="T93" fmla="*/ 1180 h 1468"/>
                <a:gd name="T94" fmla="*/ 1407 w 1526"/>
                <a:gd name="T95" fmla="*/ 861 h 1468"/>
                <a:gd name="T96" fmla="*/ 1419 w 1526"/>
                <a:gd name="T97" fmla="*/ 697 h 1468"/>
                <a:gd name="T98" fmla="*/ 1346 w 1526"/>
                <a:gd name="T99" fmla="*/ 442 h 1468"/>
                <a:gd name="T100" fmla="*/ 1248 w 1526"/>
                <a:gd name="T101" fmla="*/ 306 h 1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26" h="1468">
                  <a:moveTo>
                    <a:pt x="763" y="101"/>
                  </a:moveTo>
                  <a:lnTo>
                    <a:pt x="763" y="101"/>
                  </a:lnTo>
                  <a:lnTo>
                    <a:pt x="726" y="102"/>
                  </a:lnTo>
                  <a:lnTo>
                    <a:pt x="690" y="104"/>
                  </a:lnTo>
                  <a:lnTo>
                    <a:pt x="656" y="0"/>
                  </a:lnTo>
                  <a:lnTo>
                    <a:pt x="427" y="67"/>
                  </a:lnTo>
                  <a:lnTo>
                    <a:pt x="460" y="172"/>
                  </a:lnTo>
                  <a:lnTo>
                    <a:pt x="460" y="172"/>
                  </a:lnTo>
                  <a:lnTo>
                    <a:pt x="430" y="189"/>
                  </a:lnTo>
                  <a:lnTo>
                    <a:pt x="400" y="206"/>
                  </a:lnTo>
                  <a:lnTo>
                    <a:pt x="372" y="225"/>
                  </a:lnTo>
                  <a:lnTo>
                    <a:pt x="345" y="246"/>
                  </a:lnTo>
                  <a:lnTo>
                    <a:pt x="319" y="267"/>
                  </a:lnTo>
                  <a:lnTo>
                    <a:pt x="294" y="290"/>
                  </a:lnTo>
                  <a:lnTo>
                    <a:pt x="271" y="314"/>
                  </a:lnTo>
                  <a:lnTo>
                    <a:pt x="249" y="339"/>
                  </a:lnTo>
                  <a:lnTo>
                    <a:pt x="148" y="287"/>
                  </a:lnTo>
                  <a:lnTo>
                    <a:pt x="35" y="491"/>
                  </a:lnTo>
                  <a:lnTo>
                    <a:pt x="136" y="543"/>
                  </a:lnTo>
                  <a:lnTo>
                    <a:pt x="136" y="543"/>
                  </a:lnTo>
                  <a:lnTo>
                    <a:pt x="127" y="574"/>
                  </a:lnTo>
                  <a:lnTo>
                    <a:pt x="119" y="605"/>
                  </a:lnTo>
                  <a:lnTo>
                    <a:pt x="112" y="638"/>
                  </a:lnTo>
                  <a:lnTo>
                    <a:pt x="108" y="671"/>
                  </a:lnTo>
                  <a:lnTo>
                    <a:pt x="106" y="704"/>
                  </a:lnTo>
                  <a:lnTo>
                    <a:pt x="106" y="737"/>
                  </a:lnTo>
                  <a:lnTo>
                    <a:pt x="107" y="771"/>
                  </a:lnTo>
                  <a:lnTo>
                    <a:pt x="109" y="804"/>
                  </a:lnTo>
                  <a:lnTo>
                    <a:pt x="0" y="836"/>
                  </a:lnTo>
                  <a:lnTo>
                    <a:pt x="70" y="1057"/>
                  </a:lnTo>
                  <a:lnTo>
                    <a:pt x="180" y="1025"/>
                  </a:lnTo>
                  <a:lnTo>
                    <a:pt x="180" y="1025"/>
                  </a:lnTo>
                  <a:lnTo>
                    <a:pt x="197" y="1055"/>
                  </a:lnTo>
                  <a:lnTo>
                    <a:pt x="215" y="1084"/>
                  </a:lnTo>
                  <a:lnTo>
                    <a:pt x="235" y="1111"/>
                  </a:lnTo>
                  <a:lnTo>
                    <a:pt x="256" y="1137"/>
                  </a:lnTo>
                  <a:lnTo>
                    <a:pt x="278" y="1162"/>
                  </a:lnTo>
                  <a:lnTo>
                    <a:pt x="302" y="1185"/>
                  </a:lnTo>
                  <a:lnTo>
                    <a:pt x="327" y="1208"/>
                  </a:lnTo>
                  <a:lnTo>
                    <a:pt x="352" y="1228"/>
                  </a:lnTo>
                  <a:lnTo>
                    <a:pt x="299" y="1326"/>
                  </a:lnTo>
                  <a:lnTo>
                    <a:pt x="511" y="1434"/>
                  </a:lnTo>
                  <a:lnTo>
                    <a:pt x="565" y="1338"/>
                  </a:lnTo>
                  <a:lnTo>
                    <a:pt x="565" y="1338"/>
                  </a:lnTo>
                  <a:lnTo>
                    <a:pt x="588" y="1344"/>
                  </a:lnTo>
                  <a:lnTo>
                    <a:pt x="613" y="1351"/>
                  </a:lnTo>
                  <a:lnTo>
                    <a:pt x="637" y="1355"/>
                  </a:lnTo>
                  <a:lnTo>
                    <a:pt x="662" y="1359"/>
                  </a:lnTo>
                  <a:lnTo>
                    <a:pt x="687" y="1362"/>
                  </a:lnTo>
                  <a:lnTo>
                    <a:pt x="713" y="1365"/>
                  </a:lnTo>
                  <a:lnTo>
                    <a:pt x="737" y="1367"/>
                  </a:lnTo>
                  <a:lnTo>
                    <a:pt x="763" y="1367"/>
                  </a:lnTo>
                  <a:lnTo>
                    <a:pt x="763" y="1245"/>
                  </a:lnTo>
                  <a:lnTo>
                    <a:pt x="763" y="1245"/>
                  </a:lnTo>
                  <a:lnTo>
                    <a:pt x="742" y="1244"/>
                  </a:lnTo>
                  <a:lnTo>
                    <a:pt x="720" y="1243"/>
                  </a:lnTo>
                  <a:lnTo>
                    <a:pt x="699" y="1240"/>
                  </a:lnTo>
                  <a:lnTo>
                    <a:pt x="679" y="1238"/>
                  </a:lnTo>
                  <a:lnTo>
                    <a:pt x="658" y="1234"/>
                  </a:lnTo>
                  <a:lnTo>
                    <a:pt x="637" y="1230"/>
                  </a:lnTo>
                  <a:lnTo>
                    <a:pt x="617" y="1224"/>
                  </a:lnTo>
                  <a:lnTo>
                    <a:pt x="597" y="1219"/>
                  </a:lnTo>
                  <a:lnTo>
                    <a:pt x="578" y="1212"/>
                  </a:lnTo>
                  <a:lnTo>
                    <a:pt x="559" y="1205"/>
                  </a:lnTo>
                  <a:lnTo>
                    <a:pt x="540" y="1196"/>
                  </a:lnTo>
                  <a:lnTo>
                    <a:pt x="521" y="1187"/>
                  </a:lnTo>
                  <a:lnTo>
                    <a:pt x="503" y="1179"/>
                  </a:lnTo>
                  <a:lnTo>
                    <a:pt x="485" y="1168"/>
                  </a:lnTo>
                  <a:lnTo>
                    <a:pt x="467" y="1157"/>
                  </a:lnTo>
                  <a:lnTo>
                    <a:pt x="450" y="1145"/>
                  </a:lnTo>
                  <a:lnTo>
                    <a:pt x="433" y="1133"/>
                  </a:lnTo>
                  <a:lnTo>
                    <a:pt x="418" y="1120"/>
                  </a:lnTo>
                  <a:lnTo>
                    <a:pt x="402" y="1108"/>
                  </a:lnTo>
                  <a:lnTo>
                    <a:pt x="387" y="1093"/>
                  </a:lnTo>
                  <a:lnTo>
                    <a:pt x="373" y="1079"/>
                  </a:lnTo>
                  <a:lnTo>
                    <a:pt x="358" y="1064"/>
                  </a:lnTo>
                  <a:lnTo>
                    <a:pt x="345" y="1048"/>
                  </a:lnTo>
                  <a:lnTo>
                    <a:pt x="332" y="1032"/>
                  </a:lnTo>
                  <a:lnTo>
                    <a:pt x="320" y="1015"/>
                  </a:lnTo>
                  <a:lnTo>
                    <a:pt x="309" y="997"/>
                  </a:lnTo>
                  <a:lnTo>
                    <a:pt x="299" y="979"/>
                  </a:lnTo>
                  <a:lnTo>
                    <a:pt x="289" y="961"/>
                  </a:lnTo>
                  <a:lnTo>
                    <a:pt x="278" y="942"/>
                  </a:lnTo>
                  <a:lnTo>
                    <a:pt x="271" y="923"/>
                  </a:lnTo>
                  <a:lnTo>
                    <a:pt x="263" y="902"/>
                  </a:lnTo>
                  <a:lnTo>
                    <a:pt x="256" y="882"/>
                  </a:lnTo>
                  <a:lnTo>
                    <a:pt x="256" y="882"/>
                  </a:lnTo>
                  <a:lnTo>
                    <a:pt x="248" y="857"/>
                  </a:lnTo>
                  <a:lnTo>
                    <a:pt x="243" y="831"/>
                  </a:lnTo>
                  <a:lnTo>
                    <a:pt x="238" y="806"/>
                  </a:lnTo>
                  <a:lnTo>
                    <a:pt x="235" y="780"/>
                  </a:lnTo>
                  <a:lnTo>
                    <a:pt x="234" y="755"/>
                  </a:lnTo>
                  <a:lnTo>
                    <a:pt x="232" y="731"/>
                  </a:lnTo>
                  <a:lnTo>
                    <a:pt x="234" y="706"/>
                  </a:lnTo>
                  <a:lnTo>
                    <a:pt x="236" y="681"/>
                  </a:lnTo>
                  <a:lnTo>
                    <a:pt x="239" y="656"/>
                  </a:lnTo>
                  <a:lnTo>
                    <a:pt x="244" y="631"/>
                  </a:lnTo>
                  <a:lnTo>
                    <a:pt x="249" y="608"/>
                  </a:lnTo>
                  <a:lnTo>
                    <a:pt x="256" y="584"/>
                  </a:lnTo>
                  <a:lnTo>
                    <a:pt x="264" y="560"/>
                  </a:lnTo>
                  <a:lnTo>
                    <a:pt x="273" y="537"/>
                  </a:lnTo>
                  <a:lnTo>
                    <a:pt x="284" y="516"/>
                  </a:lnTo>
                  <a:lnTo>
                    <a:pt x="295" y="493"/>
                  </a:lnTo>
                  <a:lnTo>
                    <a:pt x="308" y="473"/>
                  </a:lnTo>
                  <a:lnTo>
                    <a:pt x="321" y="451"/>
                  </a:lnTo>
                  <a:lnTo>
                    <a:pt x="336" y="432"/>
                  </a:lnTo>
                  <a:lnTo>
                    <a:pt x="351" y="412"/>
                  </a:lnTo>
                  <a:lnTo>
                    <a:pt x="368" y="393"/>
                  </a:lnTo>
                  <a:lnTo>
                    <a:pt x="385" y="375"/>
                  </a:lnTo>
                  <a:lnTo>
                    <a:pt x="404" y="358"/>
                  </a:lnTo>
                  <a:lnTo>
                    <a:pt x="423" y="342"/>
                  </a:lnTo>
                  <a:lnTo>
                    <a:pt x="443" y="326"/>
                  </a:lnTo>
                  <a:lnTo>
                    <a:pt x="465" y="312"/>
                  </a:lnTo>
                  <a:lnTo>
                    <a:pt x="487" y="298"/>
                  </a:lnTo>
                  <a:lnTo>
                    <a:pt x="510" y="286"/>
                  </a:lnTo>
                  <a:lnTo>
                    <a:pt x="533" y="274"/>
                  </a:lnTo>
                  <a:lnTo>
                    <a:pt x="558" y="263"/>
                  </a:lnTo>
                  <a:lnTo>
                    <a:pt x="582" y="253"/>
                  </a:lnTo>
                  <a:lnTo>
                    <a:pt x="608" y="246"/>
                  </a:lnTo>
                  <a:lnTo>
                    <a:pt x="608" y="246"/>
                  </a:lnTo>
                  <a:lnTo>
                    <a:pt x="628" y="240"/>
                  </a:lnTo>
                  <a:lnTo>
                    <a:pt x="648" y="236"/>
                  </a:lnTo>
                  <a:lnTo>
                    <a:pt x="667" y="232"/>
                  </a:lnTo>
                  <a:lnTo>
                    <a:pt x="686" y="229"/>
                  </a:lnTo>
                  <a:lnTo>
                    <a:pt x="705" y="226"/>
                  </a:lnTo>
                  <a:lnTo>
                    <a:pt x="725" y="224"/>
                  </a:lnTo>
                  <a:lnTo>
                    <a:pt x="744" y="223"/>
                  </a:lnTo>
                  <a:lnTo>
                    <a:pt x="763" y="223"/>
                  </a:lnTo>
                  <a:lnTo>
                    <a:pt x="763" y="101"/>
                  </a:lnTo>
                  <a:close/>
                  <a:moveTo>
                    <a:pt x="1174" y="239"/>
                  </a:moveTo>
                  <a:lnTo>
                    <a:pt x="1227" y="142"/>
                  </a:lnTo>
                  <a:lnTo>
                    <a:pt x="1015" y="33"/>
                  </a:lnTo>
                  <a:lnTo>
                    <a:pt x="962" y="130"/>
                  </a:lnTo>
                  <a:lnTo>
                    <a:pt x="962" y="130"/>
                  </a:lnTo>
                  <a:lnTo>
                    <a:pt x="938" y="124"/>
                  </a:lnTo>
                  <a:lnTo>
                    <a:pt x="913" y="117"/>
                  </a:lnTo>
                  <a:lnTo>
                    <a:pt x="889" y="112"/>
                  </a:lnTo>
                  <a:lnTo>
                    <a:pt x="864" y="109"/>
                  </a:lnTo>
                  <a:lnTo>
                    <a:pt x="839" y="104"/>
                  </a:lnTo>
                  <a:lnTo>
                    <a:pt x="814" y="102"/>
                  </a:lnTo>
                  <a:lnTo>
                    <a:pt x="789" y="101"/>
                  </a:lnTo>
                  <a:lnTo>
                    <a:pt x="763" y="101"/>
                  </a:lnTo>
                  <a:lnTo>
                    <a:pt x="763" y="223"/>
                  </a:lnTo>
                  <a:lnTo>
                    <a:pt x="763" y="223"/>
                  </a:lnTo>
                  <a:lnTo>
                    <a:pt x="784" y="223"/>
                  </a:lnTo>
                  <a:lnTo>
                    <a:pt x="806" y="225"/>
                  </a:lnTo>
                  <a:lnTo>
                    <a:pt x="826" y="227"/>
                  </a:lnTo>
                  <a:lnTo>
                    <a:pt x="847" y="230"/>
                  </a:lnTo>
                  <a:lnTo>
                    <a:pt x="867" y="233"/>
                  </a:lnTo>
                  <a:lnTo>
                    <a:pt x="889" y="238"/>
                  </a:lnTo>
                  <a:lnTo>
                    <a:pt x="909" y="243"/>
                  </a:lnTo>
                  <a:lnTo>
                    <a:pt x="928" y="249"/>
                  </a:lnTo>
                  <a:lnTo>
                    <a:pt x="948" y="256"/>
                  </a:lnTo>
                  <a:lnTo>
                    <a:pt x="967" y="263"/>
                  </a:lnTo>
                  <a:lnTo>
                    <a:pt x="986" y="271"/>
                  </a:lnTo>
                  <a:lnTo>
                    <a:pt x="1005" y="279"/>
                  </a:lnTo>
                  <a:lnTo>
                    <a:pt x="1023" y="289"/>
                  </a:lnTo>
                  <a:lnTo>
                    <a:pt x="1041" y="300"/>
                  </a:lnTo>
                  <a:lnTo>
                    <a:pt x="1059" y="311"/>
                  </a:lnTo>
                  <a:lnTo>
                    <a:pt x="1076" y="321"/>
                  </a:lnTo>
                  <a:lnTo>
                    <a:pt x="1093" y="333"/>
                  </a:lnTo>
                  <a:lnTo>
                    <a:pt x="1109" y="346"/>
                  </a:lnTo>
                  <a:lnTo>
                    <a:pt x="1124" y="360"/>
                  </a:lnTo>
                  <a:lnTo>
                    <a:pt x="1139" y="374"/>
                  </a:lnTo>
                  <a:lnTo>
                    <a:pt x="1153" y="388"/>
                  </a:lnTo>
                  <a:lnTo>
                    <a:pt x="1168" y="403"/>
                  </a:lnTo>
                  <a:lnTo>
                    <a:pt x="1180" y="420"/>
                  </a:lnTo>
                  <a:lnTo>
                    <a:pt x="1194" y="436"/>
                  </a:lnTo>
                  <a:lnTo>
                    <a:pt x="1206" y="453"/>
                  </a:lnTo>
                  <a:lnTo>
                    <a:pt x="1217" y="470"/>
                  </a:lnTo>
                  <a:lnTo>
                    <a:pt x="1227" y="488"/>
                  </a:lnTo>
                  <a:lnTo>
                    <a:pt x="1238" y="506"/>
                  </a:lnTo>
                  <a:lnTo>
                    <a:pt x="1247" y="525"/>
                  </a:lnTo>
                  <a:lnTo>
                    <a:pt x="1256" y="545"/>
                  </a:lnTo>
                  <a:lnTo>
                    <a:pt x="1263" y="564"/>
                  </a:lnTo>
                  <a:lnTo>
                    <a:pt x="1270" y="585"/>
                  </a:lnTo>
                  <a:lnTo>
                    <a:pt x="1270" y="585"/>
                  </a:lnTo>
                  <a:lnTo>
                    <a:pt x="1278" y="611"/>
                  </a:lnTo>
                  <a:lnTo>
                    <a:pt x="1284" y="636"/>
                  </a:lnTo>
                  <a:lnTo>
                    <a:pt x="1288" y="662"/>
                  </a:lnTo>
                  <a:lnTo>
                    <a:pt x="1291" y="686"/>
                  </a:lnTo>
                  <a:lnTo>
                    <a:pt x="1293" y="712"/>
                  </a:lnTo>
                  <a:lnTo>
                    <a:pt x="1294" y="737"/>
                  </a:lnTo>
                  <a:lnTo>
                    <a:pt x="1293" y="762"/>
                  </a:lnTo>
                  <a:lnTo>
                    <a:pt x="1290" y="787"/>
                  </a:lnTo>
                  <a:lnTo>
                    <a:pt x="1287" y="812"/>
                  </a:lnTo>
                  <a:lnTo>
                    <a:pt x="1282" y="836"/>
                  </a:lnTo>
                  <a:lnTo>
                    <a:pt x="1277" y="860"/>
                  </a:lnTo>
                  <a:lnTo>
                    <a:pt x="1270" y="884"/>
                  </a:lnTo>
                  <a:lnTo>
                    <a:pt x="1262" y="907"/>
                  </a:lnTo>
                  <a:lnTo>
                    <a:pt x="1252" y="929"/>
                  </a:lnTo>
                  <a:lnTo>
                    <a:pt x="1242" y="952"/>
                  </a:lnTo>
                  <a:lnTo>
                    <a:pt x="1231" y="974"/>
                  </a:lnTo>
                  <a:lnTo>
                    <a:pt x="1219" y="995"/>
                  </a:lnTo>
                  <a:lnTo>
                    <a:pt x="1205" y="1016"/>
                  </a:lnTo>
                  <a:lnTo>
                    <a:pt x="1190" y="1036"/>
                  </a:lnTo>
                  <a:lnTo>
                    <a:pt x="1175" y="1056"/>
                  </a:lnTo>
                  <a:lnTo>
                    <a:pt x="1158" y="1074"/>
                  </a:lnTo>
                  <a:lnTo>
                    <a:pt x="1140" y="1092"/>
                  </a:lnTo>
                  <a:lnTo>
                    <a:pt x="1122" y="1110"/>
                  </a:lnTo>
                  <a:lnTo>
                    <a:pt x="1103" y="1126"/>
                  </a:lnTo>
                  <a:lnTo>
                    <a:pt x="1083" y="1141"/>
                  </a:lnTo>
                  <a:lnTo>
                    <a:pt x="1061" y="1156"/>
                  </a:lnTo>
                  <a:lnTo>
                    <a:pt x="1039" y="1169"/>
                  </a:lnTo>
                  <a:lnTo>
                    <a:pt x="1017" y="1182"/>
                  </a:lnTo>
                  <a:lnTo>
                    <a:pt x="993" y="1194"/>
                  </a:lnTo>
                  <a:lnTo>
                    <a:pt x="968" y="1205"/>
                  </a:lnTo>
                  <a:lnTo>
                    <a:pt x="943" y="1213"/>
                  </a:lnTo>
                  <a:lnTo>
                    <a:pt x="917" y="1222"/>
                  </a:lnTo>
                  <a:lnTo>
                    <a:pt x="917" y="1222"/>
                  </a:lnTo>
                  <a:lnTo>
                    <a:pt x="898" y="1227"/>
                  </a:lnTo>
                  <a:lnTo>
                    <a:pt x="879" y="1232"/>
                  </a:lnTo>
                  <a:lnTo>
                    <a:pt x="860" y="1236"/>
                  </a:lnTo>
                  <a:lnTo>
                    <a:pt x="840" y="1239"/>
                  </a:lnTo>
                  <a:lnTo>
                    <a:pt x="820" y="1241"/>
                  </a:lnTo>
                  <a:lnTo>
                    <a:pt x="801" y="1243"/>
                  </a:lnTo>
                  <a:lnTo>
                    <a:pt x="782" y="1244"/>
                  </a:lnTo>
                  <a:lnTo>
                    <a:pt x="763" y="1245"/>
                  </a:lnTo>
                  <a:lnTo>
                    <a:pt x="763" y="1367"/>
                  </a:lnTo>
                  <a:lnTo>
                    <a:pt x="763" y="1367"/>
                  </a:lnTo>
                  <a:lnTo>
                    <a:pt x="799" y="1366"/>
                  </a:lnTo>
                  <a:lnTo>
                    <a:pt x="836" y="1362"/>
                  </a:lnTo>
                  <a:lnTo>
                    <a:pt x="870" y="1468"/>
                  </a:lnTo>
                  <a:lnTo>
                    <a:pt x="1098" y="1400"/>
                  </a:lnTo>
                  <a:lnTo>
                    <a:pt x="1066" y="1295"/>
                  </a:lnTo>
                  <a:lnTo>
                    <a:pt x="1066" y="1295"/>
                  </a:lnTo>
                  <a:lnTo>
                    <a:pt x="1096" y="1279"/>
                  </a:lnTo>
                  <a:lnTo>
                    <a:pt x="1127" y="1262"/>
                  </a:lnTo>
                  <a:lnTo>
                    <a:pt x="1155" y="1243"/>
                  </a:lnTo>
                  <a:lnTo>
                    <a:pt x="1181" y="1222"/>
                  </a:lnTo>
                  <a:lnTo>
                    <a:pt x="1207" y="1200"/>
                  </a:lnTo>
                  <a:lnTo>
                    <a:pt x="1232" y="1178"/>
                  </a:lnTo>
                  <a:lnTo>
                    <a:pt x="1256" y="1154"/>
                  </a:lnTo>
                  <a:lnTo>
                    <a:pt x="1277" y="1129"/>
                  </a:lnTo>
                  <a:lnTo>
                    <a:pt x="1378" y="1180"/>
                  </a:lnTo>
                  <a:lnTo>
                    <a:pt x="1490" y="977"/>
                  </a:lnTo>
                  <a:lnTo>
                    <a:pt x="1390" y="925"/>
                  </a:lnTo>
                  <a:lnTo>
                    <a:pt x="1390" y="925"/>
                  </a:lnTo>
                  <a:lnTo>
                    <a:pt x="1399" y="894"/>
                  </a:lnTo>
                  <a:lnTo>
                    <a:pt x="1407" y="861"/>
                  </a:lnTo>
                  <a:lnTo>
                    <a:pt x="1413" y="829"/>
                  </a:lnTo>
                  <a:lnTo>
                    <a:pt x="1417" y="797"/>
                  </a:lnTo>
                  <a:lnTo>
                    <a:pt x="1420" y="764"/>
                  </a:lnTo>
                  <a:lnTo>
                    <a:pt x="1420" y="731"/>
                  </a:lnTo>
                  <a:lnTo>
                    <a:pt x="1419" y="697"/>
                  </a:lnTo>
                  <a:lnTo>
                    <a:pt x="1417" y="664"/>
                  </a:lnTo>
                  <a:lnTo>
                    <a:pt x="1526" y="631"/>
                  </a:lnTo>
                  <a:lnTo>
                    <a:pt x="1455" y="410"/>
                  </a:lnTo>
                  <a:lnTo>
                    <a:pt x="1346" y="442"/>
                  </a:lnTo>
                  <a:lnTo>
                    <a:pt x="1346" y="442"/>
                  </a:lnTo>
                  <a:lnTo>
                    <a:pt x="1330" y="412"/>
                  </a:lnTo>
                  <a:lnTo>
                    <a:pt x="1312" y="384"/>
                  </a:lnTo>
                  <a:lnTo>
                    <a:pt x="1291" y="357"/>
                  </a:lnTo>
                  <a:lnTo>
                    <a:pt x="1270" y="331"/>
                  </a:lnTo>
                  <a:lnTo>
                    <a:pt x="1248" y="306"/>
                  </a:lnTo>
                  <a:lnTo>
                    <a:pt x="1224" y="282"/>
                  </a:lnTo>
                  <a:lnTo>
                    <a:pt x="1199" y="260"/>
                  </a:lnTo>
                  <a:lnTo>
                    <a:pt x="1174" y="239"/>
                  </a:lnTo>
                  <a:close/>
                </a:path>
              </a:pathLst>
            </a:custGeom>
            <a:solidFill>
              <a:srgbClr val="ECF0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2170"/>
            <p:cNvSpPr>
              <a:spLocks/>
            </p:cNvSpPr>
            <p:nvPr/>
          </p:nvSpPr>
          <p:spPr bwMode="auto">
            <a:xfrm flipH="1">
              <a:off x="8149148" y="3308298"/>
              <a:ext cx="220726" cy="356173"/>
            </a:xfrm>
            <a:custGeom>
              <a:avLst/>
              <a:gdLst>
                <a:gd name="T0" fmla="*/ 726 w 763"/>
                <a:gd name="T1" fmla="*/ 102 h 1434"/>
                <a:gd name="T2" fmla="*/ 427 w 763"/>
                <a:gd name="T3" fmla="*/ 67 h 1434"/>
                <a:gd name="T4" fmla="*/ 430 w 763"/>
                <a:gd name="T5" fmla="*/ 189 h 1434"/>
                <a:gd name="T6" fmla="*/ 345 w 763"/>
                <a:gd name="T7" fmla="*/ 246 h 1434"/>
                <a:gd name="T8" fmla="*/ 271 w 763"/>
                <a:gd name="T9" fmla="*/ 314 h 1434"/>
                <a:gd name="T10" fmla="*/ 35 w 763"/>
                <a:gd name="T11" fmla="*/ 491 h 1434"/>
                <a:gd name="T12" fmla="*/ 127 w 763"/>
                <a:gd name="T13" fmla="*/ 574 h 1434"/>
                <a:gd name="T14" fmla="*/ 108 w 763"/>
                <a:gd name="T15" fmla="*/ 671 h 1434"/>
                <a:gd name="T16" fmla="*/ 107 w 763"/>
                <a:gd name="T17" fmla="*/ 771 h 1434"/>
                <a:gd name="T18" fmla="*/ 70 w 763"/>
                <a:gd name="T19" fmla="*/ 1057 h 1434"/>
                <a:gd name="T20" fmla="*/ 197 w 763"/>
                <a:gd name="T21" fmla="*/ 1055 h 1434"/>
                <a:gd name="T22" fmla="*/ 256 w 763"/>
                <a:gd name="T23" fmla="*/ 1137 h 1434"/>
                <a:gd name="T24" fmla="*/ 327 w 763"/>
                <a:gd name="T25" fmla="*/ 1208 h 1434"/>
                <a:gd name="T26" fmla="*/ 511 w 763"/>
                <a:gd name="T27" fmla="*/ 1434 h 1434"/>
                <a:gd name="T28" fmla="*/ 588 w 763"/>
                <a:gd name="T29" fmla="*/ 1344 h 1434"/>
                <a:gd name="T30" fmla="*/ 662 w 763"/>
                <a:gd name="T31" fmla="*/ 1359 h 1434"/>
                <a:gd name="T32" fmla="*/ 737 w 763"/>
                <a:gd name="T33" fmla="*/ 1367 h 1434"/>
                <a:gd name="T34" fmla="*/ 763 w 763"/>
                <a:gd name="T35" fmla="*/ 1245 h 1434"/>
                <a:gd name="T36" fmla="*/ 699 w 763"/>
                <a:gd name="T37" fmla="*/ 1240 h 1434"/>
                <a:gd name="T38" fmla="*/ 637 w 763"/>
                <a:gd name="T39" fmla="*/ 1230 h 1434"/>
                <a:gd name="T40" fmla="*/ 578 w 763"/>
                <a:gd name="T41" fmla="*/ 1212 h 1434"/>
                <a:gd name="T42" fmla="*/ 521 w 763"/>
                <a:gd name="T43" fmla="*/ 1187 h 1434"/>
                <a:gd name="T44" fmla="*/ 467 w 763"/>
                <a:gd name="T45" fmla="*/ 1157 h 1434"/>
                <a:gd name="T46" fmla="*/ 418 w 763"/>
                <a:gd name="T47" fmla="*/ 1120 h 1434"/>
                <a:gd name="T48" fmla="*/ 373 w 763"/>
                <a:gd name="T49" fmla="*/ 1079 h 1434"/>
                <a:gd name="T50" fmla="*/ 332 w 763"/>
                <a:gd name="T51" fmla="*/ 1032 h 1434"/>
                <a:gd name="T52" fmla="*/ 299 w 763"/>
                <a:gd name="T53" fmla="*/ 979 h 1434"/>
                <a:gd name="T54" fmla="*/ 271 w 763"/>
                <a:gd name="T55" fmla="*/ 923 h 1434"/>
                <a:gd name="T56" fmla="*/ 256 w 763"/>
                <a:gd name="T57" fmla="*/ 882 h 1434"/>
                <a:gd name="T58" fmla="*/ 238 w 763"/>
                <a:gd name="T59" fmla="*/ 806 h 1434"/>
                <a:gd name="T60" fmla="*/ 232 w 763"/>
                <a:gd name="T61" fmla="*/ 731 h 1434"/>
                <a:gd name="T62" fmla="*/ 239 w 763"/>
                <a:gd name="T63" fmla="*/ 656 h 1434"/>
                <a:gd name="T64" fmla="*/ 256 w 763"/>
                <a:gd name="T65" fmla="*/ 584 h 1434"/>
                <a:gd name="T66" fmla="*/ 284 w 763"/>
                <a:gd name="T67" fmla="*/ 516 h 1434"/>
                <a:gd name="T68" fmla="*/ 321 w 763"/>
                <a:gd name="T69" fmla="*/ 451 h 1434"/>
                <a:gd name="T70" fmla="*/ 368 w 763"/>
                <a:gd name="T71" fmla="*/ 393 h 1434"/>
                <a:gd name="T72" fmla="*/ 423 w 763"/>
                <a:gd name="T73" fmla="*/ 342 h 1434"/>
                <a:gd name="T74" fmla="*/ 487 w 763"/>
                <a:gd name="T75" fmla="*/ 298 h 1434"/>
                <a:gd name="T76" fmla="*/ 558 w 763"/>
                <a:gd name="T77" fmla="*/ 263 h 1434"/>
                <a:gd name="T78" fmla="*/ 608 w 763"/>
                <a:gd name="T79" fmla="*/ 246 h 1434"/>
                <a:gd name="T80" fmla="*/ 667 w 763"/>
                <a:gd name="T81" fmla="*/ 232 h 1434"/>
                <a:gd name="T82" fmla="*/ 725 w 763"/>
                <a:gd name="T83" fmla="*/ 224 h 1434"/>
                <a:gd name="T84" fmla="*/ 763 w 763"/>
                <a:gd name="T85" fmla="*/ 101 h 1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63" h="1434">
                  <a:moveTo>
                    <a:pt x="763" y="101"/>
                  </a:moveTo>
                  <a:lnTo>
                    <a:pt x="763" y="101"/>
                  </a:lnTo>
                  <a:lnTo>
                    <a:pt x="726" y="102"/>
                  </a:lnTo>
                  <a:lnTo>
                    <a:pt x="690" y="104"/>
                  </a:lnTo>
                  <a:lnTo>
                    <a:pt x="656" y="0"/>
                  </a:lnTo>
                  <a:lnTo>
                    <a:pt x="427" y="67"/>
                  </a:lnTo>
                  <a:lnTo>
                    <a:pt x="460" y="172"/>
                  </a:lnTo>
                  <a:lnTo>
                    <a:pt x="460" y="172"/>
                  </a:lnTo>
                  <a:lnTo>
                    <a:pt x="430" y="189"/>
                  </a:lnTo>
                  <a:lnTo>
                    <a:pt x="400" y="206"/>
                  </a:lnTo>
                  <a:lnTo>
                    <a:pt x="372" y="225"/>
                  </a:lnTo>
                  <a:lnTo>
                    <a:pt x="345" y="246"/>
                  </a:lnTo>
                  <a:lnTo>
                    <a:pt x="319" y="267"/>
                  </a:lnTo>
                  <a:lnTo>
                    <a:pt x="294" y="290"/>
                  </a:lnTo>
                  <a:lnTo>
                    <a:pt x="271" y="314"/>
                  </a:lnTo>
                  <a:lnTo>
                    <a:pt x="249" y="339"/>
                  </a:lnTo>
                  <a:lnTo>
                    <a:pt x="148" y="287"/>
                  </a:lnTo>
                  <a:lnTo>
                    <a:pt x="35" y="491"/>
                  </a:lnTo>
                  <a:lnTo>
                    <a:pt x="136" y="543"/>
                  </a:lnTo>
                  <a:lnTo>
                    <a:pt x="136" y="543"/>
                  </a:lnTo>
                  <a:lnTo>
                    <a:pt x="127" y="574"/>
                  </a:lnTo>
                  <a:lnTo>
                    <a:pt x="119" y="605"/>
                  </a:lnTo>
                  <a:lnTo>
                    <a:pt x="112" y="638"/>
                  </a:lnTo>
                  <a:lnTo>
                    <a:pt x="108" y="671"/>
                  </a:lnTo>
                  <a:lnTo>
                    <a:pt x="106" y="704"/>
                  </a:lnTo>
                  <a:lnTo>
                    <a:pt x="106" y="737"/>
                  </a:lnTo>
                  <a:lnTo>
                    <a:pt x="107" y="771"/>
                  </a:lnTo>
                  <a:lnTo>
                    <a:pt x="109" y="804"/>
                  </a:lnTo>
                  <a:lnTo>
                    <a:pt x="0" y="836"/>
                  </a:lnTo>
                  <a:lnTo>
                    <a:pt x="70" y="1057"/>
                  </a:lnTo>
                  <a:lnTo>
                    <a:pt x="180" y="1025"/>
                  </a:lnTo>
                  <a:lnTo>
                    <a:pt x="180" y="1025"/>
                  </a:lnTo>
                  <a:lnTo>
                    <a:pt x="197" y="1055"/>
                  </a:lnTo>
                  <a:lnTo>
                    <a:pt x="215" y="1084"/>
                  </a:lnTo>
                  <a:lnTo>
                    <a:pt x="235" y="1111"/>
                  </a:lnTo>
                  <a:lnTo>
                    <a:pt x="256" y="1137"/>
                  </a:lnTo>
                  <a:lnTo>
                    <a:pt x="278" y="1162"/>
                  </a:lnTo>
                  <a:lnTo>
                    <a:pt x="302" y="1185"/>
                  </a:lnTo>
                  <a:lnTo>
                    <a:pt x="327" y="1208"/>
                  </a:lnTo>
                  <a:lnTo>
                    <a:pt x="352" y="1228"/>
                  </a:lnTo>
                  <a:lnTo>
                    <a:pt x="299" y="1326"/>
                  </a:lnTo>
                  <a:lnTo>
                    <a:pt x="511" y="1434"/>
                  </a:lnTo>
                  <a:lnTo>
                    <a:pt x="565" y="1338"/>
                  </a:lnTo>
                  <a:lnTo>
                    <a:pt x="565" y="1338"/>
                  </a:lnTo>
                  <a:lnTo>
                    <a:pt x="588" y="1344"/>
                  </a:lnTo>
                  <a:lnTo>
                    <a:pt x="613" y="1351"/>
                  </a:lnTo>
                  <a:lnTo>
                    <a:pt x="637" y="1355"/>
                  </a:lnTo>
                  <a:lnTo>
                    <a:pt x="662" y="1359"/>
                  </a:lnTo>
                  <a:lnTo>
                    <a:pt x="687" y="1362"/>
                  </a:lnTo>
                  <a:lnTo>
                    <a:pt x="713" y="1365"/>
                  </a:lnTo>
                  <a:lnTo>
                    <a:pt x="737" y="1367"/>
                  </a:lnTo>
                  <a:lnTo>
                    <a:pt x="763" y="1367"/>
                  </a:lnTo>
                  <a:lnTo>
                    <a:pt x="763" y="1245"/>
                  </a:lnTo>
                  <a:lnTo>
                    <a:pt x="763" y="1245"/>
                  </a:lnTo>
                  <a:lnTo>
                    <a:pt x="742" y="1244"/>
                  </a:lnTo>
                  <a:lnTo>
                    <a:pt x="720" y="1243"/>
                  </a:lnTo>
                  <a:lnTo>
                    <a:pt x="699" y="1240"/>
                  </a:lnTo>
                  <a:lnTo>
                    <a:pt x="679" y="1238"/>
                  </a:lnTo>
                  <a:lnTo>
                    <a:pt x="658" y="1234"/>
                  </a:lnTo>
                  <a:lnTo>
                    <a:pt x="637" y="1230"/>
                  </a:lnTo>
                  <a:lnTo>
                    <a:pt x="617" y="1224"/>
                  </a:lnTo>
                  <a:lnTo>
                    <a:pt x="597" y="1219"/>
                  </a:lnTo>
                  <a:lnTo>
                    <a:pt x="578" y="1212"/>
                  </a:lnTo>
                  <a:lnTo>
                    <a:pt x="559" y="1205"/>
                  </a:lnTo>
                  <a:lnTo>
                    <a:pt x="540" y="1196"/>
                  </a:lnTo>
                  <a:lnTo>
                    <a:pt x="521" y="1187"/>
                  </a:lnTo>
                  <a:lnTo>
                    <a:pt x="503" y="1179"/>
                  </a:lnTo>
                  <a:lnTo>
                    <a:pt x="485" y="1168"/>
                  </a:lnTo>
                  <a:lnTo>
                    <a:pt x="467" y="1157"/>
                  </a:lnTo>
                  <a:lnTo>
                    <a:pt x="450" y="1145"/>
                  </a:lnTo>
                  <a:lnTo>
                    <a:pt x="433" y="1133"/>
                  </a:lnTo>
                  <a:lnTo>
                    <a:pt x="418" y="1120"/>
                  </a:lnTo>
                  <a:lnTo>
                    <a:pt x="402" y="1108"/>
                  </a:lnTo>
                  <a:lnTo>
                    <a:pt x="387" y="1093"/>
                  </a:lnTo>
                  <a:lnTo>
                    <a:pt x="373" y="1079"/>
                  </a:lnTo>
                  <a:lnTo>
                    <a:pt x="358" y="1064"/>
                  </a:lnTo>
                  <a:lnTo>
                    <a:pt x="345" y="1048"/>
                  </a:lnTo>
                  <a:lnTo>
                    <a:pt x="332" y="1032"/>
                  </a:lnTo>
                  <a:lnTo>
                    <a:pt x="320" y="1015"/>
                  </a:lnTo>
                  <a:lnTo>
                    <a:pt x="309" y="997"/>
                  </a:lnTo>
                  <a:lnTo>
                    <a:pt x="299" y="979"/>
                  </a:lnTo>
                  <a:lnTo>
                    <a:pt x="289" y="961"/>
                  </a:lnTo>
                  <a:lnTo>
                    <a:pt x="278" y="942"/>
                  </a:lnTo>
                  <a:lnTo>
                    <a:pt x="271" y="923"/>
                  </a:lnTo>
                  <a:lnTo>
                    <a:pt x="263" y="902"/>
                  </a:lnTo>
                  <a:lnTo>
                    <a:pt x="256" y="882"/>
                  </a:lnTo>
                  <a:lnTo>
                    <a:pt x="256" y="882"/>
                  </a:lnTo>
                  <a:lnTo>
                    <a:pt x="248" y="857"/>
                  </a:lnTo>
                  <a:lnTo>
                    <a:pt x="243" y="831"/>
                  </a:lnTo>
                  <a:lnTo>
                    <a:pt x="238" y="806"/>
                  </a:lnTo>
                  <a:lnTo>
                    <a:pt x="235" y="780"/>
                  </a:lnTo>
                  <a:lnTo>
                    <a:pt x="234" y="755"/>
                  </a:lnTo>
                  <a:lnTo>
                    <a:pt x="232" y="731"/>
                  </a:lnTo>
                  <a:lnTo>
                    <a:pt x="234" y="706"/>
                  </a:lnTo>
                  <a:lnTo>
                    <a:pt x="236" y="681"/>
                  </a:lnTo>
                  <a:lnTo>
                    <a:pt x="239" y="656"/>
                  </a:lnTo>
                  <a:lnTo>
                    <a:pt x="244" y="631"/>
                  </a:lnTo>
                  <a:lnTo>
                    <a:pt x="249" y="608"/>
                  </a:lnTo>
                  <a:lnTo>
                    <a:pt x="256" y="584"/>
                  </a:lnTo>
                  <a:lnTo>
                    <a:pt x="264" y="560"/>
                  </a:lnTo>
                  <a:lnTo>
                    <a:pt x="273" y="537"/>
                  </a:lnTo>
                  <a:lnTo>
                    <a:pt x="284" y="516"/>
                  </a:lnTo>
                  <a:lnTo>
                    <a:pt x="295" y="493"/>
                  </a:lnTo>
                  <a:lnTo>
                    <a:pt x="308" y="473"/>
                  </a:lnTo>
                  <a:lnTo>
                    <a:pt x="321" y="451"/>
                  </a:lnTo>
                  <a:lnTo>
                    <a:pt x="336" y="432"/>
                  </a:lnTo>
                  <a:lnTo>
                    <a:pt x="351" y="412"/>
                  </a:lnTo>
                  <a:lnTo>
                    <a:pt x="368" y="393"/>
                  </a:lnTo>
                  <a:lnTo>
                    <a:pt x="385" y="375"/>
                  </a:lnTo>
                  <a:lnTo>
                    <a:pt x="404" y="358"/>
                  </a:lnTo>
                  <a:lnTo>
                    <a:pt x="423" y="342"/>
                  </a:lnTo>
                  <a:lnTo>
                    <a:pt x="443" y="326"/>
                  </a:lnTo>
                  <a:lnTo>
                    <a:pt x="465" y="312"/>
                  </a:lnTo>
                  <a:lnTo>
                    <a:pt x="487" y="298"/>
                  </a:lnTo>
                  <a:lnTo>
                    <a:pt x="510" y="286"/>
                  </a:lnTo>
                  <a:lnTo>
                    <a:pt x="533" y="274"/>
                  </a:lnTo>
                  <a:lnTo>
                    <a:pt x="558" y="263"/>
                  </a:lnTo>
                  <a:lnTo>
                    <a:pt x="582" y="253"/>
                  </a:lnTo>
                  <a:lnTo>
                    <a:pt x="608" y="246"/>
                  </a:lnTo>
                  <a:lnTo>
                    <a:pt x="608" y="246"/>
                  </a:lnTo>
                  <a:lnTo>
                    <a:pt x="628" y="240"/>
                  </a:lnTo>
                  <a:lnTo>
                    <a:pt x="648" y="236"/>
                  </a:lnTo>
                  <a:lnTo>
                    <a:pt x="667" y="232"/>
                  </a:lnTo>
                  <a:lnTo>
                    <a:pt x="686" y="229"/>
                  </a:lnTo>
                  <a:lnTo>
                    <a:pt x="705" y="226"/>
                  </a:lnTo>
                  <a:lnTo>
                    <a:pt x="725" y="224"/>
                  </a:lnTo>
                  <a:lnTo>
                    <a:pt x="744" y="223"/>
                  </a:lnTo>
                  <a:lnTo>
                    <a:pt x="763" y="223"/>
                  </a:lnTo>
                  <a:lnTo>
                    <a:pt x="763" y="10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2171"/>
            <p:cNvSpPr>
              <a:spLocks/>
            </p:cNvSpPr>
            <p:nvPr/>
          </p:nvSpPr>
          <p:spPr bwMode="auto">
            <a:xfrm flipH="1">
              <a:off x="7928422" y="3316985"/>
              <a:ext cx="220726" cy="356173"/>
            </a:xfrm>
            <a:custGeom>
              <a:avLst/>
              <a:gdLst>
                <a:gd name="T0" fmla="*/ 252 w 763"/>
                <a:gd name="T1" fmla="*/ 0 h 1435"/>
                <a:gd name="T2" fmla="*/ 175 w 763"/>
                <a:gd name="T3" fmla="*/ 91 h 1435"/>
                <a:gd name="T4" fmla="*/ 101 w 763"/>
                <a:gd name="T5" fmla="*/ 76 h 1435"/>
                <a:gd name="T6" fmla="*/ 26 w 763"/>
                <a:gd name="T7" fmla="*/ 68 h 1435"/>
                <a:gd name="T8" fmla="*/ 0 w 763"/>
                <a:gd name="T9" fmla="*/ 190 h 1435"/>
                <a:gd name="T10" fmla="*/ 63 w 763"/>
                <a:gd name="T11" fmla="*/ 194 h 1435"/>
                <a:gd name="T12" fmla="*/ 126 w 763"/>
                <a:gd name="T13" fmla="*/ 205 h 1435"/>
                <a:gd name="T14" fmla="*/ 185 w 763"/>
                <a:gd name="T15" fmla="*/ 223 h 1435"/>
                <a:gd name="T16" fmla="*/ 242 w 763"/>
                <a:gd name="T17" fmla="*/ 246 h 1435"/>
                <a:gd name="T18" fmla="*/ 296 w 763"/>
                <a:gd name="T19" fmla="*/ 278 h 1435"/>
                <a:gd name="T20" fmla="*/ 346 w 763"/>
                <a:gd name="T21" fmla="*/ 313 h 1435"/>
                <a:gd name="T22" fmla="*/ 390 w 763"/>
                <a:gd name="T23" fmla="*/ 355 h 1435"/>
                <a:gd name="T24" fmla="*/ 431 w 763"/>
                <a:gd name="T25" fmla="*/ 403 h 1435"/>
                <a:gd name="T26" fmla="*/ 464 w 763"/>
                <a:gd name="T27" fmla="*/ 455 h 1435"/>
                <a:gd name="T28" fmla="*/ 493 w 763"/>
                <a:gd name="T29" fmla="*/ 512 h 1435"/>
                <a:gd name="T30" fmla="*/ 507 w 763"/>
                <a:gd name="T31" fmla="*/ 552 h 1435"/>
                <a:gd name="T32" fmla="*/ 525 w 763"/>
                <a:gd name="T33" fmla="*/ 629 h 1435"/>
                <a:gd name="T34" fmla="*/ 531 w 763"/>
                <a:gd name="T35" fmla="*/ 704 h 1435"/>
                <a:gd name="T36" fmla="*/ 524 w 763"/>
                <a:gd name="T37" fmla="*/ 779 h 1435"/>
                <a:gd name="T38" fmla="*/ 507 w 763"/>
                <a:gd name="T39" fmla="*/ 851 h 1435"/>
                <a:gd name="T40" fmla="*/ 479 w 763"/>
                <a:gd name="T41" fmla="*/ 919 h 1435"/>
                <a:gd name="T42" fmla="*/ 442 w 763"/>
                <a:gd name="T43" fmla="*/ 983 h 1435"/>
                <a:gd name="T44" fmla="*/ 395 w 763"/>
                <a:gd name="T45" fmla="*/ 1041 h 1435"/>
                <a:gd name="T46" fmla="*/ 340 w 763"/>
                <a:gd name="T47" fmla="*/ 1093 h 1435"/>
                <a:gd name="T48" fmla="*/ 276 w 763"/>
                <a:gd name="T49" fmla="*/ 1136 h 1435"/>
                <a:gd name="T50" fmla="*/ 205 w 763"/>
                <a:gd name="T51" fmla="*/ 1172 h 1435"/>
                <a:gd name="T52" fmla="*/ 154 w 763"/>
                <a:gd name="T53" fmla="*/ 1189 h 1435"/>
                <a:gd name="T54" fmla="*/ 97 w 763"/>
                <a:gd name="T55" fmla="*/ 1203 h 1435"/>
                <a:gd name="T56" fmla="*/ 38 w 763"/>
                <a:gd name="T57" fmla="*/ 1210 h 1435"/>
                <a:gd name="T58" fmla="*/ 0 w 763"/>
                <a:gd name="T59" fmla="*/ 1334 h 1435"/>
                <a:gd name="T60" fmla="*/ 73 w 763"/>
                <a:gd name="T61" fmla="*/ 1329 h 1435"/>
                <a:gd name="T62" fmla="*/ 303 w 763"/>
                <a:gd name="T63" fmla="*/ 1262 h 1435"/>
                <a:gd name="T64" fmla="*/ 364 w 763"/>
                <a:gd name="T65" fmla="*/ 1229 h 1435"/>
                <a:gd name="T66" fmla="*/ 444 w 763"/>
                <a:gd name="T67" fmla="*/ 1167 h 1435"/>
                <a:gd name="T68" fmla="*/ 514 w 763"/>
                <a:gd name="T69" fmla="*/ 1096 h 1435"/>
                <a:gd name="T70" fmla="*/ 627 w 763"/>
                <a:gd name="T71" fmla="*/ 892 h 1435"/>
                <a:gd name="T72" fmla="*/ 644 w 763"/>
                <a:gd name="T73" fmla="*/ 828 h 1435"/>
                <a:gd name="T74" fmla="*/ 657 w 763"/>
                <a:gd name="T75" fmla="*/ 731 h 1435"/>
                <a:gd name="T76" fmla="*/ 654 w 763"/>
                <a:gd name="T77" fmla="*/ 631 h 1435"/>
                <a:gd name="T78" fmla="*/ 583 w 763"/>
                <a:gd name="T79" fmla="*/ 409 h 1435"/>
                <a:gd name="T80" fmla="*/ 549 w 763"/>
                <a:gd name="T81" fmla="*/ 351 h 1435"/>
                <a:gd name="T82" fmla="*/ 485 w 763"/>
                <a:gd name="T83" fmla="*/ 273 h 1435"/>
                <a:gd name="T84" fmla="*/ 411 w 763"/>
                <a:gd name="T85" fmla="*/ 206 h 1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63" h="1435">
                  <a:moveTo>
                    <a:pt x="411" y="206"/>
                  </a:moveTo>
                  <a:lnTo>
                    <a:pt x="464" y="109"/>
                  </a:lnTo>
                  <a:lnTo>
                    <a:pt x="252" y="0"/>
                  </a:lnTo>
                  <a:lnTo>
                    <a:pt x="199" y="97"/>
                  </a:lnTo>
                  <a:lnTo>
                    <a:pt x="199" y="97"/>
                  </a:lnTo>
                  <a:lnTo>
                    <a:pt x="175" y="91"/>
                  </a:lnTo>
                  <a:lnTo>
                    <a:pt x="150" y="84"/>
                  </a:lnTo>
                  <a:lnTo>
                    <a:pt x="126" y="79"/>
                  </a:lnTo>
                  <a:lnTo>
                    <a:pt x="101" y="76"/>
                  </a:lnTo>
                  <a:lnTo>
                    <a:pt x="76" y="71"/>
                  </a:lnTo>
                  <a:lnTo>
                    <a:pt x="51" y="69"/>
                  </a:lnTo>
                  <a:lnTo>
                    <a:pt x="26" y="68"/>
                  </a:lnTo>
                  <a:lnTo>
                    <a:pt x="0" y="68"/>
                  </a:lnTo>
                  <a:lnTo>
                    <a:pt x="0" y="190"/>
                  </a:lnTo>
                  <a:lnTo>
                    <a:pt x="0" y="190"/>
                  </a:lnTo>
                  <a:lnTo>
                    <a:pt x="21" y="190"/>
                  </a:lnTo>
                  <a:lnTo>
                    <a:pt x="43" y="192"/>
                  </a:lnTo>
                  <a:lnTo>
                    <a:pt x="63" y="194"/>
                  </a:lnTo>
                  <a:lnTo>
                    <a:pt x="84" y="197"/>
                  </a:lnTo>
                  <a:lnTo>
                    <a:pt x="104" y="200"/>
                  </a:lnTo>
                  <a:lnTo>
                    <a:pt x="126" y="205"/>
                  </a:lnTo>
                  <a:lnTo>
                    <a:pt x="146" y="210"/>
                  </a:lnTo>
                  <a:lnTo>
                    <a:pt x="165" y="216"/>
                  </a:lnTo>
                  <a:lnTo>
                    <a:pt x="185" y="223"/>
                  </a:lnTo>
                  <a:lnTo>
                    <a:pt x="204" y="230"/>
                  </a:lnTo>
                  <a:lnTo>
                    <a:pt x="223" y="238"/>
                  </a:lnTo>
                  <a:lnTo>
                    <a:pt x="242" y="246"/>
                  </a:lnTo>
                  <a:lnTo>
                    <a:pt x="260" y="256"/>
                  </a:lnTo>
                  <a:lnTo>
                    <a:pt x="278" y="267"/>
                  </a:lnTo>
                  <a:lnTo>
                    <a:pt x="296" y="278"/>
                  </a:lnTo>
                  <a:lnTo>
                    <a:pt x="313" y="288"/>
                  </a:lnTo>
                  <a:lnTo>
                    <a:pt x="330" y="300"/>
                  </a:lnTo>
                  <a:lnTo>
                    <a:pt x="346" y="313"/>
                  </a:lnTo>
                  <a:lnTo>
                    <a:pt x="361" y="327"/>
                  </a:lnTo>
                  <a:lnTo>
                    <a:pt x="376" y="341"/>
                  </a:lnTo>
                  <a:lnTo>
                    <a:pt x="390" y="355"/>
                  </a:lnTo>
                  <a:lnTo>
                    <a:pt x="405" y="370"/>
                  </a:lnTo>
                  <a:lnTo>
                    <a:pt x="417" y="387"/>
                  </a:lnTo>
                  <a:lnTo>
                    <a:pt x="431" y="403"/>
                  </a:lnTo>
                  <a:lnTo>
                    <a:pt x="443" y="420"/>
                  </a:lnTo>
                  <a:lnTo>
                    <a:pt x="454" y="437"/>
                  </a:lnTo>
                  <a:lnTo>
                    <a:pt x="464" y="455"/>
                  </a:lnTo>
                  <a:lnTo>
                    <a:pt x="475" y="473"/>
                  </a:lnTo>
                  <a:lnTo>
                    <a:pt x="484" y="492"/>
                  </a:lnTo>
                  <a:lnTo>
                    <a:pt x="493" y="512"/>
                  </a:lnTo>
                  <a:lnTo>
                    <a:pt x="500" y="531"/>
                  </a:lnTo>
                  <a:lnTo>
                    <a:pt x="507" y="552"/>
                  </a:lnTo>
                  <a:lnTo>
                    <a:pt x="507" y="552"/>
                  </a:lnTo>
                  <a:lnTo>
                    <a:pt x="515" y="578"/>
                  </a:lnTo>
                  <a:lnTo>
                    <a:pt x="521" y="603"/>
                  </a:lnTo>
                  <a:lnTo>
                    <a:pt x="525" y="629"/>
                  </a:lnTo>
                  <a:lnTo>
                    <a:pt x="528" y="653"/>
                  </a:lnTo>
                  <a:lnTo>
                    <a:pt x="530" y="679"/>
                  </a:lnTo>
                  <a:lnTo>
                    <a:pt x="531" y="704"/>
                  </a:lnTo>
                  <a:lnTo>
                    <a:pt x="530" y="729"/>
                  </a:lnTo>
                  <a:lnTo>
                    <a:pt x="527" y="754"/>
                  </a:lnTo>
                  <a:lnTo>
                    <a:pt x="524" y="779"/>
                  </a:lnTo>
                  <a:lnTo>
                    <a:pt x="519" y="803"/>
                  </a:lnTo>
                  <a:lnTo>
                    <a:pt x="514" y="827"/>
                  </a:lnTo>
                  <a:lnTo>
                    <a:pt x="507" y="851"/>
                  </a:lnTo>
                  <a:lnTo>
                    <a:pt x="499" y="874"/>
                  </a:lnTo>
                  <a:lnTo>
                    <a:pt x="489" y="896"/>
                  </a:lnTo>
                  <a:lnTo>
                    <a:pt x="479" y="919"/>
                  </a:lnTo>
                  <a:lnTo>
                    <a:pt x="468" y="941"/>
                  </a:lnTo>
                  <a:lnTo>
                    <a:pt x="456" y="962"/>
                  </a:lnTo>
                  <a:lnTo>
                    <a:pt x="442" y="983"/>
                  </a:lnTo>
                  <a:lnTo>
                    <a:pt x="427" y="1003"/>
                  </a:lnTo>
                  <a:lnTo>
                    <a:pt x="412" y="1023"/>
                  </a:lnTo>
                  <a:lnTo>
                    <a:pt x="395" y="1041"/>
                  </a:lnTo>
                  <a:lnTo>
                    <a:pt x="377" y="1059"/>
                  </a:lnTo>
                  <a:lnTo>
                    <a:pt x="359" y="1077"/>
                  </a:lnTo>
                  <a:lnTo>
                    <a:pt x="340" y="1093"/>
                  </a:lnTo>
                  <a:lnTo>
                    <a:pt x="320" y="1108"/>
                  </a:lnTo>
                  <a:lnTo>
                    <a:pt x="298" y="1123"/>
                  </a:lnTo>
                  <a:lnTo>
                    <a:pt x="276" y="1136"/>
                  </a:lnTo>
                  <a:lnTo>
                    <a:pt x="254" y="1149"/>
                  </a:lnTo>
                  <a:lnTo>
                    <a:pt x="230" y="1161"/>
                  </a:lnTo>
                  <a:lnTo>
                    <a:pt x="205" y="1172"/>
                  </a:lnTo>
                  <a:lnTo>
                    <a:pt x="180" y="1180"/>
                  </a:lnTo>
                  <a:lnTo>
                    <a:pt x="154" y="1189"/>
                  </a:lnTo>
                  <a:lnTo>
                    <a:pt x="154" y="1189"/>
                  </a:lnTo>
                  <a:lnTo>
                    <a:pt x="135" y="1194"/>
                  </a:lnTo>
                  <a:lnTo>
                    <a:pt x="116" y="1199"/>
                  </a:lnTo>
                  <a:lnTo>
                    <a:pt x="97" y="1203"/>
                  </a:lnTo>
                  <a:lnTo>
                    <a:pt x="77" y="1206"/>
                  </a:lnTo>
                  <a:lnTo>
                    <a:pt x="57" y="1208"/>
                  </a:lnTo>
                  <a:lnTo>
                    <a:pt x="38" y="1210"/>
                  </a:lnTo>
                  <a:lnTo>
                    <a:pt x="19" y="1211"/>
                  </a:lnTo>
                  <a:lnTo>
                    <a:pt x="0" y="1212"/>
                  </a:lnTo>
                  <a:lnTo>
                    <a:pt x="0" y="1334"/>
                  </a:lnTo>
                  <a:lnTo>
                    <a:pt x="0" y="1334"/>
                  </a:lnTo>
                  <a:lnTo>
                    <a:pt x="36" y="1333"/>
                  </a:lnTo>
                  <a:lnTo>
                    <a:pt x="73" y="1329"/>
                  </a:lnTo>
                  <a:lnTo>
                    <a:pt x="107" y="1435"/>
                  </a:lnTo>
                  <a:lnTo>
                    <a:pt x="335" y="1367"/>
                  </a:lnTo>
                  <a:lnTo>
                    <a:pt x="303" y="1262"/>
                  </a:lnTo>
                  <a:lnTo>
                    <a:pt x="303" y="1262"/>
                  </a:lnTo>
                  <a:lnTo>
                    <a:pt x="333" y="1246"/>
                  </a:lnTo>
                  <a:lnTo>
                    <a:pt x="364" y="1229"/>
                  </a:lnTo>
                  <a:lnTo>
                    <a:pt x="392" y="1210"/>
                  </a:lnTo>
                  <a:lnTo>
                    <a:pt x="418" y="1189"/>
                  </a:lnTo>
                  <a:lnTo>
                    <a:pt x="444" y="1167"/>
                  </a:lnTo>
                  <a:lnTo>
                    <a:pt x="469" y="1145"/>
                  </a:lnTo>
                  <a:lnTo>
                    <a:pt x="493" y="1121"/>
                  </a:lnTo>
                  <a:lnTo>
                    <a:pt x="514" y="1096"/>
                  </a:lnTo>
                  <a:lnTo>
                    <a:pt x="615" y="1147"/>
                  </a:lnTo>
                  <a:lnTo>
                    <a:pt x="727" y="944"/>
                  </a:lnTo>
                  <a:lnTo>
                    <a:pt x="627" y="892"/>
                  </a:lnTo>
                  <a:lnTo>
                    <a:pt x="627" y="892"/>
                  </a:lnTo>
                  <a:lnTo>
                    <a:pt x="636" y="861"/>
                  </a:lnTo>
                  <a:lnTo>
                    <a:pt x="644" y="828"/>
                  </a:lnTo>
                  <a:lnTo>
                    <a:pt x="650" y="796"/>
                  </a:lnTo>
                  <a:lnTo>
                    <a:pt x="654" y="764"/>
                  </a:lnTo>
                  <a:lnTo>
                    <a:pt x="657" y="731"/>
                  </a:lnTo>
                  <a:lnTo>
                    <a:pt x="657" y="698"/>
                  </a:lnTo>
                  <a:lnTo>
                    <a:pt x="656" y="664"/>
                  </a:lnTo>
                  <a:lnTo>
                    <a:pt x="654" y="631"/>
                  </a:lnTo>
                  <a:lnTo>
                    <a:pt x="763" y="598"/>
                  </a:lnTo>
                  <a:lnTo>
                    <a:pt x="692" y="377"/>
                  </a:lnTo>
                  <a:lnTo>
                    <a:pt x="583" y="409"/>
                  </a:lnTo>
                  <a:lnTo>
                    <a:pt x="583" y="409"/>
                  </a:lnTo>
                  <a:lnTo>
                    <a:pt x="567" y="379"/>
                  </a:lnTo>
                  <a:lnTo>
                    <a:pt x="549" y="351"/>
                  </a:lnTo>
                  <a:lnTo>
                    <a:pt x="528" y="324"/>
                  </a:lnTo>
                  <a:lnTo>
                    <a:pt x="507" y="298"/>
                  </a:lnTo>
                  <a:lnTo>
                    <a:pt x="485" y="273"/>
                  </a:lnTo>
                  <a:lnTo>
                    <a:pt x="461" y="249"/>
                  </a:lnTo>
                  <a:lnTo>
                    <a:pt x="436" y="227"/>
                  </a:lnTo>
                  <a:lnTo>
                    <a:pt x="411" y="20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2172"/>
            <p:cNvSpPr>
              <a:spLocks noEditPoints="1"/>
            </p:cNvSpPr>
            <p:nvPr/>
          </p:nvSpPr>
          <p:spPr bwMode="auto">
            <a:xfrm flipH="1">
              <a:off x="9355320" y="3144979"/>
              <a:ext cx="420596" cy="347486"/>
            </a:xfrm>
            <a:custGeom>
              <a:avLst/>
              <a:gdLst>
                <a:gd name="T0" fmla="*/ 626 w 1455"/>
                <a:gd name="T1" fmla="*/ 0 h 1401"/>
                <a:gd name="T2" fmla="*/ 381 w 1455"/>
                <a:gd name="T3" fmla="*/ 197 h 1401"/>
                <a:gd name="T4" fmla="*/ 258 w 1455"/>
                <a:gd name="T5" fmla="*/ 300 h 1401"/>
                <a:gd name="T6" fmla="*/ 129 w 1455"/>
                <a:gd name="T7" fmla="*/ 518 h 1401"/>
                <a:gd name="T8" fmla="*/ 101 w 1455"/>
                <a:gd name="T9" fmla="*/ 672 h 1401"/>
                <a:gd name="T10" fmla="*/ 66 w 1455"/>
                <a:gd name="T11" fmla="*/ 1009 h 1401"/>
                <a:gd name="T12" fmla="*/ 223 w 1455"/>
                <a:gd name="T13" fmla="*/ 1059 h 1401"/>
                <a:gd name="T14" fmla="*/ 335 w 1455"/>
                <a:gd name="T15" fmla="*/ 1173 h 1401"/>
                <a:gd name="T16" fmla="*/ 561 w 1455"/>
                <a:gd name="T17" fmla="*/ 1283 h 1401"/>
                <a:gd name="T18" fmla="*/ 679 w 1455"/>
                <a:gd name="T19" fmla="*/ 1302 h 1401"/>
                <a:gd name="T20" fmla="*/ 707 w 1455"/>
                <a:gd name="T21" fmla="*/ 1187 h 1401"/>
                <a:gd name="T22" fmla="*/ 608 w 1455"/>
                <a:gd name="T23" fmla="*/ 1174 h 1401"/>
                <a:gd name="T24" fmla="*/ 514 w 1455"/>
                <a:gd name="T25" fmla="*/ 1141 h 1401"/>
                <a:gd name="T26" fmla="*/ 428 w 1455"/>
                <a:gd name="T27" fmla="*/ 1094 h 1401"/>
                <a:gd name="T28" fmla="*/ 354 w 1455"/>
                <a:gd name="T29" fmla="*/ 1030 h 1401"/>
                <a:gd name="T30" fmla="*/ 294 w 1455"/>
                <a:gd name="T31" fmla="*/ 952 h 1401"/>
                <a:gd name="T32" fmla="*/ 250 w 1455"/>
                <a:gd name="T33" fmla="*/ 862 h 1401"/>
                <a:gd name="T34" fmla="*/ 226 w 1455"/>
                <a:gd name="T35" fmla="*/ 770 h 1401"/>
                <a:gd name="T36" fmla="*/ 224 w 1455"/>
                <a:gd name="T37" fmla="*/ 650 h 1401"/>
                <a:gd name="T38" fmla="*/ 251 w 1455"/>
                <a:gd name="T39" fmla="*/ 536 h 1401"/>
                <a:gd name="T40" fmla="*/ 306 w 1455"/>
                <a:gd name="T41" fmla="*/ 431 h 1401"/>
                <a:gd name="T42" fmla="*/ 385 w 1455"/>
                <a:gd name="T43" fmla="*/ 342 h 1401"/>
                <a:gd name="T44" fmla="*/ 486 w 1455"/>
                <a:gd name="T45" fmla="*/ 272 h 1401"/>
                <a:gd name="T46" fmla="*/ 580 w 1455"/>
                <a:gd name="T47" fmla="*/ 234 h 1401"/>
                <a:gd name="T48" fmla="*/ 672 w 1455"/>
                <a:gd name="T49" fmla="*/ 216 h 1401"/>
                <a:gd name="T50" fmla="*/ 1170 w 1455"/>
                <a:gd name="T51" fmla="*/ 136 h 1401"/>
                <a:gd name="T52" fmla="*/ 870 w 1455"/>
                <a:gd name="T53" fmla="*/ 112 h 1401"/>
                <a:gd name="T54" fmla="*/ 751 w 1455"/>
                <a:gd name="T55" fmla="*/ 97 h 1401"/>
                <a:gd name="T56" fmla="*/ 767 w 1455"/>
                <a:gd name="T57" fmla="*/ 215 h 1401"/>
                <a:gd name="T58" fmla="*/ 866 w 1455"/>
                <a:gd name="T59" fmla="*/ 232 h 1401"/>
                <a:gd name="T60" fmla="*/ 958 w 1455"/>
                <a:gd name="T61" fmla="*/ 268 h 1401"/>
                <a:gd name="T62" fmla="*/ 1041 w 1455"/>
                <a:gd name="T63" fmla="*/ 319 h 1401"/>
                <a:gd name="T64" fmla="*/ 1113 w 1455"/>
                <a:gd name="T65" fmla="*/ 386 h 1401"/>
                <a:gd name="T66" fmla="*/ 1171 w 1455"/>
                <a:gd name="T67" fmla="*/ 467 h 1401"/>
                <a:gd name="T68" fmla="*/ 1211 w 1455"/>
                <a:gd name="T69" fmla="*/ 559 h 1401"/>
                <a:gd name="T70" fmla="*/ 1230 w 1455"/>
                <a:gd name="T71" fmla="*/ 655 h 1401"/>
                <a:gd name="T72" fmla="*/ 1227 w 1455"/>
                <a:gd name="T73" fmla="*/ 774 h 1401"/>
                <a:gd name="T74" fmla="*/ 1195 w 1455"/>
                <a:gd name="T75" fmla="*/ 888 h 1401"/>
                <a:gd name="T76" fmla="*/ 1134 w 1455"/>
                <a:gd name="T77" fmla="*/ 989 h 1401"/>
                <a:gd name="T78" fmla="*/ 1051 w 1455"/>
                <a:gd name="T79" fmla="*/ 1074 h 1401"/>
                <a:gd name="T80" fmla="*/ 947 w 1455"/>
                <a:gd name="T81" fmla="*/ 1139 h 1401"/>
                <a:gd name="T82" fmla="*/ 856 w 1455"/>
                <a:gd name="T83" fmla="*/ 1172 h 1401"/>
                <a:gd name="T84" fmla="*/ 764 w 1455"/>
                <a:gd name="T85" fmla="*/ 1186 h 1401"/>
                <a:gd name="T86" fmla="*/ 797 w 1455"/>
                <a:gd name="T87" fmla="*/ 1300 h 1401"/>
                <a:gd name="T88" fmla="*/ 1045 w 1455"/>
                <a:gd name="T89" fmla="*/ 1221 h 1401"/>
                <a:gd name="T90" fmla="*/ 1174 w 1455"/>
                <a:gd name="T91" fmla="*/ 1124 h 1401"/>
                <a:gd name="T92" fmla="*/ 1325 w 1455"/>
                <a:gd name="T93" fmla="*/ 882 h 1401"/>
                <a:gd name="T94" fmla="*/ 1352 w 1455"/>
                <a:gd name="T95" fmla="*/ 760 h 1401"/>
                <a:gd name="T96" fmla="*/ 1455 w 1455"/>
                <a:gd name="T97" fmla="*/ 603 h 1401"/>
                <a:gd name="T98" fmla="*/ 1251 w 1455"/>
                <a:gd name="T99" fmla="*/ 367 h 1401"/>
                <a:gd name="T100" fmla="*/ 1143 w 1455"/>
                <a:gd name="T101" fmla="*/ 248 h 1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55" h="1401">
                  <a:moveTo>
                    <a:pt x="727" y="96"/>
                  </a:moveTo>
                  <a:lnTo>
                    <a:pt x="727" y="96"/>
                  </a:lnTo>
                  <a:lnTo>
                    <a:pt x="692" y="97"/>
                  </a:lnTo>
                  <a:lnTo>
                    <a:pt x="657" y="100"/>
                  </a:lnTo>
                  <a:lnTo>
                    <a:pt x="626" y="0"/>
                  </a:lnTo>
                  <a:lnTo>
                    <a:pt x="407" y="65"/>
                  </a:lnTo>
                  <a:lnTo>
                    <a:pt x="438" y="164"/>
                  </a:lnTo>
                  <a:lnTo>
                    <a:pt x="438" y="164"/>
                  </a:lnTo>
                  <a:lnTo>
                    <a:pt x="409" y="180"/>
                  </a:lnTo>
                  <a:lnTo>
                    <a:pt x="381" y="197"/>
                  </a:lnTo>
                  <a:lnTo>
                    <a:pt x="354" y="215"/>
                  </a:lnTo>
                  <a:lnTo>
                    <a:pt x="329" y="234"/>
                  </a:lnTo>
                  <a:lnTo>
                    <a:pt x="304" y="255"/>
                  </a:lnTo>
                  <a:lnTo>
                    <a:pt x="280" y="276"/>
                  </a:lnTo>
                  <a:lnTo>
                    <a:pt x="258" y="300"/>
                  </a:lnTo>
                  <a:lnTo>
                    <a:pt x="237" y="324"/>
                  </a:lnTo>
                  <a:lnTo>
                    <a:pt x="141" y="274"/>
                  </a:lnTo>
                  <a:lnTo>
                    <a:pt x="34" y="469"/>
                  </a:lnTo>
                  <a:lnTo>
                    <a:pt x="129" y="518"/>
                  </a:lnTo>
                  <a:lnTo>
                    <a:pt x="129" y="518"/>
                  </a:lnTo>
                  <a:lnTo>
                    <a:pt x="120" y="549"/>
                  </a:lnTo>
                  <a:lnTo>
                    <a:pt x="113" y="579"/>
                  </a:lnTo>
                  <a:lnTo>
                    <a:pt x="108" y="609"/>
                  </a:lnTo>
                  <a:lnTo>
                    <a:pt x="103" y="640"/>
                  </a:lnTo>
                  <a:lnTo>
                    <a:pt x="101" y="672"/>
                  </a:lnTo>
                  <a:lnTo>
                    <a:pt x="100" y="704"/>
                  </a:lnTo>
                  <a:lnTo>
                    <a:pt x="101" y="735"/>
                  </a:lnTo>
                  <a:lnTo>
                    <a:pt x="104" y="768"/>
                  </a:lnTo>
                  <a:lnTo>
                    <a:pt x="0" y="798"/>
                  </a:lnTo>
                  <a:lnTo>
                    <a:pt x="66" y="1009"/>
                  </a:lnTo>
                  <a:lnTo>
                    <a:pt x="170" y="978"/>
                  </a:lnTo>
                  <a:lnTo>
                    <a:pt x="170" y="978"/>
                  </a:lnTo>
                  <a:lnTo>
                    <a:pt x="186" y="1006"/>
                  </a:lnTo>
                  <a:lnTo>
                    <a:pt x="204" y="1033"/>
                  </a:lnTo>
                  <a:lnTo>
                    <a:pt x="223" y="1059"/>
                  </a:lnTo>
                  <a:lnTo>
                    <a:pt x="243" y="1084"/>
                  </a:lnTo>
                  <a:lnTo>
                    <a:pt x="265" y="1108"/>
                  </a:lnTo>
                  <a:lnTo>
                    <a:pt x="287" y="1131"/>
                  </a:lnTo>
                  <a:lnTo>
                    <a:pt x="311" y="1152"/>
                  </a:lnTo>
                  <a:lnTo>
                    <a:pt x="335" y="1173"/>
                  </a:lnTo>
                  <a:lnTo>
                    <a:pt x="285" y="1265"/>
                  </a:lnTo>
                  <a:lnTo>
                    <a:pt x="487" y="1368"/>
                  </a:lnTo>
                  <a:lnTo>
                    <a:pt x="538" y="1276"/>
                  </a:lnTo>
                  <a:lnTo>
                    <a:pt x="538" y="1276"/>
                  </a:lnTo>
                  <a:lnTo>
                    <a:pt x="561" y="1283"/>
                  </a:lnTo>
                  <a:lnTo>
                    <a:pt x="584" y="1288"/>
                  </a:lnTo>
                  <a:lnTo>
                    <a:pt x="607" y="1294"/>
                  </a:lnTo>
                  <a:lnTo>
                    <a:pt x="630" y="1297"/>
                  </a:lnTo>
                  <a:lnTo>
                    <a:pt x="655" y="1300"/>
                  </a:lnTo>
                  <a:lnTo>
                    <a:pt x="679" y="1302"/>
                  </a:lnTo>
                  <a:lnTo>
                    <a:pt x="703" y="1303"/>
                  </a:lnTo>
                  <a:lnTo>
                    <a:pt x="727" y="1304"/>
                  </a:lnTo>
                  <a:lnTo>
                    <a:pt x="727" y="1188"/>
                  </a:lnTo>
                  <a:lnTo>
                    <a:pt x="727" y="1188"/>
                  </a:lnTo>
                  <a:lnTo>
                    <a:pt x="707" y="1187"/>
                  </a:lnTo>
                  <a:lnTo>
                    <a:pt x="686" y="1186"/>
                  </a:lnTo>
                  <a:lnTo>
                    <a:pt x="666" y="1184"/>
                  </a:lnTo>
                  <a:lnTo>
                    <a:pt x="647" y="1181"/>
                  </a:lnTo>
                  <a:lnTo>
                    <a:pt x="627" y="1178"/>
                  </a:lnTo>
                  <a:lnTo>
                    <a:pt x="608" y="1174"/>
                  </a:lnTo>
                  <a:lnTo>
                    <a:pt x="589" y="1168"/>
                  </a:lnTo>
                  <a:lnTo>
                    <a:pt x="570" y="1163"/>
                  </a:lnTo>
                  <a:lnTo>
                    <a:pt x="551" y="1157"/>
                  </a:lnTo>
                  <a:lnTo>
                    <a:pt x="533" y="1150"/>
                  </a:lnTo>
                  <a:lnTo>
                    <a:pt x="514" y="1141"/>
                  </a:lnTo>
                  <a:lnTo>
                    <a:pt x="497" y="1134"/>
                  </a:lnTo>
                  <a:lnTo>
                    <a:pt x="479" y="1124"/>
                  </a:lnTo>
                  <a:lnTo>
                    <a:pt x="462" y="1114"/>
                  </a:lnTo>
                  <a:lnTo>
                    <a:pt x="445" y="1105"/>
                  </a:lnTo>
                  <a:lnTo>
                    <a:pt x="428" y="1094"/>
                  </a:lnTo>
                  <a:lnTo>
                    <a:pt x="413" y="1082"/>
                  </a:lnTo>
                  <a:lnTo>
                    <a:pt x="398" y="1070"/>
                  </a:lnTo>
                  <a:lnTo>
                    <a:pt x="382" y="1057"/>
                  </a:lnTo>
                  <a:lnTo>
                    <a:pt x="369" y="1043"/>
                  </a:lnTo>
                  <a:lnTo>
                    <a:pt x="354" y="1030"/>
                  </a:lnTo>
                  <a:lnTo>
                    <a:pt x="341" y="1015"/>
                  </a:lnTo>
                  <a:lnTo>
                    <a:pt x="329" y="1000"/>
                  </a:lnTo>
                  <a:lnTo>
                    <a:pt x="316" y="985"/>
                  </a:lnTo>
                  <a:lnTo>
                    <a:pt x="305" y="969"/>
                  </a:lnTo>
                  <a:lnTo>
                    <a:pt x="294" y="952"/>
                  </a:lnTo>
                  <a:lnTo>
                    <a:pt x="284" y="935"/>
                  </a:lnTo>
                  <a:lnTo>
                    <a:pt x="275" y="917"/>
                  </a:lnTo>
                  <a:lnTo>
                    <a:pt x="266" y="900"/>
                  </a:lnTo>
                  <a:lnTo>
                    <a:pt x="258" y="880"/>
                  </a:lnTo>
                  <a:lnTo>
                    <a:pt x="250" y="862"/>
                  </a:lnTo>
                  <a:lnTo>
                    <a:pt x="243" y="842"/>
                  </a:lnTo>
                  <a:lnTo>
                    <a:pt x="243" y="842"/>
                  </a:lnTo>
                  <a:lnTo>
                    <a:pt x="237" y="817"/>
                  </a:lnTo>
                  <a:lnTo>
                    <a:pt x="231" y="794"/>
                  </a:lnTo>
                  <a:lnTo>
                    <a:pt x="226" y="770"/>
                  </a:lnTo>
                  <a:lnTo>
                    <a:pt x="223" y="745"/>
                  </a:lnTo>
                  <a:lnTo>
                    <a:pt x="222" y="721"/>
                  </a:lnTo>
                  <a:lnTo>
                    <a:pt x="221" y="698"/>
                  </a:lnTo>
                  <a:lnTo>
                    <a:pt x="222" y="673"/>
                  </a:lnTo>
                  <a:lnTo>
                    <a:pt x="224" y="650"/>
                  </a:lnTo>
                  <a:lnTo>
                    <a:pt x="228" y="626"/>
                  </a:lnTo>
                  <a:lnTo>
                    <a:pt x="232" y="603"/>
                  </a:lnTo>
                  <a:lnTo>
                    <a:pt x="237" y="580"/>
                  </a:lnTo>
                  <a:lnTo>
                    <a:pt x="243" y="557"/>
                  </a:lnTo>
                  <a:lnTo>
                    <a:pt x="251" y="536"/>
                  </a:lnTo>
                  <a:lnTo>
                    <a:pt x="260" y="513"/>
                  </a:lnTo>
                  <a:lnTo>
                    <a:pt x="270" y="492"/>
                  </a:lnTo>
                  <a:lnTo>
                    <a:pt x="281" y="471"/>
                  </a:lnTo>
                  <a:lnTo>
                    <a:pt x="293" y="451"/>
                  </a:lnTo>
                  <a:lnTo>
                    <a:pt x="306" y="431"/>
                  </a:lnTo>
                  <a:lnTo>
                    <a:pt x="320" y="411"/>
                  </a:lnTo>
                  <a:lnTo>
                    <a:pt x="334" y="393"/>
                  </a:lnTo>
                  <a:lnTo>
                    <a:pt x="351" y="376"/>
                  </a:lnTo>
                  <a:lnTo>
                    <a:pt x="367" y="359"/>
                  </a:lnTo>
                  <a:lnTo>
                    <a:pt x="385" y="342"/>
                  </a:lnTo>
                  <a:lnTo>
                    <a:pt x="404" y="326"/>
                  </a:lnTo>
                  <a:lnTo>
                    <a:pt x="423" y="312"/>
                  </a:lnTo>
                  <a:lnTo>
                    <a:pt x="443" y="298"/>
                  </a:lnTo>
                  <a:lnTo>
                    <a:pt x="464" y="285"/>
                  </a:lnTo>
                  <a:lnTo>
                    <a:pt x="486" y="272"/>
                  </a:lnTo>
                  <a:lnTo>
                    <a:pt x="508" y="261"/>
                  </a:lnTo>
                  <a:lnTo>
                    <a:pt x="532" y="252"/>
                  </a:lnTo>
                  <a:lnTo>
                    <a:pt x="555" y="243"/>
                  </a:lnTo>
                  <a:lnTo>
                    <a:pt x="580" y="234"/>
                  </a:lnTo>
                  <a:lnTo>
                    <a:pt x="580" y="234"/>
                  </a:lnTo>
                  <a:lnTo>
                    <a:pt x="599" y="230"/>
                  </a:lnTo>
                  <a:lnTo>
                    <a:pt x="617" y="226"/>
                  </a:lnTo>
                  <a:lnTo>
                    <a:pt x="635" y="221"/>
                  </a:lnTo>
                  <a:lnTo>
                    <a:pt x="654" y="219"/>
                  </a:lnTo>
                  <a:lnTo>
                    <a:pt x="672" y="216"/>
                  </a:lnTo>
                  <a:lnTo>
                    <a:pt x="691" y="215"/>
                  </a:lnTo>
                  <a:lnTo>
                    <a:pt x="727" y="214"/>
                  </a:lnTo>
                  <a:lnTo>
                    <a:pt x="727" y="96"/>
                  </a:lnTo>
                  <a:close/>
                  <a:moveTo>
                    <a:pt x="1118" y="229"/>
                  </a:moveTo>
                  <a:lnTo>
                    <a:pt x="1170" y="136"/>
                  </a:lnTo>
                  <a:lnTo>
                    <a:pt x="968" y="32"/>
                  </a:lnTo>
                  <a:lnTo>
                    <a:pt x="916" y="125"/>
                  </a:lnTo>
                  <a:lnTo>
                    <a:pt x="916" y="125"/>
                  </a:lnTo>
                  <a:lnTo>
                    <a:pt x="894" y="119"/>
                  </a:lnTo>
                  <a:lnTo>
                    <a:pt x="870" y="112"/>
                  </a:lnTo>
                  <a:lnTo>
                    <a:pt x="847" y="108"/>
                  </a:lnTo>
                  <a:lnTo>
                    <a:pt x="823" y="104"/>
                  </a:lnTo>
                  <a:lnTo>
                    <a:pt x="800" y="100"/>
                  </a:lnTo>
                  <a:lnTo>
                    <a:pt x="776" y="98"/>
                  </a:lnTo>
                  <a:lnTo>
                    <a:pt x="751" y="97"/>
                  </a:lnTo>
                  <a:lnTo>
                    <a:pt x="727" y="96"/>
                  </a:lnTo>
                  <a:lnTo>
                    <a:pt x="727" y="214"/>
                  </a:lnTo>
                  <a:lnTo>
                    <a:pt x="727" y="214"/>
                  </a:lnTo>
                  <a:lnTo>
                    <a:pt x="747" y="214"/>
                  </a:lnTo>
                  <a:lnTo>
                    <a:pt x="767" y="215"/>
                  </a:lnTo>
                  <a:lnTo>
                    <a:pt x="787" y="217"/>
                  </a:lnTo>
                  <a:lnTo>
                    <a:pt x="808" y="219"/>
                  </a:lnTo>
                  <a:lnTo>
                    <a:pt x="828" y="224"/>
                  </a:lnTo>
                  <a:lnTo>
                    <a:pt x="847" y="228"/>
                  </a:lnTo>
                  <a:lnTo>
                    <a:pt x="866" y="232"/>
                  </a:lnTo>
                  <a:lnTo>
                    <a:pt x="885" y="238"/>
                  </a:lnTo>
                  <a:lnTo>
                    <a:pt x="904" y="244"/>
                  </a:lnTo>
                  <a:lnTo>
                    <a:pt x="922" y="252"/>
                  </a:lnTo>
                  <a:lnTo>
                    <a:pt x="940" y="259"/>
                  </a:lnTo>
                  <a:lnTo>
                    <a:pt x="958" y="268"/>
                  </a:lnTo>
                  <a:lnTo>
                    <a:pt x="976" y="276"/>
                  </a:lnTo>
                  <a:lnTo>
                    <a:pt x="993" y="286"/>
                  </a:lnTo>
                  <a:lnTo>
                    <a:pt x="1009" y="296"/>
                  </a:lnTo>
                  <a:lnTo>
                    <a:pt x="1025" y="308"/>
                  </a:lnTo>
                  <a:lnTo>
                    <a:pt x="1041" y="319"/>
                  </a:lnTo>
                  <a:lnTo>
                    <a:pt x="1057" y="332"/>
                  </a:lnTo>
                  <a:lnTo>
                    <a:pt x="1071" y="343"/>
                  </a:lnTo>
                  <a:lnTo>
                    <a:pt x="1086" y="357"/>
                  </a:lnTo>
                  <a:lnTo>
                    <a:pt x="1099" y="371"/>
                  </a:lnTo>
                  <a:lnTo>
                    <a:pt x="1113" y="386"/>
                  </a:lnTo>
                  <a:lnTo>
                    <a:pt x="1126" y="401"/>
                  </a:lnTo>
                  <a:lnTo>
                    <a:pt x="1137" y="416"/>
                  </a:lnTo>
                  <a:lnTo>
                    <a:pt x="1150" y="432"/>
                  </a:lnTo>
                  <a:lnTo>
                    <a:pt x="1160" y="449"/>
                  </a:lnTo>
                  <a:lnTo>
                    <a:pt x="1171" y="467"/>
                  </a:lnTo>
                  <a:lnTo>
                    <a:pt x="1180" y="484"/>
                  </a:lnTo>
                  <a:lnTo>
                    <a:pt x="1189" y="502"/>
                  </a:lnTo>
                  <a:lnTo>
                    <a:pt x="1197" y="521"/>
                  </a:lnTo>
                  <a:lnTo>
                    <a:pt x="1205" y="539"/>
                  </a:lnTo>
                  <a:lnTo>
                    <a:pt x="1211" y="559"/>
                  </a:lnTo>
                  <a:lnTo>
                    <a:pt x="1211" y="559"/>
                  </a:lnTo>
                  <a:lnTo>
                    <a:pt x="1218" y="583"/>
                  </a:lnTo>
                  <a:lnTo>
                    <a:pt x="1224" y="607"/>
                  </a:lnTo>
                  <a:lnTo>
                    <a:pt x="1228" y="632"/>
                  </a:lnTo>
                  <a:lnTo>
                    <a:pt x="1230" y="655"/>
                  </a:lnTo>
                  <a:lnTo>
                    <a:pt x="1233" y="679"/>
                  </a:lnTo>
                  <a:lnTo>
                    <a:pt x="1233" y="704"/>
                  </a:lnTo>
                  <a:lnTo>
                    <a:pt x="1233" y="728"/>
                  </a:lnTo>
                  <a:lnTo>
                    <a:pt x="1230" y="752"/>
                  </a:lnTo>
                  <a:lnTo>
                    <a:pt x="1227" y="774"/>
                  </a:lnTo>
                  <a:lnTo>
                    <a:pt x="1223" y="798"/>
                  </a:lnTo>
                  <a:lnTo>
                    <a:pt x="1217" y="821"/>
                  </a:lnTo>
                  <a:lnTo>
                    <a:pt x="1210" y="843"/>
                  </a:lnTo>
                  <a:lnTo>
                    <a:pt x="1202" y="866"/>
                  </a:lnTo>
                  <a:lnTo>
                    <a:pt x="1195" y="888"/>
                  </a:lnTo>
                  <a:lnTo>
                    <a:pt x="1184" y="909"/>
                  </a:lnTo>
                  <a:lnTo>
                    <a:pt x="1173" y="930"/>
                  </a:lnTo>
                  <a:lnTo>
                    <a:pt x="1161" y="950"/>
                  </a:lnTo>
                  <a:lnTo>
                    <a:pt x="1149" y="970"/>
                  </a:lnTo>
                  <a:lnTo>
                    <a:pt x="1134" y="989"/>
                  </a:lnTo>
                  <a:lnTo>
                    <a:pt x="1119" y="1008"/>
                  </a:lnTo>
                  <a:lnTo>
                    <a:pt x="1104" y="1026"/>
                  </a:lnTo>
                  <a:lnTo>
                    <a:pt x="1087" y="1042"/>
                  </a:lnTo>
                  <a:lnTo>
                    <a:pt x="1070" y="1059"/>
                  </a:lnTo>
                  <a:lnTo>
                    <a:pt x="1051" y="1074"/>
                  </a:lnTo>
                  <a:lnTo>
                    <a:pt x="1032" y="1090"/>
                  </a:lnTo>
                  <a:lnTo>
                    <a:pt x="1012" y="1104"/>
                  </a:lnTo>
                  <a:lnTo>
                    <a:pt x="990" y="1117"/>
                  </a:lnTo>
                  <a:lnTo>
                    <a:pt x="969" y="1128"/>
                  </a:lnTo>
                  <a:lnTo>
                    <a:pt x="947" y="1139"/>
                  </a:lnTo>
                  <a:lnTo>
                    <a:pt x="923" y="1149"/>
                  </a:lnTo>
                  <a:lnTo>
                    <a:pt x="898" y="1159"/>
                  </a:lnTo>
                  <a:lnTo>
                    <a:pt x="874" y="1166"/>
                  </a:lnTo>
                  <a:lnTo>
                    <a:pt x="874" y="1166"/>
                  </a:lnTo>
                  <a:lnTo>
                    <a:pt x="856" y="1172"/>
                  </a:lnTo>
                  <a:lnTo>
                    <a:pt x="838" y="1176"/>
                  </a:lnTo>
                  <a:lnTo>
                    <a:pt x="819" y="1179"/>
                  </a:lnTo>
                  <a:lnTo>
                    <a:pt x="801" y="1182"/>
                  </a:lnTo>
                  <a:lnTo>
                    <a:pt x="782" y="1185"/>
                  </a:lnTo>
                  <a:lnTo>
                    <a:pt x="764" y="1186"/>
                  </a:lnTo>
                  <a:lnTo>
                    <a:pt x="727" y="1188"/>
                  </a:lnTo>
                  <a:lnTo>
                    <a:pt x="727" y="1304"/>
                  </a:lnTo>
                  <a:lnTo>
                    <a:pt x="727" y="1304"/>
                  </a:lnTo>
                  <a:lnTo>
                    <a:pt x="762" y="1303"/>
                  </a:lnTo>
                  <a:lnTo>
                    <a:pt x="797" y="1300"/>
                  </a:lnTo>
                  <a:lnTo>
                    <a:pt x="829" y="1401"/>
                  </a:lnTo>
                  <a:lnTo>
                    <a:pt x="1048" y="1337"/>
                  </a:lnTo>
                  <a:lnTo>
                    <a:pt x="1016" y="1236"/>
                  </a:lnTo>
                  <a:lnTo>
                    <a:pt x="1016" y="1236"/>
                  </a:lnTo>
                  <a:lnTo>
                    <a:pt x="1045" y="1221"/>
                  </a:lnTo>
                  <a:lnTo>
                    <a:pt x="1073" y="1204"/>
                  </a:lnTo>
                  <a:lnTo>
                    <a:pt x="1100" y="1186"/>
                  </a:lnTo>
                  <a:lnTo>
                    <a:pt x="1126" y="1166"/>
                  </a:lnTo>
                  <a:lnTo>
                    <a:pt x="1151" y="1146"/>
                  </a:lnTo>
                  <a:lnTo>
                    <a:pt x="1174" y="1124"/>
                  </a:lnTo>
                  <a:lnTo>
                    <a:pt x="1197" y="1101"/>
                  </a:lnTo>
                  <a:lnTo>
                    <a:pt x="1217" y="1078"/>
                  </a:lnTo>
                  <a:lnTo>
                    <a:pt x="1313" y="1126"/>
                  </a:lnTo>
                  <a:lnTo>
                    <a:pt x="1421" y="932"/>
                  </a:lnTo>
                  <a:lnTo>
                    <a:pt x="1325" y="882"/>
                  </a:lnTo>
                  <a:lnTo>
                    <a:pt x="1325" y="882"/>
                  </a:lnTo>
                  <a:lnTo>
                    <a:pt x="1334" y="853"/>
                  </a:lnTo>
                  <a:lnTo>
                    <a:pt x="1342" y="823"/>
                  </a:lnTo>
                  <a:lnTo>
                    <a:pt x="1347" y="792"/>
                  </a:lnTo>
                  <a:lnTo>
                    <a:pt x="1352" y="760"/>
                  </a:lnTo>
                  <a:lnTo>
                    <a:pt x="1354" y="729"/>
                  </a:lnTo>
                  <a:lnTo>
                    <a:pt x="1355" y="698"/>
                  </a:lnTo>
                  <a:lnTo>
                    <a:pt x="1354" y="665"/>
                  </a:lnTo>
                  <a:lnTo>
                    <a:pt x="1351" y="633"/>
                  </a:lnTo>
                  <a:lnTo>
                    <a:pt x="1455" y="603"/>
                  </a:lnTo>
                  <a:lnTo>
                    <a:pt x="1388" y="392"/>
                  </a:lnTo>
                  <a:lnTo>
                    <a:pt x="1284" y="422"/>
                  </a:lnTo>
                  <a:lnTo>
                    <a:pt x="1284" y="422"/>
                  </a:lnTo>
                  <a:lnTo>
                    <a:pt x="1267" y="394"/>
                  </a:lnTo>
                  <a:lnTo>
                    <a:pt x="1251" y="367"/>
                  </a:lnTo>
                  <a:lnTo>
                    <a:pt x="1232" y="341"/>
                  </a:lnTo>
                  <a:lnTo>
                    <a:pt x="1211" y="316"/>
                  </a:lnTo>
                  <a:lnTo>
                    <a:pt x="1190" y="293"/>
                  </a:lnTo>
                  <a:lnTo>
                    <a:pt x="1167" y="270"/>
                  </a:lnTo>
                  <a:lnTo>
                    <a:pt x="1143" y="248"/>
                  </a:lnTo>
                  <a:lnTo>
                    <a:pt x="1118" y="229"/>
                  </a:lnTo>
                  <a:close/>
                </a:path>
              </a:pathLst>
            </a:custGeom>
            <a:solidFill>
              <a:srgbClr val="C8C7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2173"/>
            <p:cNvSpPr>
              <a:spLocks/>
            </p:cNvSpPr>
            <p:nvPr/>
          </p:nvSpPr>
          <p:spPr bwMode="auto">
            <a:xfrm flipH="1">
              <a:off x="9565618" y="3144979"/>
              <a:ext cx="210298" cy="338799"/>
            </a:xfrm>
            <a:custGeom>
              <a:avLst/>
              <a:gdLst>
                <a:gd name="T0" fmla="*/ 692 w 727"/>
                <a:gd name="T1" fmla="*/ 97 h 1368"/>
                <a:gd name="T2" fmla="*/ 407 w 727"/>
                <a:gd name="T3" fmla="*/ 65 h 1368"/>
                <a:gd name="T4" fmla="*/ 409 w 727"/>
                <a:gd name="T5" fmla="*/ 180 h 1368"/>
                <a:gd name="T6" fmla="*/ 329 w 727"/>
                <a:gd name="T7" fmla="*/ 234 h 1368"/>
                <a:gd name="T8" fmla="*/ 258 w 727"/>
                <a:gd name="T9" fmla="*/ 300 h 1368"/>
                <a:gd name="T10" fmla="*/ 34 w 727"/>
                <a:gd name="T11" fmla="*/ 469 h 1368"/>
                <a:gd name="T12" fmla="*/ 120 w 727"/>
                <a:gd name="T13" fmla="*/ 549 h 1368"/>
                <a:gd name="T14" fmla="*/ 103 w 727"/>
                <a:gd name="T15" fmla="*/ 640 h 1368"/>
                <a:gd name="T16" fmla="*/ 101 w 727"/>
                <a:gd name="T17" fmla="*/ 735 h 1368"/>
                <a:gd name="T18" fmla="*/ 66 w 727"/>
                <a:gd name="T19" fmla="*/ 1009 h 1368"/>
                <a:gd name="T20" fmla="*/ 186 w 727"/>
                <a:gd name="T21" fmla="*/ 1006 h 1368"/>
                <a:gd name="T22" fmla="*/ 243 w 727"/>
                <a:gd name="T23" fmla="*/ 1084 h 1368"/>
                <a:gd name="T24" fmla="*/ 311 w 727"/>
                <a:gd name="T25" fmla="*/ 1152 h 1368"/>
                <a:gd name="T26" fmla="*/ 487 w 727"/>
                <a:gd name="T27" fmla="*/ 1368 h 1368"/>
                <a:gd name="T28" fmla="*/ 561 w 727"/>
                <a:gd name="T29" fmla="*/ 1283 h 1368"/>
                <a:gd name="T30" fmla="*/ 630 w 727"/>
                <a:gd name="T31" fmla="*/ 1297 h 1368"/>
                <a:gd name="T32" fmla="*/ 703 w 727"/>
                <a:gd name="T33" fmla="*/ 1303 h 1368"/>
                <a:gd name="T34" fmla="*/ 727 w 727"/>
                <a:gd name="T35" fmla="*/ 1188 h 1368"/>
                <a:gd name="T36" fmla="*/ 666 w 727"/>
                <a:gd name="T37" fmla="*/ 1184 h 1368"/>
                <a:gd name="T38" fmla="*/ 608 w 727"/>
                <a:gd name="T39" fmla="*/ 1174 h 1368"/>
                <a:gd name="T40" fmla="*/ 551 w 727"/>
                <a:gd name="T41" fmla="*/ 1157 h 1368"/>
                <a:gd name="T42" fmla="*/ 497 w 727"/>
                <a:gd name="T43" fmla="*/ 1134 h 1368"/>
                <a:gd name="T44" fmla="*/ 445 w 727"/>
                <a:gd name="T45" fmla="*/ 1105 h 1368"/>
                <a:gd name="T46" fmla="*/ 398 w 727"/>
                <a:gd name="T47" fmla="*/ 1070 h 1368"/>
                <a:gd name="T48" fmla="*/ 354 w 727"/>
                <a:gd name="T49" fmla="*/ 1030 h 1368"/>
                <a:gd name="T50" fmla="*/ 316 w 727"/>
                <a:gd name="T51" fmla="*/ 985 h 1368"/>
                <a:gd name="T52" fmla="*/ 284 w 727"/>
                <a:gd name="T53" fmla="*/ 935 h 1368"/>
                <a:gd name="T54" fmla="*/ 258 w 727"/>
                <a:gd name="T55" fmla="*/ 880 h 1368"/>
                <a:gd name="T56" fmla="*/ 243 w 727"/>
                <a:gd name="T57" fmla="*/ 842 h 1368"/>
                <a:gd name="T58" fmla="*/ 226 w 727"/>
                <a:gd name="T59" fmla="*/ 770 h 1368"/>
                <a:gd name="T60" fmla="*/ 221 w 727"/>
                <a:gd name="T61" fmla="*/ 698 h 1368"/>
                <a:gd name="T62" fmla="*/ 228 w 727"/>
                <a:gd name="T63" fmla="*/ 626 h 1368"/>
                <a:gd name="T64" fmla="*/ 243 w 727"/>
                <a:gd name="T65" fmla="*/ 557 h 1368"/>
                <a:gd name="T66" fmla="*/ 270 w 727"/>
                <a:gd name="T67" fmla="*/ 492 h 1368"/>
                <a:gd name="T68" fmla="*/ 306 w 727"/>
                <a:gd name="T69" fmla="*/ 431 h 1368"/>
                <a:gd name="T70" fmla="*/ 351 w 727"/>
                <a:gd name="T71" fmla="*/ 376 h 1368"/>
                <a:gd name="T72" fmla="*/ 404 w 727"/>
                <a:gd name="T73" fmla="*/ 326 h 1368"/>
                <a:gd name="T74" fmla="*/ 464 w 727"/>
                <a:gd name="T75" fmla="*/ 285 h 1368"/>
                <a:gd name="T76" fmla="*/ 532 w 727"/>
                <a:gd name="T77" fmla="*/ 252 h 1368"/>
                <a:gd name="T78" fmla="*/ 580 w 727"/>
                <a:gd name="T79" fmla="*/ 234 h 1368"/>
                <a:gd name="T80" fmla="*/ 635 w 727"/>
                <a:gd name="T81" fmla="*/ 221 h 1368"/>
                <a:gd name="T82" fmla="*/ 691 w 727"/>
                <a:gd name="T83" fmla="*/ 215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27" h="1368">
                  <a:moveTo>
                    <a:pt x="727" y="96"/>
                  </a:moveTo>
                  <a:lnTo>
                    <a:pt x="727" y="96"/>
                  </a:lnTo>
                  <a:lnTo>
                    <a:pt x="692" y="97"/>
                  </a:lnTo>
                  <a:lnTo>
                    <a:pt x="657" y="100"/>
                  </a:lnTo>
                  <a:lnTo>
                    <a:pt x="626" y="0"/>
                  </a:lnTo>
                  <a:lnTo>
                    <a:pt x="407" y="65"/>
                  </a:lnTo>
                  <a:lnTo>
                    <a:pt x="438" y="164"/>
                  </a:lnTo>
                  <a:lnTo>
                    <a:pt x="438" y="164"/>
                  </a:lnTo>
                  <a:lnTo>
                    <a:pt x="409" y="180"/>
                  </a:lnTo>
                  <a:lnTo>
                    <a:pt x="381" y="197"/>
                  </a:lnTo>
                  <a:lnTo>
                    <a:pt x="354" y="215"/>
                  </a:lnTo>
                  <a:lnTo>
                    <a:pt x="329" y="234"/>
                  </a:lnTo>
                  <a:lnTo>
                    <a:pt x="304" y="255"/>
                  </a:lnTo>
                  <a:lnTo>
                    <a:pt x="280" y="276"/>
                  </a:lnTo>
                  <a:lnTo>
                    <a:pt x="258" y="300"/>
                  </a:lnTo>
                  <a:lnTo>
                    <a:pt x="237" y="324"/>
                  </a:lnTo>
                  <a:lnTo>
                    <a:pt x="141" y="274"/>
                  </a:lnTo>
                  <a:lnTo>
                    <a:pt x="34" y="469"/>
                  </a:lnTo>
                  <a:lnTo>
                    <a:pt x="129" y="518"/>
                  </a:lnTo>
                  <a:lnTo>
                    <a:pt x="129" y="518"/>
                  </a:lnTo>
                  <a:lnTo>
                    <a:pt x="120" y="549"/>
                  </a:lnTo>
                  <a:lnTo>
                    <a:pt x="113" y="579"/>
                  </a:lnTo>
                  <a:lnTo>
                    <a:pt x="108" y="609"/>
                  </a:lnTo>
                  <a:lnTo>
                    <a:pt x="103" y="640"/>
                  </a:lnTo>
                  <a:lnTo>
                    <a:pt x="101" y="672"/>
                  </a:lnTo>
                  <a:lnTo>
                    <a:pt x="100" y="704"/>
                  </a:lnTo>
                  <a:lnTo>
                    <a:pt x="101" y="735"/>
                  </a:lnTo>
                  <a:lnTo>
                    <a:pt x="104" y="768"/>
                  </a:lnTo>
                  <a:lnTo>
                    <a:pt x="0" y="798"/>
                  </a:lnTo>
                  <a:lnTo>
                    <a:pt x="66" y="1009"/>
                  </a:lnTo>
                  <a:lnTo>
                    <a:pt x="170" y="978"/>
                  </a:lnTo>
                  <a:lnTo>
                    <a:pt x="170" y="978"/>
                  </a:lnTo>
                  <a:lnTo>
                    <a:pt x="186" y="1006"/>
                  </a:lnTo>
                  <a:lnTo>
                    <a:pt x="204" y="1033"/>
                  </a:lnTo>
                  <a:lnTo>
                    <a:pt x="223" y="1059"/>
                  </a:lnTo>
                  <a:lnTo>
                    <a:pt x="243" y="1084"/>
                  </a:lnTo>
                  <a:lnTo>
                    <a:pt x="265" y="1108"/>
                  </a:lnTo>
                  <a:lnTo>
                    <a:pt x="287" y="1131"/>
                  </a:lnTo>
                  <a:lnTo>
                    <a:pt x="311" y="1152"/>
                  </a:lnTo>
                  <a:lnTo>
                    <a:pt x="335" y="1173"/>
                  </a:lnTo>
                  <a:lnTo>
                    <a:pt x="285" y="1265"/>
                  </a:lnTo>
                  <a:lnTo>
                    <a:pt x="487" y="1368"/>
                  </a:lnTo>
                  <a:lnTo>
                    <a:pt x="538" y="1276"/>
                  </a:lnTo>
                  <a:lnTo>
                    <a:pt x="538" y="1276"/>
                  </a:lnTo>
                  <a:lnTo>
                    <a:pt x="561" y="1283"/>
                  </a:lnTo>
                  <a:lnTo>
                    <a:pt x="584" y="1288"/>
                  </a:lnTo>
                  <a:lnTo>
                    <a:pt x="607" y="1294"/>
                  </a:lnTo>
                  <a:lnTo>
                    <a:pt x="630" y="1297"/>
                  </a:lnTo>
                  <a:lnTo>
                    <a:pt x="655" y="1300"/>
                  </a:lnTo>
                  <a:lnTo>
                    <a:pt x="679" y="1302"/>
                  </a:lnTo>
                  <a:lnTo>
                    <a:pt x="703" y="1303"/>
                  </a:lnTo>
                  <a:lnTo>
                    <a:pt x="727" y="1304"/>
                  </a:lnTo>
                  <a:lnTo>
                    <a:pt x="727" y="1188"/>
                  </a:lnTo>
                  <a:lnTo>
                    <a:pt x="727" y="1188"/>
                  </a:lnTo>
                  <a:lnTo>
                    <a:pt x="707" y="1187"/>
                  </a:lnTo>
                  <a:lnTo>
                    <a:pt x="686" y="1186"/>
                  </a:lnTo>
                  <a:lnTo>
                    <a:pt x="666" y="1184"/>
                  </a:lnTo>
                  <a:lnTo>
                    <a:pt x="647" y="1181"/>
                  </a:lnTo>
                  <a:lnTo>
                    <a:pt x="627" y="1178"/>
                  </a:lnTo>
                  <a:lnTo>
                    <a:pt x="608" y="1174"/>
                  </a:lnTo>
                  <a:lnTo>
                    <a:pt x="589" y="1168"/>
                  </a:lnTo>
                  <a:lnTo>
                    <a:pt x="570" y="1163"/>
                  </a:lnTo>
                  <a:lnTo>
                    <a:pt x="551" y="1157"/>
                  </a:lnTo>
                  <a:lnTo>
                    <a:pt x="533" y="1150"/>
                  </a:lnTo>
                  <a:lnTo>
                    <a:pt x="514" y="1141"/>
                  </a:lnTo>
                  <a:lnTo>
                    <a:pt x="497" y="1134"/>
                  </a:lnTo>
                  <a:lnTo>
                    <a:pt x="479" y="1124"/>
                  </a:lnTo>
                  <a:lnTo>
                    <a:pt x="462" y="1114"/>
                  </a:lnTo>
                  <a:lnTo>
                    <a:pt x="445" y="1105"/>
                  </a:lnTo>
                  <a:lnTo>
                    <a:pt x="428" y="1094"/>
                  </a:lnTo>
                  <a:lnTo>
                    <a:pt x="413" y="1082"/>
                  </a:lnTo>
                  <a:lnTo>
                    <a:pt x="398" y="1070"/>
                  </a:lnTo>
                  <a:lnTo>
                    <a:pt x="382" y="1057"/>
                  </a:lnTo>
                  <a:lnTo>
                    <a:pt x="369" y="1043"/>
                  </a:lnTo>
                  <a:lnTo>
                    <a:pt x="354" y="1030"/>
                  </a:lnTo>
                  <a:lnTo>
                    <a:pt x="341" y="1015"/>
                  </a:lnTo>
                  <a:lnTo>
                    <a:pt x="329" y="1000"/>
                  </a:lnTo>
                  <a:lnTo>
                    <a:pt x="316" y="985"/>
                  </a:lnTo>
                  <a:lnTo>
                    <a:pt x="305" y="969"/>
                  </a:lnTo>
                  <a:lnTo>
                    <a:pt x="294" y="952"/>
                  </a:lnTo>
                  <a:lnTo>
                    <a:pt x="284" y="935"/>
                  </a:lnTo>
                  <a:lnTo>
                    <a:pt x="275" y="917"/>
                  </a:lnTo>
                  <a:lnTo>
                    <a:pt x="266" y="900"/>
                  </a:lnTo>
                  <a:lnTo>
                    <a:pt x="258" y="880"/>
                  </a:lnTo>
                  <a:lnTo>
                    <a:pt x="250" y="862"/>
                  </a:lnTo>
                  <a:lnTo>
                    <a:pt x="243" y="842"/>
                  </a:lnTo>
                  <a:lnTo>
                    <a:pt x="243" y="842"/>
                  </a:lnTo>
                  <a:lnTo>
                    <a:pt x="237" y="817"/>
                  </a:lnTo>
                  <a:lnTo>
                    <a:pt x="231" y="794"/>
                  </a:lnTo>
                  <a:lnTo>
                    <a:pt x="226" y="770"/>
                  </a:lnTo>
                  <a:lnTo>
                    <a:pt x="223" y="745"/>
                  </a:lnTo>
                  <a:lnTo>
                    <a:pt x="222" y="721"/>
                  </a:lnTo>
                  <a:lnTo>
                    <a:pt x="221" y="698"/>
                  </a:lnTo>
                  <a:lnTo>
                    <a:pt x="222" y="673"/>
                  </a:lnTo>
                  <a:lnTo>
                    <a:pt x="224" y="650"/>
                  </a:lnTo>
                  <a:lnTo>
                    <a:pt x="228" y="626"/>
                  </a:lnTo>
                  <a:lnTo>
                    <a:pt x="232" y="603"/>
                  </a:lnTo>
                  <a:lnTo>
                    <a:pt x="237" y="580"/>
                  </a:lnTo>
                  <a:lnTo>
                    <a:pt x="243" y="557"/>
                  </a:lnTo>
                  <a:lnTo>
                    <a:pt x="251" y="536"/>
                  </a:lnTo>
                  <a:lnTo>
                    <a:pt x="260" y="513"/>
                  </a:lnTo>
                  <a:lnTo>
                    <a:pt x="270" y="492"/>
                  </a:lnTo>
                  <a:lnTo>
                    <a:pt x="281" y="471"/>
                  </a:lnTo>
                  <a:lnTo>
                    <a:pt x="293" y="451"/>
                  </a:lnTo>
                  <a:lnTo>
                    <a:pt x="306" y="431"/>
                  </a:lnTo>
                  <a:lnTo>
                    <a:pt x="320" y="411"/>
                  </a:lnTo>
                  <a:lnTo>
                    <a:pt x="334" y="393"/>
                  </a:lnTo>
                  <a:lnTo>
                    <a:pt x="351" y="376"/>
                  </a:lnTo>
                  <a:lnTo>
                    <a:pt x="367" y="359"/>
                  </a:lnTo>
                  <a:lnTo>
                    <a:pt x="385" y="342"/>
                  </a:lnTo>
                  <a:lnTo>
                    <a:pt x="404" y="326"/>
                  </a:lnTo>
                  <a:lnTo>
                    <a:pt x="423" y="312"/>
                  </a:lnTo>
                  <a:lnTo>
                    <a:pt x="443" y="298"/>
                  </a:lnTo>
                  <a:lnTo>
                    <a:pt x="464" y="285"/>
                  </a:lnTo>
                  <a:lnTo>
                    <a:pt x="486" y="272"/>
                  </a:lnTo>
                  <a:lnTo>
                    <a:pt x="508" y="261"/>
                  </a:lnTo>
                  <a:lnTo>
                    <a:pt x="532" y="252"/>
                  </a:lnTo>
                  <a:lnTo>
                    <a:pt x="555" y="243"/>
                  </a:lnTo>
                  <a:lnTo>
                    <a:pt x="580" y="234"/>
                  </a:lnTo>
                  <a:lnTo>
                    <a:pt x="580" y="234"/>
                  </a:lnTo>
                  <a:lnTo>
                    <a:pt x="599" y="230"/>
                  </a:lnTo>
                  <a:lnTo>
                    <a:pt x="617" y="226"/>
                  </a:lnTo>
                  <a:lnTo>
                    <a:pt x="635" y="221"/>
                  </a:lnTo>
                  <a:lnTo>
                    <a:pt x="654" y="219"/>
                  </a:lnTo>
                  <a:lnTo>
                    <a:pt x="672" y="216"/>
                  </a:lnTo>
                  <a:lnTo>
                    <a:pt x="691" y="215"/>
                  </a:lnTo>
                  <a:lnTo>
                    <a:pt x="727" y="214"/>
                  </a:lnTo>
                  <a:lnTo>
                    <a:pt x="727" y="9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2174"/>
            <p:cNvSpPr>
              <a:spLocks/>
            </p:cNvSpPr>
            <p:nvPr/>
          </p:nvSpPr>
          <p:spPr bwMode="auto">
            <a:xfrm flipH="1">
              <a:off x="9355320" y="3153666"/>
              <a:ext cx="210298" cy="338799"/>
            </a:xfrm>
            <a:custGeom>
              <a:avLst/>
              <a:gdLst>
                <a:gd name="T0" fmla="*/ 241 w 728"/>
                <a:gd name="T1" fmla="*/ 0 h 1369"/>
                <a:gd name="T2" fmla="*/ 167 w 728"/>
                <a:gd name="T3" fmla="*/ 87 h 1369"/>
                <a:gd name="T4" fmla="*/ 96 w 728"/>
                <a:gd name="T5" fmla="*/ 72 h 1369"/>
                <a:gd name="T6" fmla="*/ 24 w 728"/>
                <a:gd name="T7" fmla="*/ 65 h 1369"/>
                <a:gd name="T8" fmla="*/ 0 w 728"/>
                <a:gd name="T9" fmla="*/ 182 h 1369"/>
                <a:gd name="T10" fmla="*/ 60 w 728"/>
                <a:gd name="T11" fmla="*/ 185 h 1369"/>
                <a:gd name="T12" fmla="*/ 120 w 728"/>
                <a:gd name="T13" fmla="*/ 196 h 1369"/>
                <a:gd name="T14" fmla="*/ 177 w 728"/>
                <a:gd name="T15" fmla="*/ 212 h 1369"/>
                <a:gd name="T16" fmla="*/ 231 w 728"/>
                <a:gd name="T17" fmla="*/ 236 h 1369"/>
                <a:gd name="T18" fmla="*/ 282 w 728"/>
                <a:gd name="T19" fmla="*/ 264 h 1369"/>
                <a:gd name="T20" fmla="*/ 330 w 728"/>
                <a:gd name="T21" fmla="*/ 300 h 1369"/>
                <a:gd name="T22" fmla="*/ 372 w 728"/>
                <a:gd name="T23" fmla="*/ 339 h 1369"/>
                <a:gd name="T24" fmla="*/ 410 w 728"/>
                <a:gd name="T25" fmla="*/ 384 h 1369"/>
                <a:gd name="T26" fmla="*/ 444 w 728"/>
                <a:gd name="T27" fmla="*/ 435 h 1369"/>
                <a:gd name="T28" fmla="*/ 470 w 728"/>
                <a:gd name="T29" fmla="*/ 489 h 1369"/>
                <a:gd name="T30" fmla="*/ 484 w 728"/>
                <a:gd name="T31" fmla="*/ 527 h 1369"/>
                <a:gd name="T32" fmla="*/ 501 w 728"/>
                <a:gd name="T33" fmla="*/ 600 h 1369"/>
                <a:gd name="T34" fmla="*/ 506 w 728"/>
                <a:gd name="T35" fmla="*/ 672 h 1369"/>
                <a:gd name="T36" fmla="*/ 500 w 728"/>
                <a:gd name="T37" fmla="*/ 742 h 1369"/>
                <a:gd name="T38" fmla="*/ 483 w 728"/>
                <a:gd name="T39" fmla="*/ 811 h 1369"/>
                <a:gd name="T40" fmla="*/ 457 w 728"/>
                <a:gd name="T41" fmla="*/ 877 h 1369"/>
                <a:gd name="T42" fmla="*/ 422 w 728"/>
                <a:gd name="T43" fmla="*/ 938 h 1369"/>
                <a:gd name="T44" fmla="*/ 377 w 728"/>
                <a:gd name="T45" fmla="*/ 994 h 1369"/>
                <a:gd name="T46" fmla="*/ 324 w 728"/>
                <a:gd name="T47" fmla="*/ 1042 h 1369"/>
                <a:gd name="T48" fmla="*/ 263 w 728"/>
                <a:gd name="T49" fmla="*/ 1085 h 1369"/>
                <a:gd name="T50" fmla="*/ 196 w 728"/>
                <a:gd name="T51" fmla="*/ 1117 h 1369"/>
                <a:gd name="T52" fmla="*/ 147 w 728"/>
                <a:gd name="T53" fmla="*/ 1134 h 1369"/>
                <a:gd name="T54" fmla="*/ 92 w 728"/>
                <a:gd name="T55" fmla="*/ 1147 h 1369"/>
                <a:gd name="T56" fmla="*/ 37 w 728"/>
                <a:gd name="T57" fmla="*/ 1154 h 1369"/>
                <a:gd name="T58" fmla="*/ 0 w 728"/>
                <a:gd name="T59" fmla="*/ 1272 h 1369"/>
                <a:gd name="T60" fmla="*/ 102 w 728"/>
                <a:gd name="T61" fmla="*/ 1369 h 1369"/>
                <a:gd name="T62" fmla="*/ 289 w 728"/>
                <a:gd name="T63" fmla="*/ 1204 h 1369"/>
                <a:gd name="T64" fmla="*/ 373 w 728"/>
                <a:gd name="T65" fmla="*/ 1154 h 1369"/>
                <a:gd name="T66" fmla="*/ 447 w 728"/>
                <a:gd name="T67" fmla="*/ 1092 h 1369"/>
                <a:gd name="T68" fmla="*/ 586 w 728"/>
                <a:gd name="T69" fmla="*/ 1094 h 1369"/>
                <a:gd name="T70" fmla="*/ 598 w 728"/>
                <a:gd name="T71" fmla="*/ 850 h 1369"/>
                <a:gd name="T72" fmla="*/ 620 w 728"/>
                <a:gd name="T73" fmla="*/ 760 h 1369"/>
                <a:gd name="T74" fmla="*/ 628 w 728"/>
                <a:gd name="T75" fmla="*/ 666 h 1369"/>
                <a:gd name="T76" fmla="*/ 728 w 728"/>
                <a:gd name="T77" fmla="*/ 571 h 1369"/>
                <a:gd name="T78" fmla="*/ 557 w 728"/>
                <a:gd name="T79" fmla="*/ 390 h 1369"/>
                <a:gd name="T80" fmla="*/ 505 w 728"/>
                <a:gd name="T81" fmla="*/ 309 h 1369"/>
                <a:gd name="T82" fmla="*/ 440 w 728"/>
                <a:gd name="T83" fmla="*/ 238 h 1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28" h="1369">
                  <a:moveTo>
                    <a:pt x="391" y="197"/>
                  </a:moveTo>
                  <a:lnTo>
                    <a:pt x="443" y="104"/>
                  </a:lnTo>
                  <a:lnTo>
                    <a:pt x="241" y="0"/>
                  </a:lnTo>
                  <a:lnTo>
                    <a:pt x="189" y="93"/>
                  </a:lnTo>
                  <a:lnTo>
                    <a:pt x="189" y="93"/>
                  </a:lnTo>
                  <a:lnTo>
                    <a:pt x="167" y="87"/>
                  </a:lnTo>
                  <a:lnTo>
                    <a:pt x="143" y="80"/>
                  </a:lnTo>
                  <a:lnTo>
                    <a:pt x="120" y="76"/>
                  </a:lnTo>
                  <a:lnTo>
                    <a:pt x="96" y="72"/>
                  </a:lnTo>
                  <a:lnTo>
                    <a:pt x="73" y="68"/>
                  </a:lnTo>
                  <a:lnTo>
                    <a:pt x="49" y="66"/>
                  </a:lnTo>
                  <a:lnTo>
                    <a:pt x="24" y="65"/>
                  </a:lnTo>
                  <a:lnTo>
                    <a:pt x="0" y="64"/>
                  </a:lnTo>
                  <a:lnTo>
                    <a:pt x="0" y="182"/>
                  </a:lnTo>
                  <a:lnTo>
                    <a:pt x="0" y="182"/>
                  </a:lnTo>
                  <a:lnTo>
                    <a:pt x="20" y="182"/>
                  </a:lnTo>
                  <a:lnTo>
                    <a:pt x="40" y="183"/>
                  </a:lnTo>
                  <a:lnTo>
                    <a:pt x="60" y="185"/>
                  </a:lnTo>
                  <a:lnTo>
                    <a:pt x="81" y="187"/>
                  </a:lnTo>
                  <a:lnTo>
                    <a:pt x="101" y="192"/>
                  </a:lnTo>
                  <a:lnTo>
                    <a:pt x="120" y="196"/>
                  </a:lnTo>
                  <a:lnTo>
                    <a:pt x="139" y="200"/>
                  </a:lnTo>
                  <a:lnTo>
                    <a:pt x="158" y="206"/>
                  </a:lnTo>
                  <a:lnTo>
                    <a:pt x="177" y="212"/>
                  </a:lnTo>
                  <a:lnTo>
                    <a:pt x="195" y="220"/>
                  </a:lnTo>
                  <a:lnTo>
                    <a:pt x="213" y="227"/>
                  </a:lnTo>
                  <a:lnTo>
                    <a:pt x="231" y="236"/>
                  </a:lnTo>
                  <a:lnTo>
                    <a:pt x="249" y="244"/>
                  </a:lnTo>
                  <a:lnTo>
                    <a:pt x="266" y="254"/>
                  </a:lnTo>
                  <a:lnTo>
                    <a:pt x="282" y="264"/>
                  </a:lnTo>
                  <a:lnTo>
                    <a:pt x="298" y="276"/>
                  </a:lnTo>
                  <a:lnTo>
                    <a:pt x="314" y="287"/>
                  </a:lnTo>
                  <a:lnTo>
                    <a:pt x="330" y="300"/>
                  </a:lnTo>
                  <a:lnTo>
                    <a:pt x="344" y="311"/>
                  </a:lnTo>
                  <a:lnTo>
                    <a:pt x="359" y="325"/>
                  </a:lnTo>
                  <a:lnTo>
                    <a:pt x="372" y="339"/>
                  </a:lnTo>
                  <a:lnTo>
                    <a:pt x="386" y="354"/>
                  </a:lnTo>
                  <a:lnTo>
                    <a:pt x="399" y="369"/>
                  </a:lnTo>
                  <a:lnTo>
                    <a:pt x="410" y="384"/>
                  </a:lnTo>
                  <a:lnTo>
                    <a:pt x="423" y="400"/>
                  </a:lnTo>
                  <a:lnTo>
                    <a:pt x="433" y="417"/>
                  </a:lnTo>
                  <a:lnTo>
                    <a:pt x="444" y="435"/>
                  </a:lnTo>
                  <a:lnTo>
                    <a:pt x="453" y="452"/>
                  </a:lnTo>
                  <a:lnTo>
                    <a:pt x="462" y="470"/>
                  </a:lnTo>
                  <a:lnTo>
                    <a:pt x="470" y="489"/>
                  </a:lnTo>
                  <a:lnTo>
                    <a:pt x="478" y="507"/>
                  </a:lnTo>
                  <a:lnTo>
                    <a:pt x="484" y="527"/>
                  </a:lnTo>
                  <a:lnTo>
                    <a:pt x="484" y="527"/>
                  </a:lnTo>
                  <a:lnTo>
                    <a:pt x="491" y="551"/>
                  </a:lnTo>
                  <a:lnTo>
                    <a:pt x="497" y="575"/>
                  </a:lnTo>
                  <a:lnTo>
                    <a:pt x="501" y="600"/>
                  </a:lnTo>
                  <a:lnTo>
                    <a:pt x="503" y="623"/>
                  </a:lnTo>
                  <a:lnTo>
                    <a:pt x="506" y="647"/>
                  </a:lnTo>
                  <a:lnTo>
                    <a:pt x="506" y="672"/>
                  </a:lnTo>
                  <a:lnTo>
                    <a:pt x="506" y="696"/>
                  </a:lnTo>
                  <a:lnTo>
                    <a:pt x="503" y="720"/>
                  </a:lnTo>
                  <a:lnTo>
                    <a:pt x="500" y="742"/>
                  </a:lnTo>
                  <a:lnTo>
                    <a:pt x="496" y="766"/>
                  </a:lnTo>
                  <a:lnTo>
                    <a:pt x="490" y="789"/>
                  </a:lnTo>
                  <a:lnTo>
                    <a:pt x="483" y="811"/>
                  </a:lnTo>
                  <a:lnTo>
                    <a:pt x="475" y="834"/>
                  </a:lnTo>
                  <a:lnTo>
                    <a:pt x="468" y="856"/>
                  </a:lnTo>
                  <a:lnTo>
                    <a:pt x="457" y="877"/>
                  </a:lnTo>
                  <a:lnTo>
                    <a:pt x="446" y="898"/>
                  </a:lnTo>
                  <a:lnTo>
                    <a:pt x="434" y="918"/>
                  </a:lnTo>
                  <a:lnTo>
                    <a:pt x="422" y="938"/>
                  </a:lnTo>
                  <a:lnTo>
                    <a:pt x="407" y="957"/>
                  </a:lnTo>
                  <a:lnTo>
                    <a:pt x="392" y="976"/>
                  </a:lnTo>
                  <a:lnTo>
                    <a:pt x="377" y="994"/>
                  </a:lnTo>
                  <a:lnTo>
                    <a:pt x="360" y="1010"/>
                  </a:lnTo>
                  <a:lnTo>
                    <a:pt x="343" y="1027"/>
                  </a:lnTo>
                  <a:lnTo>
                    <a:pt x="324" y="1042"/>
                  </a:lnTo>
                  <a:lnTo>
                    <a:pt x="305" y="1058"/>
                  </a:lnTo>
                  <a:lnTo>
                    <a:pt x="285" y="1072"/>
                  </a:lnTo>
                  <a:lnTo>
                    <a:pt x="263" y="1085"/>
                  </a:lnTo>
                  <a:lnTo>
                    <a:pt x="242" y="1096"/>
                  </a:lnTo>
                  <a:lnTo>
                    <a:pt x="220" y="1107"/>
                  </a:lnTo>
                  <a:lnTo>
                    <a:pt x="196" y="1117"/>
                  </a:lnTo>
                  <a:lnTo>
                    <a:pt x="171" y="1127"/>
                  </a:lnTo>
                  <a:lnTo>
                    <a:pt x="147" y="1134"/>
                  </a:lnTo>
                  <a:lnTo>
                    <a:pt x="147" y="1134"/>
                  </a:lnTo>
                  <a:lnTo>
                    <a:pt x="129" y="1140"/>
                  </a:lnTo>
                  <a:lnTo>
                    <a:pt x="111" y="1144"/>
                  </a:lnTo>
                  <a:lnTo>
                    <a:pt x="92" y="1147"/>
                  </a:lnTo>
                  <a:lnTo>
                    <a:pt x="74" y="1150"/>
                  </a:lnTo>
                  <a:lnTo>
                    <a:pt x="55" y="1153"/>
                  </a:lnTo>
                  <a:lnTo>
                    <a:pt x="37" y="1154"/>
                  </a:lnTo>
                  <a:lnTo>
                    <a:pt x="0" y="1156"/>
                  </a:lnTo>
                  <a:lnTo>
                    <a:pt x="0" y="1272"/>
                  </a:lnTo>
                  <a:lnTo>
                    <a:pt x="0" y="1272"/>
                  </a:lnTo>
                  <a:lnTo>
                    <a:pt x="35" y="1271"/>
                  </a:lnTo>
                  <a:lnTo>
                    <a:pt x="70" y="1268"/>
                  </a:lnTo>
                  <a:lnTo>
                    <a:pt x="102" y="1369"/>
                  </a:lnTo>
                  <a:lnTo>
                    <a:pt x="321" y="1305"/>
                  </a:lnTo>
                  <a:lnTo>
                    <a:pt x="289" y="1204"/>
                  </a:lnTo>
                  <a:lnTo>
                    <a:pt x="289" y="1204"/>
                  </a:lnTo>
                  <a:lnTo>
                    <a:pt x="318" y="1189"/>
                  </a:lnTo>
                  <a:lnTo>
                    <a:pt x="346" y="1172"/>
                  </a:lnTo>
                  <a:lnTo>
                    <a:pt x="373" y="1154"/>
                  </a:lnTo>
                  <a:lnTo>
                    <a:pt x="399" y="1134"/>
                  </a:lnTo>
                  <a:lnTo>
                    <a:pt x="424" y="1114"/>
                  </a:lnTo>
                  <a:lnTo>
                    <a:pt x="447" y="1092"/>
                  </a:lnTo>
                  <a:lnTo>
                    <a:pt x="470" y="1069"/>
                  </a:lnTo>
                  <a:lnTo>
                    <a:pt x="490" y="1046"/>
                  </a:lnTo>
                  <a:lnTo>
                    <a:pt x="586" y="1094"/>
                  </a:lnTo>
                  <a:lnTo>
                    <a:pt x="694" y="900"/>
                  </a:lnTo>
                  <a:lnTo>
                    <a:pt x="598" y="850"/>
                  </a:lnTo>
                  <a:lnTo>
                    <a:pt x="598" y="850"/>
                  </a:lnTo>
                  <a:lnTo>
                    <a:pt x="607" y="821"/>
                  </a:lnTo>
                  <a:lnTo>
                    <a:pt x="615" y="791"/>
                  </a:lnTo>
                  <a:lnTo>
                    <a:pt x="620" y="760"/>
                  </a:lnTo>
                  <a:lnTo>
                    <a:pt x="625" y="728"/>
                  </a:lnTo>
                  <a:lnTo>
                    <a:pt x="627" y="697"/>
                  </a:lnTo>
                  <a:lnTo>
                    <a:pt x="628" y="666"/>
                  </a:lnTo>
                  <a:lnTo>
                    <a:pt x="627" y="633"/>
                  </a:lnTo>
                  <a:lnTo>
                    <a:pt x="624" y="601"/>
                  </a:lnTo>
                  <a:lnTo>
                    <a:pt x="728" y="571"/>
                  </a:lnTo>
                  <a:lnTo>
                    <a:pt x="661" y="360"/>
                  </a:lnTo>
                  <a:lnTo>
                    <a:pt x="557" y="390"/>
                  </a:lnTo>
                  <a:lnTo>
                    <a:pt x="557" y="390"/>
                  </a:lnTo>
                  <a:lnTo>
                    <a:pt x="540" y="362"/>
                  </a:lnTo>
                  <a:lnTo>
                    <a:pt x="524" y="335"/>
                  </a:lnTo>
                  <a:lnTo>
                    <a:pt x="505" y="309"/>
                  </a:lnTo>
                  <a:lnTo>
                    <a:pt x="484" y="284"/>
                  </a:lnTo>
                  <a:lnTo>
                    <a:pt x="463" y="261"/>
                  </a:lnTo>
                  <a:lnTo>
                    <a:pt x="440" y="238"/>
                  </a:lnTo>
                  <a:lnTo>
                    <a:pt x="416" y="216"/>
                  </a:lnTo>
                  <a:lnTo>
                    <a:pt x="391" y="19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2180"/>
            <p:cNvSpPr>
              <a:spLocks/>
            </p:cNvSpPr>
            <p:nvPr/>
          </p:nvSpPr>
          <p:spPr bwMode="auto">
            <a:xfrm flipH="1">
              <a:off x="8967746" y="3353471"/>
              <a:ext cx="198132" cy="151156"/>
            </a:xfrm>
            <a:custGeom>
              <a:avLst/>
              <a:gdLst>
                <a:gd name="T0" fmla="*/ 51 w 686"/>
                <a:gd name="T1" fmla="*/ 0 h 610"/>
                <a:gd name="T2" fmla="*/ 686 w 686"/>
                <a:gd name="T3" fmla="*/ 42 h 610"/>
                <a:gd name="T4" fmla="*/ 95 w 686"/>
                <a:gd name="T5" fmla="*/ 610 h 610"/>
                <a:gd name="T6" fmla="*/ 95 w 686"/>
                <a:gd name="T7" fmla="*/ 610 h 610"/>
                <a:gd name="T8" fmla="*/ 77 w 686"/>
                <a:gd name="T9" fmla="*/ 577 h 610"/>
                <a:gd name="T10" fmla="*/ 60 w 686"/>
                <a:gd name="T11" fmla="*/ 541 h 610"/>
                <a:gd name="T12" fmla="*/ 45 w 686"/>
                <a:gd name="T13" fmla="*/ 506 h 610"/>
                <a:gd name="T14" fmla="*/ 32 w 686"/>
                <a:gd name="T15" fmla="*/ 468 h 610"/>
                <a:gd name="T16" fmla="*/ 32 w 686"/>
                <a:gd name="T17" fmla="*/ 468 h 610"/>
                <a:gd name="T18" fmla="*/ 23 w 686"/>
                <a:gd name="T19" fmla="*/ 438 h 610"/>
                <a:gd name="T20" fmla="*/ 15 w 686"/>
                <a:gd name="T21" fmla="*/ 407 h 610"/>
                <a:gd name="T22" fmla="*/ 10 w 686"/>
                <a:gd name="T23" fmla="*/ 378 h 610"/>
                <a:gd name="T24" fmla="*/ 5 w 686"/>
                <a:gd name="T25" fmla="*/ 348 h 610"/>
                <a:gd name="T26" fmla="*/ 2 w 686"/>
                <a:gd name="T27" fmla="*/ 318 h 610"/>
                <a:gd name="T28" fmla="*/ 1 w 686"/>
                <a:gd name="T29" fmla="*/ 288 h 610"/>
                <a:gd name="T30" fmla="*/ 0 w 686"/>
                <a:gd name="T31" fmla="*/ 258 h 610"/>
                <a:gd name="T32" fmla="*/ 1 w 686"/>
                <a:gd name="T33" fmla="*/ 228 h 610"/>
                <a:gd name="T34" fmla="*/ 3 w 686"/>
                <a:gd name="T35" fmla="*/ 199 h 610"/>
                <a:gd name="T36" fmla="*/ 6 w 686"/>
                <a:gd name="T37" fmla="*/ 170 h 610"/>
                <a:gd name="T38" fmla="*/ 11 w 686"/>
                <a:gd name="T39" fmla="*/ 141 h 610"/>
                <a:gd name="T40" fmla="*/ 17 w 686"/>
                <a:gd name="T41" fmla="*/ 113 h 610"/>
                <a:gd name="T42" fmla="*/ 23 w 686"/>
                <a:gd name="T43" fmla="*/ 83 h 610"/>
                <a:gd name="T44" fmla="*/ 31 w 686"/>
                <a:gd name="T45" fmla="*/ 55 h 610"/>
                <a:gd name="T46" fmla="*/ 41 w 686"/>
                <a:gd name="T47" fmla="*/ 28 h 610"/>
                <a:gd name="T48" fmla="*/ 51 w 686"/>
                <a:gd name="T49" fmla="*/ 0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86" h="610">
                  <a:moveTo>
                    <a:pt x="51" y="0"/>
                  </a:moveTo>
                  <a:lnTo>
                    <a:pt x="686" y="42"/>
                  </a:lnTo>
                  <a:lnTo>
                    <a:pt x="95" y="610"/>
                  </a:lnTo>
                  <a:lnTo>
                    <a:pt x="95" y="610"/>
                  </a:lnTo>
                  <a:lnTo>
                    <a:pt x="77" y="577"/>
                  </a:lnTo>
                  <a:lnTo>
                    <a:pt x="60" y="541"/>
                  </a:lnTo>
                  <a:lnTo>
                    <a:pt x="45" y="506"/>
                  </a:lnTo>
                  <a:lnTo>
                    <a:pt x="32" y="468"/>
                  </a:lnTo>
                  <a:lnTo>
                    <a:pt x="32" y="468"/>
                  </a:lnTo>
                  <a:lnTo>
                    <a:pt x="23" y="438"/>
                  </a:lnTo>
                  <a:lnTo>
                    <a:pt x="15" y="407"/>
                  </a:lnTo>
                  <a:lnTo>
                    <a:pt x="10" y="378"/>
                  </a:lnTo>
                  <a:lnTo>
                    <a:pt x="5" y="348"/>
                  </a:lnTo>
                  <a:lnTo>
                    <a:pt x="2" y="318"/>
                  </a:lnTo>
                  <a:lnTo>
                    <a:pt x="1" y="288"/>
                  </a:lnTo>
                  <a:lnTo>
                    <a:pt x="0" y="258"/>
                  </a:lnTo>
                  <a:lnTo>
                    <a:pt x="1" y="228"/>
                  </a:lnTo>
                  <a:lnTo>
                    <a:pt x="3" y="199"/>
                  </a:lnTo>
                  <a:lnTo>
                    <a:pt x="6" y="170"/>
                  </a:lnTo>
                  <a:lnTo>
                    <a:pt x="11" y="141"/>
                  </a:lnTo>
                  <a:lnTo>
                    <a:pt x="17" y="113"/>
                  </a:lnTo>
                  <a:lnTo>
                    <a:pt x="23" y="83"/>
                  </a:lnTo>
                  <a:lnTo>
                    <a:pt x="31" y="55"/>
                  </a:lnTo>
                  <a:lnTo>
                    <a:pt x="41" y="28"/>
                  </a:lnTo>
                  <a:lnTo>
                    <a:pt x="5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2181"/>
            <p:cNvSpPr>
              <a:spLocks/>
            </p:cNvSpPr>
            <p:nvPr/>
          </p:nvSpPr>
          <p:spPr bwMode="auto">
            <a:xfrm flipH="1">
              <a:off x="9563880" y="3522002"/>
              <a:ext cx="168586" cy="112933"/>
            </a:xfrm>
            <a:custGeom>
              <a:avLst/>
              <a:gdLst>
                <a:gd name="T0" fmla="*/ 574 w 587"/>
                <a:gd name="T1" fmla="*/ 65 h 455"/>
                <a:gd name="T2" fmla="*/ 585 w 587"/>
                <a:gd name="T3" fmla="*/ 48 h 455"/>
                <a:gd name="T4" fmla="*/ 586 w 587"/>
                <a:gd name="T5" fmla="*/ 31 h 455"/>
                <a:gd name="T6" fmla="*/ 578 w 587"/>
                <a:gd name="T7" fmla="*/ 17 h 455"/>
                <a:gd name="T8" fmla="*/ 564 w 587"/>
                <a:gd name="T9" fmla="*/ 6 h 455"/>
                <a:gd name="T10" fmla="*/ 547 w 587"/>
                <a:gd name="T11" fmla="*/ 2 h 455"/>
                <a:gd name="T12" fmla="*/ 534 w 587"/>
                <a:gd name="T13" fmla="*/ 2 h 455"/>
                <a:gd name="T14" fmla="*/ 512 w 587"/>
                <a:gd name="T15" fmla="*/ 15 h 455"/>
                <a:gd name="T16" fmla="*/ 377 w 587"/>
                <a:gd name="T17" fmla="*/ 157 h 455"/>
                <a:gd name="T18" fmla="*/ 365 w 587"/>
                <a:gd name="T19" fmla="*/ 137 h 455"/>
                <a:gd name="T20" fmla="*/ 343 w 587"/>
                <a:gd name="T21" fmla="*/ 127 h 455"/>
                <a:gd name="T22" fmla="*/ 327 w 587"/>
                <a:gd name="T23" fmla="*/ 127 h 455"/>
                <a:gd name="T24" fmla="*/ 305 w 587"/>
                <a:gd name="T25" fmla="*/ 137 h 455"/>
                <a:gd name="T26" fmla="*/ 305 w 587"/>
                <a:gd name="T27" fmla="*/ 137 h 455"/>
                <a:gd name="T28" fmla="*/ 305 w 587"/>
                <a:gd name="T29" fmla="*/ 137 h 455"/>
                <a:gd name="T30" fmla="*/ 301 w 587"/>
                <a:gd name="T31" fmla="*/ 112 h 455"/>
                <a:gd name="T32" fmla="*/ 281 w 587"/>
                <a:gd name="T33" fmla="*/ 96 h 455"/>
                <a:gd name="T34" fmla="*/ 264 w 587"/>
                <a:gd name="T35" fmla="*/ 92 h 455"/>
                <a:gd name="T36" fmla="*/ 243 w 587"/>
                <a:gd name="T37" fmla="*/ 97 h 455"/>
                <a:gd name="T38" fmla="*/ 243 w 587"/>
                <a:gd name="T39" fmla="*/ 97 h 455"/>
                <a:gd name="T40" fmla="*/ 242 w 587"/>
                <a:gd name="T41" fmla="*/ 98 h 455"/>
                <a:gd name="T42" fmla="*/ 240 w 587"/>
                <a:gd name="T43" fmla="*/ 99 h 455"/>
                <a:gd name="T44" fmla="*/ 240 w 587"/>
                <a:gd name="T45" fmla="*/ 99 h 455"/>
                <a:gd name="T46" fmla="*/ 240 w 587"/>
                <a:gd name="T47" fmla="*/ 98 h 455"/>
                <a:gd name="T48" fmla="*/ 240 w 587"/>
                <a:gd name="T49" fmla="*/ 98 h 455"/>
                <a:gd name="T50" fmla="*/ 235 w 587"/>
                <a:gd name="T51" fmla="*/ 78 h 455"/>
                <a:gd name="T52" fmla="*/ 215 w 587"/>
                <a:gd name="T53" fmla="*/ 65 h 455"/>
                <a:gd name="T54" fmla="*/ 201 w 587"/>
                <a:gd name="T55" fmla="*/ 63 h 455"/>
                <a:gd name="T56" fmla="*/ 176 w 587"/>
                <a:gd name="T57" fmla="*/ 71 h 455"/>
                <a:gd name="T58" fmla="*/ 55 w 587"/>
                <a:gd name="T59" fmla="*/ 203 h 455"/>
                <a:gd name="T60" fmla="*/ 25 w 587"/>
                <a:gd name="T61" fmla="*/ 242 h 455"/>
                <a:gd name="T62" fmla="*/ 8 w 587"/>
                <a:gd name="T63" fmla="*/ 279 h 455"/>
                <a:gd name="T64" fmla="*/ 0 w 587"/>
                <a:gd name="T65" fmla="*/ 314 h 455"/>
                <a:gd name="T66" fmla="*/ 2 w 587"/>
                <a:gd name="T67" fmla="*/ 345 h 455"/>
                <a:gd name="T68" fmla="*/ 11 w 587"/>
                <a:gd name="T69" fmla="*/ 373 h 455"/>
                <a:gd name="T70" fmla="*/ 28 w 587"/>
                <a:gd name="T71" fmla="*/ 398 h 455"/>
                <a:gd name="T72" fmla="*/ 49 w 587"/>
                <a:gd name="T73" fmla="*/ 419 h 455"/>
                <a:gd name="T74" fmla="*/ 94 w 587"/>
                <a:gd name="T75" fmla="*/ 444 h 455"/>
                <a:gd name="T76" fmla="*/ 155 w 587"/>
                <a:gd name="T77" fmla="*/ 455 h 455"/>
                <a:gd name="T78" fmla="*/ 192 w 587"/>
                <a:gd name="T79" fmla="*/ 451 h 455"/>
                <a:gd name="T80" fmla="*/ 226 w 587"/>
                <a:gd name="T81" fmla="*/ 437 h 455"/>
                <a:gd name="T82" fmla="*/ 279 w 587"/>
                <a:gd name="T83" fmla="*/ 415 h 455"/>
                <a:gd name="T84" fmla="*/ 449 w 587"/>
                <a:gd name="T85" fmla="*/ 296 h 455"/>
                <a:gd name="T86" fmla="*/ 451 w 587"/>
                <a:gd name="T87" fmla="*/ 293 h 455"/>
                <a:gd name="T88" fmla="*/ 448 w 587"/>
                <a:gd name="T89" fmla="*/ 282 h 455"/>
                <a:gd name="T90" fmla="*/ 424 w 587"/>
                <a:gd name="T91" fmla="*/ 266 h 455"/>
                <a:gd name="T92" fmla="*/ 399 w 587"/>
                <a:gd name="T93" fmla="*/ 262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87" h="455">
                  <a:moveTo>
                    <a:pt x="393" y="262"/>
                  </a:moveTo>
                  <a:lnTo>
                    <a:pt x="574" y="65"/>
                  </a:lnTo>
                  <a:lnTo>
                    <a:pt x="574" y="65"/>
                  </a:lnTo>
                  <a:lnTo>
                    <a:pt x="579" y="60"/>
                  </a:lnTo>
                  <a:lnTo>
                    <a:pt x="582" y="53"/>
                  </a:lnTo>
                  <a:lnTo>
                    <a:pt x="585" y="48"/>
                  </a:lnTo>
                  <a:lnTo>
                    <a:pt x="586" y="42"/>
                  </a:lnTo>
                  <a:lnTo>
                    <a:pt x="587" y="36"/>
                  </a:lnTo>
                  <a:lnTo>
                    <a:pt x="586" y="31"/>
                  </a:lnTo>
                  <a:lnTo>
                    <a:pt x="583" y="25"/>
                  </a:lnTo>
                  <a:lnTo>
                    <a:pt x="581" y="21"/>
                  </a:lnTo>
                  <a:lnTo>
                    <a:pt x="578" y="17"/>
                  </a:lnTo>
                  <a:lnTo>
                    <a:pt x="574" y="12"/>
                  </a:lnTo>
                  <a:lnTo>
                    <a:pt x="570" y="9"/>
                  </a:lnTo>
                  <a:lnTo>
                    <a:pt x="564" y="6"/>
                  </a:lnTo>
                  <a:lnTo>
                    <a:pt x="560" y="4"/>
                  </a:lnTo>
                  <a:lnTo>
                    <a:pt x="554" y="3"/>
                  </a:lnTo>
                  <a:lnTo>
                    <a:pt x="547" y="2"/>
                  </a:lnTo>
                  <a:lnTo>
                    <a:pt x="542" y="0"/>
                  </a:lnTo>
                  <a:lnTo>
                    <a:pt x="542" y="0"/>
                  </a:lnTo>
                  <a:lnTo>
                    <a:pt x="534" y="2"/>
                  </a:lnTo>
                  <a:lnTo>
                    <a:pt x="526" y="4"/>
                  </a:lnTo>
                  <a:lnTo>
                    <a:pt x="518" y="8"/>
                  </a:lnTo>
                  <a:lnTo>
                    <a:pt x="512" y="15"/>
                  </a:lnTo>
                  <a:lnTo>
                    <a:pt x="377" y="165"/>
                  </a:lnTo>
                  <a:lnTo>
                    <a:pt x="377" y="165"/>
                  </a:lnTo>
                  <a:lnTo>
                    <a:pt x="377" y="157"/>
                  </a:lnTo>
                  <a:lnTo>
                    <a:pt x="375" y="149"/>
                  </a:lnTo>
                  <a:lnTo>
                    <a:pt x="370" y="143"/>
                  </a:lnTo>
                  <a:lnTo>
                    <a:pt x="365" y="137"/>
                  </a:lnTo>
                  <a:lnTo>
                    <a:pt x="359" y="132"/>
                  </a:lnTo>
                  <a:lnTo>
                    <a:pt x="351" y="129"/>
                  </a:lnTo>
                  <a:lnTo>
                    <a:pt x="343" y="127"/>
                  </a:lnTo>
                  <a:lnTo>
                    <a:pt x="334" y="126"/>
                  </a:lnTo>
                  <a:lnTo>
                    <a:pt x="334" y="126"/>
                  </a:lnTo>
                  <a:lnTo>
                    <a:pt x="327" y="127"/>
                  </a:lnTo>
                  <a:lnTo>
                    <a:pt x="319" y="128"/>
                  </a:lnTo>
                  <a:lnTo>
                    <a:pt x="312" y="132"/>
                  </a:lnTo>
                  <a:lnTo>
                    <a:pt x="305" y="137"/>
                  </a:lnTo>
                  <a:lnTo>
                    <a:pt x="305" y="137"/>
                  </a:lnTo>
                  <a:lnTo>
                    <a:pt x="305" y="137"/>
                  </a:lnTo>
                  <a:lnTo>
                    <a:pt x="305" y="137"/>
                  </a:lnTo>
                  <a:lnTo>
                    <a:pt x="305" y="137"/>
                  </a:lnTo>
                  <a:lnTo>
                    <a:pt x="305" y="137"/>
                  </a:lnTo>
                  <a:lnTo>
                    <a:pt x="305" y="137"/>
                  </a:lnTo>
                  <a:lnTo>
                    <a:pt x="306" y="127"/>
                  </a:lnTo>
                  <a:lnTo>
                    <a:pt x="304" y="118"/>
                  </a:lnTo>
                  <a:lnTo>
                    <a:pt x="301" y="112"/>
                  </a:lnTo>
                  <a:lnTo>
                    <a:pt x="295" y="105"/>
                  </a:lnTo>
                  <a:lnTo>
                    <a:pt x="288" y="100"/>
                  </a:lnTo>
                  <a:lnTo>
                    <a:pt x="281" y="96"/>
                  </a:lnTo>
                  <a:lnTo>
                    <a:pt x="273" y="93"/>
                  </a:lnTo>
                  <a:lnTo>
                    <a:pt x="264" y="92"/>
                  </a:lnTo>
                  <a:lnTo>
                    <a:pt x="264" y="92"/>
                  </a:lnTo>
                  <a:lnTo>
                    <a:pt x="254" y="93"/>
                  </a:lnTo>
                  <a:lnTo>
                    <a:pt x="243" y="97"/>
                  </a:lnTo>
                  <a:lnTo>
                    <a:pt x="243" y="97"/>
                  </a:lnTo>
                  <a:lnTo>
                    <a:pt x="243" y="97"/>
                  </a:lnTo>
                  <a:lnTo>
                    <a:pt x="243" y="97"/>
                  </a:lnTo>
                  <a:lnTo>
                    <a:pt x="243" y="97"/>
                  </a:lnTo>
                  <a:lnTo>
                    <a:pt x="243" y="97"/>
                  </a:lnTo>
                  <a:lnTo>
                    <a:pt x="242" y="98"/>
                  </a:lnTo>
                  <a:lnTo>
                    <a:pt x="242" y="98"/>
                  </a:lnTo>
                  <a:lnTo>
                    <a:pt x="242" y="98"/>
                  </a:lnTo>
                  <a:lnTo>
                    <a:pt x="242" y="98"/>
                  </a:lnTo>
                  <a:lnTo>
                    <a:pt x="240" y="99"/>
                  </a:lnTo>
                  <a:lnTo>
                    <a:pt x="240" y="99"/>
                  </a:lnTo>
                  <a:lnTo>
                    <a:pt x="240" y="99"/>
                  </a:lnTo>
                  <a:lnTo>
                    <a:pt x="240" y="99"/>
                  </a:lnTo>
                  <a:lnTo>
                    <a:pt x="240" y="99"/>
                  </a:lnTo>
                  <a:lnTo>
                    <a:pt x="240" y="99"/>
                  </a:lnTo>
                  <a:lnTo>
                    <a:pt x="240" y="98"/>
                  </a:lnTo>
                  <a:lnTo>
                    <a:pt x="240" y="98"/>
                  </a:lnTo>
                  <a:lnTo>
                    <a:pt x="240" y="98"/>
                  </a:lnTo>
                  <a:lnTo>
                    <a:pt x="240" y="98"/>
                  </a:lnTo>
                  <a:lnTo>
                    <a:pt x="240" y="90"/>
                  </a:lnTo>
                  <a:lnTo>
                    <a:pt x="238" y="84"/>
                  </a:lnTo>
                  <a:lnTo>
                    <a:pt x="235" y="78"/>
                  </a:lnTo>
                  <a:lnTo>
                    <a:pt x="229" y="73"/>
                  </a:lnTo>
                  <a:lnTo>
                    <a:pt x="223" y="69"/>
                  </a:lnTo>
                  <a:lnTo>
                    <a:pt x="215" y="65"/>
                  </a:lnTo>
                  <a:lnTo>
                    <a:pt x="209" y="63"/>
                  </a:lnTo>
                  <a:lnTo>
                    <a:pt x="201" y="63"/>
                  </a:lnTo>
                  <a:lnTo>
                    <a:pt x="201" y="63"/>
                  </a:lnTo>
                  <a:lnTo>
                    <a:pt x="192" y="63"/>
                  </a:lnTo>
                  <a:lnTo>
                    <a:pt x="184" y="66"/>
                  </a:lnTo>
                  <a:lnTo>
                    <a:pt x="176" y="71"/>
                  </a:lnTo>
                  <a:lnTo>
                    <a:pt x="169" y="76"/>
                  </a:lnTo>
                  <a:lnTo>
                    <a:pt x="55" y="203"/>
                  </a:lnTo>
                  <a:lnTo>
                    <a:pt x="55" y="203"/>
                  </a:lnTo>
                  <a:lnTo>
                    <a:pt x="44" y="216"/>
                  </a:lnTo>
                  <a:lnTo>
                    <a:pt x="34" y="229"/>
                  </a:lnTo>
                  <a:lnTo>
                    <a:pt x="25" y="242"/>
                  </a:lnTo>
                  <a:lnTo>
                    <a:pt x="18" y="255"/>
                  </a:lnTo>
                  <a:lnTo>
                    <a:pt x="12" y="267"/>
                  </a:lnTo>
                  <a:lnTo>
                    <a:pt x="8" y="279"/>
                  </a:lnTo>
                  <a:lnTo>
                    <a:pt x="3" y="291"/>
                  </a:lnTo>
                  <a:lnTo>
                    <a:pt x="1" y="303"/>
                  </a:lnTo>
                  <a:lnTo>
                    <a:pt x="0" y="314"/>
                  </a:lnTo>
                  <a:lnTo>
                    <a:pt x="0" y="324"/>
                  </a:lnTo>
                  <a:lnTo>
                    <a:pt x="0" y="335"/>
                  </a:lnTo>
                  <a:lnTo>
                    <a:pt x="2" y="345"/>
                  </a:lnTo>
                  <a:lnTo>
                    <a:pt x="5" y="355"/>
                  </a:lnTo>
                  <a:lnTo>
                    <a:pt x="8" y="364"/>
                  </a:lnTo>
                  <a:lnTo>
                    <a:pt x="11" y="373"/>
                  </a:lnTo>
                  <a:lnTo>
                    <a:pt x="17" y="382"/>
                  </a:lnTo>
                  <a:lnTo>
                    <a:pt x="22" y="390"/>
                  </a:lnTo>
                  <a:lnTo>
                    <a:pt x="28" y="398"/>
                  </a:lnTo>
                  <a:lnTo>
                    <a:pt x="35" y="405"/>
                  </a:lnTo>
                  <a:lnTo>
                    <a:pt x="42" y="413"/>
                  </a:lnTo>
                  <a:lnTo>
                    <a:pt x="49" y="419"/>
                  </a:lnTo>
                  <a:lnTo>
                    <a:pt x="58" y="425"/>
                  </a:lnTo>
                  <a:lnTo>
                    <a:pt x="75" y="436"/>
                  </a:lnTo>
                  <a:lnTo>
                    <a:pt x="94" y="444"/>
                  </a:lnTo>
                  <a:lnTo>
                    <a:pt x="114" y="450"/>
                  </a:lnTo>
                  <a:lnTo>
                    <a:pt x="135" y="454"/>
                  </a:lnTo>
                  <a:lnTo>
                    <a:pt x="155" y="455"/>
                  </a:lnTo>
                  <a:lnTo>
                    <a:pt x="155" y="455"/>
                  </a:lnTo>
                  <a:lnTo>
                    <a:pt x="174" y="454"/>
                  </a:lnTo>
                  <a:lnTo>
                    <a:pt x="192" y="451"/>
                  </a:lnTo>
                  <a:lnTo>
                    <a:pt x="209" y="445"/>
                  </a:lnTo>
                  <a:lnTo>
                    <a:pt x="218" y="441"/>
                  </a:lnTo>
                  <a:lnTo>
                    <a:pt x="226" y="437"/>
                  </a:lnTo>
                  <a:lnTo>
                    <a:pt x="226" y="437"/>
                  </a:lnTo>
                  <a:lnTo>
                    <a:pt x="252" y="427"/>
                  </a:lnTo>
                  <a:lnTo>
                    <a:pt x="279" y="415"/>
                  </a:lnTo>
                  <a:lnTo>
                    <a:pt x="302" y="403"/>
                  </a:lnTo>
                  <a:lnTo>
                    <a:pt x="316" y="395"/>
                  </a:lnTo>
                  <a:lnTo>
                    <a:pt x="449" y="296"/>
                  </a:lnTo>
                  <a:lnTo>
                    <a:pt x="449" y="296"/>
                  </a:lnTo>
                  <a:lnTo>
                    <a:pt x="451" y="295"/>
                  </a:lnTo>
                  <a:lnTo>
                    <a:pt x="451" y="293"/>
                  </a:lnTo>
                  <a:lnTo>
                    <a:pt x="452" y="290"/>
                  </a:lnTo>
                  <a:lnTo>
                    <a:pt x="451" y="288"/>
                  </a:lnTo>
                  <a:lnTo>
                    <a:pt x="448" y="282"/>
                  </a:lnTo>
                  <a:lnTo>
                    <a:pt x="442" y="276"/>
                  </a:lnTo>
                  <a:lnTo>
                    <a:pt x="434" y="270"/>
                  </a:lnTo>
                  <a:lnTo>
                    <a:pt x="424" y="266"/>
                  </a:lnTo>
                  <a:lnTo>
                    <a:pt x="413" y="263"/>
                  </a:lnTo>
                  <a:lnTo>
                    <a:pt x="399" y="262"/>
                  </a:lnTo>
                  <a:lnTo>
                    <a:pt x="399" y="262"/>
                  </a:lnTo>
                  <a:lnTo>
                    <a:pt x="393" y="2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2183"/>
            <p:cNvSpPr>
              <a:spLocks noEditPoints="1"/>
            </p:cNvSpPr>
            <p:nvPr/>
          </p:nvSpPr>
          <p:spPr bwMode="auto">
            <a:xfrm flipH="1">
              <a:off x="8644478" y="3329147"/>
              <a:ext cx="615252" cy="344011"/>
            </a:xfrm>
            <a:custGeom>
              <a:avLst/>
              <a:gdLst>
                <a:gd name="T0" fmla="*/ 578 w 2122"/>
                <a:gd name="T1" fmla="*/ 897 h 1382"/>
                <a:gd name="T2" fmla="*/ 663 w 2122"/>
                <a:gd name="T3" fmla="*/ 958 h 1382"/>
                <a:gd name="T4" fmla="*/ 753 w 2122"/>
                <a:gd name="T5" fmla="*/ 1006 h 1382"/>
                <a:gd name="T6" fmla="*/ 852 w 2122"/>
                <a:gd name="T7" fmla="*/ 1041 h 1382"/>
                <a:gd name="T8" fmla="*/ 954 w 2122"/>
                <a:gd name="T9" fmla="*/ 1064 h 1382"/>
                <a:gd name="T10" fmla="*/ 1061 w 2122"/>
                <a:gd name="T11" fmla="*/ 1071 h 1382"/>
                <a:gd name="T12" fmla="*/ 1061 w 2122"/>
                <a:gd name="T13" fmla="*/ 1242 h 1382"/>
                <a:gd name="T14" fmla="*/ 1061 w 2122"/>
                <a:gd name="T15" fmla="*/ 1242 h 1382"/>
                <a:gd name="T16" fmla="*/ 954 w 2122"/>
                <a:gd name="T17" fmla="*/ 1235 h 1382"/>
                <a:gd name="T18" fmla="*/ 851 w 2122"/>
                <a:gd name="T19" fmla="*/ 1218 h 1382"/>
                <a:gd name="T20" fmla="*/ 710 w 2122"/>
                <a:gd name="T21" fmla="*/ 1335 h 1382"/>
                <a:gd name="T22" fmla="*/ 490 w 2122"/>
                <a:gd name="T23" fmla="*/ 1049 h 1382"/>
                <a:gd name="T24" fmla="*/ 427 w 2122"/>
                <a:gd name="T25" fmla="*/ 996 h 1382"/>
                <a:gd name="T26" fmla="*/ 374 w 2122"/>
                <a:gd name="T27" fmla="*/ 99 h 1382"/>
                <a:gd name="T28" fmla="*/ 354 w 2122"/>
                <a:gd name="T29" fmla="*/ 154 h 1382"/>
                <a:gd name="T30" fmla="*/ 334 w 2122"/>
                <a:gd name="T31" fmla="*/ 240 h 1382"/>
                <a:gd name="T32" fmla="*/ 324 w 2122"/>
                <a:gd name="T33" fmla="*/ 327 h 1382"/>
                <a:gd name="T34" fmla="*/ 325 w 2122"/>
                <a:gd name="T35" fmla="*/ 417 h 1382"/>
                <a:gd name="T36" fmla="*/ 338 w 2122"/>
                <a:gd name="T37" fmla="*/ 506 h 1382"/>
                <a:gd name="T38" fmla="*/ 355 w 2122"/>
                <a:gd name="T39" fmla="*/ 567 h 1382"/>
                <a:gd name="T40" fmla="*/ 400 w 2122"/>
                <a:gd name="T41" fmla="*/ 676 h 1382"/>
                <a:gd name="T42" fmla="*/ 289 w 2122"/>
                <a:gd name="T43" fmla="*/ 834 h 1382"/>
                <a:gd name="T44" fmla="*/ 97 w 2122"/>
                <a:gd name="T45" fmla="*/ 811 h 1382"/>
                <a:gd name="T46" fmla="*/ 151 w 2122"/>
                <a:gd name="T47" fmla="*/ 458 h 1382"/>
                <a:gd name="T48" fmla="*/ 147 w 2122"/>
                <a:gd name="T49" fmla="*/ 319 h 1382"/>
                <a:gd name="T50" fmla="*/ 165 w 2122"/>
                <a:gd name="T51" fmla="*/ 182 h 1382"/>
                <a:gd name="T52" fmla="*/ 174 w 2122"/>
                <a:gd name="T53" fmla="*/ 86 h 1382"/>
                <a:gd name="T54" fmla="*/ 1971 w 2122"/>
                <a:gd name="T55" fmla="*/ 262 h 1382"/>
                <a:gd name="T56" fmla="*/ 1976 w 2122"/>
                <a:gd name="T57" fmla="*/ 355 h 1382"/>
                <a:gd name="T58" fmla="*/ 1966 w 2122"/>
                <a:gd name="T59" fmla="*/ 493 h 1382"/>
                <a:gd name="T60" fmla="*/ 1934 w 2122"/>
                <a:gd name="T61" fmla="*/ 626 h 1382"/>
                <a:gd name="T62" fmla="*/ 1777 w 2122"/>
                <a:gd name="T63" fmla="*/ 910 h 1382"/>
                <a:gd name="T64" fmla="*/ 1714 w 2122"/>
                <a:gd name="T65" fmla="*/ 978 h 1382"/>
                <a:gd name="T66" fmla="*/ 1606 w 2122"/>
                <a:gd name="T67" fmla="*/ 1068 h 1382"/>
                <a:gd name="T68" fmla="*/ 1483 w 2122"/>
                <a:gd name="T69" fmla="*/ 1142 h 1382"/>
                <a:gd name="T70" fmla="*/ 1163 w 2122"/>
                <a:gd name="T71" fmla="*/ 1235 h 1382"/>
                <a:gd name="T72" fmla="*/ 1111 w 2122"/>
                <a:gd name="T73" fmla="*/ 1240 h 1382"/>
                <a:gd name="T74" fmla="*/ 1061 w 2122"/>
                <a:gd name="T75" fmla="*/ 1071 h 1382"/>
                <a:gd name="T76" fmla="*/ 1115 w 2122"/>
                <a:gd name="T77" fmla="*/ 1069 h 1382"/>
                <a:gd name="T78" fmla="*/ 1195 w 2122"/>
                <a:gd name="T79" fmla="*/ 1059 h 1382"/>
                <a:gd name="T80" fmla="*/ 1275 w 2122"/>
                <a:gd name="T81" fmla="*/ 1040 h 1382"/>
                <a:gd name="T82" fmla="*/ 1347 w 2122"/>
                <a:gd name="T83" fmla="*/ 1015 h 1382"/>
                <a:gd name="T84" fmla="*/ 1446 w 2122"/>
                <a:gd name="T85" fmla="*/ 966 h 1382"/>
                <a:gd name="T86" fmla="*/ 1533 w 2122"/>
                <a:gd name="T87" fmla="*/ 906 h 1382"/>
                <a:gd name="T88" fmla="*/ 1611 w 2122"/>
                <a:gd name="T89" fmla="*/ 835 h 1382"/>
                <a:gd name="T90" fmla="*/ 1676 w 2122"/>
                <a:gd name="T91" fmla="*/ 754 h 1382"/>
                <a:gd name="T92" fmla="*/ 1728 w 2122"/>
                <a:gd name="T93" fmla="*/ 664 h 1382"/>
                <a:gd name="T94" fmla="*/ 1766 w 2122"/>
                <a:gd name="T95" fmla="*/ 569 h 1382"/>
                <a:gd name="T96" fmla="*/ 1790 w 2122"/>
                <a:gd name="T97" fmla="*/ 469 h 1382"/>
                <a:gd name="T98" fmla="*/ 1799 w 2122"/>
                <a:gd name="T99" fmla="*/ 365 h 1382"/>
                <a:gd name="T100" fmla="*/ 1791 w 2122"/>
                <a:gd name="T101" fmla="*/ 259 h 1382"/>
                <a:gd name="T102" fmla="*/ 1766 w 2122"/>
                <a:gd name="T103" fmla="*/ 153 h 1382"/>
                <a:gd name="T104" fmla="*/ 1738 w 2122"/>
                <a:gd name="T105" fmla="*/ 80 h 1382"/>
                <a:gd name="T106" fmla="*/ 1783 w 2122"/>
                <a:gd name="T107" fmla="*/ 15 h 1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22" h="1382">
                  <a:moveTo>
                    <a:pt x="553" y="875"/>
                  </a:moveTo>
                  <a:lnTo>
                    <a:pt x="553" y="875"/>
                  </a:lnTo>
                  <a:lnTo>
                    <a:pt x="578" y="897"/>
                  </a:lnTo>
                  <a:lnTo>
                    <a:pt x="605" y="919"/>
                  </a:lnTo>
                  <a:lnTo>
                    <a:pt x="633" y="939"/>
                  </a:lnTo>
                  <a:lnTo>
                    <a:pt x="663" y="958"/>
                  </a:lnTo>
                  <a:lnTo>
                    <a:pt x="692" y="975"/>
                  </a:lnTo>
                  <a:lnTo>
                    <a:pt x="722" y="991"/>
                  </a:lnTo>
                  <a:lnTo>
                    <a:pt x="753" y="1006"/>
                  </a:lnTo>
                  <a:lnTo>
                    <a:pt x="786" y="1019"/>
                  </a:lnTo>
                  <a:lnTo>
                    <a:pt x="819" y="1031"/>
                  </a:lnTo>
                  <a:lnTo>
                    <a:pt x="852" y="1041"/>
                  </a:lnTo>
                  <a:lnTo>
                    <a:pt x="886" y="1051"/>
                  </a:lnTo>
                  <a:lnTo>
                    <a:pt x="920" y="1057"/>
                  </a:lnTo>
                  <a:lnTo>
                    <a:pt x="954" y="1064"/>
                  </a:lnTo>
                  <a:lnTo>
                    <a:pt x="990" y="1067"/>
                  </a:lnTo>
                  <a:lnTo>
                    <a:pt x="1025" y="1070"/>
                  </a:lnTo>
                  <a:lnTo>
                    <a:pt x="1061" y="1071"/>
                  </a:lnTo>
                  <a:lnTo>
                    <a:pt x="1061" y="1071"/>
                  </a:lnTo>
                  <a:lnTo>
                    <a:pt x="1061" y="1071"/>
                  </a:lnTo>
                  <a:lnTo>
                    <a:pt x="1061" y="1242"/>
                  </a:lnTo>
                  <a:lnTo>
                    <a:pt x="1061" y="1242"/>
                  </a:lnTo>
                  <a:lnTo>
                    <a:pt x="1061" y="1242"/>
                  </a:lnTo>
                  <a:lnTo>
                    <a:pt x="1061" y="1242"/>
                  </a:lnTo>
                  <a:lnTo>
                    <a:pt x="1025" y="1241"/>
                  </a:lnTo>
                  <a:lnTo>
                    <a:pt x="990" y="1239"/>
                  </a:lnTo>
                  <a:lnTo>
                    <a:pt x="954" y="1235"/>
                  </a:lnTo>
                  <a:lnTo>
                    <a:pt x="920" y="1231"/>
                  </a:lnTo>
                  <a:lnTo>
                    <a:pt x="886" y="1226"/>
                  </a:lnTo>
                  <a:lnTo>
                    <a:pt x="851" y="1218"/>
                  </a:lnTo>
                  <a:lnTo>
                    <a:pt x="817" y="1209"/>
                  </a:lnTo>
                  <a:lnTo>
                    <a:pt x="785" y="1200"/>
                  </a:lnTo>
                  <a:lnTo>
                    <a:pt x="710" y="1335"/>
                  </a:lnTo>
                  <a:lnTo>
                    <a:pt x="415" y="1184"/>
                  </a:lnTo>
                  <a:lnTo>
                    <a:pt x="490" y="1049"/>
                  </a:lnTo>
                  <a:lnTo>
                    <a:pt x="490" y="1049"/>
                  </a:lnTo>
                  <a:lnTo>
                    <a:pt x="457" y="1023"/>
                  </a:lnTo>
                  <a:lnTo>
                    <a:pt x="427" y="996"/>
                  </a:lnTo>
                  <a:lnTo>
                    <a:pt x="427" y="996"/>
                  </a:lnTo>
                  <a:lnTo>
                    <a:pt x="553" y="875"/>
                  </a:lnTo>
                  <a:close/>
                  <a:moveTo>
                    <a:pt x="174" y="86"/>
                  </a:moveTo>
                  <a:lnTo>
                    <a:pt x="374" y="99"/>
                  </a:lnTo>
                  <a:lnTo>
                    <a:pt x="374" y="99"/>
                  </a:lnTo>
                  <a:lnTo>
                    <a:pt x="364" y="127"/>
                  </a:lnTo>
                  <a:lnTo>
                    <a:pt x="354" y="154"/>
                  </a:lnTo>
                  <a:lnTo>
                    <a:pt x="346" y="182"/>
                  </a:lnTo>
                  <a:lnTo>
                    <a:pt x="340" y="212"/>
                  </a:lnTo>
                  <a:lnTo>
                    <a:pt x="334" y="240"/>
                  </a:lnTo>
                  <a:lnTo>
                    <a:pt x="329" y="269"/>
                  </a:lnTo>
                  <a:lnTo>
                    <a:pt x="326" y="298"/>
                  </a:lnTo>
                  <a:lnTo>
                    <a:pt x="324" y="327"/>
                  </a:lnTo>
                  <a:lnTo>
                    <a:pt x="323" y="357"/>
                  </a:lnTo>
                  <a:lnTo>
                    <a:pt x="324" y="387"/>
                  </a:lnTo>
                  <a:lnTo>
                    <a:pt x="325" y="417"/>
                  </a:lnTo>
                  <a:lnTo>
                    <a:pt x="328" y="447"/>
                  </a:lnTo>
                  <a:lnTo>
                    <a:pt x="333" y="477"/>
                  </a:lnTo>
                  <a:lnTo>
                    <a:pt x="338" y="506"/>
                  </a:lnTo>
                  <a:lnTo>
                    <a:pt x="346" y="537"/>
                  </a:lnTo>
                  <a:lnTo>
                    <a:pt x="355" y="567"/>
                  </a:lnTo>
                  <a:lnTo>
                    <a:pt x="355" y="567"/>
                  </a:lnTo>
                  <a:lnTo>
                    <a:pt x="368" y="605"/>
                  </a:lnTo>
                  <a:lnTo>
                    <a:pt x="383" y="640"/>
                  </a:lnTo>
                  <a:lnTo>
                    <a:pt x="400" y="676"/>
                  </a:lnTo>
                  <a:lnTo>
                    <a:pt x="418" y="709"/>
                  </a:lnTo>
                  <a:lnTo>
                    <a:pt x="289" y="834"/>
                  </a:lnTo>
                  <a:lnTo>
                    <a:pt x="289" y="834"/>
                  </a:lnTo>
                  <a:lnTo>
                    <a:pt x="268" y="800"/>
                  </a:lnTo>
                  <a:lnTo>
                    <a:pt x="249" y="766"/>
                  </a:lnTo>
                  <a:lnTo>
                    <a:pt x="97" y="811"/>
                  </a:lnTo>
                  <a:lnTo>
                    <a:pt x="0" y="503"/>
                  </a:lnTo>
                  <a:lnTo>
                    <a:pt x="151" y="458"/>
                  </a:lnTo>
                  <a:lnTo>
                    <a:pt x="151" y="458"/>
                  </a:lnTo>
                  <a:lnTo>
                    <a:pt x="148" y="411"/>
                  </a:lnTo>
                  <a:lnTo>
                    <a:pt x="145" y="365"/>
                  </a:lnTo>
                  <a:lnTo>
                    <a:pt x="147" y="319"/>
                  </a:lnTo>
                  <a:lnTo>
                    <a:pt x="150" y="273"/>
                  </a:lnTo>
                  <a:lnTo>
                    <a:pt x="156" y="227"/>
                  </a:lnTo>
                  <a:lnTo>
                    <a:pt x="165" y="182"/>
                  </a:lnTo>
                  <a:lnTo>
                    <a:pt x="176" y="138"/>
                  </a:lnTo>
                  <a:lnTo>
                    <a:pt x="188" y="94"/>
                  </a:lnTo>
                  <a:lnTo>
                    <a:pt x="174" y="86"/>
                  </a:lnTo>
                  <a:close/>
                  <a:moveTo>
                    <a:pt x="2054" y="0"/>
                  </a:moveTo>
                  <a:lnTo>
                    <a:pt x="2122" y="218"/>
                  </a:lnTo>
                  <a:lnTo>
                    <a:pt x="1971" y="262"/>
                  </a:lnTo>
                  <a:lnTo>
                    <a:pt x="1971" y="262"/>
                  </a:lnTo>
                  <a:lnTo>
                    <a:pt x="1975" y="309"/>
                  </a:lnTo>
                  <a:lnTo>
                    <a:pt x="1976" y="355"/>
                  </a:lnTo>
                  <a:lnTo>
                    <a:pt x="1975" y="402"/>
                  </a:lnTo>
                  <a:lnTo>
                    <a:pt x="1972" y="448"/>
                  </a:lnTo>
                  <a:lnTo>
                    <a:pt x="1966" y="493"/>
                  </a:lnTo>
                  <a:lnTo>
                    <a:pt x="1957" y="538"/>
                  </a:lnTo>
                  <a:lnTo>
                    <a:pt x="1947" y="583"/>
                  </a:lnTo>
                  <a:lnTo>
                    <a:pt x="1934" y="626"/>
                  </a:lnTo>
                  <a:lnTo>
                    <a:pt x="2073" y="698"/>
                  </a:lnTo>
                  <a:lnTo>
                    <a:pt x="1916" y="982"/>
                  </a:lnTo>
                  <a:lnTo>
                    <a:pt x="1777" y="910"/>
                  </a:lnTo>
                  <a:lnTo>
                    <a:pt x="1777" y="910"/>
                  </a:lnTo>
                  <a:lnTo>
                    <a:pt x="1746" y="945"/>
                  </a:lnTo>
                  <a:lnTo>
                    <a:pt x="1714" y="978"/>
                  </a:lnTo>
                  <a:lnTo>
                    <a:pt x="1679" y="1010"/>
                  </a:lnTo>
                  <a:lnTo>
                    <a:pt x="1643" y="1040"/>
                  </a:lnTo>
                  <a:lnTo>
                    <a:pt x="1606" y="1068"/>
                  </a:lnTo>
                  <a:lnTo>
                    <a:pt x="1567" y="1095"/>
                  </a:lnTo>
                  <a:lnTo>
                    <a:pt x="1525" y="1120"/>
                  </a:lnTo>
                  <a:lnTo>
                    <a:pt x="1483" y="1142"/>
                  </a:lnTo>
                  <a:lnTo>
                    <a:pt x="1529" y="1288"/>
                  </a:lnTo>
                  <a:lnTo>
                    <a:pt x="1209" y="1382"/>
                  </a:lnTo>
                  <a:lnTo>
                    <a:pt x="1163" y="1235"/>
                  </a:lnTo>
                  <a:lnTo>
                    <a:pt x="1163" y="1235"/>
                  </a:lnTo>
                  <a:lnTo>
                    <a:pt x="1137" y="1239"/>
                  </a:lnTo>
                  <a:lnTo>
                    <a:pt x="1111" y="1240"/>
                  </a:lnTo>
                  <a:lnTo>
                    <a:pt x="1087" y="1241"/>
                  </a:lnTo>
                  <a:lnTo>
                    <a:pt x="1061" y="1242"/>
                  </a:lnTo>
                  <a:lnTo>
                    <a:pt x="1061" y="1071"/>
                  </a:lnTo>
                  <a:lnTo>
                    <a:pt x="1061" y="1071"/>
                  </a:lnTo>
                  <a:lnTo>
                    <a:pt x="1088" y="1070"/>
                  </a:lnTo>
                  <a:lnTo>
                    <a:pt x="1115" y="1069"/>
                  </a:lnTo>
                  <a:lnTo>
                    <a:pt x="1142" y="1067"/>
                  </a:lnTo>
                  <a:lnTo>
                    <a:pt x="1169" y="1064"/>
                  </a:lnTo>
                  <a:lnTo>
                    <a:pt x="1195" y="1059"/>
                  </a:lnTo>
                  <a:lnTo>
                    <a:pt x="1222" y="1054"/>
                  </a:lnTo>
                  <a:lnTo>
                    <a:pt x="1248" y="1047"/>
                  </a:lnTo>
                  <a:lnTo>
                    <a:pt x="1275" y="1040"/>
                  </a:lnTo>
                  <a:lnTo>
                    <a:pt x="1275" y="1040"/>
                  </a:lnTo>
                  <a:lnTo>
                    <a:pt x="1312" y="1028"/>
                  </a:lnTo>
                  <a:lnTo>
                    <a:pt x="1347" y="1015"/>
                  </a:lnTo>
                  <a:lnTo>
                    <a:pt x="1381" y="1001"/>
                  </a:lnTo>
                  <a:lnTo>
                    <a:pt x="1413" y="985"/>
                  </a:lnTo>
                  <a:lnTo>
                    <a:pt x="1446" y="966"/>
                  </a:lnTo>
                  <a:lnTo>
                    <a:pt x="1476" y="948"/>
                  </a:lnTo>
                  <a:lnTo>
                    <a:pt x="1505" y="928"/>
                  </a:lnTo>
                  <a:lnTo>
                    <a:pt x="1533" y="906"/>
                  </a:lnTo>
                  <a:lnTo>
                    <a:pt x="1560" y="883"/>
                  </a:lnTo>
                  <a:lnTo>
                    <a:pt x="1586" y="860"/>
                  </a:lnTo>
                  <a:lnTo>
                    <a:pt x="1611" y="835"/>
                  </a:lnTo>
                  <a:lnTo>
                    <a:pt x="1634" y="809"/>
                  </a:lnTo>
                  <a:lnTo>
                    <a:pt x="1655" y="781"/>
                  </a:lnTo>
                  <a:lnTo>
                    <a:pt x="1676" y="754"/>
                  </a:lnTo>
                  <a:lnTo>
                    <a:pt x="1695" y="725"/>
                  </a:lnTo>
                  <a:lnTo>
                    <a:pt x="1712" y="694"/>
                  </a:lnTo>
                  <a:lnTo>
                    <a:pt x="1728" y="664"/>
                  </a:lnTo>
                  <a:lnTo>
                    <a:pt x="1742" y="633"/>
                  </a:lnTo>
                  <a:lnTo>
                    <a:pt x="1755" y="601"/>
                  </a:lnTo>
                  <a:lnTo>
                    <a:pt x="1766" y="569"/>
                  </a:lnTo>
                  <a:lnTo>
                    <a:pt x="1775" y="536"/>
                  </a:lnTo>
                  <a:lnTo>
                    <a:pt x="1784" y="502"/>
                  </a:lnTo>
                  <a:lnTo>
                    <a:pt x="1790" y="469"/>
                  </a:lnTo>
                  <a:lnTo>
                    <a:pt x="1795" y="434"/>
                  </a:lnTo>
                  <a:lnTo>
                    <a:pt x="1798" y="400"/>
                  </a:lnTo>
                  <a:lnTo>
                    <a:pt x="1799" y="365"/>
                  </a:lnTo>
                  <a:lnTo>
                    <a:pt x="1798" y="330"/>
                  </a:lnTo>
                  <a:lnTo>
                    <a:pt x="1796" y="295"/>
                  </a:lnTo>
                  <a:lnTo>
                    <a:pt x="1791" y="259"/>
                  </a:lnTo>
                  <a:lnTo>
                    <a:pt x="1786" y="225"/>
                  </a:lnTo>
                  <a:lnTo>
                    <a:pt x="1777" y="189"/>
                  </a:lnTo>
                  <a:lnTo>
                    <a:pt x="1766" y="153"/>
                  </a:lnTo>
                  <a:lnTo>
                    <a:pt x="1766" y="153"/>
                  </a:lnTo>
                  <a:lnTo>
                    <a:pt x="1754" y="116"/>
                  </a:lnTo>
                  <a:lnTo>
                    <a:pt x="1738" y="80"/>
                  </a:lnTo>
                  <a:lnTo>
                    <a:pt x="1722" y="44"/>
                  </a:lnTo>
                  <a:lnTo>
                    <a:pt x="1703" y="10"/>
                  </a:lnTo>
                  <a:lnTo>
                    <a:pt x="1783" y="15"/>
                  </a:lnTo>
                  <a:lnTo>
                    <a:pt x="1867" y="178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rgbClr val="BDC3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184"/>
            <p:cNvSpPr>
              <a:spLocks/>
            </p:cNvSpPr>
            <p:nvPr/>
          </p:nvSpPr>
          <p:spPr bwMode="auto">
            <a:xfrm flipH="1">
              <a:off x="8952104" y="3546326"/>
              <a:ext cx="187704" cy="114670"/>
            </a:xfrm>
            <a:custGeom>
              <a:avLst/>
              <a:gdLst>
                <a:gd name="T0" fmla="*/ 138 w 646"/>
                <a:gd name="T1" fmla="*/ 0 h 460"/>
                <a:gd name="T2" fmla="*/ 138 w 646"/>
                <a:gd name="T3" fmla="*/ 0 h 460"/>
                <a:gd name="T4" fmla="*/ 163 w 646"/>
                <a:gd name="T5" fmla="*/ 22 h 460"/>
                <a:gd name="T6" fmla="*/ 190 w 646"/>
                <a:gd name="T7" fmla="*/ 44 h 460"/>
                <a:gd name="T8" fmla="*/ 218 w 646"/>
                <a:gd name="T9" fmla="*/ 64 h 460"/>
                <a:gd name="T10" fmla="*/ 248 w 646"/>
                <a:gd name="T11" fmla="*/ 83 h 460"/>
                <a:gd name="T12" fmla="*/ 277 w 646"/>
                <a:gd name="T13" fmla="*/ 100 h 460"/>
                <a:gd name="T14" fmla="*/ 307 w 646"/>
                <a:gd name="T15" fmla="*/ 116 h 460"/>
                <a:gd name="T16" fmla="*/ 338 w 646"/>
                <a:gd name="T17" fmla="*/ 131 h 460"/>
                <a:gd name="T18" fmla="*/ 371 w 646"/>
                <a:gd name="T19" fmla="*/ 144 h 460"/>
                <a:gd name="T20" fmla="*/ 404 w 646"/>
                <a:gd name="T21" fmla="*/ 156 h 460"/>
                <a:gd name="T22" fmla="*/ 437 w 646"/>
                <a:gd name="T23" fmla="*/ 166 h 460"/>
                <a:gd name="T24" fmla="*/ 471 w 646"/>
                <a:gd name="T25" fmla="*/ 176 h 460"/>
                <a:gd name="T26" fmla="*/ 505 w 646"/>
                <a:gd name="T27" fmla="*/ 182 h 460"/>
                <a:gd name="T28" fmla="*/ 539 w 646"/>
                <a:gd name="T29" fmla="*/ 189 h 460"/>
                <a:gd name="T30" fmla="*/ 575 w 646"/>
                <a:gd name="T31" fmla="*/ 192 h 460"/>
                <a:gd name="T32" fmla="*/ 610 w 646"/>
                <a:gd name="T33" fmla="*/ 195 h 460"/>
                <a:gd name="T34" fmla="*/ 646 w 646"/>
                <a:gd name="T35" fmla="*/ 196 h 460"/>
                <a:gd name="T36" fmla="*/ 646 w 646"/>
                <a:gd name="T37" fmla="*/ 196 h 460"/>
                <a:gd name="T38" fmla="*/ 646 w 646"/>
                <a:gd name="T39" fmla="*/ 196 h 460"/>
                <a:gd name="T40" fmla="*/ 646 w 646"/>
                <a:gd name="T41" fmla="*/ 367 h 460"/>
                <a:gd name="T42" fmla="*/ 646 w 646"/>
                <a:gd name="T43" fmla="*/ 367 h 460"/>
                <a:gd name="T44" fmla="*/ 646 w 646"/>
                <a:gd name="T45" fmla="*/ 367 h 460"/>
                <a:gd name="T46" fmla="*/ 646 w 646"/>
                <a:gd name="T47" fmla="*/ 367 h 460"/>
                <a:gd name="T48" fmla="*/ 610 w 646"/>
                <a:gd name="T49" fmla="*/ 366 h 460"/>
                <a:gd name="T50" fmla="*/ 575 w 646"/>
                <a:gd name="T51" fmla="*/ 364 h 460"/>
                <a:gd name="T52" fmla="*/ 539 w 646"/>
                <a:gd name="T53" fmla="*/ 360 h 460"/>
                <a:gd name="T54" fmla="*/ 505 w 646"/>
                <a:gd name="T55" fmla="*/ 356 h 460"/>
                <a:gd name="T56" fmla="*/ 471 w 646"/>
                <a:gd name="T57" fmla="*/ 351 h 460"/>
                <a:gd name="T58" fmla="*/ 436 w 646"/>
                <a:gd name="T59" fmla="*/ 343 h 460"/>
                <a:gd name="T60" fmla="*/ 402 w 646"/>
                <a:gd name="T61" fmla="*/ 334 h 460"/>
                <a:gd name="T62" fmla="*/ 370 w 646"/>
                <a:gd name="T63" fmla="*/ 325 h 460"/>
                <a:gd name="T64" fmla="*/ 295 w 646"/>
                <a:gd name="T65" fmla="*/ 460 h 460"/>
                <a:gd name="T66" fmla="*/ 0 w 646"/>
                <a:gd name="T67" fmla="*/ 309 h 460"/>
                <a:gd name="T68" fmla="*/ 75 w 646"/>
                <a:gd name="T69" fmla="*/ 174 h 460"/>
                <a:gd name="T70" fmla="*/ 75 w 646"/>
                <a:gd name="T71" fmla="*/ 174 h 460"/>
                <a:gd name="T72" fmla="*/ 42 w 646"/>
                <a:gd name="T73" fmla="*/ 148 h 460"/>
                <a:gd name="T74" fmla="*/ 12 w 646"/>
                <a:gd name="T75" fmla="*/ 121 h 460"/>
                <a:gd name="T76" fmla="*/ 12 w 646"/>
                <a:gd name="T77" fmla="*/ 121 h 460"/>
                <a:gd name="T78" fmla="*/ 138 w 646"/>
                <a:gd name="T79" fmla="*/ 0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46" h="460">
                  <a:moveTo>
                    <a:pt x="138" y="0"/>
                  </a:moveTo>
                  <a:lnTo>
                    <a:pt x="138" y="0"/>
                  </a:lnTo>
                  <a:lnTo>
                    <a:pt x="163" y="22"/>
                  </a:lnTo>
                  <a:lnTo>
                    <a:pt x="190" y="44"/>
                  </a:lnTo>
                  <a:lnTo>
                    <a:pt x="218" y="64"/>
                  </a:lnTo>
                  <a:lnTo>
                    <a:pt x="248" y="83"/>
                  </a:lnTo>
                  <a:lnTo>
                    <a:pt x="277" y="100"/>
                  </a:lnTo>
                  <a:lnTo>
                    <a:pt x="307" y="116"/>
                  </a:lnTo>
                  <a:lnTo>
                    <a:pt x="338" y="131"/>
                  </a:lnTo>
                  <a:lnTo>
                    <a:pt x="371" y="144"/>
                  </a:lnTo>
                  <a:lnTo>
                    <a:pt x="404" y="156"/>
                  </a:lnTo>
                  <a:lnTo>
                    <a:pt x="437" y="166"/>
                  </a:lnTo>
                  <a:lnTo>
                    <a:pt x="471" y="176"/>
                  </a:lnTo>
                  <a:lnTo>
                    <a:pt x="505" y="182"/>
                  </a:lnTo>
                  <a:lnTo>
                    <a:pt x="539" y="189"/>
                  </a:lnTo>
                  <a:lnTo>
                    <a:pt x="575" y="192"/>
                  </a:lnTo>
                  <a:lnTo>
                    <a:pt x="610" y="195"/>
                  </a:lnTo>
                  <a:lnTo>
                    <a:pt x="646" y="196"/>
                  </a:lnTo>
                  <a:lnTo>
                    <a:pt x="646" y="196"/>
                  </a:lnTo>
                  <a:lnTo>
                    <a:pt x="646" y="196"/>
                  </a:lnTo>
                  <a:lnTo>
                    <a:pt x="646" y="367"/>
                  </a:lnTo>
                  <a:lnTo>
                    <a:pt x="646" y="367"/>
                  </a:lnTo>
                  <a:lnTo>
                    <a:pt x="646" y="367"/>
                  </a:lnTo>
                  <a:lnTo>
                    <a:pt x="646" y="367"/>
                  </a:lnTo>
                  <a:lnTo>
                    <a:pt x="610" y="366"/>
                  </a:lnTo>
                  <a:lnTo>
                    <a:pt x="575" y="364"/>
                  </a:lnTo>
                  <a:lnTo>
                    <a:pt x="539" y="360"/>
                  </a:lnTo>
                  <a:lnTo>
                    <a:pt x="505" y="356"/>
                  </a:lnTo>
                  <a:lnTo>
                    <a:pt x="471" y="351"/>
                  </a:lnTo>
                  <a:lnTo>
                    <a:pt x="436" y="343"/>
                  </a:lnTo>
                  <a:lnTo>
                    <a:pt x="402" y="334"/>
                  </a:lnTo>
                  <a:lnTo>
                    <a:pt x="370" y="325"/>
                  </a:lnTo>
                  <a:lnTo>
                    <a:pt x="295" y="460"/>
                  </a:lnTo>
                  <a:lnTo>
                    <a:pt x="0" y="309"/>
                  </a:lnTo>
                  <a:lnTo>
                    <a:pt x="75" y="174"/>
                  </a:lnTo>
                  <a:lnTo>
                    <a:pt x="75" y="174"/>
                  </a:lnTo>
                  <a:lnTo>
                    <a:pt x="42" y="148"/>
                  </a:lnTo>
                  <a:lnTo>
                    <a:pt x="12" y="121"/>
                  </a:lnTo>
                  <a:lnTo>
                    <a:pt x="12" y="121"/>
                  </a:lnTo>
                  <a:lnTo>
                    <a:pt x="13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185"/>
            <p:cNvSpPr>
              <a:spLocks/>
            </p:cNvSpPr>
            <p:nvPr/>
          </p:nvSpPr>
          <p:spPr bwMode="auto">
            <a:xfrm flipH="1">
              <a:off x="9138070" y="3349996"/>
              <a:ext cx="121660" cy="185905"/>
            </a:xfrm>
            <a:custGeom>
              <a:avLst/>
              <a:gdLst>
                <a:gd name="T0" fmla="*/ 174 w 418"/>
                <a:gd name="T1" fmla="*/ 0 h 748"/>
                <a:gd name="T2" fmla="*/ 374 w 418"/>
                <a:gd name="T3" fmla="*/ 13 h 748"/>
                <a:gd name="T4" fmla="*/ 374 w 418"/>
                <a:gd name="T5" fmla="*/ 13 h 748"/>
                <a:gd name="T6" fmla="*/ 364 w 418"/>
                <a:gd name="T7" fmla="*/ 41 h 748"/>
                <a:gd name="T8" fmla="*/ 354 w 418"/>
                <a:gd name="T9" fmla="*/ 68 h 748"/>
                <a:gd name="T10" fmla="*/ 346 w 418"/>
                <a:gd name="T11" fmla="*/ 96 h 748"/>
                <a:gd name="T12" fmla="*/ 340 w 418"/>
                <a:gd name="T13" fmla="*/ 126 h 748"/>
                <a:gd name="T14" fmla="*/ 334 w 418"/>
                <a:gd name="T15" fmla="*/ 154 h 748"/>
                <a:gd name="T16" fmla="*/ 329 w 418"/>
                <a:gd name="T17" fmla="*/ 183 h 748"/>
                <a:gd name="T18" fmla="*/ 326 w 418"/>
                <a:gd name="T19" fmla="*/ 212 h 748"/>
                <a:gd name="T20" fmla="*/ 324 w 418"/>
                <a:gd name="T21" fmla="*/ 241 h 748"/>
                <a:gd name="T22" fmla="*/ 323 w 418"/>
                <a:gd name="T23" fmla="*/ 271 h 748"/>
                <a:gd name="T24" fmla="*/ 324 w 418"/>
                <a:gd name="T25" fmla="*/ 301 h 748"/>
                <a:gd name="T26" fmla="*/ 325 w 418"/>
                <a:gd name="T27" fmla="*/ 331 h 748"/>
                <a:gd name="T28" fmla="*/ 328 w 418"/>
                <a:gd name="T29" fmla="*/ 361 h 748"/>
                <a:gd name="T30" fmla="*/ 333 w 418"/>
                <a:gd name="T31" fmla="*/ 391 h 748"/>
                <a:gd name="T32" fmla="*/ 338 w 418"/>
                <a:gd name="T33" fmla="*/ 420 h 748"/>
                <a:gd name="T34" fmla="*/ 346 w 418"/>
                <a:gd name="T35" fmla="*/ 451 h 748"/>
                <a:gd name="T36" fmla="*/ 355 w 418"/>
                <a:gd name="T37" fmla="*/ 481 h 748"/>
                <a:gd name="T38" fmla="*/ 355 w 418"/>
                <a:gd name="T39" fmla="*/ 481 h 748"/>
                <a:gd name="T40" fmla="*/ 368 w 418"/>
                <a:gd name="T41" fmla="*/ 519 h 748"/>
                <a:gd name="T42" fmla="*/ 383 w 418"/>
                <a:gd name="T43" fmla="*/ 554 h 748"/>
                <a:gd name="T44" fmla="*/ 400 w 418"/>
                <a:gd name="T45" fmla="*/ 590 h 748"/>
                <a:gd name="T46" fmla="*/ 418 w 418"/>
                <a:gd name="T47" fmla="*/ 623 h 748"/>
                <a:gd name="T48" fmla="*/ 289 w 418"/>
                <a:gd name="T49" fmla="*/ 748 h 748"/>
                <a:gd name="T50" fmla="*/ 289 w 418"/>
                <a:gd name="T51" fmla="*/ 748 h 748"/>
                <a:gd name="T52" fmla="*/ 268 w 418"/>
                <a:gd name="T53" fmla="*/ 714 h 748"/>
                <a:gd name="T54" fmla="*/ 249 w 418"/>
                <a:gd name="T55" fmla="*/ 680 h 748"/>
                <a:gd name="T56" fmla="*/ 97 w 418"/>
                <a:gd name="T57" fmla="*/ 725 h 748"/>
                <a:gd name="T58" fmla="*/ 0 w 418"/>
                <a:gd name="T59" fmla="*/ 417 h 748"/>
                <a:gd name="T60" fmla="*/ 151 w 418"/>
                <a:gd name="T61" fmla="*/ 372 h 748"/>
                <a:gd name="T62" fmla="*/ 151 w 418"/>
                <a:gd name="T63" fmla="*/ 372 h 748"/>
                <a:gd name="T64" fmla="*/ 148 w 418"/>
                <a:gd name="T65" fmla="*/ 325 h 748"/>
                <a:gd name="T66" fmla="*/ 145 w 418"/>
                <a:gd name="T67" fmla="*/ 279 h 748"/>
                <a:gd name="T68" fmla="*/ 147 w 418"/>
                <a:gd name="T69" fmla="*/ 233 h 748"/>
                <a:gd name="T70" fmla="*/ 150 w 418"/>
                <a:gd name="T71" fmla="*/ 187 h 748"/>
                <a:gd name="T72" fmla="*/ 156 w 418"/>
                <a:gd name="T73" fmla="*/ 141 h 748"/>
                <a:gd name="T74" fmla="*/ 165 w 418"/>
                <a:gd name="T75" fmla="*/ 96 h 748"/>
                <a:gd name="T76" fmla="*/ 176 w 418"/>
                <a:gd name="T77" fmla="*/ 52 h 748"/>
                <a:gd name="T78" fmla="*/ 188 w 418"/>
                <a:gd name="T79" fmla="*/ 8 h 748"/>
                <a:gd name="T80" fmla="*/ 174 w 418"/>
                <a:gd name="T81" fmla="*/ 0 h 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18" h="748">
                  <a:moveTo>
                    <a:pt x="174" y="0"/>
                  </a:moveTo>
                  <a:lnTo>
                    <a:pt x="374" y="13"/>
                  </a:lnTo>
                  <a:lnTo>
                    <a:pt x="374" y="13"/>
                  </a:lnTo>
                  <a:lnTo>
                    <a:pt x="364" y="41"/>
                  </a:lnTo>
                  <a:lnTo>
                    <a:pt x="354" y="68"/>
                  </a:lnTo>
                  <a:lnTo>
                    <a:pt x="346" y="96"/>
                  </a:lnTo>
                  <a:lnTo>
                    <a:pt x="340" y="126"/>
                  </a:lnTo>
                  <a:lnTo>
                    <a:pt x="334" y="154"/>
                  </a:lnTo>
                  <a:lnTo>
                    <a:pt x="329" y="183"/>
                  </a:lnTo>
                  <a:lnTo>
                    <a:pt x="326" y="212"/>
                  </a:lnTo>
                  <a:lnTo>
                    <a:pt x="324" y="241"/>
                  </a:lnTo>
                  <a:lnTo>
                    <a:pt x="323" y="271"/>
                  </a:lnTo>
                  <a:lnTo>
                    <a:pt x="324" y="301"/>
                  </a:lnTo>
                  <a:lnTo>
                    <a:pt x="325" y="331"/>
                  </a:lnTo>
                  <a:lnTo>
                    <a:pt x="328" y="361"/>
                  </a:lnTo>
                  <a:lnTo>
                    <a:pt x="333" y="391"/>
                  </a:lnTo>
                  <a:lnTo>
                    <a:pt x="338" y="420"/>
                  </a:lnTo>
                  <a:lnTo>
                    <a:pt x="346" y="451"/>
                  </a:lnTo>
                  <a:lnTo>
                    <a:pt x="355" y="481"/>
                  </a:lnTo>
                  <a:lnTo>
                    <a:pt x="355" y="481"/>
                  </a:lnTo>
                  <a:lnTo>
                    <a:pt x="368" y="519"/>
                  </a:lnTo>
                  <a:lnTo>
                    <a:pt x="383" y="554"/>
                  </a:lnTo>
                  <a:lnTo>
                    <a:pt x="400" y="590"/>
                  </a:lnTo>
                  <a:lnTo>
                    <a:pt x="418" y="623"/>
                  </a:lnTo>
                  <a:lnTo>
                    <a:pt x="289" y="748"/>
                  </a:lnTo>
                  <a:lnTo>
                    <a:pt x="289" y="748"/>
                  </a:lnTo>
                  <a:lnTo>
                    <a:pt x="268" y="714"/>
                  </a:lnTo>
                  <a:lnTo>
                    <a:pt x="249" y="680"/>
                  </a:lnTo>
                  <a:lnTo>
                    <a:pt x="97" y="725"/>
                  </a:lnTo>
                  <a:lnTo>
                    <a:pt x="0" y="417"/>
                  </a:lnTo>
                  <a:lnTo>
                    <a:pt x="151" y="372"/>
                  </a:lnTo>
                  <a:lnTo>
                    <a:pt x="151" y="372"/>
                  </a:lnTo>
                  <a:lnTo>
                    <a:pt x="148" y="325"/>
                  </a:lnTo>
                  <a:lnTo>
                    <a:pt x="145" y="279"/>
                  </a:lnTo>
                  <a:lnTo>
                    <a:pt x="147" y="233"/>
                  </a:lnTo>
                  <a:lnTo>
                    <a:pt x="150" y="187"/>
                  </a:lnTo>
                  <a:lnTo>
                    <a:pt x="156" y="141"/>
                  </a:lnTo>
                  <a:lnTo>
                    <a:pt x="165" y="96"/>
                  </a:lnTo>
                  <a:lnTo>
                    <a:pt x="176" y="52"/>
                  </a:lnTo>
                  <a:lnTo>
                    <a:pt x="188" y="8"/>
                  </a:lnTo>
                  <a:lnTo>
                    <a:pt x="17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186"/>
            <p:cNvSpPr>
              <a:spLocks/>
            </p:cNvSpPr>
            <p:nvPr/>
          </p:nvSpPr>
          <p:spPr bwMode="auto">
            <a:xfrm flipH="1">
              <a:off x="8644478" y="3329147"/>
              <a:ext cx="307626" cy="344011"/>
            </a:xfrm>
            <a:custGeom>
              <a:avLst/>
              <a:gdLst>
                <a:gd name="T0" fmla="*/ 1061 w 1061"/>
                <a:gd name="T1" fmla="*/ 218 h 1382"/>
                <a:gd name="T2" fmla="*/ 910 w 1061"/>
                <a:gd name="T3" fmla="*/ 262 h 1382"/>
                <a:gd name="T4" fmla="*/ 915 w 1061"/>
                <a:gd name="T5" fmla="*/ 355 h 1382"/>
                <a:gd name="T6" fmla="*/ 911 w 1061"/>
                <a:gd name="T7" fmla="*/ 448 h 1382"/>
                <a:gd name="T8" fmla="*/ 896 w 1061"/>
                <a:gd name="T9" fmla="*/ 538 h 1382"/>
                <a:gd name="T10" fmla="*/ 873 w 1061"/>
                <a:gd name="T11" fmla="*/ 626 h 1382"/>
                <a:gd name="T12" fmla="*/ 855 w 1061"/>
                <a:gd name="T13" fmla="*/ 982 h 1382"/>
                <a:gd name="T14" fmla="*/ 716 w 1061"/>
                <a:gd name="T15" fmla="*/ 910 h 1382"/>
                <a:gd name="T16" fmla="*/ 653 w 1061"/>
                <a:gd name="T17" fmla="*/ 978 h 1382"/>
                <a:gd name="T18" fmla="*/ 582 w 1061"/>
                <a:gd name="T19" fmla="*/ 1040 h 1382"/>
                <a:gd name="T20" fmla="*/ 506 w 1061"/>
                <a:gd name="T21" fmla="*/ 1095 h 1382"/>
                <a:gd name="T22" fmla="*/ 422 w 1061"/>
                <a:gd name="T23" fmla="*/ 1142 h 1382"/>
                <a:gd name="T24" fmla="*/ 148 w 1061"/>
                <a:gd name="T25" fmla="*/ 1382 h 1382"/>
                <a:gd name="T26" fmla="*/ 102 w 1061"/>
                <a:gd name="T27" fmla="*/ 1235 h 1382"/>
                <a:gd name="T28" fmla="*/ 50 w 1061"/>
                <a:gd name="T29" fmla="*/ 1240 h 1382"/>
                <a:gd name="T30" fmla="*/ 0 w 1061"/>
                <a:gd name="T31" fmla="*/ 1242 h 1382"/>
                <a:gd name="T32" fmla="*/ 0 w 1061"/>
                <a:gd name="T33" fmla="*/ 1071 h 1382"/>
                <a:gd name="T34" fmla="*/ 54 w 1061"/>
                <a:gd name="T35" fmla="*/ 1069 h 1382"/>
                <a:gd name="T36" fmla="*/ 108 w 1061"/>
                <a:gd name="T37" fmla="*/ 1064 h 1382"/>
                <a:gd name="T38" fmla="*/ 161 w 1061"/>
                <a:gd name="T39" fmla="*/ 1054 h 1382"/>
                <a:gd name="T40" fmla="*/ 214 w 1061"/>
                <a:gd name="T41" fmla="*/ 1040 h 1382"/>
                <a:gd name="T42" fmla="*/ 251 w 1061"/>
                <a:gd name="T43" fmla="*/ 1028 h 1382"/>
                <a:gd name="T44" fmla="*/ 320 w 1061"/>
                <a:gd name="T45" fmla="*/ 1001 h 1382"/>
                <a:gd name="T46" fmla="*/ 385 w 1061"/>
                <a:gd name="T47" fmla="*/ 966 h 1382"/>
                <a:gd name="T48" fmla="*/ 444 w 1061"/>
                <a:gd name="T49" fmla="*/ 928 h 1382"/>
                <a:gd name="T50" fmla="*/ 499 w 1061"/>
                <a:gd name="T51" fmla="*/ 883 h 1382"/>
                <a:gd name="T52" fmla="*/ 550 w 1061"/>
                <a:gd name="T53" fmla="*/ 835 h 1382"/>
                <a:gd name="T54" fmla="*/ 594 w 1061"/>
                <a:gd name="T55" fmla="*/ 781 h 1382"/>
                <a:gd name="T56" fmla="*/ 634 w 1061"/>
                <a:gd name="T57" fmla="*/ 725 h 1382"/>
                <a:gd name="T58" fmla="*/ 667 w 1061"/>
                <a:gd name="T59" fmla="*/ 664 h 1382"/>
                <a:gd name="T60" fmla="*/ 694 w 1061"/>
                <a:gd name="T61" fmla="*/ 601 h 1382"/>
                <a:gd name="T62" fmla="*/ 714 w 1061"/>
                <a:gd name="T63" fmla="*/ 536 h 1382"/>
                <a:gd name="T64" fmla="*/ 729 w 1061"/>
                <a:gd name="T65" fmla="*/ 469 h 1382"/>
                <a:gd name="T66" fmla="*/ 737 w 1061"/>
                <a:gd name="T67" fmla="*/ 400 h 1382"/>
                <a:gd name="T68" fmla="*/ 737 w 1061"/>
                <a:gd name="T69" fmla="*/ 330 h 1382"/>
                <a:gd name="T70" fmla="*/ 730 w 1061"/>
                <a:gd name="T71" fmla="*/ 259 h 1382"/>
                <a:gd name="T72" fmla="*/ 716 w 1061"/>
                <a:gd name="T73" fmla="*/ 189 h 1382"/>
                <a:gd name="T74" fmla="*/ 705 w 1061"/>
                <a:gd name="T75" fmla="*/ 153 h 1382"/>
                <a:gd name="T76" fmla="*/ 677 w 1061"/>
                <a:gd name="T77" fmla="*/ 80 h 1382"/>
                <a:gd name="T78" fmla="*/ 642 w 1061"/>
                <a:gd name="T79" fmla="*/ 10 h 1382"/>
                <a:gd name="T80" fmla="*/ 806 w 1061"/>
                <a:gd name="T81" fmla="*/ 178 h 1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61" h="1382">
                  <a:moveTo>
                    <a:pt x="993" y="0"/>
                  </a:moveTo>
                  <a:lnTo>
                    <a:pt x="1061" y="218"/>
                  </a:lnTo>
                  <a:lnTo>
                    <a:pt x="910" y="262"/>
                  </a:lnTo>
                  <a:lnTo>
                    <a:pt x="910" y="262"/>
                  </a:lnTo>
                  <a:lnTo>
                    <a:pt x="914" y="309"/>
                  </a:lnTo>
                  <a:lnTo>
                    <a:pt x="915" y="355"/>
                  </a:lnTo>
                  <a:lnTo>
                    <a:pt x="914" y="402"/>
                  </a:lnTo>
                  <a:lnTo>
                    <a:pt x="911" y="448"/>
                  </a:lnTo>
                  <a:lnTo>
                    <a:pt x="905" y="493"/>
                  </a:lnTo>
                  <a:lnTo>
                    <a:pt x="896" y="538"/>
                  </a:lnTo>
                  <a:lnTo>
                    <a:pt x="886" y="583"/>
                  </a:lnTo>
                  <a:lnTo>
                    <a:pt x="873" y="626"/>
                  </a:lnTo>
                  <a:lnTo>
                    <a:pt x="1012" y="698"/>
                  </a:lnTo>
                  <a:lnTo>
                    <a:pt x="855" y="982"/>
                  </a:lnTo>
                  <a:lnTo>
                    <a:pt x="716" y="910"/>
                  </a:lnTo>
                  <a:lnTo>
                    <a:pt x="716" y="910"/>
                  </a:lnTo>
                  <a:lnTo>
                    <a:pt x="685" y="945"/>
                  </a:lnTo>
                  <a:lnTo>
                    <a:pt x="653" y="978"/>
                  </a:lnTo>
                  <a:lnTo>
                    <a:pt x="618" y="1010"/>
                  </a:lnTo>
                  <a:lnTo>
                    <a:pt x="582" y="1040"/>
                  </a:lnTo>
                  <a:lnTo>
                    <a:pt x="545" y="1068"/>
                  </a:lnTo>
                  <a:lnTo>
                    <a:pt x="506" y="1095"/>
                  </a:lnTo>
                  <a:lnTo>
                    <a:pt x="464" y="1120"/>
                  </a:lnTo>
                  <a:lnTo>
                    <a:pt x="422" y="1142"/>
                  </a:lnTo>
                  <a:lnTo>
                    <a:pt x="468" y="1288"/>
                  </a:lnTo>
                  <a:lnTo>
                    <a:pt x="148" y="1382"/>
                  </a:lnTo>
                  <a:lnTo>
                    <a:pt x="102" y="1235"/>
                  </a:lnTo>
                  <a:lnTo>
                    <a:pt x="102" y="1235"/>
                  </a:lnTo>
                  <a:lnTo>
                    <a:pt x="76" y="1239"/>
                  </a:lnTo>
                  <a:lnTo>
                    <a:pt x="50" y="1240"/>
                  </a:lnTo>
                  <a:lnTo>
                    <a:pt x="26" y="1241"/>
                  </a:lnTo>
                  <a:lnTo>
                    <a:pt x="0" y="1242"/>
                  </a:lnTo>
                  <a:lnTo>
                    <a:pt x="0" y="1071"/>
                  </a:lnTo>
                  <a:lnTo>
                    <a:pt x="0" y="1071"/>
                  </a:lnTo>
                  <a:lnTo>
                    <a:pt x="27" y="1070"/>
                  </a:lnTo>
                  <a:lnTo>
                    <a:pt x="54" y="1069"/>
                  </a:lnTo>
                  <a:lnTo>
                    <a:pt x="81" y="1067"/>
                  </a:lnTo>
                  <a:lnTo>
                    <a:pt x="108" y="1064"/>
                  </a:lnTo>
                  <a:lnTo>
                    <a:pt x="134" y="1059"/>
                  </a:lnTo>
                  <a:lnTo>
                    <a:pt x="161" y="1054"/>
                  </a:lnTo>
                  <a:lnTo>
                    <a:pt x="187" y="1047"/>
                  </a:lnTo>
                  <a:lnTo>
                    <a:pt x="214" y="1040"/>
                  </a:lnTo>
                  <a:lnTo>
                    <a:pt x="214" y="1040"/>
                  </a:lnTo>
                  <a:lnTo>
                    <a:pt x="251" y="1028"/>
                  </a:lnTo>
                  <a:lnTo>
                    <a:pt x="286" y="1015"/>
                  </a:lnTo>
                  <a:lnTo>
                    <a:pt x="320" y="1001"/>
                  </a:lnTo>
                  <a:lnTo>
                    <a:pt x="352" y="985"/>
                  </a:lnTo>
                  <a:lnTo>
                    <a:pt x="385" y="966"/>
                  </a:lnTo>
                  <a:lnTo>
                    <a:pt x="415" y="948"/>
                  </a:lnTo>
                  <a:lnTo>
                    <a:pt x="444" y="928"/>
                  </a:lnTo>
                  <a:lnTo>
                    <a:pt x="472" y="906"/>
                  </a:lnTo>
                  <a:lnTo>
                    <a:pt x="499" y="883"/>
                  </a:lnTo>
                  <a:lnTo>
                    <a:pt x="525" y="860"/>
                  </a:lnTo>
                  <a:lnTo>
                    <a:pt x="550" y="835"/>
                  </a:lnTo>
                  <a:lnTo>
                    <a:pt x="573" y="809"/>
                  </a:lnTo>
                  <a:lnTo>
                    <a:pt x="594" y="781"/>
                  </a:lnTo>
                  <a:lnTo>
                    <a:pt x="615" y="754"/>
                  </a:lnTo>
                  <a:lnTo>
                    <a:pt x="634" y="725"/>
                  </a:lnTo>
                  <a:lnTo>
                    <a:pt x="651" y="694"/>
                  </a:lnTo>
                  <a:lnTo>
                    <a:pt x="667" y="664"/>
                  </a:lnTo>
                  <a:lnTo>
                    <a:pt x="681" y="633"/>
                  </a:lnTo>
                  <a:lnTo>
                    <a:pt x="694" y="601"/>
                  </a:lnTo>
                  <a:lnTo>
                    <a:pt x="705" y="569"/>
                  </a:lnTo>
                  <a:lnTo>
                    <a:pt x="714" y="536"/>
                  </a:lnTo>
                  <a:lnTo>
                    <a:pt x="723" y="502"/>
                  </a:lnTo>
                  <a:lnTo>
                    <a:pt x="729" y="469"/>
                  </a:lnTo>
                  <a:lnTo>
                    <a:pt x="734" y="434"/>
                  </a:lnTo>
                  <a:lnTo>
                    <a:pt x="737" y="400"/>
                  </a:lnTo>
                  <a:lnTo>
                    <a:pt x="738" y="365"/>
                  </a:lnTo>
                  <a:lnTo>
                    <a:pt x="737" y="330"/>
                  </a:lnTo>
                  <a:lnTo>
                    <a:pt x="735" y="295"/>
                  </a:lnTo>
                  <a:lnTo>
                    <a:pt x="730" y="259"/>
                  </a:lnTo>
                  <a:lnTo>
                    <a:pt x="725" y="225"/>
                  </a:lnTo>
                  <a:lnTo>
                    <a:pt x="716" y="189"/>
                  </a:lnTo>
                  <a:lnTo>
                    <a:pt x="705" y="153"/>
                  </a:lnTo>
                  <a:lnTo>
                    <a:pt x="705" y="153"/>
                  </a:lnTo>
                  <a:lnTo>
                    <a:pt x="693" y="116"/>
                  </a:lnTo>
                  <a:lnTo>
                    <a:pt x="677" y="80"/>
                  </a:lnTo>
                  <a:lnTo>
                    <a:pt x="661" y="44"/>
                  </a:lnTo>
                  <a:lnTo>
                    <a:pt x="642" y="10"/>
                  </a:lnTo>
                  <a:lnTo>
                    <a:pt x="722" y="15"/>
                  </a:lnTo>
                  <a:lnTo>
                    <a:pt x="806" y="178"/>
                  </a:lnTo>
                  <a:lnTo>
                    <a:pt x="99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187"/>
            <p:cNvSpPr>
              <a:spLocks/>
            </p:cNvSpPr>
            <p:nvPr/>
          </p:nvSpPr>
          <p:spPr bwMode="auto">
            <a:xfrm flipH="1">
              <a:off x="9602116" y="3588024"/>
              <a:ext cx="66044" cy="43436"/>
            </a:xfrm>
            <a:custGeom>
              <a:avLst/>
              <a:gdLst>
                <a:gd name="T0" fmla="*/ 173 w 226"/>
                <a:gd name="T1" fmla="*/ 0 h 175"/>
                <a:gd name="T2" fmla="*/ 173 w 226"/>
                <a:gd name="T3" fmla="*/ 0 h 175"/>
                <a:gd name="T4" fmla="*/ 187 w 226"/>
                <a:gd name="T5" fmla="*/ 1 h 175"/>
                <a:gd name="T6" fmla="*/ 198 w 226"/>
                <a:gd name="T7" fmla="*/ 4 h 175"/>
                <a:gd name="T8" fmla="*/ 208 w 226"/>
                <a:gd name="T9" fmla="*/ 8 h 175"/>
                <a:gd name="T10" fmla="*/ 216 w 226"/>
                <a:gd name="T11" fmla="*/ 14 h 175"/>
                <a:gd name="T12" fmla="*/ 222 w 226"/>
                <a:gd name="T13" fmla="*/ 20 h 175"/>
                <a:gd name="T14" fmla="*/ 225 w 226"/>
                <a:gd name="T15" fmla="*/ 26 h 175"/>
                <a:gd name="T16" fmla="*/ 226 w 226"/>
                <a:gd name="T17" fmla="*/ 28 h 175"/>
                <a:gd name="T18" fmla="*/ 225 w 226"/>
                <a:gd name="T19" fmla="*/ 31 h 175"/>
                <a:gd name="T20" fmla="*/ 225 w 226"/>
                <a:gd name="T21" fmla="*/ 33 h 175"/>
                <a:gd name="T22" fmla="*/ 223 w 226"/>
                <a:gd name="T23" fmla="*/ 34 h 175"/>
                <a:gd name="T24" fmla="*/ 90 w 226"/>
                <a:gd name="T25" fmla="*/ 133 h 175"/>
                <a:gd name="T26" fmla="*/ 90 w 226"/>
                <a:gd name="T27" fmla="*/ 133 h 175"/>
                <a:gd name="T28" fmla="*/ 76 w 226"/>
                <a:gd name="T29" fmla="*/ 141 h 175"/>
                <a:gd name="T30" fmla="*/ 53 w 226"/>
                <a:gd name="T31" fmla="*/ 153 h 175"/>
                <a:gd name="T32" fmla="*/ 26 w 226"/>
                <a:gd name="T33" fmla="*/ 165 h 175"/>
                <a:gd name="T34" fmla="*/ 0 w 226"/>
                <a:gd name="T35" fmla="*/ 175 h 175"/>
                <a:gd name="T36" fmla="*/ 0 w 226"/>
                <a:gd name="T37" fmla="*/ 175 h 175"/>
                <a:gd name="T38" fmla="*/ 13 w 226"/>
                <a:gd name="T39" fmla="*/ 165 h 175"/>
                <a:gd name="T40" fmla="*/ 24 w 226"/>
                <a:gd name="T41" fmla="*/ 154 h 175"/>
                <a:gd name="T42" fmla="*/ 167 w 226"/>
                <a:gd name="T43" fmla="*/ 0 h 175"/>
                <a:gd name="T44" fmla="*/ 167 w 226"/>
                <a:gd name="T45" fmla="*/ 0 h 175"/>
                <a:gd name="T46" fmla="*/ 173 w 226"/>
                <a:gd name="T47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6" h="175">
                  <a:moveTo>
                    <a:pt x="173" y="0"/>
                  </a:moveTo>
                  <a:lnTo>
                    <a:pt x="173" y="0"/>
                  </a:lnTo>
                  <a:lnTo>
                    <a:pt x="187" y="1"/>
                  </a:lnTo>
                  <a:lnTo>
                    <a:pt x="198" y="4"/>
                  </a:lnTo>
                  <a:lnTo>
                    <a:pt x="208" y="8"/>
                  </a:lnTo>
                  <a:lnTo>
                    <a:pt x="216" y="14"/>
                  </a:lnTo>
                  <a:lnTo>
                    <a:pt x="222" y="20"/>
                  </a:lnTo>
                  <a:lnTo>
                    <a:pt x="225" y="26"/>
                  </a:lnTo>
                  <a:lnTo>
                    <a:pt x="226" y="28"/>
                  </a:lnTo>
                  <a:lnTo>
                    <a:pt x="225" y="31"/>
                  </a:lnTo>
                  <a:lnTo>
                    <a:pt x="225" y="33"/>
                  </a:lnTo>
                  <a:lnTo>
                    <a:pt x="223" y="34"/>
                  </a:lnTo>
                  <a:lnTo>
                    <a:pt x="90" y="133"/>
                  </a:lnTo>
                  <a:lnTo>
                    <a:pt x="90" y="133"/>
                  </a:lnTo>
                  <a:lnTo>
                    <a:pt x="76" y="141"/>
                  </a:lnTo>
                  <a:lnTo>
                    <a:pt x="53" y="153"/>
                  </a:lnTo>
                  <a:lnTo>
                    <a:pt x="26" y="165"/>
                  </a:lnTo>
                  <a:lnTo>
                    <a:pt x="0" y="175"/>
                  </a:lnTo>
                  <a:lnTo>
                    <a:pt x="0" y="175"/>
                  </a:lnTo>
                  <a:lnTo>
                    <a:pt x="13" y="165"/>
                  </a:lnTo>
                  <a:lnTo>
                    <a:pt x="24" y="154"/>
                  </a:lnTo>
                  <a:lnTo>
                    <a:pt x="167" y="0"/>
                  </a:lnTo>
                  <a:lnTo>
                    <a:pt x="167" y="0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F1C4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188"/>
            <p:cNvSpPr>
              <a:spLocks/>
            </p:cNvSpPr>
            <p:nvPr/>
          </p:nvSpPr>
          <p:spPr bwMode="auto">
            <a:xfrm flipH="1">
              <a:off x="9602116" y="3588024"/>
              <a:ext cx="66044" cy="43436"/>
            </a:xfrm>
            <a:custGeom>
              <a:avLst/>
              <a:gdLst>
                <a:gd name="T0" fmla="*/ 173 w 226"/>
                <a:gd name="T1" fmla="*/ 0 h 175"/>
                <a:gd name="T2" fmla="*/ 173 w 226"/>
                <a:gd name="T3" fmla="*/ 0 h 175"/>
                <a:gd name="T4" fmla="*/ 187 w 226"/>
                <a:gd name="T5" fmla="*/ 1 h 175"/>
                <a:gd name="T6" fmla="*/ 198 w 226"/>
                <a:gd name="T7" fmla="*/ 4 h 175"/>
                <a:gd name="T8" fmla="*/ 208 w 226"/>
                <a:gd name="T9" fmla="*/ 8 h 175"/>
                <a:gd name="T10" fmla="*/ 216 w 226"/>
                <a:gd name="T11" fmla="*/ 14 h 175"/>
                <a:gd name="T12" fmla="*/ 222 w 226"/>
                <a:gd name="T13" fmla="*/ 20 h 175"/>
                <a:gd name="T14" fmla="*/ 225 w 226"/>
                <a:gd name="T15" fmla="*/ 26 h 175"/>
                <a:gd name="T16" fmla="*/ 226 w 226"/>
                <a:gd name="T17" fmla="*/ 28 h 175"/>
                <a:gd name="T18" fmla="*/ 225 w 226"/>
                <a:gd name="T19" fmla="*/ 31 h 175"/>
                <a:gd name="T20" fmla="*/ 225 w 226"/>
                <a:gd name="T21" fmla="*/ 33 h 175"/>
                <a:gd name="T22" fmla="*/ 223 w 226"/>
                <a:gd name="T23" fmla="*/ 34 h 175"/>
                <a:gd name="T24" fmla="*/ 90 w 226"/>
                <a:gd name="T25" fmla="*/ 133 h 175"/>
                <a:gd name="T26" fmla="*/ 90 w 226"/>
                <a:gd name="T27" fmla="*/ 133 h 175"/>
                <a:gd name="T28" fmla="*/ 76 w 226"/>
                <a:gd name="T29" fmla="*/ 141 h 175"/>
                <a:gd name="T30" fmla="*/ 53 w 226"/>
                <a:gd name="T31" fmla="*/ 153 h 175"/>
                <a:gd name="T32" fmla="*/ 26 w 226"/>
                <a:gd name="T33" fmla="*/ 165 h 175"/>
                <a:gd name="T34" fmla="*/ 0 w 226"/>
                <a:gd name="T35" fmla="*/ 175 h 175"/>
                <a:gd name="T36" fmla="*/ 0 w 226"/>
                <a:gd name="T37" fmla="*/ 175 h 175"/>
                <a:gd name="T38" fmla="*/ 13 w 226"/>
                <a:gd name="T39" fmla="*/ 165 h 175"/>
                <a:gd name="T40" fmla="*/ 24 w 226"/>
                <a:gd name="T41" fmla="*/ 154 h 175"/>
                <a:gd name="T42" fmla="*/ 167 w 226"/>
                <a:gd name="T43" fmla="*/ 0 h 175"/>
                <a:gd name="T44" fmla="*/ 167 w 226"/>
                <a:gd name="T45" fmla="*/ 0 h 175"/>
                <a:gd name="T46" fmla="*/ 173 w 226"/>
                <a:gd name="T47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6" h="175">
                  <a:moveTo>
                    <a:pt x="173" y="0"/>
                  </a:moveTo>
                  <a:lnTo>
                    <a:pt x="173" y="0"/>
                  </a:lnTo>
                  <a:lnTo>
                    <a:pt x="187" y="1"/>
                  </a:lnTo>
                  <a:lnTo>
                    <a:pt x="198" y="4"/>
                  </a:lnTo>
                  <a:lnTo>
                    <a:pt x="208" y="8"/>
                  </a:lnTo>
                  <a:lnTo>
                    <a:pt x="216" y="14"/>
                  </a:lnTo>
                  <a:lnTo>
                    <a:pt x="222" y="20"/>
                  </a:lnTo>
                  <a:lnTo>
                    <a:pt x="225" y="26"/>
                  </a:lnTo>
                  <a:lnTo>
                    <a:pt x="226" y="28"/>
                  </a:lnTo>
                  <a:lnTo>
                    <a:pt x="225" y="31"/>
                  </a:lnTo>
                  <a:lnTo>
                    <a:pt x="225" y="33"/>
                  </a:lnTo>
                  <a:lnTo>
                    <a:pt x="223" y="34"/>
                  </a:lnTo>
                  <a:lnTo>
                    <a:pt x="90" y="133"/>
                  </a:lnTo>
                  <a:lnTo>
                    <a:pt x="90" y="133"/>
                  </a:lnTo>
                  <a:lnTo>
                    <a:pt x="76" y="141"/>
                  </a:lnTo>
                  <a:lnTo>
                    <a:pt x="53" y="153"/>
                  </a:lnTo>
                  <a:lnTo>
                    <a:pt x="26" y="165"/>
                  </a:lnTo>
                  <a:lnTo>
                    <a:pt x="0" y="175"/>
                  </a:lnTo>
                  <a:lnTo>
                    <a:pt x="0" y="175"/>
                  </a:lnTo>
                  <a:lnTo>
                    <a:pt x="13" y="165"/>
                  </a:lnTo>
                  <a:lnTo>
                    <a:pt x="24" y="154"/>
                  </a:lnTo>
                  <a:lnTo>
                    <a:pt x="167" y="0"/>
                  </a:lnTo>
                  <a:lnTo>
                    <a:pt x="167" y="0"/>
                  </a:lnTo>
                  <a:lnTo>
                    <a:pt x="17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189"/>
            <p:cNvSpPr>
              <a:spLocks noEditPoints="1"/>
            </p:cNvSpPr>
            <p:nvPr/>
          </p:nvSpPr>
          <p:spPr bwMode="auto">
            <a:xfrm flipH="1">
              <a:off x="9563880" y="3522002"/>
              <a:ext cx="168586" cy="112933"/>
            </a:xfrm>
            <a:custGeom>
              <a:avLst/>
              <a:gdLst>
                <a:gd name="T0" fmla="*/ 305 w 587"/>
                <a:gd name="T1" fmla="*/ 137 h 455"/>
                <a:gd name="T2" fmla="*/ 305 w 587"/>
                <a:gd name="T3" fmla="*/ 137 h 455"/>
                <a:gd name="T4" fmla="*/ 240 w 587"/>
                <a:gd name="T5" fmla="*/ 99 h 455"/>
                <a:gd name="T6" fmla="*/ 240 w 587"/>
                <a:gd name="T7" fmla="*/ 98 h 455"/>
                <a:gd name="T8" fmla="*/ 240 w 587"/>
                <a:gd name="T9" fmla="*/ 99 h 455"/>
                <a:gd name="T10" fmla="*/ 242 w 587"/>
                <a:gd name="T11" fmla="*/ 98 h 455"/>
                <a:gd name="T12" fmla="*/ 242 w 587"/>
                <a:gd name="T13" fmla="*/ 98 h 455"/>
                <a:gd name="T14" fmla="*/ 243 w 587"/>
                <a:gd name="T15" fmla="*/ 97 h 455"/>
                <a:gd name="T16" fmla="*/ 243 w 587"/>
                <a:gd name="T17" fmla="*/ 97 h 455"/>
                <a:gd name="T18" fmla="*/ 318 w 587"/>
                <a:gd name="T19" fmla="*/ 225 h 455"/>
                <a:gd name="T20" fmla="*/ 377 w 587"/>
                <a:gd name="T21" fmla="*/ 166 h 455"/>
                <a:gd name="T22" fmla="*/ 377 w 587"/>
                <a:gd name="T23" fmla="*/ 156 h 455"/>
                <a:gd name="T24" fmla="*/ 318 w 587"/>
                <a:gd name="T25" fmla="*/ 225 h 455"/>
                <a:gd name="T26" fmla="*/ 342 w 587"/>
                <a:gd name="T27" fmla="*/ 201 h 455"/>
                <a:gd name="T28" fmla="*/ 377 w 587"/>
                <a:gd name="T29" fmla="*/ 166 h 455"/>
                <a:gd name="T30" fmla="*/ 318 w 587"/>
                <a:gd name="T31" fmla="*/ 129 h 455"/>
                <a:gd name="T32" fmla="*/ 542 w 587"/>
                <a:gd name="T33" fmla="*/ 0 h 455"/>
                <a:gd name="T34" fmla="*/ 560 w 587"/>
                <a:gd name="T35" fmla="*/ 4 h 455"/>
                <a:gd name="T36" fmla="*/ 574 w 587"/>
                <a:gd name="T37" fmla="*/ 12 h 455"/>
                <a:gd name="T38" fmla="*/ 583 w 587"/>
                <a:gd name="T39" fmla="*/ 25 h 455"/>
                <a:gd name="T40" fmla="*/ 586 w 587"/>
                <a:gd name="T41" fmla="*/ 42 h 455"/>
                <a:gd name="T42" fmla="*/ 579 w 587"/>
                <a:gd name="T43" fmla="*/ 60 h 455"/>
                <a:gd name="T44" fmla="*/ 250 w 587"/>
                <a:gd name="T45" fmla="*/ 416 h 455"/>
                <a:gd name="T46" fmla="*/ 226 w 587"/>
                <a:gd name="T47" fmla="*/ 437 h 455"/>
                <a:gd name="T48" fmla="*/ 209 w 587"/>
                <a:gd name="T49" fmla="*/ 445 h 455"/>
                <a:gd name="T50" fmla="*/ 155 w 587"/>
                <a:gd name="T51" fmla="*/ 455 h 455"/>
                <a:gd name="T52" fmla="*/ 114 w 587"/>
                <a:gd name="T53" fmla="*/ 450 h 455"/>
                <a:gd name="T54" fmla="*/ 58 w 587"/>
                <a:gd name="T55" fmla="*/ 425 h 455"/>
                <a:gd name="T56" fmla="*/ 35 w 587"/>
                <a:gd name="T57" fmla="*/ 405 h 455"/>
                <a:gd name="T58" fmla="*/ 17 w 587"/>
                <a:gd name="T59" fmla="*/ 382 h 455"/>
                <a:gd name="T60" fmla="*/ 5 w 587"/>
                <a:gd name="T61" fmla="*/ 355 h 455"/>
                <a:gd name="T62" fmla="*/ 0 w 587"/>
                <a:gd name="T63" fmla="*/ 324 h 455"/>
                <a:gd name="T64" fmla="*/ 3 w 587"/>
                <a:gd name="T65" fmla="*/ 291 h 455"/>
                <a:gd name="T66" fmla="*/ 18 w 587"/>
                <a:gd name="T67" fmla="*/ 255 h 455"/>
                <a:gd name="T68" fmla="*/ 44 w 587"/>
                <a:gd name="T69" fmla="*/ 216 h 455"/>
                <a:gd name="T70" fmla="*/ 169 w 587"/>
                <a:gd name="T71" fmla="*/ 76 h 455"/>
                <a:gd name="T72" fmla="*/ 192 w 587"/>
                <a:gd name="T73" fmla="*/ 63 h 455"/>
                <a:gd name="T74" fmla="*/ 209 w 587"/>
                <a:gd name="T75" fmla="*/ 63 h 455"/>
                <a:gd name="T76" fmla="*/ 229 w 587"/>
                <a:gd name="T77" fmla="*/ 73 h 455"/>
                <a:gd name="T78" fmla="*/ 240 w 587"/>
                <a:gd name="T79" fmla="*/ 90 h 455"/>
                <a:gd name="T80" fmla="*/ 240 w 587"/>
                <a:gd name="T81" fmla="*/ 93 h 455"/>
                <a:gd name="T82" fmla="*/ 199 w 587"/>
                <a:gd name="T83" fmla="*/ 142 h 455"/>
                <a:gd name="T84" fmla="*/ 243 w 587"/>
                <a:gd name="T85" fmla="*/ 97 h 455"/>
                <a:gd name="T86" fmla="*/ 264 w 587"/>
                <a:gd name="T87" fmla="*/ 92 h 455"/>
                <a:gd name="T88" fmla="*/ 281 w 587"/>
                <a:gd name="T89" fmla="*/ 96 h 455"/>
                <a:gd name="T90" fmla="*/ 301 w 587"/>
                <a:gd name="T91" fmla="*/ 112 h 455"/>
                <a:gd name="T92" fmla="*/ 305 w 587"/>
                <a:gd name="T93" fmla="*/ 137 h 455"/>
                <a:gd name="T94" fmla="*/ 306 w 587"/>
                <a:gd name="T95" fmla="*/ 130 h 455"/>
                <a:gd name="T96" fmla="*/ 278 w 587"/>
                <a:gd name="T97" fmla="*/ 166 h 455"/>
                <a:gd name="T98" fmla="*/ 318 w 587"/>
                <a:gd name="T99" fmla="*/ 129 h 455"/>
                <a:gd name="T100" fmla="*/ 305 w 587"/>
                <a:gd name="T101" fmla="*/ 137 h 455"/>
                <a:gd name="T102" fmla="*/ 327 w 587"/>
                <a:gd name="T103" fmla="*/ 127 h 455"/>
                <a:gd name="T104" fmla="*/ 343 w 587"/>
                <a:gd name="T105" fmla="*/ 127 h 455"/>
                <a:gd name="T106" fmla="*/ 365 w 587"/>
                <a:gd name="T107" fmla="*/ 137 h 455"/>
                <a:gd name="T108" fmla="*/ 377 w 587"/>
                <a:gd name="T109" fmla="*/ 157 h 455"/>
                <a:gd name="T110" fmla="*/ 512 w 587"/>
                <a:gd name="T111" fmla="*/ 15 h 455"/>
                <a:gd name="T112" fmla="*/ 534 w 587"/>
                <a:gd name="T113" fmla="*/ 2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87" h="455">
                  <a:moveTo>
                    <a:pt x="305" y="137"/>
                  </a:moveTo>
                  <a:lnTo>
                    <a:pt x="305" y="137"/>
                  </a:lnTo>
                  <a:lnTo>
                    <a:pt x="305" y="137"/>
                  </a:lnTo>
                  <a:lnTo>
                    <a:pt x="305" y="137"/>
                  </a:lnTo>
                  <a:lnTo>
                    <a:pt x="305" y="137"/>
                  </a:lnTo>
                  <a:lnTo>
                    <a:pt x="305" y="137"/>
                  </a:lnTo>
                  <a:close/>
                  <a:moveTo>
                    <a:pt x="240" y="99"/>
                  </a:moveTo>
                  <a:lnTo>
                    <a:pt x="240" y="99"/>
                  </a:lnTo>
                  <a:lnTo>
                    <a:pt x="240" y="99"/>
                  </a:lnTo>
                  <a:lnTo>
                    <a:pt x="240" y="99"/>
                  </a:lnTo>
                  <a:lnTo>
                    <a:pt x="240" y="99"/>
                  </a:lnTo>
                  <a:close/>
                  <a:moveTo>
                    <a:pt x="240" y="98"/>
                  </a:moveTo>
                  <a:lnTo>
                    <a:pt x="240" y="98"/>
                  </a:lnTo>
                  <a:lnTo>
                    <a:pt x="240" y="99"/>
                  </a:lnTo>
                  <a:lnTo>
                    <a:pt x="240" y="99"/>
                  </a:lnTo>
                  <a:lnTo>
                    <a:pt x="240" y="99"/>
                  </a:lnTo>
                  <a:lnTo>
                    <a:pt x="240" y="98"/>
                  </a:lnTo>
                  <a:close/>
                  <a:moveTo>
                    <a:pt x="242" y="98"/>
                  </a:moveTo>
                  <a:lnTo>
                    <a:pt x="242" y="98"/>
                  </a:lnTo>
                  <a:lnTo>
                    <a:pt x="242" y="98"/>
                  </a:lnTo>
                  <a:lnTo>
                    <a:pt x="242" y="98"/>
                  </a:lnTo>
                  <a:lnTo>
                    <a:pt x="242" y="98"/>
                  </a:lnTo>
                  <a:close/>
                  <a:moveTo>
                    <a:pt x="243" y="97"/>
                  </a:moveTo>
                  <a:lnTo>
                    <a:pt x="243" y="97"/>
                  </a:lnTo>
                  <a:lnTo>
                    <a:pt x="243" y="97"/>
                  </a:lnTo>
                  <a:lnTo>
                    <a:pt x="243" y="97"/>
                  </a:lnTo>
                  <a:lnTo>
                    <a:pt x="243" y="97"/>
                  </a:lnTo>
                  <a:close/>
                  <a:moveTo>
                    <a:pt x="318" y="225"/>
                  </a:moveTo>
                  <a:lnTo>
                    <a:pt x="318" y="225"/>
                  </a:lnTo>
                  <a:lnTo>
                    <a:pt x="318" y="225"/>
                  </a:lnTo>
                  <a:lnTo>
                    <a:pt x="318" y="225"/>
                  </a:lnTo>
                  <a:close/>
                  <a:moveTo>
                    <a:pt x="377" y="166"/>
                  </a:moveTo>
                  <a:lnTo>
                    <a:pt x="377" y="166"/>
                  </a:lnTo>
                  <a:lnTo>
                    <a:pt x="377" y="165"/>
                  </a:lnTo>
                  <a:lnTo>
                    <a:pt x="377" y="165"/>
                  </a:lnTo>
                  <a:lnTo>
                    <a:pt x="377" y="156"/>
                  </a:lnTo>
                  <a:lnTo>
                    <a:pt x="377" y="156"/>
                  </a:lnTo>
                  <a:lnTo>
                    <a:pt x="340" y="199"/>
                  </a:lnTo>
                  <a:lnTo>
                    <a:pt x="318" y="225"/>
                  </a:lnTo>
                  <a:lnTo>
                    <a:pt x="318" y="225"/>
                  </a:lnTo>
                  <a:lnTo>
                    <a:pt x="318" y="225"/>
                  </a:lnTo>
                  <a:lnTo>
                    <a:pt x="342" y="201"/>
                  </a:lnTo>
                  <a:lnTo>
                    <a:pt x="377" y="165"/>
                  </a:lnTo>
                  <a:lnTo>
                    <a:pt x="377" y="165"/>
                  </a:lnTo>
                  <a:lnTo>
                    <a:pt x="377" y="166"/>
                  </a:lnTo>
                  <a:close/>
                  <a:moveTo>
                    <a:pt x="318" y="129"/>
                  </a:moveTo>
                  <a:lnTo>
                    <a:pt x="318" y="129"/>
                  </a:lnTo>
                  <a:lnTo>
                    <a:pt x="318" y="129"/>
                  </a:lnTo>
                  <a:lnTo>
                    <a:pt x="318" y="129"/>
                  </a:lnTo>
                  <a:close/>
                  <a:moveTo>
                    <a:pt x="542" y="0"/>
                  </a:moveTo>
                  <a:lnTo>
                    <a:pt x="542" y="0"/>
                  </a:lnTo>
                  <a:lnTo>
                    <a:pt x="547" y="2"/>
                  </a:lnTo>
                  <a:lnTo>
                    <a:pt x="554" y="3"/>
                  </a:lnTo>
                  <a:lnTo>
                    <a:pt x="560" y="4"/>
                  </a:lnTo>
                  <a:lnTo>
                    <a:pt x="564" y="6"/>
                  </a:lnTo>
                  <a:lnTo>
                    <a:pt x="570" y="9"/>
                  </a:lnTo>
                  <a:lnTo>
                    <a:pt x="574" y="12"/>
                  </a:lnTo>
                  <a:lnTo>
                    <a:pt x="578" y="17"/>
                  </a:lnTo>
                  <a:lnTo>
                    <a:pt x="581" y="21"/>
                  </a:lnTo>
                  <a:lnTo>
                    <a:pt x="583" y="25"/>
                  </a:lnTo>
                  <a:lnTo>
                    <a:pt x="586" y="31"/>
                  </a:lnTo>
                  <a:lnTo>
                    <a:pt x="587" y="36"/>
                  </a:lnTo>
                  <a:lnTo>
                    <a:pt x="586" y="42"/>
                  </a:lnTo>
                  <a:lnTo>
                    <a:pt x="585" y="48"/>
                  </a:lnTo>
                  <a:lnTo>
                    <a:pt x="582" y="53"/>
                  </a:lnTo>
                  <a:lnTo>
                    <a:pt x="579" y="60"/>
                  </a:lnTo>
                  <a:lnTo>
                    <a:pt x="574" y="65"/>
                  </a:lnTo>
                  <a:lnTo>
                    <a:pt x="393" y="262"/>
                  </a:lnTo>
                  <a:lnTo>
                    <a:pt x="250" y="416"/>
                  </a:lnTo>
                  <a:lnTo>
                    <a:pt x="250" y="416"/>
                  </a:lnTo>
                  <a:lnTo>
                    <a:pt x="239" y="427"/>
                  </a:lnTo>
                  <a:lnTo>
                    <a:pt x="226" y="437"/>
                  </a:lnTo>
                  <a:lnTo>
                    <a:pt x="226" y="437"/>
                  </a:lnTo>
                  <a:lnTo>
                    <a:pt x="218" y="441"/>
                  </a:lnTo>
                  <a:lnTo>
                    <a:pt x="209" y="445"/>
                  </a:lnTo>
                  <a:lnTo>
                    <a:pt x="192" y="451"/>
                  </a:lnTo>
                  <a:lnTo>
                    <a:pt x="174" y="454"/>
                  </a:lnTo>
                  <a:lnTo>
                    <a:pt x="155" y="455"/>
                  </a:lnTo>
                  <a:lnTo>
                    <a:pt x="155" y="455"/>
                  </a:lnTo>
                  <a:lnTo>
                    <a:pt x="135" y="454"/>
                  </a:lnTo>
                  <a:lnTo>
                    <a:pt x="114" y="450"/>
                  </a:lnTo>
                  <a:lnTo>
                    <a:pt x="94" y="444"/>
                  </a:lnTo>
                  <a:lnTo>
                    <a:pt x="75" y="436"/>
                  </a:lnTo>
                  <a:lnTo>
                    <a:pt x="58" y="425"/>
                  </a:lnTo>
                  <a:lnTo>
                    <a:pt x="49" y="419"/>
                  </a:lnTo>
                  <a:lnTo>
                    <a:pt x="42" y="413"/>
                  </a:lnTo>
                  <a:lnTo>
                    <a:pt x="35" y="405"/>
                  </a:lnTo>
                  <a:lnTo>
                    <a:pt x="28" y="398"/>
                  </a:lnTo>
                  <a:lnTo>
                    <a:pt x="22" y="390"/>
                  </a:lnTo>
                  <a:lnTo>
                    <a:pt x="17" y="382"/>
                  </a:lnTo>
                  <a:lnTo>
                    <a:pt x="11" y="373"/>
                  </a:lnTo>
                  <a:lnTo>
                    <a:pt x="8" y="364"/>
                  </a:lnTo>
                  <a:lnTo>
                    <a:pt x="5" y="355"/>
                  </a:lnTo>
                  <a:lnTo>
                    <a:pt x="2" y="345"/>
                  </a:lnTo>
                  <a:lnTo>
                    <a:pt x="0" y="335"/>
                  </a:lnTo>
                  <a:lnTo>
                    <a:pt x="0" y="324"/>
                  </a:lnTo>
                  <a:lnTo>
                    <a:pt x="0" y="314"/>
                  </a:lnTo>
                  <a:lnTo>
                    <a:pt x="1" y="303"/>
                  </a:lnTo>
                  <a:lnTo>
                    <a:pt x="3" y="291"/>
                  </a:lnTo>
                  <a:lnTo>
                    <a:pt x="8" y="279"/>
                  </a:lnTo>
                  <a:lnTo>
                    <a:pt x="12" y="267"/>
                  </a:lnTo>
                  <a:lnTo>
                    <a:pt x="18" y="255"/>
                  </a:lnTo>
                  <a:lnTo>
                    <a:pt x="25" y="242"/>
                  </a:lnTo>
                  <a:lnTo>
                    <a:pt x="34" y="229"/>
                  </a:lnTo>
                  <a:lnTo>
                    <a:pt x="44" y="216"/>
                  </a:lnTo>
                  <a:lnTo>
                    <a:pt x="55" y="203"/>
                  </a:lnTo>
                  <a:lnTo>
                    <a:pt x="169" y="76"/>
                  </a:lnTo>
                  <a:lnTo>
                    <a:pt x="169" y="76"/>
                  </a:lnTo>
                  <a:lnTo>
                    <a:pt x="176" y="71"/>
                  </a:lnTo>
                  <a:lnTo>
                    <a:pt x="184" y="66"/>
                  </a:lnTo>
                  <a:lnTo>
                    <a:pt x="192" y="63"/>
                  </a:lnTo>
                  <a:lnTo>
                    <a:pt x="201" y="63"/>
                  </a:lnTo>
                  <a:lnTo>
                    <a:pt x="201" y="63"/>
                  </a:lnTo>
                  <a:lnTo>
                    <a:pt x="209" y="63"/>
                  </a:lnTo>
                  <a:lnTo>
                    <a:pt x="215" y="65"/>
                  </a:lnTo>
                  <a:lnTo>
                    <a:pt x="223" y="69"/>
                  </a:lnTo>
                  <a:lnTo>
                    <a:pt x="229" y="73"/>
                  </a:lnTo>
                  <a:lnTo>
                    <a:pt x="235" y="78"/>
                  </a:lnTo>
                  <a:lnTo>
                    <a:pt x="238" y="84"/>
                  </a:lnTo>
                  <a:lnTo>
                    <a:pt x="240" y="90"/>
                  </a:lnTo>
                  <a:lnTo>
                    <a:pt x="240" y="98"/>
                  </a:lnTo>
                  <a:lnTo>
                    <a:pt x="240" y="98"/>
                  </a:lnTo>
                  <a:lnTo>
                    <a:pt x="240" y="93"/>
                  </a:lnTo>
                  <a:lnTo>
                    <a:pt x="240" y="93"/>
                  </a:lnTo>
                  <a:lnTo>
                    <a:pt x="199" y="142"/>
                  </a:lnTo>
                  <a:lnTo>
                    <a:pt x="199" y="142"/>
                  </a:lnTo>
                  <a:lnTo>
                    <a:pt x="248" y="94"/>
                  </a:lnTo>
                  <a:lnTo>
                    <a:pt x="248" y="94"/>
                  </a:lnTo>
                  <a:lnTo>
                    <a:pt x="243" y="97"/>
                  </a:lnTo>
                  <a:lnTo>
                    <a:pt x="243" y="97"/>
                  </a:lnTo>
                  <a:lnTo>
                    <a:pt x="254" y="93"/>
                  </a:lnTo>
                  <a:lnTo>
                    <a:pt x="264" y="92"/>
                  </a:lnTo>
                  <a:lnTo>
                    <a:pt x="264" y="92"/>
                  </a:lnTo>
                  <a:lnTo>
                    <a:pt x="273" y="93"/>
                  </a:lnTo>
                  <a:lnTo>
                    <a:pt x="281" y="96"/>
                  </a:lnTo>
                  <a:lnTo>
                    <a:pt x="288" y="100"/>
                  </a:lnTo>
                  <a:lnTo>
                    <a:pt x="295" y="105"/>
                  </a:lnTo>
                  <a:lnTo>
                    <a:pt x="301" y="112"/>
                  </a:lnTo>
                  <a:lnTo>
                    <a:pt x="304" y="118"/>
                  </a:lnTo>
                  <a:lnTo>
                    <a:pt x="306" y="127"/>
                  </a:lnTo>
                  <a:lnTo>
                    <a:pt x="305" y="137"/>
                  </a:lnTo>
                  <a:lnTo>
                    <a:pt x="305" y="137"/>
                  </a:lnTo>
                  <a:lnTo>
                    <a:pt x="306" y="130"/>
                  </a:lnTo>
                  <a:lnTo>
                    <a:pt x="306" y="130"/>
                  </a:lnTo>
                  <a:lnTo>
                    <a:pt x="257" y="186"/>
                  </a:lnTo>
                  <a:lnTo>
                    <a:pt x="257" y="186"/>
                  </a:lnTo>
                  <a:lnTo>
                    <a:pt x="278" y="166"/>
                  </a:lnTo>
                  <a:lnTo>
                    <a:pt x="318" y="129"/>
                  </a:lnTo>
                  <a:lnTo>
                    <a:pt x="318" y="129"/>
                  </a:lnTo>
                  <a:lnTo>
                    <a:pt x="318" y="129"/>
                  </a:lnTo>
                  <a:lnTo>
                    <a:pt x="311" y="132"/>
                  </a:lnTo>
                  <a:lnTo>
                    <a:pt x="305" y="137"/>
                  </a:lnTo>
                  <a:lnTo>
                    <a:pt x="305" y="137"/>
                  </a:lnTo>
                  <a:lnTo>
                    <a:pt x="312" y="132"/>
                  </a:lnTo>
                  <a:lnTo>
                    <a:pt x="319" y="128"/>
                  </a:lnTo>
                  <a:lnTo>
                    <a:pt x="327" y="127"/>
                  </a:lnTo>
                  <a:lnTo>
                    <a:pt x="334" y="126"/>
                  </a:lnTo>
                  <a:lnTo>
                    <a:pt x="334" y="126"/>
                  </a:lnTo>
                  <a:lnTo>
                    <a:pt x="343" y="127"/>
                  </a:lnTo>
                  <a:lnTo>
                    <a:pt x="351" y="129"/>
                  </a:lnTo>
                  <a:lnTo>
                    <a:pt x="359" y="132"/>
                  </a:lnTo>
                  <a:lnTo>
                    <a:pt x="365" y="137"/>
                  </a:lnTo>
                  <a:lnTo>
                    <a:pt x="370" y="143"/>
                  </a:lnTo>
                  <a:lnTo>
                    <a:pt x="375" y="149"/>
                  </a:lnTo>
                  <a:lnTo>
                    <a:pt x="377" y="157"/>
                  </a:lnTo>
                  <a:lnTo>
                    <a:pt x="377" y="165"/>
                  </a:lnTo>
                  <a:lnTo>
                    <a:pt x="512" y="15"/>
                  </a:lnTo>
                  <a:lnTo>
                    <a:pt x="512" y="15"/>
                  </a:lnTo>
                  <a:lnTo>
                    <a:pt x="518" y="8"/>
                  </a:lnTo>
                  <a:lnTo>
                    <a:pt x="526" y="4"/>
                  </a:lnTo>
                  <a:lnTo>
                    <a:pt x="534" y="2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F1C4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190"/>
            <p:cNvSpPr>
              <a:spLocks/>
            </p:cNvSpPr>
            <p:nvPr/>
          </p:nvSpPr>
          <p:spPr bwMode="auto">
            <a:xfrm flipH="1">
              <a:off x="9645566" y="355675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2191"/>
            <p:cNvSpPr>
              <a:spLocks noChangeArrowheads="1"/>
            </p:cNvSpPr>
            <p:nvPr/>
          </p:nvSpPr>
          <p:spPr bwMode="auto">
            <a:xfrm flipH="1">
              <a:off x="9661208" y="3546326"/>
              <a:ext cx="1738" cy="1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192"/>
            <p:cNvSpPr>
              <a:spLocks/>
            </p:cNvSpPr>
            <p:nvPr/>
          </p:nvSpPr>
          <p:spPr bwMode="auto">
            <a:xfrm flipH="1">
              <a:off x="9662946" y="3546326"/>
              <a:ext cx="0" cy="0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1 h 1"/>
                <a:gd name="T4" fmla="*/ 1 h 1"/>
                <a:gd name="T5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2193"/>
            <p:cNvSpPr>
              <a:spLocks noChangeArrowheads="1"/>
            </p:cNvSpPr>
            <p:nvPr/>
          </p:nvSpPr>
          <p:spPr bwMode="auto">
            <a:xfrm flipH="1">
              <a:off x="9661208" y="3546326"/>
              <a:ext cx="1738" cy="1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2194"/>
            <p:cNvSpPr>
              <a:spLocks noChangeArrowheads="1"/>
            </p:cNvSpPr>
            <p:nvPr/>
          </p:nvSpPr>
          <p:spPr bwMode="auto">
            <a:xfrm flipH="1">
              <a:off x="9661208" y="3546326"/>
              <a:ext cx="1738" cy="1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195"/>
            <p:cNvSpPr>
              <a:spLocks/>
            </p:cNvSpPr>
            <p:nvPr/>
          </p:nvSpPr>
          <p:spPr bwMode="auto">
            <a:xfrm flipH="1">
              <a:off x="9642090" y="3577599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196"/>
            <p:cNvSpPr>
              <a:spLocks/>
            </p:cNvSpPr>
            <p:nvPr/>
          </p:nvSpPr>
          <p:spPr bwMode="auto">
            <a:xfrm flipH="1">
              <a:off x="9624710" y="3560225"/>
              <a:ext cx="17380" cy="17374"/>
            </a:xfrm>
            <a:custGeom>
              <a:avLst/>
              <a:gdLst>
                <a:gd name="T0" fmla="*/ 59 w 59"/>
                <a:gd name="T1" fmla="*/ 10 h 69"/>
                <a:gd name="T2" fmla="*/ 59 w 59"/>
                <a:gd name="T3" fmla="*/ 10 h 69"/>
                <a:gd name="T4" fmla="*/ 59 w 59"/>
                <a:gd name="T5" fmla="*/ 9 h 69"/>
                <a:gd name="T6" fmla="*/ 59 w 59"/>
                <a:gd name="T7" fmla="*/ 9 h 69"/>
                <a:gd name="T8" fmla="*/ 59 w 59"/>
                <a:gd name="T9" fmla="*/ 0 h 69"/>
                <a:gd name="T10" fmla="*/ 59 w 59"/>
                <a:gd name="T11" fmla="*/ 0 h 69"/>
                <a:gd name="T12" fmla="*/ 22 w 59"/>
                <a:gd name="T13" fmla="*/ 43 h 69"/>
                <a:gd name="T14" fmla="*/ 0 w 59"/>
                <a:gd name="T15" fmla="*/ 69 h 69"/>
                <a:gd name="T16" fmla="*/ 0 w 59"/>
                <a:gd name="T17" fmla="*/ 69 h 69"/>
                <a:gd name="T18" fmla="*/ 0 w 59"/>
                <a:gd name="T19" fmla="*/ 69 h 69"/>
                <a:gd name="T20" fmla="*/ 24 w 59"/>
                <a:gd name="T21" fmla="*/ 45 h 69"/>
                <a:gd name="T22" fmla="*/ 59 w 59"/>
                <a:gd name="T23" fmla="*/ 9 h 69"/>
                <a:gd name="T24" fmla="*/ 59 w 59"/>
                <a:gd name="T25" fmla="*/ 9 h 69"/>
                <a:gd name="T26" fmla="*/ 59 w 59"/>
                <a:gd name="T27" fmla="*/ 1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" h="69">
                  <a:moveTo>
                    <a:pt x="59" y="10"/>
                  </a:moveTo>
                  <a:lnTo>
                    <a:pt x="59" y="10"/>
                  </a:lnTo>
                  <a:lnTo>
                    <a:pt x="59" y="9"/>
                  </a:lnTo>
                  <a:lnTo>
                    <a:pt x="59" y="9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22" y="43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24" y="45"/>
                  </a:lnTo>
                  <a:lnTo>
                    <a:pt x="59" y="9"/>
                  </a:lnTo>
                  <a:lnTo>
                    <a:pt x="59" y="9"/>
                  </a:lnTo>
                  <a:lnTo>
                    <a:pt x="59" y="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197"/>
            <p:cNvSpPr>
              <a:spLocks/>
            </p:cNvSpPr>
            <p:nvPr/>
          </p:nvSpPr>
          <p:spPr bwMode="auto">
            <a:xfrm flipH="1">
              <a:off x="9642090" y="35550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2198"/>
            <p:cNvSpPr>
              <a:spLocks/>
            </p:cNvSpPr>
            <p:nvPr/>
          </p:nvSpPr>
          <p:spPr bwMode="auto">
            <a:xfrm flipH="1">
              <a:off x="9563880" y="3522002"/>
              <a:ext cx="168586" cy="112933"/>
            </a:xfrm>
            <a:custGeom>
              <a:avLst/>
              <a:gdLst>
                <a:gd name="T0" fmla="*/ 542 w 587"/>
                <a:gd name="T1" fmla="*/ 0 h 455"/>
                <a:gd name="T2" fmla="*/ 554 w 587"/>
                <a:gd name="T3" fmla="*/ 3 h 455"/>
                <a:gd name="T4" fmla="*/ 564 w 587"/>
                <a:gd name="T5" fmla="*/ 6 h 455"/>
                <a:gd name="T6" fmla="*/ 574 w 587"/>
                <a:gd name="T7" fmla="*/ 12 h 455"/>
                <a:gd name="T8" fmla="*/ 581 w 587"/>
                <a:gd name="T9" fmla="*/ 21 h 455"/>
                <a:gd name="T10" fmla="*/ 586 w 587"/>
                <a:gd name="T11" fmla="*/ 31 h 455"/>
                <a:gd name="T12" fmla="*/ 586 w 587"/>
                <a:gd name="T13" fmla="*/ 42 h 455"/>
                <a:gd name="T14" fmla="*/ 582 w 587"/>
                <a:gd name="T15" fmla="*/ 53 h 455"/>
                <a:gd name="T16" fmla="*/ 574 w 587"/>
                <a:gd name="T17" fmla="*/ 65 h 455"/>
                <a:gd name="T18" fmla="*/ 250 w 587"/>
                <a:gd name="T19" fmla="*/ 416 h 455"/>
                <a:gd name="T20" fmla="*/ 239 w 587"/>
                <a:gd name="T21" fmla="*/ 427 h 455"/>
                <a:gd name="T22" fmla="*/ 226 w 587"/>
                <a:gd name="T23" fmla="*/ 437 h 455"/>
                <a:gd name="T24" fmla="*/ 209 w 587"/>
                <a:gd name="T25" fmla="*/ 445 h 455"/>
                <a:gd name="T26" fmla="*/ 174 w 587"/>
                <a:gd name="T27" fmla="*/ 454 h 455"/>
                <a:gd name="T28" fmla="*/ 155 w 587"/>
                <a:gd name="T29" fmla="*/ 455 h 455"/>
                <a:gd name="T30" fmla="*/ 114 w 587"/>
                <a:gd name="T31" fmla="*/ 450 h 455"/>
                <a:gd name="T32" fmla="*/ 75 w 587"/>
                <a:gd name="T33" fmla="*/ 436 h 455"/>
                <a:gd name="T34" fmla="*/ 49 w 587"/>
                <a:gd name="T35" fmla="*/ 419 h 455"/>
                <a:gd name="T36" fmla="*/ 35 w 587"/>
                <a:gd name="T37" fmla="*/ 405 h 455"/>
                <a:gd name="T38" fmla="*/ 22 w 587"/>
                <a:gd name="T39" fmla="*/ 390 h 455"/>
                <a:gd name="T40" fmla="*/ 11 w 587"/>
                <a:gd name="T41" fmla="*/ 373 h 455"/>
                <a:gd name="T42" fmla="*/ 5 w 587"/>
                <a:gd name="T43" fmla="*/ 355 h 455"/>
                <a:gd name="T44" fmla="*/ 0 w 587"/>
                <a:gd name="T45" fmla="*/ 335 h 455"/>
                <a:gd name="T46" fmla="*/ 0 w 587"/>
                <a:gd name="T47" fmla="*/ 314 h 455"/>
                <a:gd name="T48" fmla="*/ 3 w 587"/>
                <a:gd name="T49" fmla="*/ 291 h 455"/>
                <a:gd name="T50" fmla="*/ 12 w 587"/>
                <a:gd name="T51" fmla="*/ 267 h 455"/>
                <a:gd name="T52" fmla="*/ 25 w 587"/>
                <a:gd name="T53" fmla="*/ 242 h 455"/>
                <a:gd name="T54" fmla="*/ 44 w 587"/>
                <a:gd name="T55" fmla="*/ 216 h 455"/>
                <a:gd name="T56" fmla="*/ 169 w 587"/>
                <a:gd name="T57" fmla="*/ 76 h 455"/>
                <a:gd name="T58" fmla="*/ 176 w 587"/>
                <a:gd name="T59" fmla="*/ 71 h 455"/>
                <a:gd name="T60" fmla="*/ 192 w 587"/>
                <a:gd name="T61" fmla="*/ 63 h 455"/>
                <a:gd name="T62" fmla="*/ 201 w 587"/>
                <a:gd name="T63" fmla="*/ 63 h 455"/>
                <a:gd name="T64" fmla="*/ 215 w 587"/>
                <a:gd name="T65" fmla="*/ 65 h 455"/>
                <a:gd name="T66" fmla="*/ 229 w 587"/>
                <a:gd name="T67" fmla="*/ 73 h 455"/>
                <a:gd name="T68" fmla="*/ 238 w 587"/>
                <a:gd name="T69" fmla="*/ 84 h 455"/>
                <a:gd name="T70" fmla="*/ 240 w 587"/>
                <a:gd name="T71" fmla="*/ 98 h 455"/>
                <a:gd name="T72" fmla="*/ 240 w 587"/>
                <a:gd name="T73" fmla="*/ 93 h 455"/>
                <a:gd name="T74" fmla="*/ 199 w 587"/>
                <a:gd name="T75" fmla="*/ 142 h 455"/>
                <a:gd name="T76" fmla="*/ 248 w 587"/>
                <a:gd name="T77" fmla="*/ 94 h 455"/>
                <a:gd name="T78" fmla="*/ 243 w 587"/>
                <a:gd name="T79" fmla="*/ 97 h 455"/>
                <a:gd name="T80" fmla="*/ 254 w 587"/>
                <a:gd name="T81" fmla="*/ 93 h 455"/>
                <a:gd name="T82" fmla="*/ 264 w 587"/>
                <a:gd name="T83" fmla="*/ 92 h 455"/>
                <a:gd name="T84" fmla="*/ 281 w 587"/>
                <a:gd name="T85" fmla="*/ 96 h 455"/>
                <a:gd name="T86" fmla="*/ 295 w 587"/>
                <a:gd name="T87" fmla="*/ 105 h 455"/>
                <a:gd name="T88" fmla="*/ 304 w 587"/>
                <a:gd name="T89" fmla="*/ 118 h 455"/>
                <a:gd name="T90" fmla="*/ 305 w 587"/>
                <a:gd name="T91" fmla="*/ 137 h 455"/>
                <a:gd name="T92" fmla="*/ 306 w 587"/>
                <a:gd name="T93" fmla="*/ 130 h 455"/>
                <a:gd name="T94" fmla="*/ 257 w 587"/>
                <a:gd name="T95" fmla="*/ 186 h 455"/>
                <a:gd name="T96" fmla="*/ 278 w 587"/>
                <a:gd name="T97" fmla="*/ 166 h 455"/>
                <a:gd name="T98" fmla="*/ 318 w 587"/>
                <a:gd name="T99" fmla="*/ 129 h 455"/>
                <a:gd name="T100" fmla="*/ 311 w 587"/>
                <a:gd name="T101" fmla="*/ 132 h 455"/>
                <a:gd name="T102" fmla="*/ 305 w 587"/>
                <a:gd name="T103" fmla="*/ 137 h 455"/>
                <a:gd name="T104" fmla="*/ 319 w 587"/>
                <a:gd name="T105" fmla="*/ 128 h 455"/>
                <a:gd name="T106" fmla="*/ 334 w 587"/>
                <a:gd name="T107" fmla="*/ 126 h 455"/>
                <a:gd name="T108" fmla="*/ 343 w 587"/>
                <a:gd name="T109" fmla="*/ 127 h 455"/>
                <a:gd name="T110" fmla="*/ 359 w 587"/>
                <a:gd name="T111" fmla="*/ 132 h 455"/>
                <a:gd name="T112" fmla="*/ 370 w 587"/>
                <a:gd name="T113" fmla="*/ 143 h 455"/>
                <a:gd name="T114" fmla="*/ 377 w 587"/>
                <a:gd name="T115" fmla="*/ 157 h 455"/>
                <a:gd name="T116" fmla="*/ 512 w 587"/>
                <a:gd name="T117" fmla="*/ 15 h 455"/>
                <a:gd name="T118" fmla="*/ 518 w 587"/>
                <a:gd name="T119" fmla="*/ 8 h 455"/>
                <a:gd name="T120" fmla="*/ 534 w 587"/>
                <a:gd name="T121" fmla="*/ 2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7" h="455">
                  <a:moveTo>
                    <a:pt x="542" y="0"/>
                  </a:moveTo>
                  <a:lnTo>
                    <a:pt x="542" y="0"/>
                  </a:lnTo>
                  <a:lnTo>
                    <a:pt x="547" y="2"/>
                  </a:lnTo>
                  <a:lnTo>
                    <a:pt x="554" y="3"/>
                  </a:lnTo>
                  <a:lnTo>
                    <a:pt x="560" y="4"/>
                  </a:lnTo>
                  <a:lnTo>
                    <a:pt x="564" y="6"/>
                  </a:lnTo>
                  <a:lnTo>
                    <a:pt x="570" y="9"/>
                  </a:lnTo>
                  <a:lnTo>
                    <a:pt x="574" y="12"/>
                  </a:lnTo>
                  <a:lnTo>
                    <a:pt x="578" y="17"/>
                  </a:lnTo>
                  <a:lnTo>
                    <a:pt x="581" y="21"/>
                  </a:lnTo>
                  <a:lnTo>
                    <a:pt x="583" y="25"/>
                  </a:lnTo>
                  <a:lnTo>
                    <a:pt x="586" y="31"/>
                  </a:lnTo>
                  <a:lnTo>
                    <a:pt x="587" y="36"/>
                  </a:lnTo>
                  <a:lnTo>
                    <a:pt x="586" y="42"/>
                  </a:lnTo>
                  <a:lnTo>
                    <a:pt x="585" y="48"/>
                  </a:lnTo>
                  <a:lnTo>
                    <a:pt x="582" y="53"/>
                  </a:lnTo>
                  <a:lnTo>
                    <a:pt x="579" y="60"/>
                  </a:lnTo>
                  <a:lnTo>
                    <a:pt x="574" y="65"/>
                  </a:lnTo>
                  <a:lnTo>
                    <a:pt x="393" y="262"/>
                  </a:lnTo>
                  <a:lnTo>
                    <a:pt x="250" y="416"/>
                  </a:lnTo>
                  <a:lnTo>
                    <a:pt x="250" y="416"/>
                  </a:lnTo>
                  <a:lnTo>
                    <a:pt x="239" y="427"/>
                  </a:lnTo>
                  <a:lnTo>
                    <a:pt x="226" y="437"/>
                  </a:lnTo>
                  <a:lnTo>
                    <a:pt x="226" y="437"/>
                  </a:lnTo>
                  <a:lnTo>
                    <a:pt x="218" y="441"/>
                  </a:lnTo>
                  <a:lnTo>
                    <a:pt x="209" y="445"/>
                  </a:lnTo>
                  <a:lnTo>
                    <a:pt x="192" y="451"/>
                  </a:lnTo>
                  <a:lnTo>
                    <a:pt x="174" y="454"/>
                  </a:lnTo>
                  <a:lnTo>
                    <a:pt x="155" y="455"/>
                  </a:lnTo>
                  <a:lnTo>
                    <a:pt x="155" y="455"/>
                  </a:lnTo>
                  <a:lnTo>
                    <a:pt x="135" y="454"/>
                  </a:lnTo>
                  <a:lnTo>
                    <a:pt x="114" y="450"/>
                  </a:lnTo>
                  <a:lnTo>
                    <a:pt x="94" y="444"/>
                  </a:lnTo>
                  <a:lnTo>
                    <a:pt x="75" y="436"/>
                  </a:lnTo>
                  <a:lnTo>
                    <a:pt x="58" y="425"/>
                  </a:lnTo>
                  <a:lnTo>
                    <a:pt x="49" y="419"/>
                  </a:lnTo>
                  <a:lnTo>
                    <a:pt x="42" y="413"/>
                  </a:lnTo>
                  <a:lnTo>
                    <a:pt x="35" y="405"/>
                  </a:lnTo>
                  <a:lnTo>
                    <a:pt x="28" y="398"/>
                  </a:lnTo>
                  <a:lnTo>
                    <a:pt x="22" y="390"/>
                  </a:lnTo>
                  <a:lnTo>
                    <a:pt x="17" y="382"/>
                  </a:lnTo>
                  <a:lnTo>
                    <a:pt x="11" y="373"/>
                  </a:lnTo>
                  <a:lnTo>
                    <a:pt x="8" y="364"/>
                  </a:lnTo>
                  <a:lnTo>
                    <a:pt x="5" y="355"/>
                  </a:lnTo>
                  <a:lnTo>
                    <a:pt x="2" y="345"/>
                  </a:lnTo>
                  <a:lnTo>
                    <a:pt x="0" y="335"/>
                  </a:lnTo>
                  <a:lnTo>
                    <a:pt x="0" y="324"/>
                  </a:lnTo>
                  <a:lnTo>
                    <a:pt x="0" y="314"/>
                  </a:lnTo>
                  <a:lnTo>
                    <a:pt x="1" y="303"/>
                  </a:lnTo>
                  <a:lnTo>
                    <a:pt x="3" y="291"/>
                  </a:lnTo>
                  <a:lnTo>
                    <a:pt x="8" y="279"/>
                  </a:lnTo>
                  <a:lnTo>
                    <a:pt x="12" y="267"/>
                  </a:lnTo>
                  <a:lnTo>
                    <a:pt x="18" y="255"/>
                  </a:lnTo>
                  <a:lnTo>
                    <a:pt x="25" y="242"/>
                  </a:lnTo>
                  <a:lnTo>
                    <a:pt x="34" y="229"/>
                  </a:lnTo>
                  <a:lnTo>
                    <a:pt x="44" y="216"/>
                  </a:lnTo>
                  <a:lnTo>
                    <a:pt x="55" y="203"/>
                  </a:lnTo>
                  <a:lnTo>
                    <a:pt x="169" y="76"/>
                  </a:lnTo>
                  <a:lnTo>
                    <a:pt x="169" y="76"/>
                  </a:lnTo>
                  <a:lnTo>
                    <a:pt x="176" y="71"/>
                  </a:lnTo>
                  <a:lnTo>
                    <a:pt x="184" y="66"/>
                  </a:lnTo>
                  <a:lnTo>
                    <a:pt x="192" y="63"/>
                  </a:lnTo>
                  <a:lnTo>
                    <a:pt x="201" y="63"/>
                  </a:lnTo>
                  <a:lnTo>
                    <a:pt x="201" y="63"/>
                  </a:lnTo>
                  <a:lnTo>
                    <a:pt x="209" y="63"/>
                  </a:lnTo>
                  <a:lnTo>
                    <a:pt x="215" y="65"/>
                  </a:lnTo>
                  <a:lnTo>
                    <a:pt x="223" y="69"/>
                  </a:lnTo>
                  <a:lnTo>
                    <a:pt x="229" y="73"/>
                  </a:lnTo>
                  <a:lnTo>
                    <a:pt x="235" y="78"/>
                  </a:lnTo>
                  <a:lnTo>
                    <a:pt x="238" y="84"/>
                  </a:lnTo>
                  <a:lnTo>
                    <a:pt x="240" y="90"/>
                  </a:lnTo>
                  <a:lnTo>
                    <a:pt x="240" y="98"/>
                  </a:lnTo>
                  <a:lnTo>
                    <a:pt x="240" y="98"/>
                  </a:lnTo>
                  <a:lnTo>
                    <a:pt x="240" y="93"/>
                  </a:lnTo>
                  <a:lnTo>
                    <a:pt x="240" y="93"/>
                  </a:lnTo>
                  <a:lnTo>
                    <a:pt x="199" y="142"/>
                  </a:lnTo>
                  <a:lnTo>
                    <a:pt x="199" y="142"/>
                  </a:lnTo>
                  <a:lnTo>
                    <a:pt x="248" y="94"/>
                  </a:lnTo>
                  <a:lnTo>
                    <a:pt x="248" y="94"/>
                  </a:lnTo>
                  <a:lnTo>
                    <a:pt x="243" y="97"/>
                  </a:lnTo>
                  <a:lnTo>
                    <a:pt x="243" y="97"/>
                  </a:lnTo>
                  <a:lnTo>
                    <a:pt x="254" y="93"/>
                  </a:lnTo>
                  <a:lnTo>
                    <a:pt x="264" y="92"/>
                  </a:lnTo>
                  <a:lnTo>
                    <a:pt x="264" y="92"/>
                  </a:lnTo>
                  <a:lnTo>
                    <a:pt x="273" y="93"/>
                  </a:lnTo>
                  <a:lnTo>
                    <a:pt x="281" y="96"/>
                  </a:lnTo>
                  <a:lnTo>
                    <a:pt x="288" y="100"/>
                  </a:lnTo>
                  <a:lnTo>
                    <a:pt x="295" y="105"/>
                  </a:lnTo>
                  <a:lnTo>
                    <a:pt x="301" y="112"/>
                  </a:lnTo>
                  <a:lnTo>
                    <a:pt x="304" y="118"/>
                  </a:lnTo>
                  <a:lnTo>
                    <a:pt x="306" y="127"/>
                  </a:lnTo>
                  <a:lnTo>
                    <a:pt x="305" y="137"/>
                  </a:lnTo>
                  <a:lnTo>
                    <a:pt x="305" y="137"/>
                  </a:lnTo>
                  <a:lnTo>
                    <a:pt x="306" y="130"/>
                  </a:lnTo>
                  <a:lnTo>
                    <a:pt x="306" y="130"/>
                  </a:lnTo>
                  <a:lnTo>
                    <a:pt x="257" y="186"/>
                  </a:lnTo>
                  <a:lnTo>
                    <a:pt x="257" y="186"/>
                  </a:lnTo>
                  <a:lnTo>
                    <a:pt x="278" y="166"/>
                  </a:lnTo>
                  <a:lnTo>
                    <a:pt x="318" y="129"/>
                  </a:lnTo>
                  <a:lnTo>
                    <a:pt x="318" y="129"/>
                  </a:lnTo>
                  <a:lnTo>
                    <a:pt x="318" y="129"/>
                  </a:lnTo>
                  <a:lnTo>
                    <a:pt x="311" y="132"/>
                  </a:lnTo>
                  <a:lnTo>
                    <a:pt x="305" y="137"/>
                  </a:lnTo>
                  <a:lnTo>
                    <a:pt x="305" y="137"/>
                  </a:lnTo>
                  <a:lnTo>
                    <a:pt x="312" y="132"/>
                  </a:lnTo>
                  <a:lnTo>
                    <a:pt x="319" y="128"/>
                  </a:lnTo>
                  <a:lnTo>
                    <a:pt x="327" y="127"/>
                  </a:lnTo>
                  <a:lnTo>
                    <a:pt x="334" y="126"/>
                  </a:lnTo>
                  <a:lnTo>
                    <a:pt x="334" y="126"/>
                  </a:lnTo>
                  <a:lnTo>
                    <a:pt x="343" y="127"/>
                  </a:lnTo>
                  <a:lnTo>
                    <a:pt x="351" y="129"/>
                  </a:lnTo>
                  <a:lnTo>
                    <a:pt x="359" y="132"/>
                  </a:lnTo>
                  <a:lnTo>
                    <a:pt x="365" y="137"/>
                  </a:lnTo>
                  <a:lnTo>
                    <a:pt x="370" y="143"/>
                  </a:lnTo>
                  <a:lnTo>
                    <a:pt x="375" y="149"/>
                  </a:lnTo>
                  <a:lnTo>
                    <a:pt x="377" y="157"/>
                  </a:lnTo>
                  <a:lnTo>
                    <a:pt x="377" y="165"/>
                  </a:lnTo>
                  <a:lnTo>
                    <a:pt x="512" y="15"/>
                  </a:lnTo>
                  <a:lnTo>
                    <a:pt x="512" y="15"/>
                  </a:lnTo>
                  <a:lnTo>
                    <a:pt x="518" y="8"/>
                  </a:lnTo>
                  <a:lnTo>
                    <a:pt x="526" y="4"/>
                  </a:lnTo>
                  <a:lnTo>
                    <a:pt x="534" y="2"/>
                  </a:lnTo>
                  <a:lnTo>
                    <a:pt x="54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2199"/>
            <p:cNvSpPr>
              <a:spLocks noEditPoints="1"/>
            </p:cNvSpPr>
            <p:nvPr/>
          </p:nvSpPr>
          <p:spPr bwMode="auto">
            <a:xfrm flipH="1">
              <a:off x="9624710" y="3544588"/>
              <a:ext cx="50402" cy="33011"/>
            </a:xfrm>
            <a:custGeom>
              <a:avLst/>
              <a:gdLst>
                <a:gd name="T0" fmla="*/ 119 w 178"/>
                <a:gd name="T1" fmla="*/ 132 h 132"/>
                <a:gd name="T2" fmla="*/ 119 w 178"/>
                <a:gd name="T3" fmla="*/ 132 h 132"/>
                <a:gd name="T4" fmla="*/ 178 w 178"/>
                <a:gd name="T5" fmla="*/ 63 h 132"/>
                <a:gd name="T6" fmla="*/ 178 w 178"/>
                <a:gd name="T7" fmla="*/ 72 h 132"/>
                <a:gd name="T8" fmla="*/ 178 w 178"/>
                <a:gd name="T9" fmla="*/ 73 h 132"/>
                <a:gd name="T10" fmla="*/ 178 w 178"/>
                <a:gd name="T11" fmla="*/ 72 h 132"/>
                <a:gd name="T12" fmla="*/ 119 w 178"/>
                <a:gd name="T13" fmla="*/ 132 h 132"/>
                <a:gd name="T14" fmla="*/ 119 w 178"/>
                <a:gd name="T15" fmla="*/ 132 h 132"/>
                <a:gd name="T16" fmla="*/ 178 w 178"/>
                <a:gd name="T17" fmla="*/ 63 h 132"/>
                <a:gd name="T18" fmla="*/ 119 w 178"/>
                <a:gd name="T19" fmla="*/ 36 h 132"/>
                <a:gd name="T20" fmla="*/ 79 w 178"/>
                <a:gd name="T21" fmla="*/ 73 h 132"/>
                <a:gd name="T22" fmla="*/ 58 w 178"/>
                <a:gd name="T23" fmla="*/ 93 h 132"/>
                <a:gd name="T24" fmla="*/ 107 w 178"/>
                <a:gd name="T25" fmla="*/ 37 h 132"/>
                <a:gd name="T26" fmla="*/ 106 w 178"/>
                <a:gd name="T27" fmla="*/ 44 h 132"/>
                <a:gd name="T28" fmla="*/ 106 w 178"/>
                <a:gd name="T29" fmla="*/ 44 h 132"/>
                <a:gd name="T30" fmla="*/ 106 w 178"/>
                <a:gd name="T31" fmla="*/ 44 h 132"/>
                <a:gd name="T32" fmla="*/ 106 w 178"/>
                <a:gd name="T33" fmla="*/ 44 h 132"/>
                <a:gd name="T34" fmla="*/ 119 w 178"/>
                <a:gd name="T35" fmla="*/ 36 h 132"/>
                <a:gd name="T36" fmla="*/ 119 w 178"/>
                <a:gd name="T37" fmla="*/ 36 h 132"/>
                <a:gd name="T38" fmla="*/ 119 w 178"/>
                <a:gd name="T39" fmla="*/ 36 h 132"/>
                <a:gd name="T40" fmla="*/ 41 w 178"/>
                <a:gd name="T41" fmla="*/ 0 h 132"/>
                <a:gd name="T42" fmla="*/ 41 w 178"/>
                <a:gd name="T43" fmla="*/ 5 h 132"/>
                <a:gd name="T44" fmla="*/ 41 w 178"/>
                <a:gd name="T45" fmla="*/ 5 h 132"/>
                <a:gd name="T46" fmla="*/ 41 w 178"/>
                <a:gd name="T47" fmla="*/ 6 h 132"/>
                <a:gd name="T48" fmla="*/ 41 w 178"/>
                <a:gd name="T49" fmla="*/ 6 h 132"/>
                <a:gd name="T50" fmla="*/ 41 w 178"/>
                <a:gd name="T51" fmla="*/ 6 h 132"/>
                <a:gd name="T52" fmla="*/ 43 w 178"/>
                <a:gd name="T53" fmla="*/ 5 h 132"/>
                <a:gd name="T54" fmla="*/ 43 w 178"/>
                <a:gd name="T55" fmla="*/ 5 h 132"/>
                <a:gd name="T56" fmla="*/ 44 w 178"/>
                <a:gd name="T57" fmla="*/ 4 h 132"/>
                <a:gd name="T58" fmla="*/ 44 w 178"/>
                <a:gd name="T59" fmla="*/ 4 h 132"/>
                <a:gd name="T60" fmla="*/ 44 w 178"/>
                <a:gd name="T61" fmla="*/ 4 h 132"/>
                <a:gd name="T62" fmla="*/ 49 w 178"/>
                <a:gd name="T63" fmla="*/ 1 h 132"/>
                <a:gd name="T64" fmla="*/ 0 w 178"/>
                <a:gd name="T65" fmla="*/ 49 h 132"/>
                <a:gd name="T66" fmla="*/ 41 w 178"/>
                <a:gd name="T6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8" h="132">
                  <a:moveTo>
                    <a:pt x="119" y="132"/>
                  </a:moveTo>
                  <a:lnTo>
                    <a:pt x="119" y="132"/>
                  </a:lnTo>
                  <a:lnTo>
                    <a:pt x="119" y="132"/>
                  </a:lnTo>
                  <a:lnTo>
                    <a:pt x="119" y="132"/>
                  </a:lnTo>
                  <a:close/>
                  <a:moveTo>
                    <a:pt x="178" y="63"/>
                  </a:moveTo>
                  <a:lnTo>
                    <a:pt x="178" y="63"/>
                  </a:lnTo>
                  <a:lnTo>
                    <a:pt x="178" y="72"/>
                  </a:lnTo>
                  <a:lnTo>
                    <a:pt x="178" y="72"/>
                  </a:lnTo>
                  <a:lnTo>
                    <a:pt x="178" y="73"/>
                  </a:lnTo>
                  <a:lnTo>
                    <a:pt x="178" y="73"/>
                  </a:lnTo>
                  <a:lnTo>
                    <a:pt x="178" y="72"/>
                  </a:lnTo>
                  <a:lnTo>
                    <a:pt x="178" y="72"/>
                  </a:lnTo>
                  <a:lnTo>
                    <a:pt x="143" y="108"/>
                  </a:lnTo>
                  <a:lnTo>
                    <a:pt x="119" y="132"/>
                  </a:lnTo>
                  <a:lnTo>
                    <a:pt x="119" y="132"/>
                  </a:lnTo>
                  <a:lnTo>
                    <a:pt x="119" y="132"/>
                  </a:lnTo>
                  <a:lnTo>
                    <a:pt x="141" y="106"/>
                  </a:lnTo>
                  <a:lnTo>
                    <a:pt x="178" y="63"/>
                  </a:lnTo>
                  <a:close/>
                  <a:moveTo>
                    <a:pt x="119" y="36"/>
                  </a:moveTo>
                  <a:lnTo>
                    <a:pt x="119" y="36"/>
                  </a:lnTo>
                  <a:lnTo>
                    <a:pt x="119" y="36"/>
                  </a:lnTo>
                  <a:lnTo>
                    <a:pt x="79" y="73"/>
                  </a:lnTo>
                  <a:lnTo>
                    <a:pt x="58" y="93"/>
                  </a:lnTo>
                  <a:lnTo>
                    <a:pt x="58" y="93"/>
                  </a:lnTo>
                  <a:lnTo>
                    <a:pt x="107" y="37"/>
                  </a:lnTo>
                  <a:lnTo>
                    <a:pt x="107" y="37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112" y="39"/>
                  </a:lnTo>
                  <a:lnTo>
                    <a:pt x="119" y="36"/>
                  </a:lnTo>
                  <a:close/>
                  <a:moveTo>
                    <a:pt x="119" y="36"/>
                  </a:moveTo>
                  <a:lnTo>
                    <a:pt x="119" y="36"/>
                  </a:lnTo>
                  <a:lnTo>
                    <a:pt x="119" y="36"/>
                  </a:lnTo>
                  <a:lnTo>
                    <a:pt x="119" y="36"/>
                  </a:lnTo>
                  <a:close/>
                  <a:moveTo>
                    <a:pt x="41" y="0"/>
                  </a:moveTo>
                  <a:lnTo>
                    <a:pt x="41" y="0"/>
                  </a:lnTo>
                  <a:lnTo>
                    <a:pt x="41" y="5"/>
                  </a:lnTo>
                  <a:lnTo>
                    <a:pt x="41" y="5"/>
                  </a:lnTo>
                  <a:lnTo>
                    <a:pt x="41" y="5"/>
                  </a:lnTo>
                  <a:lnTo>
                    <a:pt x="41" y="5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3" y="5"/>
                  </a:lnTo>
                  <a:lnTo>
                    <a:pt x="43" y="5"/>
                  </a:lnTo>
                  <a:lnTo>
                    <a:pt x="43" y="5"/>
                  </a:lnTo>
                  <a:lnTo>
                    <a:pt x="43" y="5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5775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2200"/>
            <p:cNvSpPr>
              <a:spLocks/>
            </p:cNvSpPr>
            <p:nvPr/>
          </p:nvSpPr>
          <p:spPr bwMode="auto">
            <a:xfrm flipH="1">
              <a:off x="9642090" y="3577599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2201"/>
            <p:cNvSpPr>
              <a:spLocks/>
            </p:cNvSpPr>
            <p:nvPr/>
          </p:nvSpPr>
          <p:spPr bwMode="auto">
            <a:xfrm flipH="1">
              <a:off x="9624710" y="3560225"/>
              <a:ext cx="17380" cy="17374"/>
            </a:xfrm>
            <a:custGeom>
              <a:avLst/>
              <a:gdLst>
                <a:gd name="T0" fmla="*/ 59 w 59"/>
                <a:gd name="T1" fmla="*/ 0 h 69"/>
                <a:gd name="T2" fmla="*/ 59 w 59"/>
                <a:gd name="T3" fmla="*/ 0 h 69"/>
                <a:gd name="T4" fmla="*/ 59 w 59"/>
                <a:gd name="T5" fmla="*/ 9 h 69"/>
                <a:gd name="T6" fmla="*/ 59 w 59"/>
                <a:gd name="T7" fmla="*/ 9 h 69"/>
                <a:gd name="T8" fmla="*/ 59 w 59"/>
                <a:gd name="T9" fmla="*/ 10 h 69"/>
                <a:gd name="T10" fmla="*/ 59 w 59"/>
                <a:gd name="T11" fmla="*/ 10 h 69"/>
                <a:gd name="T12" fmla="*/ 59 w 59"/>
                <a:gd name="T13" fmla="*/ 9 h 69"/>
                <a:gd name="T14" fmla="*/ 59 w 59"/>
                <a:gd name="T15" fmla="*/ 9 h 69"/>
                <a:gd name="T16" fmla="*/ 24 w 59"/>
                <a:gd name="T17" fmla="*/ 45 h 69"/>
                <a:gd name="T18" fmla="*/ 0 w 59"/>
                <a:gd name="T19" fmla="*/ 69 h 69"/>
                <a:gd name="T20" fmla="*/ 0 w 59"/>
                <a:gd name="T21" fmla="*/ 69 h 69"/>
                <a:gd name="T22" fmla="*/ 0 w 59"/>
                <a:gd name="T23" fmla="*/ 69 h 69"/>
                <a:gd name="T24" fmla="*/ 22 w 59"/>
                <a:gd name="T25" fmla="*/ 43 h 69"/>
                <a:gd name="T26" fmla="*/ 59 w 59"/>
                <a:gd name="T2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" h="69">
                  <a:moveTo>
                    <a:pt x="59" y="0"/>
                  </a:moveTo>
                  <a:lnTo>
                    <a:pt x="59" y="0"/>
                  </a:lnTo>
                  <a:lnTo>
                    <a:pt x="59" y="9"/>
                  </a:lnTo>
                  <a:lnTo>
                    <a:pt x="59" y="9"/>
                  </a:lnTo>
                  <a:lnTo>
                    <a:pt x="59" y="10"/>
                  </a:lnTo>
                  <a:lnTo>
                    <a:pt x="59" y="10"/>
                  </a:lnTo>
                  <a:lnTo>
                    <a:pt x="59" y="9"/>
                  </a:lnTo>
                  <a:lnTo>
                    <a:pt x="59" y="9"/>
                  </a:lnTo>
                  <a:lnTo>
                    <a:pt x="24" y="45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22" y="43"/>
                  </a:lnTo>
                  <a:lnTo>
                    <a:pt x="5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2202"/>
            <p:cNvSpPr>
              <a:spLocks/>
            </p:cNvSpPr>
            <p:nvPr/>
          </p:nvSpPr>
          <p:spPr bwMode="auto">
            <a:xfrm flipH="1">
              <a:off x="9642090" y="3555013"/>
              <a:ext cx="17380" cy="13899"/>
            </a:xfrm>
            <a:custGeom>
              <a:avLst/>
              <a:gdLst>
                <a:gd name="T0" fmla="*/ 61 w 61"/>
                <a:gd name="T1" fmla="*/ 0 h 57"/>
                <a:gd name="T2" fmla="*/ 61 w 61"/>
                <a:gd name="T3" fmla="*/ 0 h 57"/>
                <a:gd name="T4" fmla="*/ 61 w 61"/>
                <a:gd name="T5" fmla="*/ 0 h 57"/>
                <a:gd name="T6" fmla="*/ 21 w 61"/>
                <a:gd name="T7" fmla="*/ 37 h 57"/>
                <a:gd name="T8" fmla="*/ 0 w 61"/>
                <a:gd name="T9" fmla="*/ 57 h 57"/>
                <a:gd name="T10" fmla="*/ 0 w 61"/>
                <a:gd name="T11" fmla="*/ 57 h 57"/>
                <a:gd name="T12" fmla="*/ 49 w 61"/>
                <a:gd name="T13" fmla="*/ 1 h 57"/>
                <a:gd name="T14" fmla="*/ 49 w 61"/>
                <a:gd name="T15" fmla="*/ 1 h 57"/>
                <a:gd name="T16" fmla="*/ 48 w 61"/>
                <a:gd name="T17" fmla="*/ 8 h 57"/>
                <a:gd name="T18" fmla="*/ 48 w 61"/>
                <a:gd name="T19" fmla="*/ 8 h 57"/>
                <a:gd name="T20" fmla="*/ 48 w 61"/>
                <a:gd name="T21" fmla="*/ 8 h 57"/>
                <a:gd name="T22" fmla="*/ 48 w 61"/>
                <a:gd name="T23" fmla="*/ 8 h 57"/>
                <a:gd name="T24" fmla="*/ 48 w 61"/>
                <a:gd name="T25" fmla="*/ 8 h 57"/>
                <a:gd name="T26" fmla="*/ 48 w 61"/>
                <a:gd name="T27" fmla="*/ 8 h 57"/>
                <a:gd name="T28" fmla="*/ 48 w 61"/>
                <a:gd name="T29" fmla="*/ 8 h 57"/>
                <a:gd name="T30" fmla="*/ 48 w 61"/>
                <a:gd name="T31" fmla="*/ 8 h 57"/>
                <a:gd name="T32" fmla="*/ 54 w 61"/>
                <a:gd name="T33" fmla="*/ 3 h 57"/>
                <a:gd name="T34" fmla="*/ 61 w 61"/>
                <a:gd name="T3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1" h="57">
                  <a:moveTo>
                    <a:pt x="61" y="0"/>
                  </a:moveTo>
                  <a:lnTo>
                    <a:pt x="61" y="0"/>
                  </a:lnTo>
                  <a:lnTo>
                    <a:pt x="61" y="0"/>
                  </a:lnTo>
                  <a:lnTo>
                    <a:pt x="21" y="3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8" y="8"/>
                  </a:lnTo>
                  <a:lnTo>
                    <a:pt x="48" y="8"/>
                  </a:lnTo>
                  <a:lnTo>
                    <a:pt x="48" y="8"/>
                  </a:lnTo>
                  <a:lnTo>
                    <a:pt x="48" y="8"/>
                  </a:lnTo>
                  <a:lnTo>
                    <a:pt x="48" y="8"/>
                  </a:lnTo>
                  <a:lnTo>
                    <a:pt x="48" y="8"/>
                  </a:lnTo>
                  <a:lnTo>
                    <a:pt x="48" y="8"/>
                  </a:lnTo>
                  <a:lnTo>
                    <a:pt x="48" y="8"/>
                  </a:lnTo>
                  <a:lnTo>
                    <a:pt x="54" y="3"/>
                  </a:lnTo>
                  <a:lnTo>
                    <a:pt x="6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2203"/>
            <p:cNvSpPr>
              <a:spLocks/>
            </p:cNvSpPr>
            <p:nvPr/>
          </p:nvSpPr>
          <p:spPr bwMode="auto">
            <a:xfrm flipH="1">
              <a:off x="9642090" y="35550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2204"/>
            <p:cNvSpPr>
              <a:spLocks/>
            </p:cNvSpPr>
            <p:nvPr/>
          </p:nvSpPr>
          <p:spPr bwMode="auto">
            <a:xfrm flipH="1">
              <a:off x="9661208" y="3544588"/>
              <a:ext cx="13904" cy="12162"/>
            </a:xfrm>
            <a:custGeom>
              <a:avLst/>
              <a:gdLst>
                <a:gd name="T0" fmla="*/ 41 w 49"/>
                <a:gd name="T1" fmla="*/ 0 h 49"/>
                <a:gd name="T2" fmla="*/ 41 w 49"/>
                <a:gd name="T3" fmla="*/ 0 h 49"/>
                <a:gd name="T4" fmla="*/ 41 w 49"/>
                <a:gd name="T5" fmla="*/ 5 h 49"/>
                <a:gd name="T6" fmla="*/ 41 w 49"/>
                <a:gd name="T7" fmla="*/ 5 h 49"/>
                <a:gd name="T8" fmla="*/ 41 w 49"/>
                <a:gd name="T9" fmla="*/ 5 h 49"/>
                <a:gd name="T10" fmla="*/ 41 w 49"/>
                <a:gd name="T11" fmla="*/ 5 h 49"/>
                <a:gd name="T12" fmla="*/ 41 w 49"/>
                <a:gd name="T13" fmla="*/ 6 h 49"/>
                <a:gd name="T14" fmla="*/ 41 w 49"/>
                <a:gd name="T15" fmla="*/ 6 h 49"/>
                <a:gd name="T16" fmla="*/ 41 w 49"/>
                <a:gd name="T17" fmla="*/ 6 h 49"/>
                <a:gd name="T18" fmla="*/ 41 w 49"/>
                <a:gd name="T19" fmla="*/ 6 h 49"/>
                <a:gd name="T20" fmla="*/ 41 w 49"/>
                <a:gd name="T21" fmla="*/ 6 h 49"/>
                <a:gd name="T22" fmla="*/ 41 w 49"/>
                <a:gd name="T23" fmla="*/ 6 h 49"/>
                <a:gd name="T24" fmla="*/ 41 w 49"/>
                <a:gd name="T25" fmla="*/ 6 h 49"/>
                <a:gd name="T26" fmla="*/ 43 w 49"/>
                <a:gd name="T27" fmla="*/ 5 h 49"/>
                <a:gd name="T28" fmla="*/ 43 w 49"/>
                <a:gd name="T29" fmla="*/ 5 h 49"/>
                <a:gd name="T30" fmla="*/ 43 w 49"/>
                <a:gd name="T31" fmla="*/ 5 h 49"/>
                <a:gd name="T32" fmla="*/ 43 w 49"/>
                <a:gd name="T33" fmla="*/ 5 h 49"/>
                <a:gd name="T34" fmla="*/ 44 w 49"/>
                <a:gd name="T35" fmla="*/ 4 h 49"/>
                <a:gd name="T36" fmla="*/ 44 w 49"/>
                <a:gd name="T37" fmla="*/ 4 h 49"/>
                <a:gd name="T38" fmla="*/ 44 w 49"/>
                <a:gd name="T39" fmla="*/ 4 h 49"/>
                <a:gd name="T40" fmla="*/ 44 w 49"/>
                <a:gd name="T41" fmla="*/ 4 h 49"/>
                <a:gd name="T42" fmla="*/ 44 w 49"/>
                <a:gd name="T43" fmla="*/ 4 h 49"/>
                <a:gd name="T44" fmla="*/ 44 w 49"/>
                <a:gd name="T45" fmla="*/ 4 h 49"/>
                <a:gd name="T46" fmla="*/ 49 w 49"/>
                <a:gd name="T47" fmla="*/ 1 h 49"/>
                <a:gd name="T48" fmla="*/ 49 w 49"/>
                <a:gd name="T49" fmla="*/ 1 h 49"/>
                <a:gd name="T50" fmla="*/ 0 w 49"/>
                <a:gd name="T51" fmla="*/ 49 h 49"/>
                <a:gd name="T52" fmla="*/ 0 w 49"/>
                <a:gd name="T53" fmla="*/ 49 h 49"/>
                <a:gd name="T54" fmla="*/ 41 w 49"/>
                <a:gd name="T5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9" h="49">
                  <a:moveTo>
                    <a:pt x="41" y="0"/>
                  </a:moveTo>
                  <a:lnTo>
                    <a:pt x="41" y="0"/>
                  </a:lnTo>
                  <a:lnTo>
                    <a:pt x="41" y="5"/>
                  </a:lnTo>
                  <a:lnTo>
                    <a:pt x="41" y="5"/>
                  </a:lnTo>
                  <a:lnTo>
                    <a:pt x="41" y="5"/>
                  </a:lnTo>
                  <a:lnTo>
                    <a:pt x="41" y="5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3" y="5"/>
                  </a:lnTo>
                  <a:lnTo>
                    <a:pt x="43" y="5"/>
                  </a:lnTo>
                  <a:lnTo>
                    <a:pt x="43" y="5"/>
                  </a:lnTo>
                  <a:lnTo>
                    <a:pt x="43" y="5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4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2206"/>
            <p:cNvSpPr>
              <a:spLocks/>
            </p:cNvSpPr>
            <p:nvPr/>
          </p:nvSpPr>
          <p:spPr bwMode="auto">
            <a:xfrm flipH="1">
              <a:off x="8203026" y="3640147"/>
              <a:ext cx="6952" cy="5212"/>
            </a:xfrm>
            <a:custGeom>
              <a:avLst/>
              <a:gdLst>
                <a:gd name="T0" fmla="*/ 12 w 19"/>
                <a:gd name="T1" fmla="*/ 0 h 20"/>
                <a:gd name="T2" fmla="*/ 12 w 19"/>
                <a:gd name="T3" fmla="*/ 0 h 20"/>
                <a:gd name="T4" fmla="*/ 19 w 19"/>
                <a:gd name="T5" fmla="*/ 2 h 20"/>
                <a:gd name="T6" fmla="*/ 0 w 19"/>
                <a:gd name="T7" fmla="*/ 20 h 20"/>
                <a:gd name="T8" fmla="*/ 12 w 19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12" y="0"/>
                  </a:moveTo>
                  <a:lnTo>
                    <a:pt x="12" y="0"/>
                  </a:lnTo>
                  <a:lnTo>
                    <a:pt x="19" y="2"/>
                  </a:lnTo>
                  <a:lnTo>
                    <a:pt x="0" y="20"/>
                  </a:lnTo>
                  <a:lnTo>
                    <a:pt x="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2207"/>
            <p:cNvSpPr>
              <a:spLocks/>
            </p:cNvSpPr>
            <p:nvPr/>
          </p:nvSpPr>
          <p:spPr bwMode="auto">
            <a:xfrm flipH="1">
              <a:off x="8338590" y="3495940"/>
              <a:ext cx="22594" cy="17374"/>
            </a:xfrm>
            <a:custGeom>
              <a:avLst/>
              <a:gdLst>
                <a:gd name="T0" fmla="*/ 77 w 80"/>
                <a:gd name="T1" fmla="*/ 0 h 74"/>
                <a:gd name="T2" fmla="*/ 77 w 80"/>
                <a:gd name="T3" fmla="*/ 0 h 74"/>
                <a:gd name="T4" fmla="*/ 78 w 80"/>
                <a:gd name="T5" fmla="*/ 25 h 74"/>
                <a:gd name="T6" fmla="*/ 80 w 80"/>
                <a:gd name="T7" fmla="*/ 50 h 74"/>
                <a:gd name="T8" fmla="*/ 0 w 80"/>
                <a:gd name="T9" fmla="*/ 74 h 74"/>
                <a:gd name="T10" fmla="*/ 77 w 80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" h="74">
                  <a:moveTo>
                    <a:pt x="77" y="0"/>
                  </a:moveTo>
                  <a:lnTo>
                    <a:pt x="77" y="0"/>
                  </a:lnTo>
                  <a:lnTo>
                    <a:pt x="78" y="25"/>
                  </a:lnTo>
                  <a:lnTo>
                    <a:pt x="80" y="50"/>
                  </a:lnTo>
                  <a:lnTo>
                    <a:pt x="0" y="74"/>
                  </a:lnTo>
                  <a:lnTo>
                    <a:pt x="7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2208"/>
            <p:cNvSpPr>
              <a:spLocks/>
            </p:cNvSpPr>
            <p:nvPr/>
          </p:nvSpPr>
          <p:spPr bwMode="auto">
            <a:xfrm flipH="1">
              <a:off x="8017060" y="3362158"/>
              <a:ext cx="285032" cy="253665"/>
            </a:xfrm>
            <a:custGeom>
              <a:avLst/>
              <a:gdLst>
                <a:gd name="T0" fmla="*/ 531 w 983"/>
                <a:gd name="T1" fmla="*/ 0 h 1019"/>
                <a:gd name="T2" fmla="*/ 531 w 983"/>
                <a:gd name="T3" fmla="*/ 0 h 1019"/>
                <a:gd name="T4" fmla="*/ 531 w 983"/>
                <a:gd name="T5" fmla="*/ 5 h 1019"/>
                <a:gd name="T6" fmla="*/ 531 w 983"/>
                <a:gd name="T7" fmla="*/ 5 h 1019"/>
                <a:gd name="T8" fmla="*/ 531 w 983"/>
                <a:gd name="T9" fmla="*/ 5 h 1019"/>
                <a:gd name="T10" fmla="*/ 531 w 983"/>
                <a:gd name="T11" fmla="*/ 5 h 1019"/>
                <a:gd name="T12" fmla="*/ 567 w 983"/>
                <a:gd name="T13" fmla="*/ 6 h 1019"/>
                <a:gd name="T14" fmla="*/ 603 w 983"/>
                <a:gd name="T15" fmla="*/ 11 h 1019"/>
                <a:gd name="T16" fmla="*/ 983 w 983"/>
                <a:gd name="T17" fmla="*/ 503 h 1019"/>
                <a:gd name="T18" fmla="*/ 446 w 983"/>
                <a:gd name="T19" fmla="*/ 1019 h 1019"/>
                <a:gd name="T20" fmla="*/ 446 w 983"/>
                <a:gd name="T21" fmla="*/ 1019 h 1019"/>
                <a:gd name="T22" fmla="*/ 410 w 983"/>
                <a:gd name="T23" fmla="*/ 1013 h 1019"/>
                <a:gd name="T24" fmla="*/ 375 w 983"/>
                <a:gd name="T25" fmla="*/ 1004 h 1019"/>
                <a:gd name="T26" fmla="*/ 340 w 983"/>
                <a:gd name="T27" fmla="*/ 992 h 1019"/>
                <a:gd name="T28" fmla="*/ 307 w 983"/>
                <a:gd name="T29" fmla="*/ 978 h 1019"/>
                <a:gd name="T30" fmla="*/ 274 w 983"/>
                <a:gd name="T31" fmla="*/ 963 h 1019"/>
                <a:gd name="T32" fmla="*/ 244 w 983"/>
                <a:gd name="T33" fmla="*/ 945 h 1019"/>
                <a:gd name="T34" fmla="*/ 214 w 983"/>
                <a:gd name="T35" fmla="*/ 925 h 1019"/>
                <a:gd name="T36" fmla="*/ 186 w 983"/>
                <a:gd name="T37" fmla="*/ 902 h 1019"/>
                <a:gd name="T38" fmla="*/ 159 w 983"/>
                <a:gd name="T39" fmla="*/ 879 h 1019"/>
                <a:gd name="T40" fmla="*/ 133 w 983"/>
                <a:gd name="T41" fmla="*/ 853 h 1019"/>
                <a:gd name="T42" fmla="*/ 109 w 983"/>
                <a:gd name="T43" fmla="*/ 826 h 1019"/>
                <a:gd name="T44" fmla="*/ 88 w 983"/>
                <a:gd name="T45" fmla="*/ 797 h 1019"/>
                <a:gd name="T46" fmla="*/ 69 w 983"/>
                <a:gd name="T47" fmla="*/ 766 h 1019"/>
                <a:gd name="T48" fmla="*/ 60 w 983"/>
                <a:gd name="T49" fmla="*/ 750 h 1019"/>
                <a:gd name="T50" fmla="*/ 51 w 983"/>
                <a:gd name="T51" fmla="*/ 734 h 1019"/>
                <a:gd name="T52" fmla="*/ 43 w 983"/>
                <a:gd name="T53" fmla="*/ 717 h 1019"/>
                <a:gd name="T54" fmla="*/ 36 w 983"/>
                <a:gd name="T55" fmla="*/ 699 h 1019"/>
                <a:gd name="T56" fmla="*/ 30 w 983"/>
                <a:gd name="T57" fmla="*/ 682 h 1019"/>
                <a:gd name="T58" fmla="*/ 24 w 983"/>
                <a:gd name="T59" fmla="*/ 664 h 1019"/>
                <a:gd name="T60" fmla="*/ 24 w 983"/>
                <a:gd name="T61" fmla="*/ 664 h 1019"/>
                <a:gd name="T62" fmla="*/ 14 w 983"/>
                <a:gd name="T63" fmla="*/ 631 h 1019"/>
                <a:gd name="T64" fmla="*/ 7 w 983"/>
                <a:gd name="T65" fmla="*/ 598 h 1019"/>
                <a:gd name="T66" fmla="*/ 3 w 983"/>
                <a:gd name="T67" fmla="*/ 564 h 1019"/>
                <a:gd name="T68" fmla="*/ 0 w 983"/>
                <a:gd name="T69" fmla="*/ 531 h 1019"/>
                <a:gd name="T70" fmla="*/ 0 w 983"/>
                <a:gd name="T71" fmla="*/ 498 h 1019"/>
                <a:gd name="T72" fmla="*/ 3 w 983"/>
                <a:gd name="T73" fmla="*/ 465 h 1019"/>
                <a:gd name="T74" fmla="*/ 7 w 983"/>
                <a:gd name="T75" fmla="*/ 433 h 1019"/>
                <a:gd name="T76" fmla="*/ 14 w 983"/>
                <a:gd name="T77" fmla="*/ 401 h 1019"/>
                <a:gd name="T78" fmla="*/ 412 w 983"/>
                <a:gd name="T79" fmla="*/ 18 h 1019"/>
                <a:gd name="T80" fmla="*/ 412 w 983"/>
                <a:gd name="T81" fmla="*/ 18 h 1019"/>
                <a:gd name="T82" fmla="*/ 441 w 983"/>
                <a:gd name="T83" fmla="*/ 13 h 1019"/>
                <a:gd name="T84" fmla="*/ 472 w 983"/>
                <a:gd name="T85" fmla="*/ 8 h 1019"/>
                <a:gd name="T86" fmla="*/ 501 w 983"/>
                <a:gd name="T87" fmla="*/ 6 h 1019"/>
                <a:gd name="T88" fmla="*/ 531 w 983"/>
                <a:gd name="T89" fmla="*/ 5 h 1019"/>
                <a:gd name="T90" fmla="*/ 531 w 983"/>
                <a:gd name="T91" fmla="*/ 0 h 1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83" h="1019">
                  <a:moveTo>
                    <a:pt x="531" y="0"/>
                  </a:moveTo>
                  <a:lnTo>
                    <a:pt x="531" y="0"/>
                  </a:lnTo>
                  <a:lnTo>
                    <a:pt x="531" y="5"/>
                  </a:lnTo>
                  <a:lnTo>
                    <a:pt x="531" y="5"/>
                  </a:lnTo>
                  <a:lnTo>
                    <a:pt x="531" y="5"/>
                  </a:lnTo>
                  <a:lnTo>
                    <a:pt x="531" y="5"/>
                  </a:lnTo>
                  <a:lnTo>
                    <a:pt x="567" y="6"/>
                  </a:lnTo>
                  <a:lnTo>
                    <a:pt x="603" y="11"/>
                  </a:lnTo>
                  <a:lnTo>
                    <a:pt x="983" y="503"/>
                  </a:lnTo>
                  <a:lnTo>
                    <a:pt x="446" y="1019"/>
                  </a:lnTo>
                  <a:lnTo>
                    <a:pt x="446" y="1019"/>
                  </a:lnTo>
                  <a:lnTo>
                    <a:pt x="410" y="1013"/>
                  </a:lnTo>
                  <a:lnTo>
                    <a:pt x="375" y="1004"/>
                  </a:lnTo>
                  <a:lnTo>
                    <a:pt x="340" y="992"/>
                  </a:lnTo>
                  <a:lnTo>
                    <a:pt x="307" y="978"/>
                  </a:lnTo>
                  <a:lnTo>
                    <a:pt x="274" y="963"/>
                  </a:lnTo>
                  <a:lnTo>
                    <a:pt x="244" y="945"/>
                  </a:lnTo>
                  <a:lnTo>
                    <a:pt x="214" y="925"/>
                  </a:lnTo>
                  <a:lnTo>
                    <a:pt x="186" y="902"/>
                  </a:lnTo>
                  <a:lnTo>
                    <a:pt x="159" y="879"/>
                  </a:lnTo>
                  <a:lnTo>
                    <a:pt x="133" y="853"/>
                  </a:lnTo>
                  <a:lnTo>
                    <a:pt x="109" y="826"/>
                  </a:lnTo>
                  <a:lnTo>
                    <a:pt x="88" y="797"/>
                  </a:lnTo>
                  <a:lnTo>
                    <a:pt x="69" y="766"/>
                  </a:lnTo>
                  <a:lnTo>
                    <a:pt x="60" y="750"/>
                  </a:lnTo>
                  <a:lnTo>
                    <a:pt x="51" y="734"/>
                  </a:lnTo>
                  <a:lnTo>
                    <a:pt x="43" y="717"/>
                  </a:lnTo>
                  <a:lnTo>
                    <a:pt x="36" y="699"/>
                  </a:lnTo>
                  <a:lnTo>
                    <a:pt x="30" y="682"/>
                  </a:lnTo>
                  <a:lnTo>
                    <a:pt x="24" y="664"/>
                  </a:lnTo>
                  <a:lnTo>
                    <a:pt x="24" y="664"/>
                  </a:lnTo>
                  <a:lnTo>
                    <a:pt x="14" y="631"/>
                  </a:lnTo>
                  <a:lnTo>
                    <a:pt x="7" y="598"/>
                  </a:lnTo>
                  <a:lnTo>
                    <a:pt x="3" y="564"/>
                  </a:lnTo>
                  <a:lnTo>
                    <a:pt x="0" y="531"/>
                  </a:lnTo>
                  <a:lnTo>
                    <a:pt x="0" y="498"/>
                  </a:lnTo>
                  <a:lnTo>
                    <a:pt x="3" y="465"/>
                  </a:lnTo>
                  <a:lnTo>
                    <a:pt x="7" y="433"/>
                  </a:lnTo>
                  <a:lnTo>
                    <a:pt x="14" y="401"/>
                  </a:lnTo>
                  <a:lnTo>
                    <a:pt x="412" y="18"/>
                  </a:lnTo>
                  <a:lnTo>
                    <a:pt x="412" y="18"/>
                  </a:lnTo>
                  <a:lnTo>
                    <a:pt x="441" y="13"/>
                  </a:lnTo>
                  <a:lnTo>
                    <a:pt x="472" y="8"/>
                  </a:lnTo>
                  <a:lnTo>
                    <a:pt x="501" y="6"/>
                  </a:lnTo>
                  <a:lnTo>
                    <a:pt x="531" y="5"/>
                  </a:lnTo>
                  <a:lnTo>
                    <a:pt x="53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2209"/>
            <p:cNvSpPr>
              <a:spLocks noEditPoints="1"/>
            </p:cNvSpPr>
            <p:nvPr/>
          </p:nvSpPr>
          <p:spPr bwMode="auto">
            <a:xfrm flipH="1">
              <a:off x="8128292" y="3358683"/>
              <a:ext cx="239844" cy="302313"/>
            </a:xfrm>
            <a:custGeom>
              <a:avLst/>
              <a:gdLst>
                <a:gd name="T0" fmla="*/ 241 w 830"/>
                <a:gd name="T1" fmla="*/ 413 h 1216"/>
                <a:gd name="T2" fmla="*/ 230 w 830"/>
                <a:gd name="T3" fmla="*/ 477 h 1216"/>
                <a:gd name="T4" fmla="*/ 227 w 830"/>
                <a:gd name="T5" fmla="*/ 543 h 1216"/>
                <a:gd name="T6" fmla="*/ 234 w 830"/>
                <a:gd name="T7" fmla="*/ 610 h 1216"/>
                <a:gd name="T8" fmla="*/ 251 w 830"/>
                <a:gd name="T9" fmla="*/ 676 h 1216"/>
                <a:gd name="T10" fmla="*/ 257 w 830"/>
                <a:gd name="T11" fmla="*/ 694 h 1216"/>
                <a:gd name="T12" fmla="*/ 270 w 830"/>
                <a:gd name="T13" fmla="*/ 729 h 1216"/>
                <a:gd name="T14" fmla="*/ 287 w 830"/>
                <a:gd name="T15" fmla="*/ 762 h 1216"/>
                <a:gd name="T16" fmla="*/ 315 w 830"/>
                <a:gd name="T17" fmla="*/ 809 h 1216"/>
                <a:gd name="T18" fmla="*/ 360 w 830"/>
                <a:gd name="T19" fmla="*/ 865 h 1216"/>
                <a:gd name="T20" fmla="*/ 413 w 830"/>
                <a:gd name="T21" fmla="*/ 914 h 1216"/>
                <a:gd name="T22" fmla="*/ 471 w 830"/>
                <a:gd name="T23" fmla="*/ 957 h 1216"/>
                <a:gd name="T24" fmla="*/ 534 w 830"/>
                <a:gd name="T25" fmla="*/ 990 h 1216"/>
                <a:gd name="T26" fmla="*/ 602 w 830"/>
                <a:gd name="T27" fmla="*/ 1016 h 1216"/>
                <a:gd name="T28" fmla="*/ 673 w 830"/>
                <a:gd name="T29" fmla="*/ 1031 h 1216"/>
                <a:gd name="T30" fmla="*/ 567 w 830"/>
                <a:gd name="T31" fmla="*/ 1134 h 1216"/>
                <a:gd name="T32" fmla="*/ 548 w 830"/>
                <a:gd name="T33" fmla="*/ 1152 h 1216"/>
                <a:gd name="T34" fmla="*/ 294 w 830"/>
                <a:gd name="T35" fmla="*/ 1120 h 1216"/>
                <a:gd name="T36" fmla="*/ 347 w 830"/>
                <a:gd name="T37" fmla="*/ 1022 h 1216"/>
                <a:gd name="T38" fmla="*/ 297 w 830"/>
                <a:gd name="T39" fmla="*/ 979 h 1216"/>
                <a:gd name="T40" fmla="*/ 251 w 830"/>
                <a:gd name="T41" fmla="*/ 931 h 1216"/>
                <a:gd name="T42" fmla="*/ 210 w 830"/>
                <a:gd name="T43" fmla="*/ 878 h 1216"/>
                <a:gd name="T44" fmla="*/ 175 w 830"/>
                <a:gd name="T45" fmla="*/ 819 h 1216"/>
                <a:gd name="T46" fmla="*/ 0 w 830"/>
                <a:gd name="T47" fmla="*/ 645 h 1216"/>
                <a:gd name="T48" fmla="*/ 104 w 830"/>
                <a:gd name="T49" fmla="*/ 598 h 1216"/>
                <a:gd name="T50" fmla="*/ 102 w 830"/>
                <a:gd name="T51" fmla="*/ 573 h 1216"/>
                <a:gd name="T52" fmla="*/ 241 w 830"/>
                <a:gd name="T53" fmla="*/ 413 h 1216"/>
                <a:gd name="T54" fmla="*/ 830 w 830"/>
                <a:gd name="T55" fmla="*/ 21 h 1216"/>
                <a:gd name="T56" fmla="*/ 830 w 830"/>
                <a:gd name="T57" fmla="*/ 23 h 1216"/>
                <a:gd name="T58" fmla="*/ 758 w 830"/>
                <a:gd name="T59" fmla="*/ 17 h 1216"/>
                <a:gd name="T60" fmla="*/ 758 w 830"/>
                <a:gd name="T61" fmla="*/ 17 h 1216"/>
                <a:gd name="T62" fmla="*/ 671 w 830"/>
                <a:gd name="T63" fmla="*/ 0 h 1216"/>
                <a:gd name="T64" fmla="*/ 758 w 830"/>
                <a:gd name="T65" fmla="*/ 17 h 1216"/>
                <a:gd name="T66" fmla="*/ 728 w 830"/>
                <a:gd name="T67" fmla="*/ 18 h 1216"/>
                <a:gd name="T68" fmla="*/ 668 w 830"/>
                <a:gd name="T69" fmla="*/ 25 h 1216"/>
                <a:gd name="T70" fmla="*/ 671 w 830"/>
                <a:gd name="T71" fmla="*/ 0 h 1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30" h="1216">
                  <a:moveTo>
                    <a:pt x="241" y="413"/>
                  </a:moveTo>
                  <a:lnTo>
                    <a:pt x="241" y="413"/>
                  </a:lnTo>
                  <a:lnTo>
                    <a:pt x="234" y="445"/>
                  </a:lnTo>
                  <a:lnTo>
                    <a:pt x="230" y="477"/>
                  </a:lnTo>
                  <a:lnTo>
                    <a:pt x="227" y="510"/>
                  </a:lnTo>
                  <a:lnTo>
                    <a:pt x="227" y="543"/>
                  </a:lnTo>
                  <a:lnTo>
                    <a:pt x="230" y="576"/>
                  </a:lnTo>
                  <a:lnTo>
                    <a:pt x="234" y="610"/>
                  </a:lnTo>
                  <a:lnTo>
                    <a:pt x="241" y="643"/>
                  </a:lnTo>
                  <a:lnTo>
                    <a:pt x="251" y="676"/>
                  </a:lnTo>
                  <a:lnTo>
                    <a:pt x="251" y="676"/>
                  </a:lnTo>
                  <a:lnTo>
                    <a:pt x="257" y="694"/>
                  </a:lnTo>
                  <a:lnTo>
                    <a:pt x="263" y="711"/>
                  </a:lnTo>
                  <a:lnTo>
                    <a:pt x="270" y="729"/>
                  </a:lnTo>
                  <a:lnTo>
                    <a:pt x="278" y="746"/>
                  </a:lnTo>
                  <a:lnTo>
                    <a:pt x="287" y="762"/>
                  </a:lnTo>
                  <a:lnTo>
                    <a:pt x="296" y="778"/>
                  </a:lnTo>
                  <a:lnTo>
                    <a:pt x="315" y="809"/>
                  </a:lnTo>
                  <a:lnTo>
                    <a:pt x="336" y="838"/>
                  </a:lnTo>
                  <a:lnTo>
                    <a:pt x="360" y="865"/>
                  </a:lnTo>
                  <a:lnTo>
                    <a:pt x="386" y="891"/>
                  </a:lnTo>
                  <a:lnTo>
                    <a:pt x="413" y="914"/>
                  </a:lnTo>
                  <a:lnTo>
                    <a:pt x="441" y="937"/>
                  </a:lnTo>
                  <a:lnTo>
                    <a:pt x="471" y="957"/>
                  </a:lnTo>
                  <a:lnTo>
                    <a:pt x="501" y="975"/>
                  </a:lnTo>
                  <a:lnTo>
                    <a:pt x="534" y="990"/>
                  </a:lnTo>
                  <a:lnTo>
                    <a:pt x="567" y="1004"/>
                  </a:lnTo>
                  <a:lnTo>
                    <a:pt x="602" y="1016"/>
                  </a:lnTo>
                  <a:lnTo>
                    <a:pt x="637" y="1025"/>
                  </a:lnTo>
                  <a:lnTo>
                    <a:pt x="673" y="1031"/>
                  </a:lnTo>
                  <a:lnTo>
                    <a:pt x="567" y="1134"/>
                  </a:lnTo>
                  <a:lnTo>
                    <a:pt x="567" y="1134"/>
                  </a:lnTo>
                  <a:lnTo>
                    <a:pt x="560" y="1132"/>
                  </a:lnTo>
                  <a:lnTo>
                    <a:pt x="548" y="1152"/>
                  </a:lnTo>
                  <a:lnTo>
                    <a:pt x="482" y="1216"/>
                  </a:lnTo>
                  <a:lnTo>
                    <a:pt x="294" y="1120"/>
                  </a:lnTo>
                  <a:lnTo>
                    <a:pt x="347" y="1022"/>
                  </a:lnTo>
                  <a:lnTo>
                    <a:pt x="347" y="1022"/>
                  </a:lnTo>
                  <a:lnTo>
                    <a:pt x="322" y="1002"/>
                  </a:lnTo>
                  <a:lnTo>
                    <a:pt x="297" y="979"/>
                  </a:lnTo>
                  <a:lnTo>
                    <a:pt x="273" y="956"/>
                  </a:lnTo>
                  <a:lnTo>
                    <a:pt x="251" y="931"/>
                  </a:lnTo>
                  <a:lnTo>
                    <a:pt x="230" y="905"/>
                  </a:lnTo>
                  <a:lnTo>
                    <a:pt x="210" y="878"/>
                  </a:lnTo>
                  <a:lnTo>
                    <a:pt x="192" y="849"/>
                  </a:lnTo>
                  <a:lnTo>
                    <a:pt x="175" y="819"/>
                  </a:lnTo>
                  <a:lnTo>
                    <a:pt x="65" y="851"/>
                  </a:lnTo>
                  <a:lnTo>
                    <a:pt x="0" y="645"/>
                  </a:lnTo>
                  <a:lnTo>
                    <a:pt x="24" y="622"/>
                  </a:lnTo>
                  <a:lnTo>
                    <a:pt x="104" y="598"/>
                  </a:lnTo>
                  <a:lnTo>
                    <a:pt x="104" y="598"/>
                  </a:lnTo>
                  <a:lnTo>
                    <a:pt x="102" y="573"/>
                  </a:lnTo>
                  <a:lnTo>
                    <a:pt x="101" y="548"/>
                  </a:lnTo>
                  <a:lnTo>
                    <a:pt x="241" y="413"/>
                  </a:lnTo>
                  <a:close/>
                  <a:moveTo>
                    <a:pt x="758" y="12"/>
                  </a:moveTo>
                  <a:lnTo>
                    <a:pt x="830" y="21"/>
                  </a:lnTo>
                  <a:lnTo>
                    <a:pt x="830" y="23"/>
                  </a:lnTo>
                  <a:lnTo>
                    <a:pt x="830" y="23"/>
                  </a:lnTo>
                  <a:lnTo>
                    <a:pt x="794" y="18"/>
                  </a:lnTo>
                  <a:lnTo>
                    <a:pt x="758" y="17"/>
                  </a:lnTo>
                  <a:lnTo>
                    <a:pt x="758" y="17"/>
                  </a:lnTo>
                  <a:lnTo>
                    <a:pt x="758" y="17"/>
                  </a:lnTo>
                  <a:lnTo>
                    <a:pt x="758" y="12"/>
                  </a:lnTo>
                  <a:close/>
                  <a:moveTo>
                    <a:pt x="671" y="0"/>
                  </a:moveTo>
                  <a:lnTo>
                    <a:pt x="758" y="12"/>
                  </a:lnTo>
                  <a:lnTo>
                    <a:pt x="758" y="17"/>
                  </a:lnTo>
                  <a:lnTo>
                    <a:pt x="758" y="17"/>
                  </a:lnTo>
                  <a:lnTo>
                    <a:pt x="728" y="18"/>
                  </a:lnTo>
                  <a:lnTo>
                    <a:pt x="699" y="20"/>
                  </a:lnTo>
                  <a:lnTo>
                    <a:pt x="668" y="25"/>
                  </a:lnTo>
                  <a:lnTo>
                    <a:pt x="639" y="30"/>
                  </a:lnTo>
                  <a:lnTo>
                    <a:pt x="671" y="0"/>
                  </a:lnTo>
                  <a:close/>
                </a:path>
              </a:pathLst>
            </a:custGeom>
            <a:solidFill>
              <a:srgbClr val="ACA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2210"/>
            <p:cNvSpPr>
              <a:spLocks/>
            </p:cNvSpPr>
            <p:nvPr/>
          </p:nvSpPr>
          <p:spPr bwMode="auto">
            <a:xfrm flipH="1">
              <a:off x="8173480" y="3461192"/>
              <a:ext cx="194656" cy="199805"/>
            </a:xfrm>
            <a:custGeom>
              <a:avLst/>
              <a:gdLst>
                <a:gd name="T0" fmla="*/ 241 w 673"/>
                <a:gd name="T1" fmla="*/ 0 h 803"/>
                <a:gd name="T2" fmla="*/ 241 w 673"/>
                <a:gd name="T3" fmla="*/ 0 h 803"/>
                <a:gd name="T4" fmla="*/ 234 w 673"/>
                <a:gd name="T5" fmla="*/ 32 h 803"/>
                <a:gd name="T6" fmla="*/ 230 w 673"/>
                <a:gd name="T7" fmla="*/ 64 h 803"/>
                <a:gd name="T8" fmla="*/ 227 w 673"/>
                <a:gd name="T9" fmla="*/ 97 h 803"/>
                <a:gd name="T10" fmla="*/ 227 w 673"/>
                <a:gd name="T11" fmla="*/ 130 h 803"/>
                <a:gd name="T12" fmla="*/ 230 w 673"/>
                <a:gd name="T13" fmla="*/ 163 h 803"/>
                <a:gd name="T14" fmla="*/ 234 w 673"/>
                <a:gd name="T15" fmla="*/ 197 h 803"/>
                <a:gd name="T16" fmla="*/ 241 w 673"/>
                <a:gd name="T17" fmla="*/ 230 h 803"/>
                <a:gd name="T18" fmla="*/ 251 w 673"/>
                <a:gd name="T19" fmla="*/ 263 h 803"/>
                <a:gd name="T20" fmla="*/ 251 w 673"/>
                <a:gd name="T21" fmla="*/ 263 h 803"/>
                <a:gd name="T22" fmla="*/ 257 w 673"/>
                <a:gd name="T23" fmla="*/ 281 h 803"/>
                <a:gd name="T24" fmla="*/ 263 w 673"/>
                <a:gd name="T25" fmla="*/ 298 h 803"/>
                <a:gd name="T26" fmla="*/ 270 w 673"/>
                <a:gd name="T27" fmla="*/ 316 h 803"/>
                <a:gd name="T28" fmla="*/ 278 w 673"/>
                <a:gd name="T29" fmla="*/ 333 h 803"/>
                <a:gd name="T30" fmla="*/ 287 w 673"/>
                <a:gd name="T31" fmla="*/ 349 h 803"/>
                <a:gd name="T32" fmla="*/ 296 w 673"/>
                <a:gd name="T33" fmla="*/ 365 h 803"/>
                <a:gd name="T34" fmla="*/ 315 w 673"/>
                <a:gd name="T35" fmla="*/ 396 h 803"/>
                <a:gd name="T36" fmla="*/ 336 w 673"/>
                <a:gd name="T37" fmla="*/ 425 h 803"/>
                <a:gd name="T38" fmla="*/ 360 w 673"/>
                <a:gd name="T39" fmla="*/ 452 h 803"/>
                <a:gd name="T40" fmla="*/ 386 w 673"/>
                <a:gd name="T41" fmla="*/ 478 h 803"/>
                <a:gd name="T42" fmla="*/ 413 w 673"/>
                <a:gd name="T43" fmla="*/ 501 h 803"/>
                <a:gd name="T44" fmla="*/ 441 w 673"/>
                <a:gd name="T45" fmla="*/ 524 h 803"/>
                <a:gd name="T46" fmla="*/ 471 w 673"/>
                <a:gd name="T47" fmla="*/ 544 h 803"/>
                <a:gd name="T48" fmla="*/ 501 w 673"/>
                <a:gd name="T49" fmla="*/ 562 h 803"/>
                <a:gd name="T50" fmla="*/ 534 w 673"/>
                <a:gd name="T51" fmla="*/ 577 h 803"/>
                <a:gd name="T52" fmla="*/ 567 w 673"/>
                <a:gd name="T53" fmla="*/ 591 h 803"/>
                <a:gd name="T54" fmla="*/ 602 w 673"/>
                <a:gd name="T55" fmla="*/ 603 h 803"/>
                <a:gd name="T56" fmla="*/ 637 w 673"/>
                <a:gd name="T57" fmla="*/ 612 h 803"/>
                <a:gd name="T58" fmla="*/ 673 w 673"/>
                <a:gd name="T59" fmla="*/ 618 h 803"/>
                <a:gd name="T60" fmla="*/ 567 w 673"/>
                <a:gd name="T61" fmla="*/ 721 h 803"/>
                <a:gd name="T62" fmla="*/ 567 w 673"/>
                <a:gd name="T63" fmla="*/ 721 h 803"/>
                <a:gd name="T64" fmla="*/ 560 w 673"/>
                <a:gd name="T65" fmla="*/ 719 h 803"/>
                <a:gd name="T66" fmla="*/ 548 w 673"/>
                <a:gd name="T67" fmla="*/ 739 h 803"/>
                <a:gd name="T68" fmla="*/ 482 w 673"/>
                <a:gd name="T69" fmla="*/ 803 h 803"/>
                <a:gd name="T70" fmla="*/ 294 w 673"/>
                <a:gd name="T71" fmla="*/ 707 h 803"/>
                <a:gd name="T72" fmla="*/ 347 w 673"/>
                <a:gd name="T73" fmla="*/ 609 h 803"/>
                <a:gd name="T74" fmla="*/ 347 w 673"/>
                <a:gd name="T75" fmla="*/ 609 h 803"/>
                <a:gd name="T76" fmla="*/ 322 w 673"/>
                <a:gd name="T77" fmla="*/ 589 h 803"/>
                <a:gd name="T78" fmla="*/ 297 w 673"/>
                <a:gd name="T79" fmla="*/ 566 h 803"/>
                <a:gd name="T80" fmla="*/ 273 w 673"/>
                <a:gd name="T81" fmla="*/ 543 h 803"/>
                <a:gd name="T82" fmla="*/ 251 w 673"/>
                <a:gd name="T83" fmla="*/ 518 h 803"/>
                <a:gd name="T84" fmla="*/ 230 w 673"/>
                <a:gd name="T85" fmla="*/ 492 h 803"/>
                <a:gd name="T86" fmla="*/ 210 w 673"/>
                <a:gd name="T87" fmla="*/ 465 h 803"/>
                <a:gd name="T88" fmla="*/ 192 w 673"/>
                <a:gd name="T89" fmla="*/ 436 h 803"/>
                <a:gd name="T90" fmla="*/ 175 w 673"/>
                <a:gd name="T91" fmla="*/ 406 h 803"/>
                <a:gd name="T92" fmla="*/ 65 w 673"/>
                <a:gd name="T93" fmla="*/ 438 h 803"/>
                <a:gd name="T94" fmla="*/ 0 w 673"/>
                <a:gd name="T95" fmla="*/ 232 h 803"/>
                <a:gd name="T96" fmla="*/ 24 w 673"/>
                <a:gd name="T97" fmla="*/ 209 h 803"/>
                <a:gd name="T98" fmla="*/ 104 w 673"/>
                <a:gd name="T99" fmla="*/ 185 h 803"/>
                <a:gd name="T100" fmla="*/ 104 w 673"/>
                <a:gd name="T101" fmla="*/ 185 h 803"/>
                <a:gd name="T102" fmla="*/ 102 w 673"/>
                <a:gd name="T103" fmla="*/ 160 h 803"/>
                <a:gd name="T104" fmla="*/ 101 w 673"/>
                <a:gd name="T105" fmla="*/ 135 h 803"/>
                <a:gd name="T106" fmla="*/ 241 w 673"/>
                <a:gd name="T107" fmla="*/ 0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73" h="803">
                  <a:moveTo>
                    <a:pt x="241" y="0"/>
                  </a:moveTo>
                  <a:lnTo>
                    <a:pt x="241" y="0"/>
                  </a:lnTo>
                  <a:lnTo>
                    <a:pt x="234" y="32"/>
                  </a:lnTo>
                  <a:lnTo>
                    <a:pt x="230" y="64"/>
                  </a:lnTo>
                  <a:lnTo>
                    <a:pt x="227" y="97"/>
                  </a:lnTo>
                  <a:lnTo>
                    <a:pt x="227" y="130"/>
                  </a:lnTo>
                  <a:lnTo>
                    <a:pt x="230" y="163"/>
                  </a:lnTo>
                  <a:lnTo>
                    <a:pt x="234" y="197"/>
                  </a:lnTo>
                  <a:lnTo>
                    <a:pt x="241" y="230"/>
                  </a:lnTo>
                  <a:lnTo>
                    <a:pt x="251" y="263"/>
                  </a:lnTo>
                  <a:lnTo>
                    <a:pt x="251" y="263"/>
                  </a:lnTo>
                  <a:lnTo>
                    <a:pt x="257" y="281"/>
                  </a:lnTo>
                  <a:lnTo>
                    <a:pt x="263" y="298"/>
                  </a:lnTo>
                  <a:lnTo>
                    <a:pt x="270" y="316"/>
                  </a:lnTo>
                  <a:lnTo>
                    <a:pt x="278" y="333"/>
                  </a:lnTo>
                  <a:lnTo>
                    <a:pt x="287" y="349"/>
                  </a:lnTo>
                  <a:lnTo>
                    <a:pt x="296" y="365"/>
                  </a:lnTo>
                  <a:lnTo>
                    <a:pt x="315" y="396"/>
                  </a:lnTo>
                  <a:lnTo>
                    <a:pt x="336" y="425"/>
                  </a:lnTo>
                  <a:lnTo>
                    <a:pt x="360" y="452"/>
                  </a:lnTo>
                  <a:lnTo>
                    <a:pt x="386" y="478"/>
                  </a:lnTo>
                  <a:lnTo>
                    <a:pt x="413" y="501"/>
                  </a:lnTo>
                  <a:lnTo>
                    <a:pt x="441" y="524"/>
                  </a:lnTo>
                  <a:lnTo>
                    <a:pt x="471" y="544"/>
                  </a:lnTo>
                  <a:lnTo>
                    <a:pt x="501" y="562"/>
                  </a:lnTo>
                  <a:lnTo>
                    <a:pt x="534" y="577"/>
                  </a:lnTo>
                  <a:lnTo>
                    <a:pt x="567" y="591"/>
                  </a:lnTo>
                  <a:lnTo>
                    <a:pt x="602" y="603"/>
                  </a:lnTo>
                  <a:lnTo>
                    <a:pt x="637" y="612"/>
                  </a:lnTo>
                  <a:lnTo>
                    <a:pt x="673" y="618"/>
                  </a:lnTo>
                  <a:lnTo>
                    <a:pt x="567" y="721"/>
                  </a:lnTo>
                  <a:lnTo>
                    <a:pt x="567" y="721"/>
                  </a:lnTo>
                  <a:lnTo>
                    <a:pt x="560" y="719"/>
                  </a:lnTo>
                  <a:lnTo>
                    <a:pt x="548" y="739"/>
                  </a:lnTo>
                  <a:lnTo>
                    <a:pt x="482" y="803"/>
                  </a:lnTo>
                  <a:lnTo>
                    <a:pt x="294" y="707"/>
                  </a:lnTo>
                  <a:lnTo>
                    <a:pt x="347" y="609"/>
                  </a:lnTo>
                  <a:lnTo>
                    <a:pt x="347" y="609"/>
                  </a:lnTo>
                  <a:lnTo>
                    <a:pt x="322" y="589"/>
                  </a:lnTo>
                  <a:lnTo>
                    <a:pt x="297" y="566"/>
                  </a:lnTo>
                  <a:lnTo>
                    <a:pt x="273" y="543"/>
                  </a:lnTo>
                  <a:lnTo>
                    <a:pt x="251" y="518"/>
                  </a:lnTo>
                  <a:lnTo>
                    <a:pt x="230" y="492"/>
                  </a:lnTo>
                  <a:lnTo>
                    <a:pt x="210" y="465"/>
                  </a:lnTo>
                  <a:lnTo>
                    <a:pt x="192" y="436"/>
                  </a:lnTo>
                  <a:lnTo>
                    <a:pt x="175" y="406"/>
                  </a:lnTo>
                  <a:lnTo>
                    <a:pt x="65" y="438"/>
                  </a:lnTo>
                  <a:lnTo>
                    <a:pt x="0" y="232"/>
                  </a:lnTo>
                  <a:lnTo>
                    <a:pt x="24" y="209"/>
                  </a:lnTo>
                  <a:lnTo>
                    <a:pt x="104" y="185"/>
                  </a:lnTo>
                  <a:lnTo>
                    <a:pt x="104" y="185"/>
                  </a:lnTo>
                  <a:lnTo>
                    <a:pt x="102" y="160"/>
                  </a:lnTo>
                  <a:lnTo>
                    <a:pt x="101" y="135"/>
                  </a:lnTo>
                  <a:lnTo>
                    <a:pt x="24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2211"/>
            <p:cNvSpPr>
              <a:spLocks/>
            </p:cNvSpPr>
            <p:nvPr/>
          </p:nvSpPr>
          <p:spPr bwMode="auto">
            <a:xfrm flipH="1">
              <a:off x="8128292" y="3362158"/>
              <a:ext cx="20856" cy="3475"/>
            </a:xfrm>
            <a:custGeom>
              <a:avLst/>
              <a:gdLst>
                <a:gd name="T0" fmla="*/ 0 w 72"/>
                <a:gd name="T1" fmla="*/ 0 h 11"/>
                <a:gd name="T2" fmla="*/ 72 w 72"/>
                <a:gd name="T3" fmla="*/ 9 h 11"/>
                <a:gd name="T4" fmla="*/ 72 w 72"/>
                <a:gd name="T5" fmla="*/ 11 h 11"/>
                <a:gd name="T6" fmla="*/ 72 w 72"/>
                <a:gd name="T7" fmla="*/ 11 h 11"/>
                <a:gd name="T8" fmla="*/ 36 w 72"/>
                <a:gd name="T9" fmla="*/ 6 h 11"/>
                <a:gd name="T10" fmla="*/ 0 w 72"/>
                <a:gd name="T11" fmla="*/ 5 h 11"/>
                <a:gd name="T12" fmla="*/ 0 w 72"/>
                <a:gd name="T13" fmla="*/ 5 h 11"/>
                <a:gd name="T14" fmla="*/ 0 w 72"/>
                <a:gd name="T15" fmla="*/ 5 h 11"/>
                <a:gd name="T16" fmla="*/ 0 w 72"/>
                <a:gd name="T1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11">
                  <a:moveTo>
                    <a:pt x="0" y="0"/>
                  </a:moveTo>
                  <a:lnTo>
                    <a:pt x="72" y="9"/>
                  </a:lnTo>
                  <a:lnTo>
                    <a:pt x="72" y="11"/>
                  </a:lnTo>
                  <a:lnTo>
                    <a:pt x="72" y="11"/>
                  </a:lnTo>
                  <a:lnTo>
                    <a:pt x="36" y="6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2212"/>
            <p:cNvSpPr>
              <a:spLocks/>
            </p:cNvSpPr>
            <p:nvPr/>
          </p:nvSpPr>
          <p:spPr bwMode="auto">
            <a:xfrm flipH="1">
              <a:off x="8149148" y="3358683"/>
              <a:ext cx="33022" cy="8687"/>
            </a:xfrm>
            <a:custGeom>
              <a:avLst/>
              <a:gdLst>
                <a:gd name="T0" fmla="*/ 32 w 119"/>
                <a:gd name="T1" fmla="*/ 0 h 30"/>
                <a:gd name="T2" fmla="*/ 119 w 119"/>
                <a:gd name="T3" fmla="*/ 12 h 30"/>
                <a:gd name="T4" fmla="*/ 119 w 119"/>
                <a:gd name="T5" fmla="*/ 17 h 30"/>
                <a:gd name="T6" fmla="*/ 119 w 119"/>
                <a:gd name="T7" fmla="*/ 17 h 30"/>
                <a:gd name="T8" fmla="*/ 89 w 119"/>
                <a:gd name="T9" fmla="*/ 18 h 30"/>
                <a:gd name="T10" fmla="*/ 60 w 119"/>
                <a:gd name="T11" fmla="*/ 20 h 30"/>
                <a:gd name="T12" fmla="*/ 29 w 119"/>
                <a:gd name="T13" fmla="*/ 25 h 30"/>
                <a:gd name="T14" fmla="*/ 0 w 119"/>
                <a:gd name="T15" fmla="*/ 30 h 30"/>
                <a:gd name="T16" fmla="*/ 32 w 119"/>
                <a:gd name="T1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9" h="30">
                  <a:moveTo>
                    <a:pt x="32" y="0"/>
                  </a:moveTo>
                  <a:lnTo>
                    <a:pt x="119" y="12"/>
                  </a:lnTo>
                  <a:lnTo>
                    <a:pt x="119" y="17"/>
                  </a:lnTo>
                  <a:lnTo>
                    <a:pt x="119" y="17"/>
                  </a:lnTo>
                  <a:lnTo>
                    <a:pt x="89" y="18"/>
                  </a:lnTo>
                  <a:lnTo>
                    <a:pt x="60" y="20"/>
                  </a:lnTo>
                  <a:lnTo>
                    <a:pt x="29" y="25"/>
                  </a:lnTo>
                  <a:lnTo>
                    <a:pt x="0" y="30"/>
                  </a:lnTo>
                  <a:lnTo>
                    <a:pt x="3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2213"/>
            <p:cNvSpPr>
              <a:spLocks noEditPoints="1"/>
            </p:cNvSpPr>
            <p:nvPr/>
          </p:nvSpPr>
          <p:spPr bwMode="auto">
            <a:xfrm flipH="1">
              <a:off x="9355320" y="3249225"/>
              <a:ext cx="293722" cy="243240"/>
            </a:xfrm>
            <a:custGeom>
              <a:avLst/>
              <a:gdLst>
                <a:gd name="T0" fmla="*/ 175 w 1014"/>
                <a:gd name="T1" fmla="*/ 752 h 978"/>
                <a:gd name="T2" fmla="*/ 230 w 1014"/>
                <a:gd name="T3" fmla="*/ 762 h 978"/>
                <a:gd name="T4" fmla="*/ 286 w 1014"/>
                <a:gd name="T5" fmla="*/ 765 h 978"/>
                <a:gd name="T6" fmla="*/ 286 w 1014"/>
                <a:gd name="T7" fmla="*/ 765 h 978"/>
                <a:gd name="T8" fmla="*/ 286 w 1014"/>
                <a:gd name="T9" fmla="*/ 881 h 978"/>
                <a:gd name="T10" fmla="*/ 286 w 1014"/>
                <a:gd name="T11" fmla="*/ 881 h 978"/>
                <a:gd name="T12" fmla="*/ 238 w 1014"/>
                <a:gd name="T13" fmla="*/ 879 h 978"/>
                <a:gd name="T14" fmla="*/ 189 w 1014"/>
                <a:gd name="T15" fmla="*/ 874 h 978"/>
                <a:gd name="T16" fmla="*/ 142 w 1014"/>
                <a:gd name="T17" fmla="*/ 865 h 978"/>
                <a:gd name="T18" fmla="*/ 97 w 1014"/>
                <a:gd name="T19" fmla="*/ 853 h 978"/>
                <a:gd name="T20" fmla="*/ 0 w 1014"/>
                <a:gd name="T21" fmla="*/ 921 h 978"/>
                <a:gd name="T22" fmla="*/ 957 w 1014"/>
                <a:gd name="T23" fmla="*/ 0 h 978"/>
                <a:gd name="T24" fmla="*/ 910 w 1014"/>
                <a:gd name="T25" fmla="*/ 210 h 978"/>
                <a:gd name="T26" fmla="*/ 913 w 1014"/>
                <a:gd name="T27" fmla="*/ 242 h 978"/>
                <a:gd name="T28" fmla="*/ 913 w 1014"/>
                <a:gd name="T29" fmla="*/ 306 h 978"/>
                <a:gd name="T30" fmla="*/ 906 w 1014"/>
                <a:gd name="T31" fmla="*/ 369 h 978"/>
                <a:gd name="T32" fmla="*/ 893 w 1014"/>
                <a:gd name="T33" fmla="*/ 430 h 978"/>
                <a:gd name="T34" fmla="*/ 980 w 1014"/>
                <a:gd name="T35" fmla="*/ 509 h 978"/>
                <a:gd name="T36" fmla="*/ 776 w 1014"/>
                <a:gd name="T37" fmla="*/ 655 h 978"/>
                <a:gd name="T38" fmla="*/ 756 w 1014"/>
                <a:gd name="T39" fmla="*/ 678 h 978"/>
                <a:gd name="T40" fmla="*/ 710 w 1014"/>
                <a:gd name="T41" fmla="*/ 723 h 978"/>
                <a:gd name="T42" fmla="*/ 659 w 1014"/>
                <a:gd name="T43" fmla="*/ 763 h 978"/>
                <a:gd name="T44" fmla="*/ 604 w 1014"/>
                <a:gd name="T45" fmla="*/ 798 h 978"/>
                <a:gd name="T46" fmla="*/ 607 w 1014"/>
                <a:gd name="T47" fmla="*/ 914 h 978"/>
                <a:gd name="T48" fmla="*/ 356 w 1014"/>
                <a:gd name="T49" fmla="*/ 877 h 978"/>
                <a:gd name="T50" fmla="*/ 321 w 1014"/>
                <a:gd name="T51" fmla="*/ 880 h 978"/>
                <a:gd name="T52" fmla="*/ 286 w 1014"/>
                <a:gd name="T53" fmla="*/ 765 h 978"/>
                <a:gd name="T54" fmla="*/ 323 w 1014"/>
                <a:gd name="T55" fmla="*/ 763 h 978"/>
                <a:gd name="T56" fmla="*/ 360 w 1014"/>
                <a:gd name="T57" fmla="*/ 759 h 978"/>
                <a:gd name="T58" fmla="*/ 397 w 1014"/>
                <a:gd name="T59" fmla="*/ 753 h 978"/>
                <a:gd name="T60" fmla="*/ 433 w 1014"/>
                <a:gd name="T61" fmla="*/ 743 h 978"/>
                <a:gd name="T62" fmla="*/ 457 w 1014"/>
                <a:gd name="T63" fmla="*/ 736 h 978"/>
                <a:gd name="T64" fmla="*/ 502 w 1014"/>
                <a:gd name="T65" fmla="*/ 717 h 978"/>
                <a:gd name="T66" fmla="*/ 545 w 1014"/>
                <a:gd name="T67" fmla="*/ 696 h 978"/>
                <a:gd name="T68" fmla="*/ 584 w 1014"/>
                <a:gd name="T69" fmla="*/ 671 h 978"/>
                <a:gd name="T70" fmla="*/ 621 w 1014"/>
                <a:gd name="T71" fmla="*/ 642 h 978"/>
                <a:gd name="T72" fmla="*/ 655 w 1014"/>
                <a:gd name="T73" fmla="*/ 610 h 978"/>
                <a:gd name="T74" fmla="*/ 685 w 1014"/>
                <a:gd name="T75" fmla="*/ 577 h 978"/>
                <a:gd name="T76" fmla="*/ 712 w 1014"/>
                <a:gd name="T77" fmla="*/ 540 h 978"/>
                <a:gd name="T78" fmla="*/ 735 w 1014"/>
                <a:gd name="T79" fmla="*/ 501 h 978"/>
                <a:gd name="T80" fmla="*/ 755 w 1014"/>
                <a:gd name="T81" fmla="*/ 461 h 978"/>
                <a:gd name="T82" fmla="*/ 770 w 1014"/>
                <a:gd name="T83" fmla="*/ 419 h 978"/>
                <a:gd name="T84" fmla="*/ 782 w 1014"/>
                <a:gd name="T85" fmla="*/ 376 h 978"/>
                <a:gd name="T86" fmla="*/ 789 w 1014"/>
                <a:gd name="T87" fmla="*/ 331 h 978"/>
                <a:gd name="T88" fmla="*/ 792 w 1014"/>
                <a:gd name="T89" fmla="*/ 285 h 978"/>
                <a:gd name="T90" fmla="*/ 791 w 1014"/>
                <a:gd name="T91" fmla="*/ 240 h 978"/>
                <a:gd name="T92" fmla="*/ 784 w 1014"/>
                <a:gd name="T93" fmla="*/ 194 h 978"/>
                <a:gd name="T94" fmla="*/ 957 w 1014"/>
                <a:gd name="T95" fmla="*/ 0 h 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14" h="978">
                  <a:moveTo>
                    <a:pt x="175" y="752"/>
                  </a:moveTo>
                  <a:lnTo>
                    <a:pt x="175" y="752"/>
                  </a:lnTo>
                  <a:lnTo>
                    <a:pt x="202" y="757"/>
                  </a:lnTo>
                  <a:lnTo>
                    <a:pt x="230" y="762"/>
                  </a:lnTo>
                  <a:lnTo>
                    <a:pt x="258" y="764"/>
                  </a:lnTo>
                  <a:lnTo>
                    <a:pt x="286" y="765"/>
                  </a:lnTo>
                  <a:lnTo>
                    <a:pt x="286" y="765"/>
                  </a:lnTo>
                  <a:lnTo>
                    <a:pt x="286" y="765"/>
                  </a:lnTo>
                  <a:lnTo>
                    <a:pt x="286" y="881"/>
                  </a:lnTo>
                  <a:lnTo>
                    <a:pt x="286" y="881"/>
                  </a:lnTo>
                  <a:lnTo>
                    <a:pt x="286" y="881"/>
                  </a:lnTo>
                  <a:lnTo>
                    <a:pt x="286" y="881"/>
                  </a:lnTo>
                  <a:lnTo>
                    <a:pt x="261" y="880"/>
                  </a:lnTo>
                  <a:lnTo>
                    <a:pt x="238" y="879"/>
                  </a:lnTo>
                  <a:lnTo>
                    <a:pt x="213" y="877"/>
                  </a:lnTo>
                  <a:lnTo>
                    <a:pt x="189" y="874"/>
                  </a:lnTo>
                  <a:lnTo>
                    <a:pt x="166" y="870"/>
                  </a:lnTo>
                  <a:lnTo>
                    <a:pt x="142" y="865"/>
                  </a:lnTo>
                  <a:lnTo>
                    <a:pt x="120" y="860"/>
                  </a:lnTo>
                  <a:lnTo>
                    <a:pt x="97" y="853"/>
                  </a:lnTo>
                  <a:lnTo>
                    <a:pt x="46" y="945"/>
                  </a:lnTo>
                  <a:lnTo>
                    <a:pt x="0" y="921"/>
                  </a:lnTo>
                  <a:lnTo>
                    <a:pt x="175" y="752"/>
                  </a:lnTo>
                  <a:close/>
                  <a:moveTo>
                    <a:pt x="957" y="0"/>
                  </a:moveTo>
                  <a:lnTo>
                    <a:pt x="1014" y="180"/>
                  </a:lnTo>
                  <a:lnTo>
                    <a:pt x="910" y="210"/>
                  </a:lnTo>
                  <a:lnTo>
                    <a:pt x="910" y="210"/>
                  </a:lnTo>
                  <a:lnTo>
                    <a:pt x="913" y="242"/>
                  </a:lnTo>
                  <a:lnTo>
                    <a:pt x="914" y="275"/>
                  </a:lnTo>
                  <a:lnTo>
                    <a:pt x="913" y="306"/>
                  </a:lnTo>
                  <a:lnTo>
                    <a:pt x="911" y="337"/>
                  </a:lnTo>
                  <a:lnTo>
                    <a:pt x="906" y="369"/>
                  </a:lnTo>
                  <a:lnTo>
                    <a:pt x="901" y="400"/>
                  </a:lnTo>
                  <a:lnTo>
                    <a:pt x="893" y="430"/>
                  </a:lnTo>
                  <a:lnTo>
                    <a:pt x="884" y="459"/>
                  </a:lnTo>
                  <a:lnTo>
                    <a:pt x="980" y="509"/>
                  </a:lnTo>
                  <a:lnTo>
                    <a:pt x="872" y="703"/>
                  </a:lnTo>
                  <a:lnTo>
                    <a:pt x="776" y="655"/>
                  </a:lnTo>
                  <a:lnTo>
                    <a:pt x="776" y="655"/>
                  </a:lnTo>
                  <a:lnTo>
                    <a:pt x="756" y="678"/>
                  </a:lnTo>
                  <a:lnTo>
                    <a:pt x="733" y="701"/>
                  </a:lnTo>
                  <a:lnTo>
                    <a:pt x="710" y="723"/>
                  </a:lnTo>
                  <a:lnTo>
                    <a:pt x="685" y="743"/>
                  </a:lnTo>
                  <a:lnTo>
                    <a:pt x="659" y="763"/>
                  </a:lnTo>
                  <a:lnTo>
                    <a:pt x="632" y="781"/>
                  </a:lnTo>
                  <a:lnTo>
                    <a:pt x="604" y="798"/>
                  </a:lnTo>
                  <a:lnTo>
                    <a:pt x="575" y="813"/>
                  </a:lnTo>
                  <a:lnTo>
                    <a:pt x="607" y="914"/>
                  </a:lnTo>
                  <a:lnTo>
                    <a:pt x="388" y="978"/>
                  </a:lnTo>
                  <a:lnTo>
                    <a:pt x="356" y="877"/>
                  </a:lnTo>
                  <a:lnTo>
                    <a:pt x="356" y="877"/>
                  </a:lnTo>
                  <a:lnTo>
                    <a:pt x="321" y="880"/>
                  </a:lnTo>
                  <a:lnTo>
                    <a:pt x="286" y="881"/>
                  </a:lnTo>
                  <a:lnTo>
                    <a:pt x="286" y="765"/>
                  </a:lnTo>
                  <a:lnTo>
                    <a:pt x="286" y="765"/>
                  </a:lnTo>
                  <a:lnTo>
                    <a:pt x="323" y="763"/>
                  </a:lnTo>
                  <a:lnTo>
                    <a:pt x="341" y="762"/>
                  </a:lnTo>
                  <a:lnTo>
                    <a:pt x="360" y="759"/>
                  </a:lnTo>
                  <a:lnTo>
                    <a:pt x="378" y="756"/>
                  </a:lnTo>
                  <a:lnTo>
                    <a:pt x="397" y="753"/>
                  </a:lnTo>
                  <a:lnTo>
                    <a:pt x="415" y="749"/>
                  </a:lnTo>
                  <a:lnTo>
                    <a:pt x="433" y="743"/>
                  </a:lnTo>
                  <a:lnTo>
                    <a:pt x="433" y="743"/>
                  </a:lnTo>
                  <a:lnTo>
                    <a:pt x="457" y="736"/>
                  </a:lnTo>
                  <a:lnTo>
                    <a:pt x="480" y="727"/>
                  </a:lnTo>
                  <a:lnTo>
                    <a:pt x="502" y="717"/>
                  </a:lnTo>
                  <a:lnTo>
                    <a:pt x="524" y="708"/>
                  </a:lnTo>
                  <a:lnTo>
                    <a:pt x="545" y="696"/>
                  </a:lnTo>
                  <a:lnTo>
                    <a:pt x="565" y="684"/>
                  </a:lnTo>
                  <a:lnTo>
                    <a:pt x="584" y="671"/>
                  </a:lnTo>
                  <a:lnTo>
                    <a:pt x="603" y="657"/>
                  </a:lnTo>
                  <a:lnTo>
                    <a:pt x="621" y="642"/>
                  </a:lnTo>
                  <a:lnTo>
                    <a:pt x="638" y="627"/>
                  </a:lnTo>
                  <a:lnTo>
                    <a:pt x="655" y="610"/>
                  </a:lnTo>
                  <a:lnTo>
                    <a:pt x="671" y="594"/>
                  </a:lnTo>
                  <a:lnTo>
                    <a:pt x="685" y="577"/>
                  </a:lnTo>
                  <a:lnTo>
                    <a:pt x="699" y="559"/>
                  </a:lnTo>
                  <a:lnTo>
                    <a:pt x="712" y="540"/>
                  </a:lnTo>
                  <a:lnTo>
                    <a:pt x="724" y="521"/>
                  </a:lnTo>
                  <a:lnTo>
                    <a:pt x="735" y="501"/>
                  </a:lnTo>
                  <a:lnTo>
                    <a:pt x="746" y="482"/>
                  </a:lnTo>
                  <a:lnTo>
                    <a:pt x="755" y="461"/>
                  </a:lnTo>
                  <a:lnTo>
                    <a:pt x="763" y="440"/>
                  </a:lnTo>
                  <a:lnTo>
                    <a:pt x="770" y="419"/>
                  </a:lnTo>
                  <a:lnTo>
                    <a:pt x="776" y="398"/>
                  </a:lnTo>
                  <a:lnTo>
                    <a:pt x="782" y="376"/>
                  </a:lnTo>
                  <a:lnTo>
                    <a:pt x="786" y="353"/>
                  </a:lnTo>
                  <a:lnTo>
                    <a:pt x="789" y="331"/>
                  </a:lnTo>
                  <a:lnTo>
                    <a:pt x="791" y="308"/>
                  </a:lnTo>
                  <a:lnTo>
                    <a:pt x="792" y="285"/>
                  </a:lnTo>
                  <a:lnTo>
                    <a:pt x="792" y="263"/>
                  </a:lnTo>
                  <a:lnTo>
                    <a:pt x="791" y="240"/>
                  </a:lnTo>
                  <a:lnTo>
                    <a:pt x="788" y="216"/>
                  </a:lnTo>
                  <a:lnTo>
                    <a:pt x="784" y="194"/>
                  </a:lnTo>
                  <a:lnTo>
                    <a:pt x="779" y="170"/>
                  </a:lnTo>
                  <a:lnTo>
                    <a:pt x="957" y="0"/>
                  </a:lnTo>
                  <a:close/>
                </a:path>
              </a:pathLst>
            </a:custGeom>
            <a:solidFill>
              <a:srgbClr val="ACA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2214"/>
            <p:cNvSpPr>
              <a:spLocks/>
            </p:cNvSpPr>
            <p:nvPr/>
          </p:nvSpPr>
          <p:spPr bwMode="auto">
            <a:xfrm flipH="1">
              <a:off x="9565618" y="3436868"/>
              <a:ext cx="83424" cy="46911"/>
            </a:xfrm>
            <a:custGeom>
              <a:avLst/>
              <a:gdLst>
                <a:gd name="T0" fmla="*/ 175 w 286"/>
                <a:gd name="T1" fmla="*/ 0 h 193"/>
                <a:gd name="T2" fmla="*/ 175 w 286"/>
                <a:gd name="T3" fmla="*/ 0 h 193"/>
                <a:gd name="T4" fmla="*/ 202 w 286"/>
                <a:gd name="T5" fmla="*/ 5 h 193"/>
                <a:gd name="T6" fmla="*/ 230 w 286"/>
                <a:gd name="T7" fmla="*/ 10 h 193"/>
                <a:gd name="T8" fmla="*/ 258 w 286"/>
                <a:gd name="T9" fmla="*/ 12 h 193"/>
                <a:gd name="T10" fmla="*/ 286 w 286"/>
                <a:gd name="T11" fmla="*/ 13 h 193"/>
                <a:gd name="T12" fmla="*/ 286 w 286"/>
                <a:gd name="T13" fmla="*/ 13 h 193"/>
                <a:gd name="T14" fmla="*/ 286 w 286"/>
                <a:gd name="T15" fmla="*/ 13 h 193"/>
                <a:gd name="T16" fmla="*/ 286 w 286"/>
                <a:gd name="T17" fmla="*/ 129 h 193"/>
                <a:gd name="T18" fmla="*/ 286 w 286"/>
                <a:gd name="T19" fmla="*/ 129 h 193"/>
                <a:gd name="T20" fmla="*/ 286 w 286"/>
                <a:gd name="T21" fmla="*/ 129 h 193"/>
                <a:gd name="T22" fmla="*/ 286 w 286"/>
                <a:gd name="T23" fmla="*/ 129 h 193"/>
                <a:gd name="T24" fmla="*/ 261 w 286"/>
                <a:gd name="T25" fmla="*/ 128 h 193"/>
                <a:gd name="T26" fmla="*/ 238 w 286"/>
                <a:gd name="T27" fmla="*/ 127 h 193"/>
                <a:gd name="T28" fmla="*/ 213 w 286"/>
                <a:gd name="T29" fmla="*/ 125 h 193"/>
                <a:gd name="T30" fmla="*/ 189 w 286"/>
                <a:gd name="T31" fmla="*/ 122 h 193"/>
                <a:gd name="T32" fmla="*/ 166 w 286"/>
                <a:gd name="T33" fmla="*/ 118 h 193"/>
                <a:gd name="T34" fmla="*/ 142 w 286"/>
                <a:gd name="T35" fmla="*/ 113 h 193"/>
                <a:gd name="T36" fmla="*/ 120 w 286"/>
                <a:gd name="T37" fmla="*/ 108 h 193"/>
                <a:gd name="T38" fmla="*/ 97 w 286"/>
                <a:gd name="T39" fmla="*/ 101 h 193"/>
                <a:gd name="T40" fmla="*/ 46 w 286"/>
                <a:gd name="T41" fmla="*/ 193 h 193"/>
                <a:gd name="T42" fmla="*/ 0 w 286"/>
                <a:gd name="T43" fmla="*/ 169 h 193"/>
                <a:gd name="T44" fmla="*/ 175 w 286"/>
                <a:gd name="T45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86" h="193">
                  <a:moveTo>
                    <a:pt x="175" y="0"/>
                  </a:moveTo>
                  <a:lnTo>
                    <a:pt x="175" y="0"/>
                  </a:lnTo>
                  <a:lnTo>
                    <a:pt x="202" y="5"/>
                  </a:lnTo>
                  <a:lnTo>
                    <a:pt x="230" y="10"/>
                  </a:lnTo>
                  <a:lnTo>
                    <a:pt x="258" y="12"/>
                  </a:lnTo>
                  <a:lnTo>
                    <a:pt x="286" y="13"/>
                  </a:lnTo>
                  <a:lnTo>
                    <a:pt x="286" y="13"/>
                  </a:lnTo>
                  <a:lnTo>
                    <a:pt x="286" y="13"/>
                  </a:lnTo>
                  <a:lnTo>
                    <a:pt x="286" y="129"/>
                  </a:lnTo>
                  <a:lnTo>
                    <a:pt x="286" y="129"/>
                  </a:lnTo>
                  <a:lnTo>
                    <a:pt x="286" y="129"/>
                  </a:lnTo>
                  <a:lnTo>
                    <a:pt x="286" y="129"/>
                  </a:lnTo>
                  <a:lnTo>
                    <a:pt x="261" y="128"/>
                  </a:lnTo>
                  <a:lnTo>
                    <a:pt x="238" y="127"/>
                  </a:lnTo>
                  <a:lnTo>
                    <a:pt x="213" y="125"/>
                  </a:lnTo>
                  <a:lnTo>
                    <a:pt x="189" y="122"/>
                  </a:lnTo>
                  <a:lnTo>
                    <a:pt x="166" y="118"/>
                  </a:lnTo>
                  <a:lnTo>
                    <a:pt x="142" y="113"/>
                  </a:lnTo>
                  <a:lnTo>
                    <a:pt x="120" y="108"/>
                  </a:lnTo>
                  <a:lnTo>
                    <a:pt x="97" y="101"/>
                  </a:lnTo>
                  <a:lnTo>
                    <a:pt x="46" y="193"/>
                  </a:lnTo>
                  <a:lnTo>
                    <a:pt x="0" y="169"/>
                  </a:lnTo>
                  <a:lnTo>
                    <a:pt x="1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2216"/>
            <p:cNvSpPr>
              <a:spLocks/>
            </p:cNvSpPr>
            <p:nvPr/>
          </p:nvSpPr>
          <p:spPr bwMode="auto">
            <a:xfrm flipH="1">
              <a:off x="9355320" y="3249225"/>
              <a:ext cx="210298" cy="243240"/>
            </a:xfrm>
            <a:custGeom>
              <a:avLst/>
              <a:gdLst>
                <a:gd name="T0" fmla="*/ 728 w 728"/>
                <a:gd name="T1" fmla="*/ 180 h 978"/>
                <a:gd name="T2" fmla="*/ 624 w 728"/>
                <a:gd name="T3" fmla="*/ 210 h 978"/>
                <a:gd name="T4" fmla="*/ 628 w 728"/>
                <a:gd name="T5" fmla="*/ 275 h 978"/>
                <a:gd name="T6" fmla="*/ 625 w 728"/>
                <a:gd name="T7" fmla="*/ 337 h 978"/>
                <a:gd name="T8" fmla="*/ 615 w 728"/>
                <a:gd name="T9" fmla="*/ 400 h 978"/>
                <a:gd name="T10" fmla="*/ 598 w 728"/>
                <a:gd name="T11" fmla="*/ 459 h 978"/>
                <a:gd name="T12" fmla="*/ 586 w 728"/>
                <a:gd name="T13" fmla="*/ 703 h 978"/>
                <a:gd name="T14" fmla="*/ 490 w 728"/>
                <a:gd name="T15" fmla="*/ 655 h 978"/>
                <a:gd name="T16" fmla="*/ 447 w 728"/>
                <a:gd name="T17" fmla="*/ 701 h 978"/>
                <a:gd name="T18" fmla="*/ 399 w 728"/>
                <a:gd name="T19" fmla="*/ 743 h 978"/>
                <a:gd name="T20" fmla="*/ 346 w 728"/>
                <a:gd name="T21" fmla="*/ 781 h 978"/>
                <a:gd name="T22" fmla="*/ 289 w 728"/>
                <a:gd name="T23" fmla="*/ 813 h 978"/>
                <a:gd name="T24" fmla="*/ 102 w 728"/>
                <a:gd name="T25" fmla="*/ 978 h 978"/>
                <a:gd name="T26" fmla="*/ 70 w 728"/>
                <a:gd name="T27" fmla="*/ 877 h 978"/>
                <a:gd name="T28" fmla="*/ 0 w 728"/>
                <a:gd name="T29" fmla="*/ 881 h 978"/>
                <a:gd name="T30" fmla="*/ 0 w 728"/>
                <a:gd name="T31" fmla="*/ 765 h 978"/>
                <a:gd name="T32" fmla="*/ 55 w 728"/>
                <a:gd name="T33" fmla="*/ 762 h 978"/>
                <a:gd name="T34" fmla="*/ 92 w 728"/>
                <a:gd name="T35" fmla="*/ 756 h 978"/>
                <a:gd name="T36" fmla="*/ 129 w 728"/>
                <a:gd name="T37" fmla="*/ 749 h 978"/>
                <a:gd name="T38" fmla="*/ 147 w 728"/>
                <a:gd name="T39" fmla="*/ 743 h 978"/>
                <a:gd name="T40" fmla="*/ 194 w 728"/>
                <a:gd name="T41" fmla="*/ 727 h 978"/>
                <a:gd name="T42" fmla="*/ 238 w 728"/>
                <a:gd name="T43" fmla="*/ 708 h 978"/>
                <a:gd name="T44" fmla="*/ 279 w 728"/>
                <a:gd name="T45" fmla="*/ 684 h 978"/>
                <a:gd name="T46" fmla="*/ 317 w 728"/>
                <a:gd name="T47" fmla="*/ 657 h 978"/>
                <a:gd name="T48" fmla="*/ 352 w 728"/>
                <a:gd name="T49" fmla="*/ 627 h 978"/>
                <a:gd name="T50" fmla="*/ 385 w 728"/>
                <a:gd name="T51" fmla="*/ 594 h 978"/>
                <a:gd name="T52" fmla="*/ 413 w 728"/>
                <a:gd name="T53" fmla="*/ 559 h 978"/>
                <a:gd name="T54" fmla="*/ 438 w 728"/>
                <a:gd name="T55" fmla="*/ 521 h 978"/>
                <a:gd name="T56" fmla="*/ 460 w 728"/>
                <a:gd name="T57" fmla="*/ 482 h 978"/>
                <a:gd name="T58" fmla="*/ 477 w 728"/>
                <a:gd name="T59" fmla="*/ 440 h 978"/>
                <a:gd name="T60" fmla="*/ 490 w 728"/>
                <a:gd name="T61" fmla="*/ 398 h 978"/>
                <a:gd name="T62" fmla="*/ 500 w 728"/>
                <a:gd name="T63" fmla="*/ 353 h 978"/>
                <a:gd name="T64" fmla="*/ 505 w 728"/>
                <a:gd name="T65" fmla="*/ 308 h 978"/>
                <a:gd name="T66" fmla="*/ 506 w 728"/>
                <a:gd name="T67" fmla="*/ 263 h 978"/>
                <a:gd name="T68" fmla="*/ 502 w 728"/>
                <a:gd name="T69" fmla="*/ 216 h 978"/>
                <a:gd name="T70" fmla="*/ 493 w 728"/>
                <a:gd name="T71" fmla="*/ 170 h 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28" h="978">
                  <a:moveTo>
                    <a:pt x="671" y="0"/>
                  </a:moveTo>
                  <a:lnTo>
                    <a:pt x="728" y="180"/>
                  </a:lnTo>
                  <a:lnTo>
                    <a:pt x="624" y="210"/>
                  </a:lnTo>
                  <a:lnTo>
                    <a:pt x="624" y="210"/>
                  </a:lnTo>
                  <a:lnTo>
                    <a:pt x="627" y="242"/>
                  </a:lnTo>
                  <a:lnTo>
                    <a:pt x="628" y="275"/>
                  </a:lnTo>
                  <a:lnTo>
                    <a:pt x="627" y="306"/>
                  </a:lnTo>
                  <a:lnTo>
                    <a:pt x="625" y="337"/>
                  </a:lnTo>
                  <a:lnTo>
                    <a:pt x="620" y="369"/>
                  </a:lnTo>
                  <a:lnTo>
                    <a:pt x="615" y="400"/>
                  </a:lnTo>
                  <a:lnTo>
                    <a:pt x="607" y="430"/>
                  </a:lnTo>
                  <a:lnTo>
                    <a:pt x="598" y="459"/>
                  </a:lnTo>
                  <a:lnTo>
                    <a:pt x="694" y="509"/>
                  </a:lnTo>
                  <a:lnTo>
                    <a:pt x="586" y="703"/>
                  </a:lnTo>
                  <a:lnTo>
                    <a:pt x="490" y="655"/>
                  </a:lnTo>
                  <a:lnTo>
                    <a:pt x="490" y="655"/>
                  </a:lnTo>
                  <a:lnTo>
                    <a:pt x="470" y="678"/>
                  </a:lnTo>
                  <a:lnTo>
                    <a:pt x="447" y="701"/>
                  </a:lnTo>
                  <a:lnTo>
                    <a:pt x="424" y="723"/>
                  </a:lnTo>
                  <a:lnTo>
                    <a:pt x="399" y="743"/>
                  </a:lnTo>
                  <a:lnTo>
                    <a:pt x="373" y="763"/>
                  </a:lnTo>
                  <a:lnTo>
                    <a:pt x="346" y="781"/>
                  </a:lnTo>
                  <a:lnTo>
                    <a:pt x="318" y="798"/>
                  </a:lnTo>
                  <a:lnTo>
                    <a:pt x="289" y="813"/>
                  </a:lnTo>
                  <a:lnTo>
                    <a:pt x="321" y="914"/>
                  </a:lnTo>
                  <a:lnTo>
                    <a:pt x="102" y="978"/>
                  </a:lnTo>
                  <a:lnTo>
                    <a:pt x="70" y="877"/>
                  </a:lnTo>
                  <a:lnTo>
                    <a:pt x="70" y="877"/>
                  </a:lnTo>
                  <a:lnTo>
                    <a:pt x="35" y="880"/>
                  </a:lnTo>
                  <a:lnTo>
                    <a:pt x="0" y="881"/>
                  </a:lnTo>
                  <a:lnTo>
                    <a:pt x="0" y="765"/>
                  </a:lnTo>
                  <a:lnTo>
                    <a:pt x="0" y="765"/>
                  </a:lnTo>
                  <a:lnTo>
                    <a:pt x="37" y="763"/>
                  </a:lnTo>
                  <a:lnTo>
                    <a:pt x="55" y="762"/>
                  </a:lnTo>
                  <a:lnTo>
                    <a:pt x="74" y="759"/>
                  </a:lnTo>
                  <a:lnTo>
                    <a:pt x="92" y="756"/>
                  </a:lnTo>
                  <a:lnTo>
                    <a:pt x="111" y="753"/>
                  </a:lnTo>
                  <a:lnTo>
                    <a:pt x="129" y="749"/>
                  </a:lnTo>
                  <a:lnTo>
                    <a:pt x="147" y="743"/>
                  </a:lnTo>
                  <a:lnTo>
                    <a:pt x="147" y="743"/>
                  </a:lnTo>
                  <a:lnTo>
                    <a:pt x="171" y="736"/>
                  </a:lnTo>
                  <a:lnTo>
                    <a:pt x="194" y="727"/>
                  </a:lnTo>
                  <a:lnTo>
                    <a:pt x="216" y="717"/>
                  </a:lnTo>
                  <a:lnTo>
                    <a:pt x="238" y="708"/>
                  </a:lnTo>
                  <a:lnTo>
                    <a:pt x="259" y="696"/>
                  </a:lnTo>
                  <a:lnTo>
                    <a:pt x="279" y="684"/>
                  </a:lnTo>
                  <a:lnTo>
                    <a:pt x="298" y="671"/>
                  </a:lnTo>
                  <a:lnTo>
                    <a:pt x="317" y="657"/>
                  </a:lnTo>
                  <a:lnTo>
                    <a:pt x="335" y="642"/>
                  </a:lnTo>
                  <a:lnTo>
                    <a:pt x="352" y="627"/>
                  </a:lnTo>
                  <a:lnTo>
                    <a:pt x="369" y="610"/>
                  </a:lnTo>
                  <a:lnTo>
                    <a:pt x="385" y="594"/>
                  </a:lnTo>
                  <a:lnTo>
                    <a:pt x="399" y="577"/>
                  </a:lnTo>
                  <a:lnTo>
                    <a:pt x="413" y="559"/>
                  </a:lnTo>
                  <a:lnTo>
                    <a:pt x="426" y="540"/>
                  </a:lnTo>
                  <a:lnTo>
                    <a:pt x="438" y="521"/>
                  </a:lnTo>
                  <a:lnTo>
                    <a:pt x="449" y="501"/>
                  </a:lnTo>
                  <a:lnTo>
                    <a:pt x="460" y="482"/>
                  </a:lnTo>
                  <a:lnTo>
                    <a:pt x="469" y="461"/>
                  </a:lnTo>
                  <a:lnTo>
                    <a:pt x="477" y="440"/>
                  </a:lnTo>
                  <a:lnTo>
                    <a:pt x="484" y="419"/>
                  </a:lnTo>
                  <a:lnTo>
                    <a:pt x="490" y="398"/>
                  </a:lnTo>
                  <a:lnTo>
                    <a:pt x="496" y="376"/>
                  </a:lnTo>
                  <a:lnTo>
                    <a:pt x="500" y="353"/>
                  </a:lnTo>
                  <a:lnTo>
                    <a:pt x="503" y="331"/>
                  </a:lnTo>
                  <a:lnTo>
                    <a:pt x="505" y="308"/>
                  </a:lnTo>
                  <a:lnTo>
                    <a:pt x="506" y="285"/>
                  </a:lnTo>
                  <a:lnTo>
                    <a:pt x="506" y="263"/>
                  </a:lnTo>
                  <a:lnTo>
                    <a:pt x="505" y="240"/>
                  </a:lnTo>
                  <a:lnTo>
                    <a:pt x="502" y="216"/>
                  </a:lnTo>
                  <a:lnTo>
                    <a:pt x="498" y="194"/>
                  </a:lnTo>
                  <a:lnTo>
                    <a:pt x="493" y="170"/>
                  </a:lnTo>
                  <a:lnTo>
                    <a:pt x="67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2217"/>
            <p:cNvSpPr>
              <a:spLocks noEditPoints="1"/>
            </p:cNvSpPr>
            <p:nvPr/>
          </p:nvSpPr>
          <p:spPr bwMode="auto">
            <a:xfrm flipH="1">
              <a:off x="8707046" y="3320460"/>
              <a:ext cx="170324" cy="140732"/>
            </a:xfrm>
            <a:custGeom>
              <a:avLst/>
              <a:gdLst>
                <a:gd name="T0" fmla="*/ 75 w 587"/>
                <a:gd name="T1" fmla="*/ 93 h 566"/>
                <a:gd name="T2" fmla="*/ 130 w 587"/>
                <a:gd name="T3" fmla="*/ 49 h 566"/>
                <a:gd name="T4" fmla="*/ 192 w 587"/>
                <a:gd name="T5" fmla="*/ 18 h 566"/>
                <a:gd name="T6" fmla="*/ 259 w 587"/>
                <a:gd name="T7" fmla="*/ 2 h 566"/>
                <a:gd name="T8" fmla="*/ 293 w 587"/>
                <a:gd name="T9" fmla="*/ 53 h 566"/>
                <a:gd name="T10" fmla="*/ 238 w 587"/>
                <a:gd name="T11" fmla="*/ 60 h 566"/>
                <a:gd name="T12" fmla="*/ 185 w 587"/>
                <a:gd name="T13" fmla="*/ 78 h 566"/>
                <a:gd name="T14" fmla="*/ 137 w 587"/>
                <a:gd name="T15" fmla="*/ 109 h 566"/>
                <a:gd name="T16" fmla="*/ 98 w 587"/>
                <a:gd name="T17" fmla="*/ 151 h 566"/>
                <a:gd name="T18" fmla="*/ 65 w 587"/>
                <a:gd name="T19" fmla="*/ 213 h 566"/>
                <a:gd name="T20" fmla="*/ 55 w 587"/>
                <a:gd name="T21" fmla="*/ 302 h 566"/>
                <a:gd name="T22" fmla="*/ 80 w 587"/>
                <a:gd name="T23" fmla="*/ 386 h 566"/>
                <a:gd name="T24" fmla="*/ 137 w 587"/>
                <a:gd name="T25" fmla="*/ 457 h 566"/>
                <a:gd name="T26" fmla="*/ 189 w 587"/>
                <a:gd name="T27" fmla="*/ 491 h 566"/>
                <a:gd name="T28" fmla="*/ 258 w 587"/>
                <a:gd name="T29" fmla="*/ 511 h 566"/>
                <a:gd name="T30" fmla="*/ 293 w 587"/>
                <a:gd name="T31" fmla="*/ 566 h 566"/>
                <a:gd name="T32" fmla="*/ 207 w 587"/>
                <a:gd name="T33" fmla="*/ 554 h 566"/>
                <a:gd name="T34" fmla="*/ 125 w 587"/>
                <a:gd name="T35" fmla="*/ 515 h 566"/>
                <a:gd name="T36" fmla="*/ 90 w 587"/>
                <a:gd name="T37" fmla="*/ 487 h 566"/>
                <a:gd name="T38" fmla="*/ 52 w 587"/>
                <a:gd name="T39" fmla="*/ 445 h 566"/>
                <a:gd name="T40" fmla="*/ 25 w 587"/>
                <a:gd name="T41" fmla="*/ 398 h 566"/>
                <a:gd name="T42" fmla="*/ 3 w 587"/>
                <a:gd name="T43" fmla="*/ 333 h 566"/>
                <a:gd name="T44" fmla="*/ 0 w 587"/>
                <a:gd name="T45" fmla="*/ 278 h 566"/>
                <a:gd name="T46" fmla="*/ 6 w 587"/>
                <a:gd name="T47" fmla="*/ 224 h 566"/>
                <a:gd name="T48" fmla="*/ 24 w 587"/>
                <a:gd name="T49" fmla="*/ 171 h 566"/>
                <a:gd name="T50" fmla="*/ 53 w 587"/>
                <a:gd name="T51" fmla="*/ 121 h 566"/>
                <a:gd name="T52" fmla="*/ 315 w 587"/>
                <a:gd name="T53" fmla="*/ 1 h 566"/>
                <a:gd name="T54" fmla="*/ 402 w 587"/>
                <a:gd name="T55" fmla="*/ 21 h 566"/>
                <a:gd name="T56" fmla="*/ 462 w 587"/>
                <a:gd name="T57" fmla="*/ 52 h 566"/>
                <a:gd name="T58" fmla="*/ 507 w 587"/>
                <a:gd name="T59" fmla="*/ 89 h 566"/>
                <a:gd name="T60" fmla="*/ 543 w 587"/>
                <a:gd name="T61" fmla="*/ 133 h 566"/>
                <a:gd name="T62" fmla="*/ 568 w 587"/>
                <a:gd name="T63" fmla="*/ 183 h 566"/>
                <a:gd name="T64" fmla="*/ 585 w 587"/>
                <a:gd name="T65" fmla="*/ 248 h 566"/>
                <a:gd name="T66" fmla="*/ 587 w 587"/>
                <a:gd name="T67" fmla="*/ 303 h 566"/>
                <a:gd name="T68" fmla="*/ 578 w 587"/>
                <a:gd name="T69" fmla="*/ 357 h 566"/>
                <a:gd name="T70" fmla="*/ 557 w 587"/>
                <a:gd name="T71" fmla="*/ 408 h 566"/>
                <a:gd name="T72" fmla="*/ 534 w 587"/>
                <a:gd name="T73" fmla="*/ 446 h 566"/>
                <a:gd name="T74" fmla="*/ 486 w 587"/>
                <a:gd name="T75" fmla="*/ 498 h 566"/>
                <a:gd name="T76" fmla="*/ 428 w 587"/>
                <a:gd name="T77" fmla="*/ 536 h 566"/>
                <a:gd name="T78" fmla="*/ 362 w 587"/>
                <a:gd name="T79" fmla="*/ 559 h 566"/>
                <a:gd name="T80" fmla="*/ 293 w 587"/>
                <a:gd name="T81" fmla="*/ 566 h 566"/>
                <a:gd name="T82" fmla="*/ 322 w 587"/>
                <a:gd name="T83" fmla="*/ 512 h 566"/>
                <a:gd name="T84" fmla="*/ 376 w 587"/>
                <a:gd name="T85" fmla="*/ 499 h 566"/>
                <a:gd name="T86" fmla="*/ 426 w 587"/>
                <a:gd name="T87" fmla="*/ 474 h 566"/>
                <a:gd name="T88" fmla="*/ 470 w 587"/>
                <a:gd name="T89" fmla="*/ 439 h 566"/>
                <a:gd name="T90" fmla="*/ 503 w 587"/>
                <a:gd name="T91" fmla="*/ 395 h 566"/>
                <a:gd name="T92" fmla="*/ 531 w 587"/>
                <a:gd name="T93" fmla="*/ 310 h 566"/>
                <a:gd name="T94" fmla="*/ 524 w 587"/>
                <a:gd name="T95" fmla="*/ 223 h 566"/>
                <a:gd name="T96" fmla="*/ 482 w 587"/>
                <a:gd name="T97" fmla="*/ 143 h 566"/>
                <a:gd name="T98" fmla="*/ 431 w 587"/>
                <a:gd name="T99" fmla="*/ 95 h 566"/>
                <a:gd name="T100" fmla="*/ 365 w 587"/>
                <a:gd name="T101" fmla="*/ 64 h 566"/>
                <a:gd name="T102" fmla="*/ 293 w 587"/>
                <a:gd name="T103" fmla="*/ 53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87" h="566">
                  <a:moveTo>
                    <a:pt x="53" y="121"/>
                  </a:moveTo>
                  <a:lnTo>
                    <a:pt x="53" y="121"/>
                  </a:lnTo>
                  <a:lnTo>
                    <a:pt x="64" y="107"/>
                  </a:lnTo>
                  <a:lnTo>
                    <a:pt x="75" y="93"/>
                  </a:lnTo>
                  <a:lnTo>
                    <a:pt x="89" y="81"/>
                  </a:lnTo>
                  <a:lnTo>
                    <a:pt x="101" y="69"/>
                  </a:lnTo>
                  <a:lnTo>
                    <a:pt x="116" y="59"/>
                  </a:lnTo>
                  <a:lnTo>
                    <a:pt x="130" y="49"/>
                  </a:lnTo>
                  <a:lnTo>
                    <a:pt x="145" y="39"/>
                  </a:lnTo>
                  <a:lnTo>
                    <a:pt x="159" y="32"/>
                  </a:lnTo>
                  <a:lnTo>
                    <a:pt x="175" y="24"/>
                  </a:lnTo>
                  <a:lnTo>
                    <a:pt x="192" y="18"/>
                  </a:lnTo>
                  <a:lnTo>
                    <a:pt x="208" y="13"/>
                  </a:lnTo>
                  <a:lnTo>
                    <a:pt x="224" y="9"/>
                  </a:lnTo>
                  <a:lnTo>
                    <a:pt x="241" y="5"/>
                  </a:lnTo>
                  <a:lnTo>
                    <a:pt x="259" y="2"/>
                  </a:lnTo>
                  <a:lnTo>
                    <a:pt x="276" y="1"/>
                  </a:lnTo>
                  <a:lnTo>
                    <a:pt x="293" y="0"/>
                  </a:lnTo>
                  <a:lnTo>
                    <a:pt x="293" y="53"/>
                  </a:lnTo>
                  <a:lnTo>
                    <a:pt x="293" y="53"/>
                  </a:lnTo>
                  <a:lnTo>
                    <a:pt x="279" y="54"/>
                  </a:lnTo>
                  <a:lnTo>
                    <a:pt x="265" y="55"/>
                  </a:lnTo>
                  <a:lnTo>
                    <a:pt x="251" y="56"/>
                  </a:lnTo>
                  <a:lnTo>
                    <a:pt x="238" y="60"/>
                  </a:lnTo>
                  <a:lnTo>
                    <a:pt x="224" y="63"/>
                  </a:lnTo>
                  <a:lnTo>
                    <a:pt x="211" y="67"/>
                  </a:lnTo>
                  <a:lnTo>
                    <a:pt x="198" y="73"/>
                  </a:lnTo>
                  <a:lnTo>
                    <a:pt x="185" y="78"/>
                  </a:lnTo>
                  <a:lnTo>
                    <a:pt x="173" y="84"/>
                  </a:lnTo>
                  <a:lnTo>
                    <a:pt x="161" y="92"/>
                  </a:lnTo>
                  <a:lnTo>
                    <a:pt x="148" y="101"/>
                  </a:lnTo>
                  <a:lnTo>
                    <a:pt x="137" y="109"/>
                  </a:lnTo>
                  <a:lnTo>
                    <a:pt x="127" y="119"/>
                  </a:lnTo>
                  <a:lnTo>
                    <a:pt x="117" y="129"/>
                  </a:lnTo>
                  <a:lnTo>
                    <a:pt x="107" y="140"/>
                  </a:lnTo>
                  <a:lnTo>
                    <a:pt x="98" y="151"/>
                  </a:lnTo>
                  <a:lnTo>
                    <a:pt x="98" y="151"/>
                  </a:lnTo>
                  <a:lnTo>
                    <a:pt x="84" y="171"/>
                  </a:lnTo>
                  <a:lnTo>
                    <a:pt x="74" y="192"/>
                  </a:lnTo>
                  <a:lnTo>
                    <a:pt x="65" y="213"/>
                  </a:lnTo>
                  <a:lnTo>
                    <a:pt x="60" y="235"/>
                  </a:lnTo>
                  <a:lnTo>
                    <a:pt x="56" y="257"/>
                  </a:lnTo>
                  <a:lnTo>
                    <a:pt x="54" y="279"/>
                  </a:lnTo>
                  <a:lnTo>
                    <a:pt x="55" y="302"/>
                  </a:lnTo>
                  <a:lnTo>
                    <a:pt x="58" y="323"/>
                  </a:lnTo>
                  <a:lnTo>
                    <a:pt x="63" y="345"/>
                  </a:lnTo>
                  <a:lnTo>
                    <a:pt x="70" y="366"/>
                  </a:lnTo>
                  <a:lnTo>
                    <a:pt x="80" y="386"/>
                  </a:lnTo>
                  <a:lnTo>
                    <a:pt x="91" y="405"/>
                  </a:lnTo>
                  <a:lnTo>
                    <a:pt x="104" y="425"/>
                  </a:lnTo>
                  <a:lnTo>
                    <a:pt x="119" y="442"/>
                  </a:lnTo>
                  <a:lnTo>
                    <a:pt x="137" y="457"/>
                  </a:lnTo>
                  <a:lnTo>
                    <a:pt x="156" y="472"/>
                  </a:lnTo>
                  <a:lnTo>
                    <a:pt x="156" y="472"/>
                  </a:lnTo>
                  <a:lnTo>
                    <a:pt x="172" y="482"/>
                  </a:lnTo>
                  <a:lnTo>
                    <a:pt x="189" y="491"/>
                  </a:lnTo>
                  <a:lnTo>
                    <a:pt x="205" y="498"/>
                  </a:lnTo>
                  <a:lnTo>
                    <a:pt x="222" y="503"/>
                  </a:lnTo>
                  <a:lnTo>
                    <a:pt x="240" y="508"/>
                  </a:lnTo>
                  <a:lnTo>
                    <a:pt x="258" y="511"/>
                  </a:lnTo>
                  <a:lnTo>
                    <a:pt x="276" y="513"/>
                  </a:lnTo>
                  <a:lnTo>
                    <a:pt x="293" y="513"/>
                  </a:lnTo>
                  <a:lnTo>
                    <a:pt x="293" y="566"/>
                  </a:lnTo>
                  <a:lnTo>
                    <a:pt x="293" y="566"/>
                  </a:lnTo>
                  <a:lnTo>
                    <a:pt x="272" y="566"/>
                  </a:lnTo>
                  <a:lnTo>
                    <a:pt x="249" y="563"/>
                  </a:lnTo>
                  <a:lnTo>
                    <a:pt x="228" y="560"/>
                  </a:lnTo>
                  <a:lnTo>
                    <a:pt x="207" y="554"/>
                  </a:lnTo>
                  <a:lnTo>
                    <a:pt x="185" y="547"/>
                  </a:lnTo>
                  <a:lnTo>
                    <a:pt x="165" y="538"/>
                  </a:lnTo>
                  <a:lnTo>
                    <a:pt x="145" y="527"/>
                  </a:lnTo>
                  <a:lnTo>
                    <a:pt x="125" y="515"/>
                  </a:lnTo>
                  <a:lnTo>
                    <a:pt x="125" y="515"/>
                  </a:lnTo>
                  <a:lnTo>
                    <a:pt x="112" y="507"/>
                  </a:lnTo>
                  <a:lnTo>
                    <a:pt x="101" y="497"/>
                  </a:lnTo>
                  <a:lnTo>
                    <a:pt x="90" y="487"/>
                  </a:lnTo>
                  <a:lnTo>
                    <a:pt x="80" y="478"/>
                  </a:lnTo>
                  <a:lnTo>
                    <a:pt x="70" y="467"/>
                  </a:lnTo>
                  <a:lnTo>
                    <a:pt x="61" y="456"/>
                  </a:lnTo>
                  <a:lnTo>
                    <a:pt x="52" y="445"/>
                  </a:lnTo>
                  <a:lnTo>
                    <a:pt x="44" y="433"/>
                  </a:lnTo>
                  <a:lnTo>
                    <a:pt x="37" y="421"/>
                  </a:lnTo>
                  <a:lnTo>
                    <a:pt x="30" y="410"/>
                  </a:lnTo>
                  <a:lnTo>
                    <a:pt x="25" y="398"/>
                  </a:lnTo>
                  <a:lnTo>
                    <a:pt x="19" y="385"/>
                  </a:lnTo>
                  <a:lnTo>
                    <a:pt x="15" y="372"/>
                  </a:lnTo>
                  <a:lnTo>
                    <a:pt x="10" y="359"/>
                  </a:lnTo>
                  <a:lnTo>
                    <a:pt x="3" y="333"/>
                  </a:lnTo>
                  <a:lnTo>
                    <a:pt x="2" y="319"/>
                  </a:lnTo>
                  <a:lnTo>
                    <a:pt x="0" y="306"/>
                  </a:lnTo>
                  <a:lnTo>
                    <a:pt x="0" y="292"/>
                  </a:lnTo>
                  <a:lnTo>
                    <a:pt x="0" y="278"/>
                  </a:lnTo>
                  <a:lnTo>
                    <a:pt x="0" y="265"/>
                  </a:lnTo>
                  <a:lnTo>
                    <a:pt x="1" y="251"/>
                  </a:lnTo>
                  <a:lnTo>
                    <a:pt x="3" y="238"/>
                  </a:lnTo>
                  <a:lnTo>
                    <a:pt x="6" y="224"/>
                  </a:lnTo>
                  <a:lnTo>
                    <a:pt x="9" y="211"/>
                  </a:lnTo>
                  <a:lnTo>
                    <a:pt x="14" y="197"/>
                  </a:lnTo>
                  <a:lnTo>
                    <a:pt x="18" y="184"/>
                  </a:lnTo>
                  <a:lnTo>
                    <a:pt x="24" y="171"/>
                  </a:lnTo>
                  <a:lnTo>
                    <a:pt x="30" y="158"/>
                  </a:lnTo>
                  <a:lnTo>
                    <a:pt x="37" y="146"/>
                  </a:lnTo>
                  <a:lnTo>
                    <a:pt x="45" y="133"/>
                  </a:lnTo>
                  <a:lnTo>
                    <a:pt x="53" y="121"/>
                  </a:lnTo>
                  <a:lnTo>
                    <a:pt x="53" y="121"/>
                  </a:lnTo>
                  <a:close/>
                  <a:moveTo>
                    <a:pt x="293" y="0"/>
                  </a:moveTo>
                  <a:lnTo>
                    <a:pt x="293" y="0"/>
                  </a:lnTo>
                  <a:lnTo>
                    <a:pt x="315" y="1"/>
                  </a:lnTo>
                  <a:lnTo>
                    <a:pt x="338" y="3"/>
                  </a:lnTo>
                  <a:lnTo>
                    <a:pt x="359" y="8"/>
                  </a:lnTo>
                  <a:lnTo>
                    <a:pt x="380" y="13"/>
                  </a:lnTo>
                  <a:lnTo>
                    <a:pt x="402" y="21"/>
                  </a:lnTo>
                  <a:lnTo>
                    <a:pt x="422" y="29"/>
                  </a:lnTo>
                  <a:lnTo>
                    <a:pt x="442" y="40"/>
                  </a:lnTo>
                  <a:lnTo>
                    <a:pt x="462" y="52"/>
                  </a:lnTo>
                  <a:lnTo>
                    <a:pt x="462" y="52"/>
                  </a:lnTo>
                  <a:lnTo>
                    <a:pt x="475" y="61"/>
                  </a:lnTo>
                  <a:lnTo>
                    <a:pt x="486" y="69"/>
                  </a:lnTo>
                  <a:lnTo>
                    <a:pt x="497" y="79"/>
                  </a:lnTo>
                  <a:lnTo>
                    <a:pt x="507" y="89"/>
                  </a:lnTo>
                  <a:lnTo>
                    <a:pt x="517" y="100"/>
                  </a:lnTo>
                  <a:lnTo>
                    <a:pt x="526" y="110"/>
                  </a:lnTo>
                  <a:lnTo>
                    <a:pt x="535" y="122"/>
                  </a:lnTo>
                  <a:lnTo>
                    <a:pt x="543" y="133"/>
                  </a:lnTo>
                  <a:lnTo>
                    <a:pt x="550" y="145"/>
                  </a:lnTo>
                  <a:lnTo>
                    <a:pt x="557" y="157"/>
                  </a:lnTo>
                  <a:lnTo>
                    <a:pt x="562" y="170"/>
                  </a:lnTo>
                  <a:lnTo>
                    <a:pt x="568" y="183"/>
                  </a:lnTo>
                  <a:lnTo>
                    <a:pt x="572" y="195"/>
                  </a:lnTo>
                  <a:lnTo>
                    <a:pt x="577" y="208"/>
                  </a:lnTo>
                  <a:lnTo>
                    <a:pt x="583" y="235"/>
                  </a:lnTo>
                  <a:lnTo>
                    <a:pt x="585" y="248"/>
                  </a:lnTo>
                  <a:lnTo>
                    <a:pt x="587" y="262"/>
                  </a:lnTo>
                  <a:lnTo>
                    <a:pt x="587" y="276"/>
                  </a:lnTo>
                  <a:lnTo>
                    <a:pt x="587" y="289"/>
                  </a:lnTo>
                  <a:lnTo>
                    <a:pt x="587" y="303"/>
                  </a:lnTo>
                  <a:lnTo>
                    <a:pt x="586" y="316"/>
                  </a:lnTo>
                  <a:lnTo>
                    <a:pt x="583" y="330"/>
                  </a:lnTo>
                  <a:lnTo>
                    <a:pt x="581" y="343"/>
                  </a:lnTo>
                  <a:lnTo>
                    <a:pt x="578" y="357"/>
                  </a:lnTo>
                  <a:lnTo>
                    <a:pt x="573" y="370"/>
                  </a:lnTo>
                  <a:lnTo>
                    <a:pt x="569" y="383"/>
                  </a:lnTo>
                  <a:lnTo>
                    <a:pt x="563" y="395"/>
                  </a:lnTo>
                  <a:lnTo>
                    <a:pt x="557" y="408"/>
                  </a:lnTo>
                  <a:lnTo>
                    <a:pt x="550" y="421"/>
                  </a:lnTo>
                  <a:lnTo>
                    <a:pt x="542" y="434"/>
                  </a:lnTo>
                  <a:lnTo>
                    <a:pt x="534" y="446"/>
                  </a:lnTo>
                  <a:lnTo>
                    <a:pt x="534" y="446"/>
                  </a:lnTo>
                  <a:lnTo>
                    <a:pt x="523" y="460"/>
                  </a:lnTo>
                  <a:lnTo>
                    <a:pt x="512" y="473"/>
                  </a:lnTo>
                  <a:lnTo>
                    <a:pt x="498" y="486"/>
                  </a:lnTo>
                  <a:lnTo>
                    <a:pt x="486" y="498"/>
                  </a:lnTo>
                  <a:lnTo>
                    <a:pt x="471" y="509"/>
                  </a:lnTo>
                  <a:lnTo>
                    <a:pt x="457" y="519"/>
                  </a:lnTo>
                  <a:lnTo>
                    <a:pt x="442" y="527"/>
                  </a:lnTo>
                  <a:lnTo>
                    <a:pt x="428" y="536"/>
                  </a:lnTo>
                  <a:lnTo>
                    <a:pt x="412" y="542"/>
                  </a:lnTo>
                  <a:lnTo>
                    <a:pt x="395" y="549"/>
                  </a:lnTo>
                  <a:lnTo>
                    <a:pt x="379" y="554"/>
                  </a:lnTo>
                  <a:lnTo>
                    <a:pt x="362" y="559"/>
                  </a:lnTo>
                  <a:lnTo>
                    <a:pt x="346" y="562"/>
                  </a:lnTo>
                  <a:lnTo>
                    <a:pt x="328" y="564"/>
                  </a:lnTo>
                  <a:lnTo>
                    <a:pt x="311" y="566"/>
                  </a:lnTo>
                  <a:lnTo>
                    <a:pt x="293" y="566"/>
                  </a:lnTo>
                  <a:lnTo>
                    <a:pt x="293" y="513"/>
                  </a:lnTo>
                  <a:lnTo>
                    <a:pt x="293" y="513"/>
                  </a:lnTo>
                  <a:lnTo>
                    <a:pt x="307" y="513"/>
                  </a:lnTo>
                  <a:lnTo>
                    <a:pt x="322" y="512"/>
                  </a:lnTo>
                  <a:lnTo>
                    <a:pt x="336" y="510"/>
                  </a:lnTo>
                  <a:lnTo>
                    <a:pt x="349" y="508"/>
                  </a:lnTo>
                  <a:lnTo>
                    <a:pt x="362" y="503"/>
                  </a:lnTo>
                  <a:lnTo>
                    <a:pt x="376" y="499"/>
                  </a:lnTo>
                  <a:lnTo>
                    <a:pt x="389" y="495"/>
                  </a:lnTo>
                  <a:lnTo>
                    <a:pt x="402" y="488"/>
                  </a:lnTo>
                  <a:lnTo>
                    <a:pt x="414" y="482"/>
                  </a:lnTo>
                  <a:lnTo>
                    <a:pt x="426" y="474"/>
                  </a:lnTo>
                  <a:lnTo>
                    <a:pt x="439" y="467"/>
                  </a:lnTo>
                  <a:lnTo>
                    <a:pt x="450" y="458"/>
                  </a:lnTo>
                  <a:lnTo>
                    <a:pt x="460" y="448"/>
                  </a:lnTo>
                  <a:lnTo>
                    <a:pt x="470" y="439"/>
                  </a:lnTo>
                  <a:lnTo>
                    <a:pt x="480" y="427"/>
                  </a:lnTo>
                  <a:lnTo>
                    <a:pt x="489" y="416"/>
                  </a:lnTo>
                  <a:lnTo>
                    <a:pt x="489" y="416"/>
                  </a:lnTo>
                  <a:lnTo>
                    <a:pt x="503" y="395"/>
                  </a:lnTo>
                  <a:lnTo>
                    <a:pt x="513" y="375"/>
                  </a:lnTo>
                  <a:lnTo>
                    <a:pt x="522" y="353"/>
                  </a:lnTo>
                  <a:lnTo>
                    <a:pt x="527" y="332"/>
                  </a:lnTo>
                  <a:lnTo>
                    <a:pt x="531" y="310"/>
                  </a:lnTo>
                  <a:lnTo>
                    <a:pt x="533" y="287"/>
                  </a:lnTo>
                  <a:lnTo>
                    <a:pt x="532" y="266"/>
                  </a:lnTo>
                  <a:lnTo>
                    <a:pt x="528" y="243"/>
                  </a:lnTo>
                  <a:lnTo>
                    <a:pt x="524" y="223"/>
                  </a:lnTo>
                  <a:lnTo>
                    <a:pt x="517" y="201"/>
                  </a:lnTo>
                  <a:lnTo>
                    <a:pt x="507" y="181"/>
                  </a:lnTo>
                  <a:lnTo>
                    <a:pt x="496" y="161"/>
                  </a:lnTo>
                  <a:lnTo>
                    <a:pt x="482" y="143"/>
                  </a:lnTo>
                  <a:lnTo>
                    <a:pt x="468" y="126"/>
                  </a:lnTo>
                  <a:lnTo>
                    <a:pt x="450" y="109"/>
                  </a:lnTo>
                  <a:lnTo>
                    <a:pt x="431" y="95"/>
                  </a:lnTo>
                  <a:lnTo>
                    <a:pt x="431" y="95"/>
                  </a:lnTo>
                  <a:lnTo>
                    <a:pt x="415" y="86"/>
                  </a:lnTo>
                  <a:lnTo>
                    <a:pt x="398" y="77"/>
                  </a:lnTo>
                  <a:lnTo>
                    <a:pt x="382" y="69"/>
                  </a:lnTo>
                  <a:lnTo>
                    <a:pt x="365" y="64"/>
                  </a:lnTo>
                  <a:lnTo>
                    <a:pt x="347" y="59"/>
                  </a:lnTo>
                  <a:lnTo>
                    <a:pt x="329" y="56"/>
                  </a:lnTo>
                  <a:lnTo>
                    <a:pt x="311" y="54"/>
                  </a:lnTo>
                  <a:lnTo>
                    <a:pt x="293" y="53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2218"/>
            <p:cNvSpPr>
              <a:spLocks/>
            </p:cNvSpPr>
            <p:nvPr/>
          </p:nvSpPr>
          <p:spPr bwMode="auto">
            <a:xfrm flipH="1">
              <a:off x="8654906" y="3419494"/>
              <a:ext cx="81686" cy="53860"/>
            </a:xfrm>
            <a:custGeom>
              <a:avLst/>
              <a:gdLst>
                <a:gd name="T0" fmla="*/ 234 w 280"/>
                <a:gd name="T1" fmla="*/ 221 h 221"/>
                <a:gd name="T2" fmla="*/ 280 w 280"/>
                <a:gd name="T3" fmla="*/ 158 h 221"/>
                <a:gd name="T4" fmla="*/ 46 w 280"/>
                <a:gd name="T5" fmla="*/ 0 h 221"/>
                <a:gd name="T6" fmla="*/ 0 w 280"/>
                <a:gd name="T7" fmla="*/ 62 h 221"/>
                <a:gd name="T8" fmla="*/ 234 w 280"/>
                <a:gd name="T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0" h="221">
                  <a:moveTo>
                    <a:pt x="234" y="221"/>
                  </a:moveTo>
                  <a:lnTo>
                    <a:pt x="280" y="158"/>
                  </a:lnTo>
                  <a:lnTo>
                    <a:pt x="46" y="0"/>
                  </a:lnTo>
                  <a:lnTo>
                    <a:pt x="0" y="62"/>
                  </a:lnTo>
                  <a:lnTo>
                    <a:pt x="234" y="221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2219"/>
            <p:cNvSpPr>
              <a:spLocks/>
            </p:cNvSpPr>
            <p:nvPr/>
          </p:nvSpPr>
          <p:spPr bwMode="auto">
            <a:xfrm flipH="1">
              <a:off x="8656644" y="3429918"/>
              <a:ext cx="60830" cy="43436"/>
            </a:xfrm>
            <a:custGeom>
              <a:avLst/>
              <a:gdLst>
                <a:gd name="T0" fmla="*/ 158 w 206"/>
                <a:gd name="T1" fmla="*/ 174 h 174"/>
                <a:gd name="T2" fmla="*/ 206 w 206"/>
                <a:gd name="T3" fmla="*/ 107 h 174"/>
                <a:gd name="T4" fmla="*/ 48 w 206"/>
                <a:gd name="T5" fmla="*/ 0 h 174"/>
                <a:gd name="T6" fmla="*/ 0 w 206"/>
                <a:gd name="T7" fmla="*/ 66 h 174"/>
                <a:gd name="T8" fmla="*/ 158 w 206"/>
                <a:gd name="T9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174">
                  <a:moveTo>
                    <a:pt x="158" y="174"/>
                  </a:moveTo>
                  <a:lnTo>
                    <a:pt x="206" y="107"/>
                  </a:lnTo>
                  <a:lnTo>
                    <a:pt x="48" y="0"/>
                  </a:lnTo>
                  <a:lnTo>
                    <a:pt x="0" y="66"/>
                  </a:lnTo>
                  <a:lnTo>
                    <a:pt x="158" y="174"/>
                  </a:lnTo>
                  <a:close/>
                </a:path>
              </a:pathLst>
            </a:custGeom>
            <a:solidFill>
              <a:srgbClr val="599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2220"/>
            <p:cNvSpPr>
              <a:spLocks/>
            </p:cNvSpPr>
            <p:nvPr/>
          </p:nvSpPr>
          <p:spPr bwMode="auto">
            <a:xfrm flipH="1">
              <a:off x="8609718" y="3428181"/>
              <a:ext cx="107756" cy="72972"/>
            </a:xfrm>
            <a:custGeom>
              <a:avLst/>
              <a:gdLst>
                <a:gd name="T0" fmla="*/ 264 w 370"/>
                <a:gd name="T1" fmla="*/ 277 h 289"/>
                <a:gd name="T2" fmla="*/ 264 w 370"/>
                <a:gd name="T3" fmla="*/ 277 h 289"/>
                <a:gd name="T4" fmla="*/ 269 w 370"/>
                <a:gd name="T5" fmla="*/ 281 h 289"/>
                <a:gd name="T6" fmla="*/ 276 w 370"/>
                <a:gd name="T7" fmla="*/ 284 h 289"/>
                <a:gd name="T8" fmla="*/ 288 w 370"/>
                <a:gd name="T9" fmla="*/ 288 h 289"/>
                <a:gd name="T10" fmla="*/ 302 w 370"/>
                <a:gd name="T11" fmla="*/ 289 h 289"/>
                <a:gd name="T12" fmla="*/ 314 w 370"/>
                <a:gd name="T13" fmla="*/ 288 h 289"/>
                <a:gd name="T14" fmla="*/ 326 w 370"/>
                <a:gd name="T15" fmla="*/ 285 h 289"/>
                <a:gd name="T16" fmla="*/ 339 w 370"/>
                <a:gd name="T17" fmla="*/ 279 h 289"/>
                <a:gd name="T18" fmla="*/ 349 w 370"/>
                <a:gd name="T19" fmla="*/ 272 h 289"/>
                <a:gd name="T20" fmla="*/ 353 w 370"/>
                <a:gd name="T21" fmla="*/ 266 h 289"/>
                <a:gd name="T22" fmla="*/ 358 w 370"/>
                <a:gd name="T23" fmla="*/ 261 h 289"/>
                <a:gd name="T24" fmla="*/ 358 w 370"/>
                <a:gd name="T25" fmla="*/ 261 h 289"/>
                <a:gd name="T26" fmla="*/ 361 w 370"/>
                <a:gd name="T27" fmla="*/ 256 h 289"/>
                <a:gd name="T28" fmla="*/ 365 w 370"/>
                <a:gd name="T29" fmla="*/ 250 h 289"/>
                <a:gd name="T30" fmla="*/ 369 w 370"/>
                <a:gd name="T31" fmla="*/ 238 h 289"/>
                <a:gd name="T32" fmla="*/ 370 w 370"/>
                <a:gd name="T33" fmla="*/ 225 h 289"/>
                <a:gd name="T34" fmla="*/ 369 w 370"/>
                <a:gd name="T35" fmla="*/ 212 h 289"/>
                <a:gd name="T36" fmla="*/ 366 w 370"/>
                <a:gd name="T37" fmla="*/ 200 h 289"/>
                <a:gd name="T38" fmla="*/ 360 w 370"/>
                <a:gd name="T39" fmla="*/ 190 h 289"/>
                <a:gd name="T40" fmla="*/ 352 w 370"/>
                <a:gd name="T41" fmla="*/ 179 h 289"/>
                <a:gd name="T42" fmla="*/ 347 w 370"/>
                <a:gd name="T43" fmla="*/ 175 h 289"/>
                <a:gd name="T44" fmla="*/ 341 w 370"/>
                <a:gd name="T45" fmla="*/ 171 h 289"/>
                <a:gd name="T46" fmla="*/ 105 w 370"/>
                <a:gd name="T47" fmla="*/ 11 h 289"/>
                <a:gd name="T48" fmla="*/ 105 w 370"/>
                <a:gd name="T49" fmla="*/ 11 h 289"/>
                <a:gd name="T50" fmla="*/ 100 w 370"/>
                <a:gd name="T51" fmla="*/ 8 h 289"/>
                <a:gd name="T52" fmla="*/ 92 w 370"/>
                <a:gd name="T53" fmla="*/ 5 h 289"/>
                <a:gd name="T54" fmla="*/ 85 w 370"/>
                <a:gd name="T55" fmla="*/ 2 h 289"/>
                <a:gd name="T56" fmla="*/ 77 w 370"/>
                <a:gd name="T57" fmla="*/ 1 h 289"/>
                <a:gd name="T58" fmla="*/ 71 w 370"/>
                <a:gd name="T59" fmla="*/ 0 h 289"/>
                <a:gd name="T60" fmla="*/ 63 w 370"/>
                <a:gd name="T61" fmla="*/ 0 h 289"/>
                <a:gd name="T62" fmla="*/ 55 w 370"/>
                <a:gd name="T63" fmla="*/ 1 h 289"/>
                <a:gd name="T64" fmla="*/ 48 w 370"/>
                <a:gd name="T65" fmla="*/ 3 h 289"/>
                <a:gd name="T66" fmla="*/ 0 w 370"/>
                <a:gd name="T67" fmla="*/ 69 h 289"/>
                <a:gd name="T68" fmla="*/ 0 w 370"/>
                <a:gd name="T69" fmla="*/ 69 h 289"/>
                <a:gd name="T70" fmla="*/ 0 w 370"/>
                <a:gd name="T71" fmla="*/ 76 h 289"/>
                <a:gd name="T72" fmla="*/ 2 w 370"/>
                <a:gd name="T73" fmla="*/ 83 h 289"/>
                <a:gd name="T74" fmla="*/ 5 w 370"/>
                <a:gd name="T75" fmla="*/ 90 h 289"/>
                <a:gd name="T76" fmla="*/ 8 w 370"/>
                <a:gd name="T77" fmla="*/ 97 h 289"/>
                <a:gd name="T78" fmla="*/ 12 w 370"/>
                <a:gd name="T79" fmla="*/ 102 h 289"/>
                <a:gd name="T80" fmla="*/ 17 w 370"/>
                <a:gd name="T81" fmla="*/ 109 h 289"/>
                <a:gd name="T82" fmla="*/ 22 w 370"/>
                <a:gd name="T83" fmla="*/ 114 h 289"/>
                <a:gd name="T84" fmla="*/ 28 w 370"/>
                <a:gd name="T85" fmla="*/ 118 h 289"/>
                <a:gd name="T86" fmla="*/ 264 w 370"/>
                <a:gd name="T87" fmla="*/ 277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70" h="289">
                  <a:moveTo>
                    <a:pt x="264" y="277"/>
                  </a:moveTo>
                  <a:lnTo>
                    <a:pt x="264" y="277"/>
                  </a:lnTo>
                  <a:lnTo>
                    <a:pt x="269" y="281"/>
                  </a:lnTo>
                  <a:lnTo>
                    <a:pt x="276" y="284"/>
                  </a:lnTo>
                  <a:lnTo>
                    <a:pt x="288" y="288"/>
                  </a:lnTo>
                  <a:lnTo>
                    <a:pt x="302" y="289"/>
                  </a:lnTo>
                  <a:lnTo>
                    <a:pt x="314" y="288"/>
                  </a:lnTo>
                  <a:lnTo>
                    <a:pt x="326" y="285"/>
                  </a:lnTo>
                  <a:lnTo>
                    <a:pt x="339" y="279"/>
                  </a:lnTo>
                  <a:lnTo>
                    <a:pt x="349" y="272"/>
                  </a:lnTo>
                  <a:lnTo>
                    <a:pt x="353" y="266"/>
                  </a:lnTo>
                  <a:lnTo>
                    <a:pt x="358" y="261"/>
                  </a:lnTo>
                  <a:lnTo>
                    <a:pt x="358" y="261"/>
                  </a:lnTo>
                  <a:lnTo>
                    <a:pt x="361" y="256"/>
                  </a:lnTo>
                  <a:lnTo>
                    <a:pt x="365" y="250"/>
                  </a:lnTo>
                  <a:lnTo>
                    <a:pt x="369" y="238"/>
                  </a:lnTo>
                  <a:lnTo>
                    <a:pt x="370" y="225"/>
                  </a:lnTo>
                  <a:lnTo>
                    <a:pt x="369" y="212"/>
                  </a:lnTo>
                  <a:lnTo>
                    <a:pt x="366" y="200"/>
                  </a:lnTo>
                  <a:lnTo>
                    <a:pt x="360" y="190"/>
                  </a:lnTo>
                  <a:lnTo>
                    <a:pt x="352" y="179"/>
                  </a:lnTo>
                  <a:lnTo>
                    <a:pt x="347" y="175"/>
                  </a:lnTo>
                  <a:lnTo>
                    <a:pt x="341" y="171"/>
                  </a:lnTo>
                  <a:lnTo>
                    <a:pt x="105" y="11"/>
                  </a:lnTo>
                  <a:lnTo>
                    <a:pt x="105" y="11"/>
                  </a:lnTo>
                  <a:lnTo>
                    <a:pt x="100" y="8"/>
                  </a:lnTo>
                  <a:lnTo>
                    <a:pt x="92" y="5"/>
                  </a:lnTo>
                  <a:lnTo>
                    <a:pt x="85" y="2"/>
                  </a:lnTo>
                  <a:lnTo>
                    <a:pt x="77" y="1"/>
                  </a:lnTo>
                  <a:lnTo>
                    <a:pt x="71" y="0"/>
                  </a:lnTo>
                  <a:lnTo>
                    <a:pt x="63" y="0"/>
                  </a:lnTo>
                  <a:lnTo>
                    <a:pt x="55" y="1"/>
                  </a:lnTo>
                  <a:lnTo>
                    <a:pt x="48" y="3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76"/>
                  </a:lnTo>
                  <a:lnTo>
                    <a:pt x="2" y="83"/>
                  </a:lnTo>
                  <a:lnTo>
                    <a:pt x="5" y="90"/>
                  </a:lnTo>
                  <a:lnTo>
                    <a:pt x="8" y="97"/>
                  </a:lnTo>
                  <a:lnTo>
                    <a:pt x="12" y="102"/>
                  </a:lnTo>
                  <a:lnTo>
                    <a:pt x="17" y="109"/>
                  </a:lnTo>
                  <a:lnTo>
                    <a:pt x="22" y="114"/>
                  </a:lnTo>
                  <a:lnTo>
                    <a:pt x="28" y="118"/>
                  </a:lnTo>
                  <a:lnTo>
                    <a:pt x="264" y="277"/>
                  </a:lnTo>
                  <a:close/>
                </a:path>
              </a:pathLst>
            </a:custGeom>
            <a:solidFill>
              <a:srgbClr val="2980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2221"/>
            <p:cNvSpPr>
              <a:spLocks/>
            </p:cNvSpPr>
            <p:nvPr/>
          </p:nvSpPr>
          <p:spPr bwMode="auto">
            <a:xfrm flipH="1">
              <a:off x="8296878" y="3466404"/>
              <a:ext cx="298936" cy="182430"/>
            </a:xfrm>
            <a:custGeom>
              <a:avLst/>
              <a:gdLst>
                <a:gd name="T0" fmla="*/ 989 w 1036"/>
                <a:gd name="T1" fmla="*/ 149 h 732"/>
                <a:gd name="T2" fmla="*/ 1000 w 1036"/>
                <a:gd name="T3" fmla="*/ 159 h 732"/>
                <a:gd name="T4" fmla="*/ 1010 w 1036"/>
                <a:gd name="T5" fmla="*/ 170 h 732"/>
                <a:gd name="T6" fmla="*/ 1017 w 1036"/>
                <a:gd name="T7" fmla="*/ 186 h 732"/>
                <a:gd name="T8" fmla="*/ 1025 w 1036"/>
                <a:gd name="T9" fmla="*/ 224 h 732"/>
                <a:gd name="T10" fmla="*/ 1027 w 1036"/>
                <a:gd name="T11" fmla="*/ 273 h 732"/>
                <a:gd name="T12" fmla="*/ 1026 w 1036"/>
                <a:gd name="T13" fmla="*/ 364 h 732"/>
                <a:gd name="T14" fmla="*/ 1026 w 1036"/>
                <a:gd name="T15" fmla="*/ 476 h 732"/>
                <a:gd name="T16" fmla="*/ 1031 w 1036"/>
                <a:gd name="T17" fmla="*/ 561 h 732"/>
                <a:gd name="T18" fmla="*/ 648 w 1036"/>
                <a:gd name="T19" fmla="*/ 732 h 732"/>
                <a:gd name="T20" fmla="*/ 0 w 1036"/>
                <a:gd name="T21" fmla="*/ 616 h 732"/>
                <a:gd name="T22" fmla="*/ 27 w 1036"/>
                <a:gd name="T23" fmla="*/ 444 h 732"/>
                <a:gd name="T24" fmla="*/ 45 w 1036"/>
                <a:gd name="T25" fmla="*/ 336 h 732"/>
                <a:gd name="T26" fmla="*/ 58 w 1036"/>
                <a:gd name="T27" fmla="*/ 275 h 732"/>
                <a:gd name="T28" fmla="*/ 73 w 1036"/>
                <a:gd name="T29" fmla="*/ 225 h 732"/>
                <a:gd name="T30" fmla="*/ 91 w 1036"/>
                <a:gd name="T31" fmla="*/ 187 h 732"/>
                <a:gd name="T32" fmla="*/ 108 w 1036"/>
                <a:gd name="T33" fmla="*/ 164 h 732"/>
                <a:gd name="T34" fmla="*/ 119 w 1036"/>
                <a:gd name="T35" fmla="*/ 153 h 732"/>
                <a:gd name="T36" fmla="*/ 126 w 1036"/>
                <a:gd name="T37" fmla="*/ 149 h 732"/>
                <a:gd name="T38" fmla="*/ 197 w 1036"/>
                <a:gd name="T39" fmla="*/ 108 h 732"/>
                <a:gd name="T40" fmla="*/ 261 w 1036"/>
                <a:gd name="T41" fmla="*/ 75 h 732"/>
                <a:gd name="T42" fmla="*/ 319 w 1036"/>
                <a:gd name="T43" fmla="*/ 49 h 732"/>
                <a:gd name="T44" fmla="*/ 373 w 1036"/>
                <a:gd name="T45" fmla="*/ 30 h 732"/>
                <a:gd name="T46" fmla="*/ 422 w 1036"/>
                <a:gd name="T47" fmla="*/ 16 h 732"/>
                <a:gd name="T48" fmla="*/ 469 w 1036"/>
                <a:gd name="T49" fmla="*/ 7 h 732"/>
                <a:gd name="T50" fmla="*/ 514 w 1036"/>
                <a:gd name="T51" fmla="*/ 2 h 732"/>
                <a:gd name="T52" fmla="*/ 558 w 1036"/>
                <a:gd name="T53" fmla="*/ 0 h 732"/>
                <a:gd name="T54" fmla="*/ 580 w 1036"/>
                <a:gd name="T55" fmla="*/ 0 h 732"/>
                <a:gd name="T56" fmla="*/ 625 w 1036"/>
                <a:gd name="T57" fmla="*/ 3 h 732"/>
                <a:gd name="T58" fmla="*/ 671 w 1036"/>
                <a:gd name="T59" fmla="*/ 9 h 732"/>
                <a:gd name="T60" fmla="*/ 719 w 1036"/>
                <a:gd name="T61" fmla="*/ 20 h 732"/>
                <a:gd name="T62" fmla="*/ 770 w 1036"/>
                <a:gd name="T63" fmla="*/ 36 h 732"/>
                <a:gd name="T64" fmla="*/ 826 w 1036"/>
                <a:gd name="T65" fmla="*/ 59 h 732"/>
                <a:gd name="T66" fmla="*/ 887 w 1036"/>
                <a:gd name="T67" fmla="*/ 89 h 732"/>
                <a:gd name="T68" fmla="*/ 953 w 1036"/>
                <a:gd name="T69" fmla="*/ 126 h 732"/>
                <a:gd name="T70" fmla="*/ 989 w 1036"/>
                <a:gd name="T71" fmla="*/ 149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36" h="732">
                  <a:moveTo>
                    <a:pt x="989" y="149"/>
                  </a:moveTo>
                  <a:lnTo>
                    <a:pt x="989" y="149"/>
                  </a:lnTo>
                  <a:lnTo>
                    <a:pt x="994" y="153"/>
                  </a:lnTo>
                  <a:lnTo>
                    <a:pt x="1000" y="159"/>
                  </a:lnTo>
                  <a:lnTo>
                    <a:pt x="1005" y="164"/>
                  </a:lnTo>
                  <a:lnTo>
                    <a:pt x="1010" y="170"/>
                  </a:lnTo>
                  <a:lnTo>
                    <a:pt x="1013" y="178"/>
                  </a:lnTo>
                  <a:lnTo>
                    <a:pt x="1017" y="186"/>
                  </a:lnTo>
                  <a:lnTo>
                    <a:pt x="1021" y="204"/>
                  </a:lnTo>
                  <a:lnTo>
                    <a:pt x="1025" y="224"/>
                  </a:lnTo>
                  <a:lnTo>
                    <a:pt x="1027" y="247"/>
                  </a:lnTo>
                  <a:lnTo>
                    <a:pt x="1027" y="273"/>
                  </a:lnTo>
                  <a:lnTo>
                    <a:pt x="1027" y="300"/>
                  </a:lnTo>
                  <a:lnTo>
                    <a:pt x="1026" y="364"/>
                  </a:lnTo>
                  <a:lnTo>
                    <a:pt x="1025" y="436"/>
                  </a:lnTo>
                  <a:lnTo>
                    <a:pt x="1026" y="476"/>
                  </a:lnTo>
                  <a:lnTo>
                    <a:pt x="1028" y="517"/>
                  </a:lnTo>
                  <a:lnTo>
                    <a:pt x="1031" y="561"/>
                  </a:lnTo>
                  <a:lnTo>
                    <a:pt x="1036" y="608"/>
                  </a:lnTo>
                  <a:lnTo>
                    <a:pt x="648" y="732"/>
                  </a:lnTo>
                  <a:lnTo>
                    <a:pt x="468" y="732"/>
                  </a:lnTo>
                  <a:lnTo>
                    <a:pt x="0" y="616"/>
                  </a:lnTo>
                  <a:lnTo>
                    <a:pt x="0" y="616"/>
                  </a:lnTo>
                  <a:lnTo>
                    <a:pt x="27" y="444"/>
                  </a:lnTo>
                  <a:lnTo>
                    <a:pt x="38" y="369"/>
                  </a:lnTo>
                  <a:lnTo>
                    <a:pt x="45" y="336"/>
                  </a:lnTo>
                  <a:lnTo>
                    <a:pt x="51" y="304"/>
                  </a:lnTo>
                  <a:lnTo>
                    <a:pt x="58" y="275"/>
                  </a:lnTo>
                  <a:lnTo>
                    <a:pt x="65" y="249"/>
                  </a:lnTo>
                  <a:lnTo>
                    <a:pt x="73" y="225"/>
                  </a:lnTo>
                  <a:lnTo>
                    <a:pt x="82" y="205"/>
                  </a:lnTo>
                  <a:lnTo>
                    <a:pt x="91" y="187"/>
                  </a:lnTo>
                  <a:lnTo>
                    <a:pt x="101" y="170"/>
                  </a:lnTo>
                  <a:lnTo>
                    <a:pt x="108" y="164"/>
                  </a:lnTo>
                  <a:lnTo>
                    <a:pt x="114" y="159"/>
                  </a:lnTo>
                  <a:lnTo>
                    <a:pt x="119" y="153"/>
                  </a:lnTo>
                  <a:lnTo>
                    <a:pt x="126" y="149"/>
                  </a:lnTo>
                  <a:lnTo>
                    <a:pt x="126" y="149"/>
                  </a:lnTo>
                  <a:lnTo>
                    <a:pt x="162" y="127"/>
                  </a:lnTo>
                  <a:lnTo>
                    <a:pt x="197" y="108"/>
                  </a:lnTo>
                  <a:lnTo>
                    <a:pt x="229" y="90"/>
                  </a:lnTo>
                  <a:lnTo>
                    <a:pt x="261" y="75"/>
                  </a:lnTo>
                  <a:lnTo>
                    <a:pt x="290" y="61"/>
                  </a:lnTo>
                  <a:lnTo>
                    <a:pt x="319" y="49"/>
                  </a:lnTo>
                  <a:lnTo>
                    <a:pt x="346" y="40"/>
                  </a:lnTo>
                  <a:lnTo>
                    <a:pt x="373" y="30"/>
                  </a:lnTo>
                  <a:lnTo>
                    <a:pt x="397" y="22"/>
                  </a:lnTo>
                  <a:lnTo>
                    <a:pt x="422" y="16"/>
                  </a:lnTo>
                  <a:lnTo>
                    <a:pt x="446" y="12"/>
                  </a:lnTo>
                  <a:lnTo>
                    <a:pt x="469" y="7"/>
                  </a:lnTo>
                  <a:lnTo>
                    <a:pt x="492" y="4"/>
                  </a:lnTo>
                  <a:lnTo>
                    <a:pt x="514" y="2"/>
                  </a:lnTo>
                  <a:lnTo>
                    <a:pt x="535" y="1"/>
                  </a:lnTo>
                  <a:lnTo>
                    <a:pt x="558" y="0"/>
                  </a:lnTo>
                  <a:lnTo>
                    <a:pt x="558" y="0"/>
                  </a:lnTo>
                  <a:lnTo>
                    <a:pt x="580" y="0"/>
                  </a:lnTo>
                  <a:lnTo>
                    <a:pt x="603" y="1"/>
                  </a:lnTo>
                  <a:lnTo>
                    <a:pt x="625" y="3"/>
                  </a:lnTo>
                  <a:lnTo>
                    <a:pt x="648" y="5"/>
                  </a:lnTo>
                  <a:lnTo>
                    <a:pt x="671" y="9"/>
                  </a:lnTo>
                  <a:lnTo>
                    <a:pt x="695" y="14"/>
                  </a:lnTo>
                  <a:lnTo>
                    <a:pt x="719" y="20"/>
                  </a:lnTo>
                  <a:lnTo>
                    <a:pt x="744" y="28"/>
                  </a:lnTo>
                  <a:lnTo>
                    <a:pt x="770" y="36"/>
                  </a:lnTo>
                  <a:lnTo>
                    <a:pt x="798" y="47"/>
                  </a:lnTo>
                  <a:lnTo>
                    <a:pt x="826" y="59"/>
                  </a:lnTo>
                  <a:lnTo>
                    <a:pt x="855" y="73"/>
                  </a:lnTo>
                  <a:lnTo>
                    <a:pt x="887" y="89"/>
                  </a:lnTo>
                  <a:lnTo>
                    <a:pt x="919" y="107"/>
                  </a:lnTo>
                  <a:lnTo>
                    <a:pt x="953" y="126"/>
                  </a:lnTo>
                  <a:lnTo>
                    <a:pt x="989" y="149"/>
                  </a:lnTo>
                  <a:lnTo>
                    <a:pt x="989" y="149"/>
                  </a:lnTo>
                  <a:close/>
                </a:path>
              </a:pathLst>
            </a:custGeom>
            <a:solidFill>
              <a:srgbClr val="ECF0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2222"/>
            <p:cNvSpPr>
              <a:spLocks noEditPoints="1"/>
            </p:cNvSpPr>
            <p:nvPr/>
          </p:nvSpPr>
          <p:spPr bwMode="auto">
            <a:xfrm flipH="1">
              <a:off x="8244738" y="3480304"/>
              <a:ext cx="380622" cy="168531"/>
            </a:xfrm>
            <a:custGeom>
              <a:avLst/>
              <a:gdLst>
                <a:gd name="T0" fmla="*/ 1090 w 1317"/>
                <a:gd name="T1" fmla="*/ 91 h 674"/>
                <a:gd name="T2" fmla="*/ 1121 w 1317"/>
                <a:gd name="T3" fmla="*/ 112 h 674"/>
                <a:gd name="T4" fmla="*/ 1149 w 1317"/>
                <a:gd name="T5" fmla="*/ 137 h 674"/>
                <a:gd name="T6" fmla="*/ 1175 w 1317"/>
                <a:gd name="T7" fmla="*/ 165 h 674"/>
                <a:gd name="T8" fmla="*/ 1197 w 1317"/>
                <a:gd name="T9" fmla="*/ 196 h 674"/>
                <a:gd name="T10" fmla="*/ 1217 w 1317"/>
                <a:gd name="T11" fmla="*/ 228 h 674"/>
                <a:gd name="T12" fmla="*/ 1235 w 1317"/>
                <a:gd name="T13" fmla="*/ 263 h 674"/>
                <a:gd name="T14" fmla="*/ 1251 w 1317"/>
                <a:gd name="T15" fmla="*/ 298 h 674"/>
                <a:gd name="T16" fmla="*/ 1277 w 1317"/>
                <a:gd name="T17" fmla="*/ 376 h 674"/>
                <a:gd name="T18" fmla="*/ 1295 w 1317"/>
                <a:gd name="T19" fmla="*/ 458 h 674"/>
                <a:gd name="T20" fmla="*/ 1307 w 1317"/>
                <a:gd name="T21" fmla="*/ 543 h 674"/>
                <a:gd name="T22" fmla="*/ 1315 w 1317"/>
                <a:gd name="T23" fmla="*/ 631 h 674"/>
                <a:gd name="T24" fmla="*/ 750 w 1317"/>
                <a:gd name="T25" fmla="*/ 674 h 674"/>
                <a:gd name="T26" fmla="*/ 925 w 1317"/>
                <a:gd name="T27" fmla="*/ 0 h 674"/>
                <a:gd name="T28" fmla="*/ 1002 w 1317"/>
                <a:gd name="T29" fmla="*/ 39 h 674"/>
                <a:gd name="T30" fmla="*/ 1090 w 1317"/>
                <a:gd name="T31" fmla="*/ 91 h 674"/>
                <a:gd name="T32" fmla="*/ 0 w 1317"/>
                <a:gd name="T33" fmla="*/ 674 h 674"/>
                <a:gd name="T34" fmla="*/ 3 w 1317"/>
                <a:gd name="T35" fmla="*/ 631 h 674"/>
                <a:gd name="T36" fmla="*/ 9 w 1317"/>
                <a:gd name="T37" fmla="*/ 543 h 674"/>
                <a:gd name="T38" fmla="*/ 22 w 1317"/>
                <a:gd name="T39" fmla="*/ 457 h 674"/>
                <a:gd name="T40" fmla="*/ 41 w 1317"/>
                <a:gd name="T41" fmla="*/ 374 h 674"/>
                <a:gd name="T42" fmla="*/ 65 w 1317"/>
                <a:gd name="T43" fmla="*/ 296 h 674"/>
                <a:gd name="T44" fmla="*/ 81 w 1317"/>
                <a:gd name="T45" fmla="*/ 260 h 674"/>
                <a:gd name="T46" fmla="*/ 99 w 1317"/>
                <a:gd name="T47" fmla="*/ 226 h 674"/>
                <a:gd name="T48" fmla="*/ 120 w 1317"/>
                <a:gd name="T49" fmla="*/ 193 h 674"/>
                <a:gd name="T50" fmla="*/ 143 w 1317"/>
                <a:gd name="T51" fmla="*/ 163 h 674"/>
                <a:gd name="T52" fmla="*/ 169 w 1317"/>
                <a:gd name="T53" fmla="*/ 136 h 674"/>
                <a:gd name="T54" fmla="*/ 197 w 1317"/>
                <a:gd name="T55" fmla="*/ 111 h 674"/>
                <a:gd name="T56" fmla="*/ 228 w 1317"/>
                <a:gd name="T57" fmla="*/ 91 h 674"/>
                <a:gd name="T58" fmla="*/ 275 w 1317"/>
                <a:gd name="T59" fmla="*/ 63 h 674"/>
                <a:gd name="T60" fmla="*/ 361 w 1317"/>
                <a:gd name="T61" fmla="*/ 18 h 674"/>
                <a:gd name="T62" fmla="*/ 570 w 1317"/>
                <a:gd name="T63" fmla="*/ 674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17" h="674">
                  <a:moveTo>
                    <a:pt x="1090" y="91"/>
                  </a:moveTo>
                  <a:lnTo>
                    <a:pt x="1090" y="91"/>
                  </a:lnTo>
                  <a:lnTo>
                    <a:pt x="1105" y="102"/>
                  </a:lnTo>
                  <a:lnTo>
                    <a:pt x="1121" y="112"/>
                  </a:lnTo>
                  <a:lnTo>
                    <a:pt x="1136" y="124"/>
                  </a:lnTo>
                  <a:lnTo>
                    <a:pt x="1149" y="137"/>
                  </a:lnTo>
                  <a:lnTo>
                    <a:pt x="1162" y="151"/>
                  </a:lnTo>
                  <a:lnTo>
                    <a:pt x="1175" y="165"/>
                  </a:lnTo>
                  <a:lnTo>
                    <a:pt x="1186" y="179"/>
                  </a:lnTo>
                  <a:lnTo>
                    <a:pt x="1197" y="196"/>
                  </a:lnTo>
                  <a:lnTo>
                    <a:pt x="1207" y="211"/>
                  </a:lnTo>
                  <a:lnTo>
                    <a:pt x="1217" y="228"/>
                  </a:lnTo>
                  <a:lnTo>
                    <a:pt x="1226" y="244"/>
                  </a:lnTo>
                  <a:lnTo>
                    <a:pt x="1235" y="263"/>
                  </a:lnTo>
                  <a:lnTo>
                    <a:pt x="1243" y="280"/>
                  </a:lnTo>
                  <a:lnTo>
                    <a:pt x="1251" y="298"/>
                  </a:lnTo>
                  <a:lnTo>
                    <a:pt x="1266" y="336"/>
                  </a:lnTo>
                  <a:lnTo>
                    <a:pt x="1277" y="376"/>
                  </a:lnTo>
                  <a:lnTo>
                    <a:pt x="1287" y="417"/>
                  </a:lnTo>
                  <a:lnTo>
                    <a:pt x="1295" y="458"/>
                  </a:lnTo>
                  <a:lnTo>
                    <a:pt x="1303" y="501"/>
                  </a:lnTo>
                  <a:lnTo>
                    <a:pt x="1307" y="543"/>
                  </a:lnTo>
                  <a:lnTo>
                    <a:pt x="1312" y="588"/>
                  </a:lnTo>
                  <a:lnTo>
                    <a:pt x="1315" y="631"/>
                  </a:lnTo>
                  <a:lnTo>
                    <a:pt x="1317" y="674"/>
                  </a:lnTo>
                  <a:lnTo>
                    <a:pt x="750" y="674"/>
                  </a:lnTo>
                  <a:lnTo>
                    <a:pt x="925" y="0"/>
                  </a:lnTo>
                  <a:lnTo>
                    <a:pt x="925" y="0"/>
                  </a:lnTo>
                  <a:lnTo>
                    <a:pt x="962" y="18"/>
                  </a:lnTo>
                  <a:lnTo>
                    <a:pt x="1002" y="39"/>
                  </a:lnTo>
                  <a:lnTo>
                    <a:pt x="1045" y="63"/>
                  </a:lnTo>
                  <a:lnTo>
                    <a:pt x="1090" y="91"/>
                  </a:lnTo>
                  <a:lnTo>
                    <a:pt x="1090" y="91"/>
                  </a:lnTo>
                  <a:close/>
                  <a:moveTo>
                    <a:pt x="0" y="674"/>
                  </a:moveTo>
                  <a:lnTo>
                    <a:pt x="0" y="674"/>
                  </a:lnTo>
                  <a:lnTo>
                    <a:pt x="3" y="631"/>
                  </a:lnTo>
                  <a:lnTo>
                    <a:pt x="5" y="586"/>
                  </a:lnTo>
                  <a:lnTo>
                    <a:pt x="9" y="543"/>
                  </a:lnTo>
                  <a:lnTo>
                    <a:pt x="15" y="500"/>
                  </a:lnTo>
                  <a:lnTo>
                    <a:pt x="22" y="457"/>
                  </a:lnTo>
                  <a:lnTo>
                    <a:pt x="31" y="415"/>
                  </a:lnTo>
                  <a:lnTo>
                    <a:pt x="41" y="374"/>
                  </a:lnTo>
                  <a:lnTo>
                    <a:pt x="52" y="335"/>
                  </a:lnTo>
                  <a:lnTo>
                    <a:pt x="65" y="296"/>
                  </a:lnTo>
                  <a:lnTo>
                    <a:pt x="73" y="278"/>
                  </a:lnTo>
                  <a:lnTo>
                    <a:pt x="81" y="260"/>
                  </a:lnTo>
                  <a:lnTo>
                    <a:pt x="90" y="242"/>
                  </a:lnTo>
                  <a:lnTo>
                    <a:pt x="99" y="226"/>
                  </a:lnTo>
                  <a:lnTo>
                    <a:pt x="109" y="210"/>
                  </a:lnTo>
                  <a:lnTo>
                    <a:pt x="120" y="193"/>
                  </a:lnTo>
                  <a:lnTo>
                    <a:pt x="132" y="178"/>
                  </a:lnTo>
                  <a:lnTo>
                    <a:pt x="143" y="163"/>
                  </a:lnTo>
                  <a:lnTo>
                    <a:pt x="155" y="149"/>
                  </a:lnTo>
                  <a:lnTo>
                    <a:pt x="169" y="136"/>
                  </a:lnTo>
                  <a:lnTo>
                    <a:pt x="182" y="123"/>
                  </a:lnTo>
                  <a:lnTo>
                    <a:pt x="197" y="111"/>
                  </a:lnTo>
                  <a:lnTo>
                    <a:pt x="211" y="101"/>
                  </a:lnTo>
                  <a:lnTo>
                    <a:pt x="228" y="91"/>
                  </a:lnTo>
                  <a:lnTo>
                    <a:pt x="228" y="91"/>
                  </a:lnTo>
                  <a:lnTo>
                    <a:pt x="275" y="63"/>
                  </a:lnTo>
                  <a:lnTo>
                    <a:pt x="320" y="39"/>
                  </a:lnTo>
                  <a:lnTo>
                    <a:pt x="361" y="18"/>
                  </a:lnTo>
                  <a:lnTo>
                    <a:pt x="401" y="1"/>
                  </a:lnTo>
                  <a:lnTo>
                    <a:pt x="570" y="674"/>
                  </a:lnTo>
                  <a:lnTo>
                    <a:pt x="0" y="674"/>
                  </a:lnTo>
                  <a:close/>
                </a:path>
              </a:pathLst>
            </a:custGeom>
            <a:solidFill>
              <a:srgbClr val="E74C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2223"/>
            <p:cNvSpPr>
              <a:spLocks/>
            </p:cNvSpPr>
            <p:nvPr/>
          </p:nvSpPr>
          <p:spPr bwMode="auto">
            <a:xfrm flipH="1">
              <a:off x="8387254" y="3362158"/>
              <a:ext cx="93852" cy="144207"/>
            </a:xfrm>
            <a:custGeom>
              <a:avLst/>
              <a:gdLst>
                <a:gd name="T0" fmla="*/ 327 w 327"/>
                <a:gd name="T1" fmla="*/ 0 h 576"/>
                <a:gd name="T2" fmla="*/ 0 w 327"/>
                <a:gd name="T3" fmla="*/ 0 h 576"/>
                <a:gd name="T4" fmla="*/ 0 w 327"/>
                <a:gd name="T5" fmla="*/ 453 h 576"/>
                <a:gd name="T6" fmla="*/ 0 w 327"/>
                <a:gd name="T7" fmla="*/ 453 h 576"/>
                <a:gd name="T8" fmla="*/ 1 w 327"/>
                <a:gd name="T9" fmla="*/ 468 h 576"/>
                <a:gd name="T10" fmla="*/ 5 w 327"/>
                <a:gd name="T11" fmla="*/ 480 h 576"/>
                <a:gd name="T12" fmla="*/ 8 w 327"/>
                <a:gd name="T13" fmla="*/ 493 h 576"/>
                <a:gd name="T14" fmla="*/ 15 w 327"/>
                <a:gd name="T15" fmla="*/ 505 h 576"/>
                <a:gd name="T16" fmla="*/ 21 w 327"/>
                <a:gd name="T17" fmla="*/ 515 h 576"/>
                <a:gd name="T18" fmla="*/ 30 w 327"/>
                <a:gd name="T19" fmla="*/ 526 h 576"/>
                <a:gd name="T20" fmla="*/ 40 w 327"/>
                <a:gd name="T21" fmla="*/ 534 h 576"/>
                <a:gd name="T22" fmla="*/ 52 w 327"/>
                <a:gd name="T23" fmla="*/ 542 h 576"/>
                <a:gd name="T24" fmla="*/ 63 w 327"/>
                <a:gd name="T25" fmla="*/ 550 h 576"/>
                <a:gd name="T26" fmla="*/ 76 w 327"/>
                <a:gd name="T27" fmla="*/ 556 h 576"/>
                <a:gd name="T28" fmla="*/ 90 w 327"/>
                <a:gd name="T29" fmla="*/ 561 h 576"/>
                <a:gd name="T30" fmla="*/ 103 w 327"/>
                <a:gd name="T31" fmla="*/ 566 h 576"/>
                <a:gd name="T32" fmla="*/ 118 w 327"/>
                <a:gd name="T33" fmla="*/ 570 h 576"/>
                <a:gd name="T34" fmla="*/ 132 w 327"/>
                <a:gd name="T35" fmla="*/ 572 h 576"/>
                <a:gd name="T36" fmla="*/ 148 w 327"/>
                <a:gd name="T37" fmla="*/ 574 h 576"/>
                <a:gd name="T38" fmla="*/ 164 w 327"/>
                <a:gd name="T39" fmla="*/ 576 h 576"/>
                <a:gd name="T40" fmla="*/ 178 w 327"/>
                <a:gd name="T41" fmla="*/ 576 h 576"/>
                <a:gd name="T42" fmla="*/ 194 w 327"/>
                <a:gd name="T43" fmla="*/ 574 h 576"/>
                <a:gd name="T44" fmla="*/ 209 w 327"/>
                <a:gd name="T45" fmla="*/ 572 h 576"/>
                <a:gd name="T46" fmla="*/ 223 w 327"/>
                <a:gd name="T47" fmla="*/ 569 h 576"/>
                <a:gd name="T48" fmla="*/ 237 w 327"/>
                <a:gd name="T49" fmla="*/ 566 h 576"/>
                <a:gd name="T50" fmla="*/ 250 w 327"/>
                <a:gd name="T51" fmla="*/ 560 h 576"/>
                <a:gd name="T52" fmla="*/ 264 w 327"/>
                <a:gd name="T53" fmla="*/ 555 h 576"/>
                <a:gd name="T54" fmla="*/ 275 w 327"/>
                <a:gd name="T55" fmla="*/ 547 h 576"/>
                <a:gd name="T56" fmla="*/ 286 w 327"/>
                <a:gd name="T57" fmla="*/ 540 h 576"/>
                <a:gd name="T58" fmla="*/ 296 w 327"/>
                <a:gd name="T59" fmla="*/ 530 h 576"/>
                <a:gd name="T60" fmla="*/ 305 w 327"/>
                <a:gd name="T61" fmla="*/ 520 h 576"/>
                <a:gd name="T62" fmla="*/ 312 w 327"/>
                <a:gd name="T63" fmla="*/ 510 h 576"/>
                <a:gd name="T64" fmla="*/ 319 w 327"/>
                <a:gd name="T65" fmla="*/ 497 h 576"/>
                <a:gd name="T66" fmla="*/ 323 w 327"/>
                <a:gd name="T67" fmla="*/ 484 h 576"/>
                <a:gd name="T68" fmla="*/ 325 w 327"/>
                <a:gd name="T69" fmla="*/ 470 h 576"/>
                <a:gd name="T70" fmla="*/ 327 w 327"/>
                <a:gd name="T71" fmla="*/ 453 h 576"/>
                <a:gd name="T72" fmla="*/ 327 w 327"/>
                <a:gd name="T7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7" h="576">
                  <a:moveTo>
                    <a:pt x="327" y="0"/>
                  </a:moveTo>
                  <a:lnTo>
                    <a:pt x="0" y="0"/>
                  </a:lnTo>
                  <a:lnTo>
                    <a:pt x="0" y="453"/>
                  </a:lnTo>
                  <a:lnTo>
                    <a:pt x="0" y="453"/>
                  </a:lnTo>
                  <a:lnTo>
                    <a:pt x="1" y="468"/>
                  </a:lnTo>
                  <a:lnTo>
                    <a:pt x="5" y="480"/>
                  </a:lnTo>
                  <a:lnTo>
                    <a:pt x="8" y="493"/>
                  </a:lnTo>
                  <a:lnTo>
                    <a:pt x="15" y="505"/>
                  </a:lnTo>
                  <a:lnTo>
                    <a:pt x="21" y="515"/>
                  </a:lnTo>
                  <a:lnTo>
                    <a:pt x="30" y="526"/>
                  </a:lnTo>
                  <a:lnTo>
                    <a:pt x="40" y="534"/>
                  </a:lnTo>
                  <a:lnTo>
                    <a:pt x="52" y="542"/>
                  </a:lnTo>
                  <a:lnTo>
                    <a:pt x="63" y="550"/>
                  </a:lnTo>
                  <a:lnTo>
                    <a:pt x="76" y="556"/>
                  </a:lnTo>
                  <a:lnTo>
                    <a:pt x="90" y="561"/>
                  </a:lnTo>
                  <a:lnTo>
                    <a:pt x="103" y="566"/>
                  </a:lnTo>
                  <a:lnTo>
                    <a:pt x="118" y="570"/>
                  </a:lnTo>
                  <a:lnTo>
                    <a:pt x="132" y="572"/>
                  </a:lnTo>
                  <a:lnTo>
                    <a:pt x="148" y="574"/>
                  </a:lnTo>
                  <a:lnTo>
                    <a:pt x="164" y="576"/>
                  </a:lnTo>
                  <a:lnTo>
                    <a:pt x="178" y="576"/>
                  </a:lnTo>
                  <a:lnTo>
                    <a:pt x="194" y="574"/>
                  </a:lnTo>
                  <a:lnTo>
                    <a:pt x="209" y="572"/>
                  </a:lnTo>
                  <a:lnTo>
                    <a:pt x="223" y="569"/>
                  </a:lnTo>
                  <a:lnTo>
                    <a:pt x="237" y="566"/>
                  </a:lnTo>
                  <a:lnTo>
                    <a:pt x="250" y="560"/>
                  </a:lnTo>
                  <a:lnTo>
                    <a:pt x="264" y="555"/>
                  </a:lnTo>
                  <a:lnTo>
                    <a:pt x="275" y="547"/>
                  </a:lnTo>
                  <a:lnTo>
                    <a:pt x="286" y="540"/>
                  </a:lnTo>
                  <a:lnTo>
                    <a:pt x="296" y="530"/>
                  </a:lnTo>
                  <a:lnTo>
                    <a:pt x="305" y="520"/>
                  </a:lnTo>
                  <a:lnTo>
                    <a:pt x="312" y="510"/>
                  </a:lnTo>
                  <a:lnTo>
                    <a:pt x="319" y="497"/>
                  </a:lnTo>
                  <a:lnTo>
                    <a:pt x="323" y="484"/>
                  </a:lnTo>
                  <a:lnTo>
                    <a:pt x="325" y="470"/>
                  </a:lnTo>
                  <a:lnTo>
                    <a:pt x="327" y="453"/>
                  </a:lnTo>
                  <a:lnTo>
                    <a:pt x="327" y="0"/>
                  </a:lnTo>
                  <a:close/>
                </a:path>
              </a:pathLst>
            </a:custGeom>
            <a:solidFill>
              <a:srgbClr val="FFF8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2224"/>
            <p:cNvSpPr>
              <a:spLocks/>
            </p:cNvSpPr>
            <p:nvPr/>
          </p:nvSpPr>
          <p:spPr bwMode="auto">
            <a:xfrm flipH="1">
              <a:off x="8385516" y="3469879"/>
              <a:ext cx="97328" cy="178955"/>
            </a:xfrm>
            <a:custGeom>
              <a:avLst/>
              <a:gdLst>
                <a:gd name="T0" fmla="*/ 206 w 335"/>
                <a:gd name="T1" fmla="*/ 265 h 721"/>
                <a:gd name="T2" fmla="*/ 221 w 335"/>
                <a:gd name="T3" fmla="*/ 721 h 721"/>
                <a:gd name="T4" fmla="*/ 113 w 335"/>
                <a:gd name="T5" fmla="*/ 721 h 721"/>
                <a:gd name="T6" fmla="*/ 128 w 335"/>
                <a:gd name="T7" fmla="*/ 265 h 721"/>
                <a:gd name="T8" fmla="*/ 0 w 335"/>
                <a:gd name="T9" fmla="*/ 0 h 721"/>
                <a:gd name="T10" fmla="*/ 0 w 335"/>
                <a:gd name="T11" fmla="*/ 0 h 721"/>
                <a:gd name="T12" fmla="*/ 11 w 335"/>
                <a:gd name="T13" fmla="*/ 0 h 721"/>
                <a:gd name="T14" fmla="*/ 22 w 335"/>
                <a:gd name="T15" fmla="*/ 1 h 721"/>
                <a:gd name="T16" fmla="*/ 33 w 335"/>
                <a:gd name="T17" fmla="*/ 3 h 721"/>
                <a:gd name="T18" fmla="*/ 44 w 335"/>
                <a:gd name="T19" fmla="*/ 6 h 721"/>
                <a:gd name="T20" fmla="*/ 66 w 335"/>
                <a:gd name="T21" fmla="*/ 13 h 721"/>
                <a:gd name="T22" fmla="*/ 87 w 335"/>
                <a:gd name="T23" fmla="*/ 21 h 721"/>
                <a:gd name="T24" fmla="*/ 108 w 335"/>
                <a:gd name="T25" fmla="*/ 29 h 721"/>
                <a:gd name="T26" fmla="*/ 130 w 335"/>
                <a:gd name="T27" fmla="*/ 36 h 721"/>
                <a:gd name="T28" fmla="*/ 140 w 335"/>
                <a:gd name="T29" fmla="*/ 40 h 721"/>
                <a:gd name="T30" fmla="*/ 151 w 335"/>
                <a:gd name="T31" fmla="*/ 42 h 721"/>
                <a:gd name="T32" fmla="*/ 161 w 335"/>
                <a:gd name="T33" fmla="*/ 43 h 721"/>
                <a:gd name="T34" fmla="*/ 171 w 335"/>
                <a:gd name="T35" fmla="*/ 44 h 721"/>
                <a:gd name="T36" fmla="*/ 171 w 335"/>
                <a:gd name="T37" fmla="*/ 44 h 721"/>
                <a:gd name="T38" fmla="*/ 181 w 335"/>
                <a:gd name="T39" fmla="*/ 43 h 721"/>
                <a:gd name="T40" fmla="*/ 191 w 335"/>
                <a:gd name="T41" fmla="*/ 42 h 721"/>
                <a:gd name="T42" fmla="*/ 200 w 335"/>
                <a:gd name="T43" fmla="*/ 40 h 721"/>
                <a:gd name="T44" fmla="*/ 211 w 335"/>
                <a:gd name="T45" fmla="*/ 36 h 721"/>
                <a:gd name="T46" fmla="*/ 231 w 335"/>
                <a:gd name="T47" fmla="*/ 30 h 721"/>
                <a:gd name="T48" fmla="*/ 251 w 335"/>
                <a:gd name="T49" fmla="*/ 21 h 721"/>
                <a:gd name="T50" fmla="*/ 271 w 335"/>
                <a:gd name="T51" fmla="*/ 13 h 721"/>
                <a:gd name="T52" fmla="*/ 291 w 335"/>
                <a:gd name="T53" fmla="*/ 6 h 721"/>
                <a:gd name="T54" fmla="*/ 303 w 335"/>
                <a:gd name="T55" fmla="*/ 3 h 721"/>
                <a:gd name="T56" fmla="*/ 313 w 335"/>
                <a:gd name="T57" fmla="*/ 1 h 721"/>
                <a:gd name="T58" fmla="*/ 324 w 335"/>
                <a:gd name="T59" fmla="*/ 0 h 721"/>
                <a:gd name="T60" fmla="*/ 335 w 335"/>
                <a:gd name="T61" fmla="*/ 0 h 721"/>
                <a:gd name="T62" fmla="*/ 206 w 335"/>
                <a:gd name="T63" fmla="*/ 265 h 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35" h="721">
                  <a:moveTo>
                    <a:pt x="206" y="265"/>
                  </a:moveTo>
                  <a:lnTo>
                    <a:pt x="221" y="721"/>
                  </a:lnTo>
                  <a:lnTo>
                    <a:pt x="113" y="721"/>
                  </a:lnTo>
                  <a:lnTo>
                    <a:pt x="128" y="265"/>
                  </a:lnTo>
                  <a:lnTo>
                    <a:pt x="0" y="0"/>
                  </a:lnTo>
                  <a:lnTo>
                    <a:pt x="0" y="0"/>
                  </a:lnTo>
                  <a:lnTo>
                    <a:pt x="11" y="0"/>
                  </a:lnTo>
                  <a:lnTo>
                    <a:pt x="22" y="1"/>
                  </a:lnTo>
                  <a:lnTo>
                    <a:pt x="33" y="3"/>
                  </a:lnTo>
                  <a:lnTo>
                    <a:pt x="44" y="6"/>
                  </a:lnTo>
                  <a:lnTo>
                    <a:pt x="66" y="13"/>
                  </a:lnTo>
                  <a:lnTo>
                    <a:pt x="87" y="21"/>
                  </a:lnTo>
                  <a:lnTo>
                    <a:pt x="108" y="29"/>
                  </a:lnTo>
                  <a:lnTo>
                    <a:pt x="130" y="36"/>
                  </a:lnTo>
                  <a:lnTo>
                    <a:pt x="140" y="40"/>
                  </a:lnTo>
                  <a:lnTo>
                    <a:pt x="151" y="42"/>
                  </a:lnTo>
                  <a:lnTo>
                    <a:pt x="161" y="43"/>
                  </a:lnTo>
                  <a:lnTo>
                    <a:pt x="171" y="44"/>
                  </a:lnTo>
                  <a:lnTo>
                    <a:pt x="171" y="44"/>
                  </a:lnTo>
                  <a:lnTo>
                    <a:pt x="181" y="43"/>
                  </a:lnTo>
                  <a:lnTo>
                    <a:pt x="191" y="42"/>
                  </a:lnTo>
                  <a:lnTo>
                    <a:pt x="200" y="40"/>
                  </a:lnTo>
                  <a:lnTo>
                    <a:pt x="211" y="36"/>
                  </a:lnTo>
                  <a:lnTo>
                    <a:pt x="231" y="30"/>
                  </a:lnTo>
                  <a:lnTo>
                    <a:pt x="251" y="21"/>
                  </a:lnTo>
                  <a:lnTo>
                    <a:pt x="271" y="13"/>
                  </a:lnTo>
                  <a:lnTo>
                    <a:pt x="291" y="6"/>
                  </a:lnTo>
                  <a:lnTo>
                    <a:pt x="303" y="3"/>
                  </a:lnTo>
                  <a:lnTo>
                    <a:pt x="313" y="1"/>
                  </a:lnTo>
                  <a:lnTo>
                    <a:pt x="324" y="0"/>
                  </a:lnTo>
                  <a:lnTo>
                    <a:pt x="335" y="0"/>
                  </a:lnTo>
                  <a:lnTo>
                    <a:pt x="206" y="265"/>
                  </a:lnTo>
                  <a:close/>
                </a:path>
              </a:pathLst>
            </a:custGeom>
            <a:solidFill>
              <a:srgbClr val="C039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2225"/>
            <p:cNvSpPr>
              <a:spLocks/>
            </p:cNvSpPr>
            <p:nvPr/>
          </p:nvSpPr>
          <p:spPr bwMode="auto">
            <a:xfrm flipH="1">
              <a:off x="8387254" y="3419494"/>
              <a:ext cx="93852" cy="52123"/>
            </a:xfrm>
            <a:custGeom>
              <a:avLst/>
              <a:gdLst>
                <a:gd name="T0" fmla="*/ 0 w 327"/>
                <a:gd name="T1" fmla="*/ 58 h 214"/>
                <a:gd name="T2" fmla="*/ 0 w 327"/>
                <a:gd name="T3" fmla="*/ 0 h 214"/>
                <a:gd name="T4" fmla="*/ 327 w 327"/>
                <a:gd name="T5" fmla="*/ 0 h 214"/>
                <a:gd name="T6" fmla="*/ 327 w 327"/>
                <a:gd name="T7" fmla="*/ 214 h 214"/>
                <a:gd name="T8" fmla="*/ 0 w 327"/>
                <a:gd name="T9" fmla="*/ 58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214">
                  <a:moveTo>
                    <a:pt x="0" y="58"/>
                  </a:moveTo>
                  <a:lnTo>
                    <a:pt x="0" y="0"/>
                  </a:lnTo>
                  <a:lnTo>
                    <a:pt x="327" y="0"/>
                  </a:lnTo>
                  <a:lnTo>
                    <a:pt x="327" y="214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FFF8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2226"/>
            <p:cNvSpPr>
              <a:spLocks/>
            </p:cNvSpPr>
            <p:nvPr/>
          </p:nvSpPr>
          <p:spPr bwMode="auto">
            <a:xfrm flipH="1">
              <a:off x="8312520" y="3219689"/>
              <a:ext cx="243320" cy="217179"/>
            </a:xfrm>
            <a:custGeom>
              <a:avLst/>
              <a:gdLst>
                <a:gd name="T0" fmla="*/ 387 w 838"/>
                <a:gd name="T1" fmla="*/ 0 h 877"/>
                <a:gd name="T2" fmla="*/ 301 w 838"/>
                <a:gd name="T3" fmla="*/ 10 h 877"/>
                <a:gd name="T4" fmla="*/ 227 w 838"/>
                <a:gd name="T5" fmla="*/ 29 h 877"/>
                <a:gd name="T6" fmla="*/ 164 w 838"/>
                <a:gd name="T7" fmla="*/ 58 h 877"/>
                <a:gd name="T8" fmla="*/ 111 w 838"/>
                <a:gd name="T9" fmla="*/ 94 h 877"/>
                <a:gd name="T10" fmla="*/ 70 w 838"/>
                <a:gd name="T11" fmla="*/ 137 h 877"/>
                <a:gd name="T12" fmla="*/ 40 w 838"/>
                <a:gd name="T13" fmla="*/ 186 h 877"/>
                <a:gd name="T14" fmla="*/ 17 w 838"/>
                <a:gd name="T15" fmla="*/ 240 h 877"/>
                <a:gd name="T16" fmla="*/ 5 w 838"/>
                <a:gd name="T17" fmla="*/ 297 h 877"/>
                <a:gd name="T18" fmla="*/ 0 w 838"/>
                <a:gd name="T19" fmla="*/ 357 h 877"/>
                <a:gd name="T20" fmla="*/ 4 w 838"/>
                <a:gd name="T21" fmla="*/ 418 h 877"/>
                <a:gd name="T22" fmla="*/ 15 w 838"/>
                <a:gd name="T23" fmla="*/ 480 h 877"/>
                <a:gd name="T24" fmla="*/ 33 w 838"/>
                <a:gd name="T25" fmla="*/ 541 h 877"/>
                <a:gd name="T26" fmla="*/ 56 w 838"/>
                <a:gd name="T27" fmla="*/ 600 h 877"/>
                <a:gd name="T28" fmla="*/ 87 w 838"/>
                <a:gd name="T29" fmla="*/ 656 h 877"/>
                <a:gd name="T30" fmla="*/ 123 w 838"/>
                <a:gd name="T31" fmla="*/ 709 h 877"/>
                <a:gd name="T32" fmla="*/ 163 w 838"/>
                <a:gd name="T33" fmla="*/ 755 h 877"/>
                <a:gd name="T34" fmla="*/ 208 w 838"/>
                <a:gd name="T35" fmla="*/ 796 h 877"/>
                <a:gd name="T36" fmla="*/ 256 w 838"/>
                <a:gd name="T37" fmla="*/ 831 h 877"/>
                <a:gd name="T38" fmla="*/ 308 w 838"/>
                <a:gd name="T39" fmla="*/ 856 h 877"/>
                <a:gd name="T40" fmla="*/ 363 w 838"/>
                <a:gd name="T41" fmla="*/ 872 h 877"/>
                <a:gd name="T42" fmla="*/ 420 w 838"/>
                <a:gd name="T43" fmla="*/ 877 h 877"/>
                <a:gd name="T44" fmla="*/ 457 w 838"/>
                <a:gd name="T45" fmla="*/ 875 h 877"/>
                <a:gd name="T46" fmla="*/ 513 w 838"/>
                <a:gd name="T47" fmla="*/ 862 h 877"/>
                <a:gd name="T48" fmla="*/ 566 w 838"/>
                <a:gd name="T49" fmla="*/ 840 h 877"/>
                <a:gd name="T50" fmla="*/ 615 w 838"/>
                <a:gd name="T51" fmla="*/ 809 h 877"/>
                <a:gd name="T52" fmla="*/ 661 w 838"/>
                <a:gd name="T53" fmla="*/ 770 h 877"/>
                <a:gd name="T54" fmla="*/ 703 w 838"/>
                <a:gd name="T55" fmla="*/ 725 h 877"/>
                <a:gd name="T56" fmla="*/ 741 w 838"/>
                <a:gd name="T57" fmla="*/ 674 h 877"/>
                <a:gd name="T58" fmla="*/ 772 w 838"/>
                <a:gd name="T59" fmla="*/ 619 h 877"/>
                <a:gd name="T60" fmla="*/ 799 w 838"/>
                <a:gd name="T61" fmla="*/ 561 h 877"/>
                <a:gd name="T62" fmla="*/ 819 w 838"/>
                <a:gd name="T63" fmla="*/ 500 h 877"/>
                <a:gd name="T64" fmla="*/ 833 w 838"/>
                <a:gd name="T65" fmla="*/ 439 h 877"/>
                <a:gd name="T66" fmla="*/ 838 w 838"/>
                <a:gd name="T67" fmla="*/ 377 h 877"/>
                <a:gd name="T68" fmla="*/ 837 w 838"/>
                <a:gd name="T69" fmla="*/ 317 h 877"/>
                <a:gd name="T70" fmla="*/ 827 w 838"/>
                <a:gd name="T71" fmla="*/ 258 h 877"/>
                <a:gd name="T72" fmla="*/ 808 w 838"/>
                <a:gd name="T73" fmla="*/ 203 h 877"/>
                <a:gd name="T74" fmla="*/ 780 w 838"/>
                <a:gd name="T75" fmla="*/ 153 h 877"/>
                <a:gd name="T76" fmla="*/ 742 w 838"/>
                <a:gd name="T77" fmla="*/ 107 h 877"/>
                <a:gd name="T78" fmla="*/ 694 w 838"/>
                <a:gd name="T79" fmla="*/ 68 h 877"/>
                <a:gd name="T80" fmla="*/ 634 w 838"/>
                <a:gd name="T81" fmla="*/ 38 h 877"/>
                <a:gd name="T82" fmla="*/ 563 w 838"/>
                <a:gd name="T83" fmla="*/ 15 h 877"/>
                <a:gd name="T84" fmla="*/ 482 w 838"/>
                <a:gd name="T85" fmla="*/ 2 h 877"/>
                <a:gd name="T86" fmla="*/ 420 w 838"/>
                <a:gd name="T87" fmla="*/ 0 h 8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38" h="877">
                  <a:moveTo>
                    <a:pt x="420" y="0"/>
                  </a:moveTo>
                  <a:lnTo>
                    <a:pt x="420" y="0"/>
                  </a:lnTo>
                  <a:lnTo>
                    <a:pt x="387" y="0"/>
                  </a:lnTo>
                  <a:lnTo>
                    <a:pt x="357" y="2"/>
                  </a:lnTo>
                  <a:lnTo>
                    <a:pt x="329" y="6"/>
                  </a:lnTo>
                  <a:lnTo>
                    <a:pt x="301" y="10"/>
                  </a:lnTo>
                  <a:lnTo>
                    <a:pt x="275" y="15"/>
                  </a:lnTo>
                  <a:lnTo>
                    <a:pt x="250" y="22"/>
                  </a:lnTo>
                  <a:lnTo>
                    <a:pt x="227" y="29"/>
                  </a:lnTo>
                  <a:lnTo>
                    <a:pt x="205" y="38"/>
                  </a:lnTo>
                  <a:lnTo>
                    <a:pt x="183" y="47"/>
                  </a:lnTo>
                  <a:lnTo>
                    <a:pt x="164" y="58"/>
                  </a:lnTo>
                  <a:lnTo>
                    <a:pt x="145" y="68"/>
                  </a:lnTo>
                  <a:lnTo>
                    <a:pt x="128" y="81"/>
                  </a:lnTo>
                  <a:lnTo>
                    <a:pt x="111" y="94"/>
                  </a:lnTo>
                  <a:lnTo>
                    <a:pt x="97" y="107"/>
                  </a:lnTo>
                  <a:lnTo>
                    <a:pt x="83" y="122"/>
                  </a:lnTo>
                  <a:lnTo>
                    <a:pt x="70" y="137"/>
                  </a:lnTo>
                  <a:lnTo>
                    <a:pt x="59" y="153"/>
                  </a:lnTo>
                  <a:lnTo>
                    <a:pt x="49" y="169"/>
                  </a:lnTo>
                  <a:lnTo>
                    <a:pt x="40" y="186"/>
                  </a:lnTo>
                  <a:lnTo>
                    <a:pt x="31" y="203"/>
                  </a:lnTo>
                  <a:lnTo>
                    <a:pt x="24" y="222"/>
                  </a:lnTo>
                  <a:lnTo>
                    <a:pt x="17" y="240"/>
                  </a:lnTo>
                  <a:lnTo>
                    <a:pt x="12" y="258"/>
                  </a:lnTo>
                  <a:lnTo>
                    <a:pt x="8" y="278"/>
                  </a:lnTo>
                  <a:lnTo>
                    <a:pt x="5" y="297"/>
                  </a:lnTo>
                  <a:lnTo>
                    <a:pt x="3" y="317"/>
                  </a:lnTo>
                  <a:lnTo>
                    <a:pt x="0" y="337"/>
                  </a:lnTo>
                  <a:lnTo>
                    <a:pt x="0" y="357"/>
                  </a:lnTo>
                  <a:lnTo>
                    <a:pt x="0" y="377"/>
                  </a:lnTo>
                  <a:lnTo>
                    <a:pt x="1" y="398"/>
                  </a:lnTo>
                  <a:lnTo>
                    <a:pt x="4" y="418"/>
                  </a:lnTo>
                  <a:lnTo>
                    <a:pt x="7" y="439"/>
                  </a:lnTo>
                  <a:lnTo>
                    <a:pt x="10" y="459"/>
                  </a:lnTo>
                  <a:lnTo>
                    <a:pt x="15" y="480"/>
                  </a:lnTo>
                  <a:lnTo>
                    <a:pt x="19" y="500"/>
                  </a:lnTo>
                  <a:lnTo>
                    <a:pt x="26" y="521"/>
                  </a:lnTo>
                  <a:lnTo>
                    <a:pt x="33" y="541"/>
                  </a:lnTo>
                  <a:lnTo>
                    <a:pt x="40" y="561"/>
                  </a:lnTo>
                  <a:lnTo>
                    <a:pt x="49" y="580"/>
                  </a:lnTo>
                  <a:lnTo>
                    <a:pt x="56" y="600"/>
                  </a:lnTo>
                  <a:lnTo>
                    <a:pt x="67" y="619"/>
                  </a:lnTo>
                  <a:lnTo>
                    <a:pt x="77" y="637"/>
                  </a:lnTo>
                  <a:lnTo>
                    <a:pt x="87" y="656"/>
                  </a:lnTo>
                  <a:lnTo>
                    <a:pt x="98" y="674"/>
                  </a:lnTo>
                  <a:lnTo>
                    <a:pt x="110" y="691"/>
                  </a:lnTo>
                  <a:lnTo>
                    <a:pt x="123" y="709"/>
                  </a:lnTo>
                  <a:lnTo>
                    <a:pt x="136" y="725"/>
                  </a:lnTo>
                  <a:lnTo>
                    <a:pt x="150" y="740"/>
                  </a:lnTo>
                  <a:lnTo>
                    <a:pt x="163" y="755"/>
                  </a:lnTo>
                  <a:lnTo>
                    <a:pt x="178" y="770"/>
                  </a:lnTo>
                  <a:lnTo>
                    <a:pt x="192" y="783"/>
                  </a:lnTo>
                  <a:lnTo>
                    <a:pt x="208" y="796"/>
                  </a:lnTo>
                  <a:lnTo>
                    <a:pt x="224" y="809"/>
                  </a:lnTo>
                  <a:lnTo>
                    <a:pt x="239" y="820"/>
                  </a:lnTo>
                  <a:lnTo>
                    <a:pt x="256" y="831"/>
                  </a:lnTo>
                  <a:lnTo>
                    <a:pt x="273" y="840"/>
                  </a:lnTo>
                  <a:lnTo>
                    <a:pt x="291" y="848"/>
                  </a:lnTo>
                  <a:lnTo>
                    <a:pt x="308" y="856"/>
                  </a:lnTo>
                  <a:lnTo>
                    <a:pt x="326" y="862"/>
                  </a:lnTo>
                  <a:lnTo>
                    <a:pt x="344" y="867"/>
                  </a:lnTo>
                  <a:lnTo>
                    <a:pt x="363" y="872"/>
                  </a:lnTo>
                  <a:lnTo>
                    <a:pt x="382" y="875"/>
                  </a:lnTo>
                  <a:lnTo>
                    <a:pt x="400" y="877"/>
                  </a:lnTo>
                  <a:lnTo>
                    <a:pt x="420" y="877"/>
                  </a:lnTo>
                  <a:lnTo>
                    <a:pt x="420" y="877"/>
                  </a:lnTo>
                  <a:lnTo>
                    <a:pt x="439" y="877"/>
                  </a:lnTo>
                  <a:lnTo>
                    <a:pt x="457" y="875"/>
                  </a:lnTo>
                  <a:lnTo>
                    <a:pt x="476" y="872"/>
                  </a:lnTo>
                  <a:lnTo>
                    <a:pt x="495" y="867"/>
                  </a:lnTo>
                  <a:lnTo>
                    <a:pt x="513" y="862"/>
                  </a:lnTo>
                  <a:lnTo>
                    <a:pt x="531" y="856"/>
                  </a:lnTo>
                  <a:lnTo>
                    <a:pt x="548" y="848"/>
                  </a:lnTo>
                  <a:lnTo>
                    <a:pt x="566" y="840"/>
                  </a:lnTo>
                  <a:lnTo>
                    <a:pt x="583" y="831"/>
                  </a:lnTo>
                  <a:lnTo>
                    <a:pt x="599" y="820"/>
                  </a:lnTo>
                  <a:lnTo>
                    <a:pt x="615" y="809"/>
                  </a:lnTo>
                  <a:lnTo>
                    <a:pt x="631" y="796"/>
                  </a:lnTo>
                  <a:lnTo>
                    <a:pt x="646" y="783"/>
                  </a:lnTo>
                  <a:lnTo>
                    <a:pt x="661" y="770"/>
                  </a:lnTo>
                  <a:lnTo>
                    <a:pt x="676" y="755"/>
                  </a:lnTo>
                  <a:lnTo>
                    <a:pt x="689" y="740"/>
                  </a:lnTo>
                  <a:lnTo>
                    <a:pt x="703" y="725"/>
                  </a:lnTo>
                  <a:lnTo>
                    <a:pt x="716" y="709"/>
                  </a:lnTo>
                  <a:lnTo>
                    <a:pt x="728" y="691"/>
                  </a:lnTo>
                  <a:lnTo>
                    <a:pt x="741" y="674"/>
                  </a:lnTo>
                  <a:lnTo>
                    <a:pt x="752" y="656"/>
                  </a:lnTo>
                  <a:lnTo>
                    <a:pt x="762" y="637"/>
                  </a:lnTo>
                  <a:lnTo>
                    <a:pt x="772" y="619"/>
                  </a:lnTo>
                  <a:lnTo>
                    <a:pt x="782" y="600"/>
                  </a:lnTo>
                  <a:lnTo>
                    <a:pt x="790" y="580"/>
                  </a:lnTo>
                  <a:lnTo>
                    <a:pt x="799" y="561"/>
                  </a:lnTo>
                  <a:lnTo>
                    <a:pt x="806" y="541"/>
                  </a:lnTo>
                  <a:lnTo>
                    <a:pt x="813" y="521"/>
                  </a:lnTo>
                  <a:lnTo>
                    <a:pt x="819" y="500"/>
                  </a:lnTo>
                  <a:lnTo>
                    <a:pt x="824" y="480"/>
                  </a:lnTo>
                  <a:lnTo>
                    <a:pt x="828" y="459"/>
                  </a:lnTo>
                  <a:lnTo>
                    <a:pt x="833" y="439"/>
                  </a:lnTo>
                  <a:lnTo>
                    <a:pt x="835" y="418"/>
                  </a:lnTo>
                  <a:lnTo>
                    <a:pt x="837" y="398"/>
                  </a:lnTo>
                  <a:lnTo>
                    <a:pt x="838" y="377"/>
                  </a:lnTo>
                  <a:lnTo>
                    <a:pt x="838" y="357"/>
                  </a:lnTo>
                  <a:lnTo>
                    <a:pt x="838" y="337"/>
                  </a:lnTo>
                  <a:lnTo>
                    <a:pt x="837" y="317"/>
                  </a:lnTo>
                  <a:lnTo>
                    <a:pt x="834" y="297"/>
                  </a:lnTo>
                  <a:lnTo>
                    <a:pt x="830" y="278"/>
                  </a:lnTo>
                  <a:lnTo>
                    <a:pt x="827" y="258"/>
                  </a:lnTo>
                  <a:lnTo>
                    <a:pt x="821" y="240"/>
                  </a:lnTo>
                  <a:lnTo>
                    <a:pt x="815" y="222"/>
                  </a:lnTo>
                  <a:lnTo>
                    <a:pt x="808" y="203"/>
                  </a:lnTo>
                  <a:lnTo>
                    <a:pt x="800" y="186"/>
                  </a:lnTo>
                  <a:lnTo>
                    <a:pt x="790" y="169"/>
                  </a:lnTo>
                  <a:lnTo>
                    <a:pt x="780" y="153"/>
                  </a:lnTo>
                  <a:lnTo>
                    <a:pt x="769" y="137"/>
                  </a:lnTo>
                  <a:lnTo>
                    <a:pt x="755" y="122"/>
                  </a:lnTo>
                  <a:lnTo>
                    <a:pt x="742" y="107"/>
                  </a:lnTo>
                  <a:lnTo>
                    <a:pt x="727" y="94"/>
                  </a:lnTo>
                  <a:lnTo>
                    <a:pt x="710" y="81"/>
                  </a:lnTo>
                  <a:lnTo>
                    <a:pt x="694" y="68"/>
                  </a:lnTo>
                  <a:lnTo>
                    <a:pt x="676" y="58"/>
                  </a:lnTo>
                  <a:lnTo>
                    <a:pt x="655" y="47"/>
                  </a:lnTo>
                  <a:lnTo>
                    <a:pt x="634" y="38"/>
                  </a:lnTo>
                  <a:lnTo>
                    <a:pt x="612" y="29"/>
                  </a:lnTo>
                  <a:lnTo>
                    <a:pt x="588" y="22"/>
                  </a:lnTo>
                  <a:lnTo>
                    <a:pt x="563" y="15"/>
                  </a:lnTo>
                  <a:lnTo>
                    <a:pt x="538" y="10"/>
                  </a:lnTo>
                  <a:lnTo>
                    <a:pt x="510" y="6"/>
                  </a:lnTo>
                  <a:lnTo>
                    <a:pt x="482" y="2"/>
                  </a:lnTo>
                  <a:lnTo>
                    <a:pt x="451" y="0"/>
                  </a:lnTo>
                  <a:lnTo>
                    <a:pt x="420" y="0"/>
                  </a:lnTo>
                  <a:lnTo>
                    <a:pt x="42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2227"/>
            <p:cNvSpPr>
              <a:spLocks/>
            </p:cNvSpPr>
            <p:nvPr/>
          </p:nvSpPr>
          <p:spPr bwMode="auto">
            <a:xfrm flipH="1">
              <a:off x="8434180" y="3219689"/>
              <a:ext cx="121660" cy="217179"/>
            </a:xfrm>
            <a:custGeom>
              <a:avLst/>
              <a:gdLst>
                <a:gd name="T0" fmla="*/ 420 w 420"/>
                <a:gd name="T1" fmla="*/ 0 h 877"/>
                <a:gd name="T2" fmla="*/ 357 w 420"/>
                <a:gd name="T3" fmla="*/ 2 h 877"/>
                <a:gd name="T4" fmla="*/ 301 w 420"/>
                <a:gd name="T5" fmla="*/ 10 h 877"/>
                <a:gd name="T6" fmla="*/ 250 w 420"/>
                <a:gd name="T7" fmla="*/ 22 h 877"/>
                <a:gd name="T8" fmla="*/ 205 w 420"/>
                <a:gd name="T9" fmla="*/ 38 h 877"/>
                <a:gd name="T10" fmla="*/ 164 w 420"/>
                <a:gd name="T11" fmla="*/ 58 h 877"/>
                <a:gd name="T12" fmla="*/ 128 w 420"/>
                <a:gd name="T13" fmla="*/ 81 h 877"/>
                <a:gd name="T14" fmla="*/ 97 w 420"/>
                <a:gd name="T15" fmla="*/ 107 h 877"/>
                <a:gd name="T16" fmla="*/ 70 w 420"/>
                <a:gd name="T17" fmla="*/ 137 h 877"/>
                <a:gd name="T18" fmla="*/ 49 w 420"/>
                <a:gd name="T19" fmla="*/ 169 h 877"/>
                <a:gd name="T20" fmla="*/ 31 w 420"/>
                <a:gd name="T21" fmla="*/ 203 h 877"/>
                <a:gd name="T22" fmla="*/ 17 w 420"/>
                <a:gd name="T23" fmla="*/ 240 h 877"/>
                <a:gd name="T24" fmla="*/ 8 w 420"/>
                <a:gd name="T25" fmla="*/ 278 h 877"/>
                <a:gd name="T26" fmla="*/ 3 w 420"/>
                <a:gd name="T27" fmla="*/ 317 h 877"/>
                <a:gd name="T28" fmla="*/ 0 w 420"/>
                <a:gd name="T29" fmla="*/ 357 h 877"/>
                <a:gd name="T30" fmla="*/ 1 w 420"/>
                <a:gd name="T31" fmla="*/ 398 h 877"/>
                <a:gd name="T32" fmla="*/ 7 w 420"/>
                <a:gd name="T33" fmla="*/ 439 h 877"/>
                <a:gd name="T34" fmla="*/ 15 w 420"/>
                <a:gd name="T35" fmla="*/ 480 h 877"/>
                <a:gd name="T36" fmla="*/ 26 w 420"/>
                <a:gd name="T37" fmla="*/ 521 h 877"/>
                <a:gd name="T38" fmla="*/ 40 w 420"/>
                <a:gd name="T39" fmla="*/ 561 h 877"/>
                <a:gd name="T40" fmla="*/ 56 w 420"/>
                <a:gd name="T41" fmla="*/ 600 h 877"/>
                <a:gd name="T42" fmla="*/ 77 w 420"/>
                <a:gd name="T43" fmla="*/ 637 h 877"/>
                <a:gd name="T44" fmla="*/ 98 w 420"/>
                <a:gd name="T45" fmla="*/ 674 h 877"/>
                <a:gd name="T46" fmla="*/ 123 w 420"/>
                <a:gd name="T47" fmla="*/ 709 h 877"/>
                <a:gd name="T48" fmla="*/ 150 w 420"/>
                <a:gd name="T49" fmla="*/ 740 h 877"/>
                <a:gd name="T50" fmla="*/ 178 w 420"/>
                <a:gd name="T51" fmla="*/ 770 h 877"/>
                <a:gd name="T52" fmla="*/ 208 w 420"/>
                <a:gd name="T53" fmla="*/ 796 h 877"/>
                <a:gd name="T54" fmla="*/ 239 w 420"/>
                <a:gd name="T55" fmla="*/ 820 h 877"/>
                <a:gd name="T56" fmla="*/ 273 w 420"/>
                <a:gd name="T57" fmla="*/ 840 h 877"/>
                <a:gd name="T58" fmla="*/ 308 w 420"/>
                <a:gd name="T59" fmla="*/ 856 h 877"/>
                <a:gd name="T60" fmla="*/ 344 w 420"/>
                <a:gd name="T61" fmla="*/ 867 h 877"/>
                <a:gd name="T62" fmla="*/ 382 w 420"/>
                <a:gd name="T63" fmla="*/ 875 h 877"/>
                <a:gd name="T64" fmla="*/ 420 w 420"/>
                <a:gd name="T65" fmla="*/ 877 h 8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0" h="877">
                  <a:moveTo>
                    <a:pt x="420" y="0"/>
                  </a:moveTo>
                  <a:lnTo>
                    <a:pt x="420" y="0"/>
                  </a:lnTo>
                  <a:lnTo>
                    <a:pt x="387" y="0"/>
                  </a:lnTo>
                  <a:lnTo>
                    <a:pt x="357" y="2"/>
                  </a:lnTo>
                  <a:lnTo>
                    <a:pt x="329" y="6"/>
                  </a:lnTo>
                  <a:lnTo>
                    <a:pt x="301" y="10"/>
                  </a:lnTo>
                  <a:lnTo>
                    <a:pt x="275" y="15"/>
                  </a:lnTo>
                  <a:lnTo>
                    <a:pt x="250" y="22"/>
                  </a:lnTo>
                  <a:lnTo>
                    <a:pt x="227" y="29"/>
                  </a:lnTo>
                  <a:lnTo>
                    <a:pt x="205" y="38"/>
                  </a:lnTo>
                  <a:lnTo>
                    <a:pt x="183" y="47"/>
                  </a:lnTo>
                  <a:lnTo>
                    <a:pt x="164" y="58"/>
                  </a:lnTo>
                  <a:lnTo>
                    <a:pt x="145" y="68"/>
                  </a:lnTo>
                  <a:lnTo>
                    <a:pt x="128" y="81"/>
                  </a:lnTo>
                  <a:lnTo>
                    <a:pt x="111" y="94"/>
                  </a:lnTo>
                  <a:lnTo>
                    <a:pt x="97" y="107"/>
                  </a:lnTo>
                  <a:lnTo>
                    <a:pt x="83" y="122"/>
                  </a:lnTo>
                  <a:lnTo>
                    <a:pt x="70" y="137"/>
                  </a:lnTo>
                  <a:lnTo>
                    <a:pt x="59" y="153"/>
                  </a:lnTo>
                  <a:lnTo>
                    <a:pt x="49" y="169"/>
                  </a:lnTo>
                  <a:lnTo>
                    <a:pt x="40" y="186"/>
                  </a:lnTo>
                  <a:lnTo>
                    <a:pt x="31" y="203"/>
                  </a:lnTo>
                  <a:lnTo>
                    <a:pt x="24" y="222"/>
                  </a:lnTo>
                  <a:lnTo>
                    <a:pt x="17" y="240"/>
                  </a:lnTo>
                  <a:lnTo>
                    <a:pt x="12" y="258"/>
                  </a:lnTo>
                  <a:lnTo>
                    <a:pt x="8" y="278"/>
                  </a:lnTo>
                  <a:lnTo>
                    <a:pt x="5" y="297"/>
                  </a:lnTo>
                  <a:lnTo>
                    <a:pt x="3" y="317"/>
                  </a:lnTo>
                  <a:lnTo>
                    <a:pt x="0" y="337"/>
                  </a:lnTo>
                  <a:lnTo>
                    <a:pt x="0" y="357"/>
                  </a:lnTo>
                  <a:lnTo>
                    <a:pt x="0" y="377"/>
                  </a:lnTo>
                  <a:lnTo>
                    <a:pt x="1" y="398"/>
                  </a:lnTo>
                  <a:lnTo>
                    <a:pt x="4" y="418"/>
                  </a:lnTo>
                  <a:lnTo>
                    <a:pt x="7" y="439"/>
                  </a:lnTo>
                  <a:lnTo>
                    <a:pt x="10" y="459"/>
                  </a:lnTo>
                  <a:lnTo>
                    <a:pt x="15" y="480"/>
                  </a:lnTo>
                  <a:lnTo>
                    <a:pt x="19" y="500"/>
                  </a:lnTo>
                  <a:lnTo>
                    <a:pt x="26" y="521"/>
                  </a:lnTo>
                  <a:lnTo>
                    <a:pt x="33" y="541"/>
                  </a:lnTo>
                  <a:lnTo>
                    <a:pt x="40" y="561"/>
                  </a:lnTo>
                  <a:lnTo>
                    <a:pt x="49" y="580"/>
                  </a:lnTo>
                  <a:lnTo>
                    <a:pt x="56" y="600"/>
                  </a:lnTo>
                  <a:lnTo>
                    <a:pt x="67" y="619"/>
                  </a:lnTo>
                  <a:lnTo>
                    <a:pt x="77" y="637"/>
                  </a:lnTo>
                  <a:lnTo>
                    <a:pt x="87" y="656"/>
                  </a:lnTo>
                  <a:lnTo>
                    <a:pt x="98" y="674"/>
                  </a:lnTo>
                  <a:lnTo>
                    <a:pt x="110" y="691"/>
                  </a:lnTo>
                  <a:lnTo>
                    <a:pt x="123" y="709"/>
                  </a:lnTo>
                  <a:lnTo>
                    <a:pt x="136" y="725"/>
                  </a:lnTo>
                  <a:lnTo>
                    <a:pt x="150" y="740"/>
                  </a:lnTo>
                  <a:lnTo>
                    <a:pt x="163" y="755"/>
                  </a:lnTo>
                  <a:lnTo>
                    <a:pt x="178" y="770"/>
                  </a:lnTo>
                  <a:lnTo>
                    <a:pt x="192" y="783"/>
                  </a:lnTo>
                  <a:lnTo>
                    <a:pt x="208" y="796"/>
                  </a:lnTo>
                  <a:lnTo>
                    <a:pt x="224" y="809"/>
                  </a:lnTo>
                  <a:lnTo>
                    <a:pt x="239" y="820"/>
                  </a:lnTo>
                  <a:lnTo>
                    <a:pt x="256" y="831"/>
                  </a:lnTo>
                  <a:lnTo>
                    <a:pt x="273" y="840"/>
                  </a:lnTo>
                  <a:lnTo>
                    <a:pt x="291" y="848"/>
                  </a:lnTo>
                  <a:lnTo>
                    <a:pt x="308" y="856"/>
                  </a:lnTo>
                  <a:lnTo>
                    <a:pt x="326" y="862"/>
                  </a:lnTo>
                  <a:lnTo>
                    <a:pt x="344" y="867"/>
                  </a:lnTo>
                  <a:lnTo>
                    <a:pt x="363" y="872"/>
                  </a:lnTo>
                  <a:lnTo>
                    <a:pt x="382" y="875"/>
                  </a:lnTo>
                  <a:lnTo>
                    <a:pt x="400" y="877"/>
                  </a:lnTo>
                  <a:lnTo>
                    <a:pt x="420" y="877"/>
                  </a:lnTo>
                  <a:lnTo>
                    <a:pt x="42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2228"/>
            <p:cNvSpPr>
              <a:spLocks/>
            </p:cNvSpPr>
            <p:nvPr/>
          </p:nvSpPr>
          <p:spPr bwMode="auto">
            <a:xfrm flipH="1">
              <a:off x="8303830" y="3179728"/>
              <a:ext cx="262438" cy="161581"/>
            </a:xfrm>
            <a:custGeom>
              <a:avLst/>
              <a:gdLst>
                <a:gd name="T0" fmla="*/ 445 w 905"/>
                <a:gd name="T1" fmla="*/ 267 h 653"/>
                <a:gd name="T2" fmla="*/ 388 w 905"/>
                <a:gd name="T3" fmla="*/ 258 h 653"/>
                <a:gd name="T4" fmla="*/ 342 w 905"/>
                <a:gd name="T5" fmla="*/ 250 h 653"/>
                <a:gd name="T6" fmla="*/ 316 w 905"/>
                <a:gd name="T7" fmla="*/ 252 h 653"/>
                <a:gd name="T8" fmla="*/ 297 w 905"/>
                <a:gd name="T9" fmla="*/ 257 h 653"/>
                <a:gd name="T10" fmla="*/ 240 w 905"/>
                <a:gd name="T11" fmla="*/ 292 h 653"/>
                <a:gd name="T12" fmla="*/ 188 w 905"/>
                <a:gd name="T13" fmla="*/ 339 h 653"/>
                <a:gd name="T14" fmla="*/ 142 w 905"/>
                <a:gd name="T15" fmla="*/ 394 h 653"/>
                <a:gd name="T16" fmla="*/ 106 w 905"/>
                <a:gd name="T17" fmla="*/ 453 h 653"/>
                <a:gd name="T18" fmla="*/ 82 w 905"/>
                <a:gd name="T19" fmla="*/ 509 h 653"/>
                <a:gd name="T20" fmla="*/ 65 w 905"/>
                <a:gd name="T21" fmla="*/ 570 h 653"/>
                <a:gd name="T22" fmla="*/ 50 w 905"/>
                <a:gd name="T23" fmla="*/ 624 h 653"/>
                <a:gd name="T24" fmla="*/ 43 w 905"/>
                <a:gd name="T25" fmla="*/ 621 h 653"/>
                <a:gd name="T26" fmla="*/ 10 w 905"/>
                <a:gd name="T27" fmla="*/ 547 h 653"/>
                <a:gd name="T28" fmla="*/ 3 w 905"/>
                <a:gd name="T29" fmla="*/ 524 h 653"/>
                <a:gd name="T30" fmla="*/ 0 w 905"/>
                <a:gd name="T31" fmla="*/ 477 h 653"/>
                <a:gd name="T32" fmla="*/ 6 w 905"/>
                <a:gd name="T33" fmla="*/ 418 h 653"/>
                <a:gd name="T34" fmla="*/ 22 w 905"/>
                <a:gd name="T35" fmla="*/ 352 h 653"/>
                <a:gd name="T36" fmla="*/ 49 w 905"/>
                <a:gd name="T37" fmla="*/ 282 h 653"/>
                <a:gd name="T38" fmla="*/ 86 w 905"/>
                <a:gd name="T39" fmla="*/ 212 h 653"/>
                <a:gd name="T40" fmla="*/ 134 w 905"/>
                <a:gd name="T41" fmla="*/ 146 h 653"/>
                <a:gd name="T42" fmla="*/ 193 w 905"/>
                <a:gd name="T43" fmla="*/ 89 h 653"/>
                <a:gd name="T44" fmla="*/ 263 w 905"/>
                <a:gd name="T45" fmla="*/ 42 h 653"/>
                <a:gd name="T46" fmla="*/ 346 w 905"/>
                <a:gd name="T47" fmla="*/ 11 h 653"/>
                <a:gd name="T48" fmla="*/ 424 w 905"/>
                <a:gd name="T49" fmla="*/ 1 h 653"/>
                <a:gd name="T50" fmla="*/ 474 w 905"/>
                <a:gd name="T51" fmla="*/ 1 h 653"/>
                <a:gd name="T52" fmla="*/ 565 w 905"/>
                <a:gd name="T53" fmla="*/ 15 h 653"/>
                <a:gd name="T54" fmla="*/ 646 w 905"/>
                <a:gd name="T55" fmla="*/ 45 h 653"/>
                <a:gd name="T56" fmla="*/ 715 w 905"/>
                <a:gd name="T57" fmla="*/ 86 h 653"/>
                <a:gd name="T58" fmla="*/ 774 w 905"/>
                <a:gd name="T59" fmla="*/ 136 h 653"/>
                <a:gd name="T60" fmla="*/ 821 w 905"/>
                <a:gd name="T61" fmla="*/ 195 h 653"/>
                <a:gd name="T62" fmla="*/ 858 w 905"/>
                <a:gd name="T63" fmla="*/ 257 h 653"/>
                <a:gd name="T64" fmla="*/ 884 w 905"/>
                <a:gd name="T65" fmla="*/ 323 h 653"/>
                <a:gd name="T66" fmla="*/ 899 w 905"/>
                <a:gd name="T67" fmla="*/ 389 h 653"/>
                <a:gd name="T68" fmla="*/ 905 w 905"/>
                <a:gd name="T69" fmla="*/ 452 h 653"/>
                <a:gd name="T70" fmla="*/ 899 w 905"/>
                <a:gd name="T71" fmla="*/ 510 h 653"/>
                <a:gd name="T72" fmla="*/ 879 w 905"/>
                <a:gd name="T73" fmla="*/ 588 h 653"/>
                <a:gd name="T74" fmla="*/ 860 w 905"/>
                <a:gd name="T75" fmla="*/ 640 h 653"/>
                <a:gd name="T76" fmla="*/ 851 w 905"/>
                <a:gd name="T77" fmla="*/ 651 h 653"/>
                <a:gd name="T78" fmla="*/ 846 w 905"/>
                <a:gd name="T79" fmla="*/ 650 h 653"/>
                <a:gd name="T80" fmla="*/ 837 w 905"/>
                <a:gd name="T81" fmla="*/ 629 h 653"/>
                <a:gd name="T82" fmla="*/ 814 w 905"/>
                <a:gd name="T83" fmla="*/ 529 h 653"/>
                <a:gd name="T84" fmla="*/ 801 w 905"/>
                <a:gd name="T85" fmla="*/ 478 h 653"/>
                <a:gd name="T86" fmla="*/ 769 w 905"/>
                <a:gd name="T87" fmla="*/ 407 h 653"/>
                <a:gd name="T88" fmla="*/ 740 w 905"/>
                <a:gd name="T89" fmla="*/ 366 h 653"/>
                <a:gd name="T90" fmla="*/ 711 w 905"/>
                <a:gd name="T91" fmla="*/ 339 h 653"/>
                <a:gd name="T92" fmla="*/ 676 w 905"/>
                <a:gd name="T93" fmla="*/ 316 h 653"/>
                <a:gd name="T94" fmla="*/ 635 w 905"/>
                <a:gd name="T95" fmla="*/ 296 h 653"/>
                <a:gd name="T96" fmla="*/ 585 w 905"/>
                <a:gd name="T97" fmla="*/ 282 h 653"/>
                <a:gd name="T98" fmla="*/ 527 w 905"/>
                <a:gd name="T99" fmla="*/ 271 h 653"/>
                <a:gd name="T100" fmla="*/ 460 w 905"/>
                <a:gd name="T101" fmla="*/ 267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05" h="653">
                  <a:moveTo>
                    <a:pt x="460" y="267"/>
                  </a:moveTo>
                  <a:lnTo>
                    <a:pt x="460" y="267"/>
                  </a:lnTo>
                  <a:lnTo>
                    <a:pt x="445" y="267"/>
                  </a:lnTo>
                  <a:lnTo>
                    <a:pt x="433" y="266"/>
                  </a:lnTo>
                  <a:lnTo>
                    <a:pt x="409" y="263"/>
                  </a:lnTo>
                  <a:lnTo>
                    <a:pt x="388" y="258"/>
                  </a:lnTo>
                  <a:lnTo>
                    <a:pt x="369" y="254"/>
                  </a:lnTo>
                  <a:lnTo>
                    <a:pt x="351" y="251"/>
                  </a:lnTo>
                  <a:lnTo>
                    <a:pt x="342" y="250"/>
                  </a:lnTo>
                  <a:lnTo>
                    <a:pt x="334" y="250"/>
                  </a:lnTo>
                  <a:lnTo>
                    <a:pt x="325" y="250"/>
                  </a:lnTo>
                  <a:lnTo>
                    <a:pt x="316" y="252"/>
                  </a:lnTo>
                  <a:lnTo>
                    <a:pt x="307" y="254"/>
                  </a:lnTo>
                  <a:lnTo>
                    <a:pt x="297" y="257"/>
                  </a:lnTo>
                  <a:lnTo>
                    <a:pt x="297" y="257"/>
                  </a:lnTo>
                  <a:lnTo>
                    <a:pt x="278" y="267"/>
                  </a:lnTo>
                  <a:lnTo>
                    <a:pt x="259" y="279"/>
                  </a:lnTo>
                  <a:lnTo>
                    <a:pt x="240" y="292"/>
                  </a:lnTo>
                  <a:lnTo>
                    <a:pt x="222" y="307"/>
                  </a:lnTo>
                  <a:lnTo>
                    <a:pt x="204" y="323"/>
                  </a:lnTo>
                  <a:lnTo>
                    <a:pt x="188" y="339"/>
                  </a:lnTo>
                  <a:lnTo>
                    <a:pt x="171" y="358"/>
                  </a:lnTo>
                  <a:lnTo>
                    <a:pt x="157" y="376"/>
                  </a:lnTo>
                  <a:lnTo>
                    <a:pt x="142" y="394"/>
                  </a:lnTo>
                  <a:lnTo>
                    <a:pt x="130" y="414"/>
                  </a:lnTo>
                  <a:lnTo>
                    <a:pt x="117" y="433"/>
                  </a:lnTo>
                  <a:lnTo>
                    <a:pt x="106" y="453"/>
                  </a:lnTo>
                  <a:lnTo>
                    <a:pt x="97" y="472"/>
                  </a:lnTo>
                  <a:lnTo>
                    <a:pt x="89" y="491"/>
                  </a:lnTo>
                  <a:lnTo>
                    <a:pt x="82" y="509"/>
                  </a:lnTo>
                  <a:lnTo>
                    <a:pt x="77" y="526"/>
                  </a:lnTo>
                  <a:lnTo>
                    <a:pt x="77" y="526"/>
                  </a:lnTo>
                  <a:lnTo>
                    <a:pt x="65" y="570"/>
                  </a:lnTo>
                  <a:lnTo>
                    <a:pt x="57" y="601"/>
                  </a:lnTo>
                  <a:lnTo>
                    <a:pt x="52" y="619"/>
                  </a:lnTo>
                  <a:lnTo>
                    <a:pt x="50" y="624"/>
                  </a:lnTo>
                  <a:lnTo>
                    <a:pt x="48" y="626"/>
                  </a:lnTo>
                  <a:lnTo>
                    <a:pt x="46" y="626"/>
                  </a:lnTo>
                  <a:lnTo>
                    <a:pt x="43" y="621"/>
                  </a:lnTo>
                  <a:lnTo>
                    <a:pt x="37" y="606"/>
                  </a:lnTo>
                  <a:lnTo>
                    <a:pt x="25" y="581"/>
                  </a:lnTo>
                  <a:lnTo>
                    <a:pt x="10" y="547"/>
                  </a:lnTo>
                  <a:lnTo>
                    <a:pt x="10" y="547"/>
                  </a:lnTo>
                  <a:lnTo>
                    <a:pt x="6" y="536"/>
                  </a:lnTo>
                  <a:lnTo>
                    <a:pt x="3" y="524"/>
                  </a:lnTo>
                  <a:lnTo>
                    <a:pt x="1" y="510"/>
                  </a:lnTo>
                  <a:lnTo>
                    <a:pt x="0" y="494"/>
                  </a:lnTo>
                  <a:lnTo>
                    <a:pt x="0" y="477"/>
                  </a:lnTo>
                  <a:lnTo>
                    <a:pt x="1" y="458"/>
                  </a:lnTo>
                  <a:lnTo>
                    <a:pt x="3" y="439"/>
                  </a:lnTo>
                  <a:lnTo>
                    <a:pt x="6" y="418"/>
                  </a:lnTo>
                  <a:lnTo>
                    <a:pt x="10" y="397"/>
                  </a:lnTo>
                  <a:lnTo>
                    <a:pt x="15" y="375"/>
                  </a:lnTo>
                  <a:lnTo>
                    <a:pt x="22" y="352"/>
                  </a:lnTo>
                  <a:lnTo>
                    <a:pt x="30" y="329"/>
                  </a:lnTo>
                  <a:lnTo>
                    <a:pt x="39" y="306"/>
                  </a:lnTo>
                  <a:lnTo>
                    <a:pt x="49" y="282"/>
                  </a:lnTo>
                  <a:lnTo>
                    <a:pt x="60" y="258"/>
                  </a:lnTo>
                  <a:lnTo>
                    <a:pt x="73" y="236"/>
                  </a:lnTo>
                  <a:lnTo>
                    <a:pt x="86" y="212"/>
                  </a:lnTo>
                  <a:lnTo>
                    <a:pt x="101" y="189"/>
                  </a:lnTo>
                  <a:lnTo>
                    <a:pt x="116" y="168"/>
                  </a:lnTo>
                  <a:lnTo>
                    <a:pt x="134" y="146"/>
                  </a:lnTo>
                  <a:lnTo>
                    <a:pt x="152" y="126"/>
                  </a:lnTo>
                  <a:lnTo>
                    <a:pt x="172" y="106"/>
                  </a:lnTo>
                  <a:lnTo>
                    <a:pt x="193" y="89"/>
                  </a:lnTo>
                  <a:lnTo>
                    <a:pt x="215" y="72"/>
                  </a:lnTo>
                  <a:lnTo>
                    <a:pt x="239" y="56"/>
                  </a:lnTo>
                  <a:lnTo>
                    <a:pt x="263" y="42"/>
                  </a:lnTo>
                  <a:lnTo>
                    <a:pt x="290" y="31"/>
                  </a:lnTo>
                  <a:lnTo>
                    <a:pt x="317" y="20"/>
                  </a:lnTo>
                  <a:lnTo>
                    <a:pt x="346" y="11"/>
                  </a:lnTo>
                  <a:lnTo>
                    <a:pt x="377" y="6"/>
                  </a:lnTo>
                  <a:lnTo>
                    <a:pt x="408" y="1"/>
                  </a:lnTo>
                  <a:lnTo>
                    <a:pt x="424" y="1"/>
                  </a:lnTo>
                  <a:lnTo>
                    <a:pt x="441" y="0"/>
                  </a:lnTo>
                  <a:lnTo>
                    <a:pt x="441" y="0"/>
                  </a:lnTo>
                  <a:lnTo>
                    <a:pt x="474" y="1"/>
                  </a:lnTo>
                  <a:lnTo>
                    <a:pt x="506" y="5"/>
                  </a:lnTo>
                  <a:lnTo>
                    <a:pt x="536" y="9"/>
                  </a:lnTo>
                  <a:lnTo>
                    <a:pt x="565" y="15"/>
                  </a:lnTo>
                  <a:lnTo>
                    <a:pt x="593" y="24"/>
                  </a:lnTo>
                  <a:lnTo>
                    <a:pt x="620" y="34"/>
                  </a:lnTo>
                  <a:lnTo>
                    <a:pt x="646" y="45"/>
                  </a:lnTo>
                  <a:lnTo>
                    <a:pt x="669" y="56"/>
                  </a:lnTo>
                  <a:lnTo>
                    <a:pt x="693" y="70"/>
                  </a:lnTo>
                  <a:lnTo>
                    <a:pt x="715" y="86"/>
                  </a:lnTo>
                  <a:lnTo>
                    <a:pt x="736" y="102"/>
                  </a:lnTo>
                  <a:lnTo>
                    <a:pt x="755" y="118"/>
                  </a:lnTo>
                  <a:lnTo>
                    <a:pt x="774" y="136"/>
                  </a:lnTo>
                  <a:lnTo>
                    <a:pt x="791" y="155"/>
                  </a:lnTo>
                  <a:lnTo>
                    <a:pt x="806" y="174"/>
                  </a:lnTo>
                  <a:lnTo>
                    <a:pt x="821" y="195"/>
                  </a:lnTo>
                  <a:lnTo>
                    <a:pt x="834" y="215"/>
                  </a:lnTo>
                  <a:lnTo>
                    <a:pt x="847" y="236"/>
                  </a:lnTo>
                  <a:lnTo>
                    <a:pt x="858" y="257"/>
                  </a:lnTo>
                  <a:lnTo>
                    <a:pt x="868" y="279"/>
                  </a:lnTo>
                  <a:lnTo>
                    <a:pt x="877" y="302"/>
                  </a:lnTo>
                  <a:lnTo>
                    <a:pt x="884" y="323"/>
                  </a:lnTo>
                  <a:lnTo>
                    <a:pt x="890" y="345"/>
                  </a:lnTo>
                  <a:lnTo>
                    <a:pt x="896" y="367"/>
                  </a:lnTo>
                  <a:lnTo>
                    <a:pt x="899" y="389"/>
                  </a:lnTo>
                  <a:lnTo>
                    <a:pt x="903" y="411"/>
                  </a:lnTo>
                  <a:lnTo>
                    <a:pt x="904" y="431"/>
                  </a:lnTo>
                  <a:lnTo>
                    <a:pt x="905" y="452"/>
                  </a:lnTo>
                  <a:lnTo>
                    <a:pt x="904" y="472"/>
                  </a:lnTo>
                  <a:lnTo>
                    <a:pt x="903" y="492"/>
                  </a:lnTo>
                  <a:lnTo>
                    <a:pt x="899" y="510"/>
                  </a:lnTo>
                  <a:lnTo>
                    <a:pt x="895" y="528"/>
                  </a:lnTo>
                  <a:lnTo>
                    <a:pt x="895" y="528"/>
                  </a:lnTo>
                  <a:lnTo>
                    <a:pt x="879" y="588"/>
                  </a:lnTo>
                  <a:lnTo>
                    <a:pt x="872" y="609"/>
                  </a:lnTo>
                  <a:lnTo>
                    <a:pt x="866" y="627"/>
                  </a:lnTo>
                  <a:lnTo>
                    <a:pt x="860" y="640"/>
                  </a:lnTo>
                  <a:lnTo>
                    <a:pt x="856" y="648"/>
                  </a:lnTo>
                  <a:lnTo>
                    <a:pt x="853" y="650"/>
                  </a:lnTo>
                  <a:lnTo>
                    <a:pt x="851" y="651"/>
                  </a:lnTo>
                  <a:lnTo>
                    <a:pt x="850" y="653"/>
                  </a:lnTo>
                  <a:lnTo>
                    <a:pt x="848" y="651"/>
                  </a:lnTo>
                  <a:lnTo>
                    <a:pt x="846" y="650"/>
                  </a:lnTo>
                  <a:lnTo>
                    <a:pt x="844" y="648"/>
                  </a:lnTo>
                  <a:lnTo>
                    <a:pt x="840" y="640"/>
                  </a:lnTo>
                  <a:lnTo>
                    <a:pt x="837" y="629"/>
                  </a:lnTo>
                  <a:lnTo>
                    <a:pt x="833" y="615"/>
                  </a:lnTo>
                  <a:lnTo>
                    <a:pt x="824" y="577"/>
                  </a:lnTo>
                  <a:lnTo>
                    <a:pt x="814" y="529"/>
                  </a:lnTo>
                  <a:lnTo>
                    <a:pt x="814" y="529"/>
                  </a:lnTo>
                  <a:lnTo>
                    <a:pt x="807" y="502"/>
                  </a:lnTo>
                  <a:lnTo>
                    <a:pt x="801" y="478"/>
                  </a:lnTo>
                  <a:lnTo>
                    <a:pt x="792" y="453"/>
                  </a:lnTo>
                  <a:lnTo>
                    <a:pt x="782" y="429"/>
                  </a:lnTo>
                  <a:lnTo>
                    <a:pt x="769" y="407"/>
                  </a:lnTo>
                  <a:lnTo>
                    <a:pt x="756" y="386"/>
                  </a:lnTo>
                  <a:lnTo>
                    <a:pt x="748" y="376"/>
                  </a:lnTo>
                  <a:lnTo>
                    <a:pt x="740" y="366"/>
                  </a:lnTo>
                  <a:lnTo>
                    <a:pt x="731" y="357"/>
                  </a:lnTo>
                  <a:lnTo>
                    <a:pt x="721" y="348"/>
                  </a:lnTo>
                  <a:lnTo>
                    <a:pt x="711" y="339"/>
                  </a:lnTo>
                  <a:lnTo>
                    <a:pt x="700" y="331"/>
                  </a:lnTo>
                  <a:lnTo>
                    <a:pt x="688" y="323"/>
                  </a:lnTo>
                  <a:lnTo>
                    <a:pt x="676" y="316"/>
                  </a:lnTo>
                  <a:lnTo>
                    <a:pt x="663" y="309"/>
                  </a:lnTo>
                  <a:lnTo>
                    <a:pt x="649" y="303"/>
                  </a:lnTo>
                  <a:lnTo>
                    <a:pt x="635" y="296"/>
                  </a:lnTo>
                  <a:lnTo>
                    <a:pt x="619" y="291"/>
                  </a:lnTo>
                  <a:lnTo>
                    <a:pt x="602" y="286"/>
                  </a:lnTo>
                  <a:lnTo>
                    <a:pt x="585" y="282"/>
                  </a:lnTo>
                  <a:lnTo>
                    <a:pt x="566" y="278"/>
                  </a:lnTo>
                  <a:lnTo>
                    <a:pt x="547" y="275"/>
                  </a:lnTo>
                  <a:lnTo>
                    <a:pt x="527" y="271"/>
                  </a:lnTo>
                  <a:lnTo>
                    <a:pt x="506" y="269"/>
                  </a:lnTo>
                  <a:lnTo>
                    <a:pt x="483" y="268"/>
                  </a:lnTo>
                  <a:lnTo>
                    <a:pt x="460" y="267"/>
                  </a:lnTo>
                  <a:lnTo>
                    <a:pt x="460" y="267"/>
                  </a:lnTo>
                  <a:close/>
                </a:path>
              </a:pathLst>
            </a:custGeom>
            <a:solidFill>
              <a:srgbClr val="2C3E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2229"/>
            <p:cNvSpPr>
              <a:spLocks/>
            </p:cNvSpPr>
            <p:nvPr/>
          </p:nvSpPr>
          <p:spPr bwMode="auto">
            <a:xfrm flipH="1">
              <a:off x="8315996" y="3216214"/>
              <a:ext cx="238106" cy="123358"/>
            </a:xfrm>
            <a:custGeom>
              <a:avLst/>
              <a:gdLst>
                <a:gd name="T0" fmla="*/ 238 w 819"/>
                <a:gd name="T1" fmla="*/ 127 h 496"/>
                <a:gd name="T2" fmla="*/ 326 w 819"/>
                <a:gd name="T3" fmla="*/ 181 h 496"/>
                <a:gd name="T4" fmla="*/ 417 w 819"/>
                <a:gd name="T5" fmla="*/ 224 h 496"/>
                <a:gd name="T6" fmla="*/ 487 w 819"/>
                <a:gd name="T7" fmla="*/ 249 h 496"/>
                <a:gd name="T8" fmla="*/ 550 w 819"/>
                <a:gd name="T9" fmla="*/ 258 h 496"/>
                <a:gd name="T10" fmla="*/ 524 w 819"/>
                <a:gd name="T11" fmla="*/ 233 h 496"/>
                <a:gd name="T12" fmla="*/ 506 w 819"/>
                <a:gd name="T13" fmla="*/ 208 h 496"/>
                <a:gd name="T14" fmla="*/ 497 w 819"/>
                <a:gd name="T15" fmla="*/ 188 h 496"/>
                <a:gd name="T16" fmla="*/ 499 w 819"/>
                <a:gd name="T17" fmla="*/ 185 h 496"/>
                <a:gd name="T18" fmla="*/ 516 w 819"/>
                <a:gd name="T19" fmla="*/ 192 h 496"/>
                <a:gd name="T20" fmla="*/ 603 w 819"/>
                <a:gd name="T21" fmla="*/ 250 h 496"/>
                <a:gd name="T22" fmla="*/ 668 w 819"/>
                <a:gd name="T23" fmla="*/ 284 h 496"/>
                <a:gd name="T24" fmla="*/ 693 w 819"/>
                <a:gd name="T25" fmla="*/ 292 h 496"/>
                <a:gd name="T26" fmla="*/ 663 w 819"/>
                <a:gd name="T27" fmla="*/ 252 h 496"/>
                <a:gd name="T28" fmla="*/ 656 w 819"/>
                <a:gd name="T29" fmla="*/ 230 h 496"/>
                <a:gd name="T30" fmla="*/ 673 w 819"/>
                <a:gd name="T31" fmla="*/ 233 h 496"/>
                <a:gd name="T32" fmla="*/ 711 w 819"/>
                <a:gd name="T33" fmla="*/ 269 h 496"/>
                <a:gd name="T34" fmla="*/ 734 w 819"/>
                <a:gd name="T35" fmla="*/ 310 h 496"/>
                <a:gd name="T36" fmla="*/ 745 w 819"/>
                <a:gd name="T37" fmla="*/ 357 h 496"/>
                <a:gd name="T38" fmla="*/ 750 w 819"/>
                <a:gd name="T39" fmla="*/ 418 h 496"/>
                <a:gd name="T40" fmla="*/ 750 w 819"/>
                <a:gd name="T41" fmla="*/ 461 h 496"/>
                <a:gd name="T42" fmla="*/ 756 w 819"/>
                <a:gd name="T43" fmla="*/ 488 h 496"/>
                <a:gd name="T44" fmla="*/ 766 w 819"/>
                <a:gd name="T45" fmla="*/ 496 h 496"/>
                <a:gd name="T46" fmla="*/ 778 w 819"/>
                <a:gd name="T47" fmla="*/ 486 h 496"/>
                <a:gd name="T48" fmla="*/ 785 w 819"/>
                <a:gd name="T49" fmla="*/ 460 h 496"/>
                <a:gd name="T50" fmla="*/ 788 w 819"/>
                <a:gd name="T51" fmla="*/ 419 h 496"/>
                <a:gd name="T52" fmla="*/ 788 w 819"/>
                <a:gd name="T53" fmla="*/ 386 h 496"/>
                <a:gd name="T54" fmla="*/ 800 w 819"/>
                <a:gd name="T55" fmla="*/ 318 h 496"/>
                <a:gd name="T56" fmla="*/ 817 w 819"/>
                <a:gd name="T57" fmla="*/ 233 h 496"/>
                <a:gd name="T58" fmla="*/ 818 w 819"/>
                <a:gd name="T59" fmla="*/ 188 h 496"/>
                <a:gd name="T60" fmla="*/ 811 w 819"/>
                <a:gd name="T61" fmla="*/ 161 h 496"/>
                <a:gd name="T62" fmla="*/ 793 w 819"/>
                <a:gd name="T63" fmla="*/ 142 h 496"/>
                <a:gd name="T64" fmla="*/ 760 w 819"/>
                <a:gd name="T65" fmla="*/ 121 h 496"/>
                <a:gd name="T66" fmla="*/ 658 w 819"/>
                <a:gd name="T67" fmla="*/ 80 h 496"/>
                <a:gd name="T68" fmla="*/ 529 w 819"/>
                <a:gd name="T69" fmla="*/ 43 h 496"/>
                <a:gd name="T70" fmla="*/ 398 w 819"/>
                <a:gd name="T71" fmla="*/ 15 h 496"/>
                <a:gd name="T72" fmla="*/ 292 w 819"/>
                <a:gd name="T73" fmla="*/ 1 h 496"/>
                <a:gd name="T74" fmla="*/ 254 w 819"/>
                <a:gd name="T75" fmla="*/ 0 h 496"/>
                <a:gd name="T76" fmla="*/ 198 w 819"/>
                <a:gd name="T77" fmla="*/ 11 h 496"/>
                <a:gd name="T78" fmla="*/ 137 w 819"/>
                <a:gd name="T79" fmla="*/ 40 h 496"/>
                <a:gd name="T80" fmla="*/ 85 w 819"/>
                <a:gd name="T81" fmla="*/ 80 h 496"/>
                <a:gd name="T82" fmla="*/ 44 w 819"/>
                <a:gd name="T83" fmla="*/ 122 h 496"/>
                <a:gd name="T84" fmla="*/ 15 w 819"/>
                <a:gd name="T85" fmla="*/ 161 h 496"/>
                <a:gd name="T86" fmla="*/ 4 w 819"/>
                <a:gd name="T87" fmla="*/ 183 h 496"/>
                <a:gd name="T88" fmla="*/ 0 w 819"/>
                <a:gd name="T89" fmla="*/ 225 h 496"/>
                <a:gd name="T90" fmla="*/ 11 w 819"/>
                <a:gd name="T91" fmla="*/ 296 h 496"/>
                <a:gd name="T92" fmla="*/ 35 w 819"/>
                <a:gd name="T93" fmla="*/ 406 h 496"/>
                <a:gd name="T94" fmla="*/ 35 w 819"/>
                <a:gd name="T95" fmla="*/ 426 h 496"/>
                <a:gd name="T96" fmla="*/ 39 w 819"/>
                <a:gd name="T97" fmla="*/ 450 h 496"/>
                <a:gd name="T98" fmla="*/ 50 w 819"/>
                <a:gd name="T99" fmla="*/ 468 h 496"/>
                <a:gd name="T100" fmla="*/ 61 w 819"/>
                <a:gd name="T101" fmla="*/ 472 h 496"/>
                <a:gd name="T102" fmla="*/ 69 w 819"/>
                <a:gd name="T103" fmla="*/ 456 h 496"/>
                <a:gd name="T104" fmla="*/ 73 w 819"/>
                <a:gd name="T105" fmla="*/ 415 h 496"/>
                <a:gd name="T106" fmla="*/ 75 w 819"/>
                <a:gd name="T107" fmla="*/ 378 h 496"/>
                <a:gd name="T108" fmla="*/ 90 w 819"/>
                <a:gd name="T109" fmla="*/ 321 h 496"/>
                <a:gd name="T110" fmla="*/ 115 w 819"/>
                <a:gd name="T111" fmla="*/ 265 h 496"/>
                <a:gd name="T112" fmla="*/ 149 w 819"/>
                <a:gd name="T113" fmla="*/ 209 h 496"/>
                <a:gd name="T114" fmla="*/ 193 w 819"/>
                <a:gd name="T115" fmla="*/ 154 h 496"/>
                <a:gd name="T116" fmla="*/ 227 w 819"/>
                <a:gd name="T117" fmla="*/ 118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19" h="496">
                  <a:moveTo>
                    <a:pt x="227" y="118"/>
                  </a:moveTo>
                  <a:lnTo>
                    <a:pt x="227" y="118"/>
                  </a:lnTo>
                  <a:lnTo>
                    <a:pt x="238" y="127"/>
                  </a:lnTo>
                  <a:lnTo>
                    <a:pt x="251" y="136"/>
                  </a:lnTo>
                  <a:lnTo>
                    <a:pt x="285" y="158"/>
                  </a:lnTo>
                  <a:lnTo>
                    <a:pt x="326" y="181"/>
                  </a:lnTo>
                  <a:lnTo>
                    <a:pt x="370" y="203"/>
                  </a:lnTo>
                  <a:lnTo>
                    <a:pt x="394" y="214"/>
                  </a:lnTo>
                  <a:lnTo>
                    <a:pt x="417" y="224"/>
                  </a:lnTo>
                  <a:lnTo>
                    <a:pt x="441" y="233"/>
                  </a:lnTo>
                  <a:lnTo>
                    <a:pt x="465" y="241"/>
                  </a:lnTo>
                  <a:lnTo>
                    <a:pt x="487" y="249"/>
                  </a:lnTo>
                  <a:lnTo>
                    <a:pt x="509" y="254"/>
                  </a:lnTo>
                  <a:lnTo>
                    <a:pt x="531" y="257"/>
                  </a:lnTo>
                  <a:lnTo>
                    <a:pt x="550" y="258"/>
                  </a:lnTo>
                  <a:lnTo>
                    <a:pt x="550" y="258"/>
                  </a:lnTo>
                  <a:lnTo>
                    <a:pt x="532" y="242"/>
                  </a:lnTo>
                  <a:lnTo>
                    <a:pt x="524" y="233"/>
                  </a:lnTo>
                  <a:lnTo>
                    <a:pt x="517" y="225"/>
                  </a:lnTo>
                  <a:lnTo>
                    <a:pt x="511" y="216"/>
                  </a:lnTo>
                  <a:lnTo>
                    <a:pt x="506" y="208"/>
                  </a:lnTo>
                  <a:lnTo>
                    <a:pt x="502" y="198"/>
                  </a:lnTo>
                  <a:lnTo>
                    <a:pt x="497" y="188"/>
                  </a:lnTo>
                  <a:lnTo>
                    <a:pt x="497" y="188"/>
                  </a:lnTo>
                  <a:lnTo>
                    <a:pt x="497" y="186"/>
                  </a:lnTo>
                  <a:lnTo>
                    <a:pt x="497" y="185"/>
                  </a:lnTo>
                  <a:lnTo>
                    <a:pt x="499" y="185"/>
                  </a:lnTo>
                  <a:lnTo>
                    <a:pt x="501" y="185"/>
                  </a:lnTo>
                  <a:lnTo>
                    <a:pt x="507" y="188"/>
                  </a:lnTo>
                  <a:lnTo>
                    <a:pt x="516" y="192"/>
                  </a:lnTo>
                  <a:lnTo>
                    <a:pt x="540" y="209"/>
                  </a:lnTo>
                  <a:lnTo>
                    <a:pt x="570" y="228"/>
                  </a:lnTo>
                  <a:lnTo>
                    <a:pt x="603" y="250"/>
                  </a:lnTo>
                  <a:lnTo>
                    <a:pt x="636" y="269"/>
                  </a:lnTo>
                  <a:lnTo>
                    <a:pt x="652" y="278"/>
                  </a:lnTo>
                  <a:lnTo>
                    <a:pt x="668" y="284"/>
                  </a:lnTo>
                  <a:lnTo>
                    <a:pt x="681" y="290"/>
                  </a:lnTo>
                  <a:lnTo>
                    <a:pt x="693" y="292"/>
                  </a:lnTo>
                  <a:lnTo>
                    <a:pt x="693" y="292"/>
                  </a:lnTo>
                  <a:lnTo>
                    <a:pt x="674" y="269"/>
                  </a:lnTo>
                  <a:lnTo>
                    <a:pt x="669" y="259"/>
                  </a:lnTo>
                  <a:lnTo>
                    <a:pt x="663" y="252"/>
                  </a:lnTo>
                  <a:lnTo>
                    <a:pt x="660" y="244"/>
                  </a:lnTo>
                  <a:lnTo>
                    <a:pt x="659" y="237"/>
                  </a:lnTo>
                  <a:lnTo>
                    <a:pt x="656" y="230"/>
                  </a:lnTo>
                  <a:lnTo>
                    <a:pt x="656" y="224"/>
                  </a:lnTo>
                  <a:lnTo>
                    <a:pt x="656" y="224"/>
                  </a:lnTo>
                  <a:lnTo>
                    <a:pt x="673" y="233"/>
                  </a:lnTo>
                  <a:lnTo>
                    <a:pt x="688" y="244"/>
                  </a:lnTo>
                  <a:lnTo>
                    <a:pt x="700" y="256"/>
                  </a:lnTo>
                  <a:lnTo>
                    <a:pt x="711" y="269"/>
                  </a:lnTo>
                  <a:lnTo>
                    <a:pt x="720" y="282"/>
                  </a:lnTo>
                  <a:lnTo>
                    <a:pt x="727" y="296"/>
                  </a:lnTo>
                  <a:lnTo>
                    <a:pt x="734" y="310"/>
                  </a:lnTo>
                  <a:lnTo>
                    <a:pt x="738" y="325"/>
                  </a:lnTo>
                  <a:lnTo>
                    <a:pt x="743" y="340"/>
                  </a:lnTo>
                  <a:lnTo>
                    <a:pt x="745" y="357"/>
                  </a:lnTo>
                  <a:lnTo>
                    <a:pt x="747" y="372"/>
                  </a:lnTo>
                  <a:lnTo>
                    <a:pt x="748" y="387"/>
                  </a:lnTo>
                  <a:lnTo>
                    <a:pt x="750" y="418"/>
                  </a:lnTo>
                  <a:lnTo>
                    <a:pt x="750" y="448"/>
                  </a:lnTo>
                  <a:lnTo>
                    <a:pt x="750" y="448"/>
                  </a:lnTo>
                  <a:lnTo>
                    <a:pt x="750" y="461"/>
                  </a:lnTo>
                  <a:lnTo>
                    <a:pt x="752" y="473"/>
                  </a:lnTo>
                  <a:lnTo>
                    <a:pt x="753" y="482"/>
                  </a:lnTo>
                  <a:lnTo>
                    <a:pt x="756" y="488"/>
                  </a:lnTo>
                  <a:lnTo>
                    <a:pt x="760" y="494"/>
                  </a:lnTo>
                  <a:lnTo>
                    <a:pt x="763" y="496"/>
                  </a:lnTo>
                  <a:lnTo>
                    <a:pt x="766" y="496"/>
                  </a:lnTo>
                  <a:lnTo>
                    <a:pt x="771" y="495"/>
                  </a:lnTo>
                  <a:lnTo>
                    <a:pt x="774" y="492"/>
                  </a:lnTo>
                  <a:lnTo>
                    <a:pt x="778" y="486"/>
                  </a:lnTo>
                  <a:lnTo>
                    <a:pt x="781" y="480"/>
                  </a:lnTo>
                  <a:lnTo>
                    <a:pt x="784" y="471"/>
                  </a:lnTo>
                  <a:lnTo>
                    <a:pt x="785" y="460"/>
                  </a:lnTo>
                  <a:lnTo>
                    <a:pt x="788" y="448"/>
                  </a:lnTo>
                  <a:lnTo>
                    <a:pt x="788" y="434"/>
                  </a:lnTo>
                  <a:lnTo>
                    <a:pt x="788" y="419"/>
                  </a:lnTo>
                  <a:lnTo>
                    <a:pt x="788" y="419"/>
                  </a:lnTo>
                  <a:lnTo>
                    <a:pt x="787" y="403"/>
                  </a:lnTo>
                  <a:lnTo>
                    <a:pt x="788" y="386"/>
                  </a:lnTo>
                  <a:lnTo>
                    <a:pt x="790" y="369"/>
                  </a:lnTo>
                  <a:lnTo>
                    <a:pt x="792" y="352"/>
                  </a:lnTo>
                  <a:lnTo>
                    <a:pt x="800" y="318"/>
                  </a:lnTo>
                  <a:lnTo>
                    <a:pt x="808" y="283"/>
                  </a:lnTo>
                  <a:lnTo>
                    <a:pt x="815" y="250"/>
                  </a:lnTo>
                  <a:lnTo>
                    <a:pt x="817" y="233"/>
                  </a:lnTo>
                  <a:lnTo>
                    <a:pt x="819" y="217"/>
                  </a:lnTo>
                  <a:lnTo>
                    <a:pt x="819" y="202"/>
                  </a:lnTo>
                  <a:lnTo>
                    <a:pt x="818" y="188"/>
                  </a:lnTo>
                  <a:lnTo>
                    <a:pt x="816" y="174"/>
                  </a:lnTo>
                  <a:lnTo>
                    <a:pt x="811" y="161"/>
                  </a:lnTo>
                  <a:lnTo>
                    <a:pt x="811" y="161"/>
                  </a:lnTo>
                  <a:lnTo>
                    <a:pt x="807" y="155"/>
                  </a:lnTo>
                  <a:lnTo>
                    <a:pt x="801" y="148"/>
                  </a:lnTo>
                  <a:lnTo>
                    <a:pt x="793" y="142"/>
                  </a:lnTo>
                  <a:lnTo>
                    <a:pt x="784" y="134"/>
                  </a:lnTo>
                  <a:lnTo>
                    <a:pt x="773" y="128"/>
                  </a:lnTo>
                  <a:lnTo>
                    <a:pt x="760" y="121"/>
                  </a:lnTo>
                  <a:lnTo>
                    <a:pt x="730" y="107"/>
                  </a:lnTo>
                  <a:lnTo>
                    <a:pt x="696" y="94"/>
                  </a:lnTo>
                  <a:lnTo>
                    <a:pt x="658" y="80"/>
                  </a:lnTo>
                  <a:lnTo>
                    <a:pt x="617" y="67"/>
                  </a:lnTo>
                  <a:lnTo>
                    <a:pt x="573" y="55"/>
                  </a:lnTo>
                  <a:lnTo>
                    <a:pt x="529" y="43"/>
                  </a:lnTo>
                  <a:lnTo>
                    <a:pt x="485" y="33"/>
                  </a:lnTo>
                  <a:lnTo>
                    <a:pt x="441" y="24"/>
                  </a:lnTo>
                  <a:lnTo>
                    <a:pt x="398" y="15"/>
                  </a:lnTo>
                  <a:lnTo>
                    <a:pt x="359" y="9"/>
                  </a:lnTo>
                  <a:lnTo>
                    <a:pt x="323" y="3"/>
                  </a:lnTo>
                  <a:lnTo>
                    <a:pt x="292" y="1"/>
                  </a:lnTo>
                  <a:lnTo>
                    <a:pt x="265" y="0"/>
                  </a:lnTo>
                  <a:lnTo>
                    <a:pt x="265" y="0"/>
                  </a:lnTo>
                  <a:lnTo>
                    <a:pt x="254" y="0"/>
                  </a:lnTo>
                  <a:lnTo>
                    <a:pt x="242" y="1"/>
                  </a:lnTo>
                  <a:lnTo>
                    <a:pt x="220" y="4"/>
                  </a:lnTo>
                  <a:lnTo>
                    <a:pt x="198" y="11"/>
                  </a:lnTo>
                  <a:lnTo>
                    <a:pt x="176" y="20"/>
                  </a:lnTo>
                  <a:lnTo>
                    <a:pt x="156" y="29"/>
                  </a:lnTo>
                  <a:lnTo>
                    <a:pt x="137" y="40"/>
                  </a:lnTo>
                  <a:lnTo>
                    <a:pt x="119" y="53"/>
                  </a:lnTo>
                  <a:lnTo>
                    <a:pt x="101" y="66"/>
                  </a:lnTo>
                  <a:lnTo>
                    <a:pt x="85" y="80"/>
                  </a:lnTo>
                  <a:lnTo>
                    <a:pt x="70" y="94"/>
                  </a:lnTo>
                  <a:lnTo>
                    <a:pt x="56" y="108"/>
                  </a:lnTo>
                  <a:lnTo>
                    <a:pt x="44" y="122"/>
                  </a:lnTo>
                  <a:lnTo>
                    <a:pt x="33" y="136"/>
                  </a:lnTo>
                  <a:lnTo>
                    <a:pt x="23" y="149"/>
                  </a:lnTo>
                  <a:lnTo>
                    <a:pt x="15" y="161"/>
                  </a:lnTo>
                  <a:lnTo>
                    <a:pt x="8" y="172"/>
                  </a:lnTo>
                  <a:lnTo>
                    <a:pt x="8" y="172"/>
                  </a:lnTo>
                  <a:lnTo>
                    <a:pt x="4" y="183"/>
                  </a:lnTo>
                  <a:lnTo>
                    <a:pt x="1" y="195"/>
                  </a:lnTo>
                  <a:lnTo>
                    <a:pt x="0" y="210"/>
                  </a:lnTo>
                  <a:lnTo>
                    <a:pt x="0" y="225"/>
                  </a:lnTo>
                  <a:lnTo>
                    <a:pt x="1" y="242"/>
                  </a:lnTo>
                  <a:lnTo>
                    <a:pt x="5" y="259"/>
                  </a:lnTo>
                  <a:lnTo>
                    <a:pt x="11" y="296"/>
                  </a:lnTo>
                  <a:lnTo>
                    <a:pt x="27" y="366"/>
                  </a:lnTo>
                  <a:lnTo>
                    <a:pt x="33" y="394"/>
                  </a:lnTo>
                  <a:lnTo>
                    <a:pt x="35" y="406"/>
                  </a:lnTo>
                  <a:lnTo>
                    <a:pt x="35" y="417"/>
                  </a:lnTo>
                  <a:lnTo>
                    <a:pt x="35" y="417"/>
                  </a:lnTo>
                  <a:lnTo>
                    <a:pt x="35" y="426"/>
                  </a:lnTo>
                  <a:lnTo>
                    <a:pt x="36" y="434"/>
                  </a:lnTo>
                  <a:lnTo>
                    <a:pt x="37" y="442"/>
                  </a:lnTo>
                  <a:lnTo>
                    <a:pt x="39" y="450"/>
                  </a:lnTo>
                  <a:lnTo>
                    <a:pt x="43" y="457"/>
                  </a:lnTo>
                  <a:lnTo>
                    <a:pt x="46" y="463"/>
                  </a:lnTo>
                  <a:lnTo>
                    <a:pt x="50" y="468"/>
                  </a:lnTo>
                  <a:lnTo>
                    <a:pt x="53" y="471"/>
                  </a:lnTo>
                  <a:lnTo>
                    <a:pt x="56" y="472"/>
                  </a:lnTo>
                  <a:lnTo>
                    <a:pt x="61" y="472"/>
                  </a:lnTo>
                  <a:lnTo>
                    <a:pt x="64" y="469"/>
                  </a:lnTo>
                  <a:lnTo>
                    <a:pt x="66" y="463"/>
                  </a:lnTo>
                  <a:lnTo>
                    <a:pt x="69" y="456"/>
                  </a:lnTo>
                  <a:lnTo>
                    <a:pt x="71" y="446"/>
                  </a:lnTo>
                  <a:lnTo>
                    <a:pt x="72" y="432"/>
                  </a:lnTo>
                  <a:lnTo>
                    <a:pt x="73" y="415"/>
                  </a:lnTo>
                  <a:lnTo>
                    <a:pt x="73" y="415"/>
                  </a:lnTo>
                  <a:lnTo>
                    <a:pt x="74" y="396"/>
                  </a:lnTo>
                  <a:lnTo>
                    <a:pt x="75" y="378"/>
                  </a:lnTo>
                  <a:lnTo>
                    <a:pt x="80" y="359"/>
                  </a:lnTo>
                  <a:lnTo>
                    <a:pt x="84" y="340"/>
                  </a:lnTo>
                  <a:lnTo>
                    <a:pt x="90" y="321"/>
                  </a:lnTo>
                  <a:lnTo>
                    <a:pt x="97" y="303"/>
                  </a:lnTo>
                  <a:lnTo>
                    <a:pt x="106" y="283"/>
                  </a:lnTo>
                  <a:lnTo>
                    <a:pt x="115" y="265"/>
                  </a:lnTo>
                  <a:lnTo>
                    <a:pt x="126" y="246"/>
                  </a:lnTo>
                  <a:lnTo>
                    <a:pt x="137" y="227"/>
                  </a:lnTo>
                  <a:lnTo>
                    <a:pt x="149" y="209"/>
                  </a:lnTo>
                  <a:lnTo>
                    <a:pt x="163" y="190"/>
                  </a:lnTo>
                  <a:lnTo>
                    <a:pt x="177" y="172"/>
                  </a:lnTo>
                  <a:lnTo>
                    <a:pt x="193" y="154"/>
                  </a:lnTo>
                  <a:lnTo>
                    <a:pt x="210" y="136"/>
                  </a:lnTo>
                  <a:lnTo>
                    <a:pt x="227" y="118"/>
                  </a:lnTo>
                  <a:lnTo>
                    <a:pt x="227" y="118"/>
                  </a:lnTo>
                  <a:close/>
                </a:path>
              </a:pathLst>
            </a:custGeom>
            <a:solidFill>
              <a:srgbClr val="2C3E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2232"/>
            <p:cNvSpPr>
              <a:spLocks/>
            </p:cNvSpPr>
            <p:nvPr/>
          </p:nvSpPr>
          <p:spPr bwMode="auto">
            <a:xfrm flipH="1">
              <a:off x="8352494" y="3452505"/>
              <a:ext cx="81686" cy="76447"/>
            </a:xfrm>
            <a:custGeom>
              <a:avLst/>
              <a:gdLst>
                <a:gd name="T0" fmla="*/ 160 w 281"/>
                <a:gd name="T1" fmla="*/ 0 h 311"/>
                <a:gd name="T2" fmla="*/ 263 w 281"/>
                <a:gd name="T3" fmla="*/ 115 h 311"/>
                <a:gd name="T4" fmla="*/ 281 w 281"/>
                <a:gd name="T5" fmla="*/ 311 h 311"/>
                <a:gd name="T6" fmla="*/ 0 w 281"/>
                <a:gd name="T7" fmla="*/ 111 h 311"/>
                <a:gd name="T8" fmla="*/ 160 w 281"/>
                <a:gd name="T9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1" h="311">
                  <a:moveTo>
                    <a:pt x="160" y="0"/>
                  </a:moveTo>
                  <a:lnTo>
                    <a:pt x="263" y="115"/>
                  </a:lnTo>
                  <a:lnTo>
                    <a:pt x="281" y="311"/>
                  </a:lnTo>
                  <a:lnTo>
                    <a:pt x="0" y="111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2233"/>
            <p:cNvSpPr>
              <a:spLocks/>
            </p:cNvSpPr>
            <p:nvPr/>
          </p:nvSpPr>
          <p:spPr bwMode="auto">
            <a:xfrm flipH="1">
              <a:off x="8435918" y="3452505"/>
              <a:ext cx="81686" cy="76447"/>
            </a:xfrm>
            <a:custGeom>
              <a:avLst/>
              <a:gdLst>
                <a:gd name="T0" fmla="*/ 121 w 280"/>
                <a:gd name="T1" fmla="*/ 0 h 311"/>
                <a:gd name="T2" fmla="*/ 19 w 280"/>
                <a:gd name="T3" fmla="*/ 115 h 311"/>
                <a:gd name="T4" fmla="*/ 0 w 280"/>
                <a:gd name="T5" fmla="*/ 311 h 311"/>
                <a:gd name="T6" fmla="*/ 280 w 280"/>
                <a:gd name="T7" fmla="*/ 111 h 311"/>
                <a:gd name="T8" fmla="*/ 121 w 280"/>
                <a:gd name="T9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0" h="311">
                  <a:moveTo>
                    <a:pt x="121" y="0"/>
                  </a:moveTo>
                  <a:lnTo>
                    <a:pt x="19" y="115"/>
                  </a:lnTo>
                  <a:lnTo>
                    <a:pt x="0" y="311"/>
                  </a:lnTo>
                  <a:lnTo>
                    <a:pt x="280" y="111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2239"/>
            <p:cNvSpPr>
              <a:spLocks/>
            </p:cNvSpPr>
            <p:nvPr/>
          </p:nvSpPr>
          <p:spPr bwMode="auto">
            <a:xfrm flipH="1">
              <a:off x="8880846" y="3511577"/>
              <a:ext cx="128612" cy="140732"/>
            </a:xfrm>
            <a:custGeom>
              <a:avLst/>
              <a:gdLst>
                <a:gd name="T0" fmla="*/ 223 w 445"/>
                <a:gd name="T1" fmla="*/ 0 h 572"/>
                <a:gd name="T2" fmla="*/ 178 w 445"/>
                <a:gd name="T3" fmla="*/ 4 h 572"/>
                <a:gd name="T4" fmla="*/ 136 w 445"/>
                <a:gd name="T5" fmla="*/ 17 h 572"/>
                <a:gd name="T6" fmla="*/ 98 w 445"/>
                <a:gd name="T7" fmla="*/ 37 h 572"/>
                <a:gd name="T8" fmla="*/ 65 w 445"/>
                <a:gd name="T9" fmla="*/ 63 h 572"/>
                <a:gd name="T10" fmla="*/ 39 w 445"/>
                <a:gd name="T11" fmla="*/ 94 h 572"/>
                <a:gd name="T12" fmla="*/ 17 w 445"/>
                <a:gd name="T13" fmla="*/ 131 h 572"/>
                <a:gd name="T14" fmla="*/ 5 w 445"/>
                <a:gd name="T15" fmla="*/ 171 h 572"/>
                <a:gd name="T16" fmla="*/ 0 w 445"/>
                <a:gd name="T17" fmla="*/ 214 h 572"/>
                <a:gd name="T18" fmla="*/ 0 w 445"/>
                <a:gd name="T19" fmla="*/ 228 h 572"/>
                <a:gd name="T20" fmla="*/ 5 w 445"/>
                <a:gd name="T21" fmla="*/ 256 h 572"/>
                <a:gd name="T22" fmla="*/ 12 w 445"/>
                <a:gd name="T23" fmla="*/ 283 h 572"/>
                <a:gd name="T24" fmla="*/ 23 w 445"/>
                <a:gd name="T25" fmla="*/ 308 h 572"/>
                <a:gd name="T26" fmla="*/ 36 w 445"/>
                <a:gd name="T27" fmla="*/ 332 h 572"/>
                <a:gd name="T28" fmla="*/ 53 w 445"/>
                <a:gd name="T29" fmla="*/ 353 h 572"/>
                <a:gd name="T30" fmla="*/ 72 w 445"/>
                <a:gd name="T31" fmla="*/ 372 h 572"/>
                <a:gd name="T32" fmla="*/ 95 w 445"/>
                <a:gd name="T33" fmla="*/ 389 h 572"/>
                <a:gd name="T34" fmla="*/ 129 w 445"/>
                <a:gd name="T35" fmla="*/ 572 h 572"/>
                <a:gd name="T36" fmla="*/ 339 w 445"/>
                <a:gd name="T37" fmla="*/ 396 h 572"/>
                <a:gd name="T38" fmla="*/ 350 w 445"/>
                <a:gd name="T39" fmla="*/ 389 h 572"/>
                <a:gd name="T40" fmla="*/ 373 w 445"/>
                <a:gd name="T41" fmla="*/ 372 h 572"/>
                <a:gd name="T42" fmla="*/ 392 w 445"/>
                <a:gd name="T43" fmla="*/ 353 h 572"/>
                <a:gd name="T44" fmla="*/ 409 w 445"/>
                <a:gd name="T45" fmla="*/ 332 h 572"/>
                <a:gd name="T46" fmla="*/ 422 w 445"/>
                <a:gd name="T47" fmla="*/ 308 h 572"/>
                <a:gd name="T48" fmla="*/ 433 w 445"/>
                <a:gd name="T49" fmla="*/ 283 h 572"/>
                <a:gd name="T50" fmla="*/ 440 w 445"/>
                <a:gd name="T51" fmla="*/ 256 h 572"/>
                <a:gd name="T52" fmla="*/ 445 w 445"/>
                <a:gd name="T53" fmla="*/ 228 h 572"/>
                <a:gd name="T54" fmla="*/ 445 w 445"/>
                <a:gd name="T55" fmla="*/ 214 h 572"/>
                <a:gd name="T56" fmla="*/ 440 w 445"/>
                <a:gd name="T57" fmla="*/ 171 h 572"/>
                <a:gd name="T58" fmla="*/ 427 w 445"/>
                <a:gd name="T59" fmla="*/ 131 h 572"/>
                <a:gd name="T60" fmla="*/ 407 w 445"/>
                <a:gd name="T61" fmla="*/ 94 h 572"/>
                <a:gd name="T62" fmla="*/ 380 w 445"/>
                <a:gd name="T63" fmla="*/ 63 h 572"/>
                <a:gd name="T64" fmla="*/ 347 w 445"/>
                <a:gd name="T65" fmla="*/ 37 h 572"/>
                <a:gd name="T66" fmla="*/ 309 w 445"/>
                <a:gd name="T67" fmla="*/ 17 h 572"/>
                <a:gd name="T68" fmla="*/ 267 w 445"/>
                <a:gd name="T69" fmla="*/ 4 h 572"/>
                <a:gd name="T70" fmla="*/ 223 w 445"/>
                <a:gd name="T71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45" h="572">
                  <a:moveTo>
                    <a:pt x="223" y="0"/>
                  </a:moveTo>
                  <a:lnTo>
                    <a:pt x="223" y="0"/>
                  </a:lnTo>
                  <a:lnTo>
                    <a:pt x="200" y="1"/>
                  </a:lnTo>
                  <a:lnTo>
                    <a:pt x="178" y="4"/>
                  </a:lnTo>
                  <a:lnTo>
                    <a:pt x="156" y="10"/>
                  </a:lnTo>
                  <a:lnTo>
                    <a:pt x="136" y="17"/>
                  </a:lnTo>
                  <a:lnTo>
                    <a:pt x="117" y="26"/>
                  </a:lnTo>
                  <a:lnTo>
                    <a:pt x="98" y="37"/>
                  </a:lnTo>
                  <a:lnTo>
                    <a:pt x="81" y="49"/>
                  </a:lnTo>
                  <a:lnTo>
                    <a:pt x="65" y="63"/>
                  </a:lnTo>
                  <a:lnTo>
                    <a:pt x="51" y="78"/>
                  </a:lnTo>
                  <a:lnTo>
                    <a:pt x="39" y="94"/>
                  </a:lnTo>
                  <a:lnTo>
                    <a:pt x="27" y="112"/>
                  </a:lnTo>
                  <a:lnTo>
                    <a:pt x="17" y="131"/>
                  </a:lnTo>
                  <a:lnTo>
                    <a:pt x="11" y="150"/>
                  </a:lnTo>
                  <a:lnTo>
                    <a:pt x="5" y="171"/>
                  </a:lnTo>
                  <a:lnTo>
                    <a:pt x="2" y="192"/>
                  </a:lnTo>
                  <a:lnTo>
                    <a:pt x="0" y="214"/>
                  </a:lnTo>
                  <a:lnTo>
                    <a:pt x="0" y="214"/>
                  </a:lnTo>
                  <a:lnTo>
                    <a:pt x="0" y="228"/>
                  </a:lnTo>
                  <a:lnTo>
                    <a:pt x="3" y="242"/>
                  </a:lnTo>
                  <a:lnTo>
                    <a:pt x="5" y="256"/>
                  </a:lnTo>
                  <a:lnTo>
                    <a:pt x="8" y="270"/>
                  </a:lnTo>
                  <a:lnTo>
                    <a:pt x="12" y="283"/>
                  </a:lnTo>
                  <a:lnTo>
                    <a:pt x="17" y="296"/>
                  </a:lnTo>
                  <a:lnTo>
                    <a:pt x="23" y="308"/>
                  </a:lnTo>
                  <a:lnTo>
                    <a:pt x="30" y="320"/>
                  </a:lnTo>
                  <a:lnTo>
                    <a:pt x="36" y="332"/>
                  </a:lnTo>
                  <a:lnTo>
                    <a:pt x="44" y="342"/>
                  </a:lnTo>
                  <a:lnTo>
                    <a:pt x="53" y="353"/>
                  </a:lnTo>
                  <a:lnTo>
                    <a:pt x="63" y="363"/>
                  </a:lnTo>
                  <a:lnTo>
                    <a:pt x="72" y="372"/>
                  </a:lnTo>
                  <a:lnTo>
                    <a:pt x="83" y="380"/>
                  </a:lnTo>
                  <a:lnTo>
                    <a:pt x="95" y="389"/>
                  </a:lnTo>
                  <a:lnTo>
                    <a:pt x="106" y="396"/>
                  </a:lnTo>
                  <a:lnTo>
                    <a:pt x="129" y="572"/>
                  </a:lnTo>
                  <a:lnTo>
                    <a:pt x="316" y="572"/>
                  </a:lnTo>
                  <a:lnTo>
                    <a:pt x="339" y="396"/>
                  </a:lnTo>
                  <a:lnTo>
                    <a:pt x="339" y="396"/>
                  </a:lnTo>
                  <a:lnTo>
                    <a:pt x="350" y="389"/>
                  </a:lnTo>
                  <a:lnTo>
                    <a:pt x="362" y="380"/>
                  </a:lnTo>
                  <a:lnTo>
                    <a:pt x="373" y="372"/>
                  </a:lnTo>
                  <a:lnTo>
                    <a:pt x="382" y="363"/>
                  </a:lnTo>
                  <a:lnTo>
                    <a:pt x="392" y="353"/>
                  </a:lnTo>
                  <a:lnTo>
                    <a:pt x="400" y="342"/>
                  </a:lnTo>
                  <a:lnTo>
                    <a:pt x="409" y="332"/>
                  </a:lnTo>
                  <a:lnTo>
                    <a:pt x="415" y="320"/>
                  </a:lnTo>
                  <a:lnTo>
                    <a:pt x="422" y="308"/>
                  </a:lnTo>
                  <a:lnTo>
                    <a:pt x="428" y="296"/>
                  </a:lnTo>
                  <a:lnTo>
                    <a:pt x="433" y="283"/>
                  </a:lnTo>
                  <a:lnTo>
                    <a:pt x="437" y="270"/>
                  </a:lnTo>
                  <a:lnTo>
                    <a:pt x="440" y="256"/>
                  </a:lnTo>
                  <a:lnTo>
                    <a:pt x="442" y="242"/>
                  </a:lnTo>
                  <a:lnTo>
                    <a:pt x="445" y="228"/>
                  </a:lnTo>
                  <a:lnTo>
                    <a:pt x="445" y="214"/>
                  </a:lnTo>
                  <a:lnTo>
                    <a:pt x="445" y="214"/>
                  </a:lnTo>
                  <a:lnTo>
                    <a:pt x="444" y="192"/>
                  </a:lnTo>
                  <a:lnTo>
                    <a:pt x="440" y="171"/>
                  </a:lnTo>
                  <a:lnTo>
                    <a:pt x="435" y="150"/>
                  </a:lnTo>
                  <a:lnTo>
                    <a:pt x="427" y="131"/>
                  </a:lnTo>
                  <a:lnTo>
                    <a:pt x="418" y="112"/>
                  </a:lnTo>
                  <a:lnTo>
                    <a:pt x="407" y="94"/>
                  </a:lnTo>
                  <a:lnTo>
                    <a:pt x="394" y="78"/>
                  </a:lnTo>
                  <a:lnTo>
                    <a:pt x="380" y="63"/>
                  </a:lnTo>
                  <a:lnTo>
                    <a:pt x="364" y="49"/>
                  </a:lnTo>
                  <a:lnTo>
                    <a:pt x="347" y="37"/>
                  </a:lnTo>
                  <a:lnTo>
                    <a:pt x="328" y="26"/>
                  </a:lnTo>
                  <a:lnTo>
                    <a:pt x="309" y="17"/>
                  </a:lnTo>
                  <a:lnTo>
                    <a:pt x="289" y="10"/>
                  </a:lnTo>
                  <a:lnTo>
                    <a:pt x="267" y="4"/>
                  </a:lnTo>
                  <a:lnTo>
                    <a:pt x="245" y="1"/>
                  </a:lnTo>
                  <a:lnTo>
                    <a:pt x="223" y="0"/>
                  </a:lnTo>
                  <a:lnTo>
                    <a:pt x="223" y="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2240"/>
            <p:cNvSpPr>
              <a:spLocks noEditPoints="1"/>
            </p:cNvSpPr>
            <p:nvPr/>
          </p:nvSpPr>
          <p:spPr bwMode="auto">
            <a:xfrm flipH="1">
              <a:off x="8913868" y="3575862"/>
              <a:ext cx="59092" cy="57335"/>
            </a:xfrm>
            <a:custGeom>
              <a:avLst/>
              <a:gdLst>
                <a:gd name="T0" fmla="*/ 134 w 206"/>
                <a:gd name="T1" fmla="*/ 218 h 229"/>
                <a:gd name="T2" fmla="*/ 136 w 206"/>
                <a:gd name="T3" fmla="*/ 224 h 229"/>
                <a:gd name="T4" fmla="*/ 141 w 206"/>
                <a:gd name="T5" fmla="*/ 229 h 229"/>
                <a:gd name="T6" fmla="*/ 145 w 206"/>
                <a:gd name="T7" fmla="*/ 229 h 229"/>
                <a:gd name="T8" fmla="*/ 150 w 206"/>
                <a:gd name="T9" fmla="*/ 225 h 229"/>
                <a:gd name="T10" fmla="*/ 189 w 206"/>
                <a:gd name="T11" fmla="*/ 74 h 229"/>
                <a:gd name="T12" fmla="*/ 189 w 206"/>
                <a:gd name="T13" fmla="*/ 6 h 229"/>
                <a:gd name="T14" fmla="*/ 189 w 206"/>
                <a:gd name="T15" fmla="*/ 4 h 229"/>
                <a:gd name="T16" fmla="*/ 189 w 206"/>
                <a:gd name="T17" fmla="*/ 3 h 229"/>
                <a:gd name="T18" fmla="*/ 179 w 206"/>
                <a:gd name="T19" fmla="*/ 13 h 229"/>
                <a:gd name="T20" fmla="*/ 161 w 206"/>
                <a:gd name="T21" fmla="*/ 23 h 229"/>
                <a:gd name="T22" fmla="*/ 142 w 206"/>
                <a:gd name="T23" fmla="*/ 32 h 229"/>
                <a:gd name="T24" fmla="*/ 122 w 206"/>
                <a:gd name="T25" fmla="*/ 36 h 229"/>
                <a:gd name="T26" fmla="*/ 101 w 206"/>
                <a:gd name="T27" fmla="*/ 38 h 229"/>
                <a:gd name="T28" fmla="*/ 91 w 206"/>
                <a:gd name="T29" fmla="*/ 38 h 229"/>
                <a:gd name="T30" fmla="*/ 69 w 206"/>
                <a:gd name="T31" fmla="*/ 35 h 229"/>
                <a:gd name="T32" fmla="*/ 50 w 206"/>
                <a:gd name="T33" fmla="*/ 29 h 229"/>
                <a:gd name="T34" fmla="*/ 32 w 206"/>
                <a:gd name="T35" fmla="*/ 19 h 229"/>
                <a:gd name="T36" fmla="*/ 25 w 206"/>
                <a:gd name="T37" fmla="*/ 13 h 229"/>
                <a:gd name="T38" fmla="*/ 16 w 206"/>
                <a:gd name="T39" fmla="*/ 3 h 229"/>
                <a:gd name="T40" fmla="*/ 10 w 206"/>
                <a:gd name="T41" fmla="*/ 0 h 229"/>
                <a:gd name="T42" fmla="*/ 3 w 206"/>
                <a:gd name="T43" fmla="*/ 1 h 229"/>
                <a:gd name="T44" fmla="*/ 1 w 206"/>
                <a:gd name="T45" fmla="*/ 3 h 229"/>
                <a:gd name="T46" fmla="*/ 0 w 206"/>
                <a:gd name="T47" fmla="*/ 8 h 229"/>
                <a:gd name="T48" fmla="*/ 54 w 206"/>
                <a:gd name="T49" fmla="*/ 222 h 229"/>
                <a:gd name="T50" fmla="*/ 55 w 206"/>
                <a:gd name="T51" fmla="*/ 225 h 229"/>
                <a:gd name="T52" fmla="*/ 62 w 206"/>
                <a:gd name="T53" fmla="*/ 229 h 229"/>
                <a:gd name="T54" fmla="*/ 65 w 206"/>
                <a:gd name="T55" fmla="*/ 229 h 229"/>
                <a:gd name="T56" fmla="*/ 70 w 206"/>
                <a:gd name="T57" fmla="*/ 224 h 229"/>
                <a:gd name="T58" fmla="*/ 70 w 206"/>
                <a:gd name="T59" fmla="*/ 218 h 229"/>
                <a:gd name="T60" fmla="*/ 25 w 206"/>
                <a:gd name="T61" fmla="*/ 33 h 229"/>
                <a:gd name="T62" fmla="*/ 41 w 206"/>
                <a:gd name="T63" fmla="*/ 43 h 229"/>
                <a:gd name="T64" fmla="*/ 60 w 206"/>
                <a:gd name="T65" fmla="*/ 50 h 229"/>
                <a:gd name="T66" fmla="*/ 81 w 206"/>
                <a:gd name="T67" fmla="*/ 55 h 229"/>
                <a:gd name="T68" fmla="*/ 101 w 206"/>
                <a:gd name="T69" fmla="*/ 56 h 229"/>
                <a:gd name="T70" fmla="*/ 112 w 206"/>
                <a:gd name="T71" fmla="*/ 55 h 229"/>
                <a:gd name="T72" fmla="*/ 133 w 206"/>
                <a:gd name="T73" fmla="*/ 51 h 229"/>
                <a:gd name="T74" fmla="*/ 154 w 206"/>
                <a:gd name="T75" fmla="*/ 46 h 229"/>
                <a:gd name="T76" fmla="*/ 174 w 206"/>
                <a:gd name="T77" fmla="*/ 37 h 229"/>
                <a:gd name="T78" fmla="*/ 134 w 206"/>
                <a:gd name="T79" fmla="*/ 218 h 229"/>
                <a:gd name="T80" fmla="*/ 206 w 206"/>
                <a:gd name="T81" fmla="*/ 9 h 229"/>
                <a:gd name="T82" fmla="*/ 206 w 206"/>
                <a:gd name="T83" fmla="*/ 6 h 229"/>
                <a:gd name="T84" fmla="*/ 203 w 206"/>
                <a:gd name="T85" fmla="*/ 1 h 229"/>
                <a:gd name="T86" fmla="*/ 200 w 206"/>
                <a:gd name="T87" fmla="*/ 0 h 229"/>
                <a:gd name="T88" fmla="*/ 195 w 206"/>
                <a:gd name="T89" fmla="*/ 0 h 229"/>
                <a:gd name="T90" fmla="*/ 189 w 206"/>
                <a:gd name="T91" fmla="*/ 3 h 229"/>
                <a:gd name="T92" fmla="*/ 189 w 206"/>
                <a:gd name="T93" fmla="*/ 4 h 229"/>
                <a:gd name="T94" fmla="*/ 189 w 206"/>
                <a:gd name="T95" fmla="*/ 4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06" h="229">
                  <a:moveTo>
                    <a:pt x="134" y="218"/>
                  </a:moveTo>
                  <a:lnTo>
                    <a:pt x="134" y="218"/>
                  </a:lnTo>
                  <a:lnTo>
                    <a:pt x="134" y="221"/>
                  </a:lnTo>
                  <a:lnTo>
                    <a:pt x="136" y="224"/>
                  </a:lnTo>
                  <a:lnTo>
                    <a:pt x="138" y="226"/>
                  </a:lnTo>
                  <a:lnTo>
                    <a:pt x="141" y="229"/>
                  </a:lnTo>
                  <a:lnTo>
                    <a:pt x="141" y="229"/>
                  </a:lnTo>
                  <a:lnTo>
                    <a:pt x="145" y="229"/>
                  </a:lnTo>
                  <a:lnTo>
                    <a:pt x="148" y="227"/>
                  </a:lnTo>
                  <a:lnTo>
                    <a:pt x="150" y="225"/>
                  </a:lnTo>
                  <a:lnTo>
                    <a:pt x="152" y="222"/>
                  </a:lnTo>
                  <a:lnTo>
                    <a:pt x="189" y="74"/>
                  </a:lnTo>
                  <a:lnTo>
                    <a:pt x="189" y="4"/>
                  </a:lnTo>
                  <a:lnTo>
                    <a:pt x="189" y="6"/>
                  </a:lnTo>
                  <a:lnTo>
                    <a:pt x="189" y="6"/>
                  </a:lnTo>
                  <a:lnTo>
                    <a:pt x="189" y="4"/>
                  </a:lnTo>
                  <a:lnTo>
                    <a:pt x="189" y="3"/>
                  </a:lnTo>
                  <a:lnTo>
                    <a:pt x="189" y="3"/>
                  </a:lnTo>
                  <a:lnTo>
                    <a:pt x="179" y="13"/>
                  </a:lnTo>
                  <a:lnTo>
                    <a:pt x="179" y="13"/>
                  </a:lnTo>
                  <a:lnTo>
                    <a:pt x="171" y="19"/>
                  </a:lnTo>
                  <a:lnTo>
                    <a:pt x="161" y="23"/>
                  </a:lnTo>
                  <a:lnTo>
                    <a:pt x="152" y="28"/>
                  </a:lnTo>
                  <a:lnTo>
                    <a:pt x="142" y="32"/>
                  </a:lnTo>
                  <a:lnTo>
                    <a:pt x="132" y="35"/>
                  </a:lnTo>
                  <a:lnTo>
                    <a:pt x="122" y="36"/>
                  </a:lnTo>
                  <a:lnTo>
                    <a:pt x="111" y="38"/>
                  </a:lnTo>
                  <a:lnTo>
                    <a:pt x="101" y="38"/>
                  </a:lnTo>
                  <a:lnTo>
                    <a:pt x="101" y="38"/>
                  </a:lnTo>
                  <a:lnTo>
                    <a:pt x="91" y="38"/>
                  </a:lnTo>
                  <a:lnTo>
                    <a:pt x="79" y="37"/>
                  </a:lnTo>
                  <a:lnTo>
                    <a:pt x="69" y="35"/>
                  </a:lnTo>
                  <a:lnTo>
                    <a:pt x="60" y="32"/>
                  </a:lnTo>
                  <a:lnTo>
                    <a:pt x="50" y="29"/>
                  </a:lnTo>
                  <a:lnTo>
                    <a:pt x="41" y="24"/>
                  </a:lnTo>
                  <a:lnTo>
                    <a:pt x="32" y="19"/>
                  </a:lnTo>
                  <a:lnTo>
                    <a:pt x="25" y="13"/>
                  </a:lnTo>
                  <a:lnTo>
                    <a:pt x="25" y="13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0"/>
                  </a:lnTo>
                  <a:lnTo>
                    <a:pt x="54" y="222"/>
                  </a:lnTo>
                  <a:lnTo>
                    <a:pt x="54" y="222"/>
                  </a:lnTo>
                  <a:lnTo>
                    <a:pt x="55" y="225"/>
                  </a:lnTo>
                  <a:lnTo>
                    <a:pt x="58" y="227"/>
                  </a:lnTo>
                  <a:lnTo>
                    <a:pt x="62" y="229"/>
                  </a:lnTo>
                  <a:lnTo>
                    <a:pt x="65" y="229"/>
                  </a:lnTo>
                  <a:lnTo>
                    <a:pt x="65" y="229"/>
                  </a:lnTo>
                  <a:lnTo>
                    <a:pt x="67" y="226"/>
                  </a:lnTo>
                  <a:lnTo>
                    <a:pt x="70" y="224"/>
                  </a:lnTo>
                  <a:lnTo>
                    <a:pt x="72" y="221"/>
                  </a:lnTo>
                  <a:lnTo>
                    <a:pt x="70" y="218"/>
                  </a:lnTo>
                  <a:lnTo>
                    <a:pt x="25" y="33"/>
                  </a:lnTo>
                  <a:lnTo>
                    <a:pt x="25" y="33"/>
                  </a:lnTo>
                  <a:lnTo>
                    <a:pt x="32" y="38"/>
                  </a:lnTo>
                  <a:lnTo>
                    <a:pt x="41" y="43"/>
                  </a:lnTo>
                  <a:lnTo>
                    <a:pt x="50" y="47"/>
                  </a:lnTo>
                  <a:lnTo>
                    <a:pt x="60" y="50"/>
                  </a:lnTo>
                  <a:lnTo>
                    <a:pt x="70" y="53"/>
                  </a:lnTo>
                  <a:lnTo>
                    <a:pt x="81" y="55"/>
                  </a:lnTo>
                  <a:lnTo>
                    <a:pt x="91" y="55"/>
                  </a:lnTo>
                  <a:lnTo>
                    <a:pt x="101" y="56"/>
                  </a:lnTo>
                  <a:lnTo>
                    <a:pt x="101" y="56"/>
                  </a:lnTo>
                  <a:lnTo>
                    <a:pt x="112" y="55"/>
                  </a:lnTo>
                  <a:lnTo>
                    <a:pt x="122" y="54"/>
                  </a:lnTo>
                  <a:lnTo>
                    <a:pt x="133" y="51"/>
                  </a:lnTo>
                  <a:lnTo>
                    <a:pt x="143" y="49"/>
                  </a:lnTo>
                  <a:lnTo>
                    <a:pt x="154" y="46"/>
                  </a:lnTo>
                  <a:lnTo>
                    <a:pt x="164" y="42"/>
                  </a:lnTo>
                  <a:lnTo>
                    <a:pt x="174" y="37"/>
                  </a:lnTo>
                  <a:lnTo>
                    <a:pt x="183" y="32"/>
                  </a:lnTo>
                  <a:lnTo>
                    <a:pt x="134" y="218"/>
                  </a:lnTo>
                  <a:close/>
                  <a:moveTo>
                    <a:pt x="189" y="74"/>
                  </a:moveTo>
                  <a:lnTo>
                    <a:pt x="206" y="9"/>
                  </a:lnTo>
                  <a:lnTo>
                    <a:pt x="206" y="9"/>
                  </a:lnTo>
                  <a:lnTo>
                    <a:pt x="206" y="6"/>
                  </a:lnTo>
                  <a:lnTo>
                    <a:pt x="205" y="4"/>
                  </a:lnTo>
                  <a:lnTo>
                    <a:pt x="203" y="1"/>
                  </a:lnTo>
                  <a:lnTo>
                    <a:pt x="200" y="0"/>
                  </a:lnTo>
                  <a:lnTo>
                    <a:pt x="200" y="0"/>
                  </a:lnTo>
                  <a:lnTo>
                    <a:pt x="197" y="0"/>
                  </a:lnTo>
                  <a:lnTo>
                    <a:pt x="195" y="0"/>
                  </a:lnTo>
                  <a:lnTo>
                    <a:pt x="191" y="3"/>
                  </a:lnTo>
                  <a:lnTo>
                    <a:pt x="189" y="3"/>
                  </a:lnTo>
                  <a:lnTo>
                    <a:pt x="189" y="4"/>
                  </a:lnTo>
                  <a:lnTo>
                    <a:pt x="189" y="4"/>
                  </a:lnTo>
                  <a:lnTo>
                    <a:pt x="191" y="3"/>
                  </a:lnTo>
                  <a:lnTo>
                    <a:pt x="189" y="4"/>
                  </a:lnTo>
                  <a:lnTo>
                    <a:pt x="189" y="74"/>
                  </a:lnTo>
                  <a:close/>
                </a:path>
              </a:pathLst>
            </a:custGeom>
            <a:solidFill>
              <a:srgbClr val="27AE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2241"/>
            <p:cNvSpPr>
              <a:spLocks/>
            </p:cNvSpPr>
            <p:nvPr/>
          </p:nvSpPr>
          <p:spPr bwMode="auto">
            <a:xfrm flipH="1">
              <a:off x="8908654" y="3626248"/>
              <a:ext cx="72996" cy="36486"/>
            </a:xfrm>
            <a:custGeom>
              <a:avLst/>
              <a:gdLst>
                <a:gd name="T0" fmla="*/ 251 w 251"/>
                <a:gd name="T1" fmla="*/ 0 h 144"/>
                <a:gd name="T2" fmla="*/ 0 w 251"/>
                <a:gd name="T3" fmla="*/ 0 h 144"/>
                <a:gd name="T4" fmla="*/ 12 w 251"/>
                <a:gd name="T5" fmla="*/ 114 h 144"/>
                <a:gd name="T6" fmla="*/ 12 w 251"/>
                <a:gd name="T7" fmla="*/ 114 h 144"/>
                <a:gd name="T8" fmla="*/ 13 w 251"/>
                <a:gd name="T9" fmla="*/ 127 h 144"/>
                <a:gd name="T10" fmla="*/ 16 w 251"/>
                <a:gd name="T11" fmla="*/ 132 h 144"/>
                <a:gd name="T12" fmla="*/ 18 w 251"/>
                <a:gd name="T13" fmla="*/ 137 h 144"/>
                <a:gd name="T14" fmla="*/ 21 w 251"/>
                <a:gd name="T15" fmla="*/ 140 h 144"/>
                <a:gd name="T16" fmla="*/ 27 w 251"/>
                <a:gd name="T17" fmla="*/ 142 h 144"/>
                <a:gd name="T18" fmla="*/ 34 w 251"/>
                <a:gd name="T19" fmla="*/ 143 h 144"/>
                <a:gd name="T20" fmla="*/ 44 w 251"/>
                <a:gd name="T21" fmla="*/ 144 h 144"/>
                <a:gd name="T22" fmla="*/ 207 w 251"/>
                <a:gd name="T23" fmla="*/ 144 h 144"/>
                <a:gd name="T24" fmla="*/ 207 w 251"/>
                <a:gd name="T25" fmla="*/ 144 h 144"/>
                <a:gd name="T26" fmla="*/ 218 w 251"/>
                <a:gd name="T27" fmla="*/ 143 h 144"/>
                <a:gd name="T28" fmla="*/ 224 w 251"/>
                <a:gd name="T29" fmla="*/ 142 h 144"/>
                <a:gd name="T30" fmla="*/ 230 w 251"/>
                <a:gd name="T31" fmla="*/ 140 h 144"/>
                <a:gd name="T32" fmla="*/ 233 w 251"/>
                <a:gd name="T33" fmla="*/ 137 h 144"/>
                <a:gd name="T34" fmla="*/ 235 w 251"/>
                <a:gd name="T35" fmla="*/ 132 h 144"/>
                <a:gd name="T36" fmla="*/ 237 w 251"/>
                <a:gd name="T37" fmla="*/ 127 h 144"/>
                <a:gd name="T38" fmla="*/ 239 w 251"/>
                <a:gd name="T39" fmla="*/ 114 h 144"/>
                <a:gd name="T40" fmla="*/ 251 w 251"/>
                <a:gd name="T41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51" h="144">
                  <a:moveTo>
                    <a:pt x="251" y="0"/>
                  </a:moveTo>
                  <a:lnTo>
                    <a:pt x="0" y="0"/>
                  </a:lnTo>
                  <a:lnTo>
                    <a:pt x="12" y="114"/>
                  </a:lnTo>
                  <a:lnTo>
                    <a:pt x="12" y="114"/>
                  </a:lnTo>
                  <a:lnTo>
                    <a:pt x="13" y="127"/>
                  </a:lnTo>
                  <a:lnTo>
                    <a:pt x="16" y="132"/>
                  </a:lnTo>
                  <a:lnTo>
                    <a:pt x="18" y="137"/>
                  </a:lnTo>
                  <a:lnTo>
                    <a:pt x="21" y="140"/>
                  </a:lnTo>
                  <a:lnTo>
                    <a:pt x="27" y="142"/>
                  </a:lnTo>
                  <a:lnTo>
                    <a:pt x="34" y="143"/>
                  </a:lnTo>
                  <a:lnTo>
                    <a:pt x="44" y="144"/>
                  </a:lnTo>
                  <a:lnTo>
                    <a:pt x="207" y="144"/>
                  </a:lnTo>
                  <a:lnTo>
                    <a:pt x="207" y="144"/>
                  </a:lnTo>
                  <a:lnTo>
                    <a:pt x="218" y="143"/>
                  </a:lnTo>
                  <a:lnTo>
                    <a:pt x="224" y="142"/>
                  </a:lnTo>
                  <a:lnTo>
                    <a:pt x="230" y="140"/>
                  </a:lnTo>
                  <a:lnTo>
                    <a:pt x="233" y="137"/>
                  </a:lnTo>
                  <a:lnTo>
                    <a:pt x="235" y="132"/>
                  </a:lnTo>
                  <a:lnTo>
                    <a:pt x="237" y="127"/>
                  </a:lnTo>
                  <a:lnTo>
                    <a:pt x="239" y="114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rgbClr val="7F8C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2242"/>
            <p:cNvSpPr>
              <a:spLocks/>
            </p:cNvSpPr>
            <p:nvPr/>
          </p:nvSpPr>
          <p:spPr bwMode="auto">
            <a:xfrm flipH="1">
              <a:off x="8969484" y="3464667"/>
              <a:ext cx="20856" cy="36486"/>
            </a:xfrm>
            <a:custGeom>
              <a:avLst/>
              <a:gdLst>
                <a:gd name="T0" fmla="*/ 22 w 71"/>
                <a:gd name="T1" fmla="*/ 8 h 150"/>
                <a:gd name="T2" fmla="*/ 22 w 71"/>
                <a:gd name="T3" fmla="*/ 8 h 150"/>
                <a:gd name="T4" fmla="*/ 20 w 71"/>
                <a:gd name="T5" fmla="*/ 4 h 150"/>
                <a:gd name="T6" fmla="*/ 16 w 71"/>
                <a:gd name="T7" fmla="*/ 1 h 150"/>
                <a:gd name="T8" fmla="*/ 13 w 71"/>
                <a:gd name="T9" fmla="*/ 0 h 150"/>
                <a:gd name="T10" fmla="*/ 8 w 71"/>
                <a:gd name="T11" fmla="*/ 1 h 150"/>
                <a:gd name="T12" fmla="*/ 8 w 71"/>
                <a:gd name="T13" fmla="*/ 1 h 150"/>
                <a:gd name="T14" fmla="*/ 4 w 71"/>
                <a:gd name="T15" fmla="*/ 4 h 150"/>
                <a:gd name="T16" fmla="*/ 2 w 71"/>
                <a:gd name="T17" fmla="*/ 7 h 150"/>
                <a:gd name="T18" fmla="*/ 0 w 71"/>
                <a:gd name="T19" fmla="*/ 11 h 150"/>
                <a:gd name="T20" fmla="*/ 2 w 71"/>
                <a:gd name="T21" fmla="*/ 14 h 150"/>
                <a:gd name="T22" fmla="*/ 50 w 71"/>
                <a:gd name="T23" fmla="*/ 144 h 150"/>
                <a:gd name="T24" fmla="*/ 50 w 71"/>
                <a:gd name="T25" fmla="*/ 144 h 150"/>
                <a:gd name="T26" fmla="*/ 52 w 71"/>
                <a:gd name="T27" fmla="*/ 147 h 150"/>
                <a:gd name="T28" fmla="*/ 55 w 71"/>
                <a:gd name="T29" fmla="*/ 149 h 150"/>
                <a:gd name="T30" fmla="*/ 60 w 71"/>
                <a:gd name="T31" fmla="*/ 150 h 150"/>
                <a:gd name="T32" fmla="*/ 64 w 71"/>
                <a:gd name="T33" fmla="*/ 150 h 150"/>
                <a:gd name="T34" fmla="*/ 64 w 71"/>
                <a:gd name="T35" fmla="*/ 150 h 150"/>
                <a:gd name="T36" fmla="*/ 68 w 71"/>
                <a:gd name="T37" fmla="*/ 148 h 150"/>
                <a:gd name="T38" fmla="*/ 70 w 71"/>
                <a:gd name="T39" fmla="*/ 145 h 150"/>
                <a:gd name="T40" fmla="*/ 71 w 71"/>
                <a:gd name="T41" fmla="*/ 141 h 150"/>
                <a:gd name="T42" fmla="*/ 71 w 71"/>
                <a:gd name="T43" fmla="*/ 136 h 150"/>
                <a:gd name="T44" fmla="*/ 22 w 71"/>
                <a:gd name="T45" fmla="*/ 8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1" h="150">
                  <a:moveTo>
                    <a:pt x="22" y="8"/>
                  </a:moveTo>
                  <a:lnTo>
                    <a:pt x="22" y="8"/>
                  </a:lnTo>
                  <a:lnTo>
                    <a:pt x="20" y="4"/>
                  </a:lnTo>
                  <a:lnTo>
                    <a:pt x="16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8" y="1"/>
                  </a:lnTo>
                  <a:lnTo>
                    <a:pt x="4" y="4"/>
                  </a:lnTo>
                  <a:lnTo>
                    <a:pt x="2" y="7"/>
                  </a:lnTo>
                  <a:lnTo>
                    <a:pt x="0" y="11"/>
                  </a:lnTo>
                  <a:lnTo>
                    <a:pt x="2" y="14"/>
                  </a:lnTo>
                  <a:lnTo>
                    <a:pt x="50" y="144"/>
                  </a:lnTo>
                  <a:lnTo>
                    <a:pt x="50" y="144"/>
                  </a:lnTo>
                  <a:lnTo>
                    <a:pt x="52" y="147"/>
                  </a:lnTo>
                  <a:lnTo>
                    <a:pt x="55" y="149"/>
                  </a:lnTo>
                  <a:lnTo>
                    <a:pt x="60" y="150"/>
                  </a:lnTo>
                  <a:lnTo>
                    <a:pt x="64" y="150"/>
                  </a:lnTo>
                  <a:lnTo>
                    <a:pt x="64" y="150"/>
                  </a:lnTo>
                  <a:lnTo>
                    <a:pt x="68" y="148"/>
                  </a:lnTo>
                  <a:lnTo>
                    <a:pt x="70" y="145"/>
                  </a:lnTo>
                  <a:lnTo>
                    <a:pt x="71" y="141"/>
                  </a:lnTo>
                  <a:lnTo>
                    <a:pt x="71" y="136"/>
                  </a:lnTo>
                  <a:lnTo>
                    <a:pt x="22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2243"/>
            <p:cNvSpPr>
              <a:spLocks/>
            </p:cNvSpPr>
            <p:nvPr/>
          </p:nvSpPr>
          <p:spPr bwMode="auto">
            <a:xfrm flipH="1">
              <a:off x="8995554" y="3482041"/>
              <a:ext cx="31284" cy="31274"/>
            </a:xfrm>
            <a:custGeom>
              <a:avLst/>
              <a:gdLst>
                <a:gd name="T0" fmla="*/ 19 w 113"/>
                <a:gd name="T1" fmla="*/ 4 h 126"/>
                <a:gd name="T2" fmla="*/ 19 w 113"/>
                <a:gd name="T3" fmla="*/ 4 h 126"/>
                <a:gd name="T4" fmla="*/ 15 w 113"/>
                <a:gd name="T5" fmla="*/ 1 h 126"/>
                <a:gd name="T6" fmla="*/ 12 w 113"/>
                <a:gd name="T7" fmla="*/ 0 h 126"/>
                <a:gd name="T8" fmla="*/ 7 w 113"/>
                <a:gd name="T9" fmla="*/ 1 h 126"/>
                <a:gd name="T10" fmla="*/ 4 w 113"/>
                <a:gd name="T11" fmla="*/ 2 h 126"/>
                <a:gd name="T12" fmla="*/ 4 w 113"/>
                <a:gd name="T13" fmla="*/ 2 h 126"/>
                <a:gd name="T14" fmla="*/ 1 w 113"/>
                <a:gd name="T15" fmla="*/ 5 h 126"/>
                <a:gd name="T16" fmla="*/ 0 w 113"/>
                <a:gd name="T17" fmla="*/ 9 h 126"/>
                <a:gd name="T18" fmla="*/ 1 w 113"/>
                <a:gd name="T19" fmla="*/ 14 h 126"/>
                <a:gd name="T20" fmla="*/ 2 w 113"/>
                <a:gd name="T21" fmla="*/ 17 h 126"/>
                <a:gd name="T22" fmla="*/ 94 w 113"/>
                <a:gd name="T23" fmla="*/ 122 h 126"/>
                <a:gd name="T24" fmla="*/ 94 w 113"/>
                <a:gd name="T25" fmla="*/ 122 h 126"/>
                <a:gd name="T26" fmla="*/ 97 w 113"/>
                <a:gd name="T27" fmla="*/ 125 h 126"/>
                <a:gd name="T28" fmla="*/ 102 w 113"/>
                <a:gd name="T29" fmla="*/ 126 h 126"/>
                <a:gd name="T30" fmla="*/ 105 w 113"/>
                <a:gd name="T31" fmla="*/ 126 h 126"/>
                <a:gd name="T32" fmla="*/ 110 w 113"/>
                <a:gd name="T33" fmla="*/ 124 h 126"/>
                <a:gd name="T34" fmla="*/ 110 w 113"/>
                <a:gd name="T35" fmla="*/ 124 h 126"/>
                <a:gd name="T36" fmla="*/ 112 w 113"/>
                <a:gd name="T37" fmla="*/ 121 h 126"/>
                <a:gd name="T38" fmla="*/ 113 w 113"/>
                <a:gd name="T39" fmla="*/ 116 h 126"/>
                <a:gd name="T40" fmla="*/ 113 w 113"/>
                <a:gd name="T41" fmla="*/ 112 h 126"/>
                <a:gd name="T42" fmla="*/ 111 w 113"/>
                <a:gd name="T43" fmla="*/ 109 h 126"/>
                <a:gd name="T44" fmla="*/ 19 w 113"/>
                <a:gd name="T45" fmla="*/ 4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3" h="126">
                  <a:moveTo>
                    <a:pt x="19" y="4"/>
                  </a:moveTo>
                  <a:lnTo>
                    <a:pt x="19" y="4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7" y="1"/>
                  </a:lnTo>
                  <a:lnTo>
                    <a:pt x="4" y="2"/>
                  </a:lnTo>
                  <a:lnTo>
                    <a:pt x="4" y="2"/>
                  </a:lnTo>
                  <a:lnTo>
                    <a:pt x="1" y="5"/>
                  </a:lnTo>
                  <a:lnTo>
                    <a:pt x="0" y="9"/>
                  </a:lnTo>
                  <a:lnTo>
                    <a:pt x="1" y="14"/>
                  </a:lnTo>
                  <a:lnTo>
                    <a:pt x="2" y="17"/>
                  </a:lnTo>
                  <a:lnTo>
                    <a:pt x="94" y="122"/>
                  </a:lnTo>
                  <a:lnTo>
                    <a:pt x="94" y="122"/>
                  </a:lnTo>
                  <a:lnTo>
                    <a:pt x="97" y="125"/>
                  </a:lnTo>
                  <a:lnTo>
                    <a:pt x="102" y="126"/>
                  </a:lnTo>
                  <a:lnTo>
                    <a:pt x="105" y="126"/>
                  </a:lnTo>
                  <a:lnTo>
                    <a:pt x="110" y="124"/>
                  </a:lnTo>
                  <a:lnTo>
                    <a:pt x="110" y="124"/>
                  </a:lnTo>
                  <a:lnTo>
                    <a:pt x="112" y="121"/>
                  </a:lnTo>
                  <a:lnTo>
                    <a:pt x="113" y="116"/>
                  </a:lnTo>
                  <a:lnTo>
                    <a:pt x="113" y="112"/>
                  </a:lnTo>
                  <a:lnTo>
                    <a:pt x="111" y="109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2244"/>
            <p:cNvSpPr>
              <a:spLocks/>
            </p:cNvSpPr>
            <p:nvPr/>
          </p:nvSpPr>
          <p:spPr bwMode="auto">
            <a:xfrm flipH="1">
              <a:off x="9012934" y="3509840"/>
              <a:ext cx="41712" cy="22587"/>
            </a:xfrm>
            <a:custGeom>
              <a:avLst/>
              <a:gdLst>
                <a:gd name="T0" fmla="*/ 17 w 146"/>
                <a:gd name="T1" fmla="*/ 1 h 89"/>
                <a:gd name="T2" fmla="*/ 17 w 146"/>
                <a:gd name="T3" fmla="*/ 1 h 89"/>
                <a:gd name="T4" fmla="*/ 13 w 146"/>
                <a:gd name="T5" fmla="*/ 0 h 89"/>
                <a:gd name="T6" fmla="*/ 9 w 146"/>
                <a:gd name="T7" fmla="*/ 0 h 89"/>
                <a:gd name="T8" fmla="*/ 5 w 146"/>
                <a:gd name="T9" fmla="*/ 2 h 89"/>
                <a:gd name="T10" fmla="*/ 2 w 146"/>
                <a:gd name="T11" fmla="*/ 5 h 89"/>
                <a:gd name="T12" fmla="*/ 2 w 146"/>
                <a:gd name="T13" fmla="*/ 5 h 89"/>
                <a:gd name="T14" fmla="*/ 0 w 146"/>
                <a:gd name="T15" fmla="*/ 9 h 89"/>
                <a:gd name="T16" fmla="*/ 1 w 146"/>
                <a:gd name="T17" fmla="*/ 13 h 89"/>
                <a:gd name="T18" fmla="*/ 2 w 146"/>
                <a:gd name="T19" fmla="*/ 17 h 89"/>
                <a:gd name="T20" fmla="*/ 6 w 146"/>
                <a:gd name="T21" fmla="*/ 19 h 89"/>
                <a:gd name="T22" fmla="*/ 129 w 146"/>
                <a:gd name="T23" fmla="*/ 88 h 89"/>
                <a:gd name="T24" fmla="*/ 129 w 146"/>
                <a:gd name="T25" fmla="*/ 88 h 89"/>
                <a:gd name="T26" fmla="*/ 134 w 146"/>
                <a:gd name="T27" fmla="*/ 89 h 89"/>
                <a:gd name="T28" fmla="*/ 138 w 146"/>
                <a:gd name="T29" fmla="*/ 89 h 89"/>
                <a:gd name="T30" fmla="*/ 142 w 146"/>
                <a:gd name="T31" fmla="*/ 87 h 89"/>
                <a:gd name="T32" fmla="*/ 145 w 146"/>
                <a:gd name="T33" fmla="*/ 84 h 89"/>
                <a:gd name="T34" fmla="*/ 145 w 146"/>
                <a:gd name="T35" fmla="*/ 84 h 89"/>
                <a:gd name="T36" fmla="*/ 146 w 146"/>
                <a:gd name="T37" fmla="*/ 81 h 89"/>
                <a:gd name="T38" fmla="*/ 146 w 146"/>
                <a:gd name="T39" fmla="*/ 76 h 89"/>
                <a:gd name="T40" fmla="*/ 144 w 146"/>
                <a:gd name="T41" fmla="*/ 72 h 89"/>
                <a:gd name="T42" fmla="*/ 140 w 146"/>
                <a:gd name="T43" fmla="*/ 70 h 89"/>
                <a:gd name="T44" fmla="*/ 17 w 146"/>
                <a:gd name="T45" fmla="*/ 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6" h="89">
                  <a:moveTo>
                    <a:pt x="17" y="1"/>
                  </a:moveTo>
                  <a:lnTo>
                    <a:pt x="17" y="1"/>
                  </a:lnTo>
                  <a:lnTo>
                    <a:pt x="13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2" y="5"/>
                  </a:lnTo>
                  <a:lnTo>
                    <a:pt x="2" y="5"/>
                  </a:lnTo>
                  <a:lnTo>
                    <a:pt x="0" y="9"/>
                  </a:lnTo>
                  <a:lnTo>
                    <a:pt x="1" y="13"/>
                  </a:lnTo>
                  <a:lnTo>
                    <a:pt x="2" y="17"/>
                  </a:lnTo>
                  <a:lnTo>
                    <a:pt x="6" y="19"/>
                  </a:lnTo>
                  <a:lnTo>
                    <a:pt x="129" y="88"/>
                  </a:lnTo>
                  <a:lnTo>
                    <a:pt x="129" y="88"/>
                  </a:lnTo>
                  <a:lnTo>
                    <a:pt x="134" y="89"/>
                  </a:lnTo>
                  <a:lnTo>
                    <a:pt x="138" y="89"/>
                  </a:lnTo>
                  <a:lnTo>
                    <a:pt x="142" y="87"/>
                  </a:lnTo>
                  <a:lnTo>
                    <a:pt x="145" y="84"/>
                  </a:lnTo>
                  <a:lnTo>
                    <a:pt x="145" y="84"/>
                  </a:lnTo>
                  <a:lnTo>
                    <a:pt x="146" y="81"/>
                  </a:lnTo>
                  <a:lnTo>
                    <a:pt x="146" y="76"/>
                  </a:lnTo>
                  <a:lnTo>
                    <a:pt x="144" y="72"/>
                  </a:lnTo>
                  <a:lnTo>
                    <a:pt x="140" y="70"/>
                  </a:lnTo>
                  <a:lnTo>
                    <a:pt x="1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2245"/>
            <p:cNvSpPr>
              <a:spLocks/>
            </p:cNvSpPr>
            <p:nvPr/>
          </p:nvSpPr>
          <p:spPr bwMode="auto">
            <a:xfrm flipH="1">
              <a:off x="9023362" y="3542851"/>
              <a:ext cx="46926" cy="10425"/>
            </a:xfrm>
            <a:custGeom>
              <a:avLst/>
              <a:gdLst>
                <a:gd name="T0" fmla="*/ 13 w 162"/>
                <a:gd name="T1" fmla="*/ 0 h 45"/>
                <a:gd name="T2" fmla="*/ 13 w 162"/>
                <a:gd name="T3" fmla="*/ 0 h 45"/>
                <a:gd name="T4" fmla="*/ 9 w 162"/>
                <a:gd name="T5" fmla="*/ 0 h 45"/>
                <a:gd name="T6" fmla="*/ 4 w 162"/>
                <a:gd name="T7" fmla="*/ 2 h 45"/>
                <a:gd name="T8" fmla="*/ 2 w 162"/>
                <a:gd name="T9" fmla="*/ 4 h 45"/>
                <a:gd name="T10" fmla="*/ 0 w 162"/>
                <a:gd name="T11" fmla="*/ 8 h 45"/>
                <a:gd name="T12" fmla="*/ 0 w 162"/>
                <a:gd name="T13" fmla="*/ 8 h 45"/>
                <a:gd name="T14" fmla="*/ 0 w 162"/>
                <a:gd name="T15" fmla="*/ 13 h 45"/>
                <a:gd name="T16" fmla="*/ 2 w 162"/>
                <a:gd name="T17" fmla="*/ 16 h 45"/>
                <a:gd name="T18" fmla="*/ 5 w 162"/>
                <a:gd name="T19" fmla="*/ 19 h 45"/>
                <a:gd name="T20" fmla="*/ 9 w 162"/>
                <a:gd name="T21" fmla="*/ 20 h 45"/>
                <a:gd name="T22" fmla="*/ 149 w 162"/>
                <a:gd name="T23" fmla="*/ 45 h 45"/>
                <a:gd name="T24" fmla="*/ 149 w 162"/>
                <a:gd name="T25" fmla="*/ 45 h 45"/>
                <a:gd name="T26" fmla="*/ 153 w 162"/>
                <a:gd name="T27" fmla="*/ 44 h 45"/>
                <a:gd name="T28" fmla="*/ 158 w 162"/>
                <a:gd name="T29" fmla="*/ 43 h 45"/>
                <a:gd name="T30" fmla="*/ 160 w 162"/>
                <a:gd name="T31" fmla="*/ 40 h 45"/>
                <a:gd name="T32" fmla="*/ 162 w 162"/>
                <a:gd name="T33" fmla="*/ 36 h 45"/>
                <a:gd name="T34" fmla="*/ 162 w 162"/>
                <a:gd name="T35" fmla="*/ 36 h 45"/>
                <a:gd name="T36" fmla="*/ 162 w 162"/>
                <a:gd name="T37" fmla="*/ 32 h 45"/>
                <a:gd name="T38" fmla="*/ 160 w 162"/>
                <a:gd name="T39" fmla="*/ 28 h 45"/>
                <a:gd name="T40" fmla="*/ 157 w 162"/>
                <a:gd name="T41" fmla="*/ 25 h 45"/>
                <a:gd name="T42" fmla="*/ 153 w 162"/>
                <a:gd name="T43" fmla="*/ 23 h 45"/>
                <a:gd name="T44" fmla="*/ 13 w 162"/>
                <a:gd name="T4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2" h="45">
                  <a:moveTo>
                    <a:pt x="13" y="0"/>
                  </a:moveTo>
                  <a:lnTo>
                    <a:pt x="13" y="0"/>
                  </a:lnTo>
                  <a:lnTo>
                    <a:pt x="9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3"/>
                  </a:lnTo>
                  <a:lnTo>
                    <a:pt x="2" y="16"/>
                  </a:lnTo>
                  <a:lnTo>
                    <a:pt x="5" y="19"/>
                  </a:lnTo>
                  <a:lnTo>
                    <a:pt x="9" y="20"/>
                  </a:lnTo>
                  <a:lnTo>
                    <a:pt x="149" y="45"/>
                  </a:lnTo>
                  <a:lnTo>
                    <a:pt x="149" y="45"/>
                  </a:lnTo>
                  <a:lnTo>
                    <a:pt x="153" y="44"/>
                  </a:lnTo>
                  <a:lnTo>
                    <a:pt x="158" y="43"/>
                  </a:lnTo>
                  <a:lnTo>
                    <a:pt x="160" y="40"/>
                  </a:lnTo>
                  <a:lnTo>
                    <a:pt x="162" y="36"/>
                  </a:lnTo>
                  <a:lnTo>
                    <a:pt x="162" y="36"/>
                  </a:lnTo>
                  <a:lnTo>
                    <a:pt x="162" y="32"/>
                  </a:lnTo>
                  <a:lnTo>
                    <a:pt x="160" y="28"/>
                  </a:lnTo>
                  <a:lnTo>
                    <a:pt x="157" y="25"/>
                  </a:lnTo>
                  <a:lnTo>
                    <a:pt x="153" y="23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2246"/>
            <p:cNvSpPr>
              <a:spLocks/>
            </p:cNvSpPr>
            <p:nvPr/>
          </p:nvSpPr>
          <p:spPr bwMode="auto">
            <a:xfrm flipH="1">
              <a:off x="8941676" y="3457717"/>
              <a:ext cx="6952" cy="39961"/>
            </a:xfrm>
            <a:custGeom>
              <a:avLst/>
              <a:gdLst>
                <a:gd name="T0" fmla="*/ 23 w 23"/>
                <a:gd name="T1" fmla="*/ 11 h 159"/>
                <a:gd name="T2" fmla="*/ 23 w 23"/>
                <a:gd name="T3" fmla="*/ 11 h 159"/>
                <a:gd name="T4" fmla="*/ 22 w 23"/>
                <a:gd name="T5" fmla="*/ 7 h 159"/>
                <a:gd name="T6" fmla="*/ 19 w 23"/>
                <a:gd name="T7" fmla="*/ 4 h 159"/>
                <a:gd name="T8" fmla="*/ 16 w 23"/>
                <a:gd name="T9" fmla="*/ 2 h 159"/>
                <a:gd name="T10" fmla="*/ 12 w 23"/>
                <a:gd name="T11" fmla="*/ 0 h 159"/>
                <a:gd name="T12" fmla="*/ 12 w 23"/>
                <a:gd name="T13" fmla="*/ 0 h 159"/>
                <a:gd name="T14" fmla="*/ 7 w 23"/>
                <a:gd name="T15" fmla="*/ 2 h 159"/>
                <a:gd name="T16" fmla="*/ 4 w 23"/>
                <a:gd name="T17" fmla="*/ 4 h 159"/>
                <a:gd name="T18" fmla="*/ 1 w 23"/>
                <a:gd name="T19" fmla="*/ 7 h 159"/>
                <a:gd name="T20" fmla="*/ 0 w 23"/>
                <a:gd name="T21" fmla="*/ 11 h 159"/>
                <a:gd name="T22" fmla="*/ 0 w 23"/>
                <a:gd name="T23" fmla="*/ 148 h 159"/>
                <a:gd name="T24" fmla="*/ 0 w 23"/>
                <a:gd name="T25" fmla="*/ 148 h 159"/>
                <a:gd name="T26" fmla="*/ 1 w 23"/>
                <a:gd name="T27" fmla="*/ 153 h 159"/>
                <a:gd name="T28" fmla="*/ 4 w 23"/>
                <a:gd name="T29" fmla="*/ 156 h 159"/>
                <a:gd name="T30" fmla="*/ 7 w 23"/>
                <a:gd name="T31" fmla="*/ 158 h 159"/>
                <a:gd name="T32" fmla="*/ 12 w 23"/>
                <a:gd name="T33" fmla="*/ 159 h 159"/>
                <a:gd name="T34" fmla="*/ 12 w 23"/>
                <a:gd name="T35" fmla="*/ 159 h 159"/>
                <a:gd name="T36" fmla="*/ 16 w 23"/>
                <a:gd name="T37" fmla="*/ 158 h 159"/>
                <a:gd name="T38" fmla="*/ 19 w 23"/>
                <a:gd name="T39" fmla="*/ 156 h 159"/>
                <a:gd name="T40" fmla="*/ 22 w 23"/>
                <a:gd name="T41" fmla="*/ 153 h 159"/>
                <a:gd name="T42" fmla="*/ 23 w 23"/>
                <a:gd name="T43" fmla="*/ 148 h 159"/>
                <a:gd name="T44" fmla="*/ 23 w 23"/>
                <a:gd name="T45" fmla="*/ 11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3" h="159">
                  <a:moveTo>
                    <a:pt x="23" y="11"/>
                  </a:moveTo>
                  <a:lnTo>
                    <a:pt x="23" y="11"/>
                  </a:lnTo>
                  <a:lnTo>
                    <a:pt x="22" y="7"/>
                  </a:lnTo>
                  <a:lnTo>
                    <a:pt x="19" y="4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7" y="2"/>
                  </a:lnTo>
                  <a:lnTo>
                    <a:pt x="4" y="4"/>
                  </a:lnTo>
                  <a:lnTo>
                    <a:pt x="1" y="7"/>
                  </a:lnTo>
                  <a:lnTo>
                    <a:pt x="0" y="11"/>
                  </a:lnTo>
                  <a:lnTo>
                    <a:pt x="0" y="148"/>
                  </a:lnTo>
                  <a:lnTo>
                    <a:pt x="0" y="148"/>
                  </a:lnTo>
                  <a:lnTo>
                    <a:pt x="1" y="153"/>
                  </a:lnTo>
                  <a:lnTo>
                    <a:pt x="4" y="156"/>
                  </a:lnTo>
                  <a:lnTo>
                    <a:pt x="7" y="158"/>
                  </a:lnTo>
                  <a:lnTo>
                    <a:pt x="12" y="159"/>
                  </a:lnTo>
                  <a:lnTo>
                    <a:pt x="12" y="159"/>
                  </a:lnTo>
                  <a:lnTo>
                    <a:pt x="16" y="158"/>
                  </a:lnTo>
                  <a:lnTo>
                    <a:pt x="19" y="156"/>
                  </a:lnTo>
                  <a:lnTo>
                    <a:pt x="22" y="153"/>
                  </a:lnTo>
                  <a:lnTo>
                    <a:pt x="23" y="148"/>
                  </a:lnTo>
                  <a:lnTo>
                    <a:pt x="23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2247"/>
            <p:cNvSpPr>
              <a:spLocks/>
            </p:cNvSpPr>
            <p:nvPr/>
          </p:nvSpPr>
          <p:spPr bwMode="auto">
            <a:xfrm flipH="1">
              <a:off x="8899964" y="3464667"/>
              <a:ext cx="20856" cy="36486"/>
            </a:xfrm>
            <a:custGeom>
              <a:avLst/>
              <a:gdLst>
                <a:gd name="T0" fmla="*/ 69 w 71"/>
                <a:gd name="T1" fmla="*/ 14 h 150"/>
                <a:gd name="T2" fmla="*/ 69 w 71"/>
                <a:gd name="T3" fmla="*/ 14 h 150"/>
                <a:gd name="T4" fmla="*/ 71 w 71"/>
                <a:gd name="T5" fmla="*/ 11 h 150"/>
                <a:gd name="T6" fmla="*/ 69 w 71"/>
                <a:gd name="T7" fmla="*/ 7 h 150"/>
                <a:gd name="T8" fmla="*/ 66 w 71"/>
                <a:gd name="T9" fmla="*/ 4 h 150"/>
                <a:gd name="T10" fmla="*/ 63 w 71"/>
                <a:gd name="T11" fmla="*/ 1 h 150"/>
                <a:gd name="T12" fmla="*/ 63 w 71"/>
                <a:gd name="T13" fmla="*/ 1 h 150"/>
                <a:gd name="T14" fmla="*/ 58 w 71"/>
                <a:gd name="T15" fmla="*/ 0 h 150"/>
                <a:gd name="T16" fmla="*/ 55 w 71"/>
                <a:gd name="T17" fmla="*/ 1 h 150"/>
                <a:gd name="T18" fmla="*/ 52 w 71"/>
                <a:gd name="T19" fmla="*/ 4 h 150"/>
                <a:gd name="T20" fmla="*/ 49 w 71"/>
                <a:gd name="T21" fmla="*/ 8 h 150"/>
                <a:gd name="T22" fmla="*/ 0 w 71"/>
                <a:gd name="T23" fmla="*/ 136 h 150"/>
                <a:gd name="T24" fmla="*/ 0 w 71"/>
                <a:gd name="T25" fmla="*/ 136 h 150"/>
                <a:gd name="T26" fmla="*/ 0 w 71"/>
                <a:gd name="T27" fmla="*/ 141 h 150"/>
                <a:gd name="T28" fmla="*/ 0 w 71"/>
                <a:gd name="T29" fmla="*/ 145 h 150"/>
                <a:gd name="T30" fmla="*/ 3 w 71"/>
                <a:gd name="T31" fmla="*/ 148 h 150"/>
                <a:gd name="T32" fmla="*/ 7 w 71"/>
                <a:gd name="T33" fmla="*/ 150 h 150"/>
                <a:gd name="T34" fmla="*/ 7 w 71"/>
                <a:gd name="T35" fmla="*/ 150 h 150"/>
                <a:gd name="T36" fmla="*/ 11 w 71"/>
                <a:gd name="T37" fmla="*/ 150 h 150"/>
                <a:gd name="T38" fmla="*/ 16 w 71"/>
                <a:gd name="T39" fmla="*/ 149 h 150"/>
                <a:gd name="T40" fmla="*/ 19 w 71"/>
                <a:gd name="T41" fmla="*/ 147 h 150"/>
                <a:gd name="T42" fmla="*/ 21 w 71"/>
                <a:gd name="T43" fmla="*/ 144 h 150"/>
                <a:gd name="T44" fmla="*/ 69 w 71"/>
                <a:gd name="T45" fmla="*/ 14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1" h="150">
                  <a:moveTo>
                    <a:pt x="69" y="14"/>
                  </a:moveTo>
                  <a:lnTo>
                    <a:pt x="69" y="14"/>
                  </a:lnTo>
                  <a:lnTo>
                    <a:pt x="71" y="11"/>
                  </a:lnTo>
                  <a:lnTo>
                    <a:pt x="69" y="7"/>
                  </a:lnTo>
                  <a:lnTo>
                    <a:pt x="66" y="4"/>
                  </a:lnTo>
                  <a:lnTo>
                    <a:pt x="63" y="1"/>
                  </a:lnTo>
                  <a:lnTo>
                    <a:pt x="63" y="1"/>
                  </a:lnTo>
                  <a:lnTo>
                    <a:pt x="58" y="0"/>
                  </a:lnTo>
                  <a:lnTo>
                    <a:pt x="55" y="1"/>
                  </a:lnTo>
                  <a:lnTo>
                    <a:pt x="52" y="4"/>
                  </a:lnTo>
                  <a:lnTo>
                    <a:pt x="49" y="8"/>
                  </a:lnTo>
                  <a:lnTo>
                    <a:pt x="0" y="136"/>
                  </a:lnTo>
                  <a:lnTo>
                    <a:pt x="0" y="136"/>
                  </a:lnTo>
                  <a:lnTo>
                    <a:pt x="0" y="141"/>
                  </a:lnTo>
                  <a:lnTo>
                    <a:pt x="0" y="145"/>
                  </a:lnTo>
                  <a:lnTo>
                    <a:pt x="3" y="148"/>
                  </a:lnTo>
                  <a:lnTo>
                    <a:pt x="7" y="150"/>
                  </a:lnTo>
                  <a:lnTo>
                    <a:pt x="7" y="150"/>
                  </a:lnTo>
                  <a:lnTo>
                    <a:pt x="11" y="150"/>
                  </a:lnTo>
                  <a:lnTo>
                    <a:pt x="16" y="149"/>
                  </a:lnTo>
                  <a:lnTo>
                    <a:pt x="19" y="147"/>
                  </a:lnTo>
                  <a:lnTo>
                    <a:pt x="21" y="144"/>
                  </a:lnTo>
                  <a:lnTo>
                    <a:pt x="69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2248"/>
            <p:cNvSpPr>
              <a:spLocks/>
            </p:cNvSpPr>
            <p:nvPr/>
          </p:nvSpPr>
          <p:spPr bwMode="auto">
            <a:xfrm flipH="1">
              <a:off x="8861728" y="3482041"/>
              <a:ext cx="33022" cy="31274"/>
            </a:xfrm>
            <a:custGeom>
              <a:avLst/>
              <a:gdLst>
                <a:gd name="T0" fmla="*/ 111 w 113"/>
                <a:gd name="T1" fmla="*/ 17 h 126"/>
                <a:gd name="T2" fmla="*/ 111 w 113"/>
                <a:gd name="T3" fmla="*/ 17 h 126"/>
                <a:gd name="T4" fmla="*/ 112 w 113"/>
                <a:gd name="T5" fmla="*/ 14 h 126"/>
                <a:gd name="T6" fmla="*/ 113 w 113"/>
                <a:gd name="T7" fmla="*/ 9 h 126"/>
                <a:gd name="T8" fmla="*/ 112 w 113"/>
                <a:gd name="T9" fmla="*/ 5 h 126"/>
                <a:gd name="T10" fmla="*/ 109 w 113"/>
                <a:gd name="T11" fmla="*/ 2 h 126"/>
                <a:gd name="T12" fmla="*/ 109 w 113"/>
                <a:gd name="T13" fmla="*/ 2 h 126"/>
                <a:gd name="T14" fmla="*/ 106 w 113"/>
                <a:gd name="T15" fmla="*/ 1 h 126"/>
                <a:gd name="T16" fmla="*/ 101 w 113"/>
                <a:gd name="T17" fmla="*/ 0 h 126"/>
                <a:gd name="T18" fmla="*/ 98 w 113"/>
                <a:gd name="T19" fmla="*/ 1 h 126"/>
                <a:gd name="T20" fmla="*/ 93 w 113"/>
                <a:gd name="T21" fmla="*/ 4 h 126"/>
                <a:gd name="T22" fmla="*/ 2 w 113"/>
                <a:gd name="T23" fmla="*/ 109 h 126"/>
                <a:gd name="T24" fmla="*/ 2 w 113"/>
                <a:gd name="T25" fmla="*/ 109 h 126"/>
                <a:gd name="T26" fmla="*/ 0 w 113"/>
                <a:gd name="T27" fmla="*/ 112 h 126"/>
                <a:gd name="T28" fmla="*/ 0 w 113"/>
                <a:gd name="T29" fmla="*/ 116 h 126"/>
                <a:gd name="T30" fmla="*/ 1 w 113"/>
                <a:gd name="T31" fmla="*/ 121 h 126"/>
                <a:gd name="T32" fmla="*/ 4 w 113"/>
                <a:gd name="T33" fmla="*/ 124 h 126"/>
                <a:gd name="T34" fmla="*/ 4 w 113"/>
                <a:gd name="T35" fmla="*/ 124 h 126"/>
                <a:gd name="T36" fmla="*/ 8 w 113"/>
                <a:gd name="T37" fmla="*/ 126 h 126"/>
                <a:gd name="T38" fmla="*/ 11 w 113"/>
                <a:gd name="T39" fmla="*/ 126 h 126"/>
                <a:gd name="T40" fmla="*/ 16 w 113"/>
                <a:gd name="T41" fmla="*/ 125 h 126"/>
                <a:gd name="T42" fmla="*/ 19 w 113"/>
                <a:gd name="T43" fmla="*/ 122 h 126"/>
                <a:gd name="T44" fmla="*/ 111 w 113"/>
                <a:gd name="T45" fmla="*/ 17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3" h="126">
                  <a:moveTo>
                    <a:pt x="111" y="17"/>
                  </a:moveTo>
                  <a:lnTo>
                    <a:pt x="111" y="17"/>
                  </a:lnTo>
                  <a:lnTo>
                    <a:pt x="112" y="14"/>
                  </a:lnTo>
                  <a:lnTo>
                    <a:pt x="113" y="9"/>
                  </a:lnTo>
                  <a:lnTo>
                    <a:pt x="112" y="5"/>
                  </a:lnTo>
                  <a:lnTo>
                    <a:pt x="109" y="2"/>
                  </a:lnTo>
                  <a:lnTo>
                    <a:pt x="109" y="2"/>
                  </a:lnTo>
                  <a:lnTo>
                    <a:pt x="106" y="1"/>
                  </a:lnTo>
                  <a:lnTo>
                    <a:pt x="101" y="0"/>
                  </a:lnTo>
                  <a:lnTo>
                    <a:pt x="98" y="1"/>
                  </a:lnTo>
                  <a:lnTo>
                    <a:pt x="93" y="4"/>
                  </a:lnTo>
                  <a:lnTo>
                    <a:pt x="2" y="109"/>
                  </a:lnTo>
                  <a:lnTo>
                    <a:pt x="2" y="109"/>
                  </a:lnTo>
                  <a:lnTo>
                    <a:pt x="0" y="112"/>
                  </a:lnTo>
                  <a:lnTo>
                    <a:pt x="0" y="116"/>
                  </a:lnTo>
                  <a:lnTo>
                    <a:pt x="1" y="121"/>
                  </a:lnTo>
                  <a:lnTo>
                    <a:pt x="4" y="124"/>
                  </a:lnTo>
                  <a:lnTo>
                    <a:pt x="4" y="124"/>
                  </a:lnTo>
                  <a:lnTo>
                    <a:pt x="8" y="126"/>
                  </a:lnTo>
                  <a:lnTo>
                    <a:pt x="11" y="126"/>
                  </a:lnTo>
                  <a:lnTo>
                    <a:pt x="16" y="125"/>
                  </a:lnTo>
                  <a:lnTo>
                    <a:pt x="19" y="122"/>
                  </a:lnTo>
                  <a:lnTo>
                    <a:pt x="111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2249"/>
            <p:cNvSpPr>
              <a:spLocks/>
            </p:cNvSpPr>
            <p:nvPr/>
          </p:nvSpPr>
          <p:spPr bwMode="auto">
            <a:xfrm flipH="1">
              <a:off x="8835658" y="3509840"/>
              <a:ext cx="41712" cy="22587"/>
            </a:xfrm>
            <a:custGeom>
              <a:avLst/>
              <a:gdLst>
                <a:gd name="T0" fmla="*/ 140 w 146"/>
                <a:gd name="T1" fmla="*/ 19 h 89"/>
                <a:gd name="T2" fmla="*/ 140 w 146"/>
                <a:gd name="T3" fmla="*/ 19 h 89"/>
                <a:gd name="T4" fmla="*/ 144 w 146"/>
                <a:gd name="T5" fmla="*/ 17 h 89"/>
                <a:gd name="T6" fmla="*/ 145 w 146"/>
                <a:gd name="T7" fmla="*/ 13 h 89"/>
                <a:gd name="T8" fmla="*/ 146 w 146"/>
                <a:gd name="T9" fmla="*/ 9 h 89"/>
                <a:gd name="T10" fmla="*/ 144 w 146"/>
                <a:gd name="T11" fmla="*/ 5 h 89"/>
                <a:gd name="T12" fmla="*/ 144 w 146"/>
                <a:gd name="T13" fmla="*/ 5 h 89"/>
                <a:gd name="T14" fmla="*/ 141 w 146"/>
                <a:gd name="T15" fmla="*/ 2 h 89"/>
                <a:gd name="T16" fmla="*/ 137 w 146"/>
                <a:gd name="T17" fmla="*/ 0 h 89"/>
                <a:gd name="T18" fmla="*/ 133 w 146"/>
                <a:gd name="T19" fmla="*/ 0 h 89"/>
                <a:gd name="T20" fmla="*/ 129 w 146"/>
                <a:gd name="T21" fmla="*/ 1 h 89"/>
                <a:gd name="T22" fmla="*/ 6 w 146"/>
                <a:gd name="T23" fmla="*/ 70 h 89"/>
                <a:gd name="T24" fmla="*/ 6 w 146"/>
                <a:gd name="T25" fmla="*/ 70 h 89"/>
                <a:gd name="T26" fmla="*/ 2 w 146"/>
                <a:gd name="T27" fmla="*/ 72 h 89"/>
                <a:gd name="T28" fmla="*/ 0 w 146"/>
                <a:gd name="T29" fmla="*/ 76 h 89"/>
                <a:gd name="T30" fmla="*/ 0 w 146"/>
                <a:gd name="T31" fmla="*/ 81 h 89"/>
                <a:gd name="T32" fmla="*/ 1 w 146"/>
                <a:gd name="T33" fmla="*/ 84 h 89"/>
                <a:gd name="T34" fmla="*/ 1 w 146"/>
                <a:gd name="T35" fmla="*/ 84 h 89"/>
                <a:gd name="T36" fmla="*/ 4 w 146"/>
                <a:gd name="T37" fmla="*/ 87 h 89"/>
                <a:gd name="T38" fmla="*/ 8 w 146"/>
                <a:gd name="T39" fmla="*/ 89 h 89"/>
                <a:gd name="T40" fmla="*/ 12 w 146"/>
                <a:gd name="T41" fmla="*/ 89 h 89"/>
                <a:gd name="T42" fmla="*/ 17 w 146"/>
                <a:gd name="T43" fmla="*/ 88 h 89"/>
                <a:gd name="T44" fmla="*/ 140 w 146"/>
                <a:gd name="T45" fmla="*/ 1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6" h="89">
                  <a:moveTo>
                    <a:pt x="140" y="19"/>
                  </a:moveTo>
                  <a:lnTo>
                    <a:pt x="140" y="19"/>
                  </a:lnTo>
                  <a:lnTo>
                    <a:pt x="144" y="17"/>
                  </a:lnTo>
                  <a:lnTo>
                    <a:pt x="145" y="13"/>
                  </a:lnTo>
                  <a:lnTo>
                    <a:pt x="146" y="9"/>
                  </a:lnTo>
                  <a:lnTo>
                    <a:pt x="144" y="5"/>
                  </a:lnTo>
                  <a:lnTo>
                    <a:pt x="144" y="5"/>
                  </a:lnTo>
                  <a:lnTo>
                    <a:pt x="141" y="2"/>
                  </a:lnTo>
                  <a:lnTo>
                    <a:pt x="137" y="0"/>
                  </a:lnTo>
                  <a:lnTo>
                    <a:pt x="133" y="0"/>
                  </a:lnTo>
                  <a:lnTo>
                    <a:pt x="129" y="1"/>
                  </a:lnTo>
                  <a:lnTo>
                    <a:pt x="6" y="70"/>
                  </a:lnTo>
                  <a:lnTo>
                    <a:pt x="6" y="70"/>
                  </a:lnTo>
                  <a:lnTo>
                    <a:pt x="2" y="72"/>
                  </a:lnTo>
                  <a:lnTo>
                    <a:pt x="0" y="76"/>
                  </a:lnTo>
                  <a:lnTo>
                    <a:pt x="0" y="81"/>
                  </a:lnTo>
                  <a:lnTo>
                    <a:pt x="1" y="84"/>
                  </a:lnTo>
                  <a:lnTo>
                    <a:pt x="1" y="84"/>
                  </a:lnTo>
                  <a:lnTo>
                    <a:pt x="4" y="87"/>
                  </a:lnTo>
                  <a:lnTo>
                    <a:pt x="8" y="89"/>
                  </a:lnTo>
                  <a:lnTo>
                    <a:pt x="12" y="89"/>
                  </a:lnTo>
                  <a:lnTo>
                    <a:pt x="17" y="88"/>
                  </a:lnTo>
                  <a:lnTo>
                    <a:pt x="140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2250"/>
            <p:cNvSpPr>
              <a:spLocks/>
            </p:cNvSpPr>
            <p:nvPr/>
          </p:nvSpPr>
          <p:spPr bwMode="auto">
            <a:xfrm flipH="1">
              <a:off x="8820016" y="3542851"/>
              <a:ext cx="46926" cy="10425"/>
            </a:xfrm>
            <a:custGeom>
              <a:avLst/>
              <a:gdLst>
                <a:gd name="T0" fmla="*/ 153 w 162"/>
                <a:gd name="T1" fmla="*/ 20 h 45"/>
                <a:gd name="T2" fmla="*/ 153 w 162"/>
                <a:gd name="T3" fmla="*/ 20 h 45"/>
                <a:gd name="T4" fmla="*/ 157 w 162"/>
                <a:gd name="T5" fmla="*/ 19 h 45"/>
                <a:gd name="T6" fmla="*/ 160 w 162"/>
                <a:gd name="T7" fmla="*/ 16 h 45"/>
                <a:gd name="T8" fmla="*/ 162 w 162"/>
                <a:gd name="T9" fmla="*/ 13 h 45"/>
                <a:gd name="T10" fmla="*/ 162 w 162"/>
                <a:gd name="T11" fmla="*/ 8 h 45"/>
                <a:gd name="T12" fmla="*/ 162 w 162"/>
                <a:gd name="T13" fmla="*/ 8 h 45"/>
                <a:gd name="T14" fmla="*/ 160 w 162"/>
                <a:gd name="T15" fmla="*/ 4 h 45"/>
                <a:gd name="T16" fmla="*/ 158 w 162"/>
                <a:gd name="T17" fmla="*/ 2 h 45"/>
                <a:gd name="T18" fmla="*/ 153 w 162"/>
                <a:gd name="T19" fmla="*/ 0 h 45"/>
                <a:gd name="T20" fmla="*/ 149 w 162"/>
                <a:gd name="T21" fmla="*/ 0 h 45"/>
                <a:gd name="T22" fmla="*/ 9 w 162"/>
                <a:gd name="T23" fmla="*/ 23 h 45"/>
                <a:gd name="T24" fmla="*/ 9 w 162"/>
                <a:gd name="T25" fmla="*/ 23 h 45"/>
                <a:gd name="T26" fmla="*/ 5 w 162"/>
                <a:gd name="T27" fmla="*/ 25 h 45"/>
                <a:gd name="T28" fmla="*/ 2 w 162"/>
                <a:gd name="T29" fmla="*/ 28 h 45"/>
                <a:gd name="T30" fmla="*/ 0 w 162"/>
                <a:gd name="T31" fmla="*/ 32 h 45"/>
                <a:gd name="T32" fmla="*/ 0 w 162"/>
                <a:gd name="T33" fmla="*/ 36 h 45"/>
                <a:gd name="T34" fmla="*/ 0 w 162"/>
                <a:gd name="T35" fmla="*/ 36 h 45"/>
                <a:gd name="T36" fmla="*/ 2 w 162"/>
                <a:gd name="T37" fmla="*/ 40 h 45"/>
                <a:gd name="T38" fmla="*/ 4 w 162"/>
                <a:gd name="T39" fmla="*/ 43 h 45"/>
                <a:gd name="T40" fmla="*/ 9 w 162"/>
                <a:gd name="T41" fmla="*/ 44 h 45"/>
                <a:gd name="T42" fmla="*/ 13 w 162"/>
                <a:gd name="T43" fmla="*/ 45 h 45"/>
                <a:gd name="T44" fmla="*/ 153 w 162"/>
                <a:gd name="T45" fmla="*/ 2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2" h="45">
                  <a:moveTo>
                    <a:pt x="153" y="20"/>
                  </a:moveTo>
                  <a:lnTo>
                    <a:pt x="153" y="20"/>
                  </a:lnTo>
                  <a:lnTo>
                    <a:pt x="157" y="19"/>
                  </a:lnTo>
                  <a:lnTo>
                    <a:pt x="160" y="16"/>
                  </a:lnTo>
                  <a:lnTo>
                    <a:pt x="162" y="13"/>
                  </a:lnTo>
                  <a:lnTo>
                    <a:pt x="162" y="8"/>
                  </a:lnTo>
                  <a:lnTo>
                    <a:pt x="162" y="8"/>
                  </a:lnTo>
                  <a:lnTo>
                    <a:pt x="160" y="4"/>
                  </a:lnTo>
                  <a:lnTo>
                    <a:pt x="158" y="2"/>
                  </a:lnTo>
                  <a:lnTo>
                    <a:pt x="153" y="0"/>
                  </a:lnTo>
                  <a:lnTo>
                    <a:pt x="149" y="0"/>
                  </a:lnTo>
                  <a:lnTo>
                    <a:pt x="9" y="23"/>
                  </a:lnTo>
                  <a:lnTo>
                    <a:pt x="9" y="23"/>
                  </a:lnTo>
                  <a:lnTo>
                    <a:pt x="5" y="25"/>
                  </a:lnTo>
                  <a:lnTo>
                    <a:pt x="2" y="28"/>
                  </a:lnTo>
                  <a:lnTo>
                    <a:pt x="0" y="32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40"/>
                  </a:lnTo>
                  <a:lnTo>
                    <a:pt x="4" y="43"/>
                  </a:lnTo>
                  <a:lnTo>
                    <a:pt x="9" y="44"/>
                  </a:lnTo>
                  <a:lnTo>
                    <a:pt x="13" y="45"/>
                  </a:lnTo>
                  <a:lnTo>
                    <a:pt x="153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2251"/>
            <p:cNvSpPr>
              <a:spLocks/>
            </p:cNvSpPr>
            <p:nvPr/>
          </p:nvSpPr>
          <p:spPr bwMode="auto">
            <a:xfrm flipH="1">
              <a:off x="9075502" y="3372583"/>
              <a:ext cx="118184" cy="33011"/>
            </a:xfrm>
            <a:custGeom>
              <a:avLst/>
              <a:gdLst>
                <a:gd name="T0" fmla="*/ 404 w 411"/>
                <a:gd name="T1" fmla="*/ 0 h 135"/>
                <a:gd name="T2" fmla="*/ 411 w 411"/>
                <a:gd name="T3" fmla="*/ 135 h 135"/>
                <a:gd name="T4" fmla="*/ 0 w 411"/>
                <a:gd name="T5" fmla="*/ 135 h 135"/>
                <a:gd name="T6" fmla="*/ 7 w 411"/>
                <a:gd name="T7" fmla="*/ 0 h 135"/>
                <a:gd name="T8" fmla="*/ 404 w 411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1" h="135">
                  <a:moveTo>
                    <a:pt x="404" y="0"/>
                  </a:moveTo>
                  <a:lnTo>
                    <a:pt x="411" y="135"/>
                  </a:lnTo>
                  <a:lnTo>
                    <a:pt x="0" y="135"/>
                  </a:lnTo>
                  <a:lnTo>
                    <a:pt x="7" y="0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2252"/>
            <p:cNvSpPr>
              <a:spLocks noEditPoints="1"/>
            </p:cNvSpPr>
            <p:nvPr/>
          </p:nvSpPr>
          <p:spPr bwMode="auto">
            <a:xfrm flipH="1">
              <a:off x="8967746" y="3191890"/>
              <a:ext cx="333696" cy="172006"/>
            </a:xfrm>
            <a:custGeom>
              <a:avLst/>
              <a:gdLst>
                <a:gd name="T0" fmla="*/ 381 w 1156"/>
                <a:gd name="T1" fmla="*/ 692 h 692"/>
                <a:gd name="T2" fmla="*/ 0 w 1156"/>
                <a:gd name="T3" fmla="*/ 692 h 692"/>
                <a:gd name="T4" fmla="*/ 0 w 1156"/>
                <a:gd name="T5" fmla="*/ 0 h 692"/>
                <a:gd name="T6" fmla="*/ 577 w 1156"/>
                <a:gd name="T7" fmla="*/ 0 h 692"/>
                <a:gd name="T8" fmla="*/ 577 w 1156"/>
                <a:gd name="T9" fmla="*/ 86 h 692"/>
                <a:gd name="T10" fmla="*/ 104 w 1156"/>
                <a:gd name="T11" fmla="*/ 86 h 692"/>
                <a:gd name="T12" fmla="*/ 104 w 1156"/>
                <a:gd name="T13" fmla="*/ 607 h 692"/>
                <a:gd name="T14" fmla="*/ 386 w 1156"/>
                <a:gd name="T15" fmla="*/ 607 h 692"/>
                <a:gd name="T16" fmla="*/ 577 w 1156"/>
                <a:gd name="T17" fmla="*/ 607 h 692"/>
                <a:gd name="T18" fmla="*/ 577 w 1156"/>
                <a:gd name="T19" fmla="*/ 692 h 692"/>
                <a:gd name="T20" fmla="*/ 381 w 1156"/>
                <a:gd name="T21" fmla="*/ 692 h 692"/>
                <a:gd name="T22" fmla="*/ 577 w 1156"/>
                <a:gd name="T23" fmla="*/ 0 h 692"/>
                <a:gd name="T24" fmla="*/ 1156 w 1156"/>
                <a:gd name="T25" fmla="*/ 0 h 692"/>
                <a:gd name="T26" fmla="*/ 1156 w 1156"/>
                <a:gd name="T27" fmla="*/ 692 h 692"/>
                <a:gd name="T28" fmla="*/ 775 w 1156"/>
                <a:gd name="T29" fmla="*/ 692 h 692"/>
                <a:gd name="T30" fmla="*/ 577 w 1156"/>
                <a:gd name="T31" fmla="*/ 692 h 692"/>
                <a:gd name="T32" fmla="*/ 577 w 1156"/>
                <a:gd name="T33" fmla="*/ 607 h 692"/>
                <a:gd name="T34" fmla="*/ 770 w 1156"/>
                <a:gd name="T35" fmla="*/ 607 h 692"/>
                <a:gd name="T36" fmla="*/ 1051 w 1156"/>
                <a:gd name="T37" fmla="*/ 607 h 692"/>
                <a:gd name="T38" fmla="*/ 1051 w 1156"/>
                <a:gd name="T39" fmla="*/ 86 h 692"/>
                <a:gd name="T40" fmla="*/ 577 w 1156"/>
                <a:gd name="T41" fmla="*/ 86 h 692"/>
                <a:gd name="T42" fmla="*/ 577 w 1156"/>
                <a:gd name="T43" fmla="*/ 0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56" h="692">
                  <a:moveTo>
                    <a:pt x="381" y="692"/>
                  </a:moveTo>
                  <a:lnTo>
                    <a:pt x="0" y="692"/>
                  </a:lnTo>
                  <a:lnTo>
                    <a:pt x="0" y="0"/>
                  </a:lnTo>
                  <a:lnTo>
                    <a:pt x="577" y="0"/>
                  </a:lnTo>
                  <a:lnTo>
                    <a:pt x="577" y="86"/>
                  </a:lnTo>
                  <a:lnTo>
                    <a:pt x="104" y="86"/>
                  </a:lnTo>
                  <a:lnTo>
                    <a:pt x="104" y="607"/>
                  </a:lnTo>
                  <a:lnTo>
                    <a:pt x="386" y="607"/>
                  </a:lnTo>
                  <a:lnTo>
                    <a:pt x="577" y="607"/>
                  </a:lnTo>
                  <a:lnTo>
                    <a:pt x="577" y="692"/>
                  </a:lnTo>
                  <a:lnTo>
                    <a:pt x="381" y="692"/>
                  </a:lnTo>
                  <a:close/>
                  <a:moveTo>
                    <a:pt x="577" y="0"/>
                  </a:moveTo>
                  <a:lnTo>
                    <a:pt x="1156" y="0"/>
                  </a:lnTo>
                  <a:lnTo>
                    <a:pt x="1156" y="692"/>
                  </a:lnTo>
                  <a:lnTo>
                    <a:pt x="775" y="692"/>
                  </a:lnTo>
                  <a:lnTo>
                    <a:pt x="577" y="692"/>
                  </a:lnTo>
                  <a:lnTo>
                    <a:pt x="577" y="607"/>
                  </a:lnTo>
                  <a:lnTo>
                    <a:pt x="770" y="607"/>
                  </a:lnTo>
                  <a:lnTo>
                    <a:pt x="1051" y="607"/>
                  </a:lnTo>
                  <a:lnTo>
                    <a:pt x="1051" y="86"/>
                  </a:lnTo>
                  <a:lnTo>
                    <a:pt x="577" y="86"/>
                  </a:lnTo>
                  <a:lnTo>
                    <a:pt x="577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2253"/>
            <p:cNvSpPr>
              <a:spLocks/>
            </p:cNvSpPr>
            <p:nvPr/>
          </p:nvSpPr>
          <p:spPr bwMode="auto">
            <a:xfrm flipH="1">
              <a:off x="9052908" y="3414281"/>
              <a:ext cx="165110" cy="13899"/>
            </a:xfrm>
            <a:custGeom>
              <a:avLst/>
              <a:gdLst>
                <a:gd name="T0" fmla="*/ 570 w 570"/>
                <a:gd name="T1" fmla="*/ 0 h 55"/>
                <a:gd name="T2" fmla="*/ 570 w 570"/>
                <a:gd name="T3" fmla="*/ 55 h 55"/>
                <a:gd name="T4" fmla="*/ 0 w 570"/>
                <a:gd name="T5" fmla="*/ 55 h 55"/>
                <a:gd name="T6" fmla="*/ 0 w 570"/>
                <a:gd name="T7" fmla="*/ 0 h 55"/>
                <a:gd name="T8" fmla="*/ 79 w 570"/>
                <a:gd name="T9" fmla="*/ 0 h 55"/>
                <a:gd name="T10" fmla="*/ 493 w 570"/>
                <a:gd name="T11" fmla="*/ 0 h 55"/>
                <a:gd name="T12" fmla="*/ 570 w 570"/>
                <a:gd name="T1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0" h="55">
                  <a:moveTo>
                    <a:pt x="570" y="0"/>
                  </a:moveTo>
                  <a:lnTo>
                    <a:pt x="570" y="55"/>
                  </a:lnTo>
                  <a:lnTo>
                    <a:pt x="0" y="55"/>
                  </a:lnTo>
                  <a:lnTo>
                    <a:pt x="0" y="0"/>
                  </a:lnTo>
                  <a:lnTo>
                    <a:pt x="79" y="0"/>
                  </a:lnTo>
                  <a:lnTo>
                    <a:pt x="493" y="0"/>
                  </a:lnTo>
                  <a:lnTo>
                    <a:pt x="5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2254"/>
            <p:cNvSpPr>
              <a:spLocks/>
            </p:cNvSpPr>
            <p:nvPr/>
          </p:nvSpPr>
          <p:spPr bwMode="auto">
            <a:xfrm flipH="1">
              <a:off x="9230184" y="3280499"/>
              <a:ext cx="140778" cy="130307"/>
            </a:xfrm>
            <a:custGeom>
              <a:avLst/>
              <a:gdLst>
                <a:gd name="T0" fmla="*/ 483 w 483"/>
                <a:gd name="T1" fmla="*/ 84 h 525"/>
                <a:gd name="T2" fmla="*/ 378 w 483"/>
                <a:gd name="T3" fmla="*/ 0 h 525"/>
                <a:gd name="T4" fmla="*/ 0 w 483"/>
                <a:gd name="T5" fmla="*/ 441 h 525"/>
                <a:gd name="T6" fmla="*/ 105 w 483"/>
                <a:gd name="T7" fmla="*/ 525 h 525"/>
                <a:gd name="T8" fmla="*/ 483 w 483"/>
                <a:gd name="T9" fmla="*/ 84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3" h="525">
                  <a:moveTo>
                    <a:pt x="483" y="84"/>
                  </a:moveTo>
                  <a:lnTo>
                    <a:pt x="378" y="0"/>
                  </a:lnTo>
                  <a:lnTo>
                    <a:pt x="0" y="441"/>
                  </a:lnTo>
                  <a:lnTo>
                    <a:pt x="105" y="525"/>
                  </a:lnTo>
                  <a:lnTo>
                    <a:pt x="483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2255"/>
            <p:cNvSpPr>
              <a:spLocks/>
            </p:cNvSpPr>
            <p:nvPr/>
          </p:nvSpPr>
          <p:spPr bwMode="auto">
            <a:xfrm flipH="1">
              <a:off x="9242350" y="3289186"/>
              <a:ext cx="118184" cy="111196"/>
            </a:xfrm>
            <a:custGeom>
              <a:avLst/>
              <a:gdLst>
                <a:gd name="T0" fmla="*/ 408 w 408"/>
                <a:gd name="T1" fmla="*/ 51 h 451"/>
                <a:gd name="T2" fmla="*/ 64 w 408"/>
                <a:gd name="T3" fmla="*/ 451 h 451"/>
                <a:gd name="T4" fmla="*/ 0 w 408"/>
                <a:gd name="T5" fmla="*/ 401 h 451"/>
                <a:gd name="T6" fmla="*/ 344 w 408"/>
                <a:gd name="T7" fmla="*/ 0 h 451"/>
                <a:gd name="T8" fmla="*/ 408 w 408"/>
                <a:gd name="T9" fmla="*/ 51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8" h="451">
                  <a:moveTo>
                    <a:pt x="408" y="51"/>
                  </a:moveTo>
                  <a:lnTo>
                    <a:pt x="64" y="451"/>
                  </a:lnTo>
                  <a:lnTo>
                    <a:pt x="0" y="401"/>
                  </a:lnTo>
                  <a:lnTo>
                    <a:pt x="344" y="0"/>
                  </a:lnTo>
                  <a:lnTo>
                    <a:pt x="408" y="51"/>
                  </a:lnTo>
                  <a:close/>
                </a:path>
              </a:pathLst>
            </a:custGeom>
            <a:solidFill>
              <a:srgbClr val="16A0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2256"/>
            <p:cNvSpPr>
              <a:spLocks/>
            </p:cNvSpPr>
            <p:nvPr/>
          </p:nvSpPr>
          <p:spPr bwMode="auto">
            <a:xfrm flipH="1">
              <a:off x="9188472" y="3240538"/>
              <a:ext cx="95590" cy="79922"/>
            </a:xfrm>
            <a:custGeom>
              <a:avLst/>
              <a:gdLst>
                <a:gd name="T0" fmla="*/ 189 w 331"/>
                <a:gd name="T1" fmla="*/ 2 h 318"/>
                <a:gd name="T2" fmla="*/ 147 w 331"/>
                <a:gd name="T3" fmla="*/ 1 h 318"/>
                <a:gd name="T4" fmla="*/ 107 w 331"/>
                <a:gd name="T5" fmla="*/ 10 h 318"/>
                <a:gd name="T6" fmla="*/ 79 w 331"/>
                <a:gd name="T7" fmla="*/ 23 h 318"/>
                <a:gd name="T8" fmla="*/ 62 w 331"/>
                <a:gd name="T9" fmla="*/ 35 h 318"/>
                <a:gd name="T10" fmla="*/ 45 w 331"/>
                <a:gd name="T11" fmla="*/ 49 h 318"/>
                <a:gd name="T12" fmla="*/ 39 w 331"/>
                <a:gd name="T13" fmla="*/ 58 h 318"/>
                <a:gd name="T14" fmla="*/ 19 w 331"/>
                <a:gd name="T15" fmla="*/ 84 h 318"/>
                <a:gd name="T16" fmla="*/ 7 w 331"/>
                <a:gd name="T17" fmla="*/ 113 h 318"/>
                <a:gd name="T18" fmla="*/ 2 w 331"/>
                <a:gd name="T19" fmla="*/ 143 h 318"/>
                <a:gd name="T20" fmla="*/ 2 w 331"/>
                <a:gd name="T21" fmla="*/ 174 h 318"/>
                <a:gd name="T22" fmla="*/ 7 w 331"/>
                <a:gd name="T23" fmla="*/ 204 h 318"/>
                <a:gd name="T24" fmla="*/ 19 w 331"/>
                <a:gd name="T25" fmla="*/ 233 h 318"/>
                <a:gd name="T26" fmla="*/ 37 w 331"/>
                <a:gd name="T27" fmla="*/ 259 h 318"/>
                <a:gd name="T28" fmla="*/ 61 w 331"/>
                <a:gd name="T29" fmla="*/ 282 h 318"/>
                <a:gd name="T30" fmla="*/ 74 w 331"/>
                <a:gd name="T31" fmla="*/ 291 h 318"/>
                <a:gd name="T32" fmla="*/ 104 w 331"/>
                <a:gd name="T33" fmla="*/ 306 h 318"/>
                <a:gd name="T34" fmla="*/ 134 w 331"/>
                <a:gd name="T35" fmla="*/ 315 h 318"/>
                <a:gd name="T36" fmla="*/ 165 w 331"/>
                <a:gd name="T37" fmla="*/ 318 h 318"/>
                <a:gd name="T38" fmla="*/ 197 w 331"/>
                <a:gd name="T39" fmla="*/ 315 h 318"/>
                <a:gd name="T40" fmla="*/ 228 w 331"/>
                <a:gd name="T41" fmla="*/ 306 h 318"/>
                <a:gd name="T42" fmla="*/ 256 w 331"/>
                <a:gd name="T43" fmla="*/ 292 h 318"/>
                <a:gd name="T44" fmla="*/ 282 w 331"/>
                <a:gd name="T45" fmla="*/ 273 h 318"/>
                <a:gd name="T46" fmla="*/ 293 w 331"/>
                <a:gd name="T47" fmla="*/ 260 h 318"/>
                <a:gd name="T48" fmla="*/ 307 w 331"/>
                <a:gd name="T49" fmla="*/ 244 h 318"/>
                <a:gd name="T50" fmla="*/ 317 w 331"/>
                <a:gd name="T51" fmla="*/ 225 h 318"/>
                <a:gd name="T52" fmla="*/ 323 w 331"/>
                <a:gd name="T53" fmla="*/ 206 h 318"/>
                <a:gd name="T54" fmla="*/ 331 w 331"/>
                <a:gd name="T55" fmla="*/ 166 h 318"/>
                <a:gd name="T56" fmla="*/ 328 w 331"/>
                <a:gd name="T57" fmla="*/ 126 h 318"/>
                <a:gd name="T58" fmla="*/ 263 w 331"/>
                <a:gd name="T59" fmla="*/ 177 h 318"/>
                <a:gd name="T60" fmla="*/ 182 w 331"/>
                <a:gd name="T61" fmla="*/ 206 h 318"/>
                <a:gd name="T62" fmla="*/ 116 w 331"/>
                <a:gd name="T63" fmla="*/ 153 h 318"/>
                <a:gd name="T64" fmla="*/ 129 w 331"/>
                <a:gd name="T65" fmla="*/ 71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1" h="318">
                  <a:moveTo>
                    <a:pt x="189" y="2"/>
                  </a:moveTo>
                  <a:lnTo>
                    <a:pt x="189" y="2"/>
                  </a:lnTo>
                  <a:lnTo>
                    <a:pt x="169" y="0"/>
                  </a:lnTo>
                  <a:lnTo>
                    <a:pt x="147" y="1"/>
                  </a:lnTo>
                  <a:lnTo>
                    <a:pt x="127" y="4"/>
                  </a:lnTo>
                  <a:lnTo>
                    <a:pt x="107" y="10"/>
                  </a:lnTo>
                  <a:lnTo>
                    <a:pt x="88" y="18"/>
                  </a:lnTo>
                  <a:lnTo>
                    <a:pt x="79" y="23"/>
                  </a:lnTo>
                  <a:lnTo>
                    <a:pt x="70" y="29"/>
                  </a:lnTo>
                  <a:lnTo>
                    <a:pt x="62" y="35"/>
                  </a:lnTo>
                  <a:lnTo>
                    <a:pt x="53" y="42"/>
                  </a:lnTo>
                  <a:lnTo>
                    <a:pt x="45" y="49"/>
                  </a:lnTo>
                  <a:lnTo>
                    <a:pt x="39" y="58"/>
                  </a:lnTo>
                  <a:lnTo>
                    <a:pt x="39" y="58"/>
                  </a:lnTo>
                  <a:lnTo>
                    <a:pt x="28" y="71"/>
                  </a:lnTo>
                  <a:lnTo>
                    <a:pt x="19" y="84"/>
                  </a:lnTo>
                  <a:lnTo>
                    <a:pt x="13" y="99"/>
                  </a:lnTo>
                  <a:lnTo>
                    <a:pt x="7" y="113"/>
                  </a:lnTo>
                  <a:lnTo>
                    <a:pt x="4" y="128"/>
                  </a:lnTo>
                  <a:lnTo>
                    <a:pt x="2" y="143"/>
                  </a:lnTo>
                  <a:lnTo>
                    <a:pt x="0" y="158"/>
                  </a:lnTo>
                  <a:lnTo>
                    <a:pt x="2" y="174"/>
                  </a:lnTo>
                  <a:lnTo>
                    <a:pt x="4" y="189"/>
                  </a:lnTo>
                  <a:lnTo>
                    <a:pt x="7" y="204"/>
                  </a:lnTo>
                  <a:lnTo>
                    <a:pt x="13" y="219"/>
                  </a:lnTo>
                  <a:lnTo>
                    <a:pt x="19" y="233"/>
                  </a:lnTo>
                  <a:lnTo>
                    <a:pt x="27" y="246"/>
                  </a:lnTo>
                  <a:lnTo>
                    <a:pt x="37" y="259"/>
                  </a:lnTo>
                  <a:lnTo>
                    <a:pt x="47" y="271"/>
                  </a:lnTo>
                  <a:lnTo>
                    <a:pt x="61" y="282"/>
                  </a:lnTo>
                  <a:lnTo>
                    <a:pt x="61" y="282"/>
                  </a:lnTo>
                  <a:lnTo>
                    <a:pt x="74" y="291"/>
                  </a:lnTo>
                  <a:lnTo>
                    <a:pt x="88" y="300"/>
                  </a:lnTo>
                  <a:lnTo>
                    <a:pt x="104" y="306"/>
                  </a:lnTo>
                  <a:lnTo>
                    <a:pt x="118" y="312"/>
                  </a:lnTo>
                  <a:lnTo>
                    <a:pt x="134" y="315"/>
                  </a:lnTo>
                  <a:lnTo>
                    <a:pt x="150" y="317"/>
                  </a:lnTo>
                  <a:lnTo>
                    <a:pt x="165" y="318"/>
                  </a:lnTo>
                  <a:lnTo>
                    <a:pt x="181" y="317"/>
                  </a:lnTo>
                  <a:lnTo>
                    <a:pt x="197" y="315"/>
                  </a:lnTo>
                  <a:lnTo>
                    <a:pt x="212" y="312"/>
                  </a:lnTo>
                  <a:lnTo>
                    <a:pt x="228" y="306"/>
                  </a:lnTo>
                  <a:lnTo>
                    <a:pt x="243" y="300"/>
                  </a:lnTo>
                  <a:lnTo>
                    <a:pt x="256" y="292"/>
                  </a:lnTo>
                  <a:lnTo>
                    <a:pt x="270" y="283"/>
                  </a:lnTo>
                  <a:lnTo>
                    <a:pt x="282" y="273"/>
                  </a:lnTo>
                  <a:lnTo>
                    <a:pt x="293" y="260"/>
                  </a:lnTo>
                  <a:lnTo>
                    <a:pt x="293" y="260"/>
                  </a:lnTo>
                  <a:lnTo>
                    <a:pt x="300" y="252"/>
                  </a:lnTo>
                  <a:lnTo>
                    <a:pt x="307" y="244"/>
                  </a:lnTo>
                  <a:lnTo>
                    <a:pt x="311" y="234"/>
                  </a:lnTo>
                  <a:lnTo>
                    <a:pt x="317" y="225"/>
                  </a:lnTo>
                  <a:lnTo>
                    <a:pt x="320" y="216"/>
                  </a:lnTo>
                  <a:lnTo>
                    <a:pt x="323" y="206"/>
                  </a:lnTo>
                  <a:lnTo>
                    <a:pt x="329" y="186"/>
                  </a:lnTo>
                  <a:lnTo>
                    <a:pt x="331" y="166"/>
                  </a:lnTo>
                  <a:lnTo>
                    <a:pt x="330" y="147"/>
                  </a:lnTo>
                  <a:lnTo>
                    <a:pt x="328" y="126"/>
                  </a:lnTo>
                  <a:lnTo>
                    <a:pt x="322" y="108"/>
                  </a:lnTo>
                  <a:lnTo>
                    <a:pt x="263" y="177"/>
                  </a:lnTo>
                  <a:lnTo>
                    <a:pt x="230" y="213"/>
                  </a:lnTo>
                  <a:lnTo>
                    <a:pt x="182" y="206"/>
                  </a:lnTo>
                  <a:lnTo>
                    <a:pt x="133" y="197"/>
                  </a:lnTo>
                  <a:lnTo>
                    <a:pt x="116" y="153"/>
                  </a:lnTo>
                  <a:lnTo>
                    <a:pt x="98" y="108"/>
                  </a:lnTo>
                  <a:lnTo>
                    <a:pt x="129" y="71"/>
                  </a:lnTo>
                  <a:lnTo>
                    <a:pt x="189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2257"/>
            <p:cNvSpPr>
              <a:spLocks/>
            </p:cNvSpPr>
            <p:nvPr/>
          </p:nvSpPr>
          <p:spPr bwMode="auto">
            <a:xfrm flipH="1">
              <a:off x="9317084" y="3369108"/>
              <a:ext cx="95590" cy="79922"/>
            </a:xfrm>
            <a:custGeom>
              <a:avLst/>
              <a:gdLst>
                <a:gd name="T0" fmla="*/ 9 w 331"/>
                <a:gd name="T1" fmla="*/ 212 h 319"/>
                <a:gd name="T2" fmla="*/ 0 w 331"/>
                <a:gd name="T3" fmla="*/ 173 h 319"/>
                <a:gd name="T4" fmla="*/ 2 w 331"/>
                <a:gd name="T5" fmla="*/ 133 h 319"/>
                <a:gd name="T6" fmla="*/ 10 w 331"/>
                <a:gd name="T7" fmla="*/ 103 h 319"/>
                <a:gd name="T8" fmla="*/ 19 w 331"/>
                <a:gd name="T9" fmla="*/ 84 h 319"/>
                <a:gd name="T10" fmla="*/ 32 w 331"/>
                <a:gd name="T11" fmla="*/ 67 h 319"/>
                <a:gd name="T12" fmla="*/ 38 w 331"/>
                <a:gd name="T13" fmla="*/ 58 h 319"/>
                <a:gd name="T14" fmla="*/ 62 w 331"/>
                <a:gd name="T15" fmla="*/ 36 h 319"/>
                <a:gd name="T16" fmla="*/ 89 w 331"/>
                <a:gd name="T17" fmla="*/ 18 h 319"/>
                <a:gd name="T18" fmla="*/ 119 w 331"/>
                <a:gd name="T19" fmla="*/ 6 h 319"/>
                <a:gd name="T20" fmla="*/ 149 w 331"/>
                <a:gd name="T21" fmla="*/ 1 h 319"/>
                <a:gd name="T22" fmla="*/ 182 w 331"/>
                <a:gd name="T23" fmla="*/ 1 h 319"/>
                <a:gd name="T24" fmla="*/ 212 w 331"/>
                <a:gd name="T25" fmla="*/ 8 h 319"/>
                <a:gd name="T26" fmla="*/ 242 w 331"/>
                <a:gd name="T27" fmla="*/ 19 h 319"/>
                <a:gd name="T28" fmla="*/ 271 w 331"/>
                <a:gd name="T29" fmla="*/ 37 h 319"/>
                <a:gd name="T30" fmla="*/ 283 w 331"/>
                <a:gd name="T31" fmla="*/ 47 h 319"/>
                <a:gd name="T32" fmla="*/ 304 w 331"/>
                <a:gd name="T33" fmla="*/ 72 h 319"/>
                <a:gd name="T34" fmla="*/ 319 w 331"/>
                <a:gd name="T35" fmla="*/ 100 h 319"/>
                <a:gd name="T36" fmla="*/ 328 w 331"/>
                <a:gd name="T37" fmla="*/ 130 h 319"/>
                <a:gd name="T38" fmla="*/ 331 w 331"/>
                <a:gd name="T39" fmla="*/ 160 h 319"/>
                <a:gd name="T40" fmla="*/ 328 w 331"/>
                <a:gd name="T41" fmla="*/ 190 h 319"/>
                <a:gd name="T42" fmla="*/ 319 w 331"/>
                <a:gd name="T43" fmla="*/ 220 h 319"/>
                <a:gd name="T44" fmla="*/ 303 w 331"/>
                <a:gd name="T45" fmla="*/ 248 h 319"/>
                <a:gd name="T46" fmla="*/ 293 w 331"/>
                <a:gd name="T47" fmla="*/ 261 h 319"/>
                <a:gd name="T48" fmla="*/ 277 w 331"/>
                <a:gd name="T49" fmla="*/ 276 h 319"/>
                <a:gd name="T50" fmla="*/ 260 w 331"/>
                <a:gd name="T51" fmla="*/ 289 h 319"/>
                <a:gd name="T52" fmla="*/ 242 w 331"/>
                <a:gd name="T53" fmla="*/ 300 h 319"/>
                <a:gd name="T54" fmla="*/ 203 w 331"/>
                <a:gd name="T55" fmla="*/ 314 h 319"/>
                <a:gd name="T56" fmla="*/ 163 w 331"/>
                <a:gd name="T57" fmla="*/ 319 h 319"/>
                <a:gd name="T58" fmla="*/ 201 w 331"/>
                <a:gd name="T59" fmla="*/ 247 h 319"/>
                <a:gd name="T60" fmla="*/ 216 w 331"/>
                <a:gd name="T61" fmla="*/ 166 h 319"/>
                <a:gd name="T62" fmla="*/ 149 w 331"/>
                <a:gd name="T63" fmla="*/ 113 h 319"/>
                <a:gd name="T64" fmla="*/ 69 w 331"/>
                <a:gd name="T65" fmla="*/ 142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1" h="319">
                  <a:moveTo>
                    <a:pt x="9" y="212"/>
                  </a:moveTo>
                  <a:lnTo>
                    <a:pt x="9" y="212"/>
                  </a:lnTo>
                  <a:lnTo>
                    <a:pt x="4" y="192"/>
                  </a:lnTo>
                  <a:lnTo>
                    <a:pt x="0" y="173"/>
                  </a:lnTo>
                  <a:lnTo>
                    <a:pt x="0" y="152"/>
                  </a:lnTo>
                  <a:lnTo>
                    <a:pt x="2" y="133"/>
                  </a:lnTo>
                  <a:lnTo>
                    <a:pt x="7" y="112"/>
                  </a:lnTo>
                  <a:lnTo>
                    <a:pt x="10" y="103"/>
                  </a:lnTo>
                  <a:lnTo>
                    <a:pt x="15" y="94"/>
                  </a:lnTo>
                  <a:lnTo>
                    <a:pt x="19" y="84"/>
                  </a:lnTo>
                  <a:lnTo>
                    <a:pt x="25" y="76"/>
                  </a:lnTo>
                  <a:lnTo>
                    <a:pt x="32" y="67"/>
                  </a:lnTo>
                  <a:lnTo>
                    <a:pt x="38" y="58"/>
                  </a:lnTo>
                  <a:lnTo>
                    <a:pt x="38" y="58"/>
                  </a:lnTo>
                  <a:lnTo>
                    <a:pt x="50" y="46"/>
                  </a:lnTo>
                  <a:lnTo>
                    <a:pt x="62" y="36"/>
                  </a:lnTo>
                  <a:lnTo>
                    <a:pt x="75" y="26"/>
                  </a:lnTo>
                  <a:lnTo>
                    <a:pt x="89" y="18"/>
                  </a:lnTo>
                  <a:lnTo>
                    <a:pt x="103" y="12"/>
                  </a:lnTo>
                  <a:lnTo>
                    <a:pt x="119" y="6"/>
                  </a:lnTo>
                  <a:lnTo>
                    <a:pt x="134" y="3"/>
                  </a:lnTo>
                  <a:lnTo>
                    <a:pt x="149" y="1"/>
                  </a:lnTo>
                  <a:lnTo>
                    <a:pt x="165" y="0"/>
                  </a:lnTo>
                  <a:lnTo>
                    <a:pt x="182" y="1"/>
                  </a:lnTo>
                  <a:lnTo>
                    <a:pt x="198" y="3"/>
                  </a:lnTo>
                  <a:lnTo>
                    <a:pt x="212" y="8"/>
                  </a:lnTo>
                  <a:lnTo>
                    <a:pt x="228" y="12"/>
                  </a:lnTo>
                  <a:lnTo>
                    <a:pt x="242" y="19"/>
                  </a:lnTo>
                  <a:lnTo>
                    <a:pt x="257" y="27"/>
                  </a:lnTo>
                  <a:lnTo>
                    <a:pt x="271" y="37"/>
                  </a:lnTo>
                  <a:lnTo>
                    <a:pt x="271" y="37"/>
                  </a:lnTo>
                  <a:lnTo>
                    <a:pt x="283" y="47"/>
                  </a:lnTo>
                  <a:lnTo>
                    <a:pt x="294" y="59"/>
                  </a:lnTo>
                  <a:lnTo>
                    <a:pt x="304" y="72"/>
                  </a:lnTo>
                  <a:lnTo>
                    <a:pt x="312" y="86"/>
                  </a:lnTo>
                  <a:lnTo>
                    <a:pt x="319" y="100"/>
                  </a:lnTo>
                  <a:lnTo>
                    <a:pt x="324" y="114"/>
                  </a:lnTo>
                  <a:lnTo>
                    <a:pt x="328" y="130"/>
                  </a:lnTo>
                  <a:lnTo>
                    <a:pt x="330" y="145"/>
                  </a:lnTo>
                  <a:lnTo>
                    <a:pt x="331" y="160"/>
                  </a:lnTo>
                  <a:lnTo>
                    <a:pt x="330" y="175"/>
                  </a:lnTo>
                  <a:lnTo>
                    <a:pt x="328" y="190"/>
                  </a:lnTo>
                  <a:lnTo>
                    <a:pt x="323" y="205"/>
                  </a:lnTo>
                  <a:lnTo>
                    <a:pt x="319" y="220"/>
                  </a:lnTo>
                  <a:lnTo>
                    <a:pt x="311" y="234"/>
                  </a:lnTo>
                  <a:lnTo>
                    <a:pt x="303" y="248"/>
                  </a:lnTo>
                  <a:lnTo>
                    <a:pt x="293" y="261"/>
                  </a:lnTo>
                  <a:lnTo>
                    <a:pt x="293" y="261"/>
                  </a:lnTo>
                  <a:lnTo>
                    <a:pt x="285" y="269"/>
                  </a:lnTo>
                  <a:lnTo>
                    <a:pt x="277" y="276"/>
                  </a:lnTo>
                  <a:lnTo>
                    <a:pt x="269" y="283"/>
                  </a:lnTo>
                  <a:lnTo>
                    <a:pt x="260" y="289"/>
                  </a:lnTo>
                  <a:lnTo>
                    <a:pt x="251" y="295"/>
                  </a:lnTo>
                  <a:lnTo>
                    <a:pt x="242" y="300"/>
                  </a:lnTo>
                  <a:lnTo>
                    <a:pt x="223" y="309"/>
                  </a:lnTo>
                  <a:lnTo>
                    <a:pt x="203" y="314"/>
                  </a:lnTo>
                  <a:lnTo>
                    <a:pt x="183" y="317"/>
                  </a:lnTo>
                  <a:lnTo>
                    <a:pt x="163" y="319"/>
                  </a:lnTo>
                  <a:lnTo>
                    <a:pt x="141" y="317"/>
                  </a:lnTo>
                  <a:lnTo>
                    <a:pt x="201" y="247"/>
                  </a:lnTo>
                  <a:lnTo>
                    <a:pt x="233" y="211"/>
                  </a:lnTo>
                  <a:lnTo>
                    <a:pt x="216" y="166"/>
                  </a:lnTo>
                  <a:lnTo>
                    <a:pt x="199" y="121"/>
                  </a:lnTo>
                  <a:lnTo>
                    <a:pt x="149" y="113"/>
                  </a:lnTo>
                  <a:lnTo>
                    <a:pt x="100" y="105"/>
                  </a:lnTo>
                  <a:lnTo>
                    <a:pt x="69" y="142"/>
                  </a:lnTo>
                  <a:lnTo>
                    <a:pt x="9" y="2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2258"/>
            <p:cNvSpPr>
              <a:spLocks/>
            </p:cNvSpPr>
            <p:nvPr/>
          </p:nvSpPr>
          <p:spPr bwMode="auto">
            <a:xfrm flipH="1">
              <a:off x="9324036" y="3376058"/>
              <a:ext cx="81686" cy="64285"/>
            </a:xfrm>
            <a:custGeom>
              <a:avLst/>
              <a:gdLst>
                <a:gd name="T0" fmla="*/ 0 w 277"/>
                <a:gd name="T1" fmla="*/ 124 h 262"/>
                <a:gd name="T2" fmla="*/ 0 w 277"/>
                <a:gd name="T3" fmla="*/ 124 h 262"/>
                <a:gd name="T4" fmla="*/ 1 w 277"/>
                <a:gd name="T5" fmla="*/ 114 h 262"/>
                <a:gd name="T6" fmla="*/ 3 w 277"/>
                <a:gd name="T7" fmla="*/ 104 h 262"/>
                <a:gd name="T8" fmla="*/ 6 w 277"/>
                <a:gd name="T9" fmla="*/ 94 h 262"/>
                <a:gd name="T10" fmla="*/ 9 w 277"/>
                <a:gd name="T11" fmla="*/ 84 h 262"/>
                <a:gd name="T12" fmla="*/ 14 w 277"/>
                <a:gd name="T13" fmla="*/ 74 h 262"/>
                <a:gd name="T14" fmla="*/ 19 w 277"/>
                <a:gd name="T15" fmla="*/ 66 h 262"/>
                <a:gd name="T16" fmla="*/ 25 w 277"/>
                <a:gd name="T17" fmla="*/ 57 h 262"/>
                <a:gd name="T18" fmla="*/ 31 w 277"/>
                <a:gd name="T19" fmla="*/ 48 h 262"/>
                <a:gd name="T20" fmla="*/ 31 w 277"/>
                <a:gd name="T21" fmla="*/ 48 h 262"/>
                <a:gd name="T22" fmla="*/ 40 w 277"/>
                <a:gd name="T23" fmla="*/ 39 h 262"/>
                <a:gd name="T24" fmla="*/ 52 w 277"/>
                <a:gd name="T25" fmla="*/ 29 h 262"/>
                <a:gd name="T26" fmla="*/ 63 w 277"/>
                <a:gd name="T27" fmla="*/ 21 h 262"/>
                <a:gd name="T28" fmla="*/ 74 w 277"/>
                <a:gd name="T29" fmla="*/ 15 h 262"/>
                <a:gd name="T30" fmla="*/ 86 w 277"/>
                <a:gd name="T31" fmla="*/ 10 h 262"/>
                <a:gd name="T32" fmla="*/ 99 w 277"/>
                <a:gd name="T33" fmla="*/ 5 h 262"/>
                <a:gd name="T34" fmla="*/ 112 w 277"/>
                <a:gd name="T35" fmla="*/ 2 h 262"/>
                <a:gd name="T36" fmla="*/ 126 w 277"/>
                <a:gd name="T37" fmla="*/ 1 h 262"/>
                <a:gd name="T38" fmla="*/ 138 w 277"/>
                <a:gd name="T39" fmla="*/ 0 h 262"/>
                <a:gd name="T40" fmla="*/ 152 w 277"/>
                <a:gd name="T41" fmla="*/ 1 h 262"/>
                <a:gd name="T42" fmla="*/ 165 w 277"/>
                <a:gd name="T43" fmla="*/ 2 h 262"/>
                <a:gd name="T44" fmla="*/ 178 w 277"/>
                <a:gd name="T45" fmla="*/ 5 h 262"/>
                <a:gd name="T46" fmla="*/ 191 w 277"/>
                <a:gd name="T47" fmla="*/ 10 h 262"/>
                <a:gd name="T48" fmla="*/ 203 w 277"/>
                <a:gd name="T49" fmla="*/ 16 h 262"/>
                <a:gd name="T50" fmla="*/ 215 w 277"/>
                <a:gd name="T51" fmla="*/ 23 h 262"/>
                <a:gd name="T52" fmla="*/ 227 w 277"/>
                <a:gd name="T53" fmla="*/ 31 h 262"/>
                <a:gd name="T54" fmla="*/ 227 w 277"/>
                <a:gd name="T55" fmla="*/ 31 h 262"/>
                <a:gd name="T56" fmla="*/ 237 w 277"/>
                <a:gd name="T57" fmla="*/ 40 h 262"/>
                <a:gd name="T58" fmla="*/ 247 w 277"/>
                <a:gd name="T59" fmla="*/ 50 h 262"/>
                <a:gd name="T60" fmla="*/ 255 w 277"/>
                <a:gd name="T61" fmla="*/ 60 h 262"/>
                <a:gd name="T62" fmla="*/ 261 w 277"/>
                <a:gd name="T63" fmla="*/ 72 h 262"/>
                <a:gd name="T64" fmla="*/ 267 w 277"/>
                <a:gd name="T65" fmla="*/ 84 h 262"/>
                <a:gd name="T66" fmla="*/ 272 w 277"/>
                <a:gd name="T67" fmla="*/ 96 h 262"/>
                <a:gd name="T68" fmla="*/ 275 w 277"/>
                <a:gd name="T69" fmla="*/ 108 h 262"/>
                <a:gd name="T70" fmla="*/ 276 w 277"/>
                <a:gd name="T71" fmla="*/ 121 h 262"/>
                <a:gd name="T72" fmla="*/ 277 w 277"/>
                <a:gd name="T73" fmla="*/ 134 h 262"/>
                <a:gd name="T74" fmla="*/ 276 w 277"/>
                <a:gd name="T75" fmla="*/ 147 h 262"/>
                <a:gd name="T76" fmla="*/ 274 w 277"/>
                <a:gd name="T77" fmla="*/ 160 h 262"/>
                <a:gd name="T78" fmla="*/ 272 w 277"/>
                <a:gd name="T79" fmla="*/ 172 h 262"/>
                <a:gd name="T80" fmla="*/ 267 w 277"/>
                <a:gd name="T81" fmla="*/ 185 h 262"/>
                <a:gd name="T82" fmla="*/ 260 w 277"/>
                <a:gd name="T83" fmla="*/ 196 h 262"/>
                <a:gd name="T84" fmla="*/ 254 w 277"/>
                <a:gd name="T85" fmla="*/ 207 h 262"/>
                <a:gd name="T86" fmla="*/ 245 w 277"/>
                <a:gd name="T87" fmla="*/ 219 h 262"/>
                <a:gd name="T88" fmla="*/ 245 w 277"/>
                <a:gd name="T89" fmla="*/ 219 h 262"/>
                <a:gd name="T90" fmla="*/ 238 w 277"/>
                <a:gd name="T91" fmla="*/ 227 h 262"/>
                <a:gd name="T92" fmla="*/ 230 w 277"/>
                <a:gd name="T93" fmla="*/ 234 h 262"/>
                <a:gd name="T94" fmla="*/ 221 w 277"/>
                <a:gd name="T95" fmla="*/ 241 h 262"/>
                <a:gd name="T96" fmla="*/ 213 w 277"/>
                <a:gd name="T97" fmla="*/ 246 h 262"/>
                <a:gd name="T98" fmla="*/ 203 w 277"/>
                <a:gd name="T99" fmla="*/ 251 h 262"/>
                <a:gd name="T100" fmla="*/ 194 w 277"/>
                <a:gd name="T101" fmla="*/ 256 h 262"/>
                <a:gd name="T102" fmla="*/ 184 w 277"/>
                <a:gd name="T103" fmla="*/ 259 h 262"/>
                <a:gd name="T104" fmla="*/ 174 w 277"/>
                <a:gd name="T105" fmla="*/ 262 h 262"/>
                <a:gd name="T106" fmla="*/ 237 w 277"/>
                <a:gd name="T107" fmla="*/ 190 h 262"/>
                <a:gd name="T108" fmla="*/ 191 w 277"/>
                <a:gd name="T109" fmla="*/ 72 h 262"/>
                <a:gd name="T110" fmla="*/ 63 w 277"/>
                <a:gd name="T111" fmla="*/ 52 h 262"/>
                <a:gd name="T112" fmla="*/ 0 w 277"/>
                <a:gd name="T113" fmla="*/ 124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77" h="262">
                  <a:moveTo>
                    <a:pt x="0" y="124"/>
                  </a:moveTo>
                  <a:lnTo>
                    <a:pt x="0" y="124"/>
                  </a:lnTo>
                  <a:lnTo>
                    <a:pt x="1" y="114"/>
                  </a:lnTo>
                  <a:lnTo>
                    <a:pt x="3" y="104"/>
                  </a:lnTo>
                  <a:lnTo>
                    <a:pt x="6" y="94"/>
                  </a:lnTo>
                  <a:lnTo>
                    <a:pt x="9" y="84"/>
                  </a:lnTo>
                  <a:lnTo>
                    <a:pt x="14" y="74"/>
                  </a:lnTo>
                  <a:lnTo>
                    <a:pt x="19" y="66"/>
                  </a:lnTo>
                  <a:lnTo>
                    <a:pt x="25" y="57"/>
                  </a:lnTo>
                  <a:lnTo>
                    <a:pt x="31" y="48"/>
                  </a:lnTo>
                  <a:lnTo>
                    <a:pt x="31" y="48"/>
                  </a:lnTo>
                  <a:lnTo>
                    <a:pt x="40" y="39"/>
                  </a:lnTo>
                  <a:lnTo>
                    <a:pt x="52" y="29"/>
                  </a:lnTo>
                  <a:lnTo>
                    <a:pt x="63" y="21"/>
                  </a:lnTo>
                  <a:lnTo>
                    <a:pt x="74" y="15"/>
                  </a:lnTo>
                  <a:lnTo>
                    <a:pt x="86" y="10"/>
                  </a:lnTo>
                  <a:lnTo>
                    <a:pt x="99" y="5"/>
                  </a:lnTo>
                  <a:lnTo>
                    <a:pt x="112" y="2"/>
                  </a:lnTo>
                  <a:lnTo>
                    <a:pt x="126" y="1"/>
                  </a:lnTo>
                  <a:lnTo>
                    <a:pt x="138" y="0"/>
                  </a:lnTo>
                  <a:lnTo>
                    <a:pt x="152" y="1"/>
                  </a:lnTo>
                  <a:lnTo>
                    <a:pt x="165" y="2"/>
                  </a:lnTo>
                  <a:lnTo>
                    <a:pt x="178" y="5"/>
                  </a:lnTo>
                  <a:lnTo>
                    <a:pt x="191" y="10"/>
                  </a:lnTo>
                  <a:lnTo>
                    <a:pt x="203" y="16"/>
                  </a:lnTo>
                  <a:lnTo>
                    <a:pt x="215" y="23"/>
                  </a:lnTo>
                  <a:lnTo>
                    <a:pt x="227" y="31"/>
                  </a:lnTo>
                  <a:lnTo>
                    <a:pt x="227" y="31"/>
                  </a:lnTo>
                  <a:lnTo>
                    <a:pt x="237" y="40"/>
                  </a:lnTo>
                  <a:lnTo>
                    <a:pt x="247" y="50"/>
                  </a:lnTo>
                  <a:lnTo>
                    <a:pt x="255" y="60"/>
                  </a:lnTo>
                  <a:lnTo>
                    <a:pt x="261" y="72"/>
                  </a:lnTo>
                  <a:lnTo>
                    <a:pt x="267" y="84"/>
                  </a:lnTo>
                  <a:lnTo>
                    <a:pt x="272" y="96"/>
                  </a:lnTo>
                  <a:lnTo>
                    <a:pt x="275" y="108"/>
                  </a:lnTo>
                  <a:lnTo>
                    <a:pt x="276" y="121"/>
                  </a:lnTo>
                  <a:lnTo>
                    <a:pt x="277" y="134"/>
                  </a:lnTo>
                  <a:lnTo>
                    <a:pt x="276" y="147"/>
                  </a:lnTo>
                  <a:lnTo>
                    <a:pt x="274" y="160"/>
                  </a:lnTo>
                  <a:lnTo>
                    <a:pt x="272" y="172"/>
                  </a:lnTo>
                  <a:lnTo>
                    <a:pt x="267" y="185"/>
                  </a:lnTo>
                  <a:lnTo>
                    <a:pt x="260" y="196"/>
                  </a:lnTo>
                  <a:lnTo>
                    <a:pt x="254" y="207"/>
                  </a:lnTo>
                  <a:lnTo>
                    <a:pt x="245" y="219"/>
                  </a:lnTo>
                  <a:lnTo>
                    <a:pt x="245" y="219"/>
                  </a:lnTo>
                  <a:lnTo>
                    <a:pt x="238" y="227"/>
                  </a:lnTo>
                  <a:lnTo>
                    <a:pt x="230" y="234"/>
                  </a:lnTo>
                  <a:lnTo>
                    <a:pt x="221" y="241"/>
                  </a:lnTo>
                  <a:lnTo>
                    <a:pt x="213" y="246"/>
                  </a:lnTo>
                  <a:lnTo>
                    <a:pt x="203" y="251"/>
                  </a:lnTo>
                  <a:lnTo>
                    <a:pt x="194" y="256"/>
                  </a:lnTo>
                  <a:lnTo>
                    <a:pt x="184" y="259"/>
                  </a:lnTo>
                  <a:lnTo>
                    <a:pt x="174" y="262"/>
                  </a:lnTo>
                  <a:lnTo>
                    <a:pt x="237" y="190"/>
                  </a:lnTo>
                  <a:lnTo>
                    <a:pt x="191" y="72"/>
                  </a:lnTo>
                  <a:lnTo>
                    <a:pt x="63" y="52"/>
                  </a:lnTo>
                  <a:lnTo>
                    <a:pt x="0" y="124"/>
                  </a:lnTo>
                  <a:close/>
                </a:path>
              </a:pathLst>
            </a:custGeom>
            <a:solidFill>
              <a:srgbClr val="16A0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2259"/>
            <p:cNvSpPr>
              <a:spLocks/>
            </p:cNvSpPr>
            <p:nvPr/>
          </p:nvSpPr>
          <p:spPr bwMode="auto">
            <a:xfrm flipH="1">
              <a:off x="9195424" y="3249225"/>
              <a:ext cx="79948" cy="64285"/>
            </a:xfrm>
            <a:custGeom>
              <a:avLst/>
              <a:gdLst>
                <a:gd name="T0" fmla="*/ 278 w 278"/>
                <a:gd name="T1" fmla="*/ 138 h 262"/>
                <a:gd name="T2" fmla="*/ 278 w 278"/>
                <a:gd name="T3" fmla="*/ 138 h 262"/>
                <a:gd name="T4" fmla="*/ 276 w 278"/>
                <a:gd name="T5" fmla="*/ 149 h 262"/>
                <a:gd name="T6" fmla="*/ 274 w 278"/>
                <a:gd name="T7" fmla="*/ 159 h 262"/>
                <a:gd name="T8" fmla="*/ 271 w 278"/>
                <a:gd name="T9" fmla="*/ 168 h 262"/>
                <a:gd name="T10" fmla="*/ 267 w 278"/>
                <a:gd name="T11" fmla="*/ 178 h 262"/>
                <a:gd name="T12" fmla="*/ 263 w 278"/>
                <a:gd name="T13" fmla="*/ 188 h 262"/>
                <a:gd name="T14" fmla="*/ 258 w 278"/>
                <a:gd name="T15" fmla="*/ 197 h 262"/>
                <a:gd name="T16" fmla="*/ 252 w 278"/>
                <a:gd name="T17" fmla="*/ 206 h 262"/>
                <a:gd name="T18" fmla="*/ 245 w 278"/>
                <a:gd name="T19" fmla="*/ 214 h 262"/>
                <a:gd name="T20" fmla="*/ 245 w 278"/>
                <a:gd name="T21" fmla="*/ 214 h 262"/>
                <a:gd name="T22" fmla="*/ 236 w 278"/>
                <a:gd name="T23" fmla="*/ 224 h 262"/>
                <a:gd name="T24" fmla="*/ 226 w 278"/>
                <a:gd name="T25" fmla="*/ 233 h 262"/>
                <a:gd name="T26" fmla="*/ 215 w 278"/>
                <a:gd name="T27" fmla="*/ 241 h 262"/>
                <a:gd name="T28" fmla="*/ 202 w 278"/>
                <a:gd name="T29" fmla="*/ 247 h 262"/>
                <a:gd name="T30" fmla="*/ 190 w 278"/>
                <a:gd name="T31" fmla="*/ 253 h 262"/>
                <a:gd name="T32" fmla="*/ 178 w 278"/>
                <a:gd name="T33" fmla="*/ 257 h 262"/>
                <a:gd name="T34" fmla="*/ 165 w 278"/>
                <a:gd name="T35" fmla="*/ 260 h 262"/>
                <a:gd name="T36" fmla="*/ 152 w 278"/>
                <a:gd name="T37" fmla="*/ 262 h 262"/>
                <a:gd name="T38" fmla="*/ 138 w 278"/>
                <a:gd name="T39" fmla="*/ 262 h 262"/>
                <a:gd name="T40" fmla="*/ 125 w 278"/>
                <a:gd name="T41" fmla="*/ 262 h 262"/>
                <a:gd name="T42" fmla="*/ 111 w 278"/>
                <a:gd name="T43" fmla="*/ 260 h 262"/>
                <a:gd name="T44" fmla="*/ 99 w 278"/>
                <a:gd name="T45" fmla="*/ 257 h 262"/>
                <a:gd name="T46" fmla="*/ 86 w 278"/>
                <a:gd name="T47" fmla="*/ 253 h 262"/>
                <a:gd name="T48" fmla="*/ 73 w 278"/>
                <a:gd name="T49" fmla="*/ 247 h 262"/>
                <a:gd name="T50" fmla="*/ 62 w 278"/>
                <a:gd name="T51" fmla="*/ 240 h 262"/>
                <a:gd name="T52" fmla="*/ 50 w 278"/>
                <a:gd name="T53" fmla="*/ 232 h 262"/>
                <a:gd name="T54" fmla="*/ 50 w 278"/>
                <a:gd name="T55" fmla="*/ 232 h 262"/>
                <a:gd name="T56" fmla="*/ 40 w 278"/>
                <a:gd name="T57" fmla="*/ 222 h 262"/>
                <a:gd name="T58" fmla="*/ 31 w 278"/>
                <a:gd name="T59" fmla="*/ 213 h 262"/>
                <a:gd name="T60" fmla="*/ 23 w 278"/>
                <a:gd name="T61" fmla="*/ 202 h 262"/>
                <a:gd name="T62" fmla="*/ 16 w 278"/>
                <a:gd name="T63" fmla="*/ 191 h 262"/>
                <a:gd name="T64" fmla="*/ 11 w 278"/>
                <a:gd name="T65" fmla="*/ 179 h 262"/>
                <a:gd name="T66" fmla="*/ 6 w 278"/>
                <a:gd name="T67" fmla="*/ 167 h 262"/>
                <a:gd name="T68" fmla="*/ 3 w 278"/>
                <a:gd name="T69" fmla="*/ 154 h 262"/>
                <a:gd name="T70" fmla="*/ 0 w 278"/>
                <a:gd name="T71" fmla="*/ 141 h 262"/>
                <a:gd name="T72" fmla="*/ 0 w 278"/>
                <a:gd name="T73" fmla="*/ 128 h 262"/>
                <a:gd name="T74" fmla="*/ 0 w 278"/>
                <a:gd name="T75" fmla="*/ 116 h 262"/>
                <a:gd name="T76" fmla="*/ 3 w 278"/>
                <a:gd name="T77" fmla="*/ 104 h 262"/>
                <a:gd name="T78" fmla="*/ 6 w 278"/>
                <a:gd name="T79" fmla="*/ 91 h 262"/>
                <a:gd name="T80" fmla="*/ 11 w 278"/>
                <a:gd name="T81" fmla="*/ 79 h 262"/>
                <a:gd name="T82" fmla="*/ 16 w 278"/>
                <a:gd name="T83" fmla="*/ 67 h 262"/>
                <a:gd name="T84" fmla="*/ 23 w 278"/>
                <a:gd name="T85" fmla="*/ 55 h 262"/>
                <a:gd name="T86" fmla="*/ 32 w 278"/>
                <a:gd name="T87" fmla="*/ 44 h 262"/>
                <a:gd name="T88" fmla="*/ 32 w 278"/>
                <a:gd name="T89" fmla="*/ 44 h 262"/>
                <a:gd name="T90" fmla="*/ 40 w 278"/>
                <a:gd name="T91" fmla="*/ 37 h 262"/>
                <a:gd name="T92" fmla="*/ 48 w 278"/>
                <a:gd name="T93" fmla="*/ 29 h 262"/>
                <a:gd name="T94" fmla="*/ 55 w 278"/>
                <a:gd name="T95" fmla="*/ 23 h 262"/>
                <a:gd name="T96" fmla="*/ 64 w 278"/>
                <a:gd name="T97" fmla="*/ 16 h 262"/>
                <a:gd name="T98" fmla="*/ 73 w 278"/>
                <a:gd name="T99" fmla="*/ 12 h 262"/>
                <a:gd name="T100" fmla="*/ 83 w 278"/>
                <a:gd name="T101" fmla="*/ 6 h 262"/>
                <a:gd name="T102" fmla="*/ 92 w 278"/>
                <a:gd name="T103" fmla="*/ 3 h 262"/>
                <a:gd name="T104" fmla="*/ 104 w 278"/>
                <a:gd name="T105" fmla="*/ 0 h 262"/>
                <a:gd name="T106" fmla="*/ 41 w 278"/>
                <a:gd name="T107" fmla="*/ 73 h 262"/>
                <a:gd name="T108" fmla="*/ 86 w 278"/>
                <a:gd name="T109" fmla="*/ 190 h 262"/>
                <a:gd name="T110" fmla="*/ 215 w 278"/>
                <a:gd name="T111" fmla="*/ 211 h 262"/>
                <a:gd name="T112" fmla="*/ 278 w 278"/>
                <a:gd name="T113" fmla="*/ 138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78" h="262">
                  <a:moveTo>
                    <a:pt x="278" y="138"/>
                  </a:moveTo>
                  <a:lnTo>
                    <a:pt x="278" y="138"/>
                  </a:lnTo>
                  <a:lnTo>
                    <a:pt x="276" y="149"/>
                  </a:lnTo>
                  <a:lnTo>
                    <a:pt x="274" y="159"/>
                  </a:lnTo>
                  <a:lnTo>
                    <a:pt x="271" y="168"/>
                  </a:lnTo>
                  <a:lnTo>
                    <a:pt x="267" y="178"/>
                  </a:lnTo>
                  <a:lnTo>
                    <a:pt x="263" y="188"/>
                  </a:lnTo>
                  <a:lnTo>
                    <a:pt x="258" y="197"/>
                  </a:lnTo>
                  <a:lnTo>
                    <a:pt x="252" y="206"/>
                  </a:lnTo>
                  <a:lnTo>
                    <a:pt x="245" y="214"/>
                  </a:lnTo>
                  <a:lnTo>
                    <a:pt x="245" y="214"/>
                  </a:lnTo>
                  <a:lnTo>
                    <a:pt x="236" y="224"/>
                  </a:lnTo>
                  <a:lnTo>
                    <a:pt x="226" y="233"/>
                  </a:lnTo>
                  <a:lnTo>
                    <a:pt x="215" y="241"/>
                  </a:lnTo>
                  <a:lnTo>
                    <a:pt x="202" y="247"/>
                  </a:lnTo>
                  <a:lnTo>
                    <a:pt x="190" y="253"/>
                  </a:lnTo>
                  <a:lnTo>
                    <a:pt x="178" y="257"/>
                  </a:lnTo>
                  <a:lnTo>
                    <a:pt x="165" y="260"/>
                  </a:lnTo>
                  <a:lnTo>
                    <a:pt x="152" y="262"/>
                  </a:lnTo>
                  <a:lnTo>
                    <a:pt x="138" y="262"/>
                  </a:lnTo>
                  <a:lnTo>
                    <a:pt x="125" y="262"/>
                  </a:lnTo>
                  <a:lnTo>
                    <a:pt x="111" y="260"/>
                  </a:lnTo>
                  <a:lnTo>
                    <a:pt x="99" y="257"/>
                  </a:lnTo>
                  <a:lnTo>
                    <a:pt x="86" y="253"/>
                  </a:lnTo>
                  <a:lnTo>
                    <a:pt x="73" y="247"/>
                  </a:lnTo>
                  <a:lnTo>
                    <a:pt x="62" y="240"/>
                  </a:lnTo>
                  <a:lnTo>
                    <a:pt x="50" y="232"/>
                  </a:lnTo>
                  <a:lnTo>
                    <a:pt x="50" y="232"/>
                  </a:lnTo>
                  <a:lnTo>
                    <a:pt x="40" y="222"/>
                  </a:lnTo>
                  <a:lnTo>
                    <a:pt x="31" y="213"/>
                  </a:lnTo>
                  <a:lnTo>
                    <a:pt x="23" y="202"/>
                  </a:lnTo>
                  <a:lnTo>
                    <a:pt x="16" y="191"/>
                  </a:lnTo>
                  <a:lnTo>
                    <a:pt x="11" y="179"/>
                  </a:lnTo>
                  <a:lnTo>
                    <a:pt x="6" y="167"/>
                  </a:lnTo>
                  <a:lnTo>
                    <a:pt x="3" y="154"/>
                  </a:lnTo>
                  <a:lnTo>
                    <a:pt x="0" y="141"/>
                  </a:lnTo>
                  <a:lnTo>
                    <a:pt x="0" y="128"/>
                  </a:lnTo>
                  <a:lnTo>
                    <a:pt x="0" y="116"/>
                  </a:lnTo>
                  <a:lnTo>
                    <a:pt x="3" y="104"/>
                  </a:lnTo>
                  <a:lnTo>
                    <a:pt x="6" y="91"/>
                  </a:lnTo>
                  <a:lnTo>
                    <a:pt x="11" y="79"/>
                  </a:lnTo>
                  <a:lnTo>
                    <a:pt x="16" y="67"/>
                  </a:lnTo>
                  <a:lnTo>
                    <a:pt x="23" y="55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40" y="37"/>
                  </a:lnTo>
                  <a:lnTo>
                    <a:pt x="48" y="29"/>
                  </a:lnTo>
                  <a:lnTo>
                    <a:pt x="55" y="23"/>
                  </a:lnTo>
                  <a:lnTo>
                    <a:pt x="64" y="16"/>
                  </a:lnTo>
                  <a:lnTo>
                    <a:pt x="73" y="12"/>
                  </a:lnTo>
                  <a:lnTo>
                    <a:pt x="83" y="6"/>
                  </a:lnTo>
                  <a:lnTo>
                    <a:pt x="92" y="3"/>
                  </a:lnTo>
                  <a:lnTo>
                    <a:pt x="104" y="0"/>
                  </a:lnTo>
                  <a:lnTo>
                    <a:pt x="41" y="73"/>
                  </a:lnTo>
                  <a:lnTo>
                    <a:pt x="86" y="190"/>
                  </a:lnTo>
                  <a:lnTo>
                    <a:pt x="215" y="211"/>
                  </a:lnTo>
                  <a:lnTo>
                    <a:pt x="278" y="138"/>
                  </a:lnTo>
                  <a:close/>
                </a:path>
              </a:pathLst>
            </a:custGeom>
            <a:solidFill>
              <a:srgbClr val="16A0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2260"/>
            <p:cNvSpPr>
              <a:spLocks/>
            </p:cNvSpPr>
            <p:nvPr/>
          </p:nvSpPr>
          <p:spPr bwMode="auto">
            <a:xfrm flipH="1">
              <a:off x="9191948" y="3501153"/>
              <a:ext cx="279818" cy="161581"/>
            </a:xfrm>
            <a:custGeom>
              <a:avLst/>
              <a:gdLst>
                <a:gd name="T0" fmla="*/ 199 w 967"/>
                <a:gd name="T1" fmla="*/ 236 h 648"/>
                <a:gd name="T2" fmla="*/ 158 w 967"/>
                <a:gd name="T3" fmla="*/ 247 h 648"/>
                <a:gd name="T4" fmla="*/ 120 w 967"/>
                <a:gd name="T5" fmla="*/ 264 h 648"/>
                <a:gd name="T6" fmla="*/ 85 w 967"/>
                <a:gd name="T7" fmla="*/ 285 h 648"/>
                <a:gd name="T8" fmla="*/ 56 w 967"/>
                <a:gd name="T9" fmla="*/ 310 h 648"/>
                <a:gd name="T10" fmla="*/ 33 w 967"/>
                <a:gd name="T11" fmla="*/ 338 h 648"/>
                <a:gd name="T12" fmla="*/ 15 w 967"/>
                <a:gd name="T13" fmla="*/ 371 h 648"/>
                <a:gd name="T14" fmla="*/ 3 w 967"/>
                <a:gd name="T15" fmla="*/ 405 h 648"/>
                <a:gd name="T16" fmla="*/ 0 w 967"/>
                <a:gd name="T17" fmla="*/ 441 h 648"/>
                <a:gd name="T18" fmla="*/ 1 w 967"/>
                <a:gd name="T19" fmla="*/ 460 h 648"/>
                <a:gd name="T20" fmla="*/ 9 w 967"/>
                <a:gd name="T21" fmla="*/ 498 h 648"/>
                <a:gd name="T22" fmla="*/ 24 w 967"/>
                <a:gd name="T23" fmla="*/ 535 h 648"/>
                <a:gd name="T24" fmla="*/ 46 w 967"/>
                <a:gd name="T25" fmla="*/ 567 h 648"/>
                <a:gd name="T26" fmla="*/ 74 w 967"/>
                <a:gd name="T27" fmla="*/ 596 h 648"/>
                <a:gd name="T28" fmla="*/ 107 w 967"/>
                <a:gd name="T29" fmla="*/ 620 h 648"/>
                <a:gd name="T30" fmla="*/ 145 w 967"/>
                <a:gd name="T31" fmla="*/ 637 h 648"/>
                <a:gd name="T32" fmla="*/ 186 w 967"/>
                <a:gd name="T33" fmla="*/ 647 h 648"/>
                <a:gd name="T34" fmla="*/ 739 w 967"/>
                <a:gd name="T35" fmla="*/ 648 h 648"/>
                <a:gd name="T36" fmla="*/ 763 w 967"/>
                <a:gd name="T37" fmla="*/ 647 h 648"/>
                <a:gd name="T38" fmla="*/ 808 w 967"/>
                <a:gd name="T39" fmla="*/ 638 h 648"/>
                <a:gd name="T40" fmla="*/ 849 w 967"/>
                <a:gd name="T41" fmla="*/ 621 h 648"/>
                <a:gd name="T42" fmla="*/ 885 w 967"/>
                <a:gd name="T43" fmla="*/ 598 h 648"/>
                <a:gd name="T44" fmla="*/ 916 w 967"/>
                <a:gd name="T45" fmla="*/ 569 h 648"/>
                <a:gd name="T46" fmla="*/ 940 w 967"/>
                <a:gd name="T47" fmla="*/ 537 h 648"/>
                <a:gd name="T48" fmla="*/ 957 w 967"/>
                <a:gd name="T49" fmla="*/ 500 h 648"/>
                <a:gd name="T50" fmla="*/ 966 w 967"/>
                <a:gd name="T51" fmla="*/ 461 h 648"/>
                <a:gd name="T52" fmla="*/ 967 w 967"/>
                <a:gd name="T53" fmla="*/ 441 h 648"/>
                <a:gd name="T54" fmla="*/ 964 w 967"/>
                <a:gd name="T55" fmla="*/ 405 h 648"/>
                <a:gd name="T56" fmla="*/ 952 w 967"/>
                <a:gd name="T57" fmla="*/ 371 h 648"/>
                <a:gd name="T58" fmla="*/ 934 w 967"/>
                <a:gd name="T59" fmla="*/ 338 h 648"/>
                <a:gd name="T60" fmla="*/ 911 w 967"/>
                <a:gd name="T61" fmla="*/ 310 h 648"/>
                <a:gd name="T62" fmla="*/ 882 w 967"/>
                <a:gd name="T63" fmla="*/ 285 h 648"/>
                <a:gd name="T64" fmla="*/ 847 w 967"/>
                <a:gd name="T65" fmla="*/ 264 h 648"/>
                <a:gd name="T66" fmla="*/ 809 w 967"/>
                <a:gd name="T67" fmla="*/ 247 h 648"/>
                <a:gd name="T68" fmla="*/ 768 w 967"/>
                <a:gd name="T69" fmla="*/ 236 h 648"/>
                <a:gd name="T70" fmla="*/ 768 w 967"/>
                <a:gd name="T71" fmla="*/ 230 h 648"/>
                <a:gd name="T72" fmla="*/ 767 w 967"/>
                <a:gd name="T73" fmla="*/ 218 h 648"/>
                <a:gd name="T74" fmla="*/ 765 w 967"/>
                <a:gd name="T75" fmla="*/ 195 h 648"/>
                <a:gd name="T76" fmla="*/ 759 w 967"/>
                <a:gd name="T77" fmla="*/ 173 h 648"/>
                <a:gd name="T78" fmla="*/ 750 w 967"/>
                <a:gd name="T79" fmla="*/ 151 h 648"/>
                <a:gd name="T80" fmla="*/ 734 w 967"/>
                <a:gd name="T81" fmla="*/ 120 h 648"/>
                <a:gd name="T82" fmla="*/ 703 w 967"/>
                <a:gd name="T83" fmla="*/ 83 h 648"/>
                <a:gd name="T84" fmla="*/ 664 w 967"/>
                <a:gd name="T85" fmla="*/ 52 h 648"/>
                <a:gd name="T86" fmla="*/ 619 w 967"/>
                <a:gd name="T87" fmla="*/ 27 h 648"/>
                <a:gd name="T88" fmla="*/ 568 w 967"/>
                <a:gd name="T89" fmla="*/ 10 h 648"/>
                <a:gd name="T90" fmla="*/ 513 w 967"/>
                <a:gd name="T91" fmla="*/ 1 h 648"/>
                <a:gd name="T92" fmla="*/ 483 w 967"/>
                <a:gd name="T93" fmla="*/ 0 h 648"/>
                <a:gd name="T94" fmla="*/ 426 w 967"/>
                <a:gd name="T95" fmla="*/ 4 h 648"/>
                <a:gd name="T96" fmla="*/ 372 w 967"/>
                <a:gd name="T97" fmla="*/ 19 h 648"/>
                <a:gd name="T98" fmla="*/ 324 w 967"/>
                <a:gd name="T99" fmla="*/ 39 h 648"/>
                <a:gd name="T100" fmla="*/ 283 w 967"/>
                <a:gd name="T101" fmla="*/ 67 h 648"/>
                <a:gd name="T102" fmla="*/ 248 w 967"/>
                <a:gd name="T103" fmla="*/ 102 h 648"/>
                <a:gd name="T104" fmla="*/ 221 w 967"/>
                <a:gd name="T105" fmla="*/ 141 h 648"/>
                <a:gd name="T106" fmla="*/ 212 w 967"/>
                <a:gd name="T107" fmla="*/ 162 h 648"/>
                <a:gd name="T108" fmla="*/ 204 w 967"/>
                <a:gd name="T109" fmla="*/ 184 h 648"/>
                <a:gd name="T110" fmla="*/ 201 w 967"/>
                <a:gd name="T111" fmla="*/ 206 h 648"/>
                <a:gd name="T112" fmla="*/ 199 w 967"/>
                <a:gd name="T113" fmla="*/ 230 h 648"/>
                <a:gd name="T114" fmla="*/ 199 w 967"/>
                <a:gd name="T115" fmla="*/ 236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67" h="648">
                  <a:moveTo>
                    <a:pt x="199" y="236"/>
                  </a:moveTo>
                  <a:lnTo>
                    <a:pt x="199" y="236"/>
                  </a:lnTo>
                  <a:lnTo>
                    <a:pt x="178" y="241"/>
                  </a:lnTo>
                  <a:lnTo>
                    <a:pt x="158" y="247"/>
                  </a:lnTo>
                  <a:lnTo>
                    <a:pt x="138" y="255"/>
                  </a:lnTo>
                  <a:lnTo>
                    <a:pt x="120" y="264"/>
                  </a:lnTo>
                  <a:lnTo>
                    <a:pt x="102" y="273"/>
                  </a:lnTo>
                  <a:lnTo>
                    <a:pt x="85" y="285"/>
                  </a:lnTo>
                  <a:lnTo>
                    <a:pt x="71" y="297"/>
                  </a:lnTo>
                  <a:lnTo>
                    <a:pt x="56" y="310"/>
                  </a:lnTo>
                  <a:lnTo>
                    <a:pt x="44" y="324"/>
                  </a:lnTo>
                  <a:lnTo>
                    <a:pt x="33" y="338"/>
                  </a:lnTo>
                  <a:lnTo>
                    <a:pt x="22" y="354"/>
                  </a:lnTo>
                  <a:lnTo>
                    <a:pt x="15" y="371"/>
                  </a:lnTo>
                  <a:lnTo>
                    <a:pt x="8" y="388"/>
                  </a:lnTo>
                  <a:lnTo>
                    <a:pt x="3" y="405"/>
                  </a:lnTo>
                  <a:lnTo>
                    <a:pt x="0" y="422"/>
                  </a:lnTo>
                  <a:lnTo>
                    <a:pt x="0" y="441"/>
                  </a:lnTo>
                  <a:lnTo>
                    <a:pt x="0" y="441"/>
                  </a:lnTo>
                  <a:lnTo>
                    <a:pt x="1" y="460"/>
                  </a:lnTo>
                  <a:lnTo>
                    <a:pt x="3" y="480"/>
                  </a:lnTo>
                  <a:lnTo>
                    <a:pt x="9" y="498"/>
                  </a:lnTo>
                  <a:lnTo>
                    <a:pt x="16" y="516"/>
                  </a:lnTo>
                  <a:lnTo>
                    <a:pt x="24" y="535"/>
                  </a:lnTo>
                  <a:lnTo>
                    <a:pt x="34" y="551"/>
                  </a:lnTo>
                  <a:lnTo>
                    <a:pt x="46" y="567"/>
                  </a:lnTo>
                  <a:lnTo>
                    <a:pt x="58" y="582"/>
                  </a:lnTo>
                  <a:lnTo>
                    <a:pt x="74" y="596"/>
                  </a:lnTo>
                  <a:lnTo>
                    <a:pt x="90" y="609"/>
                  </a:lnTo>
                  <a:lnTo>
                    <a:pt x="107" y="620"/>
                  </a:lnTo>
                  <a:lnTo>
                    <a:pt x="125" y="630"/>
                  </a:lnTo>
                  <a:lnTo>
                    <a:pt x="145" y="637"/>
                  </a:lnTo>
                  <a:lnTo>
                    <a:pt x="165" y="643"/>
                  </a:lnTo>
                  <a:lnTo>
                    <a:pt x="186" y="647"/>
                  </a:lnTo>
                  <a:lnTo>
                    <a:pt x="209" y="648"/>
                  </a:lnTo>
                  <a:lnTo>
                    <a:pt x="739" y="648"/>
                  </a:lnTo>
                  <a:lnTo>
                    <a:pt x="739" y="648"/>
                  </a:lnTo>
                  <a:lnTo>
                    <a:pt x="763" y="647"/>
                  </a:lnTo>
                  <a:lnTo>
                    <a:pt x="785" y="644"/>
                  </a:lnTo>
                  <a:lnTo>
                    <a:pt x="808" y="638"/>
                  </a:lnTo>
                  <a:lnTo>
                    <a:pt x="829" y="631"/>
                  </a:lnTo>
                  <a:lnTo>
                    <a:pt x="849" y="621"/>
                  </a:lnTo>
                  <a:lnTo>
                    <a:pt x="868" y="610"/>
                  </a:lnTo>
                  <a:lnTo>
                    <a:pt x="885" y="598"/>
                  </a:lnTo>
                  <a:lnTo>
                    <a:pt x="902" y="584"/>
                  </a:lnTo>
                  <a:lnTo>
                    <a:pt x="916" y="569"/>
                  </a:lnTo>
                  <a:lnTo>
                    <a:pt x="929" y="554"/>
                  </a:lnTo>
                  <a:lnTo>
                    <a:pt x="940" y="537"/>
                  </a:lnTo>
                  <a:lnTo>
                    <a:pt x="950" y="519"/>
                  </a:lnTo>
                  <a:lnTo>
                    <a:pt x="957" y="500"/>
                  </a:lnTo>
                  <a:lnTo>
                    <a:pt x="962" y="481"/>
                  </a:lnTo>
                  <a:lnTo>
                    <a:pt x="966" y="461"/>
                  </a:lnTo>
                  <a:lnTo>
                    <a:pt x="967" y="441"/>
                  </a:lnTo>
                  <a:lnTo>
                    <a:pt x="967" y="441"/>
                  </a:lnTo>
                  <a:lnTo>
                    <a:pt x="967" y="422"/>
                  </a:lnTo>
                  <a:lnTo>
                    <a:pt x="964" y="405"/>
                  </a:lnTo>
                  <a:lnTo>
                    <a:pt x="959" y="388"/>
                  </a:lnTo>
                  <a:lnTo>
                    <a:pt x="952" y="371"/>
                  </a:lnTo>
                  <a:lnTo>
                    <a:pt x="945" y="354"/>
                  </a:lnTo>
                  <a:lnTo>
                    <a:pt x="934" y="338"/>
                  </a:lnTo>
                  <a:lnTo>
                    <a:pt x="923" y="324"/>
                  </a:lnTo>
                  <a:lnTo>
                    <a:pt x="911" y="310"/>
                  </a:lnTo>
                  <a:lnTo>
                    <a:pt x="896" y="297"/>
                  </a:lnTo>
                  <a:lnTo>
                    <a:pt x="882" y="285"/>
                  </a:lnTo>
                  <a:lnTo>
                    <a:pt x="865" y="273"/>
                  </a:lnTo>
                  <a:lnTo>
                    <a:pt x="847" y="264"/>
                  </a:lnTo>
                  <a:lnTo>
                    <a:pt x="829" y="255"/>
                  </a:lnTo>
                  <a:lnTo>
                    <a:pt x="809" y="247"/>
                  </a:lnTo>
                  <a:lnTo>
                    <a:pt x="789" y="241"/>
                  </a:lnTo>
                  <a:lnTo>
                    <a:pt x="768" y="236"/>
                  </a:lnTo>
                  <a:lnTo>
                    <a:pt x="768" y="236"/>
                  </a:lnTo>
                  <a:lnTo>
                    <a:pt x="768" y="230"/>
                  </a:lnTo>
                  <a:lnTo>
                    <a:pt x="768" y="230"/>
                  </a:lnTo>
                  <a:lnTo>
                    <a:pt x="767" y="218"/>
                  </a:lnTo>
                  <a:lnTo>
                    <a:pt x="766" y="206"/>
                  </a:lnTo>
                  <a:lnTo>
                    <a:pt x="765" y="195"/>
                  </a:lnTo>
                  <a:lnTo>
                    <a:pt x="763" y="184"/>
                  </a:lnTo>
                  <a:lnTo>
                    <a:pt x="759" y="173"/>
                  </a:lnTo>
                  <a:lnTo>
                    <a:pt x="755" y="162"/>
                  </a:lnTo>
                  <a:lnTo>
                    <a:pt x="750" y="151"/>
                  </a:lnTo>
                  <a:lnTo>
                    <a:pt x="746" y="141"/>
                  </a:lnTo>
                  <a:lnTo>
                    <a:pt x="734" y="120"/>
                  </a:lnTo>
                  <a:lnTo>
                    <a:pt x="719" y="102"/>
                  </a:lnTo>
                  <a:lnTo>
                    <a:pt x="703" y="83"/>
                  </a:lnTo>
                  <a:lnTo>
                    <a:pt x="684" y="67"/>
                  </a:lnTo>
                  <a:lnTo>
                    <a:pt x="664" y="52"/>
                  </a:lnTo>
                  <a:lnTo>
                    <a:pt x="643" y="39"/>
                  </a:lnTo>
                  <a:lnTo>
                    <a:pt x="619" y="27"/>
                  </a:lnTo>
                  <a:lnTo>
                    <a:pt x="595" y="19"/>
                  </a:lnTo>
                  <a:lnTo>
                    <a:pt x="568" y="10"/>
                  </a:lnTo>
                  <a:lnTo>
                    <a:pt x="541" y="4"/>
                  </a:lnTo>
                  <a:lnTo>
                    <a:pt x="513" y="1"/>
                  </a:lnTo>
                  <a:lnTo>
                    <a:pt x="483" y="0"/>
                  </a:lnTo>
                  <a:lnTo>
                    <a:pt x="483" y="0"/>
                  </a:lnTo>
                  <a:lnTo>
                    <a:pt x="454" y="1"/>
                  </a:lnTo>
                  <a:lnTo>
                    <a:pt x="426" y="4"/>
                  </a:lnTo>
                  <a:lnTo>
                    <a:pt x="399" y="10"/>
                  </a:lnTo>
                  <a:lnTo>
                    <a:pt x="372" y="19"/>
                  </a:lnTo>
                  <a:lnTo>
                    <a:pt x="348" y="27"/>
                  </a:lnTo>
                  <a:lnTo>
                    <a:pt x="324" y="39"/>
                  </a:lnTo>
                  <a:lnTo>
                    <a:pt x="303" y="52"/>
                  </a:lnTo>
                  <a:lnTo>
                    <a:pt x="283" y="67"/>
                  </a:lnTo>
                  <a:lnTo>
                    <a:pt x="264" y="83"/>
                  </a:lnTo>
                  <a:lnTo>
                    <a:pt x="248" y="102"/>
                  </a:lnTo>
                  <a:lnTo>
                    <a:pt x="233" y="120"/>
                  </a:lnTo>
                  <a:lnTo>
                    <a:pt x="221" y="141"/>
                  </a:lnTo>
                  <a:lnTo>
                    <a:pt x="216" y="151"/>
                  </a:lnTo>
                  <a:lnTo>
                    <a:pt x="212" y="162"/>
                  </a:lnTo>
                  <a:lnTo>
                    <a:pt x="208" y="173"/>
                  </a:lnTo>
                  <a:lnTo>
                    <a:pt x="204" y="184"/>
                  </a:lnTo>
                  <a:lnTo>
                    <a:pt x="202" y="195"/>
                  </a:lnTo>
                  <a:lnTo>
                    <a:pt x="201" y="206"/>
                  </a:lnTo>
                  <a:lnTo>
                    <a:pt x="200" y="218"/>
                  </a:lnTo>
                  <a:lnTo>
                    <a:pt x="199" y="230"/>
                  </a:lnTo>
                  <a:lnTo>
                    <a:pt x="199" y="230"/>
                  </a:lnTo>
                  <a:lnTo>
                    <a:pt x="199" y="236"/>
                  </a:lnTo>
                  <a:lnTo>
                    <a:pt x="199" y="236"/>
                  </a:lnTo>
                  <a:close/>
                </a:path>
              </a:pathLst>
            </a:custGeom>
            <a:solidFill>
              <a:srgbClr val="2980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2261"/>
            <p:cNvSpPr>
              <a:spLocks/>
            </p:cNvSpPr>
            <p:nvPr/>
          </p:nvSpPr>
          <p:spPr bwMode="auto">
            <a:xfrm flipH="1">
              <a:off x="9136332" y="3497678"/>
              <a:ext cx="194656" cy="112933"/>
            </a:xfrm>
            <a:custGeom>
              <a:avLst/>
              <a:gdLst>
                <a:gd name="T0" fmla="*/ 139 w 676"/>
                <a:gd name="T1" fmla="*/ 165 h 453"/>
                <a:gd name="T2" fmla="*/ 110 w 676"/>
                <a:gd name="T3" fmla="*/ 173 h 453"/>
                <a:gd name="T4" fmla="*/ 83 w 676"/>
                <a:gd name="T5" fmla="*/ 185 h 453"/>
                <a:gd name="T6" fmla="*/ 59 w 676"/>
                <a:gd name="T7" fmla="*/ 199 h 453"/>
                <a:gd name="T8" fmla="*/ 39 w 676"/>
                <a:gd name="T9" fmla="*/ 217 h 453"/>
                <a:gd name="T10" fmla="*/ 22 w 676"/>
                <a:gd name="T11" fmla="*/ 237 h 453"/>
                <a:gd name="T12" fmla="*/ 10 w 676"/>
                <a:gd name="T13" fmla="*/ 259 h 453"/>
                <a:gd name="T14" fmla="*/ 2 w 676"/>
                <a:gd name="T15" fmla="*/ 283 h 453"/>
                <a:gd name="T16" fmla="*/ 0 w 676"/>
                <a:gd name="T17" fmla="*/ 309 h 453"/>
                <a:gd name="T18" fmla="*/ 0 w 676"/>
                <a:gd name="T19" fmla="*/ 322 h 453"/>
                <a:gd name="T20" fmla="*/ 5 w 676"/>
                <a:gd name="T21" fmla="*/ 348 h 453"/>
                <a:gd name="T22" fmla="*/ 16 w 676"/>
                <a:gd name="T23" fmla="*/ 374 h 453"/>
                <a:gd name="T24" fmla="*/ 31 w 676"/>
                <a:gd name="T25" fmla="*/ 397 h 453"/>
                <a:gd name="T26" fmla="*/ 51 w 676"/>
                <a:gd name="T27" fmla="*/ 417 h 453"/>
                <a:gd name="T28" fmla="*/ 74 w 676"/>
                <a:gd name="T29" fmla="*/ 434 h 453"/>
                <a:gd name="T30" fmla="*/ 101 w 676"/>
                <a:gd name="T31" fmla="*/ 446 h 453"/>
                <a:gd name="T32" fmla="*/ 130 w 676"/>
                <a:gd name="T33" fmla="*/ 453 h 453"/>
                <a:gd name="T34" fmla="*/ 516 w 676"/>
                <a:gd name="T35" fmla="*/ 453 h 453"/>
                <a:gd name="T36" fmla="*/ 532 w 676"/>
                <a:gd name="T37" fmla="*/ 453 h 453"/>
                <a:gd name="T38" fmla="*/ 564 w 676"/>
                <a:gd name="T39" fmla="*/ 446 h 453"/>
                <a:gd name="T40" fmla="*/ 593 w 676"/>
                <a:gd name="T41" fmla="*/ 434 h 453"/>
                <a:gd name="T42" fmla="*/ 618 w 676"/>
                <a:gd name="T43" fmla="*/ 418 h 453"/>
                <a:gd name="T44" fmla="*/ 640 w 676"/>
                <a:gd name="T45" fmla="*/ 399 h 453"/>
                <a:gd name="T46" fmla="*/ 657 w 676"/>
                <a:gd name="T47" fmla="*/ 375 h 453"/>
                <a:gd name="T48" fmla="*/ 668 w 676"/>
                <a:gd name="T49" fmla="*/ 350 h 453"/>
                <a:gd name="T50" fmla="*/ 675 w 676"/>
                <a:gd name="T51" fmla="*/ 323 h 453"/>
                <a:gd name="T52" fmla="*/ 676 w 676"/>
                <a:gd name="T53" fmla="*/ 309 h 453"/>
                <a:gd name="T54" fmla="*/ 673 w 676"/>
                <a:gd name="T55" fmla="*/ 283 h 453"/>
                <a:gd name="T56" fmla="*/ 665 w 676"/>
                <a:gd name="T57" fmla="*/ 259 h 453"/>
                <a:gd name="T58" fmla="*/ 652 w 676"/>
                <a:gd name="T59" fmla="*/ 237 h 453"/>
                <a:gd name="T60" fmla="*/ 636 w 676"/>
                <a:gd name="T61" fmla="*/ 217 h 453"/>
                <a:gd name="T62" fmla="*/ 615 w 676"/>
                <a:gd name="T63" fmla="*/ 199 h 453"/>
                <a:gd name="T64" fmla="*/ 592 w 676"/>
                <a:gd name="T65" fmla="*/ 185 h 453"/>
                <a:gd name="T66" fmla="*/ 565 w 676"/>
                <a:gd name="T67" fmla="*/ 173 h 453"/>
                <a:gd name="T68" fmla="*/ 536 w 676"/>
                <a:gd name="T69" fmla="*/ 165 h 453"/>
                <a:gd name="T70" fmla="*/ 536 w 676"/>
                <a:gd name="T71" fmla="*/ 161 h 453"/>
                <a:gd name="T72" fmla="*/ 535 w 676"/>
                <a:gd name="T73" fmla="*/ 145 h 453"/>
                <a:gd name="T74" fmla="*/ 527 w 676"/>
                <a:gd name="T75" fmla="*/ 114 h 453"/>
                <a:gd name="T76" fmla="*/ 512 w 676"/>
                <a:gd name="T77" fmla="*/ 84 h 453"/>
                <a:gd name="T78" fmla="*/ 491 w 676"/>
                <a:gd name="T79" fmla="*/ 59 h 453"/>
                <a:gd name="T80" fmla="*/ 464 w 676"/>
                <a:gd name="T81" fmla="*/ 37 h 453"/>
                <a:gd name="T82" fmla="*/ 433 w 676"/>
                <a:gd name="T83" fmla="*/ 20 h 453"/>
                <a:gd name="T84" fmla="*/ 397 w 676"/>
                <a:gd name="T85" fmla="*/ 8 h 453"/>
                <a:gd name="T86" fmla="*/ 357 w 676"/>
                <a:gd name="T87" fmla="*/ 1 h 453"/>
                <a:gd name="T88" fmla="*/ 337 w 676"/>
                <a:gd name="T89" fmla="*/ 0 h 453"/>
                <a:gd name="T90" fmla="*/ 297 w 676"/>
                <a:gd name="T91" fmla="*/ 3 h 453"/>
                <a:gd name="T92" fmla="*/ 260 w 676"/>
                <a:gd name="T93" fmla="*/ 13 h 453"/>
                <a:gd name="T94" fmla="*/ 226 w 676"/>
                <a:gd name="T95" fmla="*/ 27 h 453"/>
                <a:gd name="T96" fmla="*/ 197 w 676"/>
                <a:gd name="T97" fmla="*/ 48 h 453"/>
                <a:gd name="T98" fmla="*/ 172 w 676"/>
                <a:gd name="T99" fmla="*/ 71 h 453"/>
                <a:gd name="T100" fmla="*/ 154 w 676"/>
                <a:gd name="T101" fmla="*/ 98 h 453"/>
                <a:gd name="T102" fmla="*/ 142 w 676"/>
                <a:gd name="T103" fmla="*/ 129 h 453"/>
                <a:gd name="T104" fmla="*/ 139 w 676"/>
                <a:gd name="T105" fmla="*/ 161 h 453"/>
                <a:gd name="T106" fmla="*/ 139 w 676"/>
                <a:gd name="T107" fmla="*/ 165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76" h="453">
                  <a:moveTo>
                    <a:pt x="139" y="165"/>
                  </a:moveTo>
                  <a:lnTo>
                    <a:pt x="139" y="165"/>
                  </a:lnTo>
                  <a:lnTo>
                    <a:pt x="124" y="169"/>
                  </a:lnTo>
                  <a:lnTo>
                    <a:pt x="110" y="173"/>
                  </a:lnTo>
                  <a:lnTo>
                    <a:pt x="96" y="178"/>
                  </a:lnTo>
                  <a:lnTo>
                    <a:pt x="83" y="185"/>
                  </a:lnTo>
                  <a:lnTo>
                    <a:pt x="71" y="191"/>
                  </a:lnTo>
                  <a:lnTo>
                    <a:pt x="59" y="199"/>
                  </a:lnTo>
                  <a:lnTo>
                    <a:pt x="49" y="208"/>
                  </a:lnTo>
                  <a:lnTo>
                    <a:pt x="39" y="217"/>
                  </a:lnTo>
                  <a:lnTo>
                    <a:pt x="30" y="227"/>
                  </a:lnTo>
                  <a:lnTo>
                    <a:pt x="22" y="237"/>
                  </a:lnTo>
                  <a:lnTo>
                    <a:pt x="15" y="247"/>
                  </a:lnTo>
                  <a:lnTo>
                    <a:pt x="10" y="259"/>
                  </a:lnTo>
                  <a:lnTo>
                    <a:pt x="5" y="271"/>
                  </a:lnTo>
                  <a:lnTo>
                    <a:pt x="2" y="283"/>
                  </a:lnTo>
                  <a:lnTo>
                    <a:pt x="0" y="296"/>
                  </a:lnTo>
                  <a:lnTo>
                    <a:pt x="0" y="309"/>
                  </a:lnTo>
                  <a:lnTo>
                    <a:pt x="0" y="309"/>
                  </a:lnTo>
                  <a:lnTo>
                    <a:pt x="0" y="322"/>
                  </a:lnTo>
                  <a:lnTo>
                    <a:pt x="2" y="335"/>
                  </a:lnTo>
                  <a:lnTo>
                    <a:pt x="5" y="348"/>
                  </a:lnTo>
                  <a:lnTo>
                    <a:pt x="10" y="361"/>
                  </a:lnTo>
                  <a:lnTo>
                    <a:pt x="16" y="374"/>
                  </a:lnTo>
                  <a:lnTo>
                    <a:pt x="23" y="386"/>
                  </a:lnTo>
                  <a:lnTo>
                    <a:pt x="31" y="397"/>
                  </a:lnTo>
                  <a:lnTo>
                    <a:pt x="41" y="407"/>
                  </a:lnTo>
                  <a:lnTo>
                    <a:pt x="51" y="417"/>
                  </a:lnTo>
                  <a:lnTo>
                    <a:pt x="62" y="426"/>
                  </a:lnTo>
                  <a:lnTo>
                    <a:pt x="74" y="434"/>
                  </a:lnTo>
                  <a:lnTo>
                    <a:pt x="87" y="441"/>
                  </a:lnTo>
                  <a:lnTo>
                    <a:pt x="101" y="446"/>
                  </a:lnTo>
                  <a:lnTo>
                    <a:pt x="115" y="449"/>
                  </a:lnTo>
                  <a:lnTo>
                    <a:pt x="130" y="453"/>
                  </a:lnTo>
                  <a:lnTo>
                    <a:pt x="145" y="453"/>
                  </a:lnTo>
                  <a:lnTo>
                    <a:pt x="516" y="453"/>
                  </a:lnTo>
                  <a:lnTo>
                    <a:pt x="516" y="453"/>
                  </a:lnTo>
                  <a:lnTo>
                    <a:pt x="532" y="453"/>
                  </a:lnTo>
                  <a:lnTo>
                    <a:pt x="548" y="449"/>
                  </a:lnTo>
                  <a:lnTo>
                    <a:pt x="564" y="446"/>
                  </a:lnTo>
                  <a:lnTo>
                    <a:pt x="578" y="441"/>
                  </a:lnTo>
                  <a:lnTo>
                    <a:pt x="593" y="434"/>
                  </a:lnTo>
                  <a:lnTo>
                    <a:pt x="606" y="427"/>
                  </a:lnTo>
                  <a:lnTo>
                    <a:pt x="618" y="418"/>
                  </a:lnTo>
                  <a:lnTo>
                    <a:pt x="629" y="409"/>
                  </a:lnTo>
                  <a:lnTo>
                    <a:pt x="640" y="399"/>
                  </a:lnTo>
                  <a:lnTo>
                    <a:pt x="649" y="387"/>
                  </a:lnTo>
                  <a:lnTo>
                    <a:pt x="657" y="375"/>
                  </a:lnTo>
                  <a:lnTo>
                    <a:pt x="664" y="363"/>
                  </a:lnTo>
                  <a:lnTo>
                    <a:pt x="668" y="350"/>
                  </a:lnTo>
                  <a:lnTo>
                    <a:pt x="673" y="336"/>
                  </a:lnTo>
                  <a:lnTo>
                    <a:pt x="675" y="323"/>
                  </a:lnTo>
                  <a:lnTo>
                    <a:pt x="676" y="309"/>
                  </a:lnTo>
                  <a:lnTo>
                    <a:pt x="676" y="309"/>
                  </a:lnTo>
                  <a:lnTo>
                    <a:pt x="675" y="296"/>
                  </a:lnTo>
                  <a:lnTo>
                    <a:pt x="673" y="283"/>
                  </a:lnTo>
                  <a:lnTo>
                    <a:pt x="669" y="271"/>
                  </a:lnTo>
                  <a:lnTo>
                    <a:pt x="665" y="259"/>
                  </a:lnTo>
                  <a:lnTo>
                    <a:pt x="659" y="247"/>
                  </a:lnTo>
                  <a:lnTo>
                    <a:pt x="652" y="237"/>
                  </a:lnTo>
                  <a:lnTo>
                    <a:pt x="645" y="227"/>
                  </a:lnTo>
                  <a:lnTo>
                    <a:pt x="636" y="217"/>
                  </a:lnTo>
                  <a:lnTo>
                    <a:pt x="626" y="208"/>
                  </a:lnTo>
                  <a:lnTo>
                    <a:pt x="615" y="199"/>
                  </a:lnTo>
                  <a:lnTo>
                    <a:pt x="604" y="191"/>
                  </a:lnTo>
                  <a:lnTo>
                    <a:pt x="592" y="185"/>
                  </a:lnTo>
                  <a:lnTo>
                    <a:pt x="578" y="178"/>
                  </a:lnTo>
                  <a:lnTo>
                    <a:pt x="565" y="173"/>
                  </a:lnTo>
                  <a:lnTo>
                    <a:pt x="550" y="169"/>
                  </a:lnTo>
                  <a:lnTo>
                    <a:pt x="536" y="165"/>
                  </a:lnTo>
                  <a:lnTo>
                    <a:pt x="536" y="165"/>
                  </a:lnTo>
                  <a:lnTo>
                    <a:pt x="536" y="161"/>
                  </a:lnTo>
                  <a:lnTo>
                    <a:pt x="536" y="161"/>
                  </a:lnTo>
                  <a:lnTo>
                    <a:pt x="535" y="145"/>
                  </a:lnTo>
                  <a:lnTo>
                    <a:pt x="532" y="129"/>
                  </a:lnTo>
                  <a:lnTo>
                    <a:pt x="527" y="114"/>
                  </a:lnTo>
                  <a:lnTo>
                    <a:pt x="520" y="98"/>
                  </a:lnTo>
                  <a:lnTo>
                    <a:pt x="512" y="84"/>
                  </a:lnTo>
                  <a:lnTo>
                    <a:pt x="502" y="71"/>
                  </a:lnTo>
                  <a:lnTo>
                    <a:pt x="491" y="59"/>
                  </a:lnTo>
                  <a:lnTo>
                    <a:pt x="477" y="48"/>
                  </a:lnTo>
                  <a:lnTo>
                    <a:pt x="464" y="37"/>
                  </a:lnTo>
                  <a:lnTo>
                    <a:pt x="448" y="27"/>
                  </a:lnTo>
                  <a:lnTo>
                    <a:pt x="433" y="20"/>
                  </a:lnTo>
                  <a:lnTo>
                    <a:pt x="415" y="13"/>
                  </a:lnTo>
                  <a:lnTo>
                    <a:pt x="397" y="8"/>
                  </a:lnTo>
                  <a:lnTo>
                    <a:pt x="378" y="3"/>
                  </a:lnTo>
                  <a:lnTo>
                    <a:pt x="357" y="1"/>
                  </a:lnTo>
                  <a:lnTo>
                    <a:pt x="337" y="0"/>
                  </a:lnTo>
                  <a:lnTo>
                    <a:pt x="337" y="0"/>
                  </a:lnTo>
                  <a:lnTo>
                    <a:pt x="317" y="1"/>
                  </a:lnTo>
                  <a:lnTo>
                    <a:pt x="297" y="3"/>
                  </a:lnTo>
                  <a:lnTo>
                    <a:pt x="278" y="8"/>
                  </a:lnTo>
                  <a:lnTo>
                    <a:pt x="260" y="13"/>
                  </a:lnTo>
                  <a:lnTo>
                    <a:pt x="243" y="20"/>
                  </a:lnTo>
                  <a:lnTo>
                    <a:pt x="226" y="27"/>
                  </a:lnTo>
                  <a:lnTo>
                    <a:pt x="210" y="37"/>
                  </a:lnTo>
                  <a:lnTo>
                    <a:pt x="197" y="48"/>
                  </a:lnTo>
                  <a:lnTo>
                    <a:pt x="184" y="59"/>
                  </a:lnTo>
                  <a:lnTo>
                    <a:pt x="172" y="71"/>
                  </a:lnTo>
                  <a:lnTo>
                    <a:pt x="162" y="84"/>
                  </a:lnTo>
                  <a:lnTo>
                    <a:pt x="154" y="98"/>
                  </a:lnTo>
                  <a:lnTo>
                    <a:pt x="148" y="114"/>
                  </a:lnTo>
                  <a:lnTo>
                    <a:pt x="142" y="129"/>
                  </a:lnTo>
                  <a:lnTo>
                    <a:pt x="140" y="145"/>
                  </a:lnTo>
                  <a:lnTo>
                    <a:pt x="139" y="161"/>
                  </a:lnTo>
                  <a:lnTo>
                    <a:pt x="139" y="161"/>
                  </a:lnTo>
                  <a:lnTo>
                    <a:pt x="139" y="165"/>
                  </a:lnTo>
                  <a:lnTo>
                    <a:pt x="139" y="165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2262"/>
            <p:cNvSpPr>
              <a:spLocks/>
            </p:cNvSpPr>
            <p:nvPr/>
          </p:nvSpPr>
          <p:spPr bwMode="auto">
            <a:xfrm flipH="1">
              <a:off x="9457862" y="3193627"/>
              <a:ext cx="46926" cy="36486"/>
            </a:xfrm>
            <a:custGeom>
              <a:avLst/>
              <a:gdLst>
                <a:gd name="T0" fmla="*/ 162 w 162"/>
                <a:gd name="T1" fmla="*/ 141 h 141"/>
                <a:gd name="T2" fmla="*/ 81 w 162"/>
                <a:gd name="T3" fmla="*/ 0 h 141"/>
                <a:gd name="T4" fmla="*/ 0 w 162"/>
                <a:gd name="T5" fmla="*/ 141 h 141"/>
                <a:gd name="T6" fmla="*/ 162 w 162"/>
                <a:gd name="T7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" h="141">
                  <a:moveTo>
                    <a:pt x="162" y="141"/>
                  </a:moveTo>
                  <a:lnTo>
                    <a:pt x="81" y="0"/>
                  </a:lnTo>
                  <a:lnTo>
                    <a:pt x="0" y="141"/>
                  </a:lnTo>
                  <a:lnTo>
                    <a:pt x="162" y="14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Rectangle 2263"/>
            <p:cNvSpPr>
              <a:spLocks noChangeArrowheads="1"/>
            </p:cNvSpPr>
            <p:nvPr/>
          </p:nvSpPr>
          <p:spPr bwMode="auto">
            <a:xfrm flipH="1">
              <a:off x="9475242" y="3290924"/>
              <a:ext cx="12166" cy="19112"/>
            </a:xfrm>
            <a:prstGeom prst="rect">
              <a:avLst/>
            </a:prstGeom>
            <a:solidFill>
              <a:srgbClr val="F2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Rectangle 2264"/>
            <p:cNvSpPr>
              <a:spLocks noChangeArrowheads="1"/>
            </p:cNvSpPr>
            <p:nvPr/>
          </p:nvSpPr>
          <p:spPr bwMode="auto">
            <a:xfrm flipH="1">
              <a:off x="9475242" y="3264862"/>
              <a:ext cx="12166" cy="17374"/>
            </a:xfrm>
            <a:prstGeom prst="rect">
              <a:avLst/>
            </a:prstGeom>
            <a:solidFill>
              <a:srgbClr val="F2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Rectangle 2265"/>
            <p:cNvSpPr>
              <a:spLocks noChangeArrowheads="1"/>
            </p:cNvSpPr>
            <p:nvPr/>
          </p:nvSpPr>
          <p:spPr bwMode="auto">
            <a:xfrm flipH="1">
              <a:off x="9475242" y="3238801"/>
              <a:ext cx="12166" cy="17374"/>
            </a:xfrm>
            <a:prstGeom prst="rect">
              <a:avLst/>
            </a:prstGeom>
            <a:solidFill>
              <a:srgbClr val="F2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2266"/>
            <p:cNvSpPr>
              <a:spLocks/>
            </p:cNvSpPr>
            <p:nvPr/>
          </p:nvSpPr>
          <p:spPr bwMode="auto">
            <a:xfrm flipH="1">
              <a:off x="9464814" y="3316985"/>
              <a:ext cx="31284" cy="26061"/>
            </a:xfrm>
            <a:custGeom>
              <a:avLst/>
              <a:gdLst>
                <a:gd name="T0" fmla="*/ 109 w 109"/>
                <a:gd name="T1" fmla="*/ 53 h 106"/>
                <a:gd name="T2" fmla="*/ 109 w 109"/>
                <a:gd name="T3" fmla="*/ 53 h 106"/>
                <a:gd name="T4" fmla="*/ 107 w 109"/>
                <a:gd name="T5" fmla="*/ 42 h 106"/>
                <a:gd name="T6" fmla="*/ 104 w 109"/>
                <a:gd name="T7" fmla="*/ 33 h 106"/>
                <a:gd name="T8" fmla="*/ 100 w 109"/>
                <a:gd name="T9" fmla="*/ 24 h 106"/>
                <a:gd name="T10" fmla="*/ 93 w 109"/>
                <a:gd name="T11" fmla="*/ 16 h 106"/>
                <a:gd name="T12" fmla="*/ 85 w 109"/>
                <a:gd name="T13" fmla="*/ 10 h 106"/>
                <a:gd name="T14" fmla="*/ 75 w 109"/>
                <a:gd name="T15" fmla="*/ 5 h 106"/>
                <a:gd name="T16" fmla="*/ 65 w 109"/>
                <a:gd name="T17" fmla="*/ 1 h 106"/>
                <a:gd name="T18" fmla="*/ 54 w 109"/>
                <a:gd name="T19" fmla="*/ 0 h 106"/>
                <a:gd name="T20" fmla="*/ 54 w 109"/>
                <a:gd name="T21" fmla="*/ 0 h 106"/>
                <a:gd name="T22" fmla="*/ 43 w 109"/>
                <a:gd name="T23" fmla="*/ 1 h 106"/>
                <a:gd name="T24" fmla="*/ 33 w 109"/>
                <a:gd name="T25" fmla="*/ 5 h 106"/>
                <a:gd name="T26" fmla="*/ 23 w 109"/>
                <a:gd name="T27" fmla="*/ 10 h 106"/>
                <a:gd name="T28" fmla="*/ 15 w 109"/>
                <a:gd name="T29" fmla="*/ 16 h 106"/>
                <a:gd name="T30" fmla="*/ 9 w 109"/>
                <a:gd name="T31" fmla="*/ 24 h 106"/>
                <a:gd name="T32" fmla="*/ 4 w 109"/>
                <a:gd name="T33" fmla="*/ 33 h 106"/>
                <a:gd name="T34" fmla="*/ 1 w 109"/>
                <a:gd name="T35" fmla="*/ 42 h 106"/>
                <a:gd name="T36" fmla="*/ 0 w 109"/>
                <a:gd name="T37" fmla="*/ 53 h 106"/>
                <a:gd name="T38" fmla="*/ 0 w 109"/>
                <a:gd name="T39" fmla="*/ 53 h 106"/>
                <a:gd name="T40" fmla="*/ 1 w 109"/>
                <a:gd name="T41" fmla="*/ 64 h 106"/>
                <a:gd name="T42" fmla="*/ 4 w 109"/>
                <a:gd name="T43" fmla="*/ 74 h 106"/>
                <a:gd name="T44" fmla="*/ 9 w 109"/>
                <a:gd name="T45" fmla="*/ 82 h 106"/>
                <a:gd name="T46" fmla="*/ 15 w 109"/>
                <a:gd name="T47" fmla="*/ 90 h 106"/>
                <a:gd name="T48" fmla="*/ 23 w 109"/>
                <a:gd name="T49" fmla="*/ 96 h 106"/>
                <a:gd name="T50" fmla="*/ 33 w 109"/>
                <a:gd name="T51" fmla="*/ 102 h 106"/>
                <a:gd name="T52" fmla="*/ 43 w 109"/>
                <a:gd name="T53" fmla="*/ 105 h 106"/>
                <a:gd name="T54" fmla="*/ 54 w 109"/>
                <a:gd name="T55" fmla="*/ 106 h 106"/>
                <a:gd name="T56" fmla="*/ 54 w 109"/>
                <a:gd name="T57" fmla="*/ 106 h 106"/>
                <a:gd name="T58" fmla="*/ 65 w 109"/>
                <a:gd name="T59" fmla="*/ 105 h 106"/>
                <a:gd name="T60" fmla="*/ 75 w 109"/>
                <a:gd name="T61" fmla="*/ 102 h 106"/>
                <a:gd name="T62" fmla="*/ 85 w 109"/>
                <a:gd name="T63" fmla="*/ 96 h 106"/>
                <a:gd name="T64" fmla="*/ 93 w 109"/>
                <a:gd name="T65" fmla="*/ 90 h 106"/>
                <a:gd name="T66" fmla="*/ 100 w 109"/>
                <a:gd name="T67" fmla="*/ 82 h 106"/>
                <a:gd name="T68" fmla="*/ 104 w 109"/>
                <a:gd name="T69" fmla="*/ 74 h 106"/>
                <a:gd name="T70" fmla="*/ 107 w 109"/>
                <a:gd name="T71" fmla="*/ 64 h 106"/>
                <a:gd name="T72" fmla="*/ 109 w 109"/>
                <a:gd name="T73" fmla="*/ 53 h 106"/>
                <a:gd name="T74" fmla="*/ 109 w 109"/>
                <a:gd name="T75" fmla="*/ 5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9" h="106">
                  <a:moveTo>
                    <a:pt x="109" y="53"/>
                  </a:moveTo>
                  <a:lnTo>
                    <a:pt x="109" y="53"/>
                  </a:lnTo>
                  <a:lnTo>
                    <a:pt x="107" y="42"/>
                  </a:lnTo>
                  <a:lnTo>
                    <a:pt x="104" y="33"/>
                  </a:lnTo>
                  <a:lnTo>
                    <a:pt x="100" y="24"/>
                  </a:lnTo>
                  <a:lnTo>
                    <a:pt x="93" y="16"/>
                  </a:lnTo>
                  <a:lnTo>
                    <a:pt x="85" y="10"/>
                  </a:lnTo>
                  <a:lnTo>
                    <a:pt x="75" y="5"/>
                  </a:lnTo>
                  <a:lnTo>
                    <a:pt x="65" y="1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3" y="1"/>
                  </a:lnTo>
                  <a:lnTo>
                    <a:pt x="33" y="5"/>
                  </a:lnTo>
                  <a:lnTo>
                    <a:pt x="23" y="10"/>
                  </a:lnTo>
                  <a:lnTo>
                    <a:pt x="15" y="16"/>
                  </a:lnTo>
                  <a:lnTo>
                    <a:pt x="9" y="24"/>
                  </a:lnTo>
                  <a:lnTo>
                    <a:pt x="4" y="33"/>
                  </a:lnTo>
                  <a:lnTo>
                    <a:pt x="1" y="42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" y="64"/>
                  </a:lnTo>
                  <a:lnTo>
                    <a:pt x="4" y="74"/>
                  </a:lnTo>
                  <a:lnTo>
                    <a:pt x="9" y="82"/>
                  </a:lnTo>
                  <a:lnTo>
                    <a:pt x="15" y="90"/>
                  </a:lnTo>
                  <a:lnTo>
                    <a:pt x="23" y="96"/>
                  </a:lnTo>
                  <a:lnTo>
                    <a:pt x="33" y="102"/>
                  </a:lnTo>
                  <a:lnTo>
                    <a:pt x="43" y="105"/>
                  </a:lnTo>
                  <a:lnTo>
                    <a:pt x="54" y="106"/>
                  </a:lnTo>
                  <a:lnTo>
                    <a:pt x="54" y="106"/>
                  </a:lnTo>
                  <a:lnTo>
                    <a:pt x="65" y="105"/>
                  </a:lnTo>
                  <a:lnTo>
                    <a:pt x="75" y="102"/>
                  </a:lnTo>
                  <a:lnTo>
                    <a:pt x="85" y="96"/>
                  </a:lnTo>
                  <a:lnTo>
                    <a:pt x="93" y="90"/>
                  </a:lnTo>
                  <a:lnTo>
                    <a:pt x="100" y="82"/>
                  </a:lnTo>
                  <a:lnTo>
                    <a:pt x="104" y="74"/>
                  </a:lnTo>
                  <a:lnTo>
                    <a:pt x="107" y="64"/>
                  </a:lnTo>
                  <a:lnTo>
                    <a:pt x="109" y="53"/>
                  </a:lnTo>
                  <a:lnTo>
                    <a:pt x="109" y="53"/>
                  </a:lnTo>
                  <a:close/>
                </a:path>
              </a:pathLst>
            </a:custGeom>
            <a:solidFill>
              <a:srgbClr val="F2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2267"/>
            <p:cNvSpPr>
              <a:spLocks/>
            </p:cNvSpPr>
            <p:nvPr/>
          </p:nvSpPr>
          <p:spPr bwMode="auto">
            <a:xfrm flipH="1">
              <a:off x="9602116" y="3310035"/>
              <a:ext cx="43450" cy="39961"/>
            </a:xfrm>
            <a:custGeom>
              <a:avLst/>
              <a:gdLst>
                <a:gd name="T0" fmla="*/ 147 w 147"/>
                <a:gd name="T1" fmla="*/ 0 h 156"/>
                <a:gd name="T2" fmla="*/ 0 w 147"/>
                <a:gd name="T3" fmla="*/ 78 h 156"/>
                <a:gd name="T4" fmla="*/ 147 w 147"/>
                <a:gd name="T5" fmla="*/ 156 h 156"/>
                <a:gd name="T6" fmla="*/ 147 w 147"/>
                <a:gd name="T7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7" h="156">
                  <a:moveTo>
                    <a:pt x="147" y="0"/>
                  </a:moveTo>
                  <a:lnTo>
                    <a:pt x="0" y="78"/>
                  </a:lnTo>
                  <a:lnTo>
                    <a:pt x="147" y="156"/>
                  </a:lnTo>
                  <a:lnTo>
                    <a:pt x="147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Rectangle 2268"/>
            <p:cNvSpPr>
              <a:spLocks noChangeArrowheads="1"/>
            </p:cNvSpPr>
            <p:nvPr/>
          </p:nvSpPr>
          <p:spPr bwMode="auto">
            <a:xfrm flipH="1">
              <a:off x="9506526" y="3325672"/>
              <a:ext cx="20856" cy="8687"/>
            </a:xfrm>
            <a:prstGeom prst="rect">
              <a:avLst/>
            </a:prstGeom>
            <a:solidFill>
              <a:srgbClr val="F2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Rectangle 2269"/>
            <p:cNvSpPr>
              <a:spLocks noChangeArrowheads="1"/>
            </p:cNvSpPr>
            <p:nvPr/>
          </p:nvSpPr>
          <p:spPr bwMode="auto">
            <a:xfrm flipH="1">
              <a:off x="9537810" y="3325672"/>
              <a:ext cx="22594" cy="8687"/>
            </a:xfrm>
            <a:prstGeom prst="rect">
              <a:avLst/>
            </a:prstGeom>
            <a:solidFill>
              <a:srgbClr val="F2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Rectangle 2270"/>
            <p:cNvSpPr>
              <a:spLocks noChangeArrowheads="1"/>
            </p:cNvSpPr>
            <p:nvPr/>
          </p:nvSpPr>
          <p:spPr bwMode="auto">
            <a:xfrm flipH="1">
              <a:off x="9570832" y="3325672"/>
              <a:ext cx="20856" cy="8687"/>
            </a:xfrm>
            <a:prstGeom prst="rect">
              <a:avLst/>
            </a:prstGeom>
            <a:solidFill>
              <a:srgbClr val="F2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2271"/>
            <p:cNvSpPr>
              <a:spLocks/>
            </p:cNvSpPr>
            <p:nvPr/>
          </p:nvSpPr>
          <p:spPr bwMode="auto">
            <a:xfrm flipH="1">
              <a:off x="9464814" y="3316985"/>
              <a:ext cx="31284" cy="26061"/>
            </a:xfrm>
            <a:custGeom>
              <a:avLst/>
              <a:gdLst>
                <a:gd name="T0" fmla="*/ 55 w 109"/>
                <a:gd name="T1" fmla="*/ 0 h 106"/>
                <a:gd name="T2" fmla="*/ 55 w 109"/>
                <a:gd name="T3" fmla="*/ 0 h 106"/>
                <a:gd name="T4" fmla="*/ 43 w 109"/>
                <a:gd name="T5" fmla="*/ 1 h 106"/>
                <a:gd name="T6" fmla="*/ 33 w 109"/>
                <a:gd name="T7" fmla="*/ 5 h 106"/>
                <a:gd name="T8" fmla="*/ 23 w 109"/>
                <a:gd name="T9" fmla="*/ 10 h 106"/>
                <a:gd name="T10" fmla="*/ 15 w 109"/>
                <a:gd name="T11" fmla="*/ 16 h 106"/>
                <a:gd name="T12" fmla="*/ 9 w 109"/>
                <a:gd name="T13" fmla="*/ 24 h 106"/>
                <a:gd name="T14" fmla="*/ 4 w 109"/>
                <a:gd name="T15" fmla="*/ 33 h 106"/>
                <a:gd name="T16" fmla="*/ 1 w 109"/>
                <a:gd name="T17" fmla="*/ 42 h 106"/>
                <a:gd name="T18" fmla="*/ 0 w 109"/>
                <a:gd name="T19" fmla="*/ 53 h 106"/>
                <a:gd name="T20" fmla="*/ 0 w 109"/>
                <a:gd name="T21" fmla="*/ 53 h 106"/>
                <a:gd name="T22" fmla="*/ 1 w 109"/>
                <a:gd name="T23" fmla="*/ 64 h 106"/>
                <a:gd name="T24" fmla="*/ 4 w 109"/>
                <a:gd name="T25" fmla="*/ 74 h 106"/>
                <a:gd name="T26" fmla="*/ 9 w 109"/>
                <a:gd name="T27" fmla="*/ 82 h 106"/>
                <a:gd name="T28" fmla="*/ 15 w 109"/>
                <a:gd name="T29" fmla="*/ 90 h 106"/>
                <a:gd name="T30" fmla="*/ 23 w 109"/>
                <a:gd name="T31" fmla="*/ 96 h 106"/>
                <a:gd name="T32" fmla="*/ 33 w 109"/>
                <a:gd name="T33" fmla="*/ 102 h 106"/>
                <a:gd name="T34" fmla="*/ 43 w 109"/>
                <a:gd name="T35" fmla="*/ 105 h 106"/>
                <a:gd name="T36" fmla="*/ 55 w 109"/>
                <a:gd name="T37" fmla="*/ 106 h 106"/>
                <a:gd name="T38" fmla="*/ 55 w 109"/>
                <a:gd name="T39" fmla="*/ 106 h 106"/>
                <a:gd name="T40" fmla="*/ 65 w 109"/>
                <a:gd name="T41" fmla="*/ 105 h 106"/>
                <a:gd name="T42" fmla="*/ 75 w 109"/>
                <a:gd name="T43" fmla="*/ 102 h 106"/>
                <a:gd name="T44" fmla="*/ 85 w 109"/>
                <a:gd name="T45" fmla="*/ 96 h 106"/>
                <a:gd name="T46" fmla="*/ 93 w 109"/>
                <a:gd name="T47" fmla="*/ 90 h 106"/>
                <a:gd name="T48" fmla="*/ 100 w 109"/>
                <a:gd name="T49" fmla="*/ 82 h 106"/>
                <a:gd name="T50" fmla="*/ 104 w 109"/>
                <a:gd name="T51" fmla="*/ 74 h 106"/>
                <a:gd name="T52" fmla="*/ 107 w 109"/>
                <a:gd name="T53" fmla="*/ 64 h 106"/>
                <a:gd name="T54" fmla="*/ 109 w 109"/>
                <a:gd name="T55" fmla="*/ 53 h 106"/>
                <a:gd name="T56" fmla="*/ 109 w 109"/>
                <a:gd name="T57" fmla="*/ 53 h 106"/>
                <a:gd name="T58" fmla="*/ 107 w 109"/>
                <a:gd name="T59" fmla="*/ 42 h 106"/>
                <a:gd name="T60" fmla="*/ 104 w 109"/>
                <a:gd name="T61" fmla="*/ 33 h 106"/>
                <a:gd name="T62" fmla="*/ 100 w 109"/>
                <a:gd name="T63" fmla="*/ 24 h 106"/>
                <a:gd name="T64" fmla="*/ 93 w 109"/>
                <a:gd name="T65" fmla="*/ 16 h 106"/>
                <a:gd name="T66" fmla="*/ 85 w 109"/>
                <a:gd name="T67" fmla="*/ 10 h 106"/>
                <a:gd name="T68" fmla="*/ 75 w 109"/>
                <a:gd name="T69" fmla="*/ 5 h 106"/>
                <a:gd name="T70" fmla="*/ 65 w 109"/>
                <a:gd name="T71" fmla="*/ 1 h 106"/>
                <a:gd name="T72" fmla="*/ 55 w 109"/>
                <a:gd name="T73" fmla="*/ 0 h 106"/>
                <a:gd name="T74" fmla="*/ 55 w 109"/>
                <a:gd name="T75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9" h="106">
                  <a:moveTo>
                    <a:pt x="55" y="0"/>
                  </a:moveTo>
                  <a:lnTo>
                    <a:pt x="55" y="0"/>
                  </a:lnTo>
                  <a:lnTo>
                    <a:pt x="43" y="1"/>
                  </a:lnTo>
                  <a:lnTo>
                    <a:pt x="33" y="5"/>
                  </a:lnTo>
                  <a:lnTo>
                    <a:pt x="23" y="10"/>
                  </a:lnTo>
                  <a:lnTo>
                    <a:pt x="15" y="16"/>
                  </a:lnTo>
                  <a:lnTo>
                    <a:pt x="9" y="24"/>
                  </a:lnTo>
                  <a:lnTo>
                    <a:pt x="4" y="33"/>
                  </a:lnTo>
                  <a:lnTo>
                    <a:pt x="1" y="42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" y="64"/>
                  </a:lnTo>
                  <a:lnTo>
                    <a:pt x="4" y="74"/>
                  </a:lnTo>
                  <a:lnTo>
                    <a:pt x="9" y="82"/>
                  </a:lnTo>
                  <a:lnTo>
                    <a:pt x="15" y="90"/>
                  </a:lnTo>
                  <a:lnTo>
                    <a:pt x="23" y="96"/>
                  </a:lnTo>
                  <a:lnTo>
                    <a:pt x="33" y="102"/>
                  </a:lnTo>
                  <a:lnTo>
                    <a:pt x="43" y="105"/>
                  </a:lnTo>
                  <a:lnTo>
                    <a:pt x="55" y="106"/>
                  </a:lnTo>
                  <a:lnTo>
                    <a:pt x="55" y="106"/>
                  </a:lnTo>
                  <a:lnTo>
                    <a:pt x="65" y="105"/>
                  </a:lnTo>
                  <a:lnTo>
                    <a:pt x="75" y="102"/>
                  </a:lnTo>
                  <a:lnTo>
                    <a:pt x="85" y="96"/>
                  </a:lnTo>
                  <a:lnTo>
                    <a:pt x="93" y="90"/>
                  </a:lnTo>
                  <a:lnTo>
                    <a:pt x="100" y="82"/>
                  </a:lnTo>
                  <a:lnTo>
                    <a:pt x="104" y="74"/>
                  </a:lnTo>
                  <a:lnTo>
                    <a:pt x="107" y="64"/>
                  </a:lnTo>
                  <a:lnTo>
                    <a:pt x="109" y="53"/>
                  </a:lnTo>
                  <a:lnTo>
                    <a:pt x="109" y="53"/>
                  </a:lnTo>
                  <a:lnTo>
                    <a:pt x="107" y="42"/>
                  </a:lnTo>
                  <a:lnTo>
                    <a:pt x="104" y="33"/>
                  </a:lnTo>
                  <a:lnTo>
                    <a:pt x="100" y="24"/>
                  </a:lnTo>
                  <a:lnTo>
                    <a:pt x="93" y="16"/>
                  </a:lnTo>
                  <a:lnTo>
                    <a:pt x="85" y="10"/>
                  </a:lnTo>
                  <a:lnTo>
                    <a:pt x="75" y="5"/>
                  </a:lnTo>
                  <a:lnTo>
                    <a:pt x="65" y="1"/>
                  </a:lnTo>
                  <a:lnTo>
                    <a:pt x="55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2272"/>
            <p:cNvSpPr>
              <a:spLocks/>
            </p:cNvSpPr>
            <p:nvPr/>
          </p:nvSpPr>
          <p:spPr bwMode="auto">
            <a:xfrm flipH="1">
              <a:off x="8030964" y="3343047"/>
              <a:ext cx="130350" cy="159844"/>
            </a:xfrm>
            <a:custGeom>
              <a:avLst/>
              <a:gdLst>
                <a:gd name="T0" fmla="*/ 322 w 447"/>
                <a:gd name="T1" fmla="*/ 101 h 647"/>
                <a:gd name="T2" fmla="*/ 324 w 447"/>
                <a:gd name="T3" fmla="*/ 108 h 647"/>
                <a:gd name="T4" fmla="*/ 324 w 447"/>
                <a:gd name="T5" fmla="*/ 108 h 647"/>
                <a:gd name="T6" fmla="*/ 329 w 447"/>
                <a:gd name="T7" fmla="*/ 154 h 647"/>
                <a:gd name="T8" fmla="*/ 325 w 447"/>
                <a:gd name="T9" fmla="*/ 192 h 647"/>
                <a:gd name="T10" fmla="*/ 314 w 447"/>
                <a:gd name="T11" fmla="*/ 222 h 647"/>
                <a:gd name="T12" fmla="*/ 299 w 447"/>
                <a:gd name="T13" fmla="*/ 247 h 647"/>
                <a:gd name="T14" fmla="*/ 269 w 447"/>
                <a:gd name="T15" fmla="*/ 285 h 647"/>
                <a:gd name="T16" fmla="*/ 259 w 447"/>
                <a:gd name="T17" fmla="*/ 300 h 647"/>
                <a:gd name="T18" fmla="*/ 258 w 447"/>
                <a:gd name="T19" fmla="*/ 314 h 647"/>
                <a:gd name="T20" fmla="*/ 261 w 447"/>
                <a:gd name="T21" fmla="*/ 321 h 647"/>
                <a:gd name="T22" fmla="*/ 273 w 447"/>
                <a:gd name="T23" fmla="*/ 331 h 647"/>
                <a:gd name="T24" fmla="*/ 302 w 447"/>
                <a:gd name="T25" fmla="*/ 344 h 647"/>
                <a:gd name="T26" fmla="*/ 339 w 447"/>
                <a:gd name="T27" fmla="*/ 361 h 647"/>
                <a:gd name="T28" fmla="*/ 365 w 447"/>
                <a:gd name="T29" fmla="*/ 379 h 647"/>
                <a:gd name="T30" fmla="*/ 390 w 447"/>
                <a:gd name="T31" fmla="*/ 405 h 647"/>
                <a:gd name="T32" fmla="*/ 410 w 447"/>
                <a:gd name="T33" fmla="*/ 442 h 647"/>
                <a:gd name="T34" fmla="*/ 418 w 447"/>
                <a:gd name="T35" fmla="*/ 466 h 647"/>
                <a:gd name="T36" fmla="*/ 420 w 447"/>
                <a:gd name="T37" fmla="*/ 473 h 647"/>
                <a:gd name="T38" fmla="*/ 152 w 447"/>
                <a:gd name="T39" fmla="*/ 647 h 647"/>
                <a:gd name="T40" fmla="*/ 125 w 447"/>
                <a:gd name="T41" fmla="*/ 545 h 647"/>
                <a:gd name="T42" fmla="*/ 123 w 447"/>
                <a:gd name="T43" fmla="*/ 539 h 647"/>
                <a:gd name="T44" fmla="*/ 123 w 447"/>
                <a:gd name="T45" fmla="*/ 538 h 647"/>
                <a:gd name="T46" fmla="*/ 117 w 447"/>
                <a:gd name="T47" fmla="*/ 491 h 647"/>
                <a:gd name="T48" fmla="*/ 122 w 447"/>
                <a:gd name="T49" fmla="*/ 454 h 647"/>
                <a:gd name="T50" fmla="*/ 133 w 447"/>
                <a:gd name="T51" fmla="*/ 423 h 647"/>
                <a:gd name="T52" fmla="*/ 148 w 447"/>
                <a:gd name="T53" fmla="*/ 398 h 647"/>
                <a:gd name="T54" fmla="*/ 179 w 447"/>
                <a:gd name="T55" fmla="*/ 361 h 647"/>
                <a:gd name="T56" fmla="*/ 188 w 447"/>
                <a:gd name="T57" fmla="*/ 346 h 647"/>
                <a:gd name="T58" fmla="*/ 189 w 447"/>
                <a:gd name="T59" fmla="*/ 331 h 647"/>
                <a:gd name="T60" fmla="*/ 186 w 447"/>
                <a:gd name="T61" fmla="*/ 325 h 647"/>
                <a:gd name="T62" fmla="*/ 173 w 447"/>
                <a:gd name="T63" fmla="*/ 315 h 647"/>
                <a:gd name="T64" fmla="*/ 144 w 447"/>
                <a:gd name="T65" fmla="*/ 302 h 647"/>
                <a:gd name="T66" fmla="*/ 107 w 447"/>
                <a:gd name="T67" fmla="*/ 285 h 647"/>
                <a:gd name="T68" fmla="*/ 81 w 447"/>
                <a:gd name="T69" fmla="*/ 267 h 647"/>
                <a:gd name="T70" fmla="*/ 57 w 447"/>
                <a:gd name="T71" fmla="*/ 241 h 647"/>
                <a:gd name="T72" fmla="*/ 37 w 447"/>
                <a:gd name="T73" fmla="*/ 204 h 647"/>
                <a:gd name="T74" fmla="*/ 29 w 447"/>
                <a:gd name="T75" fmla="*/ 180 h 647"/>
                <a:gd name="T76" fmla="*/ 26 w 447"/>
                <a:gd name="T77" fmla="*/ 174 h 647"/>
                <a:gd name="T78" fmla="*/ 295 w 447"/>
                <a:gd name="T79" fmla="*/ 0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47" h="647">
                  <a:moveTo>
                    <a:pt x="295" y="0"/>
                  </a:moveTo>
                  <a:lnTo>
                    <a:pt x="322" y="101"/>
                  </a:lnTo>
                  <a:lnTo>
                    <a:pt x="322" y="101"/>
                  </a:lnTo>
                  <a:lnTo>
                    <a:pt x="324" y="108"/>
                  </a:lnTo>
                  <a:lnTo>
                    <a:pt x="324" y="108"/>
                  </a:lnTo>
                  <a:lnTo>
                    <a:pt x="324" y="108"/>
                  </a:lnTo>
                  <a:lnTo>
                    <a:pt x="328" y="132"/>
                  </a:lnTo>
                  <a:lnTo>
                    <a:pt x="329" y="154"/>
                  </a:lnTo>
                  <a:lnTo>
                    <a:pt x="328" y="174"/>
                  </a:lnTo>
                  <a:lnTo>
                    <a:pt x="325" y="192"/>
                  </a:lnTo>
                  <a:lnTo>
                    <a:pt x="320" y="208"/>
                  </a:lnTo>
                  <a:lnTo>
                    <a:pt x="314" y="222"/>
                  </a:lnTo>
                  <a:lnTo>
                    <a:pt x="307" y="235"/>
                  </a:lnTo>
                  <a:lnTo>
                    <a:pt x="299" y="247"/>
                  </a:lnTo>
                  <a:lnTo>
                    <a:pt x="282" y="268"/>
                  </a:lnTo>
                  <a:lnTo>
                    <a:pt x="269" y="285"/>
                  </a:lnTo>
                  <a:lnTo>
                    <a:pt x="263" y="294"/>
                  </a:lnTo>
                  <a:lnTo>
                    <a:pt x="259" y="300"/>
                  </a:lnTo>
                  <a:lnTo>
                    <a:pt x="258" y="308"/>
                  </a:lnTo>
                  <a:lnTo>
                    <a:pt x="258" y="314"/>
                  </a:lnTo>
                  <a:lnTo>
                    <a:pt x="258" y="314"/>
                  </a:lnTo>
                  <a:lnTo>
                    <a:pt x="261" y="321"/>
                  </a:lnTo>
                  <a:lnTo>
                    <a:pt x="265" y="326"/>
                  </a:lnTo>
                  <a:lnTo>
                    <a:pt x="273" y="331"/>
                  </a:lnTo>
                  <a:lnTo>
                    <a:pt x="281" y="336"/>
                  </a:lnTo>
                  <a:lnTo>
                    <a:pt x="302" y="344"/>
                  </a:lnTo>
                  <a:lnTo>
                    <a:pt x="327" y="354"/>
                  </a:lnTo>
                  <a:lnTo>
                    <a:pt x="339" y="361"/>
                  </a:lnTo>
                  <a:lnTo>
                    <a:pt x="353" y="369"/>
                  </a:lnTo>
                  <a:lnTo>
                    <a:pt x="365" y="379"/>
                  </a:lnTo>
                  <a:lnTo>
                    <a:pt x="378" y="391"/>
                  </a:lnTo>
                  <a:lnTo>
                    <a:pt x="390" y="405"/>
                  </a:lnTo>
                  <a:lnTo>
                    <a:pt x="400" y="422"/>
                  </a:lnTo>
                  <a:lnTo>
                    <a:pt x="410" y="442"/>
                  </a:lnTo>
                  <a:lnTo>
                    <a:pt x="418" y="465"/>
                  </a:lnTo>
                  <a:lnTo>
                    <a:pt x="418" y="466"/>
                  </a:lnTo>
                  <a:lnTo>
                    <a:pt x="418" y="466"/>
                  </a:lnTo>
                  <a:lnTo>
                    <a:pt x="420" y="473"/>
                  </a:lnTo>
                  <a:lnTo>
                    <a:pt x="447" y="574"/>
                  </a:lnTo>
                  <a:lnTo>
                    <a:pt x="152" y="647"/>
                  </a:lnTo>
                  <a:lnTo>
                    <a:pt x="125" y="545"/>
                  </a:lnTo>
                  <a:lnTo>
                    <a:pt x="125" y="545"/>
                  </a:lnTo>
                  <a:lnTo>
                    <a:pt x="123" y="539"/>
                  </a:lnTo>
                  <a:lnTo>
                    <a:pt x="123" y="539"/>
                  </a:lnTo>
                  <a:lnTo>
                    <a:pt x="123" y="538"/>
                  </a:lnTo>
                  <a:lnTo>
                    <a:pt x="123" y="538"/>
                  </a:lnTo>
                  <a:lnTo>
                    <a:pt x="118" y="514"/>
                  </a:lnTo>
                  <a:lnTo>
                    <a:pt x="117" y="491"/>
                  </a:lnTo>
                  <a:lnTo>
                    <a:pt x="118" y="472"/>
                  </a:lnTo>
                  <a:lnTo>
                    <a:pt x="122" y="454"/>
                  </a:lnTo>
                  <a:lnTo>
                    <a:pt x="126" y="438"/>
                  </a:lnTo>
                  <a:lnTo>
                    <a:pt x="133" y="423"/>
                  </a:lnTo>
                  <a:lnTo>
                    <a:pt x="140" y="410"/>
                  </a:lnTo>
                  <a:lnTo>
                    <a:pt x="148" y="398"/>
                  </a:lnTo>
                  <a:lnTo>
                    <a:pt x="164" y="378"/>
                  </a:lnTo>
                  <a:lnTo>
                    <a:pt x="179" y="361"/>
                  </a:lnTo>
                  <a:lnTo>
                    <a:pt x="184" y="353"/>
                  </a:lnTo>
                  <a:lnTo>
                    <a:pt x="188" y="346"/>
                  </a:lnTo>
                  <a:lnTo>
                    <a:pt x="189" y="339"/>
                  </a:lnTo>
                  <a:lnTo>
                    <a:pt x="189" y="331"/>
                  </a:lnTo>
                  <a:lnTo>
                    <a:pt x="189" y="331"/>
                  </a:lnTo>
                  <a:lnTo>
                    <a:pt x="186" y="325"/>
                  </a:lnTo>
                  <a:lnTo>
                    <a:pt x="181" y="320"/>
                  </a:lnTo>
                  <a:lnTo>
                    <a:pt x="173" y="315"/>
                  </a:lnTo>
                  <a:lnTo>
                    <a:pt x="166" y="311"/>
                  </a:lnTo>
                  <a:lnTo>
                    <a:pt x="144" y="302"/>
                  </a:lnTo>
                  <a:lnTo>
                    <a:pt x="120" y="292"/>
                  </a:lnTo>
                  <a:lnTo>
                    <a:pt x="107" y="285"/>
                  </a:lnTo>
                  <a:lnTo>
                    <a:pt x="94" y="276"/>
                  </a:lnTo>
                  <a:lnTo>
                    <a:pt x="81" y="267"/>
                  </a:lnTo>
                  <a:lnTo>
                    <a:pt x="69" y="255"/>
                  </a:lnTo>
                  <a:lnTo>
                    <a:pt x="57" y="241"/>
                  </a:lnTo>
                  <a:lnTo>
                    <a:pt x="47" y="223"/>
                  </a:lnTo>
                  <a:lnTo>
                    <a:pt x="37" y="204"/>
                  </a:lnTo>
                  <a:lnTo>
                    <a:pt x="29" y="180"/>
                  </a:lnTo>
                  <a:lnTo>
                    <a:pt x="29" y="180"/>
                  </a:lnTo>
                  <a:lnTo>
                    <a:pt x="29" y="180"/>
                  </a:lnTo>
                  <a:lnTo>
                    <a:pt x="26" y="174"/>
                  </a:lnTo>
                  <a:lnTo>
                    <a:pt x="0" y="72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2273"/>
            <p:cNvSpPr>
              <a:spLocks/>
            </p:cNvSpPr>
            <p:nvPr/>
          </p:nvSpPr>
          <p:spPr bwMode="auto">
            <a:xfrm flipH="1">
              <a:off x="8039654" y="3369108"/>
              <a:ext cx="106018" cy="126832"/>
            </a:xfrm>
            <a:custGeom>
              <a:avLst/>
              <a:gdLst>
                <a:gd name="T0" fmla="*/ 250 w 369"/>
                <a:gd name="T1" fmla="*/ 1 h 512"/>
                <a:gd name="T2" fmla="*/ 251 w 369"/>
                <a:gd name="T3" fmla="*/ 6 h 512"/>
                <a:gd name="T4" fmla="*/ 251 w 369"/>
                <a:gd name="T5" fmla="*/ 6 h 512"/>
                <a:gd name="T6" fmla="*/ 256 w 369"/>
                <a:gd name="T7" fmla="*/ 40 h 512"/>
                <a:gd name="T8" fmla="*/ 255 w 369"/>
                <a:gd name="T9" fmla="*/ 70 h 512"/>
                <a:gd name="T10" fmla="*/ 246 w 369"/>
                <a:gd name="T11" fmla="*/ 99 h 512"/>
                <a:gd name="T12" fmla="*/ 230 w 369"/>
                <a:gd name="T13" fmla="*/ 127 h 512"/>
                <a:gd name="T14" fmla="*/ 216 w 369"/>
                <a:gd name="T15" fmla="*/ 144 h 512"/>
                <a:gd name="T16" fmla="*/ 202 w 369"/>
                <a:gd name="T17" fmla="*/ 161 h 512"/>
                <a:gd name="T18" fmla="*/ 190 w 369"/>
                <a:gd name="T19" fmla="*/ 181 h 512"/>
                <a:gd name="T20" fmla="*/ 185 w 369"/>
                <a:gd name="T21" fmla="*/ 198 h 512"/>
                <a:gd name="T22" fmla="*/ 184 w 369"/>
                <a:gd name="T23" fmla="*/ 204 h 512"/>
                <a:gd name="T24" fmla="*/ 186 w 369"/>
                <a:gd name="T25" fmla="*/ 215 h 512"/>
                <a:gd name="T26" fmla="*/ 190 w 369"/>
                <a:gd name="T27" fmla="*/ 223 h 512"/>
                <a:gd name="T28" fmla="*/ 196 w 369"/>
                <a:gd name="T29" fmla="*/ 234 h 512"/>
                <a:gd name="T30" fmla="*/ 205 w 369"/>
                <a:gd name="T31" fmla="*/ 242 h 512"/>
                <a:gd name="T32" fmla="*/ 227 w 369"/>
                <a:gd name="T33" fmla="*/ 254 h 512"/>
                <a:gd name="T34" fmla="*/ 248 w 369"/>
                <a:gd name="T35" fmla="*/ 262 h 512"/>
                <a:gd name="T36" fmla="*/ 268 w 369"/>
                <a:gd name="T37" fmla="*/ 271 h 512"/>
                <a:gd name="T38" fmla="*/ 296 w 369"/>
                <a:gd name="T39" fmla="*/ 288 h 512"/>
                <a:gd name="T40" fmla="*/ 317 w 369"/>
                <a:gd name="T41" fmla="*/ 309 h 512"/>
                <a:gd name="T42" fmla="*/ 334 w 369"/>
                <a:gd name="T43" fmla="*/ 335 h 512"/>
                <a:gd name="T44" fmla="*/ 347 w 369"/>
                <a:gd name="T45" fmla="*/ 366 h 512"/>
                <a:gd name="T46" fmla="*/ 347 w 369"/>
                <a:gd name="T47" fmla="*/ 367 h 512"/>
                <a:gd name="T48" fmla="*/ 369 w 369"/>
                <a:gd name="T49" fmla="*/ 450 h 512"/>
                <a:gd name="T50" fmla="*/ 99 w 369"/>
                <a:gd name="T51" fmla="*/ 434 h 512"/>
                <a:gd name="T52" fmla="*/ 98 w 369"/>
                <a:gd name="T53" fmla="*/ 427 h 512"/>
                <a:gd name="T54" fmla="*/ 98 w 369"/>
                <a:gd name="T55" fmla="*/ 427 h 512"/>
                <a:gd name="T56" fmla="*/ 93 w 369"/>
                <a:gd name="T57" fmla="*/ 394 h 512"/>
                <a:gd name="T58" fmla="*/ 94 w 369"/>
                <a:gd name="T59" fmla="*/ 364 h 512"/>
                <a:gd name="T60" fmla="*/ 103 w 369"/>
                <a:gd name="T61" fmla="*/ 336 h 512"/>
                <a:gd name="T62" fmla="*/ 119 w 369"/>
                <a:gd name="T63" fmla="*/ 308 h 512"/>
                <a:gd name="T64" fmla="*/ 132 w 369"/>
                <a:gd name="T65" fmla="*/ 290 h 512"/>
                <a:gd name="T66" fmla="*/ 147 w 369"/>
                <a:gd name="T67" fmla="*/ 273 h 512"/>
                <a:gd name="T68" fmla="*/ 159 w 369"/>
                <a:gd name="T69" fmla="*/ 254 h 512"/>
                <a:gd name="T70" fmla="*/ 164 w 369"/>
                <a:gd name="T71" fmla="*/ 243 h 512"/>
                <a:gd name="T72" fmla="*/ 165 w 369"/>
                <a:gd name="T73" fmla="*/ 230 h 512"/>
                <a:gd name="T74" fmla="*/ 163 w 369"/>
                <a:gd name="T75" fmla="*/ 220 h 512"/>
                <a:gd name="T76" fmla="*/ 159 w 369"/>
                <a:gd name="T77" fmla="*/ 210 h 512"/>
                <a:gd name="T78" fmla="*/ 156 w 369"/>
                <a:gd name="T79" fmla="*/ 205 h 512"/>
                <a:gd name="T80" fmla="*/ 144 w 369"/>
                <a:gd name="T81" fmla="*/ 192 h 512"/>
                <a:gd name="T82" fmla="*/ 122 w 369"/>
                <a:gd name="T83" fmla="*/ 181 h 512"/>
                <a:gd name="T84" fmla="*/ 101 w 369"/>
                <a:gd name="T85" fmla="*/ 173 h 512"/>
                <a:gd name="T86" fmla="*/ 81 w 369"/>
                <a:gd name="T87" fmla="*/ 163 h 512"/>
                <a:gd name="T88" fmla="*/ 53 w 369"/>
                <a:gd name="T89" fmla="*/ 147 h 512"/>
                <a:gd name="T90" fmla="*/ 31 w 369"/>
                <a:gd name="T91" fmla="*/ 125 h 512"/>
                <a:gd name="T92" fmla="*/ 15 w 369"/>
                <a:gd name="T93" fmla="*/ 99 h 512"/>
                <a:gd name="T94" fmla="*/ 2 w 369"/>
                <a:gd name="T95" fmla="*/ 68 h 512"/>
                <a:gd name="T96" fmla="*/ 2 w 369"/>
                <a:gd name="T97" fmla="*/ 68 h 512"/>
                <a:gd name="T98" fmla="*/ 0 w 369"/>
                <a:gd name="T99" fmla="*/ 61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9" h="512">
                  <a:moveTo>
                    <a:pt x="250" y="0"/>
                  </a:moveTo>
                  <a:lnTo>
                    <a:pt x="250" y="1"/>
                  </a:lnTo>
                  <a:lnTo>
                    <a:pt x="250" y="1"/>
                  </a:lnTo>
                  <a:lnTo>
                    <a:pt x="251" y="6"/>
                  </a:lnTo>
                  <a:lnTo>
                    <a:pt x="251" y="6"/>
                  </a:lnTo>
                  <a:lnTo>
                    <a:pt x="251" y="6"/>
                  </a:lnTo>
                  <a:lnTo>
                    <a:pt x="255" y="24"/>
                  </a:lnTo>
                  <a:lnTo>
                    <a:pt x="256" y="40"/>
                  </a:lnTo>
                  <a:lnTo>
                    <a:pt x="256" y="55"/>
                  </a:lnTo>
                  <a:lnTo>
                    <a:pt x="255" y="70"/>
                  </a:lnTo>
                  <a:lnTo>
                    <a:pt x="251" y="85"/>
                  </a:lnTo>
                  <a:lnTo>
                    <a:pt x="246" y="99"/>
                  </a:lnTo>
                  <a:lnTo>
                    <a:pt x="239" y="113"/>
                  </a:lnTo>
                  <a:lnTo>
                    <a:pt x="230" y="127"/>
                  </a:lnTo>
                  <a:lnTo>
                    <a:pt x="230" y="127"/>
                  </a:lnTo>
                  <a:lnTo>
                    <a:pt x="216" y="144"/>
                  </a:lnTo>
                  <a:lnTo>
                    <a:pt x="202" y="161"/>
                  </a:lnTo>
                  <a:lnTo>
                    <a:pt x="202" y="161"/>
                  </a:lnTo>
                  <a:lnTo>
                    <a:pt x="195" y="170"/>
                  </a:lnTo>
                  <a:lnTo>
                    <a:pt x="190" y="181"/>
                  </a:lnTo>
                  <a:lnTo>
                    <a:pt x="185" y="192"/>
                  </a:lnTo>
                  <a:lnTo>
                    <a:pt x="185" y="198"/>
                  </a:lnTo>
                  <a:lnTo>
                    <a:pt x="184" y="204"/>
                  </a:lnTo>
                  <a:lnTo>
                    <a:pt x="184" y="204"/>
                  </a:lnTo>
                  <a:lnTo>
                    <a:pt x="186" y="215"/>
                  </a:lnTo>
                  <a:lnTo>
                    <a:pt x="186" y="215"/>
                  </a:lnTo>
                  <a:lnTo>
                    <a:pt x="190" y="223"/>
                  </a:lnTo>
                  <a:lnTo>
                    <a:pt x="190" y="223"/>
                  </a:lnTo>
                  <a:lnTo>
                    <a:pt x="193" y="229"/>
                  </a:lnTo>
                  <a:lnTo>
                    <a:pt x="196" y="234"/>
                  </a:lnTo>
                  <a:lnTo>
                    <a:pt x="201" y="238"/>
                  </a:lnTo>
                  <a:lnTo>
                    <a:pt x="205" y="242"/>
                  </a:lnTo>
                  <a:lnTo>
                    <a:pt x="216" y="248"/>
                  </a:lnTo>
                  <a:lnTo>
                    <a:pt x="227" y="254"/>
                  </a:lnTo>
                  <a:lnTo>
                    <a:pt x="227" y="254"/>
                  </a:lnTo>
                  <a:lnTo>
                    <a:pt x="248" y="262"/>
                  </a:lnTo>
                  <a:lnTo>
                    <a:pt x="268" y="271"/>
                  </a:lnTo>
                  <a:lnTo>
                    <a:pt x="268" y="271"/>
                  </a:lnTo>
                  <a:lnTo>
                    <a:pt x="283" y="278"/>
                  </a:lnTo>
                  <a:lnTo>
                    <a:pt x="296" y="288"/>
                  </a:lnTo>
                  <a:lnTo>
                    <a:pt x="307" y="298"/>
                  </a:lnTo>
                  <a:lnTo>
                    <a:pt x="317" y="309"/>
                  </a:lnTo>
                  <a:lnTo>
                    <a:pt x="326" y="322"/>
                  </a:lnTo>
                  <a:lnTo>
                    <a:pt x="334" y="335"/>
                  </a:lnTo>
                  <a:lnTo>
                    <a:pt x="341" y="350"/>
                  </a:lnTo>
                  <a:lnTo>
                    <a:pt x="347" y="366"/>
                  </a:lnTo>
                  <a:lnTo>
                    <a:pt x="347" y="367"/>
                  </a:lnTo>
                  <a:lnTo>
                    <a:pt x="347" y="367"/>
                  </a:lnTo>
                  <a:lnTo>
                    <a:pt x="349" y="372"/>
                  </a:lnTo>
                  <a:lnTo>
                    <a:pt x="369" y="450"/>
                  </a:lnTo>
                  <a:lnTo>
                    <a:pt x="120" y="512"/>
                  </a:lnTo>
                  <a:lnTo>
                    <a:pt x="99" y="434"/>
                  </a:lnTo>
                  <a:lnTo>
                    <a:pt x="99" y="434"/>
                  </a:lnTo>
                  <a:lnTo>
                    <a:pt x="98" y="427"/>
                  </a:lnTo>
                  <a:lnTo>
                    <a:pt x="98" y="427"/>
                  </a:lnTo>
                  <a:lnTo>
                    <a:pt x="98" y="427"/>
                  </a:lnTo>
                  <a:lnTo>
                    <a:pt x="94" y="410"/>
                  </a:lnTo>
                  <a:lnTo>
                    <a:pt x="93" y="394"/>
                  </a:lnTo>
                  <a:lnTo>
                    <a:pt x="93" y="379"/>
                  </a:lnTo>
                  <a:lnTo>
                    <a:pt x="94" y="364"/>
                  </a:lnTo>
                  <a:lnTo>
                    <a:pt x="98" y="350"/>
                  </a:lnTo>
                  <a:lnTo>
                    <a:pt x="103" y="336"/>
                  </a:lnTo>
                  <a:lnTo>
                    <a:pt x="110" y="322"/>
                  </a:lnTo>
                  <a:lnTo>
                    <a:pt x="119" y="308"/>
                  </a:lnTo>
                  <a:lnTo>
                    <a:pt x="119" y="308"/>
                  </a:lnTo>
                  <a:lnTo>
                    <a:pt x="132" y="290"/>
                  </a:lnTo>
                  <a:lnTo>
                    <a:pt x="147" y="273"/>
                  </a:lnTo>
                  <a:lnTo>
                    <a:pt x="147" y="273"/>
                  </a:lnTo>
                  <a:lnTo>
                    <a:pt x="154" y="263"/>
                  </a:lnTo>
                  <a:lnTo>
                    <a:pt x="159" y="254"/>
                  </a:lnTo>
                  <a:lnTo>
                    <a:pt x="161" y="248"/>
                  </a:lnTo>
                  <a:lnTo>
                    <a:pt x="164" y="243"/>
                  </a:lnTo>
                  <a:lnTo>
                    <a:pt x="164" y="236"/>
                  </a:lnTo>
                  <a:lnTo>
                    <a:pt x="165" y="230"/>
                  </a:lnTo>
                  <a:lnTo>
                    <a:pt x="165" y="230"/>
                  </a:lnTo>
                  <a:lnTo>
                    <a:pt x="163" y="220"/>
                  </a:lnTo>
                  <a:lnTo>
                    <a:pt x="163" y="220"/>
                  </a:lnTo>
                  <a:lnTo>
                    <a:pt x="159" y="210"/>
                  </a:lnTo>
                  <a:lnTo>
                    <a:pt x="159" y="210"/>
                  </a:lnTo>
                  <a:lnTo>
                    <a:pt x="156" y="205"/>
                  </a:lnTo>
                  <a:lnTo>
                    <a:pt x="152" y="201"/>
                  </a:lnTo>
                  <a:lnTo>
                    <a:pt x="144" y="192"/>
                  </a:lnTo>
                  <a:lnTo>
                    <a:pt x="132" y="186"/>
                  </a:lnTo>
                  <a:lnTo>
                    <a:pt x="122" y="181"/>
                  </a:lnTo>
                  <a:lnTo>
                    <a:pt x="122" y="181"/>
                  </a:lnTo>
                  <a:lnTo>
                    <a:pt x="101" y="173"/>
                  </a:lnTo>
                  <a:lnTo>
                    <a:pt x="81" y="163"/>
                  </a:lnTo>
                  <a:lnTo>
                    <a:pt x="81" y="163"/>
                  </a:lnTo>
                  <a:lnTo>
                    <a:pt x="66" y="155"/>
                  </a:lnTo>
                  <a:lnTo>
                    <a:pt x="53" y="147"/>
                  </a:lnTo>
                  <a:lnTo>
                    <a:pt x="41" y="136"/>
                  </a:lnTo>
                  <a:lnTo>
                    <a:pt x="31" y="125"/>
                  </a:lnTo>
                  <a:lnTo>
                    <a:pt x="22" y="112"/>
                  </a:lnTo>
                  <a:lnTo>
                    <a:pt x="15" y="99"/>
                  </a:lnTo>
                  <a:lnTo>
                    <a:pt x="8" y="84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1" y="62"/>
                  </a:lnTo>
                  <a:lnTo>
                    <a:pt x="0" y="61"/>
                  </a:lnTo>
                  <a:lnTo>
                    <a:pt x="250" y="0"/>
                  </a:lnTo>
                  <a:close/>
                </a:path>
              </a:pathLst>
            </a:custGeom>
            <a:solidFill>
              <a:srgbClr val="8E44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2274"/>
            <p:cNvSpPr>
              <a:spLocks/>
            </p:cNvSpPr>
            <p:nvPr/>
          </p:nvSpPr>
          <p:spPr bwMode="auto">
            <a:xfrm flipH="1">
              <a:off x="8062248" y="3336097"/>
              <a:ext cx="111232" cy="33011"/>
            </a:xfrm>
            <a:custGeom>
              <a:avLst/>
              <a:gdLst>
                <a:gd name="T0" fmla="*/ 0 w 384"/>
                <a:gd name="T1" fmla="*/ 93 h 134"/>
                <a:gd name="T2" fmla="*/ 6 w 384"/>
                <a:gd name="T3" fmla="*/ 118 h 134"/>
                <a:gd name="T4" fmla="*/ 6 w 384"/>
                <a:gd name="T5" fmla="*/ 118 h 134"/>
                <a:gd name="T6" fmla="*/ 9 w 384"/>
                <a:gd name="T7" fmla="*/ 121 h 134"/>
                <a:gd name="T8" fmla="*/ 11 w 384"/>
                <a:gd name="T9" fmla="*/ 125 h 134"/>
                <a:gd name="T10" fmla="*/ 13 w 384"/>
                <a:gd name="T11" fmla="*/ 128 h 134"/>
                <a:gd name="T12" fmla="*/ 16 w 384"/>
                <a:gd name="T13" fmla="*/ 131 h 134"/>
                <a:gd name="T14" fmla="*/ 20 w 384"/>
                <a:gd name="T15" fmla="*/ 133 h 134"/>
                <a:gd name="T16" fmla="*/ 24 w 384"/>
                <a:gd name="T17" fmla="*/ 134 h 134"/>
                <a:gd name="T18" fmla="*/ 28 w 384"/>
                <a:gd name="T19" fmla="*/ 134 h 134"/>
                <a:gd name="T20" fmla="*/ 32 w 384"/>
                <a:gd name="T21" fmla="*/ 134 h 134"/>
                <a:gd name="T22" fmla="*/ 370 w 384"/>
                <a:gd name="T23" fmla="*/ 51 h 134"/>
                <a:gd name="T24" fmla="*/ 370 w 384"/>
                <a:gd name="T25" fmla="*/ 51 h 134"/>
                <a:gd name="T26" fmla="*/ 373 w 384"/>
                <a:gd name="T27" fmla="*/ 50 h 134"/>
                <a:gd name="T28" fmla="*/ 376 w 384"/>
                <a:gd name="T29" fmla="*/ 47 h 134"/>
                <a:gd name="T30" fmla="*/ 380 w 384"/>
                <a:gd name="T31" fmla="*/ 44 h 134"/>
                <a:gd name="T32" fmla="*/ 382 w 384"/>
                <a:gd name="T33" fmla="*/ 41 h 134"/>
                <a:gd name="T34" fmla="*/ 384 w 384"/>
                <a:gd name="T35" fmla="*/ 37 h 134"/>
                <a:gd name="T36" fmla="*/ 384 w 384"/>
                <a:gd name="T37" fmla="*/ 33 h 134"/>
                <a:gd name="T38" fmla="*/ 384 w 384"/>
                <a:gd name="T39" fmla="*/ 29 h 134"/>
                <a:gd name="T40" fmla="*/ 384 w 384"/>
                <a:gd name="T41" fmla="*/ 25 h 134"/>
                <a:gd name="T42" fmla="*/ 378 w 384"/>
                <a:gd name="T43" fmla="*/ 0 h 134"/>
                <a:gd name="T44" fmla="*/ 0 w 384"/>
                <a:gd name="T45" fmla="*/ 9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84" h="134">
                  <a:moveTo>
                    <a:pt x="0" y="93"/>
                  </a:moveTo>
                  <a:lnTo>
                    <a:pt x="6" y="118"/>
                  </a:lnTo>
                  <a:lnTo>
                    <a:pt x="6" y="118"/>
                  </a:lnTo>
                  <a:lnTo>
                    <a:pt x="9" y="121"/>
                  </a:lnTo>
                  <a:lnTo>
                    <a:pt x="11" y="125"/>
                  </a:lnTo>
                  <a:lnTo>
                    <a:pt x="13" y="128"/>
                  </a:lnTo>
                  <a:lnTo>
                    <a:pt x="16" y="131"/>
                  </a:lnTo>
                  <a:lnTo>
                    <a:pt x="20" y="133"/>
                  </a:lnTo>
                  <a:lnTo>
                    <a:pt x="24" y="134"/>
                  </a:lnTo>
                  <a:lnTo>
                    <a:pt x="28" y="134"/>
                  </a:lnTo>
                  <a:lnTo>
                    <a:pt x="32" y="134"/>
                  </a:lnTo>
                  <a:lnTo>
                    <a:pt x="370" y="51"/>
                  </a:lnTo>
                  <a:lnTo>
                    <a:pt x="370" y="51"/>
                  </a:lnTo>
                  <a:lnTo>
                    <a:pt x="373" y="50"/>
                  </a:lnTo>
                  <a:lnTo>
                    <a:pt x="376" y="47"/>
                  </a:lnTo>
                  <a:lnTo>
                    <a:pt x="380" y="44"/>
                  </a:lnTo>
                  <a:lnTo>
                    <a:pt x="382" y="41"/>
                  </a:lnTo>
                  <a:lnTo>
                    <a:pt x="384" y="37"/>
                  </a:lnTo>
                  <a:lnTo>
                    <a:pt x="384" y="33"/>
                  </a:lnTo>
                  <a:lnTo>
                    <a:pt x="384" y="29"/>
                  </a:lnTo>
                  <a:lnTo>
                    <a:pt x="384" y="25"/>
                  </a:lnTo>
                  <a:lnTo>
                    <a:pt x="378" y="0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2275"/>
            <p:cNvSpPr>
              <a:spLocks/>
            </p:cNvSpPr>
            <p:nvPr/>
          </p:nvSpPr>
          <p:spPr bwMode="auto">
            <a:xfrm flipH="1">
              <a:off x="8017060" y="3476829"/>
              <a:ext cx="111232" cy="33011"/>
            </a:xfrm>
            <a:custGeom>
              <a:avLst/>
              <a:gdLst>
                <a:gd name="T0" fmla="*/ 7 w 385"/>
                <a:gd name="T1" fmla="*/ 135 h 135"/>
                <a:gd name="T2" fmla="*/ 0 w 385"/>
                <a:gd name="T3" fmla="*/ 110 h 135"/>
                <a:gd name="T4" fmla="*/ 0 w 385"/>
                <a:gd name="T5" fmla="*/ 110 h 135"/>
                <a:gd name="T6" fmla="*/ 0 w 385"/>
                <a:gd name="T7" fmla="*/ 106 h 135"/>
                <a:gd name="T8" fmla="*/ 0 w 385"/>
                <a:gd name="T9" fmla="*/ 101 h 135"/>
                <a:gd name="T10" fmla="*/ 1 w 385"/>
                <a:gd name="T11" fmla="*/ 97 h 135"/>
                <a:gd name="T12" fmla="*/ 3 w 385"/>
                <a:gd name="T13" fmla="*/ 94 h 135"/>
                <a:gd name="T14" fmla="*/ 5 w 385"/>
                <a:gd name="T15" fmla="*/ 91 h 135"/>
                <a:gd name="T16" fmla="*/ 8 w 385"/>
                <a:gd name="T17" fmla="*/ 87 h 135"/>
                <a:gd name="T18" fmla="*/ 12 w 385"/>
                <a:gd name="T19" fmla="*/ 85 h 135"/>
                <a:gd name="T20" fmla="*/ 15 w 385"/>
                <a:gd name="T21" fmla="*/ 84 h 135"/>
                <a:gd name="T22" fmla="*/ 353 w 385"/>
                <a:gd name="T23" fmla="*/ 1 h 135"/>
                <a:gd name="T24" fmla="*/ 353 w 385"/>
                <a:gd name="T25" fmla="*/ 1 h 135"/>
                <a:gd name="T26" fmla="*/ 357 w 385"/>
                <a:gd name="T27" fmla="*/ 0 h 135"/>
                <a:gd name="T28" fmla="*/ 360 w 385"/>
                <a:gd name="T29" fmla="*/ 1 h 135"/>
                <a:gd name="T30" fmla="*/ 365 w 385"/>
                <a:gd name="T31" fmla="*/ 2 h 135"/>
                <a:gd name="T32" fmla="*/ 368 w 385"/>
                <a:gd name="T33" fmla="*/ 4 h 135"/>
                <a:gd name="T34" fmla="*/ 372 w 385"/>
                <a:gd name="T35" fmla="*/ 6 h 135"/>
                <a:gd name="T36" fmla="*/ 375 w 385"/>
                <a:gd name="T37" fmla="*/ 10 h 135"/>
                <a:gd name="T38" fmla="*/ 377 w 385"/>
                <a:gd name="T39" fmla="*/ 13 h 135"/>
                <a:gd name="T40" fmla="*/ 378 w 385"/>
                <a:gd name="T41" fmla="*/ 17 h 135"/>
                <a:gd name="T42" fmla="*/ 385 w 385"/>
                <a:gd name="T43" fmla="*/ 42 h 135"/>
                <a:gd name="T44" fmla="*/ 7 w 385"/>
                <a:gd name="T45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85" h="135">
                  <a:moveTo>
                    <a:pt x="7" y="135"/>
                  </a:moveTo>
                  <a:lnTo>
                    <a:pt x="0" y="110"/>
                  </a:lnTo>
                  <a:lnTo>
                    <a:pt x="0" y="110"/>
                  </a:lnTo>
                  <a:lnTo>
                    <a:pt x="0" y="106"/>
                  </a:lnTo>
                  <a:lnTo>
                    <a:pt x="0" y="101"/>
                  </a:lnTo>
                  <a:lnTo>
                    <a:pt x="1" y="97"/>
                  </a:lnTo>
                  <a:lnTo>
                    <a:pt x="3" y="94"/>
                  </a:lnTo>
                  <a:lnTo>
                    <a:pt x="5" y="91"/>
                  </a:lnTo>
                  <a:lnTo>
                    <a:pt x="8" y="87"/>
                  </a:lnTo>
                  <a:lnTo>
                    <a:pt x="12" y="85"/>
                  </a:lnTo>
                  <a:lnTo>
                    <a:pt x="15" y="84"/>
                  </a:lnTo>
                  <a:lnTo>
                    <a:pt x="353" y="1"/>
                  </a:lnTo>
                  <a:lnTo>
                    <a:pt x="353" y="1"/>
                  </a:lnTo>
                  <a:lnTo>
                    <a:pt x="357" y="0"/>
                  </a:lnTo>
                  <a:lnTo>
                    <a:pt x="360" y="1"/>
                  </a:lnTo>
                  <a:lnTo>
                    <a:pt x="365" y="2"/>
                  </a:lnTo>
                  <a:lnTo>
                    <a:pt x="368" y="4"/>
                  </a:lnTo>
                  <a:lnTo>
                    <a:pt x="372" y="6"/>
                  </a:lnTo>
                  <a:lnTo>
                    <a:pt x="375" y="10"/>
                  </a:lnTo>
                  <a:lnTo>
                    <a:pt x="377" y="13"/>
                  </a:lnTo>
                  <a:lnTo>
                    <a:pt x="378" y="17"/>
                  </a:lnTo>
                  <a:lnTo>
                    <a:pt x="385" y="42"/>
                  </a:lnTo>
                  <a:lnTo>
                    <a:pt x="7" y="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3 Rectángulo"/>
          <p:cNvSpPr/>
          <p:nvPr/>
        </p:nvSpPr>
        <p:spPr>
          <a:xfrm>
            <a:off x="8071421" y="1321346"/>
            <a:ext cx="3928441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O" dirty="0">
                <a:solidFill>
                  <a:srgbClr val="3366CC"/>
                </a:solidFill>
              </a:rPr>
              <a:t>Lyda España</a:t>
            </a:r>
          </a:p>
          <a:p>
            <a:pPr lvl="0"/>
            <a:r>
              <a:rPr lang="es-CO" dirty="0">
                <a:solidFill>
                  <a:srgbClr val="3366CC"/>
                </a:solidFill>
              </a:rPr>
              <a:t>Beatriz Guzmán</a:t>
            </a:r>
          </a:p>
          <a:p>
            <a:pPr lvl="0"/>
            <a:r>
              <a:rPr lang="es-CO" dirty="0">
                <a:solidFill>
                  <a:srgbClr val="3366CC"/>
                </a:solidFill>
              </a:rPr>
              <a:t>Sandra Leon</a:t>
            </a:r>
          </a:p>
          <a:p>
            <a:pPr lvl="0"/>
            <a:r>
              <a:rPr lang="es-CO" dirty="0">
                <a:solidFill>
                  <a:srgbClr val="3366CC"/>
                </a:solidFill>
              </a:rPr>
              <a:t>Alba Rodriguez</a:t>
            </a:r>
          </a:p>
          <a:p>
            <a:pPr lvl="0"/>
            <a:r>
              <a:rPr lang="es-CO" dirty="0">
                <a:solidFill>
                  <a:srgbClr val="3366CC"/>
                </a:solidFill>
              </a:rPr>
              <a:t>Ligia Rios Romero</a:t>
            </a:r>
          </a:p>
          <a:p>
            <a:pPr lvl="0"/>
            <a:r>
              <a:rPr lang="es-CO" dirty="0">
                <a:solidFill>
                  <a:srgbClr val="3366CC"/>
                </a:solidFill>
              </a:rPr>
              <a:t>Juan Manuel Manrique.</a:t>
            </a:r>
          </a:p>
        </p:txBody>
      </p:sp>
      <p:sp>
        <p:nvSpPr>
          <p:cNvPr id="5" name="4 Cerrar llave"/>
          <p:cNvSpPr/>
          <p:nvPr/>
        </p:nvSpPr>
        <p:spPr>
          <a:xfrm>
            <a:off x="4506054" y="1033314"/>
            <a:ext cx="118941" cy="28803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6167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63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-35032" y="0"/>
            <a:ext cx="770708" cy="811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542" y="7268332"/>
            <a:ext cx="3154069" cy="645446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16 Rectángulo"/>
          <p:cNvSpPr/>
          <p:nvPr/>
        </p:nvSpPr>
        <p:spPr>
          <a:xfrm rot="10800000" flipV="1">
            <a:off x="711216" y="82926"/>
            <a:ext cx="7109924" cy="469086"/>
          </a:xfrm>
          <a:prstGeom prst="rect">
            <a:avLst/>
          </a:prstGeom>
          <a:solidFill>
            <a:srgbClr val="33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2278782" y="0"/>
            <a:ext cx="4326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6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FECHAS DE AUDITORÍA</a:t>
            </a:r>
          </a:p>
        </p:txBody>
      </p:sp>
      <p:sp>
        <p:nvSpPr>
          <p:cNvPr id="2" name="1 Rectángulo"/>
          <p:cNvSpPr/>
          <p:nvPr/>
        </p:nvSpPr>
        <p:spPr>
          <a:xfrm>
            <a:off x="1287247" y="6149097"/>
            <a:ext cx="6092825" cy="47705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s-CO" dirty="0">
                <a:solidFill>
                  <a:srgbClr val="E02F63"/>
                </a:solidFill>
              </a:rPr>
              <a:t>29 y 30 Abril de 2019.</a:t>
            </a:r>
          </a:p>
        </p:txBody>
      </p:sp>
      <p:grpSp>
        <p:nvGrpSpPr>
          <p:cNvPr id="14" name="Group 3"/>
          <p:cNvGrpSpPr/>
          <p:nvPr/>
        </p:nvGrpSpPr>
        <p:grpSpPr>
          <a:xfrm>
            <a:off x="3257920" y="1832538"/>
            <a:ext cx="6415513" cy="4968552"/>
            <a:chOff x="6168008" y="188640"/>
            <a:chExt cx="5430717" cy="4205868"/>
          </a:xfrm>
        </p:grpSpPr>
        <p:sp>
          <p:nvSpPr>
            <p:cNvPr id="19" name="Freeform 809"/>
            <p:cNvSpPr>
              <a:spLocks/>
            </p:cNvSpPr>
            <p:nvPr/>
          </p:nvSpPr>
          <p:spPr bwMode="auto">
            <a:xfrm flipH="1">
              <a:off x="10250409" y="2809507"/>
              <a:ext cx="649189" cy="287047"/>
            </a:xfrm>
            <a:custGeom>
              <a:avLst/>
              <a:gdLst>
                <a:gd name="T0" fmla="*/ 207 w 627"/>
                <a:gd name="T1" fmla="*/ 0 h 321"/>
                <a:gd name="T2" fmla="*/ 0 w 627"/>
                <a:gd name="T3" fmla="*/ 112 h 321"/>
                <a:gd name="T4" fmla="*/ 419 w 627"/>
                <a:gd name="T5" fmla="*/ 321 h 321"/>
                <a:gd name="T6" fmla="*/ 627 w 627"/>
                <a:gd name="T7" fmla="*/ 210 h 321"/>
                <a:gd name="T8" fmla="*/ 207 w 627"/>
                <a:gd name="T9" fmla="*/ 0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7" h="321">
                  <a:moveTo>
                    <a:pt x="207" y="0"/>
                  </a:moveTo>
                  <a:lnTo>
                    <a:pt x="0" y="112"/>
                  </a:lnTo>
                  <a:lnTo>
                    <a:pt x="419" y="321"/>
                  </a:lnTo>
                  <a:lnTo>
                    <a:pt x="627" y="210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E9F2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10"/>
            <p:cNvSpPr>
              <a:spLocks/>
            </p:cNvSpPr>
            <p:nvPr/>
          </p:nvSpPr>
          <p:spPr bwMode="auto">
            <a:xfrm flipH="1">
              <a:off x="10462644" y="2909349"/>
              <a:ext cx="436954" cy="255847"/>
            </a:xfrm>
            <a:custGeom>
              <a:avLst/>
              <a:gdLst>
                <a:gd name="T0" fmla="*/ 419 w 419"/>
                <a:gd name="T1" fmla="*/ 285 h 285"/>
                <a:gd name="T2" fmla="*/ 1 w 419"/>
                <a:gd name="T3" fmla="*/ 75 h 285"/>
                <a:gd name="T4" fmla="*/ 0 w 419"/>
                <a:gd name="T5" fmla="*/ 0 h 285"/>
                <a:gd name="T6" fmla="*/ 419 w 419"/>
                <a:gd name="T7" fmla="*/ 209 h 285"/>
                <a:gd name="T8" fmla="*/ 419 w 419"/>
                <a:gd name="T9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9" h="285">
                  <a:moveTo>
                    <a:pt x="419" y="285"/>
                  </a:moveTo>
                  <a:lnTo>
                    <a:pt x="1" y="75"/>
                  </a:lnTo>
                  <a:lnTo>
                    <a:pt x="0" y="0"/>
                  </a:lnTo>
                  <a:lnTo>
                    <a:pt x="419" y="209"/>
                  </a:lnTo>
                  <a:lnTo>
                    <a:pt x="419" y="285"/>
                  </a:lnTo>
                  <a:close/>
                </a:path>
              </a:pathLst>
            </a:custGeom>
            <a:solidFill>
              <a:srgbClr val="075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11"/>
            <p:cNvSpPr>
              <a:spLocks/>
            </p:cNvSpPr>
            <p:nvPr/>
          </p:nvSpPr>
          <p:spPr bwMode="auto">
            <a:xfrm flipH="1">
              <a:off x="10250409" y="2996712"/>
              <a:ext cx="212235" cy="168484"/>
            </a:xfrm>
            <a:custGeom>
              <a:avLst/>
              <a:gdLst>
                <a:gd name="T0" fmla="*/ 0 w 208"/>
                <a:gd name="T1" fmla="*/ 187 h 187"/>
                <a:gd name="T2" fmla="*/ 208 w 208"/>
                <a:gd name="T3" fmla="*/ 77 h 187"/>
                <a:gd name="T4" fmla="*/ 208 w 208"/>
                <a:gd name="T5" fmla="*/ 0 h 187"/>
                <a:gd name="T6" fmla="*/ 0 w 208"/>
                <a:gd name="T7" fmla="*/ 111 h 187"/>
                <a:gd name="T8" fmla="*/ 0 w 208"/>
                <a:gd name="T9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" h="187">
                  <a:moveTo>
                    <a:pt x="0" y="187"/>
                  </a:moveTo>
                  <a:lnTo>
                    <a:pt x="208" y="77"/>
                  </a:lnTo>
                  <a:lnTo>
                    <a:pt x="208" y="0"/>
                  </a:lnTo>
                  <a:lnTo>
                    <a:pt x="0" y="111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812"/>
            <p:cNvSpPr>
              <a:spLocks/>
            </p:cNvSpPr>
            <p:nvPr/>
          </p:nvSpPr>
          <p:spPr bwMode="auto">
            <a:xfrm flipH="1">
              <a:off x="10031932" y="2641022"/>
              <a:ext cx="655431" cy="287047"/>
            </a:xfrm>
            <a:custGeom>
              <a:avLst/>
              <a:gdLst>
                <a:gd name="T0" fmla="*/ 208 w 626"/>
                <a:gd name="T1" fmla="*/ 0 h 320"/>
                <a:gd name="T2" fmla="*/ 0 w 626"/>
                <a:gd name="T3" fmla="*/ 111 h 320"/>
                <a:gd name="T4" fmla="*/ 419 w 626"/>
                <a:gd name="T5" fmla="*/ 320 h 320"/>
                <a:gd name="T6" fmla="*/ 626 w 626"/>
                <a:gd name="T7" fmla="*/ 209 h 320"/>
                <a:gd name="T8" fmla="*/ 208 w 626"/>
                <a:gd name="T9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6" h="320">
                  <a:moveTo>
                    <a:pt x="208" y="0"/>
                  </a:moveTo>
                  <a:lnTo>
                    <a:pt x="0" y="111"/>
                  </a:lnTo>
                  <a:lnTo>
                    <a:pt x="419" y="320"/>
                  </a:lnTo>
                  <a:lnTo>
                    <a:pt x="626" y="209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E9F2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813"/>
            <p:cNvSpPr>
              <a:spLocks/>
            </p:cNvSpPr>
            <p:nvPr/>
          </p:nvSpPr>
          <p:spPr bwMode="auto">
            <a:xfrm flipH="1">
              <a:off x="10250409" y="2740865"/>
              <a:ext cx="436954" cy="255847"/>
            </a:xfrm>
            <a:custGeom>
              <a:avLst/>
              <a:gdLst>
                <a:gd name="T0" fmla="*/ 420 w 420"/>
                <a:gd name="T1" fmla="*/ 285 h 285"/>
                <a:gd name="T2" fmla="*/ 0 w 420"/>
                <a:gd name="T3" fmla="*/ 75 h 285"/>
                <a:gd name="T4" fmla="*/ 0 w 420"/>
                <a:gd name="T5" fmla="*/ 0 h 285"/>
                <a:gd name="T6" fmla="*/ 419 w 420"/>
                <a:gd name="T7" fmla="*/ 209 h 285"/>
                <a:gd name="T8" fmla="*/ 420 w 420"/>
                <a:gd name="T9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0" h="285">
                  <a:moveTo>
                    <a:pt x="420" y="285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419" y="209"/>
                  </a:lnTo>
                  <a:lnTo>
                    <a:pt x="420" y="285"/>
                  </a:lnTo>
                  <a:close/>
                </a:path>
              </a:pathLst>
            </a:custGeom>
            <a:solidFill>
              <a:srgbClr val="075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814"/>
            <p:cNvSpPr>
              <a:spLocks/>
            </p:cNvSpPr>
            <p:nvPr/>
          </p:nvSpPr>
          <p:spPr bwMode="auto">
            <a:xfrm flipH="1">
              <a:off x="10031932" y="2828227"/>
              <a:ext cx="218477" cy="168484"/>
            </a:xfrm>
            <a:custGeom>
              <a:avLst/>
              <a:gdLst>
                <a:gd name="T0" fmla="*/ 1 w 208"/>
                <a:gd name="T1" fmla="*/ 187 h 187"/>
                <a:gd name="T2" fmla="*/ 208 w 208"/>
                <a:gd name="T3" fmla="*/ 77 h 187"/>
                <a:gd name="T4" fmla="*/ 207 w 208"/>
                <a:gd name="T5" fmla="*/ 0 h 187"/>
                <a:gd name="T6" fmla="*/ 0 w 208"/>
                <a:gd name="T7" fmla="*/ 111 h 187"/>
                <a:gd name="T8" fmla="*/ 1 w 208"/>
                <a:gd name="T9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" h="187">
                  <a:moveTo>
                    <a:pt x="1" y="187"/>
                  </a:moveTo>
                  <a:lnTo>
                    <a:pt x="208" y="77"/>
                  </a:lnTo>
                  <a:lnTo>
                    <a:pt x="207" y="0"/>
                  </a:lnTo>
                  <a:lnTo>
                    <a:pt x="0" y="111"/>
                  </a:lnTo>
                  <a:lnTo>
                    <a:pt x="1" y="187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815"/>
            <p:cNvSpPr>
              <a:spLocks/>
            </p:cNvSpPr>
            <p:nvPr/>
          </p:nvSpPr>
          <p:spPr bwMode="auto">
            <a:xfrm flipH="1">
              <a:off x="9819697" y="2478778"/>
              <a:ext cx="649189" cy="280807"/>
            </a:xfrm>
            <a:custGeom>
              <a:avLst/>
              <a:gdLst>
                <a:gd name="T0" fmla="*/ 208 w 628"/>
                <a:gd name="T1" fmla="*/ 0 h 320"/>
                <a:gd name="T2" fmla="*/ 0 w 628"/>
                <a:gd name="T3" fmla="*/ 111 h 320"/>
                <a:gd name="T4" fmla="*/ 420 w 628"/>
                <a:gd name="T5" fmla="*/ 320 h 320"/>
                <a:gd name="T6" fmla="*/ 628 w 628"/>
                <a:gd name="T7" fmla="*/ 210 h 320"/>
                <a:gd name="T8" fmla="*/ 208 w 628"/>
                <a:gd name="T9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8" h="320">
                  <a:moveTo>
                    <a:pt x="208" y="0"/>
                  </a:moveTo>
                  <a:lnTo>
                    <a:pt x="0" y="111"/>
                  </a:lnTo>
                  <a:lnTo>
                    <a:pt x="420" y="320"/>
                  </a:lnTo>
                  <a:lnTo>
                    <a:pt x="628" y="210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E9F2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16"/>
            <p:cNvSpPr>
              <a:spLocks/>
            </p:cNvSpPr>
            <p:nvPr/>
          </p:nvSpPr>
          <p:spPr bwMode="auto">
            <a:xfrm flipH="1">
              <a:off x="10031932" y="2578621"/>
              <a:ext cx="436954" cy="249606"/>
            </a:xfrm>
            <a:custGeom>
              <a:avLst/>
              <a:gdLst>
                <a:gd name="T0" fmla="*/ 420 w 420"/>
                <a:gd name="T1" fmla="*/ 285 h 285"/>
                <a:gd name="T2" fmla="*/ 2 w 420"/>
                <a:gd name="T3" fmla="*/ 76 h 285"/>
                <a:gd name="T4" fmla="*/ 0 w 420"/>
                <a:gd name="T5" fmla="*/ 0 h 285"/>
                <a:gd name="T6" fmla="*/ 420 w 420"/>
                <a:gd name="T7" fmla="*/ 209 h 285"/>
                <a:gd name="T8" fmla="*/ 420 w 420"/>
                <a:gd name="T9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0" h="285">
                  <a:moveTo>
                    <a:pt x="420" y="285"/>
                  </a:moveTo>
                  <a:lnTo>
                    <a:pt x="2" y="76"/>
                  </a:lnTo>
                  <a:lnTo>
                    <a:pt x="0" y="0"/>
                  </a:lnTo>
                  <a:lnTo>
                    <a:pt x="420" y="209"/>
                  </a:lnTo>
                  <a:lnTo>
                    <a:pt x="420" y="285"/>
                  </a:lnTo>
                  <a:close/>
                </a:path>
              </a:pathLst>
            </a:custGeom>
            <a:solidFill>
              <a:srgbClr val="075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17"/>
            <p:cNvSpPr>
              <a:spLocks/>
            </p:cNvSpPr>
            <p:nvPr/>
          </p:nvSpPr>
          <p:spPr bwMode="auto">
            <a:xfrm flipH="1">
              <a:off x="9819697" y="2665983"/>
              <a:ext cx="212235" cy="162244"/>
            </a:xfrm>
            <a:custGeom>
              <a:avLst/>
              <a:gdLst>
                <a:gd name="T0" fmla="*/ 0 w 208"/>
                <a:gd name="T1" fmla="*/ 186 h 186"/>
                <a:gd name="T2" fmla="*/ 208 w 208"/>
                <a:gd name="T3" fmla="*/ 76 h 186"/>
                <a:gd name="T4" fmla="*/ 208 w 208"/>
                <a:gd name="T5" fmla="*/ 0 h 186"/>
                <a:gd name="T6" fmla="*/ 0 w 208"/>
                <a:gd name="T7" fmla="*/ 110 h 186"/>
                <a:gd name="T8" fmla="*/ 0 w 208"/>
                <a:gd name="T9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" h="186">
                  <a:moveTo>
                    <a:pt x="0" y="186"/>
                  </a:moveTo>
                  <a:lnTo>
                    <a:pt x="208" y="76"/>
                  </a:lnTo>
                  <a:lnTo>
                    <a:pt x="208" y="0"/>
                  </a:lnTo>
                  <a:lnTo>
                    <a:pt x="0" y="110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18"/>
            <p:cNvSpPr>
              <a:spLocks/>
            </p:cNvSpPr>
            <p:nvPr/>
          </p:nvSpPr>
          <p:spPr bwMode="auto">
            <a:xfrm flipH="1">
              <a:off x="9607462" y="2310294"/>
              <a:ext cx="649189" cy="287047"/>
            </a:xfrm>
            <a:custGeom>
              <a:avLst/>
              <a:gdLst>
                <a:gd name="T0" fmla="*/ 207 w 627"/>
                <a:gd name="T1" fmla="*/ 0 h 320"/>
                <a:gd name="T2" fmla="*/ 0 w 627"/>
                <a:gd name="T3" fmla="*/ 110 h 320"/>
                <a:gd name="T4" fmla="*/ 419 w 627"/>
                <a:gd name="T5" fmla="*/ 320 h 320"/>
                <a:gd name="T6" fmla="*/ 627 w 627"/>
                <a:gd name="T7" fmla="*/ 210 h 320"/>
                <a:gd name="T8" fmla="*/ 207 w 627"/>
                <a:gd name="T9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7" h="320">
                  <a:moveTo>
                    <a:pt x="207" y="0"/>
                  </a:moveTo>
                  <a:lnTo>
                    <a:pt x="0" y="110"/>
                  </a:lnTo>
                  <a:lnTo>
                    <a:pt x="419" y="320"/>
                  </a:lnTo>
                  <a:lnTo>
                    <a:pt x="627" y="210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E9F2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819"/>
            <p:cNvSpPr>
              <a:spLocks/>
            </p:cNvSpPr>
            <p:nvPr/>
          </p:nvSpPr>
          <p:spPr bwMode="auto">
            <a:xfrm flipH="1">
              <a:off x="9607462" y="2310294"/>
              <a:ext cx="649189" cy="287047"/>
            </a:xfrm>
            <a:custGeom>
              <a:avLst/>
              <a:gdLst>
                <a:gd name="T0" fmla="*/ 207 w 627"/>
                <a:gd name="T1" fmla="*/ 0 h 320"/>
                <a:gd name="T2" fmla="*/ 0 w 627"/>
                <a:gd name="T3" fmla="*/ 110 h 320"/>
                <a:gd name="T4" fmla="*/ 419 w 627"/>
                <a:gd name="T5" fmla="*/ 320 h 320"/>
                <a:gd name="T6" fmla="*/ 627 w 627"/>
                <a:gd name="T7" fmla="*/ 210 h 320"/>
                <a:gd name="T8" fmla="*/ 207 w 627"/>
                <a:gd name="T9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7" h="320">
                  <a:moveTo>
                    <a:pt x="207" y="0"/>
                  </a:moveTo>
                  <a:lnTo>
                    <a:pt x="0" y="110"/>
                  </a:lnTo>
                  <a:lnTo>
                    <a:pt x="419" y="320"/>
                  </a:lnTo>
                  <a:lnTo>
                    <a:pt x="627" y="210"/>
                  </a:lnTo>
                  <a:lnTo>
                    <a:pt x="20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20"/>
            <p:cNvSpPr>
              <a:spLocks/>
            </p:cNvSpPr>
            <p:nvPr/>
          </p:nvSpPr>
          <p:spPr bwMode="auto">
            <a:xfrm flipH="1">
              <a:off x="9819697" y="2410137"/>
              <a:ext cx="436954" cy="255847"/>
            </a:xfrm>
            <a:custGeom>
              <a:avLst/>
              <a:gdLst>
                <a:gd name="T0" fmla="*/ 421 w 421"/>
                <a:gd name="T1" fmla="*/ 286 h 286"/>
                <a:gd name="T2" fmla="*/ 1 w 421"/>
                <a:gd name="T3" fmla="*/ 76 h 286"/>
                <a:gd name="T4" fmla="*/ 0 w 421"/>
                <a:gd name="T5" fmla="*/ 0 h 286"/>
                <a:gd name="T6" fmla="*/ 419 w 421"/>
                <a:gd name="T7" fmla="*/ 210 h 286"/>
                <a:gd name="T8" fmla="*/ 421 w 421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1" h="286">
                  <a:moveTo>
                    <a:pt x="421" y="286"/>
                  </a:moveTo>
                  <a:lnTo>
                    <a:pt x="1" y="76"/>
                  </a:lnTo>
                  <a:lnTo>
                    <a:pt x="0" y="0"/>
                  </a:lnTo>
                  <a:lnTo>
                    <a:pt x="419" y="210"/>
                  </a:lnTo>
                  <a:lnTo>
                    <a:pt x="421" y="286"/>
                  </a:lnTo>
                  <a:close/>
                </a:path>
              </a:pathLst>
            </a:custGeom>
            <a:solidFill>
              <a:srgbClr val="075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21"/>
            <p:cNvSpPr>
              <a:spLocks/>
            </p:cNvSpPr>
            <p:nvPr/>
          </p:nvSpPr>
          <p:spPr bwMode="auto">
            <a:xfrm flipH="1">
              <a:off x="9601220" y="2497499"/>
              <a:ext cx="218477" cy="168484"/>
            </a:xfrm>
            <a:custGeom>
              <a:avLst/>
              <a:gdLst>
                <a:gd name="T0" fmla="*/ 2 w 209"/>
                <a:gd name="T1" fmla="*/ 186 h 186"/>
                <a:gd name="T2" fmla="*/ 209 w 209"/>
                <a:gd name="T3" fmla="*/ 75 h 186"/>
                <a:gd name="T4" fmla="*/ 208 w 209"/>
                <a:gd name="T5" fmla="*/ 0 h 186"/>
                <a:gd name="T6" fmla="*/ 0 w 209"/>
                <a:gd name="T7" fmla="*/ 110 h 186"/>
                <a:gd name="T8" fmla="*/ 2 w 209"/>
                <a:gd name="T9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186">
                  <a:moveTo>
                    <a:pt x="2" y="186"/>
                  </a:moveTo>
                  <a:lnTo>
                    <a:pt x="209" y="75"/>
                  </a:lnTo>
                  <a:lnTo>
                    <a:pt x="208" y="0"/>
                  </a:lnTo>
                  <a:lnTo>
                    <a:pt x="0" y="110"/>
                  </a:lnTo>
                  <a:lnTo>
                    <a:pt x="2" y="186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22"/>
            <p:cNvSpPr>
              <a:spLocks/>
            </p:cNvSpPr>
            <p:nvPr/>
          </p:nvSpPr>
          <p:spPr bwMode="auto">
            <a:xfrm flipH="1">
              <a:off x="9388985" y="2141810"/>
              <a:ext cx="649189" cy="287047"/>
            </a:xfrm>
            <a:custGeom>
              <a:avLst/>
              <a:gdLst>
                <a:gd name="T0" fmla="*/ 208 w 626"/>
                <a:gd name="T1" fmla="*/ 0 h 321"/>
                <a:gd name="T2" fmla="*/ 0 w 626"/>
                <a:gd name="T3" fmla="*/ 110 h 321"/>
                <a:gd name="T4" fmla="*/ 419 w 626"/>
                <a:gd name="T5" fmla="*/ 321 h 321"/>
                <a:gd name="T6" fmla="*/ 626 w 626"/>
                <a:gd name="T7" fmla="*/ 210 h 321"/>
                <a:gd name="T8" fmla="*/ 208 w 626"/>
                <a:gd name="T9" fmla="*/ 0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6" h="321">
                  <a:moveTo>
                    <a:pt x="208" y="0"/>
                  </a:moveTo>
                  <a:lnTo>
                    <a:pt x="0" y="110"/>
                  </a:lnTo>
                  <a:lnTo>
                    <a:pt x="419" y="321"/>
                  </a:lnTo>
                  <a:lnTo>
                    <a:pt x="626" y="210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E9F2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823"/>
            <p:cNvSpPr>
              <a:spLocks/>
            </p:cNvSpPr>
            <p:nvPr/>
          </p:nvSpPr>
          <p:spPr bwMode="auto">
            <a:xfrm flipH="1">
              <a:off x="9388985" y="2141810"/>
              <a:ext cx="649189" cy="287047"/>
            </a:xfrm>
            <a:custGeom>
              <a:avLst/>
              <a:gdLst>
                <a:gd name="T0" fmla="*/ 208 w 626"/>
                <a:gd name="T1" fmla="*/ 0 h 321"/>
                <a:gd name="T2" fmla="*/ 0 w 626"/>
                <a:gd name="T3" fmla="*/ 110 h 321"/>
                <a:gd name="T4" fmla="*/ 419 w 626"/>
                <a:gd name="T5" fmla="*/ 321 h 321"/>
                <a:gd name="T6" fmla="*/ 626 w 626"/>
                <a:gd name="T7" fmla="*/ 210 h 321"/>
                <a:gd name="T8" fmla="*/ 208 w 626"/>
                <a:gd name="T9" fmla="*/ 0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6" h="321">
                  <a:moveTo>
                    <a:pt x="208" y="0"/>
                  </a:moveTo>
                  <a:lnTo>
                    <a:pt x="0" y="110"/>
                  </a:lnTo>
                  <a:lnTo>
                    <a:pt x="419" y="321"/>
                  </a:lnTo>
                  <a:lnTo>
                    <a:pt x="626" y="210"/>
                  </a:lnTo>
                  <a:lnTo>
                    <a:pt x="20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824"/>
            <p:cNvSpPr>
              <a:spLocks/>
            </p:cNvSpPr>
            <p:nvPr/>
          </p:nvSpPr>
          <p:spPr bwMode="auto">
            <a:xfrm flipH="1">
              <a:off x="9607462" y="2241652"/>
              <a:ext cx="430712" cy="255847"/>
            </a:xfrm>
            <a:custGeom>
              <a:avLst/>
              <a:gdLst>
                <a:gd name="T0" fmla="*/ 420 w 420"/>
                <a:gd name="T1" fmla="*/ 287 h 287"/>
                <a:gd name="T2" fmla="*/ 2 w 420"/>
                <a:gd name="T3" fmla="*/ 77 h 287"/>
                <a:gd name="T4" fmla="*/ 0 w 420"/>
                <a:gd name="T5" fmla="*/ 0 h 287"/>
                <a:gd name="T6" fmla="*/ 419 w 420"/>
                <a:gd name="T7" fmla="*/ 211 h 287"/>
                <a:gd name="T8" fmla="*/ 420 w 420"/>
                <a:gd name="T9" fmla="*/ 287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0" h="287">
                  <a:moveTo>
                    <a:pt x="420" y="287"/>
                  </a:moveTo>
                  <a:lnTo>
                    <a:pt x="2" y="77"/>
                  </a:lnTo>
                  <a:lnTo>
                    <a:pt x="0" y="0"/>
                  </a:lnTo>
                  <a:lnTo>
                    <a:pt x="419" y="211"/>
                  </a:lnTo>
                  <a:lnTo>
                    <a:pt x="420" y="287"/>
                  </a:lnTo>
                  <a:close/>
                </a:path>
              </a:pathLst>
            </a:custGeom>
            <a:solidFill>
              <a:srgbClr val="075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825"/>
            <p:cNvSpPr>
              <a:spLocks/>
            </p:cNvSpPr>
            <p:nvPr/>
          </p:nvSpPr>
          <p:spPr bwMode="auto">
            <a:xfrm flipH="1">
              <a:off x="9607462" y="2241652"/>
              <a:ext cx="430712" cy="255847"/>
            </a:xfrm>
            <a:custGeom>
              <a:avLst/>
              <a:gdLst>
                <a:gd name="T0" fmla="*/ 420 w 420"/>
                <a:gd name="T1" fmla="*/ 287 h 287"/>
                <a:gd name="T2" fmla="*/ 2 w 420"/>
                <a:gd name="T3" fmla="*/ 77 h 287"/>
                <a:gd name="T4" fmla="*/ 0 w 420"/>
                <a:gd name="T5" fmla="*/ 0 h 287"/>
                <a:gd name="T6" fmla="*/ 419 w 420"/>
                <a:gd name="T7" fmla="*/ 211 h 287"/>
                <a:gd name="T8" fmla="*/ 420 w 420"/>
                <a:gd name="T9" fmla="*/ 287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0" h="287">
                  <a:moveTo>
                    <a:pt x="420" y="287"/>
                  </a:moveTo>
                  <a:lnTo>
                    <a:pt x="2" y="77"/>
                  </a:lnTo>
                  <a:lnTo>
                    <a:pt x="0" y="0"/>
                  </a:lnTo>
                  <a:lnTo>
                    <a:pt x="419" y="211"/>
                  </a:lnTo>
                  <a:lnTo>
                    <a:pt x="420" y="28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826"/>
            <p:cNvSpPr>
              <a:spLocks/>
            </p:cNvSpPr>
            <p:nvPr/>
          </p:nvSpPr>
          <p:spPr bwMode="auto">
            <a:xfrm flipH="1">
              <a:off x="9388985" y="2329015"/>
              <a:ext cx="218477" cy="168484"/>
            </a:xfrm>
            <a:custGeom>
              <a:avLst/>
              <a:gdLst>
                <a:gd name="T0" fmla="*/ 1 w 209"/>
                <a:gd name="T1" fmla="*/ 187 h 187"/>
                <a:gd name="T2" fmla="*/ 209 w 209"/>
                <a:gd name="T3" fmla="*/ 75 h 187"/>
                <a:gd name="T4" fmla="*/ 207 w 209"/>
                <a:gd name="T5" fmla="*/ 0 h 187"/>
                <a:gd name="T6" fmla="*/ 0 w 209"/>
                <a:gd name="T7" fmla="*/ 111 h 187"/>
                <a:gd name="T8" fmla="*/ 1 w 209"/>
                <a:gd name="T9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187">
                  <a:moveTo>
                    <a:pt x="1" y="187"/>
                  </a:moveTo>
                  <a:lnTo>
                    <a:pt x="209" y="75"/>
                  </a:lnTo>
                  <a:lnTo>
                    <a:pt x="207" y="0"/>
                  </a:lnTo>
                  <a:lnTo>
                    <a:pt x="0" y="111"/>
                  </a:lnTo>
                  <a:lnTo>
                    <a:pt x="1" y="187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827"/>
            <p:cNvSpPr>
              <a:spLocks/>
            </p:cNvSpPr>
            <p:nvPr/>
          </p:nvSpPr>
          <p:spPr bwMode="auto">
            <a:xfrm flipH="1">
              <a:off x="9388985" y="2329015"/>
              <a:ext cx="218477" cy="168484"/>
            </a:xfrm>
            <a:custGeom>
              <a:avLst/>
              <a:gdLst>
                <a:gd name="T0" fmla="*/ 1 w 209"/>
                <a:gd name="T1" fmla="*/ 187 h 187"/>
                <a:gd name="T2" fmla="*/ 209 w 209"/>
                <a:gd name="T3" fmla="*/ 75 h 187"/>
                <a:gd name="T4" fmla="*/ 207 w 209"/>
                <a:gd name="T5" fmla="*/ 0 h 187"/>
                <a:gd name="T6" fmla="*/ 0 w 209"/>
                <a:gd name="T7" fmla="*/ 111 h 187"/>
                <a:gd name="T8" fmla="*/ 1 w 209"/>
                <a:gd name="T9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187">
                  <a:moveTo>
                    <a:pt x="1" y="187"/>
                  </a:moveTo>
                  <a:lnTo>
                    <a:pt x="209" y="75"/>
                  </a:lnTo>
                  <a:lnTo>
                    <a:pt x="207" y="0"/>
                  </a:lnTo>
                  <a:lnTo>
                    <a:pt x="0" y="111"/>
                  </a:lnTo>
                  <a:lnTo>
                    <a:pt x="1" y="18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28"/>
            <p:cNvSpPr>
              <a:spLocks/>
            </p:cNvSpPr>
            <p:nvPr/>
          </p:nvSpPr>
          <p:spPr bwMode="auto">
            <a:xfrm flipH="1">
              <a:off x="9176750" y="1979566"/>
              <a:ext cx="649189" cy="287047"/>
            </a:xfrm>
            <a:custGeom>
              <a:avLst/>
              <a:gdLst>
                <a:gd name="T0" fmla="*/ 207 w 627"/>
                <a:gd name="T1" fmla="*/ 0 h 321"/>
                <a:gd name="T2" fmla="*/ 0 w 627"/>
                <a:gd name="T3" fmla="*/ 112 h 321"/>
                <a:gd name="T4" fmla="*/ 419 w 627"/>
                <a:gd name="T5" fmla="*/ 321 h 321"/>
                <a:gd name="T6" fmla="*/ 627 w 627"/>
                <a:gd name="T7" fmla="*/ 210 h 321"/>
                <a:gd name="T8" fmla="*/ 207 w 627"/>
                <a:gd name="T9" fmla="*/ 0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7" h="321">
                  <a:moveTo>
                    <a:pt x="207" y="0"/>
                  </a:moveTo>
                  <a:lnTo>
                    <a:pt x="0" y="112"/>
                  </a:lnTo>
                  <a:lnTo>
                    <a:pt x="419" y="321"/>
                  </a:lnTo>
                  <a:lnTo>
                    <a:pt x="627" y="210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E9F2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829"/>
            <p:cNvSpPr>
              <a:spLocks/>
            </p:cNvSpPr>
            <p:nvPr/>
          </p:nvSpPr>
          <p:spPr bwMode="auto">
            <a:xfrm flipH="1">
              <a:off x="9176750" y="1979566"/>
              <a:ext cx="649189" cy="287047"/>
            </a:xfrm>
            <a:custGeom>
              <a:avLst/>
              <a:gdLst>
                <a:gd name="T0" fmla="*/ 207 w 627"/>
                <a:gd name="T1" fmla="*/ 0 h 321"/>
                <a:gd name="T2" fmla="*/ 0 w 627"/>
                <a:gd name="T3" fmla="*/ 112 h 321"/>
                <a:gd name="T4" fmla="*/ 419 w 627"/>
                <a:gd name="T5" fmla="*/ 321 h 321"/>
                <a:gd name="T6" fmla="*/ 627 w 627"/>
                <a:gd name="T7" fmla="*/ 210 h 321"/>
                <a:gd name="T8" fmla="*/ 207 w 627"/>
                <a:gd name="T9" fmla="*/ 0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7" h="321">
                  <a:moveTo>
                    <a:pt x="207" y="0"/>
                  </a:moveTo>
                  <a:lnTo>
                    <a:pt x="0" y="112"/>
                  </a:lnTo>
                  <a:lnTo>
                    <a:pt x="419" y="321"/>
                  </a:lnTo>
                  <a:lnTo>
                    <a:pt x="627" y="210"/>
                  </a:lnTo>
                  <a:lnTo>
                    <a:pt x="20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830"/>
            <p:cNvSpPr>
              <a:spLocks/>
            </p:cNvSpPr>
            <p:nvPr/>
          </p:nvSpPr>
          <p:spPr bwMode="auto">
            <a:xfrm flipH="1">
              <a:off x="9388985" y="2079408"/>
              <a:ext cx="436954" cy="249606"/>
            </a:xfrm>
            <a:custGeom>
              <a:avLst/>
              <a:gdLst>
                <a:gd name="T0" fmla="*/ 419 w 419"/>
                <a:gd name="T1" fmla="*/ 285 h 285"/>
                <a:gd name="T2" fmla="*/ 1 w 419"/>
                <a:gd name="T3" fmla="*/ 75 h 285"/>
                <a:gd name="T4" fmla="*/ 0 w 419"/>
                <a:gd name="T5" fmla="*/ 0 h 285"/>
                <a:gd name="T6" fmla="*/ 419 w 419"/>
                <a:gd name="T7" fmla="*/ 209 h 285"/>
                <a:gd name="T8" fmla="*/ 419 w 419"/>
                <a:gd name="T9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9" h="285">
                  <a:moveTo>
                    <a:pt x="419" y="285"/>
                  </a:moveTo>
                  <a:lnTo>
                    <a:pt x="1" y="75"/>
                  </a:lnTo>
                  <a:lnTo>
                    <a:pt x="0" y="0"/>
                  </a:lnTo>
                  <a:lnTo>
                    <a:pt x="419" y="209"/>
                  </a:lnTo>
                  <a:lnTo>
                    <a:pt x="419" y="285"/>
                  </a:lnTo>
                  <a:close/>
                </a:path>
              </a:pathLst>
            </a:custGeom>
            <a:solidFill>
              <a:srgbClr val="075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831"/>
            <p:cNvSpPr>
              <a:spLocks/>
            </p:cNvSpPr>
            <p:nvPr/>
          </p:nvSpPr>
          <p:spPr bwMode="auto">
            <a:xfrm flipH="1">
              <a:off x="9388985" y="2079408"/>
              <a:ext cx="436954" cy="249606"/>
            </a:xfrm>
            <a:custGeom>
              <a:avLst/>
              <a:gdLst>
                <a:gd name="T0" fmla="*/ 419 w 419"/>
                <a:gd name="T1" fmla="*/ 285 h 285"/>
                <a:gd name="T2" fmla="*/ 1 w 419"/>
                <a:gd name="T3" fmla="*/ 75 h 285"/>
                <a:gd name="T4" fmla="*/ 0 w 419"/>
                <a:gd name="T5" fmla="*/ 0 h 285"/>
                <a:gd name="T6" fmla="*/ 419 w 419"/>
                <a:gd name="T7" fmla="*/ 209 h 285"/>
                <a:gd name="T8" fmla="*/ 419 w 419"/>
                <a:gd name="T9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9" h="285">
                  <a:moveTo>
                    <a:pt x="419" y="285"/>
                  </a:moveTo>
                  <a:lnTo>
                    <a:pt x="1" y="75"/>
                  </a:lnTo>
                  <a:lnTo>
                    <a:pt x="0" y="0"/>
                  </a:lnTo>
                  <a:lnTo>
                    <a:pt x="419" y="209"/>
                  </a:lnTo>
                  <a:lnTo>
                    <a:pt x="419" y="28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832"/>
            <p:cNvSpPr>
              <a:spLocks/>
            </p:cNvSpPr>
            <p:nvPr/>
          </p:nvSpPr>
          <p:spPr bwMode="auto">
            <a:xfrm flipH="1">
              <a:off x="9176750" y="2166770"/>
              <a:ext cx="212235" cy="162244"/>
            </a:xfrm>
            <a:custGeom>
              <a:avLst/>
              <a:gdLst>
                <a:gd name="T0" fmla="*/ 0 w 208"/>
                <a:gd name="T1" fmla="*/ 187 h 187"/>
                <a:gd name="T2" fmla="*/ 208 w 208"/>
                <a:gd name="T3" fmla="*/ 75 h 187"/>
                <a:gd name="T4" fmla="*/ 208 w 208"/>
                <a:gd name="T5" fmla="*/ 0 h 187"/>
                <a:gd name="T6" fmla="*/ 0 w 208"/>
                <a:gd name="T7" fmla="*/ 111 h 187"/>
                <a:gd name="T8" fmla="*/ 0 w 208"/>
                <a:gd name="T9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" h="187">
                  <a:moveTo>
                    <a:pt x="0" y="187"/>
                  </a:moveTo>
                  <a:lnTo>
                    <a:pt x="208" y="75"/>
                  </a:lnTo>
                  <a:lnTo>
                    <a:pt x="208" y="0"/>
                  </a:lnTo>
                  <a:lnTo>
                    <a:pt x="0" y="111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833"/>
            <p:cNvSpPr>
              <a:spLocks/>
            </p:cNvSpPr>
            <p:nvPr/>
          </p:nvSpPr>
          <p:spPr bwMode="auto">
            <a:xfrm flipH="1">
              <a:off x="9176750" y="2166770"/>
              <a:ext cx="212235" cy="162244"/>
            </a:xfrm>
            <a:custGeom>
              <a:avLst/>
              <a:gdLst>
                <a:gd name="T0" fmla="*/ 0 w 208"/>
                <a:gd name="T1" fmla="*/ 187 h 187"/>
                <a:gd name="T2" fmla="*/ 208 w 208"/>
                <a:gd name="T3" fmla="*/ 75 h 187"/>
                <a:gd name="T4" fmla="*/ 208 w 208"/>
                <a:gd name="T5" fmla="*/ 0 h 187"/>
                <a:gd name="T6" fmla="*/ 0 w 208"/>
                <a:gd name="T7" fmla="*/ 111 h 187"/>
                <a:gd name="T8" fmla="*/ 0 w 208"/>
                <a:gd name="T9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" h="187">
                  <a:moveTo>
                    <a:pt x="0" y="187"/>
                  </a:moveTo>
                  <a:lnTo>
                    <a:pt x="208" y="75"/>
                  </a:lnTo>
                  <a:lnTo>
                    <a:pt x="208" y="0"/>
                  </a:lnTo>
                  <a:lnTo>
                    <a:pt x="0" y="111"/>
                  </a:lnTo>
                  <a:lnTo>
                    <a:pt x="0" y="18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834"/>
            <p:cNvSpPr>
              <a:spLocks/>
            </p:cNvSpPr>
            <p:nvPr/>
          </p:nvSpPr>
          <p:spPr bwMode="auto">
            <a:xfrm flipH="1">
              <a:off x="8958273" y="1811081"/>
              <a:ext cx="649189" cy="287047"/>
            </a:xfrm>
            <a:custGeom>
              <a:avLst/>
              <a:gdLst>
                <a:gd name="T0" fmla="*/ 208 w 626"/>
                <a:gd name="T1" fmla="*/ 0 h 320"/>
                <a:gd name="T2" fmla="*/ 0 w 626"/>
                <a:gd name="T3" fmla="*/ 111 h 320"/>
                <a:gd name="T4" fmla="*/ 419 w 626"/>
                <a:gd name="T5" fmla="*/ 320 h 320"/>
                <a:gd name="T6" fmla="*/ 626 w 626"/>
                <a:gd name="T7" fmla="*/ 209 h 320"/>
                <a:gd name="T8" fmla="*/ 208 w 626"/>
                <a:gd name="T9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6" h="320">
                  <a:moveTo>
                    <a:pt x="208" y="0"/>
                  </a:moveTo>
                  <a:lnTo>
                    <a:pt x="0" y="111"/>
                  </a:lnTo>
                  <a:lnTo>
                    <a:pt x="419" y="320"/>
                  </a:lnTo>
                  <a:lnTo>
                    <a:pt x="626" y="209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E9F2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835"/>
            <p:cNvSpPr>
              <a:spLocks/>
            </p:cNvSpPr>
            <p:nvPr/>
          </p:nvSpPr>
          <p:spPr bwMode="auto">
            <a:xfrm flipH="1">
              <a:off x="9176750" y="1910924"/>
              <a:ext cx="430712" cy="255847"/>
            </a:xfrm>
            <a:custGeom>
              <a:avLst/>
              <a:gdLst>
                <a:gd name="T0" fmla="*/ 420 w 420"/>
                <a:gd name="T1" fmla="*/ 285 h 285"/>
                <a:gd name="T2" fmla="*/ 0 w 420"/>
                <a:gd name="T3" fmla="*/ 75 h 285"/>
                <a:gd name="T4" fmla="*/ 0 w 420"/>
                <a:gd name="T5" fmla="*/ 0 h 285"/>
                <a:gd name="T6" fmla="*/ 419 w 420"/>
                <a:gd name="T7" fmla="*/ 209 h 285"/>
                <a:gd name="T8" fmla="*/ 420 w 420"/>
                <a:gd name="T9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0" h="285">
                  <a:moveTo>
                    <a:pt x="420" y="285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419" y="209"/>
                  </a:lnTo>
                  <a:lnTo>
                    <a:pt x="420" y="285"/>
                  </a:lnTo>
                  <a:close/>
                </a:path>
              </a:pathLst>
            </a:custGeom>
            <a:solidFill>
              <a:srgbClr val="075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836"/>
            <p:cNvSpPr>
              <a:spLocks/>
            </p:cNvSpPr>
            <p:nvPr/>
          </p:nvSpPr>
          <p:spPr bwMode="auto">
            <a:xfrm flipH="1">
              <a:off x="8958273" y="1998286"/>
              <a:ext cx="218477" cy="168484"/>
            </a:xfrm>
            <a:custGeom>
              <a:avLst/>
              <a:gdLst>
                <a:gd name="T0" fmla="*/ 1 w 208"/>
                <a:gd name="T1" fmla="*/ 187 h 187"/>
                <a:gd name="T2" fmla="*/ 208 w 208"/>
                <a:gd name="T3" fmla="*/ 77 h 187"/>
                <a:gd name="T4" fmla="*/ 207 w 208"/>
                <a:gd name="T5" fmla="*/ 0 h 187"/>
                <a:gd name="T6" fmla="*/ 0 w 208"/>
                <a:gd name="T7" fmla="*/ 111 h 187"/>
                <a:gd name="T8" fmla="*/ 1 w 208"/>
                <a:gd name="T9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" h="187">
                  <a:moveTo>
                    <a:pt x="1" y="187"/>
                  </a:moveTo>
                  <a:lnTo>
                    <a:pt x="208" y="77"/>
                  </a:lnTo>
                  <a:lnTo>
                    <a:pt x="207" y="0"/>
                  </a:lnTo>
                  <a:lnTo>
                    <a:pt x="0" y="111"/>
                  </a:lnTo>
                  <a:lnTo>
                    <a:pt x="1" y="187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837"/>
            <p:cNvSpPr>
              <a:spLocks/>
            </p:cNvSpPr>
            <p:nvPr/>
          </p:nvSpPr>
          <p:spPr bwMode="auto">
            <a:xfrm flipH="1">
              <a:off x="8639921" y="1598916"/>
              <a:ext cx="755307" cy="330728"/>
            </a:xfrm>
            <a:custGeom>
              <a:avLst/>
              <a:gdLst>
                <a:gd name="T0" fmla="*/ 308 w 727"/>
                <a:gd name="T1" fmla="*/ 0 h 371"/>
                <a:gd name="T2" fmla="*/ 0 w 727"/>
                <a:gd name="T3" fmla="*/ 163 h 371"/>
                <a:gd name="T4" fmla="*/ 419 w 727"/>
                <a:gd name="T5" fmla="*/ 371 h 371"/>
                <a:gd name="T6" fmla="*/ 727 w 727"/>
                <a:gd name="T7" fmla="*/ 209 h 371"/>
                <a:gd name="T8" fmla="*/ 308 w 727"/>
                <a:gd name="T9" fmla="*/ 0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7" h="371">
                  <a:moveTo>
                    <a:pt x="308" y="0"/>
                  </a:moveTo>
                  <a:lnTo>
                    <a:pt x="0" y="163"/>
                  </a:lnTo>
                  <a:lnTo>
                    <a:pt x="419" y="371"/>
                  </a:lnTo>
                  <a:lnTo>
                    <a:pt x="727" y="209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rgbClr val="E9F2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838"/>
            <p:cNvSpPr>
              <a:spLocks/>
            </p:cNvSpPr>
            <p:nvPr/>
          </p:nvSpPr>
          <p:spPr bwMode="auto">
            <a:xfrm flipH="1">
              <a:off x="8958273" y="1742439"/>
              <a:ext cx="436954" cy="255847"/>
            </a:xfrm>
            <a:custGeom>
              <a:avLst/>
              <a:gdLst>
                <a:gd name="T0" fmla="*/ 419 w 419"/>
                <a:gd name="T1" fmla="*/ 285 h 285"/>
                <a:gd name="T2" fmla="*/ 1 w 419"/>
                <a:gd name="T3" fmla="*/ 76 h 285"/>
                <a:gd name="T4" fmla="*/ 0 w 419"/>
                <a:gd name="T5" fmla="*/ 0 h 285"/>
                <a:gd name="T6" fmla="*/ 419 w 419"/>
                <a:gd name="T7" fmla="*/ 208 h 285"/>
                <a:gd name="T8" fmla="*/ 419 w 419"/>
                <a:gd name="T9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9" h="285">
                  <a:moveTo>
                    <a:pt x="419" y="285"/>
                  </a:moveTo>
                  <a:lnTo>
                    <a:pt x="1" y="76"/>
                  </a:lnTo>
                  <a:lnTo>
                    <a:pt x="0" y="0"/>
                  </a:lnTo>
                  <a:lnTo>
                    <a:pt x="419" y="208"/>
                  </a:lnTo>
                  <a:lnTo>
                    <a:pt x="419" y="285"/>
                  </a:lnTo>
                  <a:close/>
                </a:path>
              </a:pathLst>
            </a:custGeom>
            <a:solidFill>
              <a:srgbClr val="075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839"/>
            <p:cNvSpPr>
              <a:spLocks/>
            </p:cNvSpPr>
            <p:nvPr/>
          </p:nvSpPr>
          <p:spPr bwMode="auto">
            <a:xfrm flipH="1">
              <a:off x="8746038" y="1829802"/>
              <a:ext cx="212235" cy="168484"/>
            </a:xfrm>
            <a:custGeom>
              <a:avLst/>
              <a:gdLst>
                <a:gd name="T0" fmla="*/ 0 w 208"/>
                <a:gd name="T1" fmla="*/ 186 h 186"/>
                <a:gd name="T2" fmla="*/ 208 w 208"/>
                <a:gd name="T3" fmla="*/ 76 h 186"/>
                <a:gd name="T4" fmla="*/ 208 w 208"/>
                <a:gd name="T5" fmla="*/ 0 h 186"/>
                <a:gd name="T6" fmla="*/ 0 w 208"/>
                <a:gd name="T7" fmla="*/ 109 h 186"/>
                <a:gd name="T8" fmla="*/ 0 w 208"/>
                <a:gd name="T9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" h="186">
                  <a:moveTo>
                    <a:pt x="0" y="186"/>
                  </a:moveTo>
                  <a:lnTo>
                    <a:pt x="208" y="76"/>
                  </a:lnTo>
                  <a:lnTo>
                    <a:pt x="208" y="0"/>
                  </a:lnTo>
                  <a:lnTo>
                    <a:pt x="0" y="109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840"/>
            <p:cNvSpPr>
              <a:spLocks/>
            </p:cNvSpPr>
            <p:nvPr/>
          </p:nvSpPr>
          <p:spPr bwMode="auto">
            <a:xfrm flipH="1">
              <a:off x="6667384" y="2871908"/>
              <a:ext cx="1466918" cy="574095"/>
            </a:xfrm>
            <a:custGeom>
              <a:avLst/>
              <a:gdLst>
                <a:gd name="T0" fmla="*/ 443 w 1411"/>
                <a:gd name="T1" fmla="*/ 0 h 647"/>
                <a:gd name="T2" fmla="*/ 0 w 1411"/>
                <a:gd name="T3" fmla="*/ 203 h 647"/>
                <a:gd name="T4" fmla="*/ 968 w 1411"/>
                <a:gd name="T5" fmla="*/ 647 h 647"/>
                <a:gd name="T6" fmla="*/ 1411 w 1411"/>
                <a:gd name="T7" fmla="*/ 444 h 647"/>
                <a:gd name="T8" fmla="*/ 443 w 1411"/>
                <a:gd name="T9" fmla="*/ 0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1" h="647">
                  <a:moveTo>
                    <a:pt x="443" y="0"/>
                  </a:moveTo>
                  <a:lnTo>
                    <a:pt x="0" y="203"/>
                  </a:lnTo>
                  <a:lnTo>
                    <a:pt x="968" y="647"/>
                  </a:lnTo>
                  <a:lnTo>
                    <a:pt x="1411" y="444"/>
                  </a:lnTo>
                  <a:lnTo>
                    <a:pt x="443" y="0"/>
                  </a:lnTo>
                  <a:close/>
                </a:path>
              </a:pathLst>
            </a:custGeom>
            <a:solidFill>
              <a:srgbClr val="B9DF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841"/>
            <p:cNvSpPr>
              <a:spLocks/>
            </p:cNvSpPr>
            <p:nvPr/>
          </p:nvSpPr>
          <p:spPr bwMode="auto">
            <a:xfrm flipH="1">
              <a:off x="7091854" y="3084074"/>
              <a:ext cx="74906" cy="131043"/>
            </a:xfrm>
            <a:custGeom>
              <a:avLst/>
              <a:gdLst>
                <a:gd name="T0" fmla="*/ 73 w 73"/>
                <a:gd name="T1" fmla="*/ 145 h 150"/>
                <a:gd name="T2" fmla="*/ 73 w 73"/>
                <a:gd name="T3" fmla="*/ 16 h 150"/>
                <a:gd name="T4" fmla="*/ 73 w 73"/>
                <a:gd name="T5" fmla="*/ 16 h 150"/>
                <a:gd name="T6" fmla="*/ 72 w 73"/>
                <a:gd name="T7" fmla="*/ 13 h 150"/>
                <a:gd name="T8" fmla="*/ 70 w 73"/>
                <a:gd name="T9" fmla="*/ 10 h 150"/>
                <a:gd name="T10" fmla="*/ 67 w 73"/>
                <a:gd name="T11" fmla="*/ 8 h 150"/>
                <a:gd name="T12" fmla="*/ 62 w 73"/>
                <a:gd name="T13" fmla="*/ 4 h 150"/>
                <a:gd name="T14" fmla="*/ 57 w 73"/>
                <a:gd name="T15" fmla="*/ 3 h 150"/>
                <a:gd name="T16" fmla="*/ 51 w 73"/>
                <a:gd name="T17" fmla="*/ 1 h 150"/>
                <a:gd name="T18" fmla="*/ 44 w 73"/>
                <a:gd name="T19" fmla="*/ 0 h 150"/>
                <a:gd name="T20" fmla="*/ 36 w 73"/>
                <a:gd name="T21" fmla="*/ 0 h 150"/>
                <a:gd name="T22" fmla="*/ 36 w 73"/>
                <a:gd name="T23" fmla="*/ 0 h 150"/>
                <a:gd name="T24" fmla="*/ 30 w 73"/>
                <a:gd name="T25" fmla="*/ 0 h 150"/>
                <a:gd name="T26" fmla="*/ 22 w 73"/>
                <a:gd name="T27" fmla="*/ 1 h 150"/>
                <a:gd name="T28" fmla="*/ 16 w 73"/>
                <a:gd name="T29" fmla="*/ 3 h 150"/>
                <a:gd name="T30" fmla="*/ 11 w 73"/>
                <a:gd name="T31" fmla="*/ 4 h 150"/>
                <a:gd name="T32" fmla="*/ 6 w 73"/>
                <a:gd name="T33" fmla="*/ 8 h 150"/>
                <a:gd name="T34" fmla="*/ 3 w 73"/>
                <a:gd name="T35" fmla="*/ 10 h 150"/>
                <a:gd name="T36" fmla="*/ 0 w 73"/>
                <a:gd name="T37" fmla="*/ 13 h 150"/>
                <a:gd name="T38" fmla="*/ 0 w 73"/>
                <a:gd name="T39" fmla="*/ 16 h 150"/>
                <a:gd name="T40" fmla="*/ 0 w 73"/>
                <a:gd name="T41" fmla="*/ 145 h 150"/>
                <a:gd name="T42" fmla="*/ 0 w 73"/>
                <a:gd name="T43" fmla="*/ 145 h 150"/>
                <a:gd name="T44" fmla="*/ 18 w 73"/>
                <a:gd name="T45" fmla="*/ 148 h 150"/>
                <a:gd name="T46" fmla="*/ 37 w 73"/>
                <a:gd name="T47" fmla="*/ 150 h 150"/>
                <a:gd name="T48" fmla="*/ 46 w 73"/>
                <a:gd name="T49" fmla="*/ 150 h 150"/>
                <a:gd name="T50" fmla="*/ 55 w 73"/>
                <a:gd name="T51" fmla="*/ 149 h 150"/>
                <a:gd name="T52" fmla="*/ 64 w 73"/>
                <a:gd name="T53" fmla="*/ 147 h 150"/>
                <a:gd name="T54" fmla="*/ 73 w 73"/>
                <a:gd name="T55" fmla="*/ 145 h 150"/>
                <a:gd name="T56" fmla="*/ 73 w 73"/>
                <a:gd name="T57" fmla="*/ 14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3" h="150">
                  <a:moveTo>
                    <a:pt x="73" y="145"/>
                  </a:moveTo>
                  <a:lnTo>
                    <a:pt x="73" y="16"/>
                  </a:lnTo>
                  <a:lnTo>
                    <a:pt x="73" y="16"/>
                  </a:lnTo>
                  <a:lnTo>
                    <a:pt x="72" y="13"/>
                  </a:lnTo>
                  <a:lnTo>
                    <a:pt x="70" y="10"/>
                  </a:lnTo>
                  <a:lnTo>
                    <a:pt x="67" y="8"/>
                  </a:lnTo>
                  <a:lnTo>
                    <a:pt x="62" y="4"/>
                  </a:lnTo>
                  <a:lnTo>
                    <a:pt x="57" y="3"/>
                  </a:lnTo>
                  <a:lnTo>
                    <a:pt x="51" y="1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2" y="1"/>
                  </a:lnTo>
                  <a:lnTo>
                    <a:pt x="16" y="3"/>
                  </a:lnTo>
                  <a:lnTo>
                    <a:pt x="11" y="4"/>
                  </a:lnTo>
                  <a:lnTo>
                    <a:pt x="6" y="8"/>
                  </a:lnTo>
                  <a:lnTo>
                    <a:pt x="3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45"/>
                  </a:lnTo>
                  <a:lnTo>
                    <a:pt x="0" y="145"/>
                  </a:lnTo>
                  <a:lnTo>
                    <a:pt x="18" y="148"/>
                  </a:lnTo>
                  <a:lnTo>
                    <a:pt x="37" y="150"/>
                  </a:lnTo>
                  <a:lnTo>
                    <a:pt x="46" y="150"/>
                  </a:lnTo>
                  <a:lnTo>
                    <a:pt x="55" y="149"/>
                  </a:lnTo>
                  <a:lnTo>
                    <a:pt x="64" y="147"/>
                  </a:lnTo>
                  <a:lnTo>
                    <a:pt x="73" y="145"/>
                  </a:lnTo>
                  <a:lnTo>
                    <a:pt x="73" y="145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842"/>
            <p:cNvSpPr>
              <a:spLocks/>
            </p:cNvSpPr>
            <p:nvPr/>
          </p:nvSpPr>
          <p:spPr bwMode="auto">
            <a:xfrm flipH="1">
              <a:off x="7091854" y="3208877"/>
              <a:ext cx="74906" cy="212165"/>
            </a:xfrm>
            <a:custGeom>
              <a:avLst/>
              <a:gdLst>
                <a:gd name="T0" fmla="*/ 0 w 73"/>
                <a:gd name="T1" fmla="*/ 0 h 234"/>
                <a:gd name="T2" fmla="*/ 0 w 73"/>
                <a:gd name="T3" fmla="*/ 217 h 234"/>
                <a:gd name="T4" fmla="*/ 0 w 73"/>
                <a:gd name="T5" fmla="*/ 217 h 234"/>
                <a:gd name="T6" fmla="*/ 0 w 73"/>
                <a:gd name="T7" fmla="*/ 220 h 234"/>
                <a:gd name="T8" fmla="*/ 3 w 73"/>
                <a:gd name="T9" fmla="*/ 223 h 234"/>
                <a:gd name="T10" fmla="*/ 6 w 73"/>
                <a:gd name="T11" fmla="*/ 226 h 234"/>
                <a:gd name="T12" fmla="*/ 11 w 73"/>
                <a:gd name="T13" fmla="*/ 229 h 234"/>
                <a:gd name="T14" fmla="*/ 16 w 73"/>
                <a:gd name="T15" fmla="*/ 231 h 234"/>
                <a:gd name="T16" fmla="*/ 22 w 73"/>
                <a:gd name="T17" fmla="*/ 232 h 234"/>
                <a:gd name="T18" fmla="*/ 30 w 73"/>
                <a:gd name="T19" fmla="*/ 233 h 234"/>
                <a:gd name="T20" fmla="*/ 36 w 73"/>
                <a:gd name="T21" fmla="*/ 234 h 234"/>
                <a:gd name="T22" fmla="*/ 36 w 73"/>
                <a:gd name="T23" fmla="*/ 234 h 234"/>
                <a:gd name="T24" fmla="*/ 44 w 73"/>
                <a:gd name="T25" fmla="*/ 233 h 234"/>
                <a:gd name="T26" fmla="*/ 51 w 73"/>
                <a:gd name="T27" fmla="*/ 232 h 234"/>
                <a:gd name="T28" fmla="*/ 57 w 73"/>
                <a:gd name="T29" fmla="*/ 231 h 234"/>
                <a:gd name="T30" fmla="*/ 62 w 73"/>
                <a:gd name="T31" fmla="*/ 229 h 234"/>
                <a:gd name="T32" fmla="*/ 67 w 73"/>
                <a:gd name="T33" fmla="*/ 226 h 234"/>
                <a:gd name="T34" fmla="*/ 70 w 73"/>
                <a:gd name="T35" fmla="*/ 223 h 234"/>
                <a:gd name="T36" fmla="*/ 72 w 73"/>
                <a:gd name="T37" fmla="*/ 220 h 234"/>
                <a:gd name="T38" fmla="*/ 73 w 73"/>
                <a:gd name="T39" fmla="*/ 217 h 234"/>
                <a:gd name="T40" fmla="*/ 73 w 73"/>
                <a:gd name="T41" fmla="*/ 0 h 234"/>
                <a:gd name="T42" fmla="*/ 73 w 73"/>
                <a:gd name="T43" fmla="*/ 0 h 234"/>
                <a:gd name="T44" fmla="*/ 64 w 73"/>
                <a:gd name="T45" fmla="*/ 2 h 234"/>
                <a:gd name="T46" fmla="*/ 55 w 73"/>
                <a:gd name="T47" fmla="*/ 4 h 234"/>
                <a:gd name="T48" fmla="*/ 46 w 73"/>
                <a:gd name="T49" fmla="*/ 5 h 234"/>
                <a:gd name="T50" fmla="*/ 37 w 73"/>
                <a:gd name="T51" fmla="*/ 5 h 234"/>
                <a:gd name="T52" fmla="*/ 18 w 73"/>
                <a:gd name="T53" fmla="*/ 3 h 234"/>
                <a:gd name="T54" fmla="*/ 0 w 73"/>
                <a:gd name="T55" fmla="*/ 0 h 234"/>
                <a:gd name="T56" fmla="*/ 0 w 73"/>
                <a:gd name="T5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3" h="234">
                  <a:moveTo>
                    <a:pt x="0" y="0"/>
                  </a:moveTo>
                  <a:lnTo>
                    <a:pt x="0" y="217"/>
                  </a:lnTo>
                  <a:lnTo>
                    <a:pt x="0" y="217"/>
                  </a:lnTo>
                  <a:lnTo>
                    <a:pt x="0" y="220"/>
                  </a:lnTo>
                  <a:lnTo>
                    <a:pt x="3" y="223"/>
                  </a:lnTo>
                  <a:lnTo>
                    <a:pt x="6" y="226"/>
                  </a:lnTo>
                  <a:lnTo>
                    <a:pt x="11" y="229"/>
                  </a:lnTo>
                  <a:lnTo>
                    <a:pt x="16" y="231"/>
                  </a:lnTo>
                  <a:lnTo>
                    <a:pt x="22" y="232"/>
                  </a:lnTo>
                  <a:lnTo>
                    <a:pt x="30" y="233"/>
                  </a:lnTo>
                  <a:lnTo>
                    <a:pt x="36" y="234"/>
                  </a:lnTo>
                  <a:lnTo>
                    <a:pt x="36" y="234"/>
                  </a:lnTo>
                  <a:lnTo>
                    <a:pt x="44" y="233"/>
                  </a:lnTo>
                  <a:lnTo>
                    <a:pt x="51" y="232"/>
                  </a:lnTo>
                  <a:lnTo>
                    <a:pt x="57" y="231"/>
                  </a:lnTo>
                  <a:lnTo>
                    <a:pt x="62" y="229"/>
                  </a:lnTo>
                  <a:lnTo>
                    <a:pt x="67" y="226"/>
                  </a:lnTo>
                  <a:lnTo>
                    <a:pt x="70" y="223"/>
                  </a:lnTo>
                  <a:lnTo>
                    <a:pt x="72" y="220"/>
                  </a:lnTo>
                  <a:lnTo>
                    <a:pt x="73" y="217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64" y="2"/>
                  </a:lnTo>
                  <a:lnTo>
                    <a:pt x="55" y="4"/>
                  </a:lnTo>
                  <a:lnTo>
                    <a:pt x="46" y="5"/>
                  </a:lnTo>
                  <a:lnTo>
                    <a:pt x="37" y="5"/>
                  </a:lnTo>
                  <a:lnTo>
                    <a:pt x="18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843"/>
            <p:cNvSpPr>
              <a:spLocks/>
            </p:cNvSpPr>
            <p:nvPr/>
          </p:nvSpPr>
          <p:spPr bwMode="auto">
            <a:xfrm flipH="1">
              <a:off x="6723564" y="3052873"/>
              <a:ext cx="74906" cy="224646"/>
            </a:xfrm>
            <a:custGeom>
              <a:avLst/>
              <a:gdLst>
                <a:gd name="T0" fmla="*/ 0 w 73"/>
                <a:gd name="T1" fmla="*/ 231 h 247"/>
                <a:gd name="T2" fmla="*/ 0 w 73"/>
                <a:gd name="T3" fmla="*/ 231 h 247"/>
                <a:gd name="T4" fmla="*/ 1 w 73"/>
                <a:gd name="T5" fmla="*/ 234 h 247"/>
                <a:gd name="T6" fmla="*/ 3 w 73"/>
                <a:gd name="T7" fmla="*/ 237 h 247"/>
                <a:gd name="T8" fmla="*/ 7 w 73"/>
                <a:gd name="T9" fmla="*/ 241 h 247"/>
                <a:gd name="T10" fmla="*/ 11 w 73"/>
                <a:gd name="T11" fmla="*/ 243 h 247"/>
                <a:gd name="T12" fmla="*/ 15 w 73"/>
                <a:gd name="T13" fmla="*/ 245 h 247"/>
                <a:gd name="T14" fmla="*/ 22 w 73"/>
                <a:gd name="T15" fmla="*/ 246 h 247"/>
                <a:gd name="T16" fmla="*/ 29 w 73"/>
                <a:gd name="T17" fmla="*/ 247 h 247"/>
                <a:gd name="T18" fmla="*/ 37 w 73"/>
                <a:gd name="T19" fmla="*/ 247 h 247"/>
                <a:gd name="T20" fmla="*/ 37 w 73"/>
                <a:gd name="T21" fmla="*/ 247 h 247"/>
                <a:gd name="T22" fmla="*/ 44 w 73"/>
                <a:gd name="T23" fmla="*/ 247 h 247"/>
                <a:gd name="T24" fmla="*/ 50 w 73"/>
                <a:gd name="T25" fmla="*/ 246 h 247"/>
                <a:gd name="T26" fmla="*/ 57 w 73"/>
                <a:gd name="T27" fmla="*/ 245 h 247"/>
                <a:gd name="T28" fmla="*/ 63 w 73"/>
                <a:gd name="T29" fmla="*/ 243 h 247"/>
                <a:gd name="T30" fmla="*/ 67 w 73"/>
                <a:gd name="T31" fmla="*/ 241 h 247"/>
                <a:gd name="T32" fmla="*/ 70 w 73"/>
                <a:gd name="T33" fmla="*/ 237 h 247"/>
                <a:gd name="T34" fmla="*/ 72 w 73"/>
                <a:gd name="T35" fmla="*/ 234 h 247"/>
                <a:gd name="T36" fmla="*/ 73 w 73"/>
                <a:gd name="T37" fmla="*/ 231 h 247"/>
                <a:gd name="T38" fmla="*/ 73 w 73"/>
                <a:gd name="T39" fmla="*/ 0 h 247"/>
                <a:gd name="T40" fmla="*/ 73 w 73"/>
                <a:gd name="T41" fmla="*/ 0 h 247"/>
                <a:gd name="T42" fmla="*/ 56 w 73"/>
                <a:gd name="T43" fmla="*/ 9 h 247"/>
                <a:gd name="T44" fmla="*/ 39 w 73"/>
                <a:gd name="T45" fmla="*/ 18 h 247"/>
                <a:gd name="T46" fmla="*/ 20 w 73"/>
                <a:gd name="T47" fmla="*/ 25 h 247"/>
                <a:gd name="T48" fmla="*/ 0 w 73"/>
                <a:gd name="T49" fmla="*/ 29 h 247"/>
                <a:gd name="T50" fmla="*/ 0 w 73"/>
                <a:gd name="T51" fmla="*/ 231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3" h="247">
                  <a:moveTo>
                    <a:pt x="0" y="231"/>
                  </a:moveTo>
                  <a:lnTo>
                    <a:pt x="0" y="231"/>
                  </a:lnTo>
                  <a:lnTo>
                    <a:pt x="1" y="234"/>
                  </a:lnTo>
                  <a:lnTo>
                    <a:pt x="3" y="237"/>
                  </a:lnTo>
                  <a:lnTo>
                    <a:pt x="7" y="241"/>
                  </a:lnTo>
                  <a:lnTo>
                    <a:pt x="11" y="243"/>
                  </a:lnTo>
                  <a:lnTo>
                    <a:pt x="15" y="245"/>
                  </a:lnTo>
                  <a:lnTo>
                    <a:pt x="22" y="246"/>
                  </a:lnTo>
                  <a:lnTo>
                    <a:pt x="29" y="247"/>
                  </a:lnTo>
                  <a:lnTo>
                    <a:pt x="37" y="247"/>
                  </a:lnTo>
                  <a:lnTo>
                    <a:pt x="37" y="247"/>
                  </a:lnTo>
                  <a:lnTo>
                    <a:pt x="44" y="247"/>
                  </a:lnTo>
                  <a:lnTo>
                    <a:pt x="50" y="246"/>
                  </a:lnTo>
                  <a:lnTo>
                    <a:pt x="57" y="245"/>
                  </a:lnTo>
                  <a:lnTo>
                    <a:pt x="63" y="243"/>
                  </a:lnTo>
                  <a:lnTo>
                    <a:pt x="67" y="241"/>
                  </a:lnTo>
                  <a:lnTo>
                    <a:pt x="70" y="237"/>
                  </a:lnTo>
                  <a:lnTo>
                    <a:pt x="72" y="234"/>
                  </a:lnTo>
                  <a:lnTo>
                    <a:pt x="73" y="231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56" y="9"/>
                  </a:lnTo>
                  <a:lnTo>
                    <a:pt x="39" y="18"/>
                  </a:lnTo>
                  <a:lnTo>
                    <a:pt x="20" y="25"/>
                  </a:lnTo>
                  <a:lnTo>
                    <a:pt x="0" y="29"/>
                  </a:lnTo>
                  <a:lnTo>
                    <a:pt x="0" y="231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844"/>
            <p:cNvSpPr>
              <a:spLocks/>
            </p:cNvSpPr>
            <p:nvPr/>
          </p:nvSpPr>
          <p:spPr bwMode="auto">
            <a:xfrm flipH="1">
              <a:off x="6723564" y="2940550"/>
              <a:ext cx="74906" cy="137284"/>
            </a:xfrm>
            <a:custGeom>
              <a:avLst/>
              <a:gdLst>
                <a:gd name="T0" fmla="*/ 37 w 73"/>
                <a:gd name="T1" fmla="*/ 0 h 156"/>
                <a:gd name="T2" fmla="*/ 37 w 73"/>
                <a:gd name="T3" fmla="*/ 0 h 156"/>
                <a:gd name="T4" fmla="*/ 29 w 73"/>
                <a:gd name="T5" fmla="*/ 0 h 156"/>
                <a:gd name="T6" fmla="*/ 22 w 73"/>
                <a:gd name="T7" fmla="*/ 1 h 156"/>
                <a:gd name="T8" fmla="*/ 15 w 73"/>
                <a:gd name="T9" fmla="*/ 3 h 156"/>
                <a:gd name="T10" fmla="*/ 11 w 73"/>
                <a:gd name="T11" fmla="*/ 5 h 156"/>
                <a:gd name="T12" fmla="*/ 7 w 73"/>
                <a:gd name="T13" fmla="*/ 7 h 156"/>
                <a:gd name="T14" fmla="*/ 3 w 73"/>
                <a:gd name="T15" fmla="*/ 10 h 156"/>
                <a:gd name="T16" fmla="*/ 1 w 73"/>
                <a:gd name="T17" fmla="*/ 13 h 156"/>
                <a:gd name="T18" fmla="*/ 0 w 73"/>
                <a:gd name="T19" fmla="*/ 17 h 156"/>
                <a:gd name="T20" fmla="*/ 0 w 73"/>
                <a:gd name="T21" fmla="*/ 156 h 156"/>
                <a:gd name="T22" fmla="*/ 0 w 73"/>
                <a:gd name="T23" fmla="*/ 156 h 156"/>
                <a:gd name="T24" fmla="*/ 20 w 73"/>
                <a:gd name="T25" fmla="*/ 152 h 156"/>
                <a:gd name="T26" fmla="*/ 39 w 73"/>
                <a:gd name="T27" fmla="*/ 145 h 156"/>
                <a:gd name="T28" fmla="*/ 56 w 73"/>
                <a:gd name="T29" fmla="*/ 136 h 156"/>
                <a:gd name="T30" fmla="*/ 73 w 73"/>
                <a:gd name="T31" fmla="*/ 127 h 156"/>
                <a:gd name="T32" fmla="*/ 73 w 73"/>
                <a:gd name="T33" fmla="*/ 17 h 156"/>
                <a:gd name="T34" fmla="*/ 73 w 73"/>
                <a:gd name="T35" fmla="*/ 17 h 156"/>
                <a:gd name="T36" fmla="*/ 72 w 73"/>
                <a:gd name="T37" fmla="*/ 13 h 156"/>
                <a:gd name="T38" fmla="*/ 70 w 73"/>
                <a:gd name="T39" fmla="*/ 10 h 156"/>
                <a:gd name="T40" fmla="*/ 67 w 73"/>
                <a:gd name="T41" fmla="*/ 7 h 156"/>
                <a:gd name="T42" fmla="*/ 63 w 73"/>
                <a:gd name="T43" fmla="*/ 5 h 156"/>
                <a:gd name="T44" fmla="*/ 57 w 73"/>
                <a:gd name="T45" fmla="*/ 3 h 156"/>
                <a:gd name="T46" fmla="*/ 50 w 73"/>
                <a:gd name="T47" fmla="*/ 1 h 156"/>
                <a:gd name="T48" fmla="*/ 44 w 73"/>
                <a:gd name="T49" fmla="*/ 0 h 156"/>
                <a:gd name="T50" fmla="*/ 37 w 73"/>
                <a:gd name="T51" fmla="*/ 0 h 156"/>
                <a:gd name="T52" fmla="*/ 37 w 73"/>
                <a:gd name="T53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" h="156">
                  <a:moveTo>
                    <a:pt x="37" y="0"/>
                  </a:moveTo>
                  <a:lnTo>
                    <a:pt x="37" y="0"/>
                  </a:lnTo>
                  <a:lnTo>
                    <a:pt x="29" y="0"/>
                  </a:lnTo>
                  <a:lnTo>
                    <a:pt x="22" y="1"/>
                  </a:lnTo>
                  <a:lnTo>
                    <a:pt x="15" y="3"/>
                  </a:lnTo>
                  <a:lnTo>
                    <a:pt x="11" y="5"/>
                  </a:lnTo>
                  <a:lnTo>
                    <a:pt x="7" y="7"/>
                  </a:lnTo>
                  <a:lnTo>
                    <a:pt x="3" y="10"/>
                  </a:lnTo>
                  <a:lnTo>
                    <a:pt x="1" y="13"/>
                  </a:lnTo>
                  <a:lnTo>
                    <a:pt x="0" y="17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20" y="152"/>
                  </a:lnTo>
                  <a:lnTo>
                    <a:pt x="39" y="145"/>
                  </a:lnTo>
                  <a:lnTo>
                    <a:pt x="56" y="136"/>
                  </a:lnTo>
                  <a:lnTo>
                    <a:pt x="73" y="127"/>
                  </a:lnTo>
                  <a:lnTo>
                    <a:pt x="73" y="17"/>
                  </a:lnTo>
                  <a:lnTo>
                    <a:pt x="73" y="17"/>
                  </a:lnTo>
                  <a:lnTo>
                    <a:pt x="72" y="13"/>
                  </a:lnTo>
                  <a:lnTo>
                    <a:pt x="70" y="10"/>
                  </a:lnTo>
                  <a:lnTo>
                    <a:pt x="67" y="7"/>
                  </a:lnTo>
                  <a:lnTo>
                    <a:pt x="63" y="5"/>
                  </a:lnTo>
                  <a:lnTo>
                    <a:pt x="57" y="3"/>
                  </a:lnTo>
                  <a:lnTo>
                    <a:pt x="50" y="1"/>
                  </a:lnTo>
                  <a:lnTo>
                    <a:pt x="44" y="0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845"/>
            <p:cNvSpPr>
              <a:spLocks/>
            </p:cNvSpPr>
            <p:nvPr/>
          </p:nvSpPr>
          <p:spPr bwMode="auto">
            <a:xfrm flipH="1">
              <a:off x="8009458" y="2722145"/>
              <a:ext cx="74906" cy="137284"/>
            </a:xfrm>
            <a:custGeom>
              <a:avLst/>
              <a:gdLst>
                <a:gd name="T0" fmla="*/ 73 w 73"/>
                <a:gd name="T1" fmla="*/ 145 h 150"/>
                <a:gd name="T2" fmla="*/ 73 w 73"/>
                <a:gd name="T3" fmla="*/ 16 h 150"/>
                <a:gd name="T4" fmla="*/ 73 w 73"/>
                <a:gd name="T5" fmla="*/ 16 h 150"/>
                <a:gd name="T6" fmla="*/ 73 w 73"/>
                <a:gd name="T7" fmla="*/ 13 h 150"/>
                <a:gd name="T8" fmla="*/ 70 w 73"/>
                <a:gd name="T9" fmla="*/ 10 h 150"/>
                <a:gd name="T10" fmla="*/ 67 w 73"/>
                <a:gd name="T11" fmla="*/ 8 h 150"/>
                <a:gd name="T12" fmla="*/ 63 w 73"/>
                <a:gd name="T13" fmla="*/ 5 h 150"/>
                <a:gd name="T14" fmla="*/ 57 w 73"/>
                <a:gd name="T15" fmla="*/ 2 h 150"/>
                <a:gd name="T16" fmla="*/ 50 w 73"/>
                <a:gd name="T17" fmla="*/ 1 h 150"/>
                <a:gd name="T18" fmla="*/ 43 w 73"/>
                <a:gd name="T19" fmla="*/ 0 h 150"/>
                <a:gd name="T20" fmla="*/ 37 w 73"/>
                <a:gd name="T21" fmla="*/ 0 h 150"/>
                <a:gd name="T22" fmla="*/ 37 w 73"/>
                <a:gd name="T23" fmla="*/ 0 h 150"/>
                <a:gd name="T24" fmla="*/ 29 w 73"/>
                <a:gd name="T25" fmla="*/ 0 h 150"/>
                <a:gd name="T26" fmla="*/ 22 w 73"/>
                <a:gd name="T27" fmla="*/ 1 h 150"/>
                <a:gd name="T28" fmla="*/ 17 w 73"/>
                <a:gd name="T29" fmla="*/ 2 h 150"/>
                <a:gd name="T30" fmla="*/ 11 w 73"/>
                <a:gd name="T31" fmla="*/ 5 h 150"/>
                <a:gd name="T32" fmla="*/ 6 w 73"/>
                <a:gd name="T33" fmla="*/ 8 h 150"/>
                <a:gd name="T34" fmla="*/ 3 w 73"/>
                <a:gd name="T35" fmla="*/ 10 h 150"/>
                <a:gd name="T36" fmla="*/ 1 w 73"/>
                <a:gd name="T37" fmla="*/ 13 h 150"/>
                <a:gd name="T38" fmla="*/ 0 w 73"/>
                <a:gd name="T39" fmla="*/ 16 h 150"/>
                <a:gd name="T40" fmla="*/ 0 w 73"/>
                <a:gd name="T41" fmla="*/ 144 h 150"/>
                <a:gd name="T42" fmla="*/ 0 w 73"/>
                <a:gd name="T43" fmla="*/ 144 h 150"/>
                <a:gd name="T44" fmla="*/ 19 w 73"/>
                <a:gd name="T45" fmla="*/ 148 h 150"/>
                <a:gd name="T46" fmla="*/ 37 w 73"/>
                <a:gd name="T47" fmla="*/ 150 h 150"/>
                <a:gd name="T48" fmla="*/ 46 w 73"/>
                <a:gd name="T49" fmla="*/ 149 h 150"/>
                <a:gd name="T50" fmla="*/ 55 w 73"/>
                <a:gd name="T51" fmla="*/ 149 h 150"/>
                <a:gd name="T52" fmla="*/ 64 w 73"/>
                <a:gd name="T53" fmla="*/ 147 h 150"/>
                <a:gd name="T54" fmla="*/ 73 w 73"/>
                <a:gd name="T55" fmla="*/ 145 h 150"/>
                <a:gd name="T56" fmla="*/ 73 w 73"/>
                <a:gd name="T57" fmla="*/ 14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3" h="150">
                  <a:moveTo>
                    <a:pt x="73" y="145"/>
                  </a:moveTo>
                  <a:lnTo>
                    <a:pt x="73" y="16"/>
                  </a:lnTo>
                  <a:lnTo>
                    <a:pt x="73" y="16"/>
                  </a:lnTo>
                  <a:lnTo>
                    <a:pt x="73" y="13"/>
                  </a:lnTo>
                  <a:lnTo>
                    <a:pt x="70" y="10"/>
                  </a:lnTo>
                  <a:lnTo>
                    <a:pt x="67" y="8"/>
                  </a:lnTo>
                  <a:lnTo>
                    <a:pt x="63" y="5"/>
                  </a:lnTo>
                  <a:lnTo>
                    <a:pt x="57" y="2"/>
                  </a:lnTo>
                  <a:lnTo>
                    <a:pt x="50" y="1"/>
                  </a:lnTo>
                  <a:lnTo>
                    <a:pt x="43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29" y="0"/>
                  </a:lnTo>
                  <a:lnTo>
                    <a:pt x="22" y="1"/>
                  </a:lnTo>
                  <a:lnTo>
                    <a:pt x="17" y="2"/>
                  </a:lnTo>
                  <a:lnTo>
                    <a:pt x="11" y="5"/>
                  </a:lnTo>
                  <a:lnTo>
                    <a:pt x="6" y="8"/>
                  </a:lnTo>
                  <a:lnTo>
                    <a:pt x="3" y="10"/>
                  </a:lnTo>
                  <a:lnTo>
                    <a:pt x="1" y="13"/>
                  </a:lnTo>
                  <a:lnTo>
                    <a:pt x="0" y="16"/>
                  </a:lnTo>
                  <a:lnTo>
                    <a:pt x="0" y="144"/>
                  </a:lnTo>
                  <a:lnTo>
                    <a:pt x="0" y="144"/>
                  </a:lnTo>
                  <a:lnTo>
                    <a:pt x="19" y="148"/>
                  </a:lnTo>
                  <a:lnTo>
                    <a:pt x="37" y="150"/>
                  </a:lnTo>
                  <a:lnTo>
                    <a:pt x="46" y="149"/>
                  </a:lnTo>
                  <a:lnTo>
                    <a:pt x="55" y="149"/>
                  </a:lnTo>
                  <a:lnTo>
                    <a:pt x="64" y="147"/>
                  </a:lnTo>
                  <a:lnTo>
                    <a:pt x="73" y="145"/>
                  </a:lnTo>
                  <a:lnTo>
                    <a:pt x="73" y="145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846"/>
            <p:cNvSpPr>
              <a:spLocks/>
            </p:cNvSpPr>
            <p:nvPr/>
          </p:nvSpPr>
          <p:spPr bwMode="auto">
            <a:xfrm flipH="1">
              <a:off x="8009458" y="2853188"/>
              <a:ext cx="74906" cy="205925"/>
            </a:xfrm>
            <a:custGeom>
              <a:avLst/>
              <a:gdLst>
                <a:gd name="T0" fmla="*/ 0 w 73"/>
                <a:gd name="T1" fmla="*/ 0 h 234"/>
                <a:gd name="T2" fmla="*/ 0 w 73"/>
                <a:gd name="T3" fmla="*/ 218 h 234"/>
                <a:gd name="T4" fmla="*/ 0 w 73"/>
                <a:gd name="T5" fmla="*/ 218 h 234"/>
                <a:gd name="T6" fmla="*/ 1 w 73"/>
                <a:gd name="T7" fmla="*/ 221 h 234"/>
                <a:gd name="T8" fmla="*/ 3 w 73"/>
                <a:gd name="T9" fmla="*/ 224 h 234"/>
                <a:gd name="T10" fmla="*/ 6 w 73"/>
                <a:gd name="T11" fmla="*/ 227 h 234"/>
                <a:gd name="T12" fmla="*/ 11 w 73"/>
                <a:gd name="T13" fmla="*/ 230 h 234"/>
                <a:gd name="T14" fmla="*/ 17 w 73"/>
                <a:gd name="T15" fmla="*/ 232 h 234"/>
                <a:gd name="T16" fmla="*/ 22 w 73"/>
                <a:gd name="T17" fmla="*/ 233 h 234"/>
                <a:gd name="T18" fmla="*/ 29 w 73"/>
                <a:gd name="T19" fmla="*/ 234 h 234"/>
                <a:gd name="T20" fmla="*/ 37 w 73"/>
                <a:gd name="T21" fmla="*/ 234 h 234"/>
                <a:gd name="T22" fmla="*/ 37 w 73"/>
                <a:gd name="T23" fmla="*/ 234 h 234"/>
                <a:gd name="T24" fmla="*/ 43 w 73"/>
                <a:gd name="T25" fmla="*/ 234 h 234"/>
                <a:gd name="T26" fmla="*/ 50 w 73"/>
                <a:gd name="T27" fmla="*/ 233 h 234"/>
                <a:gd name="T28" fmla="*/ 57 w 73"/>
                <a:gd name="T29" fmla="*/ 232 h 234"/>
                <a:gd name="T30" fmla="*/ 63 w 73"/>
                <a:gd name="T31" fmla="*/ 230 h 234"/>
                <a:gd name="T32" fmla="*/ 67 w 73"/>
                <a:gd name="T33" fmla="*/ 227 h 234"/>
                <a:gd name="T34" fmla="*/ 70 w 73"/>
                <a:gd name="T35" fmla="*/ 224 h 234"/>
                <a:gd name="T36" fmla="*/ 73 w 73"/>
                <a:gd name="T37" fmla="*/ 221 h 234"/>
                <a:gd name="T38" fmla="*/ 73 w 73"/>
                <a:gd name="T39" fmla="*/ 218 h 234"/>
                <a:gd name="T40" fmla="*/ 73 w 73"/>
                <a:gd name="T41" fmla="*/ 1 h 234"/>
                <a:gd name="T42" fmla="*/ 73 w 73"/>
                <a:gd name="T43" fmla="*/ 1 h 234"/>
                <a:gd name="T44" fmla="*/ 64 w 73"/>
                <a:gd name="T45" fmla="*/ 3 h 234"/>
                <a:gd name="T46" fmla="*/ 55 w 73"/>
                <a:gd name="T47" fmla="*/ 5 h 234"/>
                <a:gd name="T48" fmla="*/ 46 w 73"/>
                <a:gd name="T49" fmla="*/ 5 h 234"/>
                <a:gd name="T50" fmla="*/ 37 w 73"/>
                <a:gd name="T51" fmla="*/ 6 h 234"/>
                <a:gd name="T52" fmla="*/ 19 w 73"/>
                <a:gd name="T53" fmla="*/ 4 h 234"/>
                <a:gd name="T54" fmla="*/ 0 w 73"/>
                <a:gd name="T55" fmla="*/ 0 h 234"/>
                <a:gd name="T56" fmla="*/ 0 w 73"/>
                <a:gd name="T5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3" h="234">
                  <a:moveTo>
                    <a:pt x="0" y="0"/>
                  </a:moveTo>
                  <a:lnTo>
                    <a:pt x="0" y="218"/>
                  </a:lnTo>
                  <a:lnTo>
                    <a:pt x="0" y="218"/>
                  </a:lnTo>
                  <a:lnTo>
                    <a:pt x="1" y="221"/>
                  </a:lnTo>
                  <a:lnTo>
                    <a:pt x="3" y="224"/>
                  </a:lnTo>
                  <a:lnTo>
                    <a:pt x="6" y="227"/>
                  </a:lnTo>
                  <a:lnTo>
                    <a:pt x="11" y="230"/>
                  </a:lnTo>
                  <a:lnTo>
                    <a:pt x="17" y="232"/>
                  </a:lnTo>
                  <a:lnTo>
                    <a:pt x="22" y="233"/>
                  </a:lnTo>
                  <a:lnTo>
                    <a:pt x="29" y="234"/>
                  </a:lnTo>
                  <a:lnTo>
                    <a:pt x="37" y="234"/>
                  </a:lnTo>
                  <a:lnTo>
                    <a:pt x="37" y="234"/>
                  </a:lnTo>
                  <a:lnTo>
                    <a:pt x="43" y="234"/>
                  </a:lnTo>
                  <a:lnTo>
                    <a:pt x="50" y="233"/>
                  </a:lnTo>
                  <a:lnTo>
                    <a:pt x="57" y="232"/>
                  </a:lnTo>
                  <a:lnTo>
                    <a:pt x="63" y="230"/>
                  </a:lnTo>
                  <a:lnTo>
                    <a:pt x="67" y="227"/>
                  </a:lnTo>
                  <a:lnTo>
                    <a:pt x="70" y="224"/>
                  </a:lnTo>
                  <a:lnTo>
                    <a:pt x="73" y="221"/>
                  </a:lnTo>
                  <a:lnTo>
                    <a:pt x="73" y="218"/>
                  </a:lnTo>
                  <a:lnTo>
                    <a:pt x="73" y="1"/>
                  </a:lnTo>
                  <a:lnTo>
                    <a:pt x="73" y="1"/>
                  </a:lnTo>
                  <a:lnTo>
                    <a:pt x="64" y="3"/>
                  </a:lnTo>
                  <a:lnTo>
                    <a:pt x="55" y="5"/>
                  </a:lnTo>
                  <a:lnTo>
                    <a:pt x="46" y="5"/>
                  </a:lnTo>
                  <a:lnTo>
                    <a:pt x="37" y="6"/>
                  </a:lnTo>
                  <a:lnTo>
                    <a:pt x="19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847"/>
            <p:cNvSpPr>
              <a:spLocks/>
            </p:cNvSpPr>
            <p:nvPr/>
          </p:nvSpPr>
          <p:spPr bwMode="auto">
            <a:xfrm flipH="1">
              <a:off x="6667384" y="2534940"/>
              <a:ext cx="1466918" cy="574095"/>
            </a:xfrm>
            <a:custGeom>
              <a:avLst/>
              <a:gdLst>
                <a:gd name="T0" fmla="*/ 443 w 1411"/>
                <a:gd name="T1" fmla="*/ 0 h 645"/>
                <a:gd name="T2" fmla="*/ 0 w 1411"/>
                <a:gd name="T3" fmla="*/ 202 h 645"/>
                <a:gd name="T4" fmla="*/ 968 w 1411"/>
                <a:gd name="T5" fmla="*/ 645 h 645"/>
                <a:gd name="T6" fmla="*/ 1411 w 1411"/>
                <a:gd name="T7" fmla="*/ 442 h 645"/>
                <a:gd name="T8" fmla="*/ 443 w 1411"/>
                <a:gd name="T9" fmla="*/ 0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1" h="645">
                  <a:moveTo>
                    <a:pt x="443" y="0"/>
                  </a:moveTo>
                  <a:lnTo>
                    <a:pt x="0" y="202"/>
                  </a:lnTo>
                  <a:lnTo>
                    <a:pt x="968" y="645"/>
                  </a:lnTo>
                  <a:lnTo>
                    <a:pt x="1411" y="442"/>
                  </a:lnTo>
                  <a:lnTo>
                    <a:pt x="443" y="0"/>
                  </a:lnTo>
                  <a:close/>
                </a:path>
              </a:pathLst>
            </a:custGeom>
            <a:solidFill>
              <a:srgbClr val="359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848"/>
            <p:cNvSpPr>
              <a:spLocks/>
            </p:cNvSpPr>
            <p:nvPr/>
          </p:nvSpPr>
          <p:spPr bwMode="auto">
            <a:xfrm flipH="1">
              <a:off x="7129307" y="2715904"/>
              <a:ext cx="1004995" cy="449292"/>
            </a:xfrm>
            <a:custGeom>
              <a:avLst/>
              <a:gdLst>
                <a:gd name="T0" fmla="*/ 968 w 968"/>
                <a:gd name="T1" fmla="*/ 504 h 504"/>
                <a:gd name="T2" fmla="*/ 0 w 968"/>
                <a:gd name="T3" fmla="*/ 60 h 504"/>
                <a:gd name="T4" fmla="*/ 0 w 968"/>
                <a:gd name="T5" fmla="*/ 0 h 504"/>
                <a:gd name="T6" fmla="*/ 968 w 968"/>
                <a:gd name="T7" fmla="*/ 443 h 504"/>
                <a:gd name="T8" fmla="*/ 968 w 968"/>
                <a:gd name="T9" fmla="*/ 504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8" h="504">
                  <a:moveTo>
                    <a:pt x="968" y="504"/>
                  </a:moveTo>
                  <a:lnTo>
                    <a:pt x="0" y="60"/>
                  </a:lnTo>
                  <a:lnTo>
                    <a:pt x="0" y="0"/>
                  </a:lnTo>
                  <a:lnTo>
                    <a:pt x="968" y="443"/>
                  </a:lnTo>
                  <a:lnTo>
                    <a:pt x="968" y="504"/>
                  </a:lnTo>
                  <a:close/>
                </a:path>
              </a:pathLst>
            </a:custGeom>
            <a:solidFill>
              <a:srgbClr val="075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849"/>
            <p:cNvSpPr>
              <a:spLocks/>
            </p:cNvSpPr>
            <p:nvPr/>
          </p:nvSpPr>
          <p:spPr bwMode="auto">
            <a:xfrm flipH="1">
              <a:off x="6667384" y="2928070"/>
              <a:ext cx="461923" cy="237126"/>
            </a:xfrm>
            <a:custGeom>
              <a:avLst/>
              <a:gdLst>
                <a:gd name="T0" fmla="*/ 0 w 443"/>
                <a:gd name="T1" fmla="*/ 264 h 264"/>
                <a:gd name="T2" fmla="*/ 443 w 443"/>
                <a:gd name="T3" fmla="*/ 61 h 264"/>
                <a:gd name="T4" fmla="*/ 443 w 443"/>
                <a:gd name="T5" fmla="*/ 0 h 264"/>
                <a:gd name="T6" fmla="*/ 0 w 443"/>
                <a:gd name="T7" fmla="*/ 203 h 264"/>
                <a:gd name="T8" fmla="*/ 0 w 443"/>
                <a:gd name="T9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3" h="264">
                  <a:moveTo>
                    <a:pt x="0" y="264"/>
                  </a:moveTo>
                  <a:lnTo>
                    <a:pt x="443" y="61"/>
                  </a:lnTo>
                  <a:lnTo>
                    <a:pt x="443" y="0"/>
                  </a:lnTo>
                  <a:lnTo>
                    <a:pt x="0" y="203"/>
                  </a:lnTo>
                  <a:lnTo>
                    <a:pt x="0" y="264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850"/>
            <p:cNvSpPr>
              <a:spLocks/>
            </p:cNvSpPr>
            <p:nvPr/>
          </p:nvSpPr>
          <p:spPr bwMode="auto">
            <a:xfrm flipH="1">
              <a:off x="7185487" y="2759586"/>
              <a:ext cx="268415" cy="99843"/>
            </a:xfrm>
            <a:custGeom>
              <a:avLst/>
              <a:gdLst>
                <a:gd name="T0" fmla="*/ 177 w 257"/>
                <a:gd name="T1" fmla="*/ 108 h 108"/>
                <a:gd name="T2" fmla="*/ 257 w 257"/>
                <a:gd name="T3" fmla="*/ 72 h 108"/>
                <a:gd name="T4" fmla="*/ 89 w 257"/>
                <a:gd name="T5" fmla="*/ 0 h 108"/>
                <a:gd name="T6" fmla="*/ 0 w 257"/>
                <a:gd name="T7" fmla="*/ 33 h 108"/>
                <a:gd name="T8" fmla="*/ 177 w 257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" h="108">
                  <a:moveTo>
                    <a:pt x="177" y="108"/>
                  </a:moveTo>
                  <a:lnTo>
                    <a:pt x="257" y="72"/>
                  </a:lnTo>
                  <a:lnTo>
                    <a:pt x="89" y="0"/>
                  </a:lnTo>
                  <a:lnTo>
                    <a:pt x="0" y="33"/>
                  </a:lnTo>
                  <a:lnTo>
                    <a:pt x="177" y="108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851"/>
            <p:cNvSpPr>
              <a:spLocks/>
            </p:cNvSpPr>
            <p:nvPr/>
          </p:nvSpPr>
          <p:spPr bwMode="auto">
            <a:xfrm flipH="1">
              <a:off x="7185487" y="2572381"/>
              <a:ext cx="199751" cy="255847"/>
            </a:xfrm>
            <a:custGeom>
              <a:avLst/>
              <a:gdLst>
                <a:gd name="T0" fmla="*/ 193 w 193"/>
                <a:gd name="T1" fmla="*/ 281 h 281"/>
                <a:gd name="T2" fmla="*/ 25 w 193"/>
                <a:gd name="T3" fmla="*/ 209 h 281"/>
                <a:gd name="T4" fmla="*/ 0 w 193"/>
                <a:gd name="T5" fmla="*/ 0 h 281"/>
                <a:gd name="T6" fmla="*/ 105 w 193"/>
                <a:gd name="T7" fmla="*/ 41 h 281"/>
                <a:gd name="T8" fmla="*/ 193 w 193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281">
                  <a:moveTo>
                    <a:pt x="193" y="281"/>
                  </a:moveTo>
                  <a:lnTo>
                    <a:pt x="25" y="209"/>
                  </a:lnTo>
                  <a:lnTo>
                    <a:pt x="0" y="0"/>
                  </a:lnTo>
                  <a:lnTo>
                    <a:pt x="105" y="41"/>
                  </a:lnTo>
                  <a:lnTo>
                    <a:pt x="193" y="281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852"/>
            <p:cNvSpPr>
              <a:spLocks/>
            </p:cNvSpPr>
            <p:nvPr/>
          </p:nvSpPr>
          <p:spPr bwMode="auto">
            <a:xfrm flipH="1">
              <a:off x="7029432" y="2347735"/>
              <a:ext cx="511861" cy="474252"/>
            </a:xfrm>
            <a:custGeom>
              <a:avLst/>
              <a:gdLst>
                <a:gd name="T0" fmla="*/ 491 w 491"/>
                <a:gd name="T1" fmla="*/ 505 h 527"/>
                <a:gd name="T2" fmla="*/ 491 w 491"/>
                <a:gd name="T3" fmla="*/ 505 h 527"/>
                <a:gd name="T4" fmla="*/ 491 w 491"/>
                <a:gd name="T5" fmla="*/ 512 h 527"/>
                <a:gd name="T6" fmla="*/ 489 w 491"/>
                <a:gd name="T7" fmla="*/ 518 h 527"/>
                <a:gd name="T8" fmla="*/ 486 w 491"/>
                <a:gd name="T9" fmla="*/ 522 h 527"/>
                <a:gd name="T10" fmla="*/ 480 w 491"/>
                <a:gd name="T11" fmla="*/ 525 h 527"/>
                <a:gd name="T12" fmla="*/ 475 w 491"/>
                <a:gd name="T13" fmla="*/ 527 h 527"/>
                <a:gd name="T14" fmla="*/ 469 w 491"/>
                <a:gd name="T15" fmla="*/ 527 h 527"/>
                <a:gd name="T16" fmla="*/ 461 w 491"/>
                <a:gd name="T17" fmla="*/ 526 h 527"/>
                <a:gd name="T18" fmla="*/ 453 w 491"/>
                <a:gd name="T19" fmla="*/ 524 h 527"/>
                <a:gd name="T20" fmla="*/ 38 w 491"/>
                <a:gd name="T21" fmla="*/ 334 h 527"/>
                <a:gd name="T22" fmla="*/ 38 w 491"/>
                <a:gd name="T23" fmla="*/ 334 h 527"/>
                <a:gd name="T24" fmla="*/ 30 w 491"/>
                <a:gd name="T25" fmla="*/ 330 h 527"/>
                <a:gd name="T26" fmla="*/ 24 w 491"/>
                <a:gd name="T27" fmla="*/ 324 h 527"/>
                <a:gd name="T28" fmla="*/ 17 w 491"/>
                <a:gd name="T29" fmla="*/ 318 h 527"/>
                <a:gd name="T30" fmla="*/ 11 w 491"/>
                <a:gd name="T31" fmla="*/ 310 h 527"/>
                <a:gd name="T32" fmla="*/ 7 w 491"/>
                <a:gd name="T33" fmla="*/ 303 h 527"/>
                <a:gd name="T34" fmla="*/ 3 w 491"/>
                <a:gd name="T35" fmla="*/ 295 h 527"/>
                <a:gd name="T36" fmla="*/ 1 w 491"/>
                <a:gd name="T37" fmla="*/ 286 h 527"/>
                <a:gd name="T38" fmla="*/ 0 w 491"/>
                <a:gd name="T39" fmla="*/ 279 h 527"/>
                <a:gd name="T40" fmla="*/ 0 w 491"/>
                <a:gd name="T41" fmla="*/ 24 h 527"/>
                <a:gd name="T42" fmla="*/ 0 w 491"/>
                <a:gd name="T43" fmla="*/ 24 h 527"/>
                <a:gd name="T44" fmla="*/ 1 w 491"/>
                <a:gd name="T45" fmla="*/ 16 h 527"/>
                <a:gd name="T46" fmla="*/ 3 w 491"/>
                <a:gd name="T47" fmla="*/ 11 h 527"/>
                <a:gd name="T48" fmla="*/ 7 w 491"/>
                <a:gd name="T49" fmla="*/ 6 h 527"/>
                <a:gd name="T50" fmla="*/ 11 w 491"/>
                <a:gd name="T51" fmla="*/ 2 h 527"/>
                <a:gd name="T52" fmla="*/ 17 w 491"/>
                <a:gd name="T53" fmla="*/ 1 h 527"/>
                <a:gd name="T54" fmla="*/ 24 w 491"/>
                <a:gd name="T55" fmla="*/ 0 h 527"/>
                <a:gd name="T56" fmla="*/ 30 w 491"/>
                <a:gd name="T57" fmla="*/ 1 h 527"/>
                <a:gd name="T58" fmla="*/ 38 w 491"/>
                <a:gd name="T59" fmla="*/ 5 h 527"/>
                <a:gd name="T60" fmla="*/ 453 w 491"/>
                <a:gd name="T61" fmla="*/ 195 h 527"/>
                <a:gd name="T62" fmla="*/ 453 w 491"/>
                <a:gd name="T63" fmla="*/ 195 h 527"/>
                <a:gd name="T64" fmla="*/ 461 w 491"/>
                <a:gd name="T65" fmla="*/ 199 h 527"/>
                <a:gd name="T66" fmla="*/ 469 w 491"/>
                <a:gd name="T67" fmla="*/ 204 h 527"/>
                <a:gd name="T68" fmla="*/ 475 w 491"/>
                <a:gd name="T69" fmla="*/ 211 h 527"/>
                <a:gd name="T70" fmla="*/ 480 w 491"/>
                <a:gd name="T71" fmla="*/ 218 h 527"/>
                <a:gd name="T72" fmla="*/ 486 w 491"/>
                <a:gd name="T73" fmla="*/ 226 h 527"/>
                <a:gd name="T74" fmla="*/ 489 w 491"/>
                <a:gd name="T75" fmla="*/ 234 h 527"/>
                <a:gd name="T76" fmla="*/ 491 w 491"/>
                <a:gd name="T77" fmla="*/ 241 h 527"/>
                <a:gd name="T78" fmla="*/ 491 w 491"/>
                <a:gd name="T79" fmla="*/ 250 h 527"/>
                <a:gd name="T80" fmla="*/ 491 w 491"/>
                <a:gd name="T81" fmla="*/ 505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91" h="527">
                  <a:moveTo>
                    <a:pt x="491" y="505"/>
                  </a:moveTo>
                  <a:lnTo>
                    <a:pt x="491" y="505"/>
                  </a:lnTo>
                  <a:lnTo>
                    <a:pt x="491" y="512"/>
                  </a:lnTo>
                  <a:lnTo>
                    <a:pt x="489" y="518"/>
                  </a:lnTo>
                  <a:lnTo>
                    <a:pt x="486" y="522"/>
                  </a:lnTo>
                  <a:lnTo>
                    <a:pt x="480" y="525"/>
                  </a:lnTo>
                  <a:lnTo>
                    <a:pt x="475" y="527"/>
                  </a:lnTo>
                  <a:lnTo>
                    <a:pt x="469" y="527"/>
                  </a:lnTo>
                  <a:lnTo>
                    <a:pt x="461" y="526"/>
                  </a:lnTo>
                  <a:lnTo>
                    <a:pt x="453" y="524"/>
                  </a:lnTo>
                  <a:lnTo>
                    <a:pt x="38" y="334"/>
                  </a:lnTo>
                  <a:lnTo>
                    <a:pt x="38" y="334"/>
                  </a:lnTo>
                  <a:lnTo>
                    <a:pt x="30" y="330"/>
                  </a:lnTo>
                  <a:lnTo>
                    <a:pt x="24" y="324"/>
                  </a:lnTo>
                  <a:lnTo>
                    <a:pt x="17" y="318"/>
                  </a:lnTo>
                  <a:lnTo>
                    <a:pt x="11" y="310"/>
                  </a:lnTo>
                  <a:lnTo>
                    <a:pt x="7" y="303"/>
                  </a:lnTo>
                  <a:lnTo>
                    <a:pt x="3" y="295"/>
                  </a:lnTo>
                  <a:lnTo>
                    <a:pt x="1" y="286"/>
                  </a:lnTo>
                  <a:lnTo>
                    <a:pt x="0" y="279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" y="16"/>
                  </a:lnTo>
                  <a:lnTo>
                    <a:pt x="3" y="11"/>
                  </a:lnTo>
                  <a:lnTo>
                    <a:pt x="7" y="6"/>
                  </a:lnTo>
                  <a:lnTo>
                    <a:pt x="11" y="2"/>
                  </a:lnTo>
                  <a:lnTo>
                    <a:pt x="17" y="1"/>
                  </a:lnTo>
                  <a:lnTo>
                    <a:pt x="24" y="0"/>
                  </a:lnTo>
                  <a:lnTo>
                    <a:pt x="30" y="1"/>
                  </a:lnTo>
                  <a:lnTo>
                    <a:pt x="38" y="5"/>
                  </a:lnTo>
                  <a:lnTo>
                    <a:pt x="453" y="195"/>
                  </a:lnTo>
                  <a:lnTo>
                    <a:pt x="453" y="195"/>
                  </a:lnTo>
                  <a:lnTo>
                    <a:pt x="461" y="199"/>
                  </a:lnTo>
                  <a:lnTo>
                    <a:pt x="469" y="204"/>
                  </a:lnTo>
                  <a:lnTo>
                    <a:pt x="475" y="211"/>
                  </a:lnTo>
                  <a:lnTo>
                    <a:pt x="480" y="218"/>
                  </a:lnTo>
                  <a:lnTo>
                    <a:pt x="486" y="226"/>
                  </a:lnTo>
                  <a:lnTo>
                    <a:pt x="489" y="234"/>
                  </a:lnTo>
                  <a:lnTo>
                    <a:pt x="491" y="241"/>
                  </a:lnTo>
                  <a:lnTo>
                    <a:pt x="491" y="250"/>
                  </a:lnTo>
                  <a:lnTo>
                    <a:pt x="491" y="505"/>
                  </a:lnTo>
                  <a:close/>
                </a:path>
              </a:pathLst>
            </a:custGeom>
            <a:solidFill>
              <a:srgbClr val="888C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853"/>
            <p:cNvSpPr>
              <a:spLocks/>
            </p:cNvSpPr>
            <p:nvPr/>
          </p:nvSpPr>
          <p:spPr bwMode="auto">
            <a:xfrm flipH="1">
              <a:off x="7041916" y="2353975"/>
              <a:ext cx="511861" cy="474252"/>
            </a:xfrm>
            <a:custGeom>
              <a:avLst/>
              <a:gdLst>
                <a:gd name="T0" fmla="*/ 453 w 491"/>
                <a:gd name="T1" fmla="*/ 194 h 528"/>
                <a:gd name="T2" fmla="*/ 38 w 491"/>
                <a:gd name="T3" fmla="*/ 4 h 528"/>
                <a:gd name="T4" fmla="*/ 38 w 491"/>
                <a:gd name="T5" fmla="*/ 4 h 528"/>
                <a:gd name="T6" fmla="*/ 30 w 491"/>
                <a:gd name="T7" fmla="*/ 1 h 528"/>
                <a:gd name="T8" fmla="*/ 22 w 491"/>
                <a:gd name="T9" fmla="*/ 0 h 528"/>
                <a:gd name="T10" fmla="*/ 17 w 491"/>
                <a:gd name="T11" fmla="*/ 1 h 528"/>
                <a:gd name="T12" fmla="*/ 11 w 491"/>
                <a:gd name="T13" fmla="*/ 2 h 528"/>
                <a:gd name="T14" fmla="*/ 6 w 491"/>
                <a:gd name="T15" fmla="*/ 5 h 528"/>
                <a:gd name="T16" fmla="*/ 2 w 491"/>
                <a:gd name="T17" fmla="*/ 10 h 528"/>
                <a:gd name="T18" fmla="*/ 0 w 491"/>
                <a:gd name="T19" fmla="*/ 16 h 528"/>
                <a:gd name="T20" fmla="*/ 0 w 491"/>
                <a:gd name="T21" fmla="*/ 23 h 528"/>
                <a:gd name="T22" fmla="*/ 0 w 491"/>
                <a:gd name="T23" fmla="*/ 278 h 528"/>
                <a:gd name="T24" fmla="*/ 0 w 491"/>
                <a:gd name="T25" fmla="*/ 278 h 528"/>
                <a:gd name="T26" fmla="*/ 0 w 491"/>
                <a:gd name="T27" fmla="*/ 286 h 528"/>
                <a:gd name="T28" fmla="*/ 2 w 491"/>
                <a:gd name="T29" fmla="*/ 294 h 528"/>
                <a:gd name="T30" fmla="*/ 6 w 491"/>
                <a:gd name="T31" fmla="*/ 302 h 528"/>
                <a:gd name="T32" fmla="*/ 11 w 491"/>
                <a:gd name="T33" fmla="*/ 310 h 528"/>
                <a:gd name="T34" fmla="*/ 17 w 491"/>
                <a:gd name="T35" fmla="*/ 317 h 528"/>
                <a:gd name="T36" fmla="*/ 22 w 491"/>
                <a:gd name="T37" fmla="*/ 324 h 528"/>
                <a:gd name="T38" fmla="*/ 30 w 491"/>
                <a:gd name="T39" fmla="*/ 329 h 528"/>
                <a:gd name="T40" fmla="*/ 38 w 491"/>
                <a:gd name="T41" fmla="*/ 333 h 528"/>
                <a:gd name="T42" fmla="*/ 131 w 491"/>
                <a:gd name="T43" fmla="*/ 375 h 528"/>
                <a:gd name="T44" fmla="*/ 304 w 491"/>
                <a:gd name="T45" fmla="*/ 455 h 528"/>
                <a:gd name="T46" fmla="*/ 453 w 491"/>
                <a:gd name="T47" fmla="*/ 523 h 528"/>
                <a:gd name="T48" fmla="*/ 453 w 491"/>
                <a:gd name="T49" fmla="*/ 523 h 528"/>
                <a:gd name="T50" fmla="*/ 459 w 491"/>
                <a:gd name="T51" fmla="*/ 526 h 528"/>
                <a:gd name="T52" fmla="*/ 463 w 491"/>
                <a:gd name="T53" fmla="*/ 527 h 528"/>
                <a:gd name="T54" fmla="*/ 463 w 491"/>
                <a:gd name="T55" fmla="*/ 527 h 528"/>
                <a:gd name="T56" fmla="*/ 469 w 491"/>
                <a:gd name="T57" fmla="*/ 528 h 528"/>
                <a:gd name="T58" fmla="*/ 475 w 491"/>
                <a:gd name="T59" fmla="*/ 527 h 528"/>
                <a:gd name="T60" fmla="*/ 479 w 491"/>
                <a:gd name="T61" fmla="*/ 526 h 528"/>
                <a:gd name="T62" fmla="*/ 483 w 491"/>
                <a:gd name="T63" fmla="*/ 522 h 528"/>
                <a:gd name="T64" fmla="*/ 487 w 491"/>
                <a:gd name="T65" fmla="*/ 519 h 528"/>
                <a:gd name="T66" fmla="*/ 489 w 491"/>
                <a:gd name="T67" fmla="*/ 515 h 528"/>
                <a:gd name="T68" fmla="*/ 490 w 491"/>
                <a:gd name="T69" fmla="*/ 510 h 528"/>
                <a:gd name="T70" fmla="*/ 491 w 491"/>
                <a:gd name="T71" fmla="*/ 504 h 528"/>
                <a:gd name="T72" fmla="*/ 491 w 491"/>
                <a:gd name="T73" fmla="*/ 249 h 528"/>
                <a:gd name="T74" fmla="*/ 491 w 491"/>
                <a:gd name="T75" fmla="*/ 249 h 528"/>
                <a:gd name="T76" fmla="*/ 490 w 491"/>
                <a:gd name="T77" fmla="*/ 240 h 528"/>
                <a:gd name="T78" fmla="*/ 488 w 491"/>
                <a:gd name="T79" fmla="*/ 233 h 528"/>
                <a:gd name="T80" fmla="*/ 485 w 491"/>
                <a:gd name="T81" fmla="*/ 225 h 528"/>
                <a:gd name="T82" fmla="*/ 480 w 491"/>
                <a:gd name="T83" fmla="*/ 218 h 528"/>
                <a:gd name="T84" fmla="*/ 475 w 491"/>
                <a:gd name="T85" fmla="*/ 210 h 528"/>
                <a:gd name="T86" fmla="*/ 468 w 491"/>
                <a:gd name="T87" fmla="*/ 204 h 528"/>
                <a:gd name="T88" fmla="*/ 460 w 491"/>
                <a:gd name="T89" fmla="*/ 198 h 528"/>
                <a:gd name="T90" fmla="*/ 453 w 491"/>
                <a:gd name="T91" fmla="*/ 194 h 528"/>
                <a:gd name="T92" fmla="*/ 453 w 491"/>
                <a:gd name="T93" fmla="*/ 194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91" h="528">
                  <a:moveTo>
                    <a:pt x="453" y="194"/>
                  </a:moveTo>
                  <a:lnTo>
                    <a:pt x="38" y="4"/>
                  </a:lnTo>
                  <a:lnTo>
                    <a:pt x="38" y="4"/>
                  </a:lnTo>
                  <a:lnTo>
                    <a:pt x="30" y="1"/>
                  </a:lnTo>
                  <a:lnTo>
                    <a:pt x="22" y="0"/>
                  </a:lnTo>
                  <a:lnTo>
                    <a:pt x="17" y="1"/>
                  </a:lnTo>
                  <a:lnTo>
                    <a:pt x="11" y="2"/>
                  </a:lnTo>
                  <a:lnTo>
                    <a:pt x="6" y="5"/>
                  </a:lnTo>
                  <a:lnTo>
                    <a:pt x="2" y="10"/>
                  </a:lnTo>
                  <a:lnTo>
                    <a:pt x="0" y="16"/>
                  </a:lnTo>
                  <a:lnTo>
                    <a:pt x="0" y="23"/>
                  </a:lnTo>
                  <a:lnTo>
                    <a:pt x="0" y="278"/>
                  </a:lnTo>
                  <a:lnTo>
                    <a:pt x="0" y="278"/>
                  </a:lnTo>
                  <a:lnTo>
                    <a:pt x="0" y="286"/>
                  </a:lnTo>
                  <a:lnTo>
                    <a:pt x="2" y="294"/>
                  </a:lnTo>
                  <a:lnTo>
                    <a:pt x="6" y="302"/>
                  </a:lnTo>
                  <a:lnTo>
                    <a:pt x="11" y="310"/>
                  </a:lnTo>
                  <a:lnTo>
                    <a:pt x="17" y="317"/>
                  </a:lnTo>
                  <a:lnTo>
                    <a:pt x="22" y="324"/>
                  </a:lnTo>
                  <a:lnTo>
                    <a:pt x="30" y="329"/>
                  </a:lnTo>
                  <a:lnTo>
                    <a:pt x="38" y="333"/>
                  </a:lnTo>
                  <a:lnTo>
                    <a:pt x="131" y="375"/>
                  </a:lnTo>
                  <a:lnTo>
                    <a:pt x="304" y="455"/>
                  </a:lnTo>
                  <a:lnTo>
                    <a:pt x="453" y="523"/>
                  </a:lnTo>
                  <a:lnTo>
                    <a:pt x="453" y="523"/>
                  </a:lnTo>
                  <a:lnTo>
                    <a:pt x="459" y="526"/>
                  </a:lnTo>
                  <a:lnTo>
                    <a:pt x="463" y="527"/>
                  </a:lnTo>
                  <a:lnTo>
                    <a:pt x="463" y="527"/>
                  </a:lnTo>
                  <a:lnTo>
                    <a:pt x="469" y="528"/>
                  </a:lnTo>
                  <a:lnTo>
                    <a:pt x="475" y="527"/>
                  </a:lnTo>
                  <a:lnTo>
                    <a:pt x="479" y="526"/>
                  </a:lnTo>
                  <a:lnTo>
                    <a:pt x="483" y="522"/>
                  </a:lnTo>
                  <a:lnTo>
                    <a:pt x="487" y="519"/>
                  </a:lnTo>
                  <a:lnTo>
                    <a:pt x="489" y="515"/>
                  </a:lnTo>
                  <a:lnTo>
                    <a:pt x="490" y="510"/>
                  </a:lnTo>
                  <a:lnTo>
                    <a:pt x="491" y="504"/>
                  </a:lnTo>
                  <a:lnTo>
                    <a:pt x="491" y="249"/>
                  </a:lnTo>
                  <a:lnTo>
                    <a:pt x="491" y="249"/>
                  </a:lnTo>
                  <a:lnTo>
                    <a:pt x="490" y="240"/>
                  </a:lnTo>
                  <a:lnTo>
                    <a:pt x="488" y="233"/>
                  </a:lnTo>
                  <a:lnTo>
                    <a:pt x="485" y="225"/>
                  </a:lnTo>
                  <a:lnTo>
                    <a:pt x="480" y="218"/>
                  </a:lnTo>
                  <a:lnTo>
                    <a:pt x="475" y="210"/>
                  </a:lnTo>
                  <a:lnTo>
                    <a:pt x="468" y="204"/>
                  </a:lnTo>
                  <a:lnTo>
                    <a:pt x="460" y="198"/>
                  </a:lnTo>
                  <a:lnTo>
                    <a:pt x="453" y="194"/>
                  </a:lnTo>
                  <a:lnTo>
                    <a:pt x="453" y="194"/>
                  </a:lnTo>
                  <a:close/>
                </a:path>
              </a:pathLst>
            </a:custGeom>
            <a:solidFill>
              <a:srgbClr val="BEBF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854"/>
            <p:cNvSpPr>
              <a:spLocks/>
            </p:cNvSpPr>
            <p:nvPr/>
          </p:nvSpPr>
          <p:spPr bwMode="auto">
            <a:xfrm flipH="1">
              <a:off x="7073127" y="2391416"/>
              <a:ext cx="449439" cy="361929"/>
            </a:xfrm>
            <a:custGeom>
              <a:avLst/>
              <a:gdLst>
                <a:gd name="T0" fmla="*/ 430 w 430"/>
                <a:gd name="T1" fmla="*/ 198 h 411"/>
                <a:gd name="T2" fmla="*/ 0 w 430"/>
                <a:gd name="T3" fmla="*/ 0 h 411"/>
                <a:gd name="T4" fmla="*/ 0 w 430"/>
                <a:gd name="T5" fmla="*/ 221 h 411"/>
                <a:gd name="T6" fmla="*/ 430 w 430"/>
                <a:gd name="T7" fmla="*/ 411 h 411"/>
                <a:gd name="T8" fmla="*/ 430 w 430"/>
                <a:gd name="T9" fmla="*/ 198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0" h="411">
                  <a:moveTo>
                    <a:pt x="430" y="198"/>
                  </a:moveTo>
                  <a:lnTo>
                    <a:pt x="0" y="0"/>
                  </a:lnTo>
                  <a:lnTo>
                    <a:pt x="0" y="221"/>
                  </a:lnTo>
                  <a:lnTo>
                    <a:pt x="430" y="411"/>
                  </a:lnTo>
                  <a:lnTo>
                    <a:pt x="430" y="1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855"/>
            <p:cNvSpPr>
              <a:spLocks/>
            </p:cNvSpPr>
            <p:nvPr/>
          </p:nvSpPr>
          <p:spPr bwMode="auto">
            <a:xfrm flipH="1">
              <a:off x="7354027" y="2821987"/>
              <a:ext cx="393259" cy="124803"/>
            </a:xfrm>
            <a:custGeom>
              <a:avLst/>
              <a:gdLst>
                <a:gd name="T0" fmla="*/ 376 w 376"/>
                <a:gd name="T1" fmla="*/ 83 h 138"/>
                <a:gd name="T2" fmla="*/ 376 w 376"/>
                <a:gd name="T3" fmla="*/ 72 h 138"/>
                <a:gd name="T4" fmla="*/ 0 w 376"/>
                <a:gd name="T5" fmla="*/ 0 h 138"/>
                <a:gd name="T6" fmla="*/ 0 w 376"/>
                <a:gd name="T7" fmla="*/ 10 h 138"/>
                <a:gd name="T8" fmla="*/ 261 w 376"/>
                <a:gd name="T9" fmla="*/ 138 h 138"/>
                <a:gd name="T10" fmla="*/ 376 w 376"/>
                <a:gd name="T11" fmla="*/ 8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6" h="138">
                  <a:moveTo>
                    <a:pt x="376" y="83"/>
                  </a:moveTo>
                  <a:lnTo>
                    <a:pt x="376" y="72"/>
                  </a:lnTo>
                  <a:lnTo>
                    <a:pt x="0" y="0"/>
                  </a:lnTo>
                  <a:lnTo>
                    <a:pt x="0" y="10"/>
                  </a:lnTo>
                  <a:lnTo>
                    <a:pt x="261" y="138"/>
                  </a:lnTo>
                  <a:lnTo>
                    <a:pt x="376" y="83"/>
                  </a:lnTo>
                  <a:close/>
                </a:path>
              </a:pathLst>
            </a:custGeom>
            <a:solidFill>
              <a:srgbClr val="888C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856"/>
            <p:cNvSpPr>
              <a:spLocks/>
            </p:cNvSpPr>
            <p:nvPr/>
          </p:nvSpPr>
          <p:spPr bwMode="auto">
            <a:xfrm flipH="1">
              <a:off x="7354027" y="2778306"/>
              <a:ext cx="393259" cy="156004"/>
            </a:xfrm>
            <a:custGeom>
              <a:avLst/>
              <a:gdLst>
                <a:gd name="T0" fmla="*/ 376 w 376"/>
                <a:gd name="T1" fmla="*/ 124 h 179"/>
                <a:gd name="T2" fmla="*/ 118 w 376"/>
                <a:gd name="T3" fmla="*/ 0 h 179"/>
                <a:gd name="T4" fmla="*/ 0 w 376"/>
                <a:gd name="T5" fmla="*/ 52 h 179"/>
                <a:gd name="T6" fmla="*/ 261 w 376"/>
                <a:gd name="T7" fmla="*/ 179 h 179"/>
                <a:gd name="T8" fmla="*/ 376 w 376"/>
                <a:gd name="T9" fmla="*/ 12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6" h="179">
                  <a:moveTo>
                    <a:pt x="376" y="124"/>
                  </a:moveTo>
                  <a:lnTo>
                    <a:pt x="118" y="0"/>
                  </a:lnTo>
                  <a:lnTo>
                    <a:pt x="0" y="52"/>
                  </a:lnTo>
                  <a:lnTo>
                    <a:pt x="261" y="179"/>
                  </a:lnTo>
                  <a:lnTo>
                    <a:pt x="376" y="124"/>
                  </a:lnTo>
                  <a:close/>
                </a:path>
              </a:pathLst>
            </a:custGeom>
            <a:solidFill>
              <a:srgbClr val="BEBF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857"/>
            <p:cNvSpPr>
              <a:spLocks/>
            </p:cNvSpPr>
            <p:nvPr/>
          </p:nvSpPr>
          <p:spPr bwMode="auto">
            <a:xfrm flipH="1">
              <a:off x="7254151" y="2915590"/>
              <a:ext cx="131086" cy="62402"/>
            </a:xfrm>
            <a:custGeom>
              <a:avLst/>
              <a:gdLst>
                <a:gd name="T0" fmla="*/ 123 w 123"/>
                <a:gd name="T1" fmla="*/ 31 h 73"/>
                <a:gd name="T2" fmla="*/ 123 w 123"/>
                <a:gd name="T3" fmla="*/ 31 h 73"/>
                <a:gd name="T4" fmla="*/ 123 w 123"/>
                <a:gd name="T5" fmla="*/ 24 h 73"/>
                <a:gd name="T6" fmla="*/ 122 w 123"/>
                <a:gd name="T7" fmla="*/ 21 h 73"/>
                <a:gd name="T8" fmla="*/ 121 w 123"/>
                <a:gd name="T9" fmla="*/ 17 h 73"/>
                <a:gd name="T10" fmla="*/ 117 w 123"/>
                <a:gd name="T11" fmla="*/ 14 h 73"/>
                <a:gd name="T12" fmla="*/ 115 w 123"/>
                <a:gd name="T13" fmla="*/ 12 h 73"/>
                <a:gd name="T14" fmla="*/ 111 w 123"/>
                <a:gd name="T15" fmla="*/ 9 h 73"/>
                <a:gd name="T16" fmla="*/ 106 w 123"/>
                <a:gd name="T17" fmla="*/ 7 h 73"/>
                <a:gd name="T18" fmla="*/ 106 w 123"/>
                <a:gd name="T19" fmla="*/ 7 h 73"/>
                <a:gd name="T20" fmla="*/ 96 w 123"/>
                <a:gd name="T21" fmla="*/ 3 h 73"/>
                <a:gd name="T22" fmla="*/ 87 w 123"/>
                <a:gd name="T23" fmla="*/ 1 h 73"/>
                <a:gd name="T24" fmla="*/ 78 w 123"/>
                <a:gd name="T25" fmla="*/ 0 h 73"/>
                <a:gd name="T26" fmla="*/ 69 w 123"/>
                <a:gd name="T27" fmla="*/ 1 h 73"/>
                <a:gd name="T28" fmla="*/ 61 w 123"/>
                <a:gd name="T29" fmla="*/ 2 h 73"/>
                <a:gd name="T30" fmla="*/ 53 w 123"/>
                <a:gd name="T31" fmla="*/ 4 h 73"/>
                <a:gd name="T32" fmla="*/ 47 w 123"/>
                <a:gd name="T33" fmla="*/ 8 h 73"/>
                <a:gd name="T34" fmla="*/ 40 w 123"/>
                <a:gd name="T35" fmla="*/ 11 h 73"/>
                <a:gd name="T36" fmla="*/ 28 w 123"/>
                <a:gd name="T37" fmla="*/ 17 h 73"/>
                <a:gd name="T38" fmla="*/ 20 w 123"/>
                <a:gd name="T39" fmla="*/ 25 h 73"/>
                <a:gd name="T40" fmla="*/ 12 w 123"/>
                <a:gd name="T41" fmla="*/ 31 h 73"/>
                <a:gd name="T42" fmla="*/ 12 w 123"/>
                <a:gd name="T43" fmla="*/ 31 h 73"/>
                <a:gd name="T44" fmla="*/ 5 w 123"/>
                <a:gd name="T45" fmla="*/ 39 h 73"/>
                <a:gd name="T46" fmla="*/ 2 w 123"/>
                <a:gd name="T47" fmla="*/ 46 h 73"/>
                <a:gd name="T48" fmla="*/ 0 w 123"/>
                <a:gd name="T49" fmla="*/ 53 h 73"/>
                <a:gd name="T50" fmla="*/ 1 w 123"/>
                <a:gd name="T51" fmla="*/ 61 h 73"/>
                <a:gd name="T52" fmla="*/ 1 w 123"/>
                <a:gd name="T53" fmla="*/ 61 h 73"/>
                <a:gd name="T54" fmla="*/ 8 w 123"/>
                <a:gd name="T55" fmla="*/ 65 h 73"/>
                <a:gd name="T56" fmla="*/ 14 w 123"/>
                <a:gd name="T57" fmla="*/ 69 h 73"/>
                <a:gd name="T58" fmla="*/ 21 w 123"/>
                <a:gd name="T59" fmla="*/ 71 h 73"/>
                <a:gd name="T60" fmla="*/ 29 w 123"/>
                <a:gd name="T61" fmla="*/ 73 h 73"/>
                <a:gd name="T62" fmla="*/ 37 w 123"/>
                <a:gd name="T63" fmla="*/ 73 h 73"/>
                <a:gd name="T64" fmla="*/ 45 w 123"/>
                <a:gd name="T65" fmla="*/ 72 h 73"/>
                <a:gd name="T66" fmla="*/ 52 w 123"/>
                <a:gd name="T67" fmla="*/ 71 h 73"/>
                <a:gd name="T68" fmla="*/ 60 w 123"/>
                <a:gd name="T69" fmla="*/ 69 h 73"/>
                <a:gd name="T70" fmla="*/ 76 w 123"/>
                <a:gd name="T71" fmla="*/ 63 h 73"/>
                <a:gd name="T72" fmla="*/ 92 w 123"/>
                <a:gd name="T73" fmla="*/ 54 h 73"/>
                <a:gd name="T74" fmla="*/ 107 w 123"/>
                <a:gd name="T75" fmla="*/ 43 h 73"/>
                <a:gd name="T76" fmla="*/ 123 w 123"/>
                <a:gd name="T77" fmla="*/ 31 h 73"/>
                <a:gd name="T78" fmla="*/ 123 w 123"/>
                <a:gd name="T79" fmla="*/ 3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3" h="73">
                  <a:moveTo>
                    <a:pt x="123" y="31"/>
                  </a:moveTo>
                  <a:lnTo>
                    <a:pt x="123" y="31"/>
                  </a:lnTo>
                  <a:lnTo>
                    <a:pt x="123" y="24"/>
                  </a:lnTo>
                  <a:lnTo>
                    <a:pt x="122" y="21"/>
                  </a:lnTo>
                  <a:lnTo>
                    <a:pt x="121" y="17"/>
                  </a:lnTo>
                  <a:lnTo>
                    <a:pt x="117" y="14"/>
                  </a:lnTo>
                  <a:lnTo>
                    <a:pt x="115" y="12"/>
                  </a:lnTo>
                  <a:lnTo>
                    <a:pt x="111" y="9"/>
                  </a:lnTo>
                  <a:lnTo>
                    <a:pt x="106" y="7"/>
                  </a:lnTo>
                  <a:lnTo>
                    <a:pt x="106" y="7"/>
                  </a:lnTo>
                  <a:lnTo>
                    <a:pt x="96" y="3"/>
                  </a:lnTo>
                  <a:lnTo>
                    <a:pt x="87" y="1"/>
                  </a:lnTo>
                  <a:lnTo>
                    <a:pt x="78" y="0"/>
                  </a:lnTo>
                  <a:lnTo>
                    <a:pt x="69" y="1"/>
                  </a:lnTo>
                  <a:lnTo>
                    <a:pt x="61" y="2"/>
                  </a:lnTo>
                  <a:lnTo>
                    <a:pt x="53" y="4"/>
                  </a:lnTo>
                  <a:lnTo>
                    <a:pt x="47" y="8"/>
                  </a:lnTo>
                  <a:lnTo>
                    <a:pt x="40" y="11"/>
                  </a:lnTo>
                  <a:lnTo>
                    <a:pt x="28" y="17"/>
                  </a:lnTo>
                  <a:lnTo>
                    <a:pt x="20" y="25"/>
                  </a:lnTo>
                  <a:lnTo>
                    <a:pt x="12" y="31"/>
                  </a:lnTo>
                  <a:lnTo>
                    <a:pt x="12" y="31"/>
                  </a:lnTo>
                  <a:lnTo>
                    <a:pt x="5" y="39"/>
                  </a:lnTo>
                  <a:lnTo>
                    <a:pt x="2" y="46"/>
                  </a:lnTo>
                  <a:lnTo>
                    <a:pt x="0" y="53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8" y="65"/>
                  </a:lnTo>
                  <a:lnTo>
                    <a:pt x="14" y="69"/>
                  </a:lnTo>
                  <a:lnTo>
                    <a:pt x="21" y="71"/>
                  </a:lnTo>
                  <a:lnTo>
                    <a:pt x="29" y="73"/>
                  </a:lnTo>
                  <a:lnTo>
                    <a:pt x="37" y="73"/>
                  </a:lnTo>
                  <a:lnTo>
                    <a:pt x="45" y="72"/>
                  </a:lnTo>
                  <a:lnTo>
                    <a:pt x="52" y="71"/>
                  </a:lnTo>
                  <a:lnTo>
                    <a:pt x="60" y="69"/>
                  </a:lnTo>
                  <a:lnTo>
                    <a:pt x="76" y="63"/>
                  </a:lnTo>
                  <a:lnTo>
                    <a:pt x="92" y="54"/>
                  </a:lnTo>
                  <a:lnTo>
                    <a:pt x="107" y="43"/>
                  </a:lnTo>
                  <a:lnTo>
                    <a:pt x="123" y="31"/>
                  </a:lnTo>
                  <a:lnTo>
                    <a:pt x="123" y="31"/>
                  </a:lnTo>
                  <a:close/>
                </a:path>
              </a:pathLst>
            </a:custGeom>
            <a:solidFill>
              <a:srgbClr val="BEBF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58"/>
            <p:cNvSpPr>
              <a:spLocks/>
            </p:cNvSpPr>
            <p:nvPr/>
          </p:nvSpPr>
          <p:spPr bwMode="auto">
            <a:xfrm flipH="1">
              <a:off x="7254151" y="2940550"/>
              <a:ext cx="131086" cy="49921"/>
            </a:xfrm>
            <a:custGeom>
              <a:avLst/>
              <a:gdLst>
                <a:gd name="T0" fmla="*/ 0 w 122"/>
                <a:gd name="T1" fmla="*/ 30 h 56"/>
                <a:gd name="T2" fmla="*/ 0 w 122"/>
                <a:gd name="T3" fmla="*/ 30 h 56"/>
                <a:gd name="T4" fmla="*/ 1 w 122"/>
                <a:gd name="T5" fmla="*/ 35 h 56"/>
                <a:gd name="T6" fmla="*/ 4 w 122"/>
                <a:gd name="T7" fmla="*/ 39 h 56"/>
                <a:gd name="T8" fmla="*/ 9 w 122"/>
                <a:gd name="T9" fmla="*/ 44 h 56"/>
                <a:gd name="T10" fmla="*/ 14 w 122"/>
                <a:gd name="T11" fmla="*/ 48 h 56"/>
                <a:gd name="T12" fmla="*/ 20 w 122"/>
                <a:gd name="T13" fmla="*/ 51 h 56"/>
                <a:gd name="T14" fmla="*/ 27 w 122"/>
                <a:gd name="T15" fmla="*/ 53 h 56"/>
                <a:gd name="T16" fmla="*/ 35 w 122"/>
                <a:gd name="T17" fmla="*/ 55 h 56"/>
                <a:gd name="T18" fmla="*/ 42 w 122"/>
                <a:gd name="T19" fmla="*/ 56 h 56"/>
                <a:gd name="T20" fmla="*/ 42 w 122"/>
                <a:gd name="T21" fmla="*/ 56 h 56"/>
                <a:gd name="T22" fmla="*/ 48 w 122"/>
                <a:gd name="T23" fmla="*/ 56 h 56"/>
                <a:gd name="T24" fmla="*/ 54 w 122"/>
                <a:gd name="T25" fmla="*/ 55 h 56"/>
                <a:gd name="T26" fmla="*/ 66 w 122"/>
                <a:gd name="T27" fmla="*/ 51 h 56"/>
                <a:gd name="T28" fmla="*/ 78 w 122"/>
                <a:gd name="T29" fmla="*/ 46 h 56"/>
                <a:gd name="T30" fmla="*/ 91 w 122"/>
                <a:gd name="T31" fmla="*/ 38 h 56"/>
                <a:gd name="T32" fmla="*/ 102 w 122"/>
                <a:gd name="T33" fmla="*/ 30 h 56"/>
                <a:gd name="T34" fmla="*/ 111 w 122"/>
                <a:gd name="T35" fmla="*/ 20 h 56"/>
                <a:gd name="T36" fmla="*/ 119 w 122"/>
                <a:gd name="T37" fmla="*/ 10 h 56"/>
                <a:gd name="T38" fmla="*/ 121 w 122"/>
                <a:gd name="T39" fmla="*/ 5 h 56"/>
                <a:gd name="T40" fmla="*/ 122 w 122"/>
                <a:gd name="T41" fmla="*/ 0 h 56"/>
                <a:gd name="T42" fmla="*/ 122 w 122"/>
                <a:gd name="T43" fmla="*/ 0 h 56"/>
                <a:gd name="T44" fmla="*/ 106 w 122"/>
                <a:gd name="T45" fmla="*/ 12 h 56"/>
                <a:gd name="T46" fmla="*/ 91 w 122"/>
                <a:gd name="T47" fmla="*/ 23 h 56"/>
                <a:gd name="T48" fmla="*/ 75 w 122"/>
                <a:gd name="T49" fmla="*/ 32 h 56"/>
                <a:gd name="T50" fmla="*/ 59 w 122"/>
                <a:gd name="T51" fmla="*/ 38 h 56"/>
                <a:gd name="T52" fmla="*/ 51 w 122"/>
                <a:gd name="T53" fmla="*/ 40 h 56"/>
                <a:gd name="T54" fmla="*/ 44 w 122"/>
                <a:gd name="T55" fmla="*/ 41 h 56"/>
                <a:gd name="T56" fmla="*/ 36 w 122"/>
                <a:gd name="T57" fmla="*/ 42 h 56"/>
                <a:gd name="T58" fmla="*/ 28 w 122"/>
                <a:gd name="T59" fmla="*/ 42 h 56"/>
                <a:gd name="T60" fmla="*/ 20 w 122"/>
                <a:gd name="T61" fmla="*/ 40 h 56"/>
                <a:gd name="T62" fmla="*/ 13 w 122"/>
                <a:gd name="T63" fmla="*/ 38 h 56"/>
                <a:gd name="T64" fmla="*/ 7 w 122"/>
                <a:gd name="T65" fmla="*/ 34 h 56"/>
                <a:gd name="T66" fmla="*/ 0 w 122"/>
                <a:gd name="T67" fmla="*/ 30 h 56"/>
                <a:gd name="T68" fmla="*/ 0 w 122"/>
                <a:gd name="T69" fmla="*/ 3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2" h="56">
                  <a:moveTo>
                    <a:pt x="0" y="30"/>
                  </a:moveTo>
                  <a:lnTo>
                    <a:pt x="0" y="30"/>
                  </a:lnTo>
                  <a:lnTo>
                    <a:pt x="1" y="35"/>
                  </a:lnTo>
                  <a:lnTo>
                    <a:pt x="4" y="39"/>
                  </a:lnTo>
                  <a:lnTo>
                    <a:pt x="9" y="44"/>
                  </a:lnTo>
                  <a:lnTo>
                    <a:pt x="14" y="48"/>
                  </a:lnTo>
                  <a:lnTo>
                    <a:pt x="20" y="51"/>
                  </a:lnTo>
                  <a:lnTo>
                    <a:pt x="27" y="53"/>
                  </a:lnTo>
                  <a:lnTo>
                    <a:pt x="35" y="55"/>
                  </a:lnTo>
                  <a:lnTo>
                    <a:pt x="42" y="56"/>
                  </a:lnTo>
                  <a:lnTo>
                    <a:pt x="42" y="56"/>
                  </a:lnTo>
                  <a:lnTo>
                    <a:pt x="48" y="56"/>
                  </a:lnTo>
                  <a:lnTo>
                    <a:pt x="54" y="55"/>
                  </a:lnTo>
                  <a:lnTo>
                    <a:pt x="66" y="51"/>
                  </a:lnTo>
                  <a:lnTo>
                    <a:pt x="78" y="46"/>
                  </a:lnTo>
                  <a:lnTo>
                    <a:pt x="91" y="38"/>
                  </a:lnTo>
                  <a:lnTo>
                    <a:pt x="102" y="30"/>
                  </a:lnTo>
                  <a:lnTo>
                    <a:pt x="111" y="20"/>
                  </a:lnTo>
                  <a:lnTo>
                    <a:pt x="119" y="10"/>
                  </a:lnTo>
                  <a:lnTo>
                    <a:pt x="121" y="5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06" y="12"/>
                  </a:lnTo>
                  <a:lnTo>
                    <a:pt x="91" y="23"/>
                  </a:lnTo>
                  <a:lnTo>
                    <a:pt x="75" y="32"/>
                  </a:lnTo>
                  <a:lnTo>
                    <a:pt x="59" y="38"/>
                  </a:lnTo>
                  <a:lnTo>
                    <a:pt x="51" y="40"/>
                  </a:lnTo>
                  <a:lnTo>
                    <a:pt x="44" y="41"/>
                  </a:lnTo>
                  <a:lnTo>
                    <a:pt x="36" y="42"/>
                  </a:lnTo>
                  <a:lnTo>
                    <a:pt x="28" y="42"/>
                  </a:lnTo>
                  <a:lnTo>
                    <a:pt x="20" y="40"/>
                  </a:lnTo>
                  <a:lnTo>
                    <a:pt x="13" y="38"/>
                  </a:lnTo>
                  <a:lnTo>
                    <a:pt x="7" y="34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888C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859"/>
            <p:cNvSpPr>
              <a:spLocks/>
            </p:cNvSpPr>
            <p:nvPr/>
          </p:nvSpPr>
          <p:spPr bwMode="auto">
            <a:xfrm flipH="1">
              <a:off x="7834676" y="3296239"/>
              <a:ext cx="212235" cy="93602"/>
            </a:xfrm>
            <a:custGeom>
              <a:avLst/>
              <a:gdLst>
                <a:gd name="T0" fmla="*/ 204 w 204"/>
                <a:gd name="T1" fmla="*/ 0 h 111"/>
                <a:gd name="T2" fmla="*/ 204 w 204"/>
                <a:gd name="T3" fmla="*/ 17 h 111"/>
                <a:gd name="T4" fmla="*/ 152 w 204"/>
                <a:gd name="T5" fmla="*/ 41 h 111"/>
                <a:gd name="T6" fmla="*/ 143 w 204"/>
                <a:gd name="T7" fmla="*/ 36 h 111"/>
                <a:gd name="T8" fmla="*/ 143 w 204"/>
                <a:gd name="T9" fmla="*/ 36 h 111"/>
                <a:gd name="T10" fmla="*/ 135 w 204"/>
                <a:gd name="T11" fmla="*/ 34 h 111"/>
                <a:gd name="T12" fmla="*/ 127 w 204"/>
                <a:gd name="T13" fmla="*/ 33 h 111"/>
                <a:gd name="T14" fmla="*/ 127 w 204"/>
                <a:gd name="T15" fmla="*/ 33 h 111"/>
                <a:gd name="T16" fmla="*/ 118 w 204"/>
                <a:gd name="T17" fmla="*/ 34 h 111"/>
                <a:gd name="T18" fmla="*/ 109 w 204"/>
                <a:gd name="T19" fmla="*/ 38 h 111"/>
                <a:gd name="T20" fmla="*/ 101 w 204"/>
                <a:gd name="T21" fmla="*/ 44 h 111"/>
                <a:gd name="T22" fmla="*/ 99 w 204"/>
                <a:gd name="T23" fmla="*/ 47 h 111"/>
                <a:gd name="T24" fmla="*/ 96 w 204"/>
                <a:gd name="T25" fmla="*/ 51 h 111"/>
                <a:gd name="T26" fmla="*/ 96 w 204"/>
                <a:gd name="T27" fmla="*/ 51 h 111"/>
                <a:gd name="T28" fmla="*/ 94 w 204"/>
                <a:gd name="T29" fmla="*/ 60 h 111"/>
                <a:gd name="T30" fmla="*/ 92 w 204"/>
                <a:gd name="T31" fmla="*/ 68 h 111"/>
                <a:gd name="T32" fmla="*/ 0 w 204"/>
                <a:gd name="T33" fmla="*/ 111 h 111"/>
                <a:gd name="T34" fmla="*/ 0 w 204"/>
                <a:gd name="T35" fmla="*/ 111 h 111"/>
                <a:gd name="T36" fmla="*/ 3 w 204"/>
                <a:gd name="T37" fmla="*/ 100 h 111"/>
                <a:gd name="T38" fmla="*/ 7 w 204"/>
                <a:gd name="T39" fmla="*/ 89 h 111"/>
                <a:gd name="T40" fmla="*/ 14 w 204"/>
                <a:gd name="T41" fmla="*/ 79 h 111"/>
                <a:gd name="T42" fmla="*/ 21 w 204"/>
                <a:gd name="T43" fmla="*/ 70 h 111"/>
                <a:gd name="T44" fmla="*/ 30 w 204"/>
                <a:gd name="T45" fmla="*/ 61 h 111"/>
                <a:gd name="T46" fmla="*/ 41 w 204"/>
                <a:gd name="T47" fmla="*/ 52 h 111"/>
                <a:gd name="T48" fmla="*/ 52 w 204"/>
                <a:gd name="T49" fmla="*/ 44 h 111"/>
                <a:gd name="T50" fmla="*/ 66 w 204"/>
                <a:gd name="T51" fmla="*/ 36 h 111"/>
                <a:gd name="T52" fmla="*/ 79 w 204"/>
                <a:gd name="T53" fmla="*/ 29 h 111"/>
                <a:gd name="T54" fmla="*/ 95 w 204"/>
                <a:gd name="T55" fmla="*/ 22 h 111"/>
                <a:gd name="T56" fmla="*/ 110 w 204"/>
                <a:gd name="T57" fmla="*/ 17 h 111"/>
                <a:gd name="T58" fmla="*/ 127 w 204"/>
                <a:gd name="T59" fmla="*/ 11 h 111"/>
                <a:gd name="T60" fmla="*/ 145 w 204"/>
                <a:gd name="T61" fmla="*/ 7 h 111"/>
                <a:gd name="T62" fmla="*/ 164 w 204"/>
                <a:gd name="T63" fmla="*/ 4 h 111"/>
                <a:gd name="T64" fmla="*/ 183 w 204"/>
                <a:gd name="T65" fmla="*/ 2 h 111"/>
                <a:gd name="T66" fmla="*/ 204 w 204"/>
                <a:gd name="T6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04" h="111">
                  <a:moveTo>
                    <a:pt x="204" y="0"/>
                  </a:moveTo>
                  <a:lnTo>
                    <a:pt x="204" y="17"/>
                  </a:lnTo>
                  <a:lnTo>
                    <a:pt x="152" y="41"/>
                  </a:lnTo>
                  <a:lnTo>
                    <a:pt x="143" y="36"/>
                  </a:lnTo>
                  <a:lnTo>
                    <a:pt x="143" y="36"/>
                  </a:lnTo>
                  <a:lnTo>
                    <a:pt x="135" y="34"/>
                  </a:lnTo>
                  <a:lnTo>
                    <a:pt x="127" y="33"/>
                  </a:lnTo>
                  <a:lnTo>
                    <a:pt x="127" y="33"/>
                  </a:lnTo>
                  <a:lnTo>
                    <a:pt x="118" y="34"/>
                  </a:lnTo>
                  <a:lnTo>
                    <a:pt x="109" y="38"/>
                  </a:lnTo>
                  <a:lnTo>
                    <a:pt x="101" y="44"/>
                  </a:lnTo>
                  <a:lnTo>
                    <a:pt x="99" y="47"/>
                  </a:lnTo>
                  <a:lnTo>
                    <a:pt x="96" y="51"/>
                  </a:lnTo>
                  <a:lnTo>
                    <a:pt x="96" y="51"/>
                  </a:lnTo>
                  <a:lnTo>
                    <a:pt x="94" y="60"/>
                  </a:lnTo>
                  <a:lnTo>
                    <a:pt x="92" y="68"/>
                  </a:lnTo>
                  <a:lnTo>
                    <a:pt x="0" y="111"/>
                  </a:lnTo>
                  <a:lnTo>
                    <a:pt x="0" y="111"/>
                  </a:lnTo>
                  <a:lnTo>
                    <a:pt x="3" y="100"/>
                  </a:lnTo>
                  <a:lnTo>
                    <a:pt x="7" y="89"/>
                  </a:lnTo>
                  <a:lnTo>
                    <a:pt x="14" y="79"/>
                  </a:lnTo>
                  <a:lnTo>
                    <a:pt x="21" y="70"/>
                  </a:lnTo>
                  <a:lnTo>
                    <a:pt x="30" y="61"/>
                  </a:lnTo>
                  <a:lnTo>
                    <a:pt x="41" y="52"/>
                  </a:lnTo>
                  <a:lnTo>
                    <a:pt x="52" y="44"/>
                  </a:lnTo>
                  <a:lnTo>
                    <a:pt x="66" y="36"/>
                  </a:lnTo>
                  <a:lnTo>
                    <a:pt x="79" y="29"/>
                  </a:lnTo>
                  <a:lnTo>
                    <a:pt x="95" y="22"/>
                  </a:lnTo>
                  <a:lnTo>
                    <a:pt x="110" y="17"/>
                  </a:lnTo>
                  <a:lnTo>
                    <a:pt x="127" y="11"/>
                  </a:lnTo>
                  <a:lnTo>
                    <a:pt x="145" y="7"/>
                  </a:lnTo>
                  <a:lnTo>
                    <a:pt x="164" y="4"/>
                  </a:lnTo>
                  <a:lnTo>
                    <a:pt x="183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85C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860"/>
            <p:cNvSpPr>
              <a:spLocks/>
            </p:cNvSpPr>
            <p:nvPr/>
          </p:nvSpPr>
          <p:spPr bwMode="auto">
            <a:xfrm flipH="1">
              <a:off x="7834676" y="3296239"/>
              <a:ext cx="212235" cy="93602"/>
            </a:xfrm>
            <a:custGeom>
              <a:avLst/>
              <a:gdLst>
                <a:gd name="T0" fmla="*/ 204 w 204"/>
                <a:gd name="T1" fmla="*/ 0 h 111"/>
                <a:gd name="T2" fmla="*/ 204 w 204"/>
                <a:gd name="T3" fmla="*/ 17 h 111"/>
                <a:gd name="T4" fmla="*/ 152 w 204"/>
                <a:gd name="T5" fmla="*/ 41 h 111"/>
                <a:gd name="T6" fmla="*/ 143 w 204"/>
                <a:gd name="T7" fmla="*/ 36 h 111"/>
                <a:gd name="T8" fmla="*/ 143 w 204"/>
                <a:gd name="T9" fmla="*/ 36 h 111"/>
                <a:gd name="T10" fmla="*/ 135 w 204"/>
                <a:gd name="T11" fmla="*/ 34 h 111"/>
                <a:gd name="T12" fmla="*/ 127 w 204"/>
                <a:gd name="T13" fmla="*/ 33 h 111"/>
                <a:gd name="T14" fmla="*/ 127 w 204"/>
                <a:gd name="T15" fmla="*/ 33 h 111"/>
                <a:gd name="T16" fmla="*/ 118 w 204"/>
                <a:gd name="T17" fmla="*/ 34 h 111"/>
                <a:gd name="T18" fmla="*/ 109 w 204"/>
                <a:gd name="T19" fmla="*/ 38 h 111"/>
                <a:gd name="T20" fmla="*/ 101 w 204"/>
                <a:gd name="T21" fmla="*/ 44 h 111"/>
                <a:gd name="T22" fmla="*/ 99 w 204"/>
                <a:gd name="T23" fmla="*/ 47 h 111"/>
                <a:gd name="T24" fmla="*/ 96 w 204"/>
                <a:gd name="T25" fmla="*/ 51 h 111"/>
                <a:gd name="T26" fmla="*/ 96 w 204"/>
                <a:gd name="T27" fmla="*/ 51 h 111"/>
                <a:gd name="T28" fmla="*/ 94 w 204"/>
                <a:gd name="T29" fmla="*/ 60 h 111"/>
                <a:gd name="T30" fmla="*/ 92 w 204"/>
                <a:gd name="T31" fmla="*/ 68 h 111"/>
                <a:gd name="T32" fmla="*/ 0 w 204"/>
                <a:gd name="T33" fmla="*/ 111 h 111"/>
                <a:gd name="T34" fmla="*/ 0 w 204"/>
                <a:gd name="T35" fmla="*/ 111 h 111"/>
                <a:gd name="T36" fmla="*/ 3 w 204"/>
                <a:gd name="T37" fmla="*/ 100 h 111"/>
                <a:gd name="T38" fmla="*/ 7 w 204"/>
                <a:gd name="T39" fmla="*/ 89 h 111"/>
                <a:gd name="T40" fmla="*/ 14 w 204"/>
                <a:gd name="T41" fmla="*/ 79 h 111"/>
                <a:gd name="T42" fmla="*/ 21 w 204"/>
                <a:gd name="T43" fmla="*/ 70 h 111"/>
                <a:gd name="T44" fmla="*/ 30 w 204"/>
                <a:gd name="T45" fmla="*/ 61 h 111"/>
                <a:gd name="T46" fmla="*/ 41 w 204"/>
                <a:gd name="T47" fmla="*/ 52 h 111"/>
                <a:gd name="T48" fmla="*/ 52 w 204"/>
                <a:gd name="T49" fmla="*/ 44 h 111"/>
                <a:gd name="T50" fmla="*/ 66 w 204"/>
                <a:gd name="T51" fmla="*/ 36 h 111"/>
                <a:gd name="T52" fmla="*/ 79 w 204"/>
                <a:gd name="T53" fmla="*/ 29 h 111"/>
                <a:gd name="T54" fmla="*/ 95 w 204"/>
                <a:gd name="T55" fmla="*/ 22 h 111"/>
                <a:gd name="T56" fmla="*/ 110 w 204"/>
                <a:gd name="T57" fmla="*/ 17 h 111"/>
                <a:gd name="T58" fmla="*/ 127 w 204"/>
                <a:gd name="T59" fmla="*/ 11 h 111"/>
                <a:gd name="T60" fmla="*/ 145 w 204"/>
                <a:gd name="T61" fmla="*/ 7 h 111"/>
                <a:gd name="T62" fmla="*/ 164 w 204"/>
                <a:gd name="T63" fmla="*/ 4 h 111"/>
                <a:gd name="T64" fmla="*/ 183 w 204"/>
                <a:gd name="T65" fmla="*/ 2 h 111"/>
                <a:gd name="T66" fmla="*/ 204 w 204"/>
                <a:gd name="T6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04" h="111">
                  <a:moveTo>
                    <a:pt x="204" y="0"/>
                  </a:moveTo>
                  <a:lnTo>
                    <a:pt x="204" y="17"/>
                  </a:lnTo>
                  <a:lnTo>
                    <a:pt x="152" y="41"/>
                  </a:lnTo>
                  <a:lnTo>
                    <a:pt x="143" y="36"/>
                  </a:lnTo>
                  <a:lnTo>
                    <a:pt x="143" y="36"/>
                  </a:lnTo>
                  <a:lnTo>
                    <a:pt x="135" y="34"/>
                  </a:lnTo>
                  <a:lnTo>
                    <a:pt x="127" y="33"/>
                  </a:lnTo>
                  <a:lnTo>
                    <a:pt x="127" y="33"/>
                  </a:lnTo>
                  <a:lnTo>
                    <a:pt x="118" y="34"/>
                  </a:lnTo>
                  <a:lnTo>
                    <a:pt x="109" y="38"/>
                  </a:lnTo>
                  <a:lnTo>
                    <a:pt x="101" y="44"/>
                  </a:lnTo>
                  <a:lnTo>
                    <a:pt x="99" y="47"/>
                  </a:lnTo>
                  <a:lnTo>
                    <a:pt x="96" y="51"/>
                  </a:lnTo>
                  <a:lnTo>
                    <a:pt x="96" y="51"/>
                  </a:lnTo>
                  <a:lnTo>
                    <a:pt x="94" y="60"/>
                  </a:lnTo>
                  <a:lnTo>
                    <a:pt x="92" y="68"/>
                  </a:lnTo>
                  <a:lnTo>
                    <a:pt x="0" y="111"/>
                  </a:lnTo>
                  <a:lnTo>
                    <a:pt x="0" y="111"/>
                  </a:lnTo>
                  <a:lnTo>
                    <a:pt x="3" y="100"/>
                  </a:lnTo>
                  <a:lnTo>
                    <a:pt x="7" y="89"/>
                  </a:lnTo>
                  <a:lnTo>
                    <a:pt x="14" y="79"/>
                  </a:lnTo>
                  <a:lnTo>
                    <a:pt x="21" y="70"/>
                  </a:lnTo>
                  <a:lnTo>
                    <a:pt x="30" y="61"/>
                  </a:lnTo>
                  <a:lnTo>
                    <a:pt x="41" y="52"/>
                  </a:lnTo>
                  <a:lnTo>
                    <a:pt x="52" y="44"/>
                  </a:lnTo>
                  <a:lnTo>
                    <a:pt x="66" y="36"/>
                  </a:lnTo>
                  <a:lnTo>
                    <a:pt x="79" y="29"/>
                  </a:lnTo>
                  <a:lnTo>
                    <a:pt x="95" y="22"/>
                  </a:lnTo>
                  <a:lnTo>
                    <a:pt x="110" y="17"/>
                  </a:lnTo>
                  <a:lnTo>
                    <a:pt x="127" y="11"/>
                  </a:lnTo>
                  <a:lnTo>
                    <a:pt x="145" y="7"/>
                  </a:lnTo>
                  <a:lnTo>
                    <a:pt x="164" y="4"/>
                  </a:lnTo>
                  <a:lnTo>
                    <a:pt x="183" y="2"/>
                  </a:lnTo>
                  <a:lnTo>
                    <a:pt x="20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861"/>
            <p:cNvSpPr>
              <a:spLocks/>
            </p:cNvSpPr>
            <p:nvPr/>
          </p:nvSpPr>
          <p:spPr bwMode="auto">
            <a:xfrm flipH="1">
              <a:off x="7647410" y="3321200"/>
              <a:ext cx="305868" cy="156004"/>
            </a:xfrm>
            <a:custGeom>
              <a:avLst/>
              <a:gdLst>
                <a:gd name="T0" fmla="*/ 20 w 294"/>
                <a:gd name="T1" fmla="*/ 64 h 174"/>
                <a:gd name="T2" fmla="*/ 20 w 294"/>
                <a:gd name="T3" fmla="*/ 64 h 174"/>
                <a:gd name="T4" fmla="*/ 14 w 294"/>
                <a:gd name="T5" fmla="*/ 59 h 174"/>
                <a:gd name="T6" fmla="*/ 8 w 294"/>
                <a:gd name="T7" fmla="*/ 55 h 174"/>
                <a:gd name="T8" fmla="*/ 5 w 294"/>
                <a:gd name="T9" fmla="*/ 50 h 174"/>
                <a:gd name="T10" fmla="*/ 3 w 294"/>
                <a:gd name="T11" fmla="*/ 44 h 174"/>
                <a:gd name="T12" fmla="*/ 0 w 294"/>
                <a:gd name="T13" fmla="*/ 38 h 174"/>
                <a:gd name="T14" fmla="*/ 0 w 294"/>
                <a:gd name="T15" fmla="*/ 31 h 174"/>
                <a:gd name="T16" fmla="*/ 2 w 294"/>
                <a:gd name="T17" fmla="*/ 25 h 174"/>
                <a:gd name="T18" fmla="*/ 4 w 294"/>
                <a:gd name="T19" fmla="*/ 18 h 174"/>
                <a:gd name="T20" fmla="*/ 4 w 294"/>
                <a:gd name="T21" fmla="*/ 18 h 174"/>
                <a:gd name="T22" fmla="*/ 8 w 294"/>
                <a:gd name="T23" fmla="*/ 13 h 174"/>
                <a:gd name="T24" fmla="*/ 13 w 294"/>
                <a:gd name="T25" fmla="*/ 9 h 174"/>
                <a:gd name="T26" fmla="*/ 18 w 294"/>
                <a:gd name="T27" fmla="*/ 4 h 174"/>
                <a:gd name="T28" fmla="*/ 24 w 294"/>
                <a:gd name="T29" fmla="*/ 2 h 174"/>
                <a:gd name="T30" fmla="*/ 31 w 294"/>
                <a:gd name="T31" fmla="*/ 0 h 174"/>
                <a:gd name="T32" fmla="*/ 37 w 294"/>
                <a:gd name="T33" fmla="*/ 0 h 174"/>
                <a:gd name="T34" fmla="*/ 44 w 294"/>
                <a:gd name="T35" fmla="*/ 1 h 174"/>
                <a:gd name="T36" fmla="*/ 51 w 294"/>
                <a:gd name="T37" fmla="*/ 3 h 174"/>
                <a:gd name="T38" fmla="*/ 275 w 294"/>
                <a:gd name="T39" fmla="*/ 111 h 174"/>
                <a:gd name="T40" fmla="*/ 275 w 294"/>
                <a:gd name="T41" fmla="*/ 111 h 174"/>
                <a:gd name="T42" fmla="*/ 281 w 294"/>
                <a:gd name="T43" fmla="*/ 114 h 174"/>
                <a:gd name="T44" fmla="*/ 285 w 294"/>
                <a:gd name="T45" fmla="*/ 120 h 174"/>
                <a:gd name="T46" fmla="*/ 290 w 294"/>
                <a:gd name="T47" fmla="*/ 125 h 174"/>
                <a:gd name="T48" fmla="*/ 292 w 294"/>
                <a:gd name="T49" fmla="*/ 131 h 174"/>
                <a:gd name="T50" fmla="*/ 294 w 294"/>
                <a:gd name="T51" fmla="*/ 137 h 174"/>
                <a:gd name="T52" fmla="*/ 294 w 294"/>
                <a:gd name="T53" fmla="*/ 144 h 174"/>
                <a:gd name="T54" fmla="*/ 293 w 294"/>
                <a:gd name="T55" fmla="*/ 150 h 174"/>
                <a:gd name="T56" fmla="*/ 291 w 294"/>
                <a:gd name="T57" fmla="*/ 155 h 174"/>
                <a:gd name="T58" fmla="*/ 291 w 294"/>
                <a:gd name="T59" fmla="*/ 155 h 174"/>
                <a:gd name="T60" fmla="*/ 287 w 294"/>
                <a:gd name="T61" fmla="*/ 162 h 174"/>
                <a:gd name="T62" fmla="*/ 282 w 294"/>
                <a:gd name="T63" fmla="*/ 166 h 174"/>
                <a:gd name="T64" fmla="*/ 276 w 294"/>
                <a:gd name="T65" fmla="*/ 171 h 174"/>
                <a:gd name="T66" fmla="*/ 271 w 294"/>
                <a:gd name="T67" fmla="*/ 173 h 174"/>
                <a:gd name="T68" fmla="*/ 264 w 294"/>
                <a:gd name="T69" fmla="*/ 174 h 174"/>
                <a:gd name="T70" fmla="*/ 257 w 294"/>
                <a:gd name="T71" fmla="*/ 174 h 174"/>
                <a:gd name="T72" fmla="*/ 251 w 294"/>
                <a:gd name="T73" fmla="*/ 173 h 174"/>
                <a:gd name="T74" fmla="*/ 244 w 294"/>
                <a:gd name="T75" fmla="*/ 171 h 174"/>
                <a:gd name="T76" fmla="*/ 20 w 294"/>
                <a:gd name="T77" fmla="*/ 6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94" h="174">
                  <a:moveTo>
                    <a:pt x="20" y="64"/>
                  </a:moveTo>
                  <a:lnTo>
                    <a:pt x="20" y="64"/>
                  </a:lnTo>
                  <a:lnTo>
                    <a:pt x="14" y="59"/>
                  </a:lnTo>
                  <a:lnTo>
                    <a:pt x="8" y="55"/>
                  </a:lnTo>
                  <a:lnTo>
                    <a:pt x="5" y="50"/>
                  </a:lnTo>
                  <a:lnTo>
                    <a:pt x="3" y="44"/>
                  </a:lnTo>
                  <a:lnTo>
                    <a:pt x="0" y="38"/>
                  </a:lnTo>
                  <a:lnTo>
                    <a:pt x="0" y="31"/>
                  </a:lnTo>
                  <a:lnTo>
                    <a:pt x="2" y="25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8" y="13"/>
                  </a:lnTo>
                  <a:lnTo>
                    <a:pt x="13" y="9"/>
                  </a:lnTo>
                  <a:lnTo>
                    <a:pt x="18" y="4"/>
                  </a:lnTo>
                  <a:lnTo>
                    <a:pt x="24" y="2"/>
                  </a:lnTo>
                  <a:lnTo>
                    <a:pt x="31" y="0"/>
                  </a:lnTo>
                  <a:lnTo>
                    <a:pt x="37" y="0"/>
                  </a:lnTo>
                  <a:lnTo>
                    <a:pt x="44" y="1"/>
                  </a:lnTo>
                  <a:lnTo>
                    <a:pt x="51" y="3"/>
                  </a:lnTo>
                  <a:lnTo>
                    <a:pt x="275" y="111"/>
                  </a:lnTo>
                  <a:lnTo>
                    <a:pt x="275" y="111"/>
                  </a:lnTo>
                  <a:lnTo>
                    <a:pt x="281" y="114"/>
                  </a:lnTo>
                  <a:lnTo>
                    <a:pt x="285" y="120"/>
                  </a:lnTo>
                  <a:lnTo>
                    <a:pt x="290" y="125"/>
                  </a:lnTo>
                  <a:lnTo>
                    <a:pt x="292" y="131"/>
                  </a:lnTo>
                  <a:lnTo>
                    <a:pt x="294" y="137"/>
                  </a:lnTo>
                  <a:lnTo>
                    <a:pt x="294" y="144"/>
                  </a:lnTo>
                  <a:lnTo>
                    <a:pt x="293" y="150"/>
                  </a:lnTo>
                  <a:lnTo>
                    <a:pt x="291" y="155"/>
                  </a:lnTo>
                  <a:lnTo>
                    <a:pt x="291" y="155"/>
                  </a:lnTo>
                  <a:lnTo>
                    <a:pt x="287" y="162"/>
                  </a:lnTo>
                  <a:lnTo>
                    <a:pt x="282" y="166"/>
                  </a:lnTo>
                  <a:lnTo>
                    <a:pt x="276" y="171"/>
                  </a:lnTo>
                  <a:lnTo>
                    <a:pt x="271" y="173"/>
                  </a:lnTo>
                  <a:lnTo>
                    <a:pt x="264" y="174"/>
                  </a:lnTo>
                  <a:lnTo>
                    <a:pt x="257" y="174"/>
                  </a:lnTo>
                  <a:lnTo>
                    <a:pt x="251" y="173"/>
                  </a:lnTo>
                  <a:lnTo>
                    <a:pt x="244" y="171"/>
                  </a:lnTo>
                  <a:lnTo>
                    <a:pt x="20" y="64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862"/>
            <p:cNvSpPr>
              <a:spLocks/>
            </p:cNvSpPr>
            <p:nvPr/>
          </p:nvSpPr>
          <p:spPr bwMode="auto">
            <a:xfrm flipH="1">
              <a:off x="7647410" y="3321200"/>
              <a:ext cx="305868" cy="156004"/>
            </a:xfrm>
            <a:custGeom>
              <a:avLst/>
              <a:gdLst>
                <a:gd name="T0" fmla="*/ 20 w 294"/>
                <a:gd name="T1" fmla="*/ 64 h 174"/>
                <a:gd name="T2" fmla="*/ 20 w 294"/>
                <a:gd name="T3" fmla="*/ 64 h 174"/>
                <a:gd name="T4" fmla="*/ 14 w 294"/>
                <a:gd name="T5" fmla="*/ 59 h 174"/>
                <a:gd name="T6" fmla="*/ 8 w 294"/>
                <a:gd name="T7" fmla="*/ 55 h 174"/>
                <a:gd name="T8" fmla="*/ 5 w 294"/>
                <a:gd name="T9" fmla="*/ 50 h 174"/>
                <a:gd name="T10" fmla="*/ 3 w 294"/>
                <a:gd name="T11" fmla="*/ 44 h 174"/>
                <a:gd name="T12" fmla="*/ 0 w 294"/>
                <a:gd name="T13" fmla="*/ 38 h 174"/>
                <a:gd name="T14" fmla="*/ 0 w 294"/>
                <a:gd name="T15" fmla="*/ 31 h 174"/>
                <a:gd name="T16" fmla="*/ 2 w 294"/>
                <a:gd name="T17" fmla="*/ 25 h 174"/>
                <a:gd name="T18" fmla="*/ 4 w 294"/>
                <a:gd name="T19" fmla="*/ 18 h 174"/>
                <a:gd name="T20" fmla="*/ 4 w 294"/>
                <a:gd name="T21" fmla="*/ 18 h 174"/>
                <a:gd name="T22" fmla="*/ 8 w 294"/>
                <a:gd name="T23" fmla="*/ 13 h 174"/>
                <a:gd name="T24" fmla="*/ 13 w 294"/>
                <a:gd name="T25" fmla="*/ 9 h 174"/>
                <a:gd name="T26" fmla="*/ 18 w 294"/>
                <a:gd name="T27" fmla="*/ 4 h 174"/>
                <a:gd name="T28" fmla="*/ 24 w 294"/>
                <a:gd name="T29" fmla="*/ 2 h 174"/>
                <a:gd name="T30" fmla="*/ 31 w 294"/>
                <a:gd name="T31" fmla="*/ 0 h 174"/>
                <a:gd name="T32" fmla="*/ 37 w 294"/>
                <a:gd name="T33" fmla="*/ 0 h 174"/>
                <a:gd name="T34" fmla="*/ 44 w 294"/>
                <a:gd name="T35" fmla="*/ 1 h 174"/>
                <a:gd name="T36" fmla="*/ 51 w 294"/>
                <a:gd name="T37" fmla="*/ 3 h 174"/>
                <a:gd name="T38" fmla="*/ 275 w 294"/>
                <a:gd name="T39" fmla="*/ 111 h 174"/>
                <a:gd name="T40" fmla="*/ 275 w 294"/>
                <a:gd name="T41" fmla="*/ 111 h 174"/>
                <a:gd name="T42" fmla="*/ 281 w 294"/>
                <a:gd name="T43" fmla="*/ 114 h 174"/>
                <a:gd name="T44" fmla="*/ 285 w 294"/>
                <a:gd name="T45" fmla="*/ 120 h 174"/>
                <a:gd name="T46" fmla="*/ 290 w 294"/>
                <a:gd name="T47" fmla="*/ 125 h 174"/>
                <a:gd name="T48" fmla="*/ 292 w 294"/>
                <a:gd name="T49" fmla="*/ 131 h 174"/>
                <a:gd name="T50" fmla="*/ 294 w 294"/>
                <a:gd name="T51" fmla="*/ 137 h 174"/>
                <a:gd name="T52" fmla="*/ 294 w 294"/>
                <a:gd name="T53" fmla="*/ 144 h 174"/>
                <a:gd name="T54" fmla="*/ 293 w 294"/>
                <a:gd name="T55" fmla="*/ 150 h 174"/>
                <a:gd name="T56" fmla="*/ 291 w 294"/>
                <a:gd name="T57" fmla="*/ 155 h 174"/>
                <a:gd name="T58" fmla="*/ 291 w 294"/>
                <a:gd name="T59" fmla="*/ 155 h 174"/>
                <a:gd name="T60" fmla="*/ 287 w 294"/>
                <a:gd name="T61" fmla="*/ 162 h 174"/>
                <a:gd name="T62" fmla="*/ 282 w 294"/>
                <a:gd name="T63" fmla="*/ 166 h 174"/>
                <a:gd name="T64" fmla="*/ 276 w 294"/>
                <a:gd name="T65" fmla="*/ 171 h 174"/>
                <a:gd name="T66" fmla="*/ 271 w 294"/>
                <a:gd name="T67" fmla="*/ 173 h 174"/>
                <a:gd name="T68" fmla="*/ 264 w 294"/>
                <a:gd name="T69" fmla="*/ 174 h 174"/>
                <a:gd name="T70" fmla="*/ 257 w 294"/>
                <a:gd name="T71" fmla="*/ 174 h 174"/>
                <a:gd name="T72" fmla="*/ 251 w 294"/>
                <a:gd name="T73" fmla="*/ 173 h 174"/>
                <a:gd name="T74" fmla="*/ 244 w 294"/>
                <a:gd name="T75" fmla="*/ 171 h 174"/>
                <a:gd name="T76" fmla="*/ 20 w 294"/>
                <a:gd name="T77" fmla="*/ 6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94" h="174">
                  <a:moveTo>
                    <a:pt x="20" y="64"/>
                  </a:moveTo>
                  <a:lnTo>
                    <a:pt x="20" y="64"/>
                  </a:lnTo>
                  <a:lnTo>
                    <a:pt x="14" y="59"/>
                  </a:lnTo>
                  <a:lnTo>
                    <a:pt x="8" y="55"/>
                  </a:lnTo>
                  <a:lnTo>
                    <a:pt x="5" y="50"/>
                  </a:lnTo>
                  <a:lnTo>
                    <a:pt x="3" y="44"/>
                  </a:lnTo>
                  <a:lnTo>
                    <a:pt x="0" y="38"/>
                  </a:lnTo>
                  <a:lnTo>
                    <a:pt x="0" y="31"/>
                  </a:lnTo>
                  <a:lnTo>
                    <a:pt x="2" y="25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8" y="13"/>
                  </a:lnTo>
                  <a:lnTo>
                    <a:pt x="13" y="9"/>
                  </a:lnTo>
                  <a:lnTo>
                    <a:pt x="18" y="4"/>
                  </a:lnTo>
                  <a:lnTo>
                    <a:pt x="24" y="2"/>
                  </a:lnTo>
                  <a:lnTo>
                    <a:pt x="31" y="0"/>
                  </a:lnTo>
                  <a:lnTo>
                    <a:pt x="37" y="0"/>
                  </a:lnTo>
                  <a:lnTo>
                    <a:pt x="44" y="1"/>
                  </a:lnTo>
                  <a:lnTo>
                    <a:pt x="51" y="3"/>
                  </a:lnTo>
                  <a:lnTo>
                    <a:pt x="275" y="111"/>
                  </a:lnTo>
                  <a:lnTo>
                    <a:pt x="275" y="111"/>
                  </a:lnTo>
                  <a:lnTo>
                    <a:pt x="281" y="114"/>
                  </a:lnTo>
                  <a:lnTo>
                    <a:pt x="285" y="120"/>
                  </a:lnTo>
                  <a:lnTo>
                    <a:pt x="290" y="125"/>
                  </a:lnTo>
                  <a:lnTo>
                    <a:pt x="292" y="131"/>
                  </a:lnTo>
                  <a:lnTo>
                    <a:pt x="294" y="137"/>
                  </a:lnTo>
                  <a:lnTo>
                    <a:pt x="294" y="144"/>
                  </a:lnTo>
                  <a:lnTo>
                    <a:pt x="293" y="150"/>
                  </a:lnTo>
                  <a:lnTo>
                    <a:pt x="291" y="155"/>
                  </a:lnTo>
                  <a:lnTo>
                    <a:pt x="291" y="155"/>
                  </a:lnTo>
                  <a:lnTo>
                    <a:pt x="287" y="162"/>
                  </a:lnTo>
                  <a:lnTo>
                    <a:pt x="282" y="166"/>
                  </a:lnTo>
                  <a:lnTo>
                    <a:pt x="276" y="171"/>
                  </a:lnTo>
                  <a:lnTo>
                    <a:pt x="271" y="173"/>
                  </a:lnTo>
                  <a:lnTo>
                    <a:pt x="264" y="174"/>
                  </a:lnTo>
                  <a:lnTo>
                    <a:pt x="257" y="174"/>
                  </a:lnTo>
                  <a:lnTo>
                    <a:pt x="251" y="173"/>
                  </a:lnTo>
                  <a:lnTo>
                    <a:pt x="244" y="171"/>
                  </a:lnTo>
                  <a:lnTo>
                    <a:pt x="20" y="6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863"/>
            <p:cNvSpPr>
              <a:spLocks/>
            </p:cNvSpPr>
            <p:nvPr/>
          </p:nvSpPr>
          <p:spPr bwMode="auto">
            <a:xfrm flipH="1">
              <a:off x="7653652" y="3321200"/>
              <a:ext cx="299626" cy="156004"/>
            </a:xfrm>
            <a:custGeom>
              <a:avLst/>
              <a:gdLst>
                <a:gd name="T0" fmla="*/ 241 w 292"/>
                <a:gd name="T1" fmla="*/ 4 h 178"/>
                <a:gd name="T2" fmla="*/ 241 w 292"/>
                <a:gd name="T3" fmla="*/ 4 h 178"/>
                <a:gd name="T4" fmla="*/ 248 w 292"/>
                <a:gd name="T5" fmla="*/ 1 h 178"/>
                <a:gd name="T6" fmla="*/ 255 w 292"/>
                <a:gd name="T7" fmla="*/ 0 h 178"/>
                <a:gd name="T8" fmla="*/ 261 w 292"/>
                <a:gd name="T9" fmla="*/ 0 h 178"/>
                <a:gd name="T10" fmla="*/ 267 w 292"/>
                <a:gd name="T11" fmla="*/ 2 h 178"/>
                <a:gd name="T12" fmla="*/ 274 w 292"/>
                <a:gd name="T13" fmla="*/ 4 h 178"/>
                <a:gd name="T14" fmla="*/ 279 w 292"/>
                <a:gd name="T15" fmla="*/ 7 h 178"/>
                <a:gd name="T16" fmla="*/ 284 w 292"/>
                <a:gd name="T17" fmla="*/ 13 h 178"/>
                <a:gd name="T18" fmla="*/ 288 w 292"/>
                <a:gd name="T19" fmla="*/ 18 h 178"/>
                <a:gd name="T20" fmla="*/ 288 w 292"/>
                <a:gd name="T21" fmla="*/ 18 h 178"/>
                <a:gd name="T22" fmla="*/ 291 w 292"/>
                <a:gd name="T23" fmla="*/ 25 h 178"/>
                <a:gd name="T24" fmla="*/ 292 w 292"/>
                <a:gd name="T25" fmla="*/ 31 h 178"/>
                <a:gd name="T26" fmla="*/ 292 w 292"/>
                <a:gd name="T27" fmla="*/ 37 h 178"/>
                <a:gd name="T28" fmla="*/ 291 w 292"/>
                <a:gd name="T29" fmla="*/ 43 h 178"/>
                <a:gd name="T30" fmla="*/ 287 w 292"/>
                <a:gd name="T31" fmla="*/ 49 h 178"/>
                <a:gd name="T32" fmla="*/ 284 w 292"/>
                <a:gd name="T33" fmla="*/ 55 h 178"/>
                <a:gd name="T34" fmla="*/ 279 w 292"/>
                <a:gd name="T35" fmla="*/ 59 h 178"/>
                <a:gd name="T36" fmla="*/ 273 w 292"/>
                <a:gd name="T37" fmla="*/ 62 h 178"/>
                <a:gd name="T38" fmla="*/ 51 w 292"/>
                <a:gd name="T39" fmla="*/ 175 h 178"/>
                <a:gd name="T40" fmla="*/ 51 w 292"/>
                <a:gd name="T41" fmla="*/ 175 h 178"/>
                <a:gd name="T42" fmla="*/ 44 w 292"/>
                <a:gd name="T43" fmla="*/ 177 h 178"/>
                <a:gd name="T44" fmla="*/ 37 w 292"/>
                <a:gd name="T45" fmla="*/ 178 h 178"/>
                <a:gd name="T46" fmla="*/ 30 w 292"/>
                <a:gd name="T47" fmla="*/ 178 h 178"/>
                <a:gd name="T48" fmla="*/ 25 w 292"/>
                <a:gd name="T49" fmla="*/ 177 h 178"/>
                <a:gd name="T50" fmla="*/ 18 w 292"/>
                <a:gd name="T51" fmla="*/ 175 h 178"/>
                <a:gd name="T52" fmla="*/ 12 w 292"/>
                <a:gd name="T53" fmla="*/ 170 h 178"/>
                <a:gd name="T54" fmla="*/ 8 w 292"/>
                <a:gd name="T55" fmla="*/ 166 h 178"/>
                <a:gd name="T56" fmla="*/ 5 w 292"/>
                <a:gd name="T57" fmla="*/ 161 h 178"/>
                <a:gd name="T58" fmla="*/ 5 w 292"/>
                <a:gd name="T59" fmla="*/ 161 h 178"/>
                <a:gd name="T60" fmla="*/ 1 w 292"/>
                <a:gd name="T61" fmla="*/ 154 h 178"/>
                <a:gd name="T62" fmla="*/ 0 w 292"/>
                <a:gd name="T63" fmla="*/ 148 h 178"/>
                <a:gd name="T64" fmla="*/ 0 w 292"/>
                <a:gd name="T65" fmla="*/ 141 h 178"/>
                <a:gd name="T66" fmla="*/ 2 w 292"/>
                <a:gd name="T67" fmla="*/ 135 h 178"/>
                <a:gd name="T68" fmla="*/ 5 w 292"/>
                <a:gd name="T69" fmla="*/ 129 h 178"/>
                <a:gd name="T70" fmla="*/ 8 w 292"/>
                <a:gd name="T71" fmla="*/ 124 h 178"/>
                <a:gd name="T72" fmla="*/ 12 w 292"/>
                <a:gd name="T73" fmla="*/ 120 h 178"/>
                <a:gd name="T74" fmla="*/ 19 w 292"/>
                <a:gd name="T75" fmla="*/ 115 h 178"/>
                <a:gd name="T76" fmla="*/ 241 w 292"/>
                <a:gd name="T77" fmla="*/ 4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92" h="178">
                  <a:moveTo>
                    <a:pt x="241" y="4"/>
                  </a:moveTo>
                  <a:lnTo>
                    <a:pt x="241" y="4"/>
                  </a:lnTo>
                  <a:lnTo>
                    <a:pt x="248" y="1"/>
                  </a:lnTo>
                  <a:lnTo>
                    <a:pt x="255" y="0"/>
                  </a:lnTo>
                  <a:lnTo>
                    <a:pt x="261" y="0"/>
                  </a:lnTo>
                  <a:lnTo>
                    <a:pt x="267" y="2"/>
                  </a:lnTo>
                  <a:lnTo>
                    <a:pt x="274" y="4"/>
                  </a:lnTo>
                  <a:lnTo>
                    <a:pt x="279" y="7"/>
                  </a:lnTo>
                  <a:lnTo>
                    <a:pt x="284" y="13"/>
                  </a:lnTo>
                  <a:lnTo>
                    <a:pt x="288" y="18"/>
                  </a:lnTo>
                  <a:lnTo>
                    <a:pt x="288" y="18"/>
                  </a:lnTo>
                  <a:lnTo>
                    <a:pt x="291" y="25"/>
                  </a:lnTo>
                  <a:lnTo>
                    <a:pt x="292" y="31"/>
                  </a:lnTo>
                  <a:lnTo>
                    <a:pt x="292" y="37"/>
                  </a:lnTo>
                  <a:lnTo>
                    <a:pt x="291" y="43"/>
                  </a:lnTo>
                  <a:lnTo>
                    <a:pt x="287" y="49"/>
                  </a:lnTo>
                  <a:lnTo>
                    <a:pt x="284" y="55"/>
                  </a:lnTo>
                  <a:lnTo>
                    <a:pt x="279" y="59"/>
                  </a:lnTo>
                  <a:lnTo>
                    <a:pt x="273" y="62"/>
                  </a:lnTo>
                  <a:lnTo>
                    <a:pt x="51" y="175"/>
                  </a:lnTo>
                  <a:lnTo>
                    <a:pt x="51" y="175"/>
                  </a:lnTo>
                  <a:lnTo>
                    <a:pt x="44" y="177"/>
                  </a:lnTo>
                  <a:lnTo>
                    <a:pt x="37" y="178"/>
                  </a:lnTo>
                  <a:lnTo>
                    <a:pt x="30" y="178"/>
                  </a:lnTo>
                  <a:lnTo>
                    <a:pt x="25" y="177"/>
                  </a:lnTo>
                  <a:lnTo>
                    <a:pt x="18" y="175"/>
                  </a:lnTo>
                  <a:lnTo>
                    <a:pt x="12" y="170"/>
                  </a:lnTo>
                  <a:lnTo>
                    <a:pt x="8" y="166"/>
                  </a:lnTo>
                  <a:lnTo>
                    <a:pt x="5" y="161"/>
                  </a:lnTo>
                  <a:lnTo>
                    <a:pt x="5" y="161"/>
                  </a:lnTo>
                  <a:lnTo>
                    <a:pt x="1" y="154"/>
                  </a:lnTo>
                  <a:lnTo>
                    <a:pt x="0" y="148"/>
                  </a:lnTo>
                  <a:lnTo>
                    <a:pt x="0" y="141"/>
                  </a:lnTo>
                  <a:lnTo>
                    <a:pt x="2" y="135"/>
                  </a:lnTo>
                  <a:lnTo>
                    <a:pt x="5" y="129"/>
                  </a:lnTo>
                  <a:lnTo>
                    <a:pt x="8" y="124"/>
                  </a:lnTo>
                  <a:lnTo>
                    <a:pt x="12" y="120"/>
                  </a:lnTo>
                  <a:lnTo>
                    <a:pt x="19" y="115"/>
                  </a:lnTo>
                  <a:lnTo>
                    <a:pt x="241" y="4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864"/>
            <p:cNvSpPr>
              <a:spLocks/>
            </p:cNvSpPr>
            <p:nvPr/>
          </p:nvSpPr>
          <p:spPr bwMode="auto">
            <a:xfrm flipH="1">
              <a:off x="7653652" y="3321200"/>
              <a:ext cx="299626" cy="156004"/>
            </a:xfrm>
            <a:custGeom>
              <a:avLst/>
              <a:gdLst>
                <a:gd name="T0" fmla="*/ 241 w 292"/>
                <a:gd name="T1" fmla="*/ 4 h 178"/>
                <a:gd name="T2" fmla="*/ 241 w 292"/>
                <a:gd name="T3" fmla="*/ 4 h 178"/>
                <a:gd name="T4" fmla="*/ 248 w 292"/>
                <a:gd name="T5" fmla="*/ 1 h 178"/>
                <a:gd name="T6" fmla="*/ 255 w 292"/>
                <a:gd name="T7" fmla="*/ 0 h 178"/>
                <a:gd name="T8" fmla="*/ 261 w 292"/>
                <a:gd name="T9" fmla="*/ 0 h 178"/>
                <a:gd name="T10" fmla="*/ 267 w 292"/>
                <a:gd name="T11" fmla="*/ 2 h 178"/>
                <a:gd name="T12" fmla="*/ 274 w 292"/>
                <a:gd name="T13" fmla="*/ 4 h 178"/>
                <a:gd name="T14" fmla="*/ 279 w 292"/>
                <a:gd name="T15" fmla="*/ 7 h 178"/>
                <a:gd name="T16" fmla="*/ 284 w 292"/>
                <a:gd name="T17" fmla="*/ 13 h 178"/>
                <a:gd name="T18" fmla="*/ 288 w 292"/>
                <a:gd name="T19" fmla="*/ 18 h 178"/>
                <a:gd name="T20" fmla="*/ 288 w 292"/>
                <a:gd name="T21" fmla="*/ 18 h 178"/>
                <a:gd name="T22" fmla="*/ 291 w 292"/>
                <a:gd name="T23" fmla="*/ 25 h 178"/>
                <a:gd name="T24" fmla="*/ 292 w 292"/>
                <a:gd name="T25" fmla="*/ 31 h 178"/>
                <a:gd name="T26" fmla="*/ 292 w 292"/>
                <a:gd name="T27" fmla="*/ 37 h 178"/>
                <a:gd name="T28" fmla="*/ 291 w 292"/>
                <a:gd name="T29" fmla="*/ 43 h 178"/>
                <a:gd name="T30" fmla="*/ 287 w 292"/>
                <a:gd name="T31" fmla="*/ 49 h 178"/>
                <a:gd name="T32" fmla="*/ 284 w 292"/>
                <a:gd name="T33" fmla="*/ 55 h 178"/>
                <a:gd name="T34" fmla="*/ 279 w 292"/>
                <a:gd name="T35" fmla="*/ 59 h 178"/>
                <a:gd name="T36" fmla="*/ 273 w 292"/>
                <a:gd name="T37" fmla="*/ 62 h 178"/>
                <a:gd name="T38" fmla="*/ 51 w 292"/>
                <a:gd name="T39" fmla="*/ 175 h 178"/>
                <a:gd name="T40" fmla="*/ 51 w 292"/>
                <a:gd name="T41" fmla="*/ 175 h 178"/>
                <a:gd name="T42" fmla="*/ 44 w 292"/>
                <a:gd name="T43" fmla="*/ 177 h 178"/>
                <a:gd name="T44" fmla="*/ 37 w 292"/>
                <a:gd name="T45" fmla="*/ 178 h 178"/>
                <a:gd name="T46" fmla="*/ 30 w 292"/>
                <a:gd name="T47" fmla="*/ 178 h 178"/>
                <a:gd name="T48" fmla="*/ 25 w 292"/>
                <a:gd name="T49" fmla="*/ 177 h 178"/>
                <a:gd name="T50" fmla="*/ 18 w 292"/>
                <a:gd name="T51" fmla="*/ 175 h 178"/>
                <a:gd name="T52" fmla="*/ 12 w 292"/>
                <a:gd name="T53" fmla="*/ 170 h 178"/>
                <a:gd name="T54" fmla="*/ 8 w 292"/>
                <a:gd name="T55" fmla="*/ 166 h 178"/>
                <a:gd name="T56" fmla="*/ 5 w 292"/>
                <a:gd name="T57" fmla="*/ 161 h 178"/>
                <a:gd name="T58" fmla="*/ 5 w 292"/>
                <a:gd name="T59" fmla="*/ 161 h 178"/>
                <a:gd name="T60" fmla="*/ 1 w 292"/>
                <a:gd name="T61" fmla="*/ 154 h 178"/>
                <a:gd name="T62" fmla="*/ 0 w 292"/>
                <a:gd name="T63" fmla="*/ 148 h 178"/>
                <a:gd name="T64" fmla="*/ 0 w 292"/>
                <a:gd name="T65" fmla="*/ 141 h 178"/>
                <a:gd name="T66" fmla="*/ 2 w 292"/>
                <a:gd name="T67" fmla="*/ 135 h 178"/>
                <a:gd name="T68" fmla="*/ 5 w 292"/>
                <a:gd name="T69" fmla="*/ 129 h 178"/>
                <a:gd name="T70" fmla="*/ 8 w 292"/>
                <a:gd name="T71" fmla="*/ 124 h 178"/>
                <a:gd name="T72" fmla="*/ 12 w 292"/>
                <a:gd name="T73" fmla="*/ 120 h 178"/>
                <a:gd name="T74" fmla="*/ 19 w 292"/>
                <a:gd name="T75" fmla="*/ 115 h 178"/>
                <a:gd name="T76" fmla="*/ 241 w 292"/>
                <a:gd name="T77" fmla="*/ 4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92" h="178">
                  <a:moveTo>
                    <a:pt x="241" y="4"/>
                  </a:moveTo>
                  <a:lnTo>
                    <a:pt x="241" y="4"/>
                  </a:lnTo>
                  <a:lnTo>
                    <a:pt x="248" y="1"/>
                  </a:lnTo>
                  <a:lnTo>
                    <a:pt x="255" y="0"/>
                  </a:lnTo>
                  <a:lnTo>
                    <a:pt x="261" y="0"/>
                  </a:lnTo>
                  <a:lnTo>
                    <a:pt x="267" y="2"/>
                  </a:lnTo>
                  <a:lnTo>
                    <a:pt x="274" y="4"/>
                  </a:lnTo>
                  <a:lnTo>
                    <a:pt x="279" y="7"/>
                  </a:lnTo>
                  <a:lnTo>
                    <a:pt x="284" y="13"/>
                  </a:lnTo>
                  <a:lnTo>
                    <a:pt x="288" y="18"/>
                  </a:lnTo>
                  <a:lnTo>
                    <a:pt x="288" y="18"/>
                  </a:lnTo>
                  <a:lnTo>
                    <a:pt x="291" y="25"/>
                  </a:lnTo>
                  <a:lnTo>
                    <a:pt x="292" y="31"/>
                  </a:lnTo>
                  <a:lnTo>
                    <a:pt x="292" y="37"/>
                  </a:lnTo>
                  <a:lnTo>
                    <a:pt x="291" y="43"/>
                  </a:lnTo>
                  <a:lnTo>
                    <a:pt x="287" y="49"/>
                  </a:lnTo>
                  <a:lnTo>
                    <a:pt x="284" y="55"/>
                  </a:lnTo>
                  <a:lnTo>
                    <a:pt x="279" y="59"/>
                  </a:lnTo>
                  <a:lnTo>
                    <a:pt x="273" y="62"/>
                  </a:lnTo>
                  <a:lnTo>
                    <a:pt x="51" y="175"/>
                  </a:lnTo>
                  <a:lnTo>
                    <a:pt x="51" y="175"/>
                  </a:lnTo>
                  <a:lnTo>
                    <a:pt x="44" y="177"/>
                  </a:lnTo>
                  <a:lnTo>
                    <a:pt x="37" y="178"/>
                  </a:lnTo>
                  <a:lnTo>
                    <a:pt x="30" y="178"/>
                  </a:lnTo>
                  <a:lnTo>
                    <a:pt x="25" y="177"/>
                  </a:lnTo>
                  <a:lnTo>
                    <a:pt x="18" y="175"/>
                  </a:lnTo>
                  <a:lnTo>
                    <a:pt x="12" y="170"/>
                  </a:lnTo>
                  <a:lnTo>
                    <a:pt x="8" y="166"/>
                  </a:lnTo>
                  <a:lnTo>
                    <a:pt x="5" y="161"/>
                  </a:lnTo>
                  <a:lnTo>
                    <a:pt x="5" y="161"/>
                  </a:lnTo>
                  <a:lnTo>
                    <a:pt x="1" y="154"/>
                  </a:lnTo>
                  <a:lnTo>
                    <a:pt x="0" y="148"/>
                  </a:lnTo>
                  <a:lnTo>
                    <a:pt x="0" y="141"/>
                  </a:lnTo>
                  <a:lnTo>
                    <a:pt x="2" y="135"/>
                  </a:lnTo>
                  <a:lnTo>
                    <a:pt x="5" y="129"/>
                  </a:lnTo>
                  <a:lnTo>
                    <a:pt x="8" y="124"/>
                  </a:lnTo>
                  <a:lnTo>
                    <a:pt x="12" y="120"/>
                  </a:lnTo>
                  <a:lnTo>
                    <a:pt x="19" y="115"/>
                  </a:lnTo>
                  <a:lnTo>
                    <a:pt x="241" y="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865"/>
            <p:cNvSpPr>
              <a:spLocks/>
            </p:cNvSpPr>
            <p:nvPr/>
          </p:nvSpPr>
          <p:spPr bwMode="auto">
            <a:xfrm flipH="1">
              <a:off x="7766012" y="3146475"/>
              <a:ext cx="68664" cy="274567"/>
            </a:xfrm>
            <a:custGeom>
              <a:avLst/>
              <a:gdLst>
                <a:gd name="T0" fmla="*/ 71 w 71"/>
                <a:gd name="T1" fmla="*/ 276 h 308"/>
                <a:gd name="T2" fmla="*/ 71 w 71"/>
                <a:gd name="T3" fmla="*/ 276 h 308"/>
                <a:gd name="T4" fmla="*/ 70 w 71"/>
                <a:gd name="T5" fmla="*/ 282 h 308"/>
                <a:gd name="T6" fmla="*/ 68 w 71"/>
                <a:gd name="T7" fmla="*/ 289 h 308"/>
                <a:gd name="T8" fmla="*/ 65 w 71"/>
                <a:gd name="T9" fmla="*/ 294 h 308"/>
                <a:gd name="T10" fmla="*/ 61 w 71"/>
                <a:gd name="T11" fmla="*/ 298 h 308"/>
                <a:gd name="T12" fmla="*/ 55 w 71"/>
                <a:gd name="T13" fmla="*/ 303 h 308"/>
                <a:gd name="T14" fmla="*/ 50 w 71"/>
                <a:gd name="T15" fmla="*/ 306 h 308"/>
                <a:gd name="T16" fmla="*/ 43 w 71"/>
                <a:gd name="T17" fmla="*/ 308 h 308"/>
                <a:gd name="T18" fmla="*/ 36 w 71"/>
                <a:gd name="T19" fmla="*/ 308 h 308"/>
                <a:gd name="T20" fmla="*/ 36 w 71"/>
                <a:gd name="T21" fmla="*/ 308 h 308"/>
                <a:gd name="T22" fmla="*/ 30 w 71"/>
                <a:gd name="T23" fmla="*/ 308 h 308"/>
                <a:gd name="T24" fmla="*/ 23 w 71"/>
                <a:gd name="T25" fmla="*/ 306 h 308"/>
                <a:gd name="T26" fmla="*/ 17 w 71"/>
                <a:gd name="T27" fmla="*/ 303 h 308"/>
                <a:gd name="T28" fmla="*/ 12 w 71"/>
                <a:gd name="T29" fmla="*/ 299 h 308"/>
                <a:gd name="T30" fmla="*/ 8 w 71"/>
                <a:gd name="T31" fmla="*/ 294 h 308"/>
                <a:gd name="T32" fmla="*/ 5 w 71"/>
                <a:gd name="T33" fmla="*/ 289 h 308"/>
                <a:gd name="T34" fmla="*/ 3 w 71"/>
                <a:gd name="T35" fmla="*/ 282 h 308"/>
                <a:gd name="T36" fmla="*/ 2 w 71"/>
                <a:gd name="T37" fmla="*/ 276 h 308"/>
                <a:gd name="T38" fmla="*/ 0 w 71"/>
                <a:gd name="T39" fmla="*/ 34 h 308"/>
                <a:gd name="T40" fmla="*/ 0 w 71"/>
                <a:gd name="T41" fmla="*/ 34 h 308"/>
                <a:gd name="T42" fmla="*/ 2 w 71"/>
                <a:gd name="T43" fmla="*/ 27 h 308"/>
                <a:gd name="T44" fmla="*/ 4 w 71"/>
                <a:gd name="T45" fmla="*/ 21 h 308"/>
                <a:gd name="T46" fmla="*/ 6 w 71"/>
                <a:gd name="T47" fmla="*/ 15 h 308"/>
                <a:gd name="T48" fmla="*/ 10 w 71"/>
                <a:gd name="T49" fmla="*/ 10 h 308"/>
                <a:gd name="T50" fmla="*/ 16 w 71"/>
                <a:gd name="T51" fmla="*/ 7 h 308"/>
                <a:gd name="T52" fmla="*/ 22 w 71"/>
                <a:gd name="T53" fmla="*/ 3 h 308"/>
                <a:gd name="T54" fmla="*/ 28 w 71"/>
                <a:gd name="T55" fmla="*/ 1 h 308"/>
                <a:gd name="T56" fmla="*/ 35 w 71"/>
                <a:gd name="T57" fmla="*/ 0 h 308"/>
                <a:gd name="T58" fmla="*/ 35 w 71"/>
                <a:gd name="T59" fmla="*/ 0 h 308"/>
                <a:gd name="T60" fmla="*/ 42 w 71"/>
                <a:gd name="T61" fmla="*/ 1 h 308"/>
                <a:gd name="T62" fmla="*/ 49 w 71"/>
                <a:gd name="T63" fmla="*/ 3 h 308"/>
                <a:gd name="T64" fmla="*/ 54 w 71"/>
                <a:gd name="T65" fmla="*/ 6 h 308"/>
                <a:gd name="T66" fmla="*/ 60 w 71"/>
                <a:gd name="T67" fmla="*/ 10 h 308"/>
                <a:gd name="T68" fmla="*/ 63 w 71"/>
                <a:gd name="T69" fmla="*/ 15 h 308"/>
                <a:gd name="T70" fmla="*/ 67 w 71"/>
                <a:gd name="T71" fmla="*/ 21 h 308"/>
                <a:gd name="T72" fmla="*/ 69 w 71"/>
                <a:gd name="T73" fmla="*/ 27 h 308"/>
                <a:gd name="T74" fmla="*/ 70 w 71"/>
                <a:gd name="T75" fmla="*/ 34 h 308"/>
                <a:gd name="T76" fmla="*/ 71 w 71"/>
                <a:gd name="T77" fmla="*/ 276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1" h="308">
                  <a:moveTo>
                    <a:pt x="71" y="276"/>
                  </a:moveTo>
                  <a:lnTo>
                    <a:pt x="71" y="276"/>
                  </a:lnTo>
                  <a:lnTo>
                    <a:pt x="70" y="282"/>
                  </a:lnTo>
                  <a:lnTo>
                    <a:pt x="68" y="289"/>
                  </a:lnTo>
                  <a:lnTo>
                    <a:pt x="65" y="294"/>
                  </a:lnTo>
                  <a:lnTo>
                    <a:pt x="61" y="298"/>
                  </a:lnTo>
                  <a:lnTo>
                    <a:pt x="55" y="303"/>
                  </a:lnTo>
                  <a:lnTo>
                    <a:pt x="50" y="306"/>
                  </a:lnTo>
                  <a:lnTo>
                    <a:pt x="43" y="308"/>
                  </a:lnTo>
                  <a:lnTo>
                    <a:pt x="36" y="308"/>
                  </a:lnTo>
                  <a:lnTo>
                    <a:pt x="36" y="308"/>
                  </a:lnTo>
                  <a:lnTo>
                    <a:pt x="30" y="308"/>
                  </a:lnTo>
                  <a:lnTo>
                    <a:pt x="23" y="306"/>
                  </a:lnTo>
                  <a:lnTo>
                    <a:pt x="17" y="303"/>
                  </a:lnTo>
                  <a:lnTo>
                    <a:pt x="12" y="299"/>
                  </a:lnTo>
                  <a:lnTo>
                    <a:pt x="8" y="294"/>
                  </a:lnTo>
                  <a:lnTo>
                    <a:pt x="5" y="289"/>
                  </a:lnTo>
                  <a:lnTo>
                    <a:pt x="3" y="282"/>
                  </a:lnTo>
                  <a:lnTo>
                    <a:pt x="2" y="27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27"/>
                  </a:lnTo>
                  <a:lnTo>
                    <a:pt x="4" y="21"/>
                  </a:lnTo>
                  <a:lnTo>
                    <a:pt x="6" y="15"/>
                  </a:lnTo>
                  <a:lnTo>
                    <a:pt x="10" y="10"/>
                  </a:lnTo>
                  <a:lnTo>
                    <a:pt x="16" y="7"/>
                  </a:lnTo>
                  <a:lnTo>
                    <a:pt x="22" y="3"/>
                  </a:lnTo>
                  <a:lnTo>
                    <a:pt x="28" y="1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42" y="1"/>
                  </a:lnTo>
                  <a:lnTo>
                    <a:pt x="49" y="3"/>
                  </a:lnTo>
                  <a:lnTo>
                    <a:pt x="54" y="6"/>
                  </a:lnTo>
                  <a:lnTo>
                    <a:pt x="60" y="10"/>
                  </a:lnTo>
                  <a:lnTo>
                    <a:pt x="63" y="15"/>
                  </a:lnTo>
                  <a:lnTo>
                    <a:pt x="67" y="21"/>
                  </a:lnTo>
                  <a:lnTo>
                    <a:pt x="69" y="27"/>
                  </a:lnTo>
                  <a:lnTo>
                    <a:pt x="70" y="34"/>
                  </a:lnTo>
                  <a:lnTo>
                    <a:pt x="71" y="276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866"/>
            <p:cNvSpPr>
              <a:spLocks/>
            </p:cNvSpPr>
            <p:nvPr/>
          </p:nvSpPr>
          <p:spPr bwMode="auto">
            <a:xfrm flipH="1">
              <a:off x="7766012" y="3146475"/>
              <a:ext cx="68664" cy="274567"/>
            </a:xfrm>
            <a:custGeom>
              <a:avLst/>
              <a:gdLst>
                <a:gd name="T0" fmla="*/ 71 w 71"/>
                <a:gd name="T1" fmla="*/ 276 h 308"/>
                <a:gd name="T2" fmla="*/ 71 w 71"/>
                <a:gd name="T3" fmla="*/ 276 h 308"/>
                <a:gd name="T4" fmla="*/ 70 w 71"/>
                <a:gd name="T5" fmla="*/ 282 h 308"/>
                <a:gd name="T6" fmla="*/ 68 w 71"/>
                <a:gd name="T7" fmla="*/ 289 h 308"/>
                <a:gd name="T8" fmla="*/ 65 w 71"/>
                <a:gd name="T9" fmla="*/ 294 h 308"/>
                <a:gd name="T10" fmla="*/ 61 w 71"/>
                <a:gd name="T11" fmla="*/ 298 h 308"/>
                <a:gd name="T12" fmla="*/ 55 w 71"/>
                <a:gd name="T13" fmla="*/ 303 h 308"/>
                <a:gd name="T14" fmla="*/ 50 w 71"/>
                <a:gd name="T15" fmla="*/ 306 h 308"/>
                <a:gd name="T16" fmla="*/ 43 w 71"/>
                <a:gd name="T17" fmla="*/ 308 h 308"/>
                <a:gd name="T18" fmla="*/ 36 w 71"/>
                <a:gd name="T19" fmla="*/ 308 h 308"/>
                <a:gd name="T20" fmla="*/ 36 w 71"/>
                <a:gd name="T21" fmla="*/ 308 h 308"/>
                <a:gd name="T22" fmla="*/ 30 w 71"/>
                <a:gd name="T23" fmla="*/ 308 h 308"/>
                <a:gd name="T24" fmla="*/ 23 w 71"/>
                <a:gd name="T25" fmla="*/ 306 h 308"/>
                <a:gd name="T26" fmla="*/ 17 w 71"/>
                <a:gd name="T27" fmla="*/ 303 h 308"/>
                <a:gd name="T28" fmla="*/ 12 w 71"/>
                <a:gd name="T29" fmla="*/ 299 h 308"/>
                <a:gd name="T30" fmla="*/ 8 w 71"/>
                <a:gd name="T31" fmla="*/ 294 h 308"/>
                <a:gd name="T32" fmla="*/ 5 w 71"/>
                <a:gd name="T33" fmla="*/ 289 h 308"/>
                <a:gd name="T34" fmla="*/ 3 w 71"/>
                <a:gd name="T35" fmla="*/ 282 h 308"/>
                <a:gd name="T36" fmla="*/ 2 w 71"/>
                <a:gd name="T37" fmla="*/ 276 h 308"/>
                <a:gd name="T38" fmla="*/ 0 w 71"/>
                <a:gd name="T39" fmla="*/ 34 h 308"/>
                <a:gd name="T40" fmla="*/ 0 w 71"/>
                <a:gd name="T41" fmla="*/ 34 h 308"/>
                <a:gd name="T42" fmla="*/ 2 w 71"/>
                <a:gd name="T43" fmla="*/ 27 h 308"/>
                <a:gd name="T44" fmla="*/ 4 w 71"/>
                <a:gd name="T45" fmla="*/ 21 h 308"/>
                <a:gd name="T46" fmla="*/ 6 w 71"/>
                <a:gd name="T47" fmla="*/ 15 h 308"/>
                <a:gd name="T48" fmla="*/ 10 w 71"/>
                <a:gd name="T49" fmla="*/ 10 h 308"/>
                <a:gd name="T50" fmla="*/ 16 w 71"/>
                <a:gd name="T51" fmla="*/ 7 h 308"/>
                <a:gd name="T52" fmla="*/ 22 w 71"/>
                <a:gd name="T53" fmla="*/ 3 h 308"/>
                <a:gd name="T54" fmla="*/ 28 w 71"/>
                <a:gd name="T55" fmla="*/ 1 h 308"/>
                <a:gd name="T56" fmla="*/ 35 w 71"/>
                <a:gd name="T57" fmla="*/ 0 h 308"/>
                <a:gd name="T58" fmla="*/ 35 w 71"/>
                <a:gd name="T59" fmla="*/ 0 h 308"/>
                <a:gd name="T60" fmla="*/ 42 w 71"/>
                <a:gd name="T61" fmla="*/ 1 h 308"/>
                <a:gd name="T62" fmla="*/ 49 w 71"/>
                <a:gd name="T63" fmla="*/ 3 h 308"/>
                <a:gd name="T64" fmla="*/ 54 w 71"/>
                <a:gd name="T65" fmla="*/ 6 h 308"/>
                <a:gd name="T66" fmla="*/ 60 w 71"/>
                <a:gd name="T67" fmla="*/ 10 h 308"/>
                <a:gd name="T68" fmla="*/ 63 w 71"/>
                <a:gd name="T69" fmla="*/ 15 h 308"/>
                <a:gd name="T70" fmla="*/ 67 w 71"/>
                <a:gd name="T71" fmla="*/ 21 h 308"/>
                <a:gd name="T72" fmla="*/ 69 w 71"/>
                <a:gd name="T73" fmla="*/ 27 h 308"/>
                <a:gd name="T74" fmla="*/ 70 w 71"/>
                <a:gd name="T75" fmla="*/ 34 h 308"/>
                <a:gd name="T76" fmla="*/ 71 w 71"/>
                <a:gd name="T77" fmla="*/ 276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1" h="308">
                  <a:moveTo>
                    <a:pt x="71" y="276"/>
                  </a:moveTo>
                  <a:lnTo>
                    <a:pt x="71" y="276"/>
                  </a:lnTo>
                  <a:lnTo>
                    <a:pt x="70" y="282"/>
                  </a:lnTo>
                  <a:lnTo>
                    <a:pt x="68" y="289"/>
                  </a:lnTo>
                  <a:lnTo>
                    <a:pt x="65" y="294"/>
                  </a:lnTo>
                  <a:lnTo>
                    <a:pt x="61" y="298"/>
                  </a:lnTo>
                  <a:lnTo>
                    <a:pt x="55" y="303"/>
                  </a:lnTo>
                  <a:lnTo>
                    <a:pt x="50" y="306"/>
                  </a:lnTo>
                  <a:lnTo>
                    <a:pt x="43" y="308"/>
                  </a:lnTo>
                  <a:lnTo>
                    <a:pt x="36" y="308"/>
                  </a:lnTo>
                  <a:lnTo>
                    <a:pt x="36" y="308"/>
                  </a:lnTo>
                  <a:lnTo>
                    <a:pt x="30" y="308"/>
                  </a:lnTo>
                  <a:lnTo>
                    <a:pt x="23" y="306"/>
                  </a:lnTo>
                  <a:lnTo>
                    <a:pt x="17" y="303"/>
                  </a:lnTo>
                  <a:lnTo>
                    <a:pt x="12" y="299"/>
                  </a:lnTo>
                  <a:lnTo>
                    <a:pt x="8" y="294"/>
                  </a:lnTo>
                  <a:lnTo>
                    <a:pt x="5" y="289"/>
                  </a:lnTo>
                  <a:lnTo>
                    <a:pt x="3" y="282"/>
                  </a:lnTo>
                  <a:lnTo>
                    <a:pt x="2" y="27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27"/>
                  </a:lnTo>
                  <a:lnTo>
                    <a:pt x="4" y="21"/>
                  </a:lnTo>
                  <a:lnTo>
                    <a:pt x="6" y="15"/>
                  </a:lnTo>
                  <a:lnTo>
                    <a:pt x="10" y="10"/>
                  </a:lnTo>
                  <a:lnTo>
                    <a:pt x="16" y="7"/>
                  </a:lnTo>
                  <a:lnTo>
                    <a:pt x="22" y="3"/>
                  </a:lnTo>
                  <a:lnTo>
                    <a:pt x="28" y="1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42" y="1"/>
                  </a:lnTo>
                  <a:lnTo>
                    <a:pt x="49" y="3"/>
                  </a:lnTo>
                  <a:lnTo>
                    <a:pt x="54" y="6"/>
                  </a:lnTo>
                  <a:lnTo>
                    <a:pt x="60" y="10"/>
                  </a:lnTo>
                  <a:lnTo>
                    <a:pt x="63" y="15"/>
                  </a:lnTo>
                  <a:lnTo>
                    <a:pt x="67" y="21"/>
                  </a:lnTo>
                  <a:lnTo>
                    <a:pt x="69" y="27"/>
                  </a:lnTo>
                  <a:lnTo>
                    <a:pt x="70" y="34"/>
                  </a:lnTo>
                  <a:lnTo>
                    <a:pt x="71" y="27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867"/>
            <p:cNvSpPr>
              <a:spLocks/>
            </p:cNvSpPr>
            <p:nvPr/>
          </p:nvSpPr>
          <p:spPr bwMode="auto">
            <a:xfrm flipH="1">
              <a:off x="7603715" y="2996712"/>
              <a:ext cx="149813" cy="268327"/>
            </a:xfrm>
            <a:custGeom>
              <a:avLst/>
              <a:gdLst>
                <a:gd name="T0" fmla="*/ 120 w 144"/>
                <a:gd name="T1" fmla="*/ 276 h 299"/>
                <a:gd name="T2" fmla="*/ 120 w 144"/>
                <a:gd name="T3" fmla="*/ 276 h 299"/>
                <a:gd name="T4" fmla="*/ 118 w 144"/>
                <a:gd name="T5" fmla="*/ 276 h 299"/>
                <a:gd name="T6" fmla="*/ 118 w 144"/>
                <a:gd name="T7" fmla="*/ 276 h 299"/>
                <a:gd name="T8" fmla="*/ 128 w 144"/>
                <a:gd name="T9" fmla="*/ 245 h 299"/>
                <a:gd name="T10" fmla="*/ 136 w 144"/>
                <a:gd name="T11" fmla="*/ 216 h 299"/>
                <a:gd name="T12" fmla="*/ 140 w 144"/>
                <a:gd name="T13" fmla="*/ 188 h 299"/>
                <a:gd name="T14" fmla="*/ 143 w 144"/>
                <a:gd name="T15" fmla="*/ 162 h 299"/>
                <a:gd name="T16" fmla="*/ 144 w 144"/>
                <a:gd name="T17" fmla="*/ 138 h 299"/>
                <a:gd name="T18" fmla="*/ 143 w 144"/>
                <a:gd name="T19" fmla="*/ 115 h 299"/>
                <a:gd name="T20" fmla="*/ 140 w 144"/>
                <a:gd name="T21" fmla="*/ 95 h 299"/>
                <a:gd name="T22" fmla="*/ 137 w 144"/>
                <a:gd name="T23" fmla="*/ 77 h 299"/>
                <a:gd name="T24" fmla="*/ 133 w 144"/>
                <a:gd name="T25" fmla="*/ 60 h 299"/>
                <a:gd name="T26" fmla="*/ 128 w 144"/>
                <a:gd name="T27" fmla="*/ 45 h 299"/>
                <a:gd name="T28" fmla="*/ 124 w 144"/>
                <a:gd name="T29" fmla="*/ 33 h 299"/>
                <a:gd name="T30" fmla="*/ 119 w 144"/>
                <a:gd name="T31" fmla="*/ 23 h 299"/>
                <a:gd name="T32" fmla="*/ 111 w 144"/>
                <a:gd name="T33" fmla="*/ 9 h 299"/>
                <a:gd name="T34" fmla="*/ 108 w 144"/>
                <a:gd name="T35" fmla="*/ 4 h 299"/>
                <a:gd name="T36" fmla="*/ 108 w 144"/>
                <a:gd name="T37" fmla="*/ 4 h 299"/>
                <a:gd name="T38" fmla="*/ 100 w 144"/>
                <a:gd name="T39" fmla="*/ 1 h 299"/>
                <a:gd name="T40" fmla="*/ 92 w 144"/>
                <a:gd name="T41" fmla="*/ 0 h 299"/>
                <a:gd name="T42" fmla="*/ 83 w 144"/>
                <a:gd name="T43" fmla="*/ 0 h 299"/>
                <a:gd name="T44" fmla="*/ 76 w 144"/>
                <a:gd name="T45" fmla="*/ 1 h 299"/>
                <a:gd name="T46" fmla="*/ 69 w 144"/>
                <a:gd name="T47" fmla="*/ 3 h 299"/>
                <a:gd name="T48" fmla="*/ 62 w 144"/>
                <a:gd name="T49" fmla="*/ 7 h 299"/>
                <a:gd name="T50" fmla="*/ 55 w 144"/>
                <a:gd name="T51" fmla="*/ 13 h 299"/>
                <a:gd name="T52" fmla="*/ 50 w 144"/>
                <a:gd name="T53" fmla="*/ 18 h 299"/>
                <a:gd name="T54" fmla="*/ 43 w 144"/>
                <a:gd name="T55" fmla="*/ 26 h 299"/>
                <a:gd name="T56" fmla="*/ 37 w 144"/>
                <a:gd name="T57" fmla="*/ 33 h 299"/>
                <a:gd name="T58" fmla="*/ 33 w 144"/>
                <a:gd name="T59" fmla="*/ 42 h 299"/>
                <a:gd name="T60" fmla="*/ 27 w 144"/>
                <a:gd name="T61" fmla="*/ 52 h 299"/>
                <a:gd name="T62" fmla="*/ 19 w 144"/>
                <a:gd name="T63" fmla="*/ 73 h 299"/>
                <a:gd name="T64" fmla="*/ 11 w 144"/>
                <a:gd name="T65" fmla="*/ 97 h 299"/>
                <a:gd name="T66" fmla="*/ 6 w 144"/>
                <a:gd name="T67" fmla="*/ 122 h 299"/>
                <a:gd name="T68" fmla="*/ 2 w 144"/>
                <a:gd name="T69" fmla="*/ 148 h 299"/>
                <a:gd name="T70" fmla="*/ 0 w 144"/>
                <a:gd name="T71" fmla="*/ 175 h 299"/>
                <a:gd name="T72" fmla="*/ 0 w 144"/>
                <a:gd name="T73" fmla="*/ 202 h 299"/>
                <a:gd name="T74" fmla="*/ 1 w 144"/>
                <a:gd name="T75" fmla="*/ 228 h 299"/>
                <a:gd name="T76" fmla="*/ 5 w 144"/>
                <a:gd name="T77" fmla="*/ 253 h 299"/>
                <a:gd name="T78" fmla="*/ 10 w 144"/>
                <a:gd name="T79" fmla="*/ 276 h 299"/>
                <a:gd name="T80" fmla="*/ 14 w 144"/>
                <a:gd name="T81" fmla="*/ 286 h 299"/>
                <a:gd name="T82" fmla="*/ 17 w 144"/>
                <a:gd name="T83" fmla="*/ 297 h 299"/>
                <a:gd name="T84" fmla="*/ 17 w 144"/>
                <a:gd name="T85" fmla="*/ 297 h 299"/>
                <a:gd name="T86" fmla="*/ 30 w 144"/>
                <a:gd name="T87" fmla="*/ 298 h 299"/>
                <a:gd name="T88" fmla="*/ 44 w 144"/>
                <a:gd name="T89" fmla="*/ 299 h 299"/>
                <a:gd name="T90" fmla="*/ 57 w 144"/>
                <a:gd name="T91" fmla="*/ 298 h 299"/>
                <a:gd name="T92" fmla="*/ 70 w 144"/>
                <a:gd name="T93" fmla="*/ 297 h 299"/>
                <a:gd name="T94" fmla="*/ 83 w 144"/>
                <a:gd name="T95" fmla="*/ 294 h 299"/>
                <a:gd name="T96" fmla="*/ 96 w 144"/>
                <a:gd name="T97" fmla="*/ 289 h 299"/>
                <a:gd name="T98" fmla="*/ 108 w 144"/>
                <a:gd name="T99" fmla="*/ 283 h 299"/>
                <a:gd name="T100" fmla="*/ 120 w 144"/>
                <a:gd name="T101" fmla="*/ 276 h 299"/>
                <a:gd name="T102" fmla="*/ 120 w 144"/>
                <a:gd name="T103" fmla="*/ 276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4" h="299">
                  <a:moveTo>
                    <a:pt x="120" y="276"/>
                  </a:moveTo>
                  <a:lnTo>
                    <a:pt x="120" y="276"/>
                  </a:lnTo>
                  <a:lnTo>
                    <a:pt x="118" y="276"/>
                  </a:lnTo>
                  <a:lnTo>
                    <a:pt x="118" y="276"/>
                  </a:lnTo>
                  <a:lnTo>
                    <a:pt x="128" y="245"/>
                  </a:lnTo>
                  <a:lnTo>
                    <a:pt x="136" y="216"/>
                  </a:lnTo>
                  <a:lnTo>
                    <a:pt x="140" y="188"/>
                  </a:lnTo>
                  <a:lnTo>
                    <a:pt x="143" y="162"/>
                  </a:lnTo>
                  <a:lnTo>
                    <a:pt x="144" y="138"/>
                  </a:lnTo>
                  <a:lnTo>
                    <a:pt x="143" y="115"/>
                  </a:lnTo>
                  <a:lnTo>
                    <a:pt x="140" y="95"/>
                  </a:lnTo>
                  <a:lnTo>
                    <a:pt x="137" y="77"/>
                  </a:lnTo>
                  <a:lnTo>
                    <a:pt x="133" y="60"/>
                  </a:lnTo>
                  <a:lnTo>
                    <a:pt x="128" y="45"/>
                  </a:lnTo>
                  <a:lnTo>
                    <a:pt x="124" y="33"/>
                  </a:lnTo>
                  <a:lnTo>
                    <a:pt x="119" y="23"/>
                  </a:lnTo>
                  <a:lnTo>
                    <a:pt x="111" y="9"/>
                  </a:lnTo>
                  <a:lnTo>
                    <a:pt x="108" y="4"/>
                  </a:lnTo>
                  <a:lnTo>
                    <a:pt x="108" y="4"/>
                  </a:lnTo>
                  <a:lnTo>
                    <a:pt x="100" y="1"/>
                  </a:lnTo>
                  <a:lnTo>
                    <a:pt x="92" y="0"/>
                  </a:lnTo>
                  <a:lnTo>
                    <a:pt x="83" y="0"/>
                  </a:lnTo>
                  <a:lnTo>
                    <a:pt x="76" y="1"/>
                  </a:lnTo>
                  <a:lnTo>
                    <a:pt x="69" y="3"/>
                  </a:lnTo>
                  <a:lnTo>
                    <a:pt x="62" y="7"/>
                  </a:lnTo>
                  <a:lnTo>
                    <a:pt x="55" y="13"/>
                  </a:lnTo>
                  <a:lnTo>
                    <a:pt x="50" y="18"/>
                  </a:lnTo>
                  <a:lnTo>
                    <a:pt x="43" y="26"/>
                  </a:lnTo>
                  <a:lnTo>
                    <a:pt x="37" y="33"/>
                  </a:lnTo>
                  <a:lnTo>
                    <a:pt x="33" y="42"/>
                  </a:lnTo>
                  <a:lnTo>
                    <a:pt x="27" y="52"/>
                  </a:lnTo>
                  <a:lnTo>
                    <a:pt x="19" y="73"/>
                  </a:lnTo>
                  <a:lnTo>
                    <a:pt x="11" y="97"/>
                  </a:lnTo>
                  <a:lnTo>
                    <a:pt x="6" y="122"/>
                  </a:lnTo>
                  <a:lnTo>
                    <a:pt x="2" y="148"/>
                  </a:lnTo>
                  <a:lnTo>
                    <a:pt x="0" y="175"/>
                  </a:lnTo>
                  <a:lnTo>
                    <a:pt x="0" y="202"/>
                  </a:lnTo>
                  <a:lnTo>
                    <a:pt x="1" y="228"/>
                  </a:lnTo>
                  <a:lnTo>
                    <a:pt x="5" y="253"/>
                  </a:lnTo>
                  <a:lnTo>
                    <a:pt x="10" y="276"/>
                  </a:lnTo>
                  <a:lnTo>
                    <a:pt x="14" y="286"/>
                  </a:lnTo>
                  <a:lnTo>
                    <a:pt x="17" y="297"/>
                  </a:lnTo>
                  <a:lnTo>
                    <a:pt x="17" y="297"/>
                  </a:lnTo>
                  <a:lnTo>
                    <a:pt x="30" y="298"/>
                  </a:lnTo>
                  <a:lnTo>
                    <a:pt x="44" y="299"/>
                  </a:lnTo>
                  <a:lnTo>
                    <a:pt x="57" y="298"/>
                  </a:lnTo>
                  <a:lnTo>
                    <a:pt x="70" y="297"/>
                  </a:lnTo>
                  <a:lnTo>
                    <a:pt x="83" y="294"/>
                  </a:lnTo>
                  <a:lnTo>
                    <a:pt x="96" y="289"/>
                  </a:lnTo>
                  <a:lnTo>
                    <a:pt x="108" y="283"/>
                  </a:lnTo>
                  <a:lnTo>
                    <a:pt x="120" y="276"/>
                  </a:lnTo>
                  <a:lnTo>
                    <a:pt x="120" y="276"/>
                  </a:lnTo>
                  <a:close/>
                </a:path>
              </a:pathLst>
            </a:custGeom>
            <a:solidFill>
              <a:srgbClr val="0A1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868"/>
            <p:cNvSpPr>
              <a:spLocks/>
            </p:cNvSpPr>
            <p:nvPr/>
          </p:nvSpPr>
          <p:spPr bwMode="auto">
            <a:xfrm flipH="1">
              <a:off x="7572504" y="3240078"/>
              <a:ext cx="162297" cy="62402"/>
            </a:xfrm>
            <a:custGeom>
              <a:avLst/>
              <a:gdLst>
                <a:gd name="T0" fmla="*/ 103 w 157"/>
                <a:gd name="T1" fmla="*/ 0 h 66"/>
                <a:gd name="T2" fmla="*/ 103 w 157"/>
                <a:gd name="T3" fmla="*/ 0 h 66"/>
                <a:gd name="T4" fmla="*/ 91 w 157"/>
                <a:gd name="T5" fmla="*/ 7 h 66"/>
                <a:gd name="T6" fmla="*/ 79 w 157"/>
                <a:gd name="T7" fmla="*/ 13 h 66"/>
                <a:gd name="T8" fmla="*/ 66 w 157"/>
                <a:gd name="T9" fmla="*/ 18 h 66"/>
                <a:gd name="T10" fmla="*/ 53 w 157"/>
                <a:gd name="T11" fmla="*/ 21 h 66"/>
                <a:gd name="T12" fmla="*/ 40 w 157"/>
                <a:gd name="T13" fmla="*/ 22 h 66"/>
                <a:gd name="T14" fmla="*/ 27 w 157"/>
                <a:gd name="T15" fmla="*/ 23 h 66"/>
                <a:gd name="T16" fmla="*/ 13 w 157"/>
                <a:gd name="T17" fmla="*/ 22 h 66"/>
                <a:gd name="T18" fmla="*/ 0 w 157"/>
                <a:gd name="T19" fmla="*/ 21 h 66"/>
                <a:gd name="T20" fmla="*/ 0 w 157"/>
                <a:gd name="T21" fmla="*/ 21 h 66"/>
                <a:gd name="T22" fmla="*/ 4 w 157"/>
                <a:gd name="T23" fmla="*/ 30 h 66"/>
                <a:gd name="T24" fmla="*/ 9 w 157"/>
                <a:gd name="T25" fmla="*/ 38 h 66"/>
                <a:gd name="T26" fmla="*/ 15 w 157"/>
                <a:gd name="T27" fmla="*/ 46 h 66"/>
                <a:gd name="T28" fmla="*/ 20 w 157"/>
                <a:gd name="T29" fmla="*/ 52 h 66"/>
                <a:gd name="T30" fmla="*/ 20 w 157"/>
                <a:gd name="T31" fmla="*/ 52 h 66"/>
                <a:gd name="T32" fmla="*/ 27 w 157"/>
                <a:gd name="T33" fmla="*/ 57 h 66"/>
                <a:gd name="T34" fmla="*/ 34 w 157"/>
                <a:gd name="T35" fmla="*/ 61 h 66"/>
                <a:gd name="T36" fmla="*/ 43 w 157"/>
                <a:gd name="T37" fmla="*/ 63 h 66"/>
                <a:gd name="T38" fmla="*/ 52 w 157"/>
                <a:gd name="T39" fmla="*/ 65 h 66"/>
                <a:gd name="T40" fmla="*/ 62 w 157"/>
                <a:gd name="T41" fmla="*/ 66 h 66"/>
                <a:gd name="T42" fmla="*/ 72 w 157"/>
                <a:gd name="T43" fmla="*/ 66 h 66"/>
                <a:gd name="T44" fmla="*/ 83 w 157"/>
                <a:gd name="T45" fmla="*/ 65 h 66"/>
                <a:gd name="T46" fmla="*/ 93 w 157"/>
                <a:gd name="T47" fmla="*/ 64 h 66"/>
                <a:gd name="T48" fmla="*/ 104 w 157"/>
                <a:gd name="T49" fmla="*/ 62 h 66"/>
                <a:gd name="T50" fmla="*/ 114 w 157"/>
                <a:gd name="T51" fmla="*/ 59 h 66"/>
                <a:gd name="T52" fmla="*/ 123 w 157"/>
                <a:gd name="T53" fmla="*/ 55 h 66"/>
                <a:gd name="T54" fmla="*/ 132 w 157"/>
                <a:gd name="T55" fmla="*/ 51 h 66"/>
                <a:gd name="T56" fmla="*/ 140 w 157"/>
                <a:gd name="T57" fmla="*/ 46 h 66"/>
                <a:gd name="T58" fmla="*/ 147 w 157"/>
                <a:gd name="T59" fmla="*/ 39 h 66"/>
                <a:gd name="T60" fmla="*/ 153 w 157"/>
                <a:gd name="T61" fmla="*/ 33 h 66"/>
                <a:gd name="T62" fmla="*/ 156 w 157"/>
                <a:gd name="T63" fmla="*/ 26 h 66"/>
                <a:gd name="T64" fmla="*/ 156 w 157"/>
                <a:gd name="T65" fmla="*/ 26 h 66"/>
                <a:gd name="T66" fmla="*/ 157 w 157"/>
                <a:gd name="T67" fmla="*/ 24 h 66"/>
                <a:gd name="T68" fmla="*/ 156 w 157"/>
                <a:gd name="T69" fmla="*/ 21 h 66"/>
                <a:gd name="T70" fmla="*/ 154 w 157"/>
                <a:gd name="T71" fmla="*/ 19 h 66"/>
                <a:gd name="T72" fmla="*/ 151 w 157"/>
                <a:gd name="T73" fmla="*/ 17 h 66"/>
                <a:gd name="T74" fmla="*/ 145 w 157"/>
                <a:gd name="T75" fmla="*/ 12 h 66"/>
                <a:gd name="T76" fmla="*/ 136 w 157"/>
                <a:gd name="T77" fmla="*/ 9 h 66"/>
                <a:gd name="T78" fmla="*/ 117 w 157"/>
                <a:gd name="T79" fmla="*/ 4 h 66"/>
                <a:gd name="T80" fmla="*/ 103 w 157"/>
                <a:gd name="T81" fmla="*/ 0 h 66"/>
                <a:gd name="T82" fmla="*/ 103 w 157"/>
                <a:gd name="T8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7" h="66">
                  <a:moveTo>
                    <a:pt x="103" y="0"/>
                  </a:moveTo>
                  <a:lnTo>
                    <a:pt x="103" y="0"/>
                  </a:lnTo>
                  <a:lnTo>
                    <a:pt x="91" y="7"/>
                  </a:lnTo>
                  <a:lnTo>
                    <a:pt x="79" y="13"/>
                  </a:lnTo>
                  <a:lnTo>
                    <a:pt x="66" y="18"/>
                  </a:lnTo>
                  <a:lnTo>
                    <a:pt x="53" y="21"/>
                  </a:lnTo>
                  <a:lnTo>
                    <a:pt x="40" y="22"/>
                  </a:lnTo>
                  <a:lnTo>
                    <a:pt x="27" y="23"/>
                  </a:lnTo>
                  <a:lnTo>
                    <a:pt x="13" y="22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4" y="30"/>
                  </a:lnTo>
                  <a:lnTo>
                    <a:pt x="9" y="38"/>
                  </a:lnTo>
                  <a:lnTo>
                    <a:pt x="15" y="46"/>
                  </a:lnTo>
                  <a:lnTo>
                    <a:pt x="20" y="52"/>
                  </a:lnTo>
                  <a:lnTo>
                    <a:pt x="20" y="52"/>
                  </a:lnTo>
                  <a:lnTo>
                    <a:pt x="27" y="57"/>
                  </a:lnTo>
                  <a:lnTo>
                    <a:pt x="34" y="61"/>
                  </a:lnTo>
                  <a:lnTo>
                    <a:pt x="43" y="63"/>
                  </a:lnTo>
                  <a:lnTo>
                    <a:pt x="52" y="65"/>
                  </a:lnTo>
                  <a:lnTo>
                    <a:pt x="62" y="66"/>
                  </a:lnTo>
                  <a:lnTo>
                    <a:pt x="72" y="66"/>
                  </a:lnTo>
                  <a:lnTo>
                    <a:pt x="83" y="65"/>
                  </a:lnTo>
                  <a:lnTo>
                    <a:pt x="93" y="64"/>
                  </a:lnTo>
                  <a:lnTo>
                    <a:pt x="104" y="62"/>
                  </a:lnTo>
                  <a:lnTo>
                    <a:pt x="114" y="59"/>
                  </a:lnTo>
                  <a:lnTo>
                    <a:pt x="123" y="55"/>
                  </a:lnTo>
                  <a:lnTo>
                    <a:pt x="132" y="51"/>
                  </a:lnTo>
                  <a:lnTo>
                    <a:pt x="140" y="46"/>
                  </a:lnTo>
                  <a:lnTo>
                    <a:pt x="147" y="39"/>
                  </a:lnTo>
                  <a:lnTo>
                    <a:pt x="153" y="33"/>
                  </a:lnTo>
                  <a:lnTo>
                    <a:pt x="156" y="26"/>
                  </a:lnTo>
                  <a:lnTo>
                    <a:pt x="156" y="26"/>
                  </a:lnTo>
                  <a:lnTo>
                    <a:pt x="157" y="24"/>
                  </a:lnTo>
                  <a:lnTo>
                    <a:pt x="156" y="21"/>
                  </a:lnTo>
                  <a:lnTo>
                    <a:pt x="154" y="19"/>
                  </a:lnTo>
                  <a:lnTo>
                    <a:pt x="151" y="17"/>
                  </a:lnTo>
                  <a:lnTo>
                    <a:pt x="145" y="12"/>
                  </a:lnTo>
                  <a:lnTo>
                    <a:pt x="136" y="9"/>
                  </a:lnTo>
                  <a:lnTo>
                    <a:pt x="117" y="4"/>
                  </a:lnTo>
                  <a:lnTo>
                    <a:pt x="103" y="0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995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869"/>
            <p:cNvSpPr>
              <a:spLocks/>
            </p:cNvSpPr>
            <p:nvPr/>
          </p:nvSpPr>
          <p:spPr bwMode="auto">
            <a:xfrm flipH="1">
              <a:off x="7466386" y="3046633"/>
              <a:ext cx="149813" cy="268327"/>
            </a:xfrm>
            <a:custGeom>
              <a:avLst/>
              <a:gdLst>
                <a:gd name="T0" fmla="*/ 120 w 143"/>
                <a:gd name="T1" fmla="*/ 276 h 299"/>
                <a:gd name="T2" fmla="*/ 120 w 143"/>
                <a:gd name="T3" fmla="*/ 276 h 299"/>
                <a:gd name="T4" fmla="*/ 118 w 143"/>
                <a:gd name="T5" fmla="*/ 276 h 299"/>
                <a:gd name="T6" fmla="*/ 118 w 143"/>
                <a:gd name="T7" fmla="*/ 276 h 299"/>
                <a:gd name="T8" fmla="*/ 128 w 143"/>
                <a:gd name="T9" fmla="*/ 245 h 299"/>
                <a:gd name="T10" fmla="*/ 136 w 143"/>
                <a:gd name="T11" fmla="*/ 216 h 299"/>
                <a:gd name="T12" fmla="*/ 140 w 143"/>
                <a:gd name="T13" fmla="*/ 188 h 299"/>
                <a:gd name="T14" fmla="*/ 142 w 143"/>
                <a:gd name="T15" fmla="*/ 162 h 299"/>
                <a:gd name="T16" fmla="*/ 143 w 143"/>
                <a:gd name="T17" fmla="*/ 138 h 299"/>
                <a:gd name="T18" fmla="*/ 142 w 143"/>
                <a:gd name="T19" fmla="*/ 116 h 299"/>
                <a:gd name="T20" fmla="*/ 140 w 143"/>
                <a:gd name="T21" fmla="*/ 96 h 299"/>
                <a:gd name="T22" fmla="*/ 137 w 143"/>
                <a:gd name="T23" fmla="*/ 77 h 299"/>
                <a:gd name="T24" fmla="*/ 132 w 143"/>
                <a:gd name="T25" fmla="*/ 60 h 299"/>
                <a:gd name="T26" fmla="*/ 128 w 143"/>
                <a:gd name="T27" fmla="*/ 46 h 299"/>
                <a:gd name="T28" fmla="*/ 123 w 143"/>
                <a:gd name="T29" fmla="*/ 33 h 299"/>
                <a:gd name="T30" fmla="*/ 119 w 143"/>
                <a:gd name="T31" fmla="*/ 24 h 299"/>
                <a:gd name="T32" fmla="*/ 111 w 143"/>
                <a:gd name="T33" fmla="*/ 10 h 299"/>
                <a:gd name="T34" fmla="*/ 107 w 143"/>
                <a:gd name="T35" fmla="*/ 4 h 299"/>
                <a:gd name="T36" fmla="*/ 107 w 143"/>
                <a:gd name="T37" fmla="*/ 4 h 299"/>
                <a:gd name="T38" fmla="*/ 100 w 143"/>
                <a:gd name="T39" fmla="*/ 2 h 299"/>
                <a:gd name="T40" fmla="*/ 92 w 143"/>
                <a:gd name="T41" fmla="*/ 0 h 299"/>
                <a:gd name="T42" fmla="*/ 84 w 143"/>
                <a:gd name="T43" fmla="*/ 0 h 299"/>
                <a:gd name="T44" fmla="*/ 76 w 143"/>
                <a:gd name="T45" fmla="*/ 1 h 299"/>
                <a:gd name="T46" fmla="*/ 68 w 143"/>
                <a:gd name="T47" fmla="*/ 4 h 299"/>
                <a:gd name="T48" fmla="*/ 61 w 143"/>
                <a:gd name="T49" fmla="*/ 8 h 299"/>
                <a:gd name="T50" fmla="*/ 55 w 143"/>
                <a:gd name="T51" fmla="*/ 13 h 299"/>
                <a:gd name="T52" fmla="*/ 49 w 143"/>
                <a:gd name="T53" fmla="*/ 18 h 299"/>
                <a:gd name="T54" fmla="*/ 42 w 143"/>
                <a:gd name="T55" fmla="*/ 26 h 299"/>
                <a:gd name="T56" fmla="*/ 37 w 143"/>
                <a:gd name="T57" fmla="*/ 33 h 299"/>
                <a:gd name="T58" fmla="*/ 32 w 143"/>
                <a:gd name="T59" fmla="*/ 43 h 299"/>
                <a:gd name="T60" fmla="*/ 27 w 143"/>
                <a:gd name="T61" fmla="*/ 52 h 299"/>
                <a:gd name="T62" fmla="*/ 19 w 143"/>
                <a:gd name="T63" fmla="*/ 73 h 299"/>
                <a:gd name="T64" fmla="*/ 11 w 143"/>
                <a:gd name="T65" fmla="*/ 97 h 299"/>
                <a:gd name="T66" fmla="*/ 7 w 143"/>
                <a:gd name="T67" fmla="*/ 122 h 299"/>
                <a:gd name="T68" fmla="*/ 2 w 143"/>
                <a:gd name="T69" fmla="*/ 149 h 299"/>
                <a:gd name="T70" fmla="*/ 0 w 143"/>
                <a:gd name="T71" fmla="*/ 176 h 299"/>
                <a:gd name="T72" fmla="*/ 0 w 143"/>
                <a:gd name="T73" fmla="*/ 202 h 299"/>
                <a:gd name="T74" fmla="*/ 1 w 143"/>
                <a:gd name="T75" fmla="*/ 229 h 299"/>
                <a:gd name="T76" fmla="*/ 4 w 143"/>
                <a:gd name="T77" fmla="*/ 254 h 299"/>
                <a:gd name="T78" fmla="*/ 10 w 143"/>
                <a:gd name="T79" fmla="*/ 276 h 299"/>
                <a:gd name="T80" fmla="*/ 13 w 143"/>
                <a:gd name="T81" fmla="*/ 287 h 299"/>
                <a:gd name="T82" fmla="*/ 17 w 143"/>
                <a:gd name="T83" fmla="*/ 297 h 299"/>
                <a:gd name="T84" fmla="*/ 17 w 143"/>
                <a:gd name="T85" fmla="*/ 297 h 299"/>
                <a:gd name="T86" fmla="*/ 30 w 143"/>
                <a:gd name="T87" fmla="*/ 299 h 299"/>
                <a:gd name="T88" fmla="*/ 44 w 143"/>
                <a:gd name="T89" fmla="*/ 299 h 299"/>
                <a:gd name="T90" fmla="*/ 57 w 143"/>
                <a:gd name="T91" fmla="*/ 298 h 299"/>
                <a:gd name="T92" fmla="*/ 69 w 143"/>
                <a:gd name="T93" fmla="*/ 297 h 299"/>
                <a:gd name="T94" fmla="*/ 83 w 143"/>
                <a:gd name="T95" fmla="*/ 294 h 299"/>
                <a:gd name="T96" fmla="*/ 95 w 143"/>
                <a:gd name="T97" fmla="*/ 289 h 299"/>
                <a:gd name="T98" fmla="*/ 107 w 143"/>
                <a:gd name="T99" fmla="*/ 284 h 299"/>
                <a:gd name="T100" fmla="*/ 120 w 143"/>
                <a:gd name="T101" fmla="*/ 276 h 299"/>
                <a:gd name="T102" fmla="*/ 120 w 143"/>
                <a:gd name="T103" fmla="*/ 276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3" h="299">
                  <a:moveTo>
                    <a:pt x="120" y="276"/>
                  </a:moveTo>
                  <a:lnTo>
                    <a:pt x="120" y="276"/>
                  </a:lnTo>
                  <a:lnTo>
                    <a:pt x="118" y="276"/>
                  </a:lnTo>
                  <a:lnTo>
                    <a:pt x="118" y="276"/>
                  </a:lnTo>
                  <a:lnTo>
                    <a:pt x="128" y="245"/>
                  </a:lnTo>
                  <a:lnTo>
                    <a:pt x="136" y="216"/>
                  </a:lnTo>
                  <a:lnTo>
                    <a:pt x="140" y="188"/>
                  </a:lnTo>
                  <a:lnTo>
                    <a:pt x="142" y="162"/>
                  </a:lnTo>
                  <a:lnTo>
                    <a:pt x="143" y="138"/>
                  </a:lnTo>
                  <a:lnTo>
                    <a:pt x="142" y="116"/>
                  </a:lnTo>
                  <a:lnTo>
                    <a:pt x="140" y="96"/>
                  </a:lnTo>
                  <a:lnTo>
                    <a:pt x="137" y="77"/>
                  </a:lnTo>
                  <a:lnTo>
                    <a:pt x="132" y="60"/>
                  </a:lnTo>
                  <a:lnTo>
                    <a:pt x="128" y="46"/>
                  </a:lnTo>
                  <a:lnTo>
                    <a:pt x="123" y="33"/>
                  </a:lnTo>
                  <a:lnTo>
                    <a:pt x="119" y="24"/>
                  </a:lnTo>
                  <a:lnTo>
                    <a:pt x="111" y="10"/>
                  </a:lnTo>
                  <a:lnTo>
                    <a:pt x="107" y="4"/>
                  </a:lnTo>
                  <a:lnTo>
                    <a:pt x="107" y="4"/>
                  </a:lnTo>
                  <a:lnTo>
                    <a:pt x="100" y="2"/>
                  </a:lnTo>
                  <a:lnTo>
                    <a:pt x="92" y="0"/>
                  </a:lnTo>
                  <a:lnTo>
                    <a:pt x="84" y="0"/>
                  </a:lnTo>
                  <a:lnTo>
                    <a:pt x="76" y="1"/>
                  </a:lnTo>
                  <a:lnTo>
                    <a:pt x="68" y="4"/>
                  </a:lnTo>
                  <a:lnTo>
                    <a:pt x="61" y="8"/>
                  </a:lnTo>
                  <a:lnTo>
                    <a:pt x="55" y="13"/>
                  </a:lnTo>
                  <a:lnTo>
                    <a:pt x="49" y="18"/>
                  </a:lnTo>
                  <a:lnTo>
                    <a:pt x="42" y="26"/>
                  </a:lnTo>
                  <a:lnTo>
                    <a:pt x="37" y="33"/>
                  </a:lnTo>
                  <a:lnTo>
                    <a:pt x="32" y="43"/>
                  </a:lnTo>
                  <a:lnTo>
                    <a:pt x="27" y="52"/>
                  </a:lnTo>
                  <a:lnTo>
                    <a:pt x="19" y="73"/>
                  </a:lnTo>
                  <a:lnTo>
                    <a:pt x="11" y="97"/>
                  </a:lnTo>
                  <a:lnTo>
                    <a:pt x="7" y="122"/>
                  </a:lnTo>
                  <a:lnTo>
                    <a:pt x="2" y="149"/>
                  </a:lnTo>
                  <a:lnTo>
                    <a:pt x="0" y="176"/>
                  </a:lnTo>
                  <a:lnTo>
                    <a:pt x="0" y="202"/>
                  </a:lnTo>
                  <a:lnTo>
                    <a:pt x="1" y="229"/>
                  </a:lnTo>
                  <a:lnTo>
                    <a:pt x="4" y="254"/>
                  </a:lnTo>
                  <a:lnTo>
                    <a:pt x="10" y="276"/>
                  </a:lnTo>
                  <a:lnTo>
                    <a:pt x="13" y="287"/>
                  </a:lnTo>
                  <a:lnTo>
                    <a:pt x="17" y="297"/>
                  </a:lnTo>
                  <a:lnTo>
                    <a:pt x="17" y="297"/>
                  </a:lnTo>
                  <a:lnTo>
                    <a:pt x="30" y="299"/>
                  </a:lnTo>
                  <a:lnTo>
                    <a:pt x="44" y="299"/>
                  </a:lnTo>
                  <a:lnTo>
                    <a:pt x="57" y="298"/>
                  </a:lnTo>
                  <a:lnTo>
                    <a:pt x="69" y="297"/>
                  </a:lnTo>
                  <a:lnTo>
                    <a:pt x="83" y="294"/>
                  </a:lnTo>
                  <a:lnTo>
                    <a:pt x="95" y="289"/>
                  </a:lnTo>
                  <a:lnTo>
                    <a:pt x="107" y="284"/>
                  </a:lnTo>
                  <a:lnTo>
                    <a:pt x="120" y="276"/>
                  </a:lnTo>
                  <a:lnTo>
                    <a:pt x="120" y="276"/>
                  </a:lnTo>
                  <a:close/>
                </a:path>
              </a:pathLst>
            </a:custGeom>
            <a:solidFill>
              <a:srgbClr val="0A1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870"/>
            <p:cNvSpPr>
              <a:spLocks/>
            </p:cNvSpPr>
            <p:nvPr/>
          </p:nvSpPr>
          <p:spPr bwMode="auto">
            <a:xfrm flipH="1">
              <a:off x="7435175" y="3289999"/>
              <a:ext cx="162297" cy="62402"/>
            </a:xfrm>
            <a:custGeom>
              <a:avLst/>
              <a:gdLst>
                <a:gd name="T0" fmla="*/ 103 w 157"/>
                <a:gd name="T1" fmla="*/ 0 h 66"/>
                <a:gd name="T2" fmla="*/ 103 w 157"/>
                <a:gd name="T3" fmla="*/ 0 h 66"/>
                <a:gd name="T4" fmla="*/ 90 w 157"/>
                <a:gd name="T5" fmla="*/ 8 h 66"/>
                <a:gd name="T6" fmla="*/ 78 w 157"/>
                <a:gd name="T7" fmla="*/ 13 h 66"/>
                <a:gd name="T8" fmla="*/ 66 w 157"/>
                <a:gd name="T9" fmla="*/ 18 h 66"/>
                <a:gd name="T10" fmla="*/ 52 w 157"/>
                <a:gd name="T11" fmla="*/ 21 h 66"/>
                <a:gd name="T12" fmla="*/ 40 w 157"/>
                <a:gd name="T13" fmla="*/ 22 h 66"/>
                <a:gd name="T14" fmla="*/ 27 w 157"/>
                <a:gd name="T15" fmla="*/ 23 h 66"/>
                <a:gd name="T16" fmla="*/ 13 w 157"/>
                <a:gd name="T17" fmla="*/ 23 h 66"/>
                <a:gd name="T18" fmla="*/ 0 w 157"/>
                <a:gd name="T19" fmla="*/ 21 h 66"/>
                <a:gd name="T20" fmla="*/ 0 w 157"/>
                <a:gd name="T21" fmla="*/ 21 h 66"/>
                <a:gd name="T22" fmla="*/ 4 w 157"/>
                <a:gd name="T23" fmla="*/ 30 h 66"/>
                <a:gd name="T24" fmla="*/ 9 w 157"/>
                <a:gd name="T25" fmla="*/ 38 h 66"/>
                <a:gd name="T26" fmla="*/ 14 w 157"/>
                <a:gd name="T27" fmla="*/ 46 h 66"/>
                <a:gd name="T28" fmla="*/ 20 w 157"/>
                <a:gd name="T29" fmla="*/ 52 h 66"/>
                <a:gd name="T30" fmla="*/ 20 w 157"/>
                <a:gd name="T31" fmla="*/ 52 h 66"/>
                <a:gd name="T32" fmla="*/ 27 w 157"/>
                <a:gd name="T33" fmla="*/ 58 h 66"/>
                <a:gd name="T34" fmla="*/ 33 w 157"/>
                <a:gd name="T35" fmla="*/ 61 h 66"/>
                <a:gd name="T36" fmla="*/ 42 w 157"/>
                <a:gd name="T37" fmla="*/ 64 h 66"/>
                <a:gd name="T38" fmla="*/ 51 w 157"/>
                <a:gd name="T39" fmla="*/ 65 h 66"/>
                <a:gd name="T40" fmla="*/ 61 w 157"/>
                <a:gd name="T41" fmla="*/ 66 h 66"/>
                <a:gd name="T42" fmla="*/ 71 w 157"/>
                <a:gd name="T43" fmla="*/ 66 h 66"/>
                <a:gd name="T44" fmla="*/ 83 w 157"/>
                <a:gd name="T45" fmla="*/ 66 h 66"/>
                <a:gd name="T46" fmla="*/ 93 w 157"/>
                <a:gd name="T47" fmla="*/ 64 h 66"/>
                <a:gd name="T48" fmla="*/ 104 w 157"/>
                <a:gd name="T49" fmla="*/ 62 h 66"/>
                <a:gd name="T50" fmla="*/ 114 w 157"/>
                <a:gd name="T51" fmla="*/ 59 h 66"/>
                <a:gd name="T52" fmla="*/ 123 w 157"/>
                <a:gd name="T53" fmla="*/ 55 h 66"/>
                <a:gd name="T54" fmla="*/ 132 w 157"/>
                <a:gd name="T55" fmla="*/ 51 h 66"/>
                <a:gd name="T56" fmla="*/ 140 w 157"/>
                <a:gd name="T57" fmla="*/ 46 h 66"/>
                <a:gd name="T58" fmla="*/ 147 w 157"/>
                <a:gd name="T59" fmla="*/ 40 h 66"/>
                <a:gd name="T60" fmla="*/ 152 w 157"/>
                <a:gd name="T61" fmla="*/ 34 h 66"/>
                <a:gd name="T62" fmla="*/ 156 w 157"/>
                <a:gd name="T63" fmla="*/ 26 h 66"/>
                <a:gd name="T64" fmla="*/ 156 w 157"/>
                <a:gd name="T65" fmla="*/ 26 h 66"/>
                <a:gd name="T66" fmla="*/ 157 w 157"/>
                <a:gd name="T67" fmla="*/ 24 h 66"/>
                <a:gd name="T68" fmla="*/ 156 w 157"/>
                <a:gd name="T69" fmla="*/ 22 h 66"/>
                <a:gd name="T70" fmla="*/ 153 w 157"/>
                <a:gd name="T71" fmla="*/ 20 h 66"/>
                <a:gd name="T72" fmla="*/ 151 w 157"/>
                <a:gd name="T73" fmla="*/ 18 h 66"/>
                <a:gd name="T74" fmla="*/ 144 w 157"/>
                <a:gd name="T75" fmla="*/ 13 h 66"/>
                <a:gd name="T76" fmla="*/ 135 w 157"/>
                <a:gd name="T77" fmla="*/ 9 h 66"/>
                <a:gd name="T78" fmla="*/ 116 w 157"/>
                <a:gd name="T79" fmla="*/ 4 h 66"/>
                <a:gd name="T80" fmla="*/ 103 w 157"/>
                <a:gd name="T81" fmla="*/ 0 h 66"/>
                <a:gd name="T82" fmla="*/ 103 w 157"/>
                <a:gd name="T8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7" h="66">
                  <a:moveTo>
                    <a:pt x="103" y="0"/>
                  </a:moveTo>
                  <a:lnTo>
                    <a:pt x="103" y="0"/>
                  </a:lnTo>
                  <a:lnTo>
                    <a:pt x="90" y="8"/>
                  </a:lnTo>
                  <a:lnTo>
                    <a:pt x="78" y="13"/>
                  </a:lnTo>
                  <a:lnTo>
                    <a:pt x="66" y="18"/>
                  </a:lnTo>
                  <a:lnTo>
                    <a:pt x="52" y="21"/>
                  </a:lnTo>
                  <a:lnTo>
                    <a:pt x="40" y="22"/>
                  </a:lnTo>
                  <a:lnTo>
                    <a:pt x="27" y="23"/>
                  </a:lnTo>
                  <a:lnTo>
                    <a:pt x="13" y="23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4" y="30"/>
                  </a:lnTo>
                  <a:lnTo>
                    <a:pt x="9" y="38"/>
                  </a:lnTo>
                  <a:lnTo>
                    <a:pt x="14" y="46"/>
                  </a:lnTo>
                  <a:lnTo>
                    <a:pt x="20" y="52"/>
                  </a:lnTo>
                  <a:lnTo>
                    <a:pt x="20" y="52"/>
                  </a:lnTo>
                  <a:lnTo>
                    <a:pt x="27" y="58"/>
                  </a:lnTo>
                  <a:lnTo>
                    <a:pt x="33" y="61"/>
                  </a:lnTo>
                  <a:lnTo>
                    <a:pt x="42" y="64"/>
                  </a:lnTo>
                  <a:lnTo>
                    <a:pt x="51" y="65"/>
                  </a:lnTo>
                  <a:lnTo>
                    <a:pt x="61" y="66"/>
                  </a:lnTo>
                  <a:lnTo>
                    <a:pt x="71" y="66"/>
                  </a:lnTo>
                  <a:lnTo>
                    <a:pt x="83" y="66"/>
                  </a:lnTo>
                  <a:lnTo>
                    <a:pt x="93" y="64"/>
                  </a:lnTo>
                  <a:lnTo>
                    <a:pt x="104" y="62"/>
                  </a:lnTo>
                  <a:lnTo>
                    <a:pt x="114" y="59"/>
                  </a:lnTo>
                  <a:lnTo>
                    <a:pt x="123" y="55"/>
                  </a:lnTo>
                  <a:lnTo>
                    <a:pt x="132" y="51"/>
                  </a:lnTo>
                  <a:lnTo>
                    <a:pt x="140" y="46"/>
                  </a:lnTo>
                  <a:lnTo>
                    <a:pt x="147" y="40"/>
                  </a:lnTo>
                  <a:lnTo>
                    <a:pt x="152" y="34"/>
                  </a:lnTo>
                  <a:lnTo>
                    <a:pt x="156" y="26"/>
                  </a:lnTo>
                  <a:lnTo>
                    <a:pt x="156" y="26"/>
                  </a:lnTo>
                  <a:lnTo>
                    <a:pt x="157" y="24"/>
                  </a:lnTo>
                  <a:lnTo>
                    <a:pt x="156" y="22"/>
                  </a:lnTo>
                  <a:lnTo>
                    <a:pt x="153" y="20"/>
                  </a:lnTo>
                  <a:lnTo>
                    <a:pt x="151" y="18"/>
                  </a:lnTo>
                  <a:lnTo>
                    <a:pt x="144" y="13"/>
                  </a:lnTo>
                  <a:lnTo>
                    <a:pt x="135" y="9"/>
                  </a:lnTo>
                  <a:lnTo>
                    <a:pt x="116" y="4"/>
                  </a:lnTo>
                  <a:lnTo>
                    <a:pt x="103" y="0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995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71"/>
            <p:cNvSpPr>
              <a:spLocks/>
            </p:cNvSpPr>
            <p:nvPr/>
          </p:nvSpPr>
          <p:spPr bwMode="auto">
            <a:xfrm flipH="1">
              <a:off x="7516324" y="3096554"/>
              <a:ext cx="555556" cy="193445"/>
            </a:xfrm>
            <a:custGeom>
              <a:avLst/>
              <a:gdLst>
                <a:gd name="T0" fmla="*/ 307 w 533"/>
                <a:gd name="T1" fmla="*/ 219 h 220"/>
                <a:gd name="T2" fmla="*/ 336 w 533"/>
                <a:gd name="T3" fmla="*/ 214 h 220"/>
                <a:gd name="T4" fmla="*/ 370 w 533"/>
                <a:gd name="T5" fmla="*/ 204 h 220"/>
                <a:gd name="T6" fmla="*/ 406 w 533"/>
                <a:gd name="T7" fmla="*/ 190 h 220"/>
                <a:gd name="T8" fmla="*/ 440 w 533"/>
                <a:gd name="T9" fmla="*/ 174 h 220"/>
                <a:gd name="T10" fmla="*/ 472 w 533"/>
                <a:gd name="T11" fmla="*/ 156 h 220"/>
                <a:gd name="T12" fmla="*/ 498 w 533"/>
                <a:gd name="T13" fmla="*/ 136 h 220"/>
                <a:gd name="T14" fmla="*/ 517 w 533"/>
                <a:gd name="T15" fmla="*/ 117 h 220"/>
                <a:gd name="T16" fmla="*/ 526 w 533"/>
                <a:gd name="T17" fmla="*/ 97 h 220"/>
                <a:gd name="T18" fmla="*/ 532 w 533"/>
                <a:gd name="T19" fmla="*/ 71 h 220"/>
                <a:gd name="T20" fmla="*/ 532 w 533"/>
                <a:gd name="T21" fmla="*/ 54 h 220"/>
                <a:gd name="T22" fmla="*/ 526 w 533"/>
                <a:gd name="T23" fmla="*/ 39 h 220"/>
                <a:gd name="T24" fmla="*/ 509 w 533"/>
                <a:gd name="T25" fmla="*/ 18 h 220"/>
                <a:gd name="T26" fmla="*/ 506 w 533"/>
                <a:gd name="T27" fmla="*/ 17 h 220"/>
                <a:gd name="T28" fmla="*/ 483 w 533"/>
                <a:gd name="T29" fmla="*/ 13 h 220"/>
                <a:gd name="T30" fmla="*/ 427 w 533"/>
                <a:gd name="T31" fmla="*/ 8 h 220"/>
                <a:gd name="T32" fmla="*/ 261 w 533"/>
                <a:gd name="T33" fmla="*/ 1 h 220"/>
                <a:gd name="T34" fmla="*/ 98 w 533"/>
                <a:gd name="T35" fmla="*/ 0 h 220"/>
                <a:gd name="T36" fmla="*/ 27 w 533"/>
                <a:gd name="T37" fmla="*/ 2 h 220"/>
                <a:gd name="T38" fmla="*/ 21 w 533"/>
                <a:gd name="T39" fmla="*/ 3 h 220"/>
                <a:gd name="T40" fmla="*/ 12 w 533"/>
                <a:gd name="T41" fmla="*/ 16 h 220"/>
                <a:gd name="T42" fmla="*/ 2 w 533"/>
                <a:gd name="T43" fmla="*/ 34 h 220"/>
                <a:gd name="T44" fmla="*/ 0 w 533"/>
                <a:gd name="T45" fmla="*/ 45 h 220"/>
                <a:gd name="T46" fmla="*/ 1 w 533"/>
                <a:gd name="T47" fmla="*/ 58 h 220"/>
                <a:gd name="T48" fmla="*/ 4 w 533"/>
                <a:gd name="T49" fmla="*/ 73 h 220"/>
                <a:gd name="T50" fmla="*/ 13 w 533"/>
                <a:gd name="T51" fmla="*/ 92 h 220"/>
                <a:gd name="T52" fmla="*/ 18 w 533"/>
                <a:gd name="T53" fmla="*/ 99 h 220"/>
                <a:gd name="T54" fmla="*/ 36 w 533"/>
                <a:gd name="T55" fmla="*/ 121 h 220"/>
                <a:gd name="T56" fmla="*/ 68 w 533"/>
                <a:gd name="T57" fmla="*/ 148 h 220"/>
                <a:gd name="T58" fmla="*/ 106 w 533"/>
                <a:gd name="T59" fmla="*/ 171 h 220"/>
                <a:gd name="T60" fmla="*/ 150 w 533"/>
                <a:gd name="T61" fmla="*/ 189 h 220"/>
                <a:gd name="T62" fmla="*/ 195 w 533"/>
                <a:gd name="T63" fmla="*/ 204 h 220"/>
                <a:gd name="T64" fmla="*/ 238 w 533"/>
                <a:gd name="T65" fmla="*/ 215 h 220"/>
                <a:gd name="T66" fmla="*/ 276 w 533"/>
                <a:gd name="T67" fmla="*/ 219 h 220"/>
                <a:gd name="T68" fmla="*/ 307 w 533"/>
                <a:gd name="T69" fmla="*/ 219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33" h="220">
                  <a:moveTo>
                    <a:pt x="307" y="219"/>
                  </a:moveTo>
                  <a:lnTo>
                    <a:pt x="307" y="219"/>
                  </a:lnTo>
                  <a:lnTo>
                    <a:pt x="322" y="217"/>
                  </a:lnTo>
                  <a:lnTo>
                    <a:pt x="336" y="214"/>
                  </a:lnTo>
                  <a:lnTo>
                    <a:pt x="353" y="210"/>
                  </a:lnTo>
                  <a:lnTo>
                    <a:pt x="370" y="204"/>
                  </a:lnTo>
                  <a:lnTo>
                    <a:pt x="388" y="198"/>
                  </a:lnTo>
                  <a:lnTo>
                    <a:pt x="406" y="190"/>
                  </a:lnTo>
                  <a:lnTo>
                    <a:pt x="423" y="183"/>
                  </a:lnTo>
                  <a:lnTo>
                    <a:pt x="440" y="174"/>
                  </a:lnTo>
                  <a:lnTo>
                    <a:pt x="456" y="164"/>
                  </a:lnTo>
                  <a:lnTo>
                    <a:pt x="472" y="156"/>
                  </a:lnTo>
                  <a:lnTo>
                    <a:pt x="486" y="146"/>
                  </a:lnTo>
                  <a:lnTo>
                    <a:pt x="498" y="136"/>
                  </a:lnTo>
                  <a:lnTo>
                    <a:pt x="509" y="126"/>
                  </a:lnTo>
                  <a:lnTo>
                    <a:pt x="517" y="117"/>
                  </a:lnTo>
                  <a:lnTo>
                    <a:pt x="523" y="107"/>
                  </a:lnTo>
                  <a:lnTo>
                    <a:pt x="526" y="97"/>
                  </a:lnTo>
                  <a:lnTo>
                    <a:pt x="526" y="97"/>
                  </a:lnTo>
                  <a:lnTo>
                    <a:pt x="532" y="71"/>
                  </a:lnTo>
                  <a:lnTo>
                    <a:pt x="533" y="62"/>
                  </a:lnTo>
                  <a:lnTo>
                    <a:pt x="532" y="54"/>
                  </a:lnTo>
                  <a:lnTo>
                    <a:pt x="529" y="46"/>
                  </a:lnTo>
                  <a:lnTo>
                    <a:pt x="526" y="39"/>
                  </a:lnTo>
                  <a:lnTo>
                    <a:pt x="519" y="30"/>
                  </a:lnTo>
                  <a:lnTo>
                    <a:pt x="509" y="18"/>
                  </a:lnTo>
                  <a:lnTo>
                    <a:pt x="509" y="18"/>
                  </a:lnTo>
                  <a:lnTo>
                    <a:pt x="506" y="17"/>
                  </a:lnTo>
                  <a:lnTo>
                    <a:pt x="501" y="15"/>
                  </a:lnTo>
                  <a:lnTo>
                    <a:pt x="483" y="13"/>
                  </a:lnTo>
                  <a:lnTo>
                    <a:pt x="459" y="10"/>
                  </a:lnTo>
                  <a:lnTo>
                    <a:pt x="427" y="8"/>
                  </a:lnTo>
                  <a:lnTo>
                    <a:pt x="349" y="3"/>
                  </a:lnTo>
                  <a:lnTo>
                    <a:pt x="261" y="1"/>
                  </a:lnTo>
                  <a:lnTo>
                    <a:pt x="174" y="0"/>
                  </a:lnTo>
                  <a:lnTo>
                    <a:pt x="98" y="0"/>
                  </a:lnTo>
                  <a:lnTo>
                    <a:pt x="43" y="1"/>
                  </a:lnTo>
                  <a:lnTo>
                    <a:pt x="27" y="2"/>
                  </a:lnTo>
                  <a:lnTo>
                    <a:pt x="22" y="3"/>
                  </a:lnTo>
                  <a:lnTo>
                    <a:pt x="21" y="3"/>
                  </a:lnTo>
                  <a:lnTo>
                    <a:pt x="21" y="3"/>
                  </a:lnTo>
                  <a:lnTo>
                    <a:pt x="12" y="16"/>
                  </a:lnTo>
                  <a:lnTo>
                    <a:pt x="7" y="25"/>
                  </a:lnTo>
                  <a:lnTo>
                    <a:pt x="2" y="34"/>
                  </a:lnTo>
                  <a:lnTo>
                    <a:pt x="1" y="39"/>
                  </a:lnTo>
                  <a:lnTo>
                    <a:pt x="0" y="45"/>
                  </a:lnTo>
                  <a:lnTo>
                    <a:pt x="0" y="52"/>
                  </a:lnTo>
                  <a:lnTo>
                    <a:pt x="1" y="58"/>
                  </a:lnTo>
                  <a:lnTo>
                    <a:pt x="2" y="66"/>
                  </a:lnTo>
                  <a:lnTo>
                    <a:pt x="4" y="73"/>
                  </a:lnTo>
                  <a:lnTo>
                    <a:pt x="8" y="83"/>
                  </a:lnTo>
                  <a:lnTo>
                    <a:pt x="13" y="92"/>
                  </a:lnTo>
                  <a:lnTo>
                    <a:pt x="13" y="92"/>
                  </a:lnTo>
                  <a:lnTo>
                    <a:pt x="18" y="99"/>
                  </a:lnTo>
                  <a:lnTo>
                    <a:pt x="23" y="107"/>
                  </a:lnTo>
                  <a:lnTo>
                    <a:pt x="36" y="121"/>
                  </a:lnTo>
                  <a:lnTo>
                    <a:pt x="50" y="135"/>
                  </a:lnTo>
                  <a:lnTo>
                    <a:pt x="68" y="148"/>
                  </a:lnTo>
                  <a:lnTo>
                    <a:pt x="86" y="160"/>
                  </a:lnTo>
                  <a:lnTo>
                    <a:pt x="106" y="171"/>
                  </a:lnTo>
                  <a:lnTo>
                    <a:pt x="128" y="180"/>
                  </a:lnTo>
                  <a:lnTo>
                    <a:pt x="150" y="189"/>
                  </a:lnTo>
                  <a:lnTo>
                    <a:pt x="173" y="198"/>
                  </a:lnTo>
                  <a:lnTo>
                    <a:pt x="195" y="204"/>
                  </a:lnTo>
                  <a:lnTo>
                    <a:pt x="216" y="210"/>
                  </a:lnTo>
                  <a:lnTo>
                    <a:pt x="238" y="215"/>
                  </a:lnTo>
                  <a:lnTo>
                    <a:pt x="258" y="218"/>
                  </a:lnTo>
                  <a:lnTo>
                    <a:pt x="276" y="219"/>
                  </a:lnTo>
                  <a:lnTo>
                    <a:pt x="293" y="220"/>
                  </a:lnTo>
                  <a:lnTo>
                    <a:pt x="307" y="219"/>
                  </a:lnTo>
                  <a:lnTo>
                    <a:pt x="307" y="219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72"/>
            <p:cNvSpPr>
              <a:spLocks/>
            </p:cNvSpPr>
            <p:nvPr/>
          </p:nvSpPr>
          <p:spPr bwMode="auto">
            <a:xfrm flipH="1">
              <a:off x="7522566" y="3002952"/>
              <a:ext cx="536829" cy="255847"/>
            </a:xfrm>
            <a:custGeom>
              <a:avLst/>
              <a:gdLst>
                <a:gd name="T0" fmla="*/ 297 w 516"/>
                <a:gd name="T1" fmla="*/ 284 h 287"/>
                <a:gd name="T2" fmla="*/ 367 w 516"/>
                <a:gd name="T3" fmla="*/ 257 h 287"/>
                <a:gd name="T4" fmla="*/ 427 w 516"/>
                <a:gd name="T5" fmla="*/ 229 h 287"/>
                <a:gd name="T6" fmla="*/ 466 w 516"/>
                <a:gd name="T7" fmla="*/ 208 h 287"/>
                <a:gd name="T8" fmla="*/ 496 w 516"/>
                <a:gd name="T9" fmla="*/ 185 h 287"/>
                <a:gd name="T10" fmla="*/ 510 w 516"/>
                <a:gd name="T11" fmla="*/ 169 h 287"/>
                <a:gd name="T12" fmla="*/ 516 w 516"/>
                <a:gd name="T13" fmla="*/ 157 h 287"/>
                <a:gd name="T14" fmla="*/ 516 w 516"/>
                <a:gd name="T15" fmla="*/ 152 h 287"/>
                <a:gd name="T16" fmla="*/ 514 w 516"/>
                <a:gd name="T17" fmla="*/ 141 h 287"/>
                <a:gd name="T18" fmla="*/ 505 w 516"/>
                <a:gd name="T19" fmla="*/ 129 h 287"/>
                <a:gd name="T20" fmla="*/ 492 w 516"/>
                <a:gd name="T21" fmla="*/ 117 h 287"/>
                <a:gd name="T22" fmla="*/ 454 w 516"/>
                <a:gd name="T23" fmla="*/ 90 h 287"/>
                <a:gd name="T24" fmla="*/ 407 w 516"/>
                <a:gd name="T25" fmla="*/ 65 h 287"/>
                <a:gd name="T26" fmla="*/ 353 w 516"/>
                <a:gd name="T27" fmla="*/ 41 h 287"/>
                <a:gd name="T28" fmla="*/ 301 w 516"/>
                <a:gd name="T29" fmla="*/ 21 h 287"/>
                <a:gd name="T30" fmla="*/ 254 w 516"/>
                <a:gd name="T31" fmla="*/ 7 h 287"/>
                <a:gd name="T32" fmla="*/ 218 w 516"/>
                <a:gd name="T33" fmla="*/ 0 h 287"/>
                <a:gd name="T34" fmla="*/ 205 w 516"/>
                <a:gd name="T35" fmla="*/ 0 h 287"/>
                <a:gd name="T36" fmla="*/ 181 w 516"/>
                <a:gd name="T37" fmla="*/ 7 h 287"/>
                <a:gd name="T38" fmla="*/ 148 w 516"/>
                <a:gd name="T39" fmla="*/ 19 h 287"/>
                <a:gd name="T40" fmla="*/ 111 w 516"/>
                <a:gd name="T41" fmla="*/ 36 h 287"/>
                <a:gd name="T42" fmla="*/ 74 w 516"/>
                <a:gd name="T43" fmla="*/ 57 h 287"/>
                <a:gd name="T44" fmla="*/ 40 w 516"/>
                <a:gd name="T45" fmla="*/ 79 h 287"/>
                <a:gd name="T46" fmla="*/ 15 w 516"/>
                <a:gd name="T47" fmla="*/ 103 h 287"/>
                <a:gd name="T48" fmla="*/ 3 w 516"/>
                <a:gd name="T49" fmla="*/ 120 h 287"/>
                <a:gd name="T50" fmla="*/ 0 w 516"/>
                <a:gd name="T51" fmla="*/ 131 h 287"/>
                <a:gd name="T52" fmla="*/ 1 w 516"/>
                <a:gd name="T53" fmla="*/ 142 h 287"/>
                <a:gd name="T54" fmla="*/ 3 w 516"/>
                <a:gd name="T55" fmla="*/ 147 h 287"/>
                <a:gd name="T56" fmla="*/ 25 w 516"/>
                <a:gd name="T57" fmla="*/ 176 h 287"/>
                <a:gd name="T58" fmla="*/ 56 w 516"/>
                <a:gd name="T59" fmla="*/ 204 h 287"/>
                <a:gd name="T60" fmla="*/ 93 w 516"/>
                <a:gd name="T61" fmla="*/ 229 h 287"/>
                <a:gd name="T62" fmla="*/ 135 w 516"/>
                <a:gd name="T63" fmla="*/ 251 h 287"/>
                <a:gd name="T64" fmla="*/ 178 w 516"/>
                <a:gd name="T65" fmla="*/ 268 h 287"/>
                <a:gd name="T66" fmla="*/ 221 w 516"/>
                <a:gd name="T67" fmla="*/ 280 h 287"/>
                <a:gd name="T68" fmla="*/ 261 w 516"/>
                <a:gd name="T69" fmla="*/ 285 h 287"/>
                <a:gd name="T70" fmla="*/ 297 w 516"/>
                <a:gd name="T71" fmla="*/ 28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16" h="287">
                  <a:moveTo>
                    <a:pt x="297" y="284"/>
                  </a:moveTo>
                  <a:lnTo>
                    <a:pt x="297" y="284"/>
                  </a:lnTo>
                  <a:lnTo>
                    <a:pt x="331" y="271"/>
                  </a:lnTo>
                  <a:lnTo>
                    <a:pt x="367" y="257"/>
                  </a:lnTo>
                  <a:lnTo>
                    <a:pt x="406" y="239"/>
                  </a:lnTo>
                  <a:lnTo>
                    <a:pt x="427" y="229"/>
                  </a:lnTo>
                  <a:lnTo>
                    <a:pt x="446" y="219"/>
                  </a:lnTo>
                  <a:lnTo>
                    <a:pt x="466" y="208"/>
                  </a:lnTo>
                  <a:lnTo>
                    <a:pt x="482" y="197"/>
                  </a:lnTo>
                  <a:lnTo>
                    <a:pt x="496" y="185"/>
                  </a:lnTo>
                  <a:lnTo>
                    <a:pt x="507" y="174"/>
                  </a:lnTo>
                  <a:lnTo>
                    <a:pt x="510" y="169"/>
                  </a:lnTo>
                  <a:lnTo>
                    <a:pt x="514" y="162"/>
                  </a:lnTo>
                  <a:lnTo>
                    <a:pt x="516" y="157"/>
                  </a:lnTo>
                  <a:lnTo>
                    <a:pt x="516" y="152"/>
                  </a:lnTo>
                  <a:lnTo>
                    <a:pt x="516" y="152"/>
                  </a:lnTo>
                  <a:lnTo>
                    <a:pt x="516" y="146"/>
                  </a:lnTo>
                  <a:lnTo>
                    <a:pt x="514" y="141"/>
                  </a:lnTo>
                  <a:lnTo>
                    <a:pt x="510" y="135"/>
                  </a:lnTo>
                  <a:lnTo>
                    <a:pt x="505" y="129"/>
                  </a:lnTo>
                  <a:lnTo>
                    <a:pt x="499" y="122"/>
                  </a:lnTo>
                  <a:lnTo>
                    <a:pt x="492" y="117"/>
                  </a:lnTo>
                  <a:lnTo>
                    <a:pt x="476" y="104"/>
                  </a:lnTo>
                  <a:lnTo>
                    <a:pt x="454" y="90"/>
                  </a:lnTo>
                  <a:lnTo>
                    <a:pt x="432" y="77"/>
                  </a:lnTo>
                  <a:lnTo>
                    <a:pt x="407" y="65"/>
                  </a:lnTo>
                  <a:lnTo>
                    <a:pt x="380" y="52"/>
                  </a:lnTo>
                  <a:lnTo>
                    <a:pt x="353" y="41"/>
                  </a:lnTo>
                  <a:lnTo>
                    <a:pt x="326" y="31"/>
                  </a:lnTo>
                  <a:lnTo>
                    <a:pt x="301" y="21"/>
                  </a:lnTo>
                  <a:lnTo>
                    <a:pt x="276" y="13"/>
                  </a:lnTo>
                  <a:lnTo>
                    <a:pt x="254" y="7"/>
                  </a:lnTo>
                  <a:lnTo>
                    <a:pt x="233" y="3"/>
                  </a:lnTo>
                  <a:lnTo>
                    <a:pt x="218" y="0"/>
                  </a:lnTo>
                  <a:lnTo>
                    <a:pt x="205" y="0"/>
                  </a:lnTo>
                  <a:lnTo>
                    <a:pt x="205" y="0"/>
                  </a:lnTo>
                  <a:lnTo>
                    <a:pt x="194" y="3"/>
                  </a:lnTo>
                  <a:lnTo>
                    <a:pt x="181" y="7"/>
                  </a:lnTo>
                  <a:lnTo>
                    <a:pt x="165" y="12"/>
                  </a:lnTo>
                  <a:lnTo>
                    <a:pt x="148" y="19"/>
                  </a:lnTo>
                  <a:lnTo>
                    <a:pt x="130" y="26"/>
                  </a:lnTo>
                  <a:lnTo>
                    <a:pt x="111" y="36"/>
                  </a:lnTo>
                  <a:lnTo>
                    <a:pt x="92" y="46"/>
                  </a:lnTo>
                  <a:lnTo>
                    <a:pt x="74" y="57"/>
                  </a:lnTo>
                  <a:lnTo>
                    <a:pt x="57" y="67"/>
                  </a:lnTo>
                  <a:lnTo>
                    <a:pt x="40" y="79"/>
                  </a:lnTo>
                  <a:lnTo>
                    <a:pt x="27" y="91"/>
                  </a:lnTo>
                  <a:lnTo>
                    <a:pt x="15" y="103"/>
                  </a:lnTo>
                  <a:lnTo>
                    <a:pt x="7" y="114"/>
                  </a:lnTo>
                  <a:lnTo>
                    <a:pt x="3" y="120"/>
                  </a:lnTo>
                  <a:lnTo>
                    <a:pt x="1" y="126"/>
                  </a:lnTo>
                  <a:lnTo>
                    <a:pt x="0" y="131"/>
                  </a:lnTo>
                  <a:lnTo>
                    <a:pt x="0" y="136"/>
                  </a:lnTo>
                  <a:lnTo>
                    <a:pt x="1" y="142"/>
                  </a:lnTo>
                  <a:lnTo>
                    <a:pt x="3" y="147"/>
                  </a:lnTo>
                  <a:lnTo>
                    <a:pt x="3" y="147"/>
                  </a:lnTo>
                  <a:lnTo>
                    <a:pt x="12" y="162"/>
                  </a:lnTo>
                  <a:lnTo>
                    <a:pt x="25" y="176"/>
                  </a:lnTo>
                  <a:lnTo>
                    <a:pt x="39" y="190"/>
                  </a:lnTo>
                  <a:lnTo>
                    <a:pt x="56" y="204"/>
                  </a:lnTo>
                  <a:lnTo>
                    <a:pt x="74" y="217"/>
                  </a:lnTo>
                  <a:lnTo>
                    <a:pt x="93" y="229"/>
                  </a:lnTo>
                  <a:lnTo>
                    <a:pt x="113" y="241"/>
                  </a:lnTo>
                  <a:lnTo>
                    <a:pt x="135" y="251"/>
                  </a:lnTo>
                  <a:lnTo>
                    <a:pt x="156" y="261"/>
                  </a:lnTo>
                  <a:lnTo>
                    <a:pt x="178" y="268"/>
                  </a:lnTo>
                  <a:lnTo>
                    <a:pt x="200" y="275"/>
                  </a:lnTo>
                  <a:lnTo>
                    <a:pt x="221" y="280"/>
                  </a:lnTo>
                  <a:lnTo>
                    <a:pt x="242" y="283"/>
                  </a:lnTo>
                  <a:lnTo>
                    <a:pt x="261" y="285"/>
                  </a:lnTo>
                  <a:lnTo>
                    <a:pt x="280" y="287"/>
                  </a:lnTo>
                  <a:lnTo>
                    <a:pt x="297" y="284"/>
                  </a:lnTo>
                  <a:lnTo>
                    <a:pt x="297" y="284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73"/>
            <p:cNvSpPr>
              <a:spLocks/>
            </p:cNvSpPr>
            <p:nvPr/>
          </p:nvSpPr>
          <p:spPr bwMode="auto">
            <a:xfrm flipH="1">
              <a:off x="7778496" y="2765826"/>
              <a:ext cx="168539" cy="43681"/>
            </a:xfrm>
            <a:custGeom>
              <a:avLst/>
              <a:gdLst>
                <a:gd name="T0" fmla="*/ 167 w 167"/>
                <a:gd name="T1" fmla="*/ 27 h 48"/>
                <a:gd name="T2" fmla="*/ 167 w 167"/>
                <a:gd name="T3" fmla="*/ 27 h 48"/>
                <a:gd name="T4" fmla="*/ 150 w 167"/>
                <a:gd name="T5" fmla="*/ 18 h 48"/>
                <a:gd name="T6" fmla="*/ 131 w 167"/>
                <a:gd name="T7" fmla="*/ 12 h 48"/>
                <a:gd name="T8" fmla="*/ 111 w 167"/>
                <a:gd name="T9" fmla="*/ 6 h 48"/>
                <a:gd name="T10" fmla="*/ 88 w 167"/>
                <a:gd name="T11" fmla="*/ 2 h 48"/>
                <a:gd name="T12" fmla="*/ 66 w 167"/>
                <a:gd name="T13" fmla="*/ 0 h 48"/>
                <a:gd name="T14" fmla="*/ 43 w 167"/>
                <a:gd name="T15" fmla="*/ 0 h 48"/>
                <a:gd name="T16" fmla="*/ 32 w 167"/>
                <a:gd name="T17" fmla="*/ 1 h 48"/>
                <a:gd name="T18" fmla="*/ 21 w 167"/>
                <a:gd name="T19" fmla="*/ 3 h 48"/>
                <a:gd name="T20" fmla="*/ 11 w 167"/>
                <a:gd name="T21" fmla="*/ 5 h 48"/>
                <a:gd name="T22" fmla="*/ 0 w 167"/>
                <a:gd name="T23" fmla="*/ 8 h 48"/>
                <a:gd name="T24" fmla="*/ 0 w 167"/>
                <a:gd name="T25" fmla="*/ 8 h 48"/>
                <a:gd name="T26" fmla="*/ 9 w 167"/>
                <a:gd name="T27" fmla="*/ 16 h 48"/>
                <a:gd name="T28" fmla="*/ 17 w 167"/>
                <a:gd name="T29" fmla="*/ 24 h 48"/>
                <a:gd name="T30" fmla="*/ 27 w 167"/>
                <a:gd name="T31" fmla="*/ 30 h 48"/>
                <a:gd name="T32" fmla="*/ 36 w 167"/>
                <a:gd name="T33" fmla="*/ 35 h 48"/>
                <a:gd name="T34" fmla="*/ 46 w 167"/>
                <a:gd name="T35" fmla="*/ 40 h 48"/>
                <a:gd name="T36" fmla="*/ 57 w 167"/>
                <a:gd name="T37" fmla="*/ 43 h 48"/>
                <a:gd name="T38" fmla="*/ 67 w 167"/>
                <a:gd name="T39" fmla="*/ 46 h 48"/>
                <a:gd name="T40" fmla="*/ 78 w 167"/>
                <a:gd name="T41" fmla="*/ 47 h 48"/>
                <a:gd name="T42" fmla="*/ 89 w 167"/>
                <a:gd name="T43" fmla="*/ 48 h 48"/>
                <a:gd name="T44" fmla="*/ 101 w 167"/>
                <a:gd name="T45" fmla="*/ 48 h 48"/>
                <a:gd name="T46" fmla="*/ 113 w 167"/>
                <a:gd name="T47" fmla="*/ 47 h 48"/>
                <a:gd name="T48" fmla="*/ 124 w 167"/>
                <a:gd name="T49" fmla="*/ 45 h 48"/>
                <a:gd name="T50" fmla="*/ 135 w 167"/>
                <a:gd name="T51" fmla="*/ 42 h 48"/>
                <a:gd name="T52" fmla="*/ 146 w 167"/>
                <a:gd name="T53" fmla="*/ 38 h 48"/>
                <a:gd name="T54" fmla="*/ 157 w 167"/>
                <a:gd name="T55" fmla="*/ 33 h 48"/>
                <a:gd name="T56" fmla="*/ 167 w 167"/>
                <a:gd name="T57" fmla="*/ 27 h 48"/>
                <a:gd name="T58" fmla="*/ 167 w 167"/>
                <a:gd name="T59" fmla="*/ 2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7" h="48">
                  <a:moveTo>
                    <a:pt x="167" y="27"/>
                  </a:moveTo>
                  <a:lnTo>
                    <a:pt x="167" y="27"/>
                  </a:lnTo>
                  <a:lnTo>
                    <a:pt x="150" y="18"/>
                  </a:lnTo>
                  <a:lnTo>
                    <a:pt x="131" y="12"/>
                  </a:lnTo>
                  <a:lnTo>
                    <a:pt x="111" y="6"/>
                  </a:lnTo>
                  <a:lnTo>
                    <a:pt x="88" y="2"/>
                  </a:lnTo>
                  <a:lnTo>
                    <a:pt x="66" y="0"/>
                  </a:lnTo>
                  <a:lnTo>
                    <a:pt x="43" y="0"/>
                  </a:lnTo>
                  <a:lnTo>
                    <a:pt x="32" y="1"/>
                  </a:lnTo>
                  <a:lnTo>
                    <a:pt x="21" y="3"/>
                  </a:lnTo>
                  <a:lnTo>
                    <a:pt x="11" y="5"/>
                  </a:lnTo>
                  <a:lnTo>
                    <a:pt x="0" y="8"/>
                  </a:lnTo>
                  <a:lnTo>
                    <a:pt x="0" y="8"/>
                  </a:lnTo>
                  <a:lnTo>
                    <a:pt x="9" y="16"/>
                  </a:lnTo>
                  <a:lnTo>
                    <a:pt x="17" y="24"/>
                  </a:lnTo>
                  <a:lnTo>
                    <a:pt x="27" y="30"/>
                  </a:lnTo>
                  <a:lnTo>
                    <a:pt x="36" y="35"/>
                  </a:lnTo>
                  <a:lnTo>
                    <a:pt x="46" y="40"/>
                  </a:lnTo>
                  <a:lnTo>
                    <a:pt x="57" y="43"/>
                  </a:lnTo>
                  <a:lnTo>
                    <a:pt x="67" y="46"/>
                  </a:lnTo>
                  <a:lnTo>
                    <a:pt x="78" y="47"/>
                  </a:lnTo>
                  <a:lnTo>
                    <a:pt x="89" y="48"/>
                  </a:lnTo>
                  <a:lnTo>
                    <a:pt x="101" y="48"/>
                  </a:lnTo>
                  <a:lnTo>
                    <a:pt x="113" y="47"/>
                  </a:lnTo>
                  <a:lnTo>
                    <a:pt x="124" y="45"/>
                  </a:lnTo>
                  <a:lnTo>
                    <a:pt x="135" y="42"/>
                  </a:lnTo>
                  <a:lnTo>
                    <a:pt x="146" y="38"/>
                  </a:lnTo>
                  <a:lnTo>
                    <a:pt x="157" y="33"/>
                  </a:lnTo>
                  <a:lnTo>
                    <a:pt x="167" y="27"/>
                  </a:lnTo>
                  <a:lnTo>
                    <a:pt x="167" y="27"/>
                  </a:lnTo>
                  <a:close/>
                </a:path>
              </a:pathLst>
            </a:custGeom>
            <a:solidFill>
              <a:srgbClr val="FCC0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74"/>
            <p:cNvSpPr>
              <a:spLocks/>
            </p:cNvSpPr>
            <p:nvPr/>
          </p:nvSpPr>
          <p:spPr bwMode="auto">
            <a:xfrm flipH="1">
              <a:off x="7678621" y="2772066"/>
              <a:ext cx="355806" cy="374410"/>
            </a:xfrm>
            <a:custGeom>
              <a:avLst/>
              <a:gdLst>
                <a:gd name="T0" fmla="*/ 338 w 344"/>
                <a:gd name="T1" fmla="*/ 307 h 416"/>
                <a:gd name="T2" fmla="*/ 338 w 344"/>
                <a:gd name="T3" fmla="*/ 273 h 416"/>
                <a:gd name="T4" fmla="*/ 335 w 344"/>
                <a:gd name="T5" fmla="*/ 215 h 416"/>
                <a:gd name="T6" fmla="*/ 329 w 344"/>
                <a:gd name="T7" fmla="*/ 170 h 416"/>
                <a:gd name="T8" fmla="*/ 319 w 344"/>
                <a:gd name="T9" fmla="*/ 124 h 416"/>
                <a:gd name="T10" fmla="*/ 305 w 344"/>
                <a:gd name="T11" fmla="*/ 80 h 416"/>
                <a:gd name="T12" fmla="*/ 289 w 344"/>
                <a:gd name="T13" fmla="*/ 52 h 416"/>
                <a:gd name="T14" fmla="*/ 277 w 344"/>
                <a:gd name="T15" fmla="*/ 37 h 416"/>
                <a:gd name="T16" fmla="*/ 270 w 344"/>
                <a:gd name="T17" fmla="*/ 32 h 416"/>
                <a:gd name="T18" fmla="*/ 250 w 344"/>
                <a:gd name="T19" fmla="*/ 19 h 416"/>
                <a:gd name="T20" fmla="*/ 240 w 344"/>
                <a:gd name="T21" fmla="*/ 25 h 416"/>
                <a:gd name="T22" fmla="*/ 218 w 344"/>
                <a:gd name="T23" fmla="*/ 34 h 416"/>
                <a:gd name="T24" fmla="*/ 196 w 344"/>
                <a:gd name="T25" fmla="*/ 39 h 416"/>
                <a:gd name="T26" fmla="*/ 172 w 344"/>
                <a:gd name="T27" fmla="*/ 40 h 416"/>
                <a:gd name="T28" fmla="*/ 150 w 344"/>
                <a:gd name="T29" fmla="*/ 38 h 416"/>
                <a:gd name="T30" fmla="*/ 129 w 344"/>
                <a:gd name="T31" fmla="*/ 32 h 416"/>
                <a:gd name="T32" fmla="*/ 110 w 344"/>
                <a:gd name="T33" fmla="*/ 22 h 416"/>
                <a:gd name="T34" fmla="*/ 92 w 344"/>
                <a:gd name="T35" fmla="*/ 8 h 416"/>
                <a:gd name="T36" fmla="*/ 83 w 344"/>
                <a:gd name="T37" fmla="*/ 0 h 416"/>
                <a:gd name="T38" fmla="*/ 60 w 344"/>
                <a:gd name="T39" fmla="*/ 11 h 416"/>
                <a:gd name="T40" fmla="*/ 46 w 344"/>
                <a:gd name="T41" fmla="*/ 21 h 416"/>
                <a:gd name="T42" fmla="*/ 33 w 344"/>
                <a:gd name="T43" fmla="*/ 34 h 416"/>
                <a:gd name="T44" fmla="*/ 22 w 344"/>
                <a:gd name="T45" fmla="*/ 49 h 416"/>
                <a:gd name="T46" fmla="*/ 13 w 344"/>
                <a:gd name="T47" fmla="*/ 66 h 416"/>
                <a:gd name="T48" fmla="*/ 6 w 344"/>
                <a:gd name="T49" fmla="*/ 87 h 416"/>
                <a:gd name="T50" fmla="*/ 3 w 344"/>
                <a:gd name="T51" fmla="*/ 111 h 416"/>
                <a:gd name="T52" fmla="*/ 2 w 344"/>
                <a:gd name="T53" fmla="*/ 125 h 416"/>
                <a:gd name="T54" fmla="*/ 0 w 344"/>
                <a:gd name="T55" fmla="*/ 206 h 416"/>
                <a:gd name="T56" fmla="*/ 3 w 344"/>
                <a:gd name="T57" fmla="*/ 278 h 416"/>
                <a:gd name="T58" fmla="*/ 11 w 344"/>
                <a:gd name="T59" fmla="*/ 325 h 416"/>
                <a:gd name="T60" fmla="*/ 20 w 344"/>
                <a:gd name="T61" fmla="*/ 355 h 416"/>
                <a:gd name="T62" fmla="*/ 31 w 344"/>
                <a:gd name="T63" fmla="*/ 382 h 416"/>
                <a:gd name="T64" fmla="*/ 38 w 344"/>
                <a:gd name="T65" fmla="*/ 394 h 416"/>
                <a:gd name="T66" fmla="*/ 85 w 344"/>
                <a:gd name="T67" fmla="*/ 406 h 416"/>
                <a:gd name="T68" fmla="*/ 132 w 344"/>
                <a:gd name="T69" fmla="*/ 414 h 416"/>
                <a:gd name="T70" fmla="*/ 178 w 344"/>
                <a:gd name="T71" fmla="*/ 416 h 416"/>
                <a:gd name="T72" fmla="*/ 222 w 344"/>
                <a:gd name="T73" fmla="*/ 412 h 416"/>
                <a:gd name="T74" fmla="*/ 261 w 344"/>
                <a:gd name="T75" fmla="*/ 399 h 416"/>
                <a:gd name="T76" fmla="*/ 279 w 344"/>
                <a:gd name="T77" fmla="*/ 389 h 416"/>
                <a:gd name="T78" fmla="*/ 295 w 344"/>
                <a:gd name="T79" fmla="*/ 376 h 416"/>
                <a:gd name="T80" fmla="*/ 310 w 344"/>
                <a:gd name="T81" fmla="*/ 362 h 416"/>
                <a:gd name="T82" fmla="*/ 324 w 344"/>
                <a:gd name="T83" fmla="*/ 345 h 416"/>
                <a:gd name="T84" fmla="*/ 335 w 344"/>
                <a:gd name="T85" fmla="*/ 324 h 416"/>
                <a:gd name="T86" fmla="*/ 344 w 344"/>
                <a:gd name="T87" fmla="*/ 302 h 416"/>
                <a:gd name="T88" fmla="*/ 338 w 344"/>
                <a:gd name="T89" fmla="*/ 307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44" h="416">
                  <a:moveTo>
                    <a:pt x="338" y="307"/>
                  </a:moveTo>
                  <a:lnTo>
                    <a:pt x="338" y="307"/>
                  </a:lnTo>
                  <a:lnTo>
                    <a:pt x="338" y="297"/>
                  </a:lnTo>
                  <a:lnTo>
                    <a:pt x="338" y="273"/>
                  </a:lnTo>
                  <a:lnTo>
                    <a:pt x="336" y="236"/>
                  </a:lnTo>
                  <a:lnTo>
                    <a:pt x="335" y="215"/>
                  </a:lnTo>
                  <a:lnTo>
                    <a:pt x="333" y="193"/>
                  </a:lnTo>
                  <a:lnTo>
                    <a:pt x="329" y="170"/>
                  </a:lnTo>
                  <a:lnTo>
                    <a:pt x="325" y="146"/>
                  </a:lnTo>
                  <a:lnTo>
                    <a:pt x="319" y="124"/>
                  </a:lnTo>
                  <a:lnTo>
                    <a:pt x="313" y="101"/>
                  </a:lnTo>
                  <a:lnTo>
                    <a:pt x="305" y="80"/>
                  </a:lnTo>
                  <a:lnTo>
                    <a:pt x="295" y="61"/>
                  </a:lnTo>
                  <a:lnTo>
                    <a:pt x="289" y="52"/>
                  </a:lnTo>
                  <a:lnTo>
                    <a:pt x="284" y="45"/>
                  </a:lnTo>
                  <a:lnTo>
                    <a:pt x="277" y="37"/>
                  </a:lnTo>
                  <a:lnTo>
                    <a:pt x="270" y="32"/>
                  </a:lnTo>
                  <a:lnTo>
                    <a:pt x="270" y="32"/>
                  </a:lnTo>
                  <a:lnTo>
                    <a:pt x="261" y="25"/>
                  </a:lnTo>
                  <a:lnTo>
                    <a:pt x="250" y="19"/>
                  </a:lnTo>
                  <a:lnTo>
                    <a:pt x="250" y="19"/>
                  </a:lnTo>
                  <a:lnTo>
                    <a:pt x="240" y="25"/>
                  </a:lnTo>
                  <a:lnTo>
                    <a:pt x="229" y="30"/>
                  </a:lnTo>
                  <a:lnTo>
                    <a:pt x="218" y="34"/>
                  </a:lnTo>
                  <a:lnTo>
                    <a:pt x="207" y="37"/>
                  </a:lnTo>
                  <a:lnTo>
                    <a:pt x="196" y="39"/>
                  </a:lnTo>
                  <a:lnTo>
                    <a:pt x="184" y="40"/>
                  </a:lnTo>
                  <a:lnTo>
                    <a:pt x="172" y="40"/>
                  </a:lnTo>
                  <a:lnTo>
                    <a:pt x="161" y="39"/>
                  </a:lnTo>
                  <a:lnTo>
                    <a:pt x="150" y="38"/>
                  </a:lnTo>
                  <a:lnTo>
                    <a:pt x="140" y="35"/>
                  </a:lnTo>
                  <a:lnTo>
                    <a:pt x="129" y="32"/>
                  </a:lnTo>
                  <a:lnTo>
                    <a:pt x="119" y="27"/>
                  </a:lnTo>
                  <a:lnTo>
                    <a:pt x="110" y="22"/>
                  </a:lnTo>
                  <a:lnTo>
                    <a:pt x="100" y="16"/>
                  </a:lnTo>
                  <a:lnTo>
                    <a:pt x="92" y="8"/>
                  </a:lnTo>
                  <a:lnTo>
                    <a:pt x="83" y="0"/>
                  </a:lnTo>
                  <a:lnTo>
                    <a:pt x="83" y="0"/>
                  </a:lnTo>
                  <a:lnTo>
                    <a:pt x="67" y="7"/>
                  </a:lnTo>
                  <a:lnTo>
                    <a:pt x="60" y="11"/>
                  </a:lnTo>
                  <a:lnTo>
                    <a:pt x="52" y="16"/>
                  </a:lnTo>
                  <a:lnTo>
                    <a:pt x="46" y="21"/>
                  </a:lnTo>
                  <a:lnTo>
                    <a:pt x="39" y="27"/>
                  </a:lnTo>
                  <a:lnTo>
                    <a:pt x="33" y="34"/>
                  </a:lnTo>
                  <a:lnTo>
                    <a:pt x="28" y="41"/>
                  </a:lnTo>
                  <a:lnTo>
                    <a:pt x="22" y="49"/>
                  </a:lnTo>
                  <a:lnTo>
                    <a:pt x="18" y="58"/>
                  </a:lnTo>
                  <a:lnTo>
                    <a:pt x="13" y="66"/>
                  </a:lnTo>
                  <a:lnTo>
                    <a:pt x="10" y="77"/>
                  </a:lnTo>
                  <a:lnTo>
                    <a:pt x="6" y="87"/>
                  </a:lnTo>
                  <a:lnTo>
                    <a:pt x="4" y="99"/>
                  </a:lnTo>
                  <a:lnTo>
                    <a:pt x="3" y="111"/>
                  </a:lnTo>
                  <a:lnTo>
                    <a:pt x="2" y="125"/>
                  </a:lnTo>
                  <a:lnTo>
                    <a:pt x="2" y="125"/>
                  </a:lnTo>
                  <a:lnTo>
                    <a:pt x="0" y="166"/>
                  </a:lnTo>
                  <a:lnTo>
                    <a:pt x="0" y="206"/>
                  </a:lnTo>
                  <a:lnTo>
                    <a:pt x="1" y="242"/>
                  </a:lnTo>
                  <a:lnTo>
                    <a:pt x="3" y="278"/>
                  </a:lnTo>
                  <a:lnTo>
                    <a:pt x="8" y="310"/>
                  </a:lnTo>
                  <a:lnTo>
                    <a:pt x="11" y="325"/>
                  </a:lnTo>
                  <a:lnTo>
                    <a:pt x="15" y="341"/>
                  </a:lnTo>
                  <a:lnTo>
                    <a:pt x="20" y="355"/>
                  </a:lnTo>
                  <a:lnTo>
                    <a:pt x="25" y="369"/>
                  </a:lnTo>
                  <a:lnTo>
                    <a:pt x="31" y="382"/>
                  </a:lnTo>
                  <a:lnTo>
                    <a:pt x="38" y="394"/>
                  </a:lnTo>
                  <a:lnTo>
                    <a:pt x="38" y="394"/>
                  </a:lnTo>
                  <a:lnTo>
                    <a:pt x="61" y="400"/>
                  </a:lnTo>
                  <a:lnTo>
                    <a:pt x="85" y="406"/>
                  </a:lnTo>
                  <a:lnTo>
                    <a:pt x="109" y="411"/>
                  </a:lnTo>
                  <a:lnTo>
                    <a:pt x="132" y="414"/>
                  </a:lnTo>
                  <a:lnTo>
                    <a:pt x="156" y="416"/>
                  </a:lnTo>
                  <a:lnTo>
                    <a:pt x="178" y="416"/>
                  </a:lnTo>
                  <a:lnTo>
                    <a:pt x="200" y="415"/>
                  </a:lnTo>
                  <a:lnTo>
                    <a:pt x="222" y="412"/>
                  </a:lnTo>
                  <a:lnTo>
                    <a:pt x="242" y="406"/>
                  </a:lnTo>
                  <a:lnTo>
                    <a:pt x="261" y="399"/>
                  </a:lnTo>
                  <a:lnTo>
                    <a:pt x="270" y="394"/>
                  </a:lnTo>
                  <a:lnTo>
                    <a:pt x="279" y="389"/>
                  </a:lnTo>
                  <a:lnTo>
                    <a:pt x="287" y="383"/>
                  </a:lnTo>
                  <a:lnTo>
                    <a:pt x="295" y="376"/>
                  </a:lnTo>
                  <a:lnTo>
                    <a:pt x="303" y="370"/>
                  </a:lnTo>
                  <a:lnTo>
                    <a:pt x="310" y="362"/>
                  </a:lnTo>
                  <a:lnTo>
                    <a:pt x="317" y="354"/>
                  </a:lnTo>
                  <a:lnTo>
                    <a:pt x="324" y="345"/>
                  </a:lnTo>
                  <a:lnTo>
                    <a:pt x="329" y="335"/>
                  </a:lnTo>
                  <a:lnTo>
                    <a:pt x="335" y="324"/>
                  </a:lnTo>
                  <a:lnTo>
                    <a:pt x="340" y="314"/>
                  </a:lnTo>
                  <a:lnTo>
                    <a:pt x="344" y="302"/>
                  </a:lnTo>
                  <a:lnTo>
                    <a:pt x="344" y="302"/>
                  </a:lnTo>
                  <a:lnTo>
                    <a:pt x="338" y="307"/>
                  </a:lnTo>
                  <a:lnTo>
                    <a:pt x="338" y="307"/>
                  </a:lnTo>
                  <a:close/>
                </a:path>
              </a:pathLst>
            </a:custGeom>
            <a:solidFill>
              <a:srgbClr val="4C87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75"/>
            <p:cNvSpPr>
              <a:spLocks/>
            </p:cNvSpPr>
            <p:nvPr/>
          </p:nvSpPr>
          <p:spPr bwMode="auto">
            <a:xfrm flipH="1">
              <a:off x="7491355" y="3015432"/>
              <a:ext cx="505618" cy="193445"/>
            </a:xfrm>
            <a:custGeom>
              <a:avLst/>
              <a:gdLst>
                <a:gd name="T0" fmla="*/ 475 w 482"/>
                <a:gd name="T1" fmla="*/ 40 h 216"/>
                <a:gd name="T2" fmla="*/ 451 w 482"/>
                <a:gd name="T3" fmla="*/ 18 h 216"/>
                <a:gd name="T4" fmla="*/ 426 w 482"/>
                <a:gd name="T5" fmla="*/ 5 h 216"/>
                <a:gd name="T6" fmla="*/ 400 w 482"/>
                <a:gd name="T7" fmla="*/ 0 h 216"/>
                <a:gd name="T8" fmla="*/ 376 w 482"/>
                <a:gd name="T9" fmla="*/ 2 h 216"/>
                <a:gd name="T10" fmla="*/ 353 w 482"/>
                <a:gd name="T11" fmla="*/ 8 h 216"/>
                <a:gd name="T12" fmla="*/ 334 w 482"/>
                <a:gd name="T13" fmla="*/ 17 h 216"/>
                <a:gd name="T14" fmla="*/ 306 w 482"/>
                <a:gd name="T15" fmla="*/ 33 h 216"/>
                <a:gd name="T16" fmla="*/ 302 w 482"/>
                <a:gd name="T17" fmla="*/ 45 h 216"/>
                <a:gd name="T18" fmla="*/ 291 w 482"/>
                <a:gd name="T19" fmla="*/ 66 h 216"/>
                <a:gd name="T20" fmla="*/ 279 w 482"/>
                <a:gd name="T21" fmla="*/ 85 h 216"/>
                <a:gd name="T22" fmla="*/ 265 w 482"/>
                <a:gd name="T23" fmla="*/ 101 h 216"/>
                <a:gd name="T24" fmla="*/ 249 w 482"/>
                <a:gd name="T25" fmla="*/ 114 h 216"/>
                <a:gd name="T26" fmla="*/ 232 w 482"/>
                <a:gd name="T27" fmla="*/ 125 h 216"/>
                <a:gd name="T28" fmla="*/ 204 w 482"/>
                <a:gd name="T29" fmla="*/ 137 h 216"/>
                <a:gd name="T30" fmla="*/ 162 w 482"/>
                <a:gd name="T31" fmla="*/ 146 h 216"/>
                <a:gd name="T32" fmla="*/ 118 w 482"/>
                <a:gd name="T33" fmla="*/ 147 h 216"/>
                <a:gd name="T34" fmla="*/ 71 w 482"/>
                <a:gd name="T35" fmla="*/ 142 h 216"/>
                <a:gd name="T36" fmla="*/ 23 w 482"/>
                <a:gd name="T37" fmla="*/ 131 h 216"/>
                <a:gd name="T38" fmla="*/ 0 w 482"/>
                <a:gd name="T39" fmla="*/ 125 h 216"/>
                <a:gd name="T40" fmla="*/ 13 w 482"/>
                <a:gd name="T41" fmla="*/ 142 h 216"/>
                <a:gd name="T42" fmla="*/ 28 w 482"/>
                <a:gd name="T43" fmla="*/ 158 h 216"/>
                <a:gd name="T44" fmla="*/ 46 w 482"/>
                <a:gd name="T45" fmla="*/ 172 h 216"/>
                <a:gd name="T46" fmla="*/ 66 w 482"/>
                <a:gd name="T47" fmla="*/ 185 h 216"/>
                <a:gd name="T48" fmla="*/ 88 w 482"/>
                <a:gd name="T49" fmla="*/ 196 h 216"/>
                <a:gd name="T50" fmla="*/ 115 w 482"/>
                <a:gd name="T51" fmla="*/ 204 h 216"/>
                <a:gd name="T52" fmla="*/ 145 w 482"/>
                <a:gd name="T53" fmla="*/ 211 h 216"/>
                <a:gd name="T54" fmla="*/ 177 w 482"/>
                <a:gd name="T55" fmla="*/ 215 h 216"/>
                <a:gd name="T56" fmla="*/ 201 w 482"/>
                <a:gd name="T57" fmla="*/ 216 h 216"/>
                <a:gd name="T58" fmla="*/ 226 w 482"/>
                <a:gd name="T59" fmla="*/ 214 h 216"/>
                <a:gd name="T60" fmla="*/ 281 w 482"/>
                <a:gd name="T61" fmla="*/ 202 h 216"/>
                <a:gd name="T62" fmla="*/ 337 w 482"/>
                <a:gd name="T63" fmla="*/ 181 h 216"/>
                <a:gd name="T64" fmla="*/ 389 w 482"/>
                <a:gd name="T65" fmla="*/ 155 h 216"/>
                <a:gd name="T66" fmla="*/ 434 w 482"/>
                <a:gd name="T67" fmla="*/ 125 h 216"/>
                <a:gd name="T68" fmla="*/ 460 w 482"/>
                <a:gd name="T69" fmla="*/ 102 h 216"/>
                <a:gd name="T70" fmla="*/ 472 w 482"/>
                <a:gd name="T71" fmla="*/ 87 h 216"/>
                <a:gd name="T72" fmla="*/ 480 w 482"/>
                <a:gd name="T73" fmla="*/ 72 h 216"/>
                <a:gd name="T74" fmla="*/ 482 w 482"/>
                <a:gd name="T75" fmla="*/ 59 h 216"/>
                <a:gd name="T76" fmla="*/ 480 w 482"/>
                <a:gd name="T77" fmla="*/ 46 h 216"/>
                <a:gd name="T78" fmla="*/ 475 w 482"/>
                <a:gd name="T79" fmla="*/ 4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82" h="216">
                  <a:moveTo>
                    <a:pt x="475" y="40"/>
                  </a:moveTo>
                  <a:lnTo>
                    <a:pt x="475" y="40"/>
                  </a:lnTo>
                  <a:lnTo>
                    <a:pt x="464" y="28"/>
                  </a:lnTo>
                  <a:lnTo>
                    <a:pt x="451" y="18"/>
                  </a:lnTo>
                  <a:lnTo>
                    <a:pt x="438" y="10"/>
                  </a:lnTo>
                  <a:lnTo>
                    <a:pt x="426" y="5"/>
                  </a:lnTo>
                  <a:lnTo>
                    <a:pt x="413" y="1"/>
                  </a:lnTo>
                  <a:lnTo>
                    <a:pt x="400" y="0"/>
                  </a:lnTo>
                  <a:lnTo>
                    <a:pt x="388" y="0"/>
                  </a:lnTo>
                  <a:lnTo>
                    <a:pt x="376" y="2"/>
                  </a:lnTo>
                  <a:lnTo>
                    <a:pt x="364" y="5"/>
                  </a:lnTo>
                  <a:lnTo>
                    <a:pt x="353" y="8"/>
                  </a:lnTo>
                  <a:lnTo>
                    <a:pt x="343" y="12"/>
                  </a:lnTo>
                  <a:lnTo>
                    <a:pt x="334" y="17"/>
                  </a:lnTo>
                  <a:lnTo>
                    <a:pt x="317" y="25"/>
                  </a:lnTo>
                  <a:lnTo>
                    <a:pt x="306" y="33"/>
                  </a:lnTo>
                  <a:lnTo>
                    <a:pt x="306" y="33"/>
                  </a:lnTo>
                  <a:lnTo>
                    <a:pt x="302" y="45"/>
                  </a:lnTo>
                  <a:lnTo>
                    <a:pt x="297" y="55"/>
                  </a:lnTo>
                  <a:lnTo>
                    <a:pt x="291" y="66"/>
                  </a:lnTo>
                  <a:lnTo>
                    <a:pt x="286" y="76"/>
                  </a:lnTo>
                  <a:lnTo>
                    <a:pt x="279" y="85"/>
                  </a:lnTo>
                  <a:lnTo>
                    <a:pt x="272" y="93"/>
                  </a:lnTo>
                  <a:lnTo>
                    <a:pt x="265" y="101"/>
                  </a:lnTo>
                  <a:lnTo>
                    <a:pt x="257" y="107"/>
                  </a:lnTo>
                  <a:lnTo>
                    <a:pt x="249" y="114"/>
                  </a:lnTo>
                  <a:lnTo>
                    <a:pt x="241" y="120"/>
                  </a:lnTo>
                  <a:lnTo>
                    <a:pt x="232" y="125"/>
                  </a:lnTo>
                  <a:lnTo>
                    <a:pt x="223" y="130"/>
                  </a:lnTo>
                  <a:lnTo>
                    <a:pt x="204" y="137"/>
                  </a:lnTo>
                  <a:lnTo>
                    <a:pt x="184" y="143"/>
                  </a:lnTo>
                  <a:lnTo>
                    <a:pt x="162" y="146"/>
                  </a:lnTo>
                  <a:lnTo>
                    <a:pt x="140" y="147"/>
                  </a:lnTo>
                  <a:lnTo>
                    <a:pt x="118" y="147"/>
                  </a:lnTo>
                  <a:lnTo>
                    <a:pt x="94" y="145"/>
                  </a:lnTo>
                  <a:lnTo>
                    <a:pt x="71" y="142"/>
                  </a:lnTo>
                  <a:lnTo>
                    <a:pt x="47" y="137"/>
                  </a:lnTo>
                  <a:lnTo>
                    <a:pt x="23" y="131"/>
                  </a:lnTo>
                  <a:lnTo>
                    <a:pt x="0" y="125"/>
                  </a:lnTo>
                  <a:lnTo>
                    <a:pt x="0" y="125"/>
                  </a:lnTo>
                  <a:lnTo>
                    <a:pt x="7" y="133"/>
                  </a:lnTo>
                  <a:lnTo>
                    <a:pt x="13" y="142"/>
                  </a:lnTo>
                  <a:lnTo>
                    <a:pt x="20" y="150"/>
                  </a:lnTo>
                  <a:lnTo>
                    <a:pt x="28" y="158"/>
                  </a:lnTo>
                  <a:lnTo>
                    <a:pt x="37" y="166"/>
                  </a:lnTo>
                  <a:lnTo>
                    <a:pt x="46" y="172"/>
                  </a:lnTo>
                  <a:lnTo>
                    <a:pt x="55" y="179"/>
                  </a:lnTo>
                  <a:lnTo>
                    <a:pt x="66" y="185"/>
                  </a:lnTo>
                  <a:lnTo>
                    <a:pt x="77" y="190"/>
                  </a:lnTo>
                  <a:lnTo>
                    <a:pt x="88" y="196"/>
                  </a:lnTo>
                  <a:lnTo>
                    <a:pt x="102" y="200"/>
                  </a:lnTo>
                  <a:lnTo>
                    <a:pt x="115" y="204"/>
                  </a:lnTo>
                  <a:lnTo>
                    <a:pt x="129" y="208"/>
                  </a:lnTo>
                  <a:lnTo>
                    <a:pt x="145" y="211"/>
                  </a:lnTo>
                  <a:lnTo>
                    <a:pt x="177" y="215"/>
                  </a:lnTo>
                  <a:lnTo>
                    <a:pt x="177" y="215"/>
                  </a:lnTo>
                  <a:lnTo>
                    <a:pt x="188" y="216"/>
                  </a:lnTo>
                  <a:lnTo>
                    <a:pt x="201" y="216"/>
                  </a:lnTo>
                  <a:lnTo>
                    <a:pt x="213" y="216"/>
                  </a:lnTo>
                  <a:lnTo>
                    <a:pt x="226" y="214"/>
                  </a:lnTo>
                  <a:lnTo>
                    <a:pt x="253" y="210"/>
                  </a:lnTo>
                  <a:lnTo>
                    <a:pt x="281" y="202"/>
                  </a:lnTo>
                  <a:lnTo>
                    <a:pt x="309" y="193"/>
                  </a:lnTo>
                  <a:lnTo>
                    <a:pt x="337" y="181"/>
                  </a:lnTo>
                  <a:lnTo>
                    <a:pt x="364" y="169"/>
                  </a:lnTo>
                  <a:lnTo>
                    <a:pt x="389" y="155"/>
                  </a:lnTo>
                  <a:lnTo>
                    <a:pt x="413" y="140"/>
                  </a:lnTo>
                  <a:lnTo>
                    <a:pt x="434" y="125"/>
                  </a:lnTo>
                  <a:lnTo>
                    <a:pt x="452" y="109"/>
                  </a:lnTo>
                  <a:lnTo>
                    <a:pt x="460" y="102"/>
                  </a:lnTo>
                  <a:lnTo>
                    <a:pt x="466" y="94"/>
                  </a:lnTo>
                  <a:lnTo>
                    <a:pt x="472" y="87"/>
                  </a:lnTo>
                  <a:lnTo>
                    <a:pt x="477" y="79"/>
                  </a:lnTo>
                  <a:lnTo>
                    <a:pt x="480" y="72"/>
                  </a:lnTo>
                  <a:lnTo>
                    <a:pt x="482" y="65"/>
                  </a:lnTo>
                  <a:lnTo>
                    <a:pt x="482" y="59"/>
                  </a:lnTo>
                  <a:lnTo>
                    <a:pt x="482" y="52"/>
                  </a:lnTo>
                  <a:lnTo>
                    <a:pt x="480" y="46"/>
                  </a:lnTo>
                  <a:lnTo>
                    <a:pt x="475" y="40"/>
                  </a:lnTo>
                  <a:lnTo>
                    <a:pt x="475" y="40"/>
                  </a:lnTo>
                  <a:close/>
                </a:path>
              </a:pathLst>
            </a:custGeom>
            <a:solidFill>
              <a:srgbClr val="0A1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76"/>
            <p:cNvSpPr>
              <a:spLocks/>
            </p:cNvSpPr>
            <p:nvPr/>
          </p:nvSpPr>
          <p:spPr bwMode="auto">
            <a:xfrm flipH="1">
              <a:off x="7778496" y="2890629"/>
              <a:ext cx="343321" cy="274567"/>
            </a:xfrm>
            <a:custGeom>
              <a:avLst/>
              <a:gdLst>
                <a:gd name="T0" fmla="*/ 299 w 326"/>
                <a:gd name="T1" fmla="*/ 133 h 309"/>
                <a:gd name="T2" fmla="*/ 286 w 326"/>
                <a:gd name="T3" fmla="*/ 118 h 309"/>
                <a:gd name="T4" fmla="*/ 261 w 326"/>
                <a:gd name="T5" fmla="*/ 97 h 309"/>
                <a:gd name="T6" fmla="*/ 193 w 326"/>
                <a:gd name="T7" fmla="*/ 53 h 309"/>
                <a:gd name="T8" fmla="*/ 153 w 326"/>
                <a:gd name="T9" fmla="*/ 33 h 309"/>
                <a:gd name="T10" fmla="*/ 116 w 326"/>
                <a:gd name="T11" fmla="*/ 15 h 309"/>
                <a:gd name="T12" fmla="*/ 83 w 326"/>
                <a:gd name="T13" fmla="*/ 3 h 309"/>
                <a:gd name="T14" fmla="*/ 56 w 326"/>
                <a:gd name="T15" fmla="*/ 0 h 309"/>
                <a:gd name="T16" fmla="*/ 40 w 326"/>
                <a:gd name="T17" fmla="*/ 0 h 309"/>
                <a:gd name="T18" fmla="*/ 28 w 326"/>
                <a:gd name="T19" fmla="*/ 3 h 309"/>
                <a:gd name="T20" fmla="*/ 18 w 326"/>
                <a:gd name="T21" fmla="*/ 12 h 309"/>
                <a:gd name="T22" fmla="*/ 7 w 326"/>
                <a:gd name="T23" fmla="*/ 28 h 309"/>
                <a:gd name="T24" fmla="*/ 4 w 326"/>
                <a:gd name="T25" fmla="*/ 35 h 309"/>
                <a:gd name="T26" fmla="*/ 1 w 326"/>
                <a:gd name="T27" fmla="*/ 59 h 309"/>
                <a:gd name="T28" fmla="*/ 2 w 326"/>
                <a:gd name="T29" fmla="*/ 100 h 309"/>
                <a:gd name="T30" fmla="*/ 12 w 326"/>
                <a:gd name="T31" fmla="*/ 145 h 309"/>
                <a:gd name="T32" fmla="*/ 24 w 326"/>
                <a:gd name="T33" fmla="*/ 178 h 309"/>
                <a:gd name="T34" fmla="*/ 30 w 326"/>
                <a:gd name="T35" fmla="*/ 188 h 309"/>
                <a:gd name="T36" fmla="*/ 46 w 326"/>
                <a:gd name="T37" fmla="*/ 208 h 309"/>
                <a:gd name="T38" fmla="*/ 68 w 326"/>
                <a:gd name="T39" fmla="*/ 229 h 309"/>
                <a:gd name="T40" fmla="*/ 96 w 326"/>
                <a:gd name="T41" fmla="*/ 251 h 309"/>
                <a:gd name="T42" fmla="*/ 128 w 326"/>
                <a:gd name="T43" fmla="*/ 271 h 309"/>
                <a:gd name="T44" fmla="*/ 162 w 326"/>
                <a:gd name="T45" fmla="*/ 289 h 309"/>
                <a:gd name="T46" fmla="*/ 197 w 326"/>
                <a:gd name="T47" fmla="*/ 301 h 309"/>
                <a:gd name="T48" fmla="*/ 231 w 326"/>
                <a:gd name="T49" fmla="*/ 308 h 309"/>
                <a:gd name="T50" fmla="*/ 262 w 326"/>
                <a:gd name="T51" fmla="*/ 309 h 309"/>
                <a:gd name="T52" fmla="*/ 278 w 326"/>
                <a:gd name="T53" fmla="*/ 306 h 309"/>
                <a:gd name="T54" fmla="*/ 298 w 326"/>
                <a:gd name="T55" fmla="*/ 299 h 309"/>
                <a:gd name="T56" fmla="*/ 309 w 326"/>
                <a:gd name="T57" fmla="*/ 291 h 309"/>
                <a:gd name="T58" fmla="*/ 316 w 326"/>
                <a:gd name="T59" fmla="*/ 281 h 309"/>
                <a:gd name="T60" fmla="*/ 318 w 326"/>
                <a:gd name="T61" fmla="*/ 276 h 309"/>
                <a:gd name="T62" fmla="*/ 324 w 326"/>
                <a:gd name="T63" fmla="*/ 258 h 309"/>
                <a:gd name="T64" fmla="*/ 326 w 326"/>
                <a:gd name="T65" fmla="*/ 240 h 309"/>
                <a:gd name="T66" fmla="*/ 325 w 326"/>
                <a:gd name="T67" fmla="*/ 219 h 309"/>
                <a:gd name="T68" fmla="*/ 317 w 326"/>
                <a:gd name="T69" fmla="*/ 179 h 309"/>
                <a:gd name="T70" fmla="*/ 305 w 326"/>
                <a:gd name="T71" fmla="*/ 146 h 309"/>
                <a:gd name="T72" fmla="*/ 299 w 326"/>
                <a:gd name="T73" fmla="*/ 133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6" h="309">
                  <a:moveTo>
                    <a:pt x="299" y="133"/>
                  </a:moveTo>
                  <a:lnTo>
                    <a:pt x="299" y="133"/>
                  </a:lnTo>
                  <a:lnTo>
                    <a:pt x="294" y="127"/>
                  </a:lnTo>
                  <a:lnTo>
                    <a:pt x="286" y="118"/>
                  </a:lnTo>
                  <a:lnTo>
                    <a:pt x="275" y="108"/>
                  </a:lnTo>
                  <a:lnTo>
                    <a:pt x="261" y="97"/>
                  </a:lnTo>
                  <a:lnTo>
                    <a:pt x="230" y="76"/>
                  </a:lnTo>
                  <a:lnTo>
                    <a:pt x="193" y="53"/>
                  </a:lnTo>
                  <a:lnTo>
                    <a:pt x="174" y="42"/>
                  </a:lnTo>
                  <a:lnTo>
                    <a:pt x="153" y="33"/>
                  </a:lnTo>
                  <a:lnTo>
                    <a:pt x="134" y="23"/>
                  </a:lnTo>
                  <a:lnTo>
                    <a:pt x="116" y="15"/>
                  </a:lnTo>
                  <a:lnTo>
                    <a:pt x="99" y="9"/>
                  </a:lnTo>
                  <a:lnTo>
                    <a:pt x="83" y="3"/>
                  </a:lnTo>
                  <a:lnTo>
                    <a:pt x="68" y="1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40" y="0"/>
                  </a:lnTo>
                  <a:lnTo>
                    <a:pt x="35" y="1"/>
                  </a:lnTo>
                  <a:lnTo>
                    <a:pt x="28" y="3"/>
                  </a:lnTo>
                  <a:lnTo>
                    <a:pt x="23" y="7"/>
                  </a:lnTo>
                  <a:lnTo>
                    <a:pt x="18" y="12"/>
                  </a:lnTo>
                  <a:lnTo>
                    <a:pt x="12" y="20"/>
                  </a:lnTo>
                  <a:lnTo>
                    <a:pt x="7" y="28"/>
                  </a:lnTo>
                  <a:lnTo>
                    <a:pt x="7" y="28"/>
                  </a:lnTo>
                  <a:lnTo>
                    <a:pt x="4" y="35"/>
                  </a:lnTo>
                  <a:lnTo>
                    <a:pt x="3" y="41"/>
                  </a:lnTo>
                  <a:lnTo>
                    <a:pt x="1" y="59"/>
                  </a:lnTo>
                  <a:lnTo>
                    <a:pt x="0" y="78"/>
                  </a:lnTo>
                  <a:lnTo>
                    <a:pt x="2" y="100"/>
                  </a:lnTo>
                  <a:lnTo>
                    <a:pt x="7" y="122"/>
                  </a:lnTo>
                  <a:lnTo>
                    <a:pt x="12" y="145"/>
                  </a:lnTo>
                  <a:lnTo>
                    <a:pt x="20" y="168"/>
                  </a:lnTo>
                  <a:lnTo>
                    <a:pt x="24" y="178"/>
                  </a:lnTo>
                  <a:lnTo>
                    <a:pt x="30" y="188"/>
                  </a:lnTo>
                  <a:lnTo>
                    <a:pt x="30" y="188"/>
                  </a:lnTo>
                  <a:lnTo>
                    <a:pt x="37" y="198"/>
                  </a:lnTo>
                  <a:lnTo>
                    <a:pt x="46" y="208"/>
                  </a:lnTo>
                  <a:lnTo>
                    <a:pt x="56" y="218"/>
                  </a:lnTo>
                  <a:lnTo>
                    <a:pt x="68" y="229"/>
                  </a:lnTo>
                  <a:lnTo>
                    <a:pt x="82" y="240"/>
                  </a:lnTo>
                  <a:lnTo>
                    <a:pt x="96" y="251"/>
                  </a:lnTo>
                  <a:lnTo>
                    <a:pt x="111" y="262"/>
                  </a:lnTo>
                  <a:lnTo>
                    <a:pt x="128" y="271"/>
                  </a:lnTo>
                  <a:lnTo>
                    <a:pt x="145" y="280"/>
                  </a:lnTo>
                  <a:lnTo>
                    <a:pt x="162" y="289"/>
                  </a:lnTo>
                  <a:lnTo>
                    <a:pt x="179" y="295"/>
                  </a:lnTo>
                  <a:lnTo>
                    <a:pt x="197" y="301"/>
                  </a:lnTo>
                  <a:lnTo>
                    <a:pt x="214" y="306"/>
                  </a:lnTo>
                  <a:lnTo>
                    <a:pt x="231" y="308"/>
                  </a:lnTo>
                  <a:lnTo>
                    <a:pt x="248" y="309"/>
                  </a:lnTo>
                  <a:lnTo>
                    <a:pt x="262" y="309"/>
                  </a:lnTo>
                  <a:lnTo>
                    <a:pt x="262" y="309"/>
                  </a:lnTo>
                  <a:lnTo>
                    <a:pt x="278" y="306"/>
                  </a:lnTo>
                  <a:lnTo>
                    <a:pt x="289" y="304"/>
                  </a:lnTo>
                  <a:lnTo>
                    <a:pt x="298" y="299"/>
                  </a:lnTo>
                  <a:lnTo>
                    <a:pt x="305" y="296"/>
                  </a:lnTo>
                  <a:lnTo>
                    <a:pt x="309" y="291"/>
                  </a:lnTo>
                  <a:lnTo>
                    <a:pt x="314" y="286"/>
                  </a:lnTo>
                  <a:lnTo>
                    <a:pt x="316" y="281"/>
                  </a:lnTo>
                  <a:lnTo>
                    <a:pt x="318" y="276"/>
                  </a:lnTo>
                  <a:lnTo>
                    <a:pt x="318" y="276"/>
                  </a:lnTo>
                  <a:lnTo>
                    <a:pt x="322" y="267"/>
                  </a:lnTo>
                  <a:lnTo>
                    <a:pt x="324" y="258"/>
                  </a:lnTo>
                  <a:lnTo>
                    <a:pt x="325" y="249"/>
                  </a:lnTo>
                  <a:lnTo>
                    <a:pt x="326" y="240"/>
                  </a:lnTo>
                  <a:lnTo>
                    <a:pt x="326" y="229"/>
                  </a:lnTo>
                  <a:lnTo>
                    <a:pt x="325" y="219"/>
                  </a:lnTo>
                  <a:lnTo>
                    <a:pt x="323" y="199"/>
                  </a:lnTo>
                  <a:lnTo>
                    <a:pt x="317" y="179"/>
                  </a:lnTo>
                  <a:lnTo>
                    <a:pt x="312" y="162"/>
                  </a:lnTo>
                  <a:lnTo>
                    <a:pt x="305" y="146"/>
                  </a:lnTo>
                  <a:lnTo>
                    <a:pt x="299" y="133"/>
                  </a:lnTo>
                  <a:lnTo>
                    <a:pt x="299" y="133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77"/>
            <p:cNvSpPr>
              <a:spLocks/>
            </p:cNvSpPr>
            <p:nvPr/>
          </p:nvSpPr>
          <p:spPr bwMode="auto">
            <a:xfrm flipH="1">
              <a:off x="7909583" y="3021672"/>
              <a:ext cx="106117" cy="243366"/>
            </a:xfrm>
            <a:custGeom>
              <a:avLst/>
              <a:gdLst>
                <a:gd name="T0" fmla="*/ 101 w 101"/>
                <a:gd name="T1" fmla="*/ 275 h 276"/>
                <a:gd name="T2" fmla="*/ 101 w 101"/>
                <a:gd name="T3" fmla="*/ 275 h 276"/>
                <a:gd name="T4" fmla="*/ 95 w 101"/>
                <a:gd name="T5" fmla="*/ 272 h 276"/>
                <a:gd name="T6" fmla="*/ 89 w 101"/>
                <a:gd name="T7" fmla="*/ 265 h 276"/>
                <a:gd name="T8" fmla="*/ 81 w 101"/>
                <a:gd name="T9" fmla="*/ 257 h 276"/>
                <a:gd name="T10" fmla="*/ 73 w 101"/>
                <a:gd name="T11" fmla="*/ 245 h 276"/>
                <a:gd name="T12" fmla="*/ 71 w 101"/>
                <a:gd name="T13" fmla="*/ 237 h 276"/>
                <a:gd name="T14" fmla="*/ 67 w 101"/>
                <a:gd name="T15" fmla="*/ 229 h 276"/>
                <a:gd name="T16" fmla="*/ 65 w 101"/>
                <a:gd name="T17" fmla="*/ 219 h 276"/>
                <a:gd name="T18" fmla="*/ 63 w 101"/>
                <a:gd name="T19" fmla="*/ 208 h 276"/>
                <a:gd name="T20" fmla="*/ 62 w 101"/>
                <a:gd name="T21" fmla="*/ 196 h 276"/>
                <a:gd name="T22" fmla="*/ 62 w 101"/>
                <a:gd name="T23" fmla="*/ 183 h 276"/>
                <a:gd name="T24" fmla="*/ 62 w 101"/>
                <a:gd name="T25" fmla="*/ 183 h 276"/>
                <a:gd name="T26" fmla="*/ 63 w 101"/>
                <a:gd name="T27" fmla="*/ 133 h 276"/>
                <a:gd name="T28" fmla="*/ 63 w 101"/>
                <a:gd name="T29" fmla="*/ 89 h 276"/>
                <a:gd name="T30" fmla="*/ 62 w 101"/>
                <a:gd name="T31" fmla="*/ 48 h 276"/>
                <a:gd name="T32" fmla="*/ 62 w 101"/>
                <a:gd name="T33" fmla="*/ 48 h 276"/>
                <a:gd name="T34" fmla="*/ 62 w 101"/>
                <a:gd name="T35" fmla="*/ 42 h 276"/>
                <a:gd name="T36" fmla="*/ 60 w 101"/>
                <a:gd name="T37" fmla="*/ 34 h 276"/>
                <a:gd name="T38" fmla="*/ 59 w 101"/>
                <a:gd name="T39" fmla="*/ 26 h 276"/>
                <a:gd name="T40" fmla="*/ 56 w 101"/>
                <a:gd name="T41" fmla="*/ 17 h 276"/>
                <a:gd name="T42" fmla="*/ 54 w 101"/>
                <a:gd name="T43" fmla="*/ 13 h 276"/>
                <a:gd name="T44" fmla="*/ 50 w 101"/>
                <a:gd name="T45" fmla="*/ 10 h 276"/>
                <a:gd name="T46" fmla="*/ 47 w 101"/>
                <a:gd name="T47" fmla="*/ 6 h 276"/>
                <a:gd name="T48" fmla="*/ 43 w 101"/>
                <a:gd name="T49" fmla="*/ 3 h 276"/>
                <a:gd name="T50" fmla="*/ 38 w 101"/>
                <a:gd name="T51" fmla="*/ 2 h 276"/>
                <a:gd name="T52" fmla="*/ 32 w 101"/>
                <a:gd name="T53" fmla="*/ 0 h 276"/>
                <a:gd name="T54" fmla="*/ 32 w 101"/>
                <a:gd name="T55" fmla="*/ 0 h 276"/>
                <a:gd name="T56" fmla="*/ 22 w 101"/>
                <a:gd name="T57" fmla="*/ 0 h 276"/>
                <a:gd name="T58" fmla="*/ 18 w 101"/>
                <a:gd name="T59" fmla="*/ 1 h 276"/>
                <a:gd name="T60" fmla="*/ 14 w 101"/>
                <a:gd name="T61" fmla="*/ 2 h 276"/>
                <a:gd name="T62" fmla="*/ 12 w 101"/>
                <a:gd name="T63" fmla="*/ 4 h 276"/>
                <a:gd name="T64" fmla="*/ 10 w 101"/>
                <a:gd name="T65" fmla="*/ 6 h 276"/>
                <a:gd name="T66" fmla="*/ 7 w 101"/>
                <a:gd name="T67" fmla="*/ 12 h 276"/>
                <a:gd name="T68" fmla="*/ 4 w 101"/>
                <a:gd name="T69" fmla="*/ 18 h 276"/>
                <a:gd name="T70" fmla="*/ 4 w 101"/>
                <a:gd name="T71" fmla="*/ 28 h 276"/>
                <a:gd name="T72" fmla="*/ 2 w 101"/>
                <a:gd name="T73" fmla="*/ 48 h 276"/>
                <a:gd name="T74" fmla="*/ 2 w 101"/>
                <a:gd name="T75" fmla="*/ 48 h 276"/>
                <a:gd name="T76" fmla="*/ 1 w 101"/>
                <a:gd name="T77" fmla="*/ 82 h 276"/>
                <a:gd name="T78" fmla="*/ 0 w 101"/>
                <a:gd name="T79" fmla="*/ 105 h 276"/>
                <a:gd name="T80" fmla="*/ 0 w 101"/>
                <a:gd name="T81" fmla="*/ 129 h 276"/>
                <a:gd name="T82" fmla="*/ 2 w 101"/>
                <a:gd name="T83" fmla="*/ 156 h 276"/>
                <a:gd name="T84" fmla="*/ 4 w 101"/>
                <a:gd name="T85" fmla="*/ 182 h 276"/>
                <a:gd name="T86" fmla="*/ 9 w 101"/>
                <a:gd name="T87" fmla="*/ 208 h 276"/>
                <a:gd name="T88" fmla="*/ 14 w 101"/>
                <a:gd name="T89" fmla="*/ 233 h 276"/>
                <a:gd name="T90" fmla="*/ 14 w 101"/>
                <a:gd name="T91" fmla="*/ 233 h 276"/>
                <a:gd name="T92" fmla="*/ 18 w 101"/>
                <a:gd name="T93" fmla="*/ 240 h 276"/>
                <a:gd name="T94" fmla="*/ 21 w 101"/>
                <a:gd name="T95" fmla="*/ 246 h 276"/>
                <a:gd name="T96" fmla="*/ 26 w 101"/>
                <a:gd name="T97" fmla="*/ 251 h 276"/>
                <a:gd name="T98" fmla="*/ 30 w 101"/>
                <a:gd name="T99" fmla="*/ 257 h 276"/>
                <a:gd name="T100" fmla="*/ 36 w 101"/>
                <a:gd name="T101" fmla="*/ 261 h 276"/>
                <a:gd name="T102" fmla="*/ 41 w 101"/>
                <a:gd name="T103" fmla="*/ 264 h 276"/>
                <a:gd name="T104" fmla="*/ 55 w 101"/>
                <a:gd name="T105" fmla="*/ 270 h 276"/>
                <a:gd name="T106" fmla="*/ 67 w 101"/>
                <a:gd name="T107" fmla="*/ 274 h 276"/>
                <a:gd name="T108" fmla="*/ 81 w 101"/>
                <a:gd name="T109" fmla="*/ 276 h 276"/>
                <a:gd name="T110" fmla="*/ 92 w 101"/>
                <a:gd name="T111" fmla="*/ 276 h 276"/>
                <a:gd name="T112" fmla="*/ 101 w 101"/>
                <a:gd name="T113" fmla="*/ 275 h 276"/>
                <a:gd name="T114" fmla="*/ 101 w 101"/>
                <a:gd name="T115" fmla="*/ 275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1" h="276">
                  <a:moveTo>
                    <a:pt x="101" y="275"/>
                  </a:moveTo>
                  <a:lnTo>
                    <a:pt x="101" y="275"/>
                  </a:lnTo>
                  <a:lnTo>
                    <a:pt x="95" y="272"/>
                  </a:lnTo>
                  <a:lnTo>
                    <a:pt x="89" y="265"/>
                  </a:lnTo>
                  <a:lnTo>
                    <a:pt x="81" y="257"/>
                  </a:lnTo>
                  <a:lnTo>
                    <a:pt x="73" y="245"/>
                  </a:lnTo>
                  <a:lnTo>
                    <a:pt x="71" y="237"/>
                  </a:lnTo>
                  <a:lnTo>
                    <a:pt x="67" y="229"/>
                  </a:lnTo>
                  <a:lnTo>
                    <a:pt x="65" y="219"/>
                  </a:lnTo>
                  <a:lnTo>
                    <a:pt x="63" y="208"/>
                  </a:lnTo>
                  <a:lnTo>
                    <a:pt x="62" y="196"/>
                  </a:lnTo>
                  <a:lnTo>
                    <a:pt x="62" y="183"/>
                  </a:lnTo>
                  <a:lnTo>
                    <a:pt x="62" y="183"/>
                  </a:lnTo>
                  <a:lnTo>
                    <a:pt x="63" y="133"/>
                  </a:lnTo>
                  <a:lnTo>
                    <a:pt x="63" y="89"/>
                  </a:lnTo>
                  <a:lnTo>
                    <a:pt x="62" y="48"/>
                  </a:lnTo>
                  <a:lnTo>
                    <a:pt x="62" y="48"/>
                  </a:lnTo>
                  <a:lnTo>
                    <a:pt x="62" y="42"/>
                  </a:lnTo>
                  <a:lnTo>
                    <a:pt x="60" y="34"/>
                  </a:lnTo>
                  <a:lnTo>
                    <a:pt x="59" y="26"/>
                  </a:lnTo>
                  <a:lnTo>
                    <a:pt x="56" y="17"/>
                  </a:lnTo>
                  <a:lnTo>
                    <a:pt x="54" y="13"/>
                  </a:lnTo>
                  <a:lnTo>
                    <a:pt x="50" y="10"/>
                  </a:lnTo>
                  <a:lnTo>
                    <a:pt x="47" y="6"/>
                  </a:lnTo>
                  <a:lnTo>
                    <a:pt x="43" y="3"/>
                  </a:lnTo>
                  <a:lnTo>
                    <a:pt x="38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2" y="0"/>
                  </a:lnTo>
                  <a:lnTo>
                    <a:pt x="18" y="1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7" y="12"/>
                  </a:lnTo>
                  <a:lnTo>
                    <a:pt x="4" y="18"/>
                  </a:lnTo>
                  <a:lnTo>
                    <a:pt x="4" y="28"/>
                  </a:lnTo>
                  <a:lnTo>
                    <a:pt x="2" y="48"/>
                  </a:lnTo>
                  <a:lnTo>
                    <a:pt x="2" y="48"/>
                  </a:lnTo>
                  <a:lnTo>
                    <a:pt x="1" y="82"/>
                  </a:lnTo>
                  <a:lnTo>
                    <a:pt x="0" y="105"/>
                  </a:lnTo>
                  <a:lnTo>
                    <a:pt x="0" y="129"/>
                  </a:lnTo>
                  <a:lnTo>
                    <a:pt x="2" y="156"/>
                  </a:lnTo>
                  <a:lnTo>
                    <a:pt x="4" y="182"/>
                  </a:lnTo>
                  <a:lnTo>
                    <a:pt x="9" y="208"/>
                  </a:lnTo>
                  <a:lnTo>
                    <a:pt x="14" y="233"/>
                  </a:lnTo>
                  <a:lnTo>
                    <a:pt x="14" y="233"/>
                  </a:lnTo>
                  <a:lnTo>
                    <a:pt x="18" y="240"/>
                  </a:lnTo>
                  <a:lnTo>
                    <a:pt x="21" y="246"/>
                  </a:lnTo>
                  <a:lnTo>
                    <a:pt x="26" y="251"/>
                  </a:lnTo>
                  <a:lnTo>
                    <a:pt x="30" y="257"/>
                  </a:lnTo>
                  <a:lnTo>
                    <a:pt x="36" y="261"/>
                  </a:lnTo>
                  <a:lnTo>
                    <a:pt x="41" y="264"/>
                  </a:lnTo>
                  <a:lnTo>
                    <a:pt x="55" y="270"/>
                  </a:lnTo>
                  <a:lnTo>
                    <a:pt x="67" y="274"/>
                  </a:lnTo>
                  <a:lnTo>
                    <a:pt x="81" y="276"/>
                  </a:lnTo>
                  <a:lnTo>
                    <a:pt x="92" y="276"/>
                  </a:lnTo>
                  <a:lnTo>
                    <a:pt x="101" y="275"/>
                  </a:lnTo>
                  <a:lnTo>
                    <a:pt x="101" y="275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78"/>
            <p:cNvSpPr>
              <a:spLocks/>
            </p:cNvSpPr>
            <p:nvPr/>
          </p:nvSpPr>
          <p:spPr bwMode="auto">
            <a:xfrm flipH="1">
              <a:off x="7647410" y="2803267"/>
              <a:ext cx="168539" cy="174724"/>
            </a:xfrm>
            <a:custGeom>
              <a:avLst/>
              <a:gdLst>
                <a:gd name="T0" fmla="*/ 47 w 161"/>
                <a:gd name="T1" fmla="*/ 194 h 194"/>
                <a:gd name="T2" fmla="*/ 47 w 161"/>
                <a:gd name="T3" fmla="*/ 194 h 194"/>
                <a:gd name="T4" fmla="*/ 30 w 161"/>
                <a:gd name="T5" fmla="*/ 159 h 194"/>
                <a:gd name="T6" fmla="*/ 18 w 161"/>
                <a:gd name="T7" fmla="*/ 129 h 194"/>
                <a:gd name="T8" fmla="*/ 6 w 161"/>
                <a:gd name="T9" fmla="*/ 101 h 194"/>
                <a:gd name="T10" fmla="*/ 6 w 161"/>
                <a:gd name="T11" fmla="*/ 101 h 194"/>
                <a:gd name="T12" fmla="*/ 3 w 161"/>
                <a:gd name="T13" fmla="*/ 88 h 194"/>
                <a:gd name="T14" fmla="*/ 1 w 161"/>
                <a:gd name="T15" fmla="*/ 72 h 194"/>
                <a:gd name="T16" fmla="*/ 0 w 161"/>
                <a:gd name="T17" fmla="*/ 65 h 194"/>
                <a:gd name="T18" fmla="*/ 0 w 161"/>
                <a:gd name="T19" fmla="*/ 56 h 194"/>
                <a:gd name="T20" fmla="*/ 0 w 161"/>
                <a:gd name="T21" fmla="*/ 48 h 194"/>
                <a:gd name="T22" fmla="*/ 2 w 161"/>
                <a:gd name="T23" fmla="*/ 39 h 194"/>
                <a:gd name="T24" fmla="*/ 4 w 161"/>
                <a:gd name="T25" fmla="*/ 30 h 194"/>
                <a:gd name="T26" fmla="*/ 9 w 161"/>
                <a:gd name="T27" fmla="*/ 23 h 194"/>
                <a:gd name="T28" fmla="*/ 14 w 161"/>
                <a:gd name="T29" fmla="*/ 15 h 194"/>
                <a:gd name="T30" fmla="*/ 22 w 161"/>
                <a:gd name="T31" fmla="*/ 10 h 194"/>
                <a:gd name="T32" fmla="*/ 32 w 161"/>
                <a:gd name="T33" fmla="*/ 4 h 194"/>
                <a:gd name="T34" fmla="*/ 43 w 161"/>
                <a:gd name="T35" fmla="*/ 1 h 194"/>
                <a:gd name="T36" fmla="*/ 43 w 161"/>
                <a:gd name="T37" fmla="*/ 1 h 194"/>
                <a:gd name="T38" fmla="*/ 51 w 161"/>
                <a:gd name="T39" fmla="*/ 0 h 194"/>
                <a:gd name="T40" fmla="*/ 59 w 161"/>
                <a:gd name="T41" fmla="*/ 1 h 194"/>
                <a:gd name="T42" fmla="*/ 68 w 161"/>
                <a:gd name="T43" fmla="*/ 4 h 194"/>
                <a:gd name="T44" fmla="*/ 76 w 161"/>
                <a:gd name="T45" fmla="*/ 10 h 194"/>
                <a:gd name="T46" fmla="*/ 84 w 161"/>
                <a:gd name="T47" fmla="*/ 15 h 194"/>
                <a:gd name="T48" fmla="*/ 92 w 161"/>
                <a:gd name="T49" fmla="*/ 23 h 194"/>
                <a:gd name="T50" fmla="*/ 100 w 161"/>
                <a:gd name="T51" fmla="*/ 32 h 194"/>
                <a:gd name="T52" fmla="*/ 107 w 161"/>
                <a:gd name="T53" fmla="*/ 42 h 194"/>
                <a:gd name="T54" fmla="*/ 122 w 161"/>
                <a:gd name="T55" fmla="*/ 64 h 194"/>
                <a:gd name="T56" fmla="*/ 137 w 161"/>
                <a:gd name="T57" fmla="*/ 89 h 194"/>
                <a:gd name="T58" fmla="*/ 150 w 161"/>
                <a:gd name="T59" fmla="*/ 113 h 194"/>
                <a:gd name="T60" fmla="*/ 161 w 161"/>
                <a:gd name="T61" fmla="*/ 138 h 194"/>
                <a:gd name="T62" fmla="*/ 161 w 161"/>
                <a:gd name="T63" fmla="*/ 138 h 194"/>
                <a:gd name="T64" fmla="*/ 144 w 161"/>
                <a:gd name="T65" fmla="*/ 142 h 194"/>
                <a:gd name="T66" fmla="*/ 130 w 161"/>
                <a:gd name="T67" fmla="*/ 147 h 194"/>
                <a:gd name="T68" fmla="*/ 115 w 161"/>
                <a:gd name="T69" fmla="*/ 153 h 194"/>
                <a:gd name="T70" fmla="*/ 101 w 161"/>
                <a:gd name="T71" fmla="*/ 160 h 194"/>
                <a:gd name="T72" fmla="*/ 87 w 161"/>
                <a:gd name="T73" fmla="*/ 167 h 194"/>
                <a:gd name="T74" fmla="*/ 74 w 161"/>
                <a:gd name="T75" fmla="*/ 176 h 194"/>
                <a:gd name="T76" fmla="*/ 47 w 161"/>
                <a:gd name="T77" fmla="*/ 194 h 194"/>
                <a:gd name="T78" fmla="*/ 47 w 161"/>
                <a:gd name="T79" fmla="*/ 19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61" h="194">
                  <a:moveTo>
                    <a:pt x="47" y="194"/>
                  </a:moveTo>
                  <a:lnTo>
                    <a:pt x="47" y="194"/>
                  </a:lnTo>
                  <a:lnTo>
                    <a:pt x="30" y="159"/>
                  </a:lnTo>
                  <a:lnTo>
                    <a:pt x="18" y="129"/>
                  </a:lnTo>
                  <a:lnTo>
                    <a:pt x="6" y="101"/>
                  </a:lnTo>
                  <a:lnTo>
                    <a:pt x="6" y="101"/>
                  </a:lnTo>
                  <a:lnTo>
                    <a:pt x="3" y="88"/>
                  </a:lnTo>
                  <a:lnTo>
                    <a:pt x="1" y="72"/>
                  </a:lnTo>
                  <a:lnTo>
                    <a:pt x="0" y="65"/>
                  </a:lnTo>
                  <a:lnTo>
                    <a:pt x="0" y="56"/>
                  </a:lnTo>
                  <a:lnTo>
                    <a:pt x="0" y="48"/>
                  </a:lnTo>
                  <a:lnTo>
                    <a:pt x="2" y="39"/>
                  </a:lnTo>
                  <a:lnTo>
                    <a:pt x="4" y="30"/>
                  </a:lnTo>
                  <a:lnTo>
                    <a:pt x="9" y="23"/>
                  </a:lnTo>
                  <a:lnTo>
                    <a:pt x="14" y="15"/>
                  </a:lnTo>
                  <a:lnTo>
                    <a:pt x="22" y="10"/>
                  </a:lnTo>
                  <a:lnTo>
                    <a:pt x="32" y="4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51" y="0"/>
                  </a:lnTo>
                  <a:lnTo>
                    <a:pt x="59" y="1"/>
                  </a:lnTo>
                  <a:lnTo>
                    <a:pt x="68" y="4"/>
                  </a:lnTo>
                  <a:lnTo>
                    <a:pt x="76" y="10"/>
                  </a:lnTo>
                  <a:lnTo>
                    <a:pt x="84" y="15"/>
                  </a:lnTo>
                  <a:lnTo>
                    <a:pt x="92" y="23"/>
                  </a:lnTo>
                  <a:lnTo>
                    <a:pt x="100" y="32"/>
                  </a:lnTo>
                  <a:lnTo>
                    <a:pt x="107" y="42"/>
                  </a:lnTo>
                  <a:lnTo>
                    <a:pt x="122" y="64"/>
                  </a:lnTo>
                  <a:lnTo>
                    <a:pt x="137" y="89"/>
                  </a:lnTo>
                  <a:lnTo>
                    <a:pt x="150" y="113"/>
                  </a:lnTo>
                  <a:lnTo>
                    <a:pt x="161" y="138"/>
                  </a:lnTo>
                  <a:lnTo>
                    <a:pt x="161" y="138"/>
                  </a:lnTo>
                  <a:lnTo>
                    <a:pt x="144" y="142"/>
                  </a:lnTo>
                  <a:lnTo>
                    <a:pt x="130" y="147"/>
                  </a:lnTo>
                  <a:lnTo>
                    <a:pt x="115" y="153"/>
                  </a:lnTo>
                  <a:lnTo>
                    <a:pt x="101" y="160"/>
                  </a:lnTo>
                  <a:lnTo>
                    <a:pt x="87" y="167"/>
                  </a:lnTo>
                  <a:lnTo>
                    <a:pt x="74" y="176"/>
                  </a:lnTo>
                  <a:lnTo>
                    <a:pt x="47" y="194"/>
                  </a:lnTo>
                  <a:lnTo>
                    <a:pt x="47" y="194"/>
                  </a:lnTo>
                  <a:close/>
                </a:path>
              </a:pathLst>
            </a:custGeom>
            <a:solidFill>
              <a:srgbClr val="336D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9"/>
            <p:cNvSpPr>
              <a:spLocks/>
            </p:cNvSpPr>
            <p:nvPr/>
          </p:nvSpPr>
          <p:spPr bwMode="auto">
            <a:xfrm flipH="1">
              <a:off x="7416449" y="2928070"/>
              <a:ext cx="349563" cy="162244"/>
            </a:xfrm>
            <a:custGeom>
              <a:avLst/>
              <a:gdLst>
                <a:gd name="T0" fmla="*/ 114 w 336"/>
                <a:gd name="T1" fmla="*/ 0 h 184"/>
                <a:gd name="T2" fmla="*/ 114 w 336"/>
                <a:gd name="T3" fmla="*/ 0 h 184"/>
                <a:gd name="T4" fmla="*/ 141 w 336"/>
                <a:gd name="T5" fmla="*/ 62 h 184"/>
                <a:gd name="T6" fmla="*/ 155 w 336"/>
                <a:gd name="T7" fmla="*/ 94 h 184"/>
                <a:gd name="T8" fmla="*/ 155 w 336"/>
                <a:gd name="T9" fmla="*/ 94 h 184"/>
                <a:gd name="T10" fmla="*/ 178 w 336"/>
                <a:gd name="T11" fmla="*/ 85 h 184"/>
                <a:gd name="T12" fmla="*/ 203 w 336"/>
                <a:gd name="T13" fmla="*/ 76 h 184"/>
                <a:gd name="T14" fmla="*/ 232 w 336"/>
                <a:gd name="T15" fmla="*/ 67 h 184"/>
                <a:gd name="T16" fmla="*/ 263 w 336"/>
                <a:gd name="T17" fmla="*/ 60 h 184"/>
                <a:gd name="T18" fmla="*/ 278 w 336"/>
                <a:gd name="T19" fmla="*/ 56 h 184"/>
                <a:gd name="T20" fmla="*/ 293 w 336"/>
                <a:gd name="T21" fmla="*/ 54 h 184"/>
                <a:gd name="T22" fmla="*/ 306 w 336"/>
                <a:gd name="T23" fmla="*/ 54 h 184"/>
                <a:gd name="T24" fmla="*/ 317 w 336"/>
                <a:gd name="T25" fmla="*/ 55 h 184"/>
                <a:gd name="T26" fmla="*/ 326 w 336"/>
                <a:gd name="T27" fmla="*/ 59 h 184"/>
                <a:gd name="T28" fmla="*/ 331 w 336"/>
                <a:gd name="T29" fmla="*/ 61 h 184"/>
                <a:gd name="T30" fmla="*/ 334 w 336"/>
                <a:gd name="T31" fmla="*/ 63 h 184"/>
                <a:gd name="T32" fmla="*/ 334 w 336"/>
                <a:gd name="T33" fmla="*/ 63 h 184"/>
                <a:gd name="T34" fmla="*/ 335 w 336"/>
                <a:gd name="T35" fmla="*/ 66 h 184"/>
                <a:gd name="T36" fmla="*/ 336 w 336"/>
                <a:gd name="T37" fmla="*/ 70 h 184"/>
                <a:gd name="T38" fmla="*/ 336 w 336"/>
                <a:gd name="T39" fmla="*/ 77 h 184"/>
                <a:gd name="T40" fmla="*/ 335 w 336"/>
                <a:gd name="T41" fmla="*/ 83 h 184"/>
                <a:gd name="T42" fmla="*/ 332 w 336"/>
                <a:gd name="T43" fmla="*/ 92 h 184"/>
                <a:gd name="T44" fmla="*/ 327 w 336"/>
                <a:gd name="T45" fmla="*/ 101 h 184"/>
                <a:gd name="T46" fmla="*/ 321 w 336"/>
                <a:gd name="T47" fmla="*/ 109 h 184"/>
                <a:gd name="T48" fmla="*/ 312 w 336"/>
                <a:gd name="T49" fmla="*/ 119 h 184"/>
                <a:gd name="T50" fmla="*/ 300 w 336"/>
                <a:gd name="T51" fmla="*/ 128 h 184"/>
                <a:gd name="T52" fmla="*/ 287 w 336"/>
                <a:gd name="T53" fmla="*/ 137 h 184"/>
                <a:gd name="T54" fmla="*/ 271 w 336"/>
                <a:gd name="T55" fmla="*/ 147 h 184"/>
                <a:gd name="T56" fmla="*/ 253 w 336"/>
                <a:gd name="T57" fmla="*/ 156 h 184"/>
                <a:gd name="T58" fmla="*/ 232 w 336"/>
                <a:gd name="T59" fmla="*/ 163 h 184"/>
                <a:gd name="T60" fmla="*/ 207 w 336"/>
                <a:gd name="T61" fmla="*/ 171 h 184"/>
                <a:gd name="T62" fmla="*/ 180 w 336"/>
                <a:gd name="T63" fmla="*/ 177 h 184"/>
                <a:gd name="T64" fmla="*/ 149 w 336"/>
                <a:gd name="T65" fmla="*/ 183 h 184"/>
                <a:gd name="T66" fmla="*/ 149 w 336"/>
                <a:gd name="T67" fmla="*/ 183 h 184"/>
                <a:gd name="T68" fmla="*/ 138 w 336"/>
                <a:gd name="T69" fmla="*/ 184 h 184"/>
                <a:gd name="T70" fmla="*/ 127 w 336"/>
                <a:gd name="T71" fmla="*/ 183 h 184"/>
                <a:gd name="T72" fmla="*/ 115 w 336"/>
                <a:gd name="T73" fmla="*/ 180 h 184"/>
                <a:gd name="T74" fmla="*/ 104 w 336"/>
                <a:gd name="T75" fmla="*/ 176 h 184"/>
                <a:gd name="T76" fmla="*/ 93 w 336"/>
                <a:gd name="T77" fmla="*/ 170 h 184"/>
                <a:gd name="T78" fmla="*/ 83 w 336"/>
                <a:gd name="T79" fmla="*/ 163 h 184"/>
                <a:gd name="T80" fmla="*/ 73 w 336"/>
                <a:gd name="T81" fmla="*/ 156 h 184"/>
                <a:gd name="T82" fmla="*/ 64 w 336"/>
                <a:gd name="T83" fmla="*/ 147 h 184"/>
                <a:gd name="T84" fmla="*/ 54 w 336"/>
                <a:gd name="T85" fmla="*/ 137 h 184"/>
                <a:gd name="T86" fmla="*/ 46 w 336"/>
                <a:gd name="T87" fmla="*/ 127 h 184"/>
                <a:gd name="T88" fmla="*/ 29 w 336"/>
                <a:gd name="T89" fmla="*/ 104 h 184"/>
                <a:gd name="T90" fmla="*/ 13 w 336"/>
                <a:gd name="T91" fmla="*/ 80 h 184"/>
                <a:gd name="T92" fmla="*/ 0 w 336"/>
                <a:gd name="T93" fmla="*/ 56 h 184"/>
                <a:gd name="T94" fmla="*/ 0 w 336"/>
                <a:gd name="T95" fmla="*/ 56 h 184"/>
                <a:gd name="T96" fmla="*/ 27 w 336"/>
                <a:gd name="T97" fmla="*/ 38 h 184"/>
                <a:gd name="T98" fmla="*/ 40 w 336"/>
                <a:gd name="T99" fmla="*/ 29 h 184"/>
                <a:gd name="T100" fmla="*/ 54 w 336"/>
                <a:gd name="T101" fmla="*/ 22 h 184"/>
                <a:gd name="T102" fmla="*/ 68 w 336"/>
                <a:gd name="T103" fmla="*/ 15 h 184"/>
                <a:gd name="T104" fmla="*/ 83 w 336"/>
                <a:gd name="T105" fmla="*/ 9 h 184"/>
                <a:gd name="T106" fmla="*/ 97 w 336"/>
                <a:gd name="T107" fmla="*/ 4 h 184"/>
                <a:gd name="T108" fmla="*/ 114 w 336"/>
                <a:gd name="T109" fmla="*/ 0 h 184"/>
                <a:gd name="T110" fmla="*/ 114 w 336"/>
                <a:gd name="T111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36" h="184">
                  <a:moveTo>
                    <a:pt x="114" y="0"/>
                  </a:moveTo>
                  <a:lnTo>
                    <a:pt x="114" y="0"/>
                  </a:lnTo>
                  <a:lnTo>
                    <a:pt x="141" y="62"/>
                  </a:lnTo>
                  <a:lnTo>
                    <a:pt x="155" y="94"/>
                  </a:lnTo>
                  <a:lnTo>
                    <a:pt x="155" y="94"/>
                  </a:lnTo>
                  <a:lnTo>
                    <a:pt x="178" y="85"/>
                  </a:lnTo>
                  <a:lnTo>
                    <a:pt x="203" y="76"/>
                  </a:lnTo>
                  <a:lnTo>
                    <a:pt x="232" y="67"/>
                  </a:lnTo>
                  <a:lnTo>
                    <a:pt x="263" y="60"/>
                  </a:lnTo>
                  <a:lnTo>
                    <a:pt x="278" y="56"/>
                  </a:lnTo>
                  <a:lnTo>
                    <a:pt x="293" y="54"/>
                  </a:lnTo>
                  <a:lnTo>
                    <a:pt x="306" y="54"/>
                  </a:lnTo>
                  <a:lnTo>
                    <a:pt x="317" y="55"/>
                  </a:lnTo>
                  <a:lnTo>
                    <a:pt x="326" y="59"/>
                  </a:lnTo>
                  <a:lnTo>
                    <a:pt x="331" y="61"/>
                  </a:lnTo>
                  <a:lnTo>
                    <a:pt x="334" y="63"/>
                  </a:lnTo>
                  <a:lnTo>
                    <a:pt x="334" y="63"/>
                  </a:lnTo>
                  <a:lnTo>
                    <a:pt x="335" y="66"/>
                  </a:lnTo>
                  <a:lnTo>
                    <a:pt x="336" y="70"/>
                  </a:lnTo>
                  <a:lnTo>
                    <a:pt x="336" y="77"/>
                  </a:lnTo>
                  <a:lnTo>
                    <a:pt x="335" y="83"/>
                  </a:lnTo>
                  <a:lnTo>
                    <a:pt x="332" y="92"/>
                  </a:lnTo>
                  <a:lnTo>
                    <a:pt x="327" y="101"/>
                  </a:lnTo>
                  <a:lnTo>
                    <a:pt x="321" y="109"/>
                  </a:lnTo>
                  <a:lnTo>
                    <a:pt x="312" y="119"/>
                  </a:lnTo>
                  <a:lnTo>
                    <a:pt x="300" y="128"/>
                  </a:lnTo>
                  <a:lnTo>
                    <a:pt x="287" y="137"/>
                  </a:lnTo>
                  <a:lnTo>
                    <a:pt x="271" y="147"/>
                  </a:lnTo>
                  <a:lnTo>
                    <a:pt x="253" y="156"/>
                  </a:lnTo>
                  <a:lnTo>
                    <a:pt x="232" y="163"/>
                  </a:lnTo>
                  <a:lnTo>
                    <a:pt x="207" y="171"/>
                  </a:lnTo>
                  <a:lnTo>
                    <a:pt x="180" y="177"/>
                  </a:lnTo>
                  <a:lnTo>
                    <a:pt x="149" y="183"/>
                  </a:lnTo>
                  <a:lnTo>
                    <a:pt x="149" y="183"/>
                  </a:lnTo>
                  <a:lnTo>
                    <a:pt x="138" y="184"/>
                  </a:lnTo>
                  <a:lnTo>
                    <a:pt x="127" y="183"/>
                  </a:lnTo>
                  <a:lnTo>
                    <a:pt x="115" y="180"/>
                  </a:lnTo>
                  <a:lnTo>
                    <a:pt x="104" y="176"/>
                  </a:lnTo>
                  <a:lnTo>
                    <a:pt x="93" y="170"/>
                  </a:lnTo>
                  <a:lnTo>
                    <a:pt x="83" y="163"/>
                  </a:lnTo>
                  <a:lnTo>
                    <a:pt x="73" y="156"/>
                  </a:lnTo>
                  <a:lnTo>
                    <a:pt x="64" y="147"/>
                  </a:lnTo>
                  <a:lnTo>
                    <a:pt x="54" y="137"/>
                  </a:lnTo>
                  <a:lnTo>
                    <a:pt x="46" y="127"/>
                  </a:lnTo>
                  <a:lnTo>
                    <a:pt x="29" y="104"/>
                  </a:lnTo>
                  <a:lnTo>
                    <a:pt x="13" y="80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7" y="38"/>
                  </a:lnTo>
                  <a:lnTo>
                    <a:pt x="40" y="29"/>
                  </a:lnTo>
                  <a:lnTo>
                    <a:pt x="54" y="22"/>
                  </a:lnTo>
                  <a:lnTo>
                    <a:pt x="68" y="15"/>
                  </a:lnTo>
                  <a:lnTo>
                    <a:pt x="83" y="9"/>
                  </a:lnTo>
                  <a:lnTo>
                    <a:pt x="97" y="4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0"/>
            <p:cNvSpPr>
              <a:spLocks/>
            </p:cNvSpPr>
            <p:nvPr/>
          </p:nvSpPr>
          <p:spPr bwMode="auto">
            <a:xfrm flipH="1">
              <a:off x="7297847" y="2940550"/>
              <a:ext cx="168539" cy="74882"/>
            </a:xfrm>
            <a:custGeom>
              <a:avLst/>
              <a:gdLst>
                <a:gd name="T0" fmla="*/ 22 w 163"/>
                <a:gd name="T1" fmla="*/ 36 h 81"/>
                <a:gd name="T2" fmla="*/ 22 w 163"/>
                <a:gd name="T3" fmla="*/ 36 h 81"/>
                <a:gd name="T4" fmla="*/ 35 w 163"/>
                <a:gd name="T5" fmla="*/ 27 h 81"/>
                <a:gd name="T6" fmla="*/ 48 w 163"/>
                <a:gd name="T7" fmla="*/ 20 h 81"/>
                <a:gd name="T8" fmla="*/ 65 w 163"/>
                <a:gd name="T9" fmla="*/ 12 h 81"/>
                <a:gd name="T10" fmla="*/ 85 w 163"/>
                <a:gd name="T11" fmla="*/ 5 h 81"/>
                <a:gd name="T12" fmla="*/ 95 w 163"/>
                <a:gd name="T13" fmla="*/ 3 h 81"/>
                <a:gd name="T14" fmla="*/ 105 w 163"/>
                <a:gd name="T15" fmla="*/ 0 h 81"/>
                <a:gd name="T16" fmla="*/ 115 w 163"/>
                <a:gd name="T17" fmla="*/ 0 h 81"/>
                <a:gd name="T18" fmla="*/ 126 w 163"/>
                <a:gd name="T19" fmla="*/ 0 h 81"/>
                <a:gd name="T20" fmla="*/ 136 w 163"/>
                <a:gd name="T21" fmla="*/ 3 h 81"/>
                <a:gd name="T22" fmla="*/ 145 w 163"/>
                <a:gd name="T23" fmla="*/ 7 h 81"/>
                <a:gd name="T24" fmla="*/ 145 w 163"/>
                <a:gd name="T25" fmla="*/ 7 h 81"/>
                <a:gd name="T26" fmla="*/ 152 w 163"/>
                <a:gd name="T27" fmla="*/ 11 h 81"/>
                <a:gd name="T28" fmla="*/ 158 w 163"/>
                <a:gd name="T29" fmla="*/ 17 h 81"/>
                <a:gd name="T30" fmla="*/ 161 w 163"/>
                <a:gd name="T31" fmla="*/ 22 h 81"/>
                <a:gd name="T32" fmla="*/ 163 w 163"/>
                <a:gd name="T33" fmla="*/ 27 h 81"/>
                <a:gd name="T34" fmla="*/ 160 w 163"/>
                <a:gd name="T35" fmla="*/ 33 h 81"/>
                <a:gd name="T36" fmla="*/ 157 w 163"/>
                <a:gd name="T37" fmla="*/ 39 h 81"/>
                <a:gd name="T38" fmla="*/ 152 w 163"/>
                <a:gd name="T39" fmla="*/ 45 h 81"/>
                <a:gd name="T40" fmla="*/ 145 w 163"/>
                <a:gd name="T41" fmla="*/ 50 h 81"/>
                <a:gd name="T42" fmla="*/ 136 w 163"/>
                <a:gd name="T43" fmla="*/ 55 h 81"/>
                <a:gd name="T44" fmla="*/ 126 w 163"/>
                <a:gd name="T45" fmla="*/ 61 h 81"/>
                <a:gd name="T46" fmla="*/ 113 w 163"/>
                <a:gd name="T47" fmla="*/ 66 h 81"/>
                <a:gd name="T48" fmla="*/ 100 w 163"/>
                <a:gd name="T49" fmla="*/ 71 h 81"/>
                <a:gd name="T50" fmla="*/ 85 w 163"/>
                <a:gd name="T51" fmla="*/ 74 h 81"/>
                <a:gd name="T52" fmla="*/ 69 w 163"/>
                <a:gd name="T53" fmla="*/ 77 h 81"/>
                <a:gd name="T54" fmla="*/ 53 w 163"/>
                <a:gd name="T55" fmla="*/ 79 h 81"/>
                <a:gd name="T56" fmla="*/ 35 w 163"/>
                <a:gd name="T57" fmla="*/ 81 h 81"/>
                <a:gd name="T58" fmla="*/ 35 w 163"/>
                <a:gd name="T59" fmla="*/ 81 h 81"/>
                <a:gd name="T60" fmla="*/ 22 w 163"/>
                <a:gd name="T61" fmla="*/ 81 h 81"/>
                <a:gd name="T62" fmla="*/ 14 w 163"/>
                <a:gd name="T63" fmla="*/ 80 h 81"/>
                <a:gd name="T64" fmla="*/ 8 w 163"/>
                <a:gd name="T65" fmla="*/ 79 h 81"/>
                <a:gd name="T66" fmla="*/ 3 w 163"/>
                <a:gd name="T67" fmla="*/ 76 h 81"/>
                <a:gd name="T68" fmla="*/ 1 w 163"/>
                <a:gd name="T69" fmla="*/ 73 h 81"/>
                <a:gd name="T70" fmla="*/ 0 w 163"/>
                <a:gd name="T71" fmla="*/ 68 h 81"/>
                <a:gd name="T72" fmla="*/ 1 w 163"/>
                <a:gd name="T73" fmla="*/ 65 h 81"/>
                <a:gd name="T74" fmla="*/ 2 w 163"/>
                <a:gd name="T75" fmla="*/ 60 h 81"/>
                <a:gd name="T76" fmla="*/ 8 w 163"/>
                <a:gd name="T77" fmla="*/ 51 h 81"/>
                <a:gd name="T78" fmla="*/ 14 w 163"/>
                <a:gd name="T79" fmla="*/ 44 h 81"/>
                <a:gd name="T80" fmla="*/ 22 w 163"/>
                <a:gd name="T81" fmla="*/ 36 h 81"/>
                <a:gd name="T82" fmla="*/ 22 w 163"/>
                <a:gd name="T83" fmla="*/ 36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3" h="81">
                  <a:moveTo>
                    <a:pt x="22" y="36"/>
                  </a:moveTo>
                  <a:lnTo>
                    <a:pt x="22" y="36"/>
                  </a:lnTo>
                  <a:lnTo>
                    <a:pt x="35" y="27"/>
                  </a:lnTo>
                  <a:lnTo>
                    <a:pt x="48" y="20"/>
                  </a:lnTo>
                  <a:lnTo>
                    <a:pt x="65" y="12"/>
                  </a:lnTo>
                  <a:lnTo>
                    <a:pt x="85" y="5"/>
                  </a:lnTo>
                  <a:lnTo>
                    <a:pt x="95" y="3"/>
                  </a:lnTo>
                  <a:lnTo>
                    <a:pt x="105" y="0"/>
                  </a:lnTo>
                  <a:lnTo>
                    <a:pt x="115" y="0"/>
                  </a:lnTo>
                  <a:lnTo>
                    <a:pt x="126" y="0"/>
                  </a:lnTo>
                  <a:lnTo>
                    <a:pt x="136" y="3"/>
                  </a:lnTo>
                  <a:lnTo>
                    <a:pt x="145" y="7"/>
                  </a:lnTo>
                  <a:lnTo>
                    <a:pt x="145" y="7"/>
                  </a:lnTo>
                  <a:lnTo>
                    <a:pt x="152" y="11"/>
                  </a:lnTo>
                  <a:lnTo>
                    <a:pt x="158" y="17"/>
                  </a:lnTo>
                  <a:lnTo>
                    <a:pt x="161" y="22"/>
                  </a:lnTo>
                  <a:lnTo>
                    <a:pt x="163" y="27"/>
                  </a:lnTo>
                  <a:lnTo>
                    <a:pt x="160" y="33"/>
                  </a:lnTo>
                  <a:lnTo>
                    <a:pt x="157" y="39"/>
                  </a:lnTo>
                  <a:lnTo>
                    <a:pt x="152" y="45"/>
                  </a:lnTo>
                  <a:lnTo>
                    <a:pt x="145" y="50"/>
                  </a:lnTo>
                  <a:lnTo>
                    <a:pt x="136" y="55"/>
                  </a:lnTo>
                  <a:lnTo>
                    <a:pt x="126" y="61"/>
                  </a:lnTo>
                  <a:lnTo>
                    <a:pt x="113" y="66"/>
                  </a:lnTo>
                  <a:lnTo>
                    <a:pt x="100" y="71"/>
                  </a:lnTo>
                  <a:lnTo>
                    <a:pt x="85" y="74"/>
                  </a:lnTo>
                  <a:lnTo>
                    <a:pt x="69" y="77"/>
                  </a:lnTo>
                  <a:lnTo>
                    <a:pt x="53" y="79"/>
                  </a:lnTo>
                  <a:lnTo>
                    <a:pt x="35" y="81"/>
                  </a:lnTo>
                  <a:lnTo>
                    <a:pt x="35" y="81"/>
                  </a:lnTo>
                  <a:lnTo>
                    <a:pt x="22" y="81"/>
                  </a:lnTo>
                  <a:lnTo>
                    <a:pt x="14" y="80"/>
                  </a:lnTo>
                  <a:lnTo>
                    <a:pt x="8" y="79"/>
                  </a:lnTo>
                  <a:lnTo>
                    <a:pt x="3" y="76"/>
                  </a:lnTo>
                  <a:lnTo>
                    <a:pt x="1" y="73"/>
                  </a:lnTo>
                  <a:lnTo>
                    <a:pt x="0" y="68"/>
                  </a:lnTo>
                  <a:lnTo>
                    <a:pt x="1" y="65"/>
                  </a:lnTo>
                  <a:lnTo>
                    <a:pt x="2" y="60"/>
                  </a:lnTo>
                  <a:lnTo>
                    <a:pt x="8" y="51"/>
                  </a:lnTo>
                  <a:lnTo>
                    <a:pt x="14" y="44"/>
                  </a:lnTo>
                  <a:lnTo>
                    <a:pt x="22" y="36"/>
                  </a:lnTo>
                  <a:lnTo>
                    <a:pt x="22" y="36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81"/>
            <p:cNvSpPr>
              <a:spLocks/>
            </p:cNvSpPr>
            <p:nvPr/>
          </p:nvSpPr>
          <p:spPr bwMode="auto">
            <a:xfrm flipH="1">
              <a:off x="7741043" y="2547420"/>
              <a:ext cx="230962" cy="255847"/>
            </a:xfrm>
            <a:custGeom>
              <a:avLst/>
              <a:gdLst>
                <a:gd name="T0" fmla="*/ 19 w 228"/>
                <a:gd name="T1" fmla="*/ 221 h 282"/>
                <a:gd name="T2" fmla="*/ 11 w 228"/>
                <a:gd name="T3" fmla="*/ 201 h 282"/>
                <a:gd name="T4" fmla="*/ 2 w 228"/>
                <a:gd name="T5" fmla="*/ 163 h 282"/>
                <a:gd name="T6" fmla="*/ 0 w 228"/>
                <a:gd name="T7" fmla="*/ 133 h 282"/>
                <a:gd name="T8" fmla="*/ 3 w 228"/>
                <a:gd name="T9" fmla="*/ 99 h 282"/>
                <a:gd name="T10" fmla="*/ 13 w 228"/>
                <a:gd name="T11" fmla="*/ 66 h 282"/>
                <a:gd name="T12" fmla="*/ 22 w 228"/>
                <a:gd name="T13" fmla="*/ 49 h 282"/>
                <a:gd name="T14" fmla="*/ 35 w 228"/>
                <a:gd name="T15" fmla="*/ 34 h 282"/>
                <a:gd name="T16" fmla="*/ 49 w 228"/>
                <a:gd name="T17" fmla="*/ 19 h 282"/>
                <a:gd name="T18" fmla="*/ 58 w 228"/>
                <a:gd name="T19" fmla="*/ 13 h 282"/>
                <a:gd name="T20" fmla="*/ 76 w 228"/>
                <a:gd name="T21" fmla="*/ 4 h 282"/>
                <a:gd name="T22" fmla="*/ 94 w 228"/>
                <a:gd name="T23" fmla="*/ 0 h 282"/>
                <a:gd name="T24" fmla="*/ 113 w 228"/>
                <a:gd name="T25" fmla="*/ 0 h 282"/>
                <a:gd name="T26" fmla="*/ 132 w 228"/>
                <a:gd name="T27" fmla="*/ 4 h 282"/>
                <a:gd name="T28" fmla="*/ 151 w 228"/>
                <a:gd name="T29" fmla="*/ 12 h 282"/>
                <a:gd name="T30" fmla="*/ 169 w 228"/>
                <a:gd name="T31" fmla="*/ 22 h 282"/>
                <a:gd name="T32" fmla="*/ 185 w 228"/>
                <a:gd name="T33" fmla="*/ 36 h 282"/>
                <a:gd name="T34" fmla="*/ 200 w 228"/>
                <a:gd name="T35" fmla="*/ 54 h 282"/>
                <a:gd name="T36" fmla="*/ 211 w 228"/>
                <a:gd name="T37" fmla="*/ 73 h 282"/>
                <a:gd name="T38" fmla="*/ 220 w 228"/>
                <a:gd name="T39" fmla="*/ 95 h 282"/>
                <a:gd name="T40" fmla="*/ 226 w 228"/>
                <a:gd name="T41" fmla="*/ 119 h 282"/>
                <a:gd name="T42" fmla="*/ 228 w 228"/>
                <a:gd name="T43" fmla="*/ 143 h 282"/>
                <a:gd name="T44" fmla="*/ 226 w 228"/>
                <a:gd name="T45" fmla="*/ 170 h 282"/>
                <a:gd name="T46" fmla="*/ 219 w 228"/>
                <a:gd name="T47" fmla="*/ 197 h 282"/>
                <a:gd name="T48" fmla="*/ 206 w 228"/>
                <a:gd name="T49" fmla="*/ 225 h 282"/>
                <a:gd name="T50" fmla="*/ 197 w 228"/>
                <a:gd name="T51" fmla="*/ 239 h 282"/>
                <a:gd name="T52" fmla="*/ 188 w 228"/>
                <a:gd name="T53" fmla="*/ 252 h 282"/>
                <a:gd name="T54" fmla="*/ 177 w 228"/>
                <a:gd name="T55" fmla="*/ 263 h 282"/>
                <a:gd name="T56" fmla="*/ 151 w 228"/>
                <a:gd name="T57" fmla="*/ 277 h 282"/>
                <a:gd name="T58" fmla="*/ 123 w 228"/>
                <a:gd name="T59" fmla="*/ 282 h 282"/>
                <a:gd name="T60" fmla="*/ 95 w 228"/>
                <a:gd name="T61" fmla="*/ 279 h 282"/>
                <a:gd name="T62" fmla="*/ 70 w 228"/>
                <a:gd name="T63" fmla="*/ 272 h 282"/>
                <a:gd name="T64" fmla="*/ 46 w 228"/>
                <a:gd name="T65" fmla="*/ 258 h 282"/>
                <a:gd name="T66" fmla="*/ 29 w 228"/>
                <a:gd name="T67" fmla="*/ 241 h 282"/>
                <a:gd name="T68" fmla="*/ 19 w 228"/>
                <a:gd name="T69" fmla="*/ 22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8" h="282">
                  <a:moveTo>
                    <a:pt x="19" y="221"/>
                  </a:moveTo>
                  <a:lnTo>
                    <a:pt x="19" y="221"/>
                  </a:lnTo>
                  <a:lnTo>
                    <a:pt x="17" y="216"/>
                  </a:lnTo>
                  <a:lnTo>
                    <a:pt x="11" y="201"/>
                  </a:lnTo>
                  <a:lnTo>
                    <a:pt x="6" y="177"/>
                  </a:lnTo>
                  <a:lnTo>
                    <a:pt x="2" y="163"/>
                  </a:lnTo>
                  <a:lnTo>
                    <a:pt x="1" y="148"/>
                  </a:lnTo>
                  <a:lnTo>
                    <a:pt x="0" y="133"/>
                  </a:lnTo>
                  <a:lnTo>
                    <a:pt x="1" y="116"/>
                  </a:lnTo>
                  <a:lnTo>
                    <a:pt x="3" y="99"/>
                  </a:lnTo>
                  <a:lnTo>
                    <a:pt x="8" y="82"/>
                  </a:lnTo>
                  <a:lnTo>
                    <a:pt x="13" y="66"/>
                  </a:lnTo>
                  <a:lnTo>
                    <a:pt x="18" y="57"/>
                  </a:lnTo>
                  <a:lnTo>
                    <a:pt x="22" y="49"/>
                  </a:lnTo>
                  <a:lnTo>
                    <a:pt x="28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49" y="19"/>
                  </a:lnTo>
                  <a:lnTo>
                    <a:pt x="49" y="19"/>
                  </a:lnTo>
                  <a:lnTo>
                    <a:pt x="58" y="13"/>
                  </a:lnTo>
                  <a:lnTo>
                    <a:pt x="67" y="8"/>
                  </a:lnTo>
                  <a:lnTo>
                    <a:pt x="76" y="4"/>
                  </a:lnTo>
                  <a:lnTo>
                    <a:pt x="85" y="2"/>
                  </a:lnTo>
                  <a:lnTo>
                    <a:pt x="94" y="0"/>
                  </a:lnTo>
                  <a:lnTo>
                    <a:pt x="104" y="0"/>
                  </a:lnTo>
                  <a:lnTo>
                    <a:pt x="113" y="0"/>
                  </a:lnTo>
                  <a:lnTo>
                    <a:pt x="123" y="1"/>
                  </a:lnTo>
                  <a:lnTo>
                    <a:pt x="132" y="4"/>
                  </a:lnTo>
                  <a:lnTo>
                    <a:pt x="142" y="7"/>
                  </a:lnTo>
                  <a:lnTo>
                    <a:pt x="151" y="12"/>
                  </a:lnTo>
                  <a:lnTo>
                    <a:pt x="160" y="17"/>
                  </a:lnTo>
                  <a:lnTo>
                    <a:pt x="169" y="22"/>
                  </a:lnTo>
                  <a:lnTo>
                    <a:pt x="177" y="29"/>
                  </a:lnTo>
                  <a:lnTo>
                    <a:pt x="185" y="36"/>
                  </a:lnTo>
                  <a:lnTo>
                    <a:pt x="193" y="45"/>
                  </a:lnTo>
                  <a:lnTo>
                    <a:pt x="200" y="54"/>
                  </a:lnTo>
                  <a:lnTo>
                    <a:pt x="205" y="63"/>
                  </a:lnTo>
                  <a:lnTo>
                    <a:pt x="211" y="73"/>
                  </a:lnTo>
                  <a:lnTo>
                    <a:pt x="217" y="84"/>
                  </a:lnTo>
                  <a:lnTo>
                    <a:pt x="220" y="95"/>
                  </a:lnTo>
                  <a:lnTo>
                    <a:pt x="223" y="107"/>
                  </a:lnTo>
                  <a:lnTo>
                    <a:pt x="226" y="119"/>
                  </a:lnTo>
                  <a:lnTo>
                    <a:pt x="228" y="130"/>
                  </a:lnTo>
                  <a:lnTo>
                    <a:pt x="228" y="143"/>
                  </a:lnTo>
                  <a:lnTo>
                    <a:pt x="227" y="156"/>
                  </a:lnTo>
                  <a:lnTo>
                    <a:pt x="226" y="170"/>
                  </a:lnTo>
                  <a:lnTo>
                    <a:pt x="222" y="183"/>
                  </a:lnTo>
                  <a:lnTo>
                    <a:pt x="219" y="197"/>
                  </a:lnTo>
                  <a:lnTo>
                    <a:pt x="213" y="211"/>
                  </a:lnTo>
                  <a:lnTo>
                    <a:pt x="206" y="225"/>
                  </a:lnTo>
                  <a:lnTo>
                    <a:pt x="197" y="239"/>
                  </a:lnTo>
                  <a:lnTo>
                    <a:pt x="197" y="239"/>
                  </a:lnTo>
                  <a:lnTo>
                    <a:pt x="193" y="247"/>
                  </a:lnTo>
                  <a:lnTo>
                    <a:pt x="188" y="252"/>
                  </a:lnTo>
                  <a:lnTo>
                    <a:pt x="183" y="258"/>
                  </a:lnTo>
                  <a:lnTo>
                    <a:pt x="177" y="263"/>
                  </a:lnTo>
                  <a:lnTo>
                    <a:pt x="165" y="271"/>
                  </a:lnTo>
                  <a:lnTo>
                    <a:pt x="151" y="277"/>
                  </a:lnTo>
                  <a:lnTo>
                    <a:pt x="138" y="281"/>
                  </a:lnTo>
                  <a:lnTo>
                    <a:pt x="123" y="282"/>
                  </a:lnTo>
                  <a:lnTo>
                    <a:pt x="110" y="282"/>
                  </a:lnTo>
                  <a:lnTo>
                    <a:pt x="95" y="279"/>
                  </a:lnTo>
                  <a:lnTo>
                    <a:pt x="82" y="276"/>
                  </a:lnTo>
                  <a:lnTo>
                    <a:pt x="70" y="272"/>
                  </a:lnTo>
                  <a:lnTo>
                    <a:pt x="57" y="265"/>
                  </a:lnTo>
                  <a:lnTo>
                    <a:pt x="46" y="258"/>
                  </a:lnTo>
                  <a:lnTo>
                    <a:pt x="37" y="250"/>
                  </a:lnTo>
                  <a:lnTo>
                    <a:pt x="29" y="241"/>
                  </a:lnTo>
                  <a:lnTo>
                    <a:pt x="22" y="232"/>
                  </a:lnTo>
                  <a:lnTo>
                    <a:pt x="19" y="221"/>
                  </a:lnTo>
                  <a:lnTo>
                    <a:pt x="19" y="221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882"/>
            <p:cNvSpPr>
              <a:spLocks/>
            </p:cNvSpPr>
            <p:nvPr/>
          </p:nvSpPr>
          <p:spPr bwMode="auto">
            <a:xfrm flipH="1">
              <a:off x="7684863" y="2522459"/>
              <a:ext cx="324595" cy="293288"/>
            </a:xfrm>
            <a:custGeom>
              <a:avLst/>
              <a:gdLst>
                <a:gd name="T0" fmla="*/ 303 w 310"/>
                <a:gd name="T1" fmla="*/ 115 h 331"/>
                <a:gd name="T2" fmla="*/ 276 w 310"/>
                <a:gd name="T3" fmla="*/ 96 h 331"/>
                <a:gd name="T4" fmla="*/ 289 w 310"/>
                <a:gd name="T5" fmla="*/ 92 h 331"/>
                <a:gd name="T6" fmla="*/ 298 w 310"/>
                <a:gd name="T7" fmla="*/ 83 h 331"/>
                <a:gd name="T8" fmla="*/ 290 w 310"/>
                <a:gd name="T9" fmla="*/ 71 h 331"/>
                <a:gd name="T10" fmla="*/ 272 w 310"/>
                <a:gd name="T11" fmla="*/ 55 h 331"/>
                <a:gd name="T12" fmla="*/ 275 w 310"/>
                <a:gd name="T13" fmla="*/ 43 h 331"/>
                <a:gd name="T14" fmla="*/ 261 w 310"/>
                <a:gd name="T15" fmla="*/ 34 h 331"/>
                <a:gd name="T16" fmla="*/ 238 w 310"/>
                <a:gd name="T17" fmla="*/ 36 h 331"/>
                <a:gd name="T18" fmla="*/ 212 w 310"/>
                <a:gd name="T19" fmla="*/ 31 h 331"/>
                <a:gd name="T20" fmla="*/ 156 w 310"/>
                <a:gd name="T21" fmla="*/ 5 h 331"/>
                <a:gd name="T22" fmla="*/ 116 w 310"/>
                <a:gd name="T23" fmla="*/ 0 h 331"/>
                <a:gd name="T24" fmla="*/ 64 w 310"/>
                <a:gd name="T25" fmla="*/ 11 h 331"/>
                <a:gd name="T26" fmla="*/ 39 w 310"/>
                <a:gd name="T27" fmla="*/ 32 h 331"/>
                <a:gd name="T28" fmla="*/ 10 w 310"/>
                <a:gd name="T29" fmla="*/ 83 h 331"/>
                <a:gd name="T30" fmla="*/ 1 w 310"/>
                <a:gd name="T31" fmla="*/ 124 h 331"/>
                <a:gd name="T32" fmla="*/ 4 w 310"/>
                <a:gd name="T33" fmla="*/ 178 h 331"/>
                <a:gd name="T34" fmla="*/ 26 w 310"/>
                <a:gd name="T35" fmla="*/ 245 h 331"/>
                <a:gd name="T36" fmla="*/ 13 w 310"/>
                <a:gd name="T37" fmla="*/ 268 h 331"/>
                <a:gd name="T38" fmla="*/ 14 w 310"/>
                <a:gd name="T39" fmla="*/ 285 h 331"/>
                <a:gd name="T40" fmla="*/ 29 w 310"/>
                <a:gd name="T41" fmla="*/ 288 h 331"/>
                <a:gd name="T42" fmla="*/ 42 w 310"/>
                <a:gd name="T43" fmla="*/ 281 h 331"/>
                <a:gd name="T44" fmla="*/ 43 w 310"/>
                <a:gd name="T45" fmla="*/ 304 h 331"/>
                <a:gd name="T46" fmla="*/ 52 w 310"/>
                <a:gd name="T47" fmla="*/ 310 h 331"/>
                <a:gd name="T48" fmla="*/ 70 w 310"/>
                <a:gd name="T49" fmla="*/ 300 h 331"/>
                <a:gd name="T50" fmla="*/ 70 w 310"/>
                <a:gd name="T51" fmla="*/ 304 h 331"/>
                <a:gd name="T52" fmla="*/ 81 w 310"/>
                <a:gd name="T53" fmla="*/ 317 h 331"/>
                <a:gd name="T54" fmla="*/ 95 w 310"/>
                <a:gd name="T55" fmla="*/ 319 h 331"/>
                <a:gd name="T56" fmla="*/ 110 w 310"/>
                <a:gd name="T57" fmla="*/ 312 h 331"/>
                <a:gd name="T58" fmla="*/ 121 w 310"/>
                <a:gd name="T59" fmla="*/ 330 h 331"/>
                <a:gd name="T60" fmla="*/ 134 w 310"/>
                <a:gd name="T61" fmla="*/ 329 h 331"/>
                <a:gd name="T62" fmla="*/ 149 w 310"/>
                <a:gd name="T63" fmla="*/ 316 h 331"/>
                <a:gd name="T64" fmla="*/ 169 w 310"/>
                <a:gd name="T65" fmla="*/ 274 h 331"/>
                <a:gd name="T66" fmla="*/ 172 w 310"/>
                <a:gd name="T67" fmla="*/ 246 h 331"/>
                <a:gd name="T68" fmla="*/ 153 w 310"/>
                <a:gd name="T69" fmla="*/ 241 h 331"/>
                <a:gd name="T70" fmla="*/ 141 w 310"/>
                <a:gd name="T71" fmla="*/ 224 h 331"/>
                <a:gd name="T72" fmla="*/ 140 w 310"/>
                <a:gd name="T73" fmla="*/ 197 h 331"/>
                <a:gd name="T74" fmla="*/ 148 w 310"/>
                <a:gd name="T75" fmla="*/ 185 h 331"/>
                <a:gd name="T76" fmla="*/ 162 w 310"/>
                <a:gd name="T77" fmla="*/ 181 h 331"/>
                <a:gd name="T78" fmla="*/ 181 w 310"/>
                <a:gd name="T79" fmla="*/ 194 h 331"/>
                <a:gd name="T80" fmla="*/ 190 w 310"/>
                <a:gd name="T81" fmla="*/ 200 h 331"/>
                <a:gd name="T82" fmla="*/ 197 w 310"/>
                <a:gd name="T83" fmla="*/ 194 h 331"/>
                <a:gd name="T84" fmla="*/ 193 w 310"/>
                <a:gd name="T85" fmla="*/ 170 h 331"/>
                <a:gd name="T86" fmla="*/ 214 w 310"/>
                <a:gd name="T87" fmla="*/ 189 h 331"/>
                <a:gd name="T88" fmla="*/ 231 w 310"/>
                <a:gd name="T89" fmla="*/ 192 h 331"/>
                <a:gd name="T90" fmla="*/ 234 w 310"/>
                <a:gd name="T91" fmla="*/ 182 h 331"/>
                <a:gd name="T92" fmla="*/ 216 w 310"/>
                <a:gd name="T93" fmla="*/ 152 h 331"/>
                <a:gd name="T94" fmla="*/ 253 w 310"/>
                <a:gd name="T95" fmla="*/ 183 h 331"/>
                <a:gd name="T96" fmla="*/ 275 w 310"/>
                <a:gd name="T97" fmla="*/ 192 h 331"/>
                <a:gd name="T98" fmla="*/ 281 w 310"/>
                <a:gd name="T99" fmla="*/ 184 h 331"/>
                <a:gd name="T100" fmla="*/ 275 w 310"/>
                <a:gd name="T101" fmla="*/ 170 h 331"/>
                <a:gd name="T102" fmla="*/ 294 w 310"/>
                <a:gd name="T103" fmla="*/ 175 h 331"/>
                <a:gd name="T104" fmla="*/ 306 w 310"/>
                <a:gd name="T105" fmla="*/ 170 h 331"/>
                <a:gd name="T106" fmla="*/ 301 w 310"/>
                <a:gd name="T107" fmla="*/ 154 h 331"/>
                <a:gd name="T108" fmla="*/ 281 w 310"/>
                <a:gd name="T109" fmla="*/ 137 h 331"/>
                <a:gd name="T110" fmla="*/ 307 w 310"/>
                <a:gd name="T111" fmla="*/ 135 h 331"/>
                <a:gd name="T112" fmla="*/ 310 w 310"/>
                <a:gd name="T113" fmla="*/ 127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10" h="331">
                  <a:moveTo>
                    <a:pt x="310" y="127"/>
                  </a:moveTo>
                  <a:lnTo>
                    <a:pt x="310" y="127"/>
                  </a:lnTo>
                  <a:lnTo>
                    <a:pt x="307" y="121"/>
                  </a:lnTo>
                  <a:lnTo>
                    <a:pt x="303" y="115"/>
                  </a:lnTo>
                  <a:lnTo>
                    <a:pt x="298" y="110"/>
                  </a:lnTo>
                  <a:lnTo>
                    <a:pt x="291" y="105"/>
                  </a:lnTo>
                  <a:lnTo>
                    <a:pt x="281" y="99"/>
                  </a:lnTo>
                  <a:lnTo>
                    <a:pt x="276" y="96"/>
                  </a:lnTo>
                  <a:lnTo>
                    <a:pt x="276" y="96"/>
                  </a:lnTo>
                  <a:lnTo>
                    <a:pt x="279" y="96"/>
                  </a:lnTo>
                  <a:lnTo>
                    <a:pt x="285" y="95"/>
                  </a:lnTo>
                  <a:lnTo>
                    <a:pt x="289" y="92"/>
                  </a:lnTo>
                  <a:lnTo>
                    <a:pt x="293" y="90"/>
                  </a:lnTo>
                  <a:lnTo>
                    <a:pt x="296" y="87"/>
                  </a:lnTo>
                  <a:lnTo>
                    <a:pt x="298" y="83"/>
                  </a:lnTo>
                  <a:lnTo>
                    <a:pt x="298" y="83"/>
                  </a:lnTo>
                  <a:lnTo>
                    <a:pt x="298" y="80"/>
                  </a:lnTo>
                  <a:lnTo>
                    <a:pt x="297" y="76"/>
                  </a:lnTo>
                  <a:lnTo>
                    <a:pt x="295" y="73"/>
                  </a:lnTo>
                  <a:lnTo>
                    <a:pt x="290" y="71"/>
                  </a:lnTo>
                  <a:lnTo>
                    <a:pt x="280" y="65"/>
                  </a:lnTo>
                  <a:lnTo>
                    <a:pt x="267" y="60"/>
                  </a:lnTo>
                  <a:lnTo>
                    <a:pt x="267" y="60"/>
                  </a:lnTo>
                  <a:lnTo>
                    <a:pt x="272" y="55"/>
                  </a:lnTo>
                  <a:lnTo>
                    <a:pt x="275" y="51"/>
                  </a:lnTo>
                  <a:lnTo>
                    <a:pt x="276" y="49"/>
                  </a:lnTo>
                  <a:lnTo>
                    <a:pt x="276" y="46"/>
                  </a:lnTo>
                  <a:lnTo>
                    <a:pt x="275" y="43"/>
                  </a:lnTo>
                  <a:lnTo>
                    <a:pt x="272" y="40"/>
                  </a:lnTo>
                  <a:lnTo>
                    <a:pt x="269" y="37"/>
                  </a:lnTo>
                  <a:lnTo>
                    <a:pt x="269" y="37"/>
                  </a:lnTo>
                  <a:lnTo>
                    <a:pt x="261" y="34"/>
                  </a:lnTo>
                  <a:lnTo>
                    <a:pt x="254" y="33"/>
                  </a:lnTo>
                  <a:lnTo>
                    <a:pt x="249" y="33"/>
                  </a:lnTo>
                  <a:lnTo>
                    <a:pt x="244" y="34"/>
                  </a:lnTo>
                  <a:lnTo>
                    <a:pt x="238" y="36"/>
                  </a:lnTo>
                  <a:lnTo>
                    <a:pt x="231" y="36"/>
                  </a:lnTo>
                  <a:lnTo>
                    <a:pt x="222" y="35"/>
                  </a:lnTo>
                  <a:lnTo>
                    <a:pt x="212" y="31"/>
                  </a:lnTo>
                  <a:lnTo>
                    <a:pt x="212" y="31"/>
                  </a:lnTo>
                  <a:lnTo>
                    <a:pt x="192" y="20"/>
                  </a:lnTo>
                  <a:lnTo>
                    <a:pt x="180" y="15"/>
                  </a:lnTo>
                  <a:lnTo>
                    <a:pt x="168" y="9"/>
                  </a:lnTo>
                  <a:lnTo>
                    <a:pt x="156" y="5"/>
                  </a:lnTo>
                  <a:lnTo>
                    <a:pt x="143" y="2"/>
                  </a:lnTo>
                  <a:lnTo>
                    <a:pt x="130" y="1"/>
                  </a:lnTo>
                  <a:lnTo>
                    <a:pt x="116" y="0"/>
                  </a:lnTo>
                  <a:lnTo>
                    <a:pt x="116" y="0"/>
                  </a:lnTo>
                  <a:lnTo>
                    <a:pt x="101" y="1"/>
                  </a:lnTo>
                  <a:lnTo>
                    <a:pt x="85" y="4"/>
                  </a:lnTo>
                  <a:lnTo>
                    <a:pt x="70" y="8"/>
                  </a:lnTo>
                  <a:lnTo>
                    <a:pt x="64" y="11"/>
                  </a:lnTo>
                  <a:lnTo>
                    <a:pt x="58" y="15"/>
                  </a:lnTo>
                  <a:lnTo>
                    <a:pt x="51" y="20"/>
                  </a:lnTo>
                  <a:lnTo>
                    <a:pt x="45" y="26"/>
                  </a:lnTo>
                  <a:lnTo>
                    <a:pt x="39" y="32"/>
                  </a:lnTo>
                  <a:lnTo>
                    <a:pt x="33" y="40"/>
                  </a:lnTo>
                  <a:lnTo>
                    <a:pt x="28" y="48"/>
                  </a:lnTo>
                  <a:lnTo>
                    <a:pt x="21" y="58"/>
                  </a:lnTo>
                  <a:lnTo>
                    <a:pt x="10" y="83"/>
                  </a:lnTo>
                  <a:lnTo>
                    <a:pt x="10" y="83"/>
                  </a:lnTo>
                  <a:lnTo>
                    <a:pt x="5" y="96"/>
                  </a:lnTo>
                  <a:lnTo>
                    <a:pt x="2" y="110"/>
                  </a:lnTo>
                  <a:lnTo>
                    <a:pt x="1" y="124"/>
                  </a:lnTo>
                  <a:lnTo>
                    <a:pt x="0" y="138"/>
                  </a:lnTo>
                  <a:lnTo>
                    <a:pt x="1" y="152"/>
                  </a:lnTo>
                  <a:lnTo>
                    <a:pt x="2" y="165"/>
                  </a:lnTo>
                  <a:lnTo>
                    <a:pt x="4" y="178"/>
                  </a:lnTo>
                  <a:lnTo>
                    <a:pt x="6" y="191"/>
                  </a:lnTo>
                  <a:lnTo>
                    <a:pt x="13" y="212"/>
                  </a:lnTo>
                  <a:lnTo>
                    <a:pt x="19" y="230"/>
                  </a:lnTo>
                  <a:lnTo>
                    <a:pt x="26" y="245"/>
                  </a:lnTo>
                  <a:lnTo>
                    <a:pt x="26" y="245"/>
                  </a:lnTo>
                  <a:lnTo>
                    <a:pt x="22" y="250"/>
                  </a:lnTo>
                  <a:lnTo>
                    <a:pt x="15" y="262"/>
                  </a:lnTo>
                  <a:lnTo>
                    <a:pt x="13" y="268"/>
                  </a:lnTo>
                  <a:lnTo>
                    <a:pt x="11" y="275"/>
                  </a:lnTo>
                  <a:lnTo>
                    <a:pt x="12" y="280"/>
                  </a:lnTo>
                  <a:lnTo>
                    <a:pt x="13" y="284"/>
                  </a:lnTo>
                  <a:lnTo>
                    <a:pt x="14" y="285"/>
                  </a:lnTo>
                  <a:lnTo>
                    <a:pt x="14" y="285"/>
                  </a:lnTo>
                  <a:lnTo>
                    <a:pt x="20" y="288"/>
                  </a:lnTo>
                  <a:lnTo>
                    <a:pt x="24" y="288"/>
                  </a:lnTo>
                  <a:lnTo>
                    <a:pt x="29" y="288"/>
                  </a:lnTo>
                  <a:lnTo>
                    <a:pt x="33" y="287"/>
                  </a:lnTo>
                  <a:lnTo>
                    <a:pt x="40" y="284"/>
                  </a:lnTo>
                  <a:lnTo>
                    <a:pt x="42" y="281"/>
                  </a:lnTo>
                  <a:lnTo>
                    <a:pt x="42" y="281"/>
                  </a:lnTo>
                  <a:lnTo>
                    <a:pt x="42" y="286"/>
                  </a:lnTo>
                  <a:lnTo>
                    <a:pt x="41" y="294"/>
                  </a:lnTo>
                  <a:lnTo>
                    <a:pt x="42" y="299"/>
                  </a:lnTo>
                  <a:lnTo>
                    <a:pt x="43" y="304"/>
                  </a:lnTo>
                  <a:lnTo>
                    <a:pt x="46" y="307"/>
                  </a:lnTo>
                  <a:lnTo>
                    <a:pt x="49" y="310"/>
                  </a:lnTo>
                  <a:lnTo>
                    <a:pt x="49" y="310"/>
                  </a:lnTo>
                  <a:lnTo>
                    <a:pt x="52" y="310"/>
                  </a:lnTo>
                  <a:lnTo>
                    <a:pt x="57" y="310"/>
                  </a:lnTo>
                  <a:lnTo>
                    <a:pt x="61" y="307"/>
                  </a:lnTo>
                  <a:lnTo>
                    <a:pt x="65" y="305"/>
                  </a:lnTo>
                  <a:lnTo>
                    <a:pt x="70" y="300"/>
                  </a:lnTo>
                  <a:lnTo>
                    <a:pt x="72" y="298"/>
                  </a:lnTo>
                  <a:lnTo>
                    <a:pt x="72" y="298"/>
                  </a:lnTo>
                  <a:lnTo>
                    <a:pt x="72" y="300"/>
                  </a:lnTo>
                  <a:lnTo>
                    <a:pt x="70" y="304"/>
                  </a:lnTo>
                  <a:lnTo>
                    <a:pt x="72" y="306"/>
                  </a:lnTo>
                  <a:lnTo>
                    <a:pt x="73" y="310"/>
                  </a:lnTo>
                  <a:lnTo>
                    <a:pt x="76" y="314"/>
                  </a:lnTo>
                  <a:lnTo>
                    <a:pt x="81" y="317"/>
                  </a:lnTo>
                  <a:lnTo>
                    <a:pt x="81" y="317"/>
                  </a:lnTo>
                  <a:lnTo>
                    <a:pt x="85" y="319"/>
                  </a:lnTo>
                  <a:lnTo>
                    <a:pt x="91" y="320"/>
                  </a:lnTo>
                  <a:lnTo>
                    <a:pt x="95" y="319"/>
                  </a:lnTo>
                  <a:lnTo>
                    <a:pt x="101" y="318"/>
                  </a:lnTo>
                  <a:lnTo>
                    <a:pt x="107" y="314"/>
                  </a:lnTo>
                  <a:lnTo>
                    <a:pt x="110" y="312"/>
                  </a:lnTo>
                  <a:lnTo>
                    <a:pt x="110" y="312"/>
                  </a:lnTo>
                  <a:lnTo>
                    <a:pt x="111" y="317"/>
                  </a:lnTo>
                  <a:lnTo>
                    <a:pt x="113" y="321"/>
                  </a:lnTo>
                  <a:lnTo>
                    <a:pt x="116" y="327"/>
                  </a:lnTo>
                  <a:lnTo>
                    <a:pt x="121" y="330"/>
                  </a:lnTo>
                  <a:lnTo>
                    <a:pt x="123" y="331"/>
                  </a:lnTo>
                  <a:lnTo>
                    <a:pt x="126" y="331"/>
                  </a:lnTo>
                  <a:lnTo>
                    <a:pt x="130" y="330"/>
                  </a:lnTo>
                  <a:lnTo>
                    <a:pt x="134" y="329"/>
                  </a:lnTo>
                  <a:lnTo>
                    <a:pt x="139" y="326"/>
                  </a:lnTo>
                  <a:lnTo>
                    <a:pt x="144" y="321"/>
                  </a:lnTo>
                  <a:lnTo>
                    <a:pt x="144" y="321"/>
                  </a:lnTo>
                  <a:lnTo>
                    <a:pt x="149" y="316"/>
                  </a:lnTo>
                  <a:lnTo>
                    <a:pt x="153" y="311"/>
                  </a:lnTo>
                  <a:lnTo>
                    <a:pt x="160" y="299"/>
                  </a:lnTo>
                  <a:lnTo>
                    <a:pt x="166" y="286"/>
                  </a:lnTo>
                  <a:lnTo>
                    <a:pt x="169" y="274"/>
                  </a:lnTo>
                  <a:lnTo>
                    <a:pt x="170" y="263"/>
                  </a:lnTo>
                  <a:lnTo>
                    <a:pt x="171" y="254"/>
                  </a:lnTo>
                  <a:lnTo>
                    <a:pt x="172" y="246"/>
                  </a:lnTo>
                  <a:lnTo>
                    <a:pt x="172" y="246"/>
                  </a:lnTo>
                  <a:lnTo>
                    <a:pt x="167" y="247"/>
                  </a:lnTo>
                  <a:lnTo>
                    <a:pt x="162" y="246"/>
                  </a:lnTo>
                  <a:lnTo>
                    <a:pt x="158" y="244"/>
                  </a:lnTo>
                  <a:lnTo>
                    <a:pt x="153" y="241"/>
                  </a:lnTo>
                  <a:lnTo>
                    <a:pt x="150" y="238"/>
                  </a:lnTo>
                  <a:lnTo>
                    <a:pt x="147" y="234"/>
                  </a:lnTo>
                  <a:lnTo>
                    <a:pt x="143" y="229"/>
                  </a:lnTo>
                  <a:lnTo>
                    <a:pt x="141" y="224"/>
                  </a:lnTo>
                  <a:lnTo>
                    <a:pt x="139" y="213"/>
                  </a:lnTo>
                  <a:lnTo>
                    <a:pt x="139" y="208"/>
                  </a:lnTo>
                  <a:lnTo>
                    <a:pt x="139" y="203"/>
                  </a:lnTo>
                  <a:lnTo>
                    <a:pt x="140" y="197"/>
                  </a:lnTo>
                  <a:lnTo>
                    <a:pt x="142" y="193"/>
                  </a:lnTo>
                  <a:lnTo>
                    <a:pt x="144" y="189"/>
                  </a:lnTo>
                  <a:lnTo>
                    <a:pt x="148" y="185"/>
                  </a:lnTo>
                  <a:lnTo>
                    <a:pt x="148" y="185"/>
                  </a:lnTo>
                  <a:lnTo>
                    <a:pt x="152" y="183"/>
                  </a:lnTo>
                  <a:lnTo>
                    <a:pt x="156" y="182"/>
                  </a:lnTo>
                  <a:lnTo>
                    <a:pt x="159" y="181"/>
                  </a:lnTo>
                  <a:lnTo>
                    <a:pt x="162" y="181"/>
                  </a:lnTo>
                  <a:lnTo>
                    <a:pt x="169" y="183"/>
                  </a:lnTo>
                  <a:lnTo>
                    <a:pt x="174" y="186"/>
                  </a:lnTo>
                  <a:lnTo>
                    <a:pt x="178" y="191"/>
                  </a:lnTo>
                  <a:lnTo>
                    <a:pt x="181" y="194"/>
                  </a:lnTo>
                  <a:lnTo>
                    <a:pt x="184" y="198"/>
                  </a:lnTo>
                  <a:lnTo>
                    <a:pt x="184" y="198"/>
                  </a:lnTo>
                  <a:lnTo>
                    <a:pt x="188" y="200"/>
                  </a:lnTo>
                  <a:lnTo>
                    <a:pt x="190" y="200"/>
                  </a:lnTo>
                  <a:lnTo>
                    <a:pt x="194" y="200"/>
                  </a:lnTo>
                  <a:lnTo>
                    <a:pt x="195" y="198"/>
                  </a:lnTo>
                  <a:lnTo>
                    <a:pt x="196" y="197"/>
                  </a:lnTo>
                  <a:lnTo>
                    <a:pt x="197" y="194"/>
                  </a:lnTo>
                  <a:lnTo>
                    <a:pt x="197" y="189"/>
                  </a:lnTo>
                  <a:lnTo>
                    <a:pt x="196" y="182"/>
                  </a:lnTo>
                  <a:lnTo>
                    <a:pt x="195" y="176"/>
                  </a:lnTo>
                  <a:lnTo>
                    <a:pt x="193" y="170"/>
                  </a:lnTo>
                  <a:lnTo>
                    <a:pt x="193" y="170"/>
                  </a:lnTo>
                  <a:lnTo>
                    <a:pt x="197" y="175"/>
                  </a:lnTo>
                  <a:lnTo>
                    <a:pt x="207" y="184"/>
                  </a:lnTo>
                  <a:lnTo>
                    <a:pt x="214" y="189"/>
                  </a:lnTo>
                  <a:lnTo>
                    <a:pt x="220" y="192"/>
                  </a:lnTo>
                  <a:lnTo>
                    <a:pt x="226" y="194"/>
                  </a:lnTo>
                  <a:lnTo>
                    <a:pt x="229" y="193"/>
                  </a:lnTo>
                  <a:lnTo>
                    <a:pt x="231" y="192"/>
                  </a:lnTo>
                  <a:lnTo>
                    <a:pt x="231" y="192"/>
                  </a:lnTo>
                  <a:lnTo>
                    <a:pt x="233" y="190"/>
                  </a:lnTo>
                  <a:lnTo>
                    <a:pt x="234" y="187"/>
                  </a:lnTo>
                  <a:lnTo>
                    <a:pt x="234" y="182"/>
                  </a:lnTo>
                  <a:lnTo>
                    <a:pt x="232" y="176"/>
                  </a:lnTo>
                  <a:lnTo>
                    <a:pt x="229" y="169"/>
                  </a:lnTo>
                  <a:lnTo>
                    <a:pt x="221" y="157"/>
                  </a:lnTo>
                  <a:lnTo>
                    <a:pt x="216" y="152"/>
                  </a:lnTo>
                  <a:lnTo>
                    <a:pt x="216" y="152"/>
                  </a:lnTo>
                  <a:lnTo>
                    <a:pt x="224" y="159"/>
                  </a:lnTo>
                  <a:lnTo>
                    <a:pt x="242" y="176"/>
                  </a:lnTo>
                  <a:lnTo>
                    <a:pt x="253" y="183"/>
                  </a:lnTo>
                  <a:lnTo>
                    <a:pt x="262" y="190"/>
                  </a:lnTo>
                  <a:lnTo>
                    <a:pt x="267" y="191"/>
                  </a:lnTo>
                  <a:lnTo>
                    <a:pt x="271" y="192"/>
                  </a:lnTo>
                  <a:lnTo>
                    <a:pt x="275" y="192"/>
                  </a:lnTo>
                  <a:lnTo>
                    <a:pt x="277" y="191"/>
                  </a:lnTo>
                  <a:lnTo>
                    <a:pt x="277" y="191"/>
                  </a:lnTo>
                  <a:lnTo>
                    <a:pt x="280" y="187"/>
                  </a:lnTo>
                  <a:lnTo>
                    <a:pt x="281" y="184"/>
                  </a:lnTo>
                  <a:lnTo>
                    <a:pt x="281" y="180"/>
                  </a:lnTo>
                  <a:lnTo>
                    <a:pt x="280" y="177"/>
                  </a:lnTo>
                  <a:lnTo>
                    <a:pt x="277" y="171"/>
                  </a:lnTo>
                  <a:lnTo>
                    <a:pt x="275" y="170"/>
                  </a:lnTo>
                  <a:lnTo>
                    <a:pt x="275" y="170"/>
                  </a:lnTo>
                  <a:lnTo>
                    <a:pt x="279" y="171"/>
                  </a:lnTo>
                  <a:lnTo>
                    <a:pt x="288" y="175"/>
                  </a:lnTo>
                  <a:lnTo>
                    <a:pt x="294" y="175"/>
                  </a:lnTo>
                  <a:lnTo>
                    <a:pt x="299" y="175"/>
                  </a:lnTo>
                  <a:lnTo>
                    <a:pt x="303" y="173"/>
                  </a:lnTo>
                  <a:lnTo>
                    <a:pt x="306" y="170"/>
                  </a:lnTo>
                  <a:lnTo>
                    <a:pt x="306" y="170"/>
                  </a:lnTo>
                  <a:lnTo>
                    <a:pt x="307" y="167"/>
                  </a:lnTo>
                  <a:lnTo>
                    <a:pt x="307" y="165"/>
                  </a:lnTo>
                  <a:lnTo>
                    <a:pt x="305" y="159"/>
                  </a:lnTo>
                  <a:lnTo>
                    <a:pt x="301" y="154"/>
                  </a:lnTo>
                  <a:lnTo>
                    <a:pt x="296" y="149"/>
                  </a:lnTo>
                  <a:lnTo>
                    <a:pt x="286" y="140"/>
                  </a:lnTo>
                  <a:lnTo>
                    <a:pt x="281" y="137"/>
                  </a:lnTo>
                  <a:lnTo>
                    <a:pt x="281" y="137"/>
                  </a:lnTo>
                  <a:lnTo>
                    <a:pt x="287" y="137"/>
                  </a:lnTo>
                  <a:lnTo>
                    <a:pt x="297" y="138"/>
                  </a:lnTo>
                  <a:lnTo>
                    <a:pt x="303" y="137"/>
                  </a:lnTo>
                  <a:lnTo>
                    <a:pt x="307" y="135"/>
                  </a:lnTo>
                  <a:lnTo>
                    <a:pt x="308" y="134"/>
                  </a:lnTo>
                  <a:lnTo>
                    <a:pt x="309" y="131"/>
                  </a:lnTo>
                  <a:lnTo>
                    <a:pt x="310" y="129"/>
                  </a:lnTo>
                  <a:lnTo>
                    <a:pt x="310" y="127"/>
                  </a:lnTo>
                  <a:lnTo>
                    <a:pt x="310" y="127"/>
                  </a:lnTo>
                  <a:close/>
                </a:path>
              </a:pathLst>
            </a:custGeom>
            <a:solidFill>
              <a:srgbClr val="926C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883"/>
            <p:cNvSpPr>
              <a:spLocks/>
            </p:cNvSpPr>
            <p:nvPr/>
          </p:nvSpPr>
          <p:spPr bwMode="auto">
            <a:xfrm flipH="1">
              <a:off x="6854650" y="2865668"/>
              <a:ext cx="355806" cy="137284"/>
            </a:xfrm>
            <a:custGeom>
              <a:avLst/>
              <a:gdLst>
                <a:gd name="T0" fmla="*/ 193 w 339"/>
                <a:gd name="T1" fmla="*/ 0 h 153"/>
                <a:gd name="T2" fmla="*/ 339 w 339"/>
                <a:gd name="T3" fmla="*/ 67 h 153"/>
                <a:gd name="T4" fmla="*/ 146 w 339"/>
                <a:gd name="T5" fmla="*/ 153 h 153"/>
                <a:gd name="T6" fmla="*/ 0 w 339"/>
                <a:gd name="T7" fmla="*/ 87 h 153"/>
                <a:gd name="T8" fmla="*/ 193 w 339"/>
                <a:gd name="T9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9" h="153">
                  <a:moveTo>
                    <a:pt x="193" y="0"/>
                  </a:moveTo>
                  <a:lnTo>
                    <a:pt x="339" y="67"/>
                  </a:lnTo>
                  <a:lnTo>
                    <a:pt x="146" y="153"/>
                  </a:lnTo>
                  <a:lnTo>
                    <a:pt x="0" y="87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F37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884"/>
            <p:cNvSpPr>
              <a:spLocks/>
            </p:cNvSpPr>
            <p:nvPr/>
          </p:nvSpPr>
          <p:spPr bwMode="auto">
            <a:xfrm flipH="1">
              <a:off x="6854650" y="2921830"/>
              <a:ext cx="199751" cy="99843"/>
            </a:xfrm>
            <a:custGeom>
              <a:avLst/>
              <a:gdLst>
                <a:gd name="T0" fmla="*/ 0 w 193"/>
                <a:gd name="T1" fmla="*/ 107 h 107"/>
                <a:gd name="T2" fmla="*/ 193 w 193"/>
                <a:gd name="T3" fmla="*/ 20 h 107"/>
                <a:gd name="T4" fmla="*/ 193 w 193"/>
                <a:gd name="T5" fmla="*/ 0 h 107"/>
                <a:gd name="T6" fmla="*/ 0 w 193"/>
                <a:gd name="T7" fmla="*/ 86 h 107"/>
                <a:gd name="T8" fmla="*/ 0 w 193"/>
                <a:gd name="T9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07">
                  <a:moveTo>
                    <a:pt x="0" y="107"/>
                  </a:moveTo>
                  <a:lnTo>
                    <a:pt x="193" y="20"/>
                  </a:lnTo>
                  <a:lnTo>
                    <a:pt x="193" y="0"/>
                  </a:lnTo>
                  <a:lnTo>
                    <a:pt x="0" y="86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D955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885"/>
            <p:cNvSpPr>
              <a:spLocks/>
            </p:cNvSpPr>
            <p:nvPr/>
          </p:nvSpPr>
          <p:spPr bwMode="auto">
            <a:xfrm flipH="1">
              <a:off x="7054401" y="2940550"/>
              <a:ext cx="156055" cy="81122"/>
            </a:xfrm>
            <a:custGeom>
              <a:avLst/>
              <a:gdLst>
                <a:gd name="T0" fmla="*/ 146 w 146"/>
                <a:gd name="T1" fmla="*/ 87 h 87"/>
                <a:gd name="T2" fmla="*/ 0 w 146"/>
                <a:gd name="T3" fmla="*/ 20 h 87"/>
                <a:gd name="T4" fmla="*/ 0 w 146"/>
                <a:gd name="T5" fmla="*/ 0 h 87"/>
                <a:gd name="T6" fmla="*/ 146 w 146"/>
                <a:gd name="T7" fmla="*/ 66 h 87"/>
                <a:gd name="T8" fmla="*/ 146 w 146"/>
                <a:gd name="T9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87">
                  <a:moveTo>
                    <a:pt x="146" y="87"/>
                  </a:moveTo>
                  <a:lnTo>
                    <a:pt x="0" y="20"/>
                  </a:lnTo>
                  <a:lnTo>
                    <a:pt x="0" y="0"/>
                  </a:lnTo>
                  <a:lnTo>
                    <a:pt x="146" y="66"/>
                  </a:lnTo>
                  <a:lnTo>
                    <a:pt x="146" y="87"/>
                  </a:lnTo>
                  <a:close/>
                </a:path>
              </a:pathLst>
            </a:custGeom>
            <a:solidFill>
              <a:srgbClr val="E9F2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886"/>
            <p:cNvSpPr>
              <a:spLocks noEditPoints="1"/>
            </p:cNvSpPr>
            <p:nvPr/>
          </p:nvSpPr>
          <p:spPr bwMode="auto">
            <a:xfrm flipH="1">
              <a:off x="9388985" y="3620728"/>
              <a:ext cx="461923" cy="193445"/>
            </a:xfrm>
            <a:custGeom>
              <a:avLst/>
              <a:gdLst>
                <a:gd name="T0" fmla="*/ 236 w 442"/>
                <a:gd name="T1" fmla="*/ 170 h 221"/>
                <a:gd name="T2" fmla="*/ 208 w 442"/>
                <a:gd name="T3" fmla="*/ 157 h 221"/>
                <a:gd name="T4" fmla="*/ 243 w 442"/>
                <a:gd name="T5" fmla="*/ 0 h 221"/>
                <a:gd name="T6" fmla="*/ 283 w 442"/>
                <a:gd name="T7" fmla="*/ 5 h 221"/>
                <a:gd name="T8" fmla="*/ 321 w 442"/>
                <a:gd name="T9" fmla="*/ 15 h 221"/>
                <a:gd name="T10" fmla="*/ 355 w 442"/>
                <a:gd name="T11" fmla="*/ 27 h 221"/>
                <a:gd name="T12" fmla="*/ 384 w 442"/>
                <a:gd name="T13" fmla="*/ 42 h 221"/>
                <a:gd name="T14" fmla="*/ 408 w 442"/>
                <a:gd name="T15" fmla="*/ 59 h 221"/>
                <a:gd name="T16" fmla="*/ 426 w 442"/>
                <a:gd name="T17" fmla="*/ 78 h 221"/>
                <a:gd name="T18" fmla="*/ 437 w 442"/>
                <a:gd name="T19" fmla="*/ 100 h 221"/>
                <a:gd name="T20" fmla="*/ 442 w 442"/>
                <a:gd name="T21" fmla="*/ 123 h 221"/>
                <a:gd name="T22" fmla="*/ 442 w 442"/>
                <a:gd name="T23" fmla="*/ 130 h 221"/>
                <a:gd name="T24" fmla="*/ 438 w 442"/>
                <a:gd name="T25" fmla="*/ 144 h 221"/>
                <a:gd name="T26" fmla="*/ 431 w 442"/>
                <a:gd name="T27" fmla="*/ 158 h 221"/>
                <a:gd name="T28" fmla="*/ 421 w 442"/>
                <a:gd name="T29" fmla="*/ 172 h 221"/>
                <a:gd name="T30" fmla="*/ 402 w 442"/>
                <a:gd name="T31" fmla="*/ 191 h 221"/>
                <a:gd name="T32" fmla="*/ 367 w 442"/>
                <a:gd name="T33" fmla="*/ 212 h 221"/>
                <a:gd name="T34" fmla="*/ 317 w 442"/>
                <a:gd name="T35" fmla="*/ 207 h 221"/>
                <a:gd name="T36" fmla="*/ 321 w 442"/>
                <a:gd name="T37" fmla="*/ 208 h 221"/>
                <a:gd name="T38" fmla="*/ 332 w 442"/>
                <a:gd name="T39" fmla="*/ 207 h 221"/>
                <a:gd name="T40" fmla="*/ 347 w 442"/>
                <a:gd name="T41" fmla="*/ 197 h 221"/>
                <a:gd name="T42" fmla="*/ 353 w 442"/>
                <a:gd name="T43" fmla="*/ 190 h 221"/>
                <a:gd name="T44" fmla="*/ 355 w 442"/>
                <a:gd name="T45" fmla="*/ 183 h 221"/>
                <a:gd name="T46" fmla="*/ 356 w 442"/>
                <a:gd name="T47" fmla="*/ 170 h 221"/>
                <a:gd name="T48" fmla="*/ 352 w 442"/>
                <a:gd name="T49" fmla="*/ 158 h 221"/>
                <a:gd name="T50" fmla="*/ 343 w 442"/>
                <a:gd name="T51" fmla="*/ 149 h 221"/>
                <a:gd name="T52" fmla="*/ 283 w 442"/>
                <a:gd name="T53" fmla="*/ 118 h 221"/>
                <a:gd name="T54" fmla="*/ 333 w 442"/>
                <a:gd name="T55" fmla="*/ 95 h 221"/>
                <a:gd name="T56" fmla="*/ 343 w 442"/>
                <a:gd name="T57" fmla="*/ 86 h 221"/>
                <a:gd name="T58" fmla="*/ 350 w 442"/>
                <a:gd name="T59" fmla="*/ 74 h 221"/>
                <a:gd name="T60" fmla="*/ 351 w 442"/>
                <a:gd name="T61" fmla="*/ 62 h 221"/>
                <a:gd name="T62" fmla="*/ 347 w 442"/>
                <a:gd name="T63" fmla="*/ 49 h 221"/>
                <a:gd name="T64" fmla="*/ 344 w 442"/>
                <a:gd name="T65" fmla="*/ 45 h 221"/>
                <a:gd name="T66" fmla="*/ 334 w 442"/>
                <a:gd name="T67" fmla="*/ 36 h 221"/>
                <a:gd name="T68" fmla="*/ 316 w 442"/>
                <a:gd name="T69" fmla="*/ 31 h 221"/>
                <a:gd name="T70" fmla="*/ 308 w 442"/>
                <a:gd name="T71" fmla="*/ 32 h 221"/>
                <a:gd name="T72" fmla="*/ 243 w 442"/>
                <a:gd name="T73" fmla="*/ 64 h 221"/>
                <a:gd name="T74" fmla="*/ 173 w 442"/>
                <a:gd name="T75" fmla="*/ 0 h 221"/>
                <a:gd name="T76" fmla="*/ 113 w 442"/>
                <a:gd name="T77" fmla="*/ 37 h 221"/>
                <a:gd name="T78" fmla="*/ 105 w 442"/>
                <a:gd name="T79" fmla="*/ 34 h 221"/>
                <a:gd name="T80" fmla="*/ 97 w 442"/>
                <a:gd name="T81" fmla="*/ 33 h 221"/>
                <a:gd name="T82" fmla="*/ 79 w 442"/>
                <a:gd name="T83" fmla="*/ 38 h 221"/>
                <a:gd name="T84" fmla="*/ 69 w 442"/>
                <a:gd name="T85" fmla="*/ 48 h 221"/>
                <a:gd name="T86" fmla="*/ 66 w 442"/>
                <a:gd name="T87" fmla="*/ 51 h 221"/>
                <a:gd name="T88" fmla="*/ 62 w 442"/>
                <a:gd name="T89" fmla="*/ 64 h 221"/>
                <a:gd name="T90" fmla="*/ 65 w 442"/>
                <a:gd name="T91" fmla="*/ 77 h 221"/>
                <a:gd name="T92" fmla="*/ 71 w 442"/>
                <a:gd name="T93" fmla="*/ 88 h 221"/>
                <a:gd name="T94" fmla="*/ 81 w 442"/>
                <a:gd name="T95" fmla="*/ 97 h 221"/>
                <a:gd name="T96" fmla="*/ 129 w 442"/>
                <a:gd name="T97" fmla="*/ 122 h 221"/>
                <a:gd name="T98" fmla="*/ 0 w 442"/>
                <a:gd name="T99" fmla="*/ 62 h 221"/>
                <a:gd name="T100" fmla="*/ 31 w 442"/>
                <a:gd name="T101" fmla="*/ 38 h 221"/>
                <a:gd name="T102" fmla="*/ 71 w 442"/>
                <a:gd name="T103" fmla="*/ 20 h 221"/>
                <a:gd name="T104" fmla="*/ 120 w 442"/>
                <a:gd name="T105" fmla="*/ 7 h 221"/>
                <a:gd name="T106" fmla="*/ 173 w 442"/>
                <a:gd name="T107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42" h="221">
                  <a:moveTo>
                    <a:pt x="208" y="157"/>
                  </a:moveTo>
                  <a:lnTo>
                    <a:pt x="236" y="170"/>
                  </a:lnTo>
                  <a:lnTo>
                    <a:pt x="207" y="157"/>
                  </a:lnTo>
                  <a:lnTo>
                    <a:pt x="208" y="157"/>
                  </a:lnTo>
                  <a:close/>
                  <a:moveTo>
                    <a:pt x="243" y="0"/>
                  </a:moveTo>
                  <a:lnTo>
                    <a:pt x="243" y="0"/>
                  </a:lnTo>
                  <a:lnTo>
                    <a:pt x="263" y="2"/>
                  </a:lnTo>
                  <a:lnTo>
                    <a:pt x="283" y="5"/>
                  </a:lnTo>
                  <a:lnTo>
                    <a:pt x="302" y="9"/>
                  </a:lnTo>
                  <a:lnTo>
                    <a:pt x="321" y="15"/>
                  </a:lnTo>
                  <a:lnTo>
                    <a:pt x="338" y="20"/>
                  </a:lnTo>
                  <a:lnTo>
                    <a:pt x="355" y="27"/>
                  </a:lnTo>
                  <a:lnTo>
                    <a:pt x="370" y="34"/>
                  </a:lnTo>
                  <a:lnTo>
                    <a:pt x="384" y="42"/>
                  </a:lnTo>
                  <a:lnTo>
                    <a:pt x="397" y="50"/>
                  </a:lnTo>
                  <a:lnTo>
                    <a:pt x="408" y="59"/>
                  </a:lnTo>
                  <a:lnTo>
                    <a:pt x="418" y="69"/>
                  </a:lnTo>
                  <a:lnTo>
                    <a:pt x="426" y="78"/>
                  </a:lnTo>
                  <a:lnTo>
                    <a:pt x="433" y="89"/>
                  </a:lnTo>
                  <a:lnTo>
                    <a:pt x="437" y="100"/>
                  </a:lnTo>
                  <a:lnTo>
                    <a:pt x="440" y="111"/>
                  </a:lnTo>
                  <a:lnTo>
                    <a:pt x="442" y="123"/>
                  </a:lnTo>
                  <a:lnTo>
                    <a:pt x="442" y="123"/>
                  </a:lnTo>
                  <a:lnTo>
                    <a:pt x="442" y="130"/>
                  </a:lnTo>
                  <a:lnTo>
                    <a:pt x="439" y="138"/>
                  </a:lnTo>
                  <a:lnTo>
                    <a:pt x="438" y="144"/>
                  </a:lnTo>
                  <a:lnTo>
                    <a:pt x="435" y="152"/>
                  </a:lnTo>
                  <a:lnTo>
                    <a:pt x="431" y="158"/>
                  </a:lnTo>
                  <a:lnTo>
                    <a:pt x="427" y="166"/>
                  </a:lnTo>
                  <a:lnTo>
                    <a:pt x="421" y="172"/>
                  </a:lnTo>
                  <a:lnTo>
                    <a:pt x="416" y="179"/>
                  </a:lnTo>
                  <a:lnTo>
                    <a:pt x="402" y="191"/>
                  </a:lnTo>
                  <a:lnTo>
                    <a:pt x="387" y="203"/>
                  </a:lnTo>
                  <a:lnTo>
                    <a:pt x="367" y="212"/>
                  </a:lnTo>
                  <a:lnTo>
                    <a:pt x="347" y="221"/>
                  </a:lnTo>
                  <a:lnTo>
                    <a:pt x="317" y="207"/>
                  </a:lnTo>
                  <a:lnTo>
                    <a:pt x="317" y="207"/>
                  </a:lnTo>
                  <a:lnTo>
                    <a:pt x="321" y="208"/>
                  </a:lnTo>
                  <a:lnTo>
                    <a:pt x="321" y="208"/>
                  </a:lnTo>
                  <a:lnTo>
                    <a:pt x="332" y="207"/>
                  </a:lnTo>
                  <a:lnTo>
                    <a:pt x="339" y="203"/>
                  </a:lnTo>
                  <a:lnTo>
                    <a:pt x="347" y="197"/>
                  </a:lnTo>
                  <a:lnTo>
                    <a:pt x="351" y="193"/>
                  </a:lnTo>
                  <a:lnTo>
                    <a:pt x="353" y="190"/>
                  </a:lnTo>
                  <a:lnTo>
                    <a:pt x="353" y="190"/>
                  </a:lnTo>
                  <a:lnTo>
                    <a:pt x="355" y="183"/>
                  </a:lnTo>
                  <a:lnTo>
                    <a:pt x="356" y="177"/>
                  </a:lnTo>
                  <a:lnTo>
                    <a:pt x="356" y="170"/>
                  </a:lnTo>
                  <a:lnTo>
                    <a:pt x="354" y="164"/>
                  </a:lnTo>
                  <a:lnTo>
                    <a:pt x="352" y="158"/>
                  </a:lnTo>
                  <a:lnTo>
                    <a:pt x="348" y="153"/>
                  </a:lnTo>
                  <a:lnTo>
                    <a:pt x="343" y="149"/>
                  </a:lnTo>
                  <a:lnTo>
                    <a:pt x="337" y="144"/>
                  </a:lnTo>
                  <a:lnTo>
                    <a:pt x="283" y="118"/>
                  </a:lnTo>
                  <a:lnTo>
                    <a:pt x="333" y="95"/>
                  </a:lnTo>
                  <a:lnTo>
                    <a:pt x="333" y="95"/>
                  </a:lnTo>
                  <a:lnTo>
                    <a:pt x="338" y="90"/>
                  </a:lnTo>
                  <a:lnTo>
                    <a:pt x="343" y="86"/>
                  </a:lnTo>
                  <a:lnTo>
                    <a:pt x="347" y="81"/>
                  </a:lnTo>
                  <a:lnTo>
                    <a:pt x="350" y="74"/>
                  </a:lnTo>
                  <a:lnTo>
                    <a:pt x="351" y="69"/>
                  </a:lnTo>
                  <a:lnTo>
                    <a:pt x="351" y="62"/>
                  </a:lnTo>
                  <a:lnTo>
                    <a:pt x="350" y="56"/>
                  </a:lnTo>
                  <a:lnTo>
                    <a:pt x="347" y="49"/>
                  </a:lnTo>
                  <a:lnTo>
                    <a:pt x="347" y="49"/>
                  </a:lnTo>
                  <a:lnTo>
                    <a:pt x="344" y="45"/>
                  </a:lnTo>
                  <a:lnTo>
                    <a:pt x="342" y="42"/>
                  </a:lnTo>
                  <a:lnTo>
                    <a:pt x="334" y="36"/>
                  </a:lnTo>
                  <a:lnTo>
                    <a:pt x="326" y="33"/>
                  </a:lnTo>
                  <a:lnTo>
                    <a:pt x="316" y="31"/>
                  </a:lnTo>
                  <a:lnTo>
                    <a:pt x="316" y="31"/>
                  </a:lnTo>
                  <a:lnTo>
                    <a:pt x="308" y="32"/>
                  </a:lnTo>
                  <a:lnTo>
                    <a:pt x="300" y="35"/>
                  </a:lnTo>
                  <a:lnTo>
                    <a:pt x="243" y="64"/>
                  </a:lnTo>
                  <a:lnTo>
                    <a:pt x="243" y="0"/>
                  </a:lnTo>
                  <a:close/>
                  <a:moveTo>
                    <a:pt x="173" y="0"/>
                  </a:moveTo>
                  <a:lnTo>
                    <a:pt x="173" y="67"/>
                  </a:lnTo>
                  <a:lnTo>
                    <a:pt x="113" y="37"/>
                  </a:lnTo>
                  <a:lnTo>
                    <a:pt x="113" y="37"/>
                  </a:lnTo>
                  <a:lnTo>
                    <a:pt x="105" y="34"/>
                  </a:lnTo>
                  <a:lnTo>
                    <a:pt x="97" y="33"/>
                  </a:lnTo>
                  <a:lnTo>
                    <a:pt x="97" y="33"/>
                  </a:lnTo>
                  <a:lnTo>
                    <a:pt x="88" y="35"/>
                  </a:lnTo>
                  <a:lnTo>
                    <a:pt x="79" y="38"/>
                  </a:lnTo>
                  <a:lnTo>
                    <a:pt x="71" y="44"/>
                  </a:lnTo>
                  <a:lnTo>
                    <a:pt x="69" y="48"/>
                  </a:lnTo>
                  <a:lnTo>
                    <a:pt x="66" y="51"/>
                  </a:lnTo>
                  <a:lnTo>
                    <a:pt x="66" y="51"/>
                  </a:lnTo>
                  <a:lnTo>
                    <a:pt x="63" y="58"/>
                  </a:lnTo>
                  <a:lnTo>
                    <a:pt x="62" y="64"/>
                  </a:lnTo>
                  <a:lnTo>
                    <a:pt x="63" y="71"/>
                  </a:lnTo>
                  <a:lnTo>
                    <a:pt x="65" y="77"/>
                  </a:lnTo>
                  <a:lnTo>
                    <a:pt x="67" y="83"/>
                  </a:lnTo>
                  <a:lnTo>
                    <a:pt x="71" y="88"/>
                  </a:lnTo>
                  <a:lnTo>
                    <a:pt x="76" y="92"/>
                  </a:lnTo>
                  <a:lnTo>
                    <a:pt x="81" y="97"/>
                  </a:lnTo>
                  <a:lnTo>
                    <a:pt x="131" y="121"/>
                  </a:lnTo>
                  <a:lnTo>
                    <a:pt x="129" y="12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4" y="50"/>
                  </a:lnTo>
                  <a:lnTo>
                    <a:pt x="31" y="38"/>
                  </a:lnTo>
                  <a:lnTo>
                    <a:pt x="50" y="29"/>
                  </a:lnTo>
                  <a:lnTo>
                    <a:pt x="71" y="20"/>
                  </a:lnTo>
                  <a:lnTo>
                    <a:pt x="95" y="13"/>
                  </a:lnTo>
                  <a:lnTo>
                    <a:pt x="120" y="7"/>
                  </a:lnTo>
                  <a:lnTo>
                    <a:pt x="145" y="3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ABD7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887"/>
            <p:cNvSpPr>
              <a:spLocks/>
            </p:cNvSpPr>
            <p:nvPr/>
          </p:nvSpPr>
          <p:spPr bwMode="auto">
            <a:xfrm flipH="1">
              <a:off x="9601220" y="3758011"/>
              <a:ext cx="31211" cy="12480"/>
            </a:xfrm>
            <a:custGeom>
              <a:avLst/>
              <a:gdLst>
                <a:gd name="T0" fmla="*/ 1 w 29"/>
                <a:gd name="T1" fmla="*/ 0 h 13"/>
                <a:gd name="T2" fmla="*/ 29 w 29"/>
                <a:gd name="T3" fmla="*/ 13 h 13"/>
                <a:gd name="T4" fmla="*/ 0 w 29"/>
                <a:gd name="T5" fmla="*/ 0 h 13"/>
                <a:gd name="T6" fmla="*/ 1 w 29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3">
                  <a:moveTo>
                    <a:pt x="1" y="0"/>
                  </a:moveTo>
                  <a:lnTo>
                    <a:pt x="29" y="13"/>
                  </a:ln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888"/>
            <p:cNvSpPr>
              <a:spLocks/>
            </p:cNvSpPr>
            <p:nvPr/>
          </p:nvSpPr>
          <p:spPr bwMode="auto">
            <a:xfrm flipH="1">
              <a:off x="9388985" y="3620728"/>
              <a:ext cx="205993" cy="193445"/>
            </a:xfrm>
            <a:custGeom>
              <a:avLst/>
              <a:gdLst>
                <a:gd name="T0" fmla="*/ 0 w 199"/>
                <a:gd name="T1" fmla="*/ 0 h 221"/>
                <a:gd name="T2" fmla="*/ 40 w 199"/>
                <a:gd name="T3" fmla="*/ 5 h 221"/>
                <a:gd name="T4" fmla="*/ 78 w 199"/>
                <a:gd name="T5" fmla="*/ 15 h 221"/>
                <a:gd name="T6" fmla="*/ 112 w 199"/>
                <a:gd name="T7" fmla="*/ 27 h 221"/>
                <a:gd name="T8" fmla="*/ 141 w 199"/>
                <a:gd name="T9" fmla="*/ 42 h 221"/>
                <a:gd name="T10" fmla="*/ 165 w 199"/>
                <a:gd name="T11" fmla="*/ 59 h 221"/>
                <a:gd name="T12" fmla="*/ 183 w 199"/>
                <a:gd name="T13" fmla="*/ 78 h 221"/>
                <a:gd name="T14" fmla="*/ 194 w 199"/>
                <a:gd name="T15" fmla="*/ 100 h 221"/>
                <a:gd name="T16" fmla="*/ 199 w 199"/>
                <a:gd name="T17" fmla="*/ 123 h 221"/>
                <a:gd name="T18" fmla="*/ 199 w 199"/>
                <a:gd name="T19" fmla="*/ 130 h 221"/>
                <a:gd name="T20" fmla="*/ 195 w 199"/>
                <a:gd name="T21" fmla="*/ 144 h 221"/>
                <a:gd name="T22" fmla="*/ 188 w 199"/>
                <a:gd name="T23" fmla="*/ 158 h 221"/>
                <a:gd name="T24" fmla="*/ 178 w 199"/>
                <a:gd name="T25" fmla="*/ 172 h 221"/>
                <a:gd name="T26" fmla="*/ 159 w 199"/>
                <a:gd name="T27" fmla="*/ 191 h 221"/>
                <a:gd name="T28" fmla="*/ 124 w 199"/>
                <a:gd name="T29" fmla="*/ 212 h 221"/>
                <a:gd name="T30" fmla="*/ 74 w 199"/>
                <a:gd name="T31" fmla="*/ 207 h 221"/>
                <a:gd name="T32" fmla="*/ 78 w 199"/>
                <a:gd name="T33" fmla="*/ 208 h 221"/>
                <a:gd name="T34" fmla="*/ 89 w 199"/>
                <a:gd name="T35" fmla="*/ 207 h 221"/>
                <a:gd name="T36" fmla="*/ 104 w 199"/>
                <a:gd name="T37" fmla="*/ 197 h 221"/>
                <a:gd name="T38" fmla="*/ 110 w 199"/>
                <a:gd name="T39" fmla="*/ 190 h 221"/>
                <a:gd name="T40" fmla="*/ 112 w 199"/>
                <a:gd name="T41" fmla="*/ 183 h 221"/>
                <a:gd name="T42" fmla="*/ 113 w 199"/>
                <a:gd name="T43" fmla="*/ 170 h 221"/>
                <a:gd name="T44" fmla="*/ 109 w 199"/>
                <a:gd name="T45" fmla="*/ 158 h 221"/>
                <a:gd name="T46" fmla="*/ 100 w 199"/>
                <a:gd name="T47" fmla="*/ 149 h 221"/>
                <a:gd name="T48" fmla="*/ 40 w 199"/>
                <a:gd name="T49" fmla="*/ 118 h 221"/>
                <a:gd name="T50" fmla="*/ 90 w 199"/>
                <a:gd name="T51" fmla="*/ 95 h 221"/>
                <a:gd name="T52" fmla="*/ 100 w 199"/>
                <a:gd name="T53" fmla="*/ 86 h 221"/>
                <a:gd name="T54" fmla="*/ 107 w 199"/>
                <a:gd name="T55" fmla="*/ 74 h 221"/>
                <a:gd name="T56" fmla="*/ 108 w 199"/>
                <a:gd name="T57" fmla="*/ 62 h 221"/>
                <a:gd name="T58" fmla="*/ 104 w 199"/>
                <a:gd name="T59" fmla="*/ 49 h 221"/>
                <a:gd name="T60" fmla="*/ 101 w 199"/>
                <a:gd name="T61" fmla="*/ 45 h 221"/>
                <a:gd name="T62" fmla="*/ 91 w 199"/>
                <a:gd name="T63" fmla="*/ 36 h 221"/>
                <a:gd name="T64" fmla="*/ 73 w 199"/>
                <a:gd name="T65" fmla="*/ 31 h 221"/>
                <a:gd name="T66" fmla="*/ 65 w 199"/>
                <a:gd name="T67" fmla="*/ 32 h 221"/>
                <a:gd name="T68" fmla="*/ 0 w 199"/>
                <a:gd name="T69" fmla="*/ 64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9" h="221">
                  <a:moveTo>
                    <a:pt x="0" y="0"/>
                  </a:moveTo>
                  <a:lnTo>
                    <a:pt x="0" y="0"/>
                  </a:lnTo>
                  <a:lnTo>
                    <a:pt x="20" y="2"/>
                  </a:lnTo>
                  <a:lnTo>
                    <a:pt x="40" y="5"/>
                  </a:lnTo>
                  <a:lnTo>
                    <a:pt x="59" y="9"/>
                  </a:lnTo>
                  <a:lnTo>
                    <a:pt x="78" y="15"/>
                  </a:lnTo>
                  <a:lnTo>
                    <a:pt x="95" y="20"/>
                  </a:lnTo>
                  <a:lnTo>
                    <a:pt x="112" y="27"/>
                  </a:lnTo>
                  <a:lnTo>
                    <a:pt x="127" y="34"/>
                  </a:lnTo>
                  <a:lnTo>
                    <a:pt x="141" y="42"/>
                  </a:lnTo>
                  <a:lnTo>
                    <a:pt x="154" y="50"/>
                  </a:lnTo>
                  <a:lnTo>
                    <a:pt x="165" y="59"/>
                  </a:lnTo>
                  <a:lnTo>
                    <a:pt x="175" y="69"/>
                  </a:lnTo>
                  <a:lnTo>
                    <a:pt x="183" y="78"/>
                  </a:lnTo>
                  <a:lnTo>
                    <a:pt x="190" y="89"/>
                  </a:lnTo>
                  <a:lnTo>
                    <a:pt x="194" y="100"/>
                  </a:lnTo>
                  <a:lnTo>
                    <a:pt x="197" y="111"/>
                  </a:lnTo>
                  <a:lnTo>
                    <a:pt x="199" y="123"/>
                  </a:lnTo>
                  <a:lnTo>
                    <a:pt x="199" y="123"/>
                  </a:lnTo>
                  <a:lnTo>
                    <a:pt x="199" y="130"/>
                  </a:lnTo>
                  <a:lnTo>
                    <a:pt x="196" y="138"/>
                  </a:lnTo>
                  <a:lnTo>
                    <a:pt x="195" y="144"/>
                  </a:lnTo>
                  <a:lnTo>
                    <a:pt x="192" y="152"/>
                  </a:lnTo>
                  <a:lnTo>
                    <a:pt x="188" y="158"/>
                  </a:lnTo>
                  <a:lnTo>
                    <a:pt x="184" y="166"/>
                  </a:lnTo>
                  <a:lnTo>
                    <a:pt x="178" y="172"/>
                  </a:lnTo>
                  <a:lnTo>
                    <a:pt x="173" y="179"/>
                  </a:lnTo>
                  <a:lnTo>
                    <a:pt x="159" y="191"/>
                  </a:lnTo>
                  <a:lnTo>
                    <a:pt x="144" y="203"/>
                  </a:lnTo>
                  <a:lnTo>
                    <a:pt x="124" y="212"/>
                  </a:lnTo>
                  <a:lnTo>
                    <a:pt x="104" y="221"/>
                  </a:lnTo>
                  <a:lnTo>
                    <a:pt x="74" y="207"/>
                  </a:lnTo>
                  <a:lnTo>
                    <a:pt x="74" y="207"/>
                  </a:lnTo>
                  <a:lnTo>
                    <a:pt x="78" y="208"/>
                  </a:lnTo>
                  <a:lnTo>
                    <a:pt x="78" y="208"/>
                  </a:lnTo>
                  <a:lnTo>
                    <a:pt x="89" y="207"/>
                  </a:lnTo>
                  <a:lnTo>
                    <a:pt x="96" y="203"/>
                  </a:lnTo>
                  <a:lnTo>
                    <a:pt x="104" y="197"/>
                  </a:lnTo>
                  <a:lnTo>
                    <a:pt x="108" y="193"/>
                  </a:lnTo>
                  <a:lnTo>
                    <a:pt x="110" y="190"/>
                  </a:lnTo>
                  <a:lnTo>
                    <a:pt x="110" y="190"/>
                  </a:lnTo>
                  <a:lnTo>
                    <a:pt x="112" y="183"/>
                  </a:lnTo>
                  <a:lnTo>
                    <a:pt x="113" y="177"/>
                  </a:lnTo>
                  <a:lnTo>
                    <a:pt x="113" y="170"/>
                  </a:lnTo>
                  <a:lnTo>
                    <a:pt x="111" y="164"/>
                  </a:lnTo>
                  <a:lnTo>
                    <a:pt x="109" y="158"/>
                  </a:lnTo>
                  <a:lnTo>
                    <a:pt x="105" y="153"/>
                  </a:lnTo>
                  <a:lnTo>
                    <a:pt x="100" y="149"/>
                  </a:lnTo>
                  <a:lnTo>
                    <a:pt x="94" y="144"/>
                  </a:lnTo>
                  <a:lnTo>
                    <a:pt x="40" y="118"/>
                  </a:lnTo>
                  <a:lnTo>
                    <a:pt x="90" y="95"/>
                  </a:lnTo>
                  <a:lnTo>
                    <a:pt x="90" y="95"/>
                  </a:lnTo>
                  <a:lnTo>
                    <a:pt x="95" y="90"/>
                  </a:lnTo>
                  <a:lnTo>
                    <a:pt x="100" y="86"/>
                  </a:lnTo>
                  <a:lnTo>
                    <a:pt x="104" y="81"/>
                  </a:lnTo>
                  <a:lnTo>
                    <a:pt x="107" y="74"/>
                  </a:lnTo>
                  <a:lnTo>
                    <a:pt x="108" y="69"/>
                  </a:lnTo>
                  <a:lnTo>
                    <a:pt x="108" y="62"/>
                  </a:lnTo>
                  <a:lnTo>
                    <a:pt x="107" y="56"/>
                  </a:lnTo>
                  <a:lnTo>
                    <a:pt x="104" y="49"/>
                  </a:lnTo>
                  <a:lnTo>
                    <a:pt x="104" y="49"/>
                  </a:lnTo>
                  <a:lnTo>
                    <a:pt x="101" y="45"/>
                  </a:lnTo>
                  <a:lnTo>
                    <a:pt x="99" y="42"/>
                  </a:lnTo>
                  <a:lnTo>
                    <a:pt x="91" y="36"/>
                  </a:lnTo>
                  <a:lnTo>
                    <a:pt x="83" y="33"/>
                  </a:lnTo>
                  <a:lnTo>
                    <a:pt x="73" y="31"/>
                  </a:lnTo>
                  <a:lnTo>
                    <a:pt x="73" y="31"/>
                  </a:lnTo>
                  <a:lnTo>
                    <a:pt x="65" y="32"/>
                  </a:lnTo>
                  <a:lnTo>
                    <a:pt x="57" y="35"/>
                  </a:ln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889"/>
            <p:cNvSpPr>
              <a:spLocks/>
            </p:cNvSpPr>
            <p:nvPr/>
          </p:nvSpPr>
          <p:spPr bwMode="auto">
            <a:xfrm flipH="1">
              <a:off x="9669884" y="3620728"/>
              <a:ext cx="181024" cy="106083"/>
            </a:xfrm>
            <a:custGeom>
              <a:avLst/>
              <a:gdLst>
                <a:gd name="T0" fmla="*/ 173 w 173"/>
                <a:gd name="T1" fmla="*/ 0 h 122"/>
                <a:gd name="T2" fmla="*/ 173 w 173"/>
                <a:gd name="T3" fmla="*/ 67 h 122"/>
                <a:gd name="T4" fmla="*/ 113 w 173"/>
                <a:gd name="T5" fmla="*/ 37 h 122"/>
                <a:gd name="T6" fmla="*/ 113 w 173"/>
                <a:gd name="T7" fmla="*/ 37 h 122"/>
                <a:gd name="T8" fmla="*/ 105 w 173"/>
                <a:gd name="T9" fmla="*/ 34 h 122"/>
                <a:gd name="T10" fmla="*/ 97 w 173"/>
                <a:gd name="T11" fmla="*/ 33 h 122"/>
                <a:gd name="T12" fmla="*/ 97 w 173"/>
                <a:gd name="T13" fmla="*/ 33 h 122"/>
                <a:gd name="T14" fmla="*/ 88 w 173"/>
                <a:gd name="T15" fmla="*/ 35 h 122"/>
                <a:gd name="T16" fmla="*/ 79 w 173"/>
                <a:gd name="T17" fmla="*/ 38 h 122"/>
                <a:gd name="T18" fmla="*/ 71 w 173"/>
                <a:gd name="T19" fmla="*/ 44 h 122"/>
                <a:gd name="T20" fmla="*/ 69 w 173"/>
                <a:gd name="T21" fmla="*/ 48 h 122"/>
                <a:gd name="T22" fmla="*/ 66 w 173"/>
                <a:gd name="T23" fmla="*/ 51 h 122"/>
                <a:gd name="T24" fmla="*/ 66 w 173"/>
                <a:gd name="T25" fmla="*/ 51 h 122"/>
                <a:gd name="T26" fmla="*/ 63 w 173"/>
                <a:gd name="T27" fmla="*/ 58 h 122"/>
                <a:gd name="T28" fmla="*/ 62 w 173"/>
                <a:gd name="T29" fmla="*/ 64 h 122"/>
                <a:gd name="T30" fmla="*/ 63 w 173"/>
                <a:gd name="T31" fmla="*/ 71 h 122"/>
                <a:gd name="T32" fmla="*/ 65 w 173"/>
                <a:gd name="T33" fmla="*/ 77 h 122"/>
                <a:gd name="T34" fmla="*/ 67 w 173"/>
                <a:gd name="T35" fmla="*/ 83 h 122"/>
                <a:gd name="T36" fmla="*/ 71 w 173"/>
                <a:gd name="T37" fmla="*/ 88 h 122"/>
                <a:gd name="T38" fmla="*/ 76 w 173"/>
                <a:gd name="T39" fmla="*/ 92 h 122"/>
                <a:gd name="T40" fmla="*/ 81 w 173"/>
                <a:gd name="T41" fmla="*/ 97 h 122"/>
                <a:gd name="T42" fmla="*/ 131 w 173"/>
                <a:gd name="T43" fmla="*/ 121 h 122"/>
                <a:gd name="T44" fmla="*/ 129 w 173"/>
                <a:gd name="T45" fmla="*/ 122 h 122"/>
                <a:gd name="T46" fmla="*/ 0 w 173"/>
                <a:gd name="T47" fmla="*/ 62 h 122"/>
                <a:gd name="T48" fmla="*/ 0 w 173"/>
                <a:gd name="T49" fmla="*/ 62 h 122"/>
                <a:gd name="T50" fmla="*/ 14 w 173"/>
                <a:gd name="T51" fmla="*/ 50 h 122"/>
                <a:gd name="T52" fmla="*/ 31 w 173"/>
                <a:gd name="T53" fmla="*/ 38 h 122"/>
                <a:gd name="T54" fmla="*/ 50 w 173"/>
                <a:gd name="T55" fmla="*/ 29 h 122"/>
                <a:gd name="T56" fmla="*/ 71 w 173"/>
                <a:gd name="T57" fmla="*/ 20 h 122"/>
                <a:gd name="T58" fmla="*/ 95 w 173"/>
                <a:gd name="T59" fmla="*/ 13 h 122"/>
                <a:gd name="T60" fmla="*/ 120 w 173"/>
                <a:gd name="T61" fmla="*/ 7 h 122"/>
                <a:gd name="T62" fmla="*/ 145 w 173"/>
                <a:gd name="T63" fmla="*/ 3 h 122"/>
                <a:gd name="T64" fmla="*/ 173 w 173"/>
                <a:gd name="T65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3" h="122">
                  <a:moveTo>
                    <a:pt x="173" y="0"/>
                  </a:moveTo>
                  <a:lnTo>
                    <a:pt x="173" y="67"/>
                  </a:lnTo>
                  <a:lnTo>
                    <a:pt x="113" y="37"/>
                  </a:lnTo>
                  <a:lnTo>
                    <a:pt x="113" y="37"/>
                  </a:lnTo>
                  <a:lnTo>
                    <a:pt x="105" y="34"/>
                  </a:lnTo>
                  <a:lnTo>
                    <a:pt x="97" y="33"/>
                  </a:lnTo>
                  <a:lnTo>
                    <a:pt x="97" y="33"/>
                  </a:lnTo>
                  <a:lnTo>
                    <a:pt x="88" y="35"/>
                  </a:lnTo>
                  <a:lnTo>
                    <a:pt x="79" y="38"/>
                  </a:lnTo>
                  <a:lnTo>
                    <a:pt x="71" y="44"/>
                  </a:lnTo>
                  <a:lnTo>
                    <a:pt x="69" y="48"/>
                  </a:lnTo>
                  <a:lnTo>
                    <a:pt x="66" y="51"/>
                  </a:lnTo>
                  <a:lnTo>
                    <a:pt x="66" y="51"/>
                  </a:lnTo>
                  <a:lnTo>
                    <a:pt x="63" y="58"/>
                  </a:lnTo>
                  <a:lnTo>
                    <a:pt x="62" y="64"/>
                  </a:lnTo>
                  <a:lnTo>
                    <a:pt x="63" y="71"/>
                  </a:lnTo>
                  <a:lnTo>
                    <a:pt x="65" y="77"/>
                  </a:lnTo>
                  <a:lnTo>
                    <a:pt x="67" y="83"/>
                  </a:lnTo>
                  <a:lnTo>
                    <a:pt x="71" y="88"/>
                  </a:lnTo>
                  <a:lnTo>
                    <a:pt x="76" y="92"/>
                  </a:lnTo>
                  <a:lnTo>
                    <a:pt x="81" y="97"/>
                  </a:lnTo>
                  <a:lnTo>
                    <a:pt x="131" y="121"/>
                  </a:lnTo>
                  <a:lnTo>
                    <a:pt x="129" y="12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4" y="50"/>
                  </a:lnTo>
                  <a:lnTo>
                    <a:pt x="31" y="38"/>
                  </a:lnTo>
                  <a:lnTo>
                    <a:pt x="50" y="29"/>
                  </a:lnTo>
                  <a:lnTo>
                    <a:pt x="71" y="20"/>
                  </a:lnTo>
                  <a:lnTo>
                    <a:pt x="95" y="13"/>
                  </a:lnTo>
                  <a:lnTo>
                    <a:pt x="120" y="7"/>
                  </a:lnTo>
                  <a:lnTo>
                    <a:pt x="145" y="3"/>
                  </a:lnTo>
                  <a:lnTo>
                    <a:pt x="17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890"/>
            <p:cNvSpPr>
              <a:spLocks/>
            </p:cNvSpPr>
            <p:nvPr/>
          </p:nvSpPr>
          <p:spPr bwMode="auto">
            <a:xfrm flipH="1">
              <a:off x="9476376" y="3651928"/>
              <a:ext cx="305868" cy="156004"/>
            </a:xfrm>
            <a:custGeom>
              <a:avLst/>
              <a:gdLst>
                <a:gd name="T0" fmla="*/ 19 w 294"/>
                <a:gd name="T1" fmla="*/ 64 h 175"/>
                <a:gd name="T2" fmla="*/ 19 w 294"/>
                <a:gd name="T3" fmla="*/ 64 h 175"/>
                <a:gd name="T4" fmla="*/ 14 w 294"/>
                <a:gd name="T5" fmla="*/ 59 h 175"/>
                <a:gd name="T6" fmla="*/ 9 w 294"/>
                <a:gd name="T7" fmla="*/ 55 h 175"/>
                <a:gd name="T8" fmla="*/ 5 w 294"/>
                <a:gd name="T9" fmla="*/ 50 h 175"/>
                <a:gd name="T10" fmla="*/ 3 w 294"/>
                <a:gd name="T11" fmla="*/ 44 h 175"/>
                <a:gd name="T12" fmla="*/ 1 w 294"/>
                <a:gd name="T13" fmla="*/ 38 h 175"/>
                <a:gd name="T14" fmla="*/ 0 w 294"/>
                <a:gd name="T15" fmla="*/ 31 h 175"/>
                <a:gd name="T16" fmla="*/ 1 w 294"/>
                <a:gd name="T17" fmla="*/ 25 h 175"/>
                <a:gd name="T18" fmla="*/ 4 w 294"/>
                <a:gd name="T19" fmla="*/ 18 h 175"/>
                <a:gd name="T20" fmla="*/ 4 w 294"/>
                <a:gd name="T21" fmla="*/ 18 h 175"/>
                <a:gd name="T22" fmla="*/ 8 w 294"/>
                <a:gd name="T23" fmla="*/ 13 h 175"/>
                <a:gd name="T24" fmla="*/ 13 w 294"/>
                <a:gd name="T25" fmla="*/ 9 h 175"/>
                <a:gd name="T26" fmla="*/ 18 w 294"/>
                <a:gd name="T27" fmla="*/ 4 h 175"/>
                <a:gd name="T28" fmla="*/ 24 w 294"/>
                <a:gd name="T29" fmla="*/ 2 h 175"/>
                <a:gd name="T30" fmla="*/ 31 w 294"/>
                <a:gd name="T31" fmla="*/ 1 h 175"/>
                <a:gd name="T32" fmla="*/ 37 w 294"/>
                <a:gd name="T33" fmla="*/ 0 h 175"/>
                <a:gd name="T34" fmla="*/ 44 w 294"/>
                <a:gd name="T35" fmla="*/ 1 h 175"/>
                <a:gd name="T36" fmla="*/ 51 w 294"/>
                <a:gd name="T37" fmla="*/ 4 h 175"/>
                <a:gd name="T38" fmla="*/ 275 w 294"/>
                <a:gd name="T39" fmla="*/ 111 h 175"/>
                <a:gd name="T40" fmla="*/ 275 w 294"/>
                <a:gd name="T41" fmla="*/ 111 h 175"/>
                <a:gd name="T42" fmla="*/ 281 w 294"/>
                <a:gd name="T43" fmla="*/ 116 h 175"/>
                <a:gd name="T44" fmla="*/ 286 w 294"/>
                <a:gd name="T45" fmla="*/ 120 h 175"/>
                <a:gd name="T46" fmla="*/ 290 w 294"/>
                <a:gd name="T47" fmla="*/ 125 h 175"/>
                <a:gd name="T48" fmla="*/ 292 w 294"/>
                <a:gd name="T49" fmla="*/ 131 h 175"/>
                <a:gd name="T50" fmla="*/ 294 w 294"/>
                <a:gd name="T51" fmla="*/ 137 h 175"/>
                <a:gd name="T52" fmla="*/ 294 w 294"/>
                <a:gd name="T53" fmla="*/ 144 h 175"/>
                <a:gd name="T54" fmla="*/ 293 w 294"/>
                <a:gd name="T55" fmla="*/ 150 h 175"/>
                <a:gd name="T56" fmla="*/ 291 w 294"/>
                <a:gd name="T57" fmla="*/ 157 h 175"/>
                <a:gd name="T58" fmla="*/ 291 w 294"/>
                <a:gd name="T59" fmla="*/ 157 h 175"/>
                <a:gd name="T60" fmla="*/ 288 w 294"/>
                <a:gd name="T61" fmla="*/ 162 h 175"/>
                <a:gd name="T62" fmla="*/ 282 w 294"/>
                <a:gd name="T63" fmla="*/ 166 h 175"/>
                <a:gd name="T64" fmla="*/ 276 w 294"/>
                <a:gd name="T65" fmla="*/ 171 h 175"/>
                <a:gd name="T66" fmla="*/ 271 w 294"/>
                <a:gd name="T67" fmla="*/ 173 h 175"/>
                <a:gd name="T68" fmla="*/ 264 w 294"/>
                <a:gd name="T69" fmla="*/ 174 h 175"/>
                <a:gd name="T70" fmla="*/ 257 w 294"/>
                <a:gd name="T71" fmla="*/ 175 h 175"/>
                <a:gd name="T72" fmla="*/ 251 w 294"/>
                <a:gd name="T73" fmla="*/ 174 h 175"/>
                <a:gd name="T74" fmla="*/ 245 w 294"/>
                <a:gd name="T75" fmla="*/ 171 h 175"/>
                <a:gd name="T76" fmla="*/ 19 w 294"/>
                <a:gd name="T77" fmla="*/ 64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94" h="175">
                  <a:moveTo>
                    <a:pt x="19" y="64"/>
                  </a:moveTo>
                  <a:lnTo>
                    <a:pt x="19" y="64"/>
                  </a:lnTo>
                  <a:lnTo>
                    <a:pt x="14" y="59"/>
                  </a:lnTo>
                  <a:lnTo>
                    <a:pt x="9" y="55"/>
                  </a:lnTo>
                  <a:lnTo>
                    <a:pt x="5" y="50"/>
                  </a:lnTo>
                  <a:lnTo>
                    <a:pt x="3" y="44"/>
                  </a:lnTo>
                  <a:lnTo>
                    <a:pt x="1" y="38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8" y="13"/>
                  </a:lnTo>
                  <a:lnTo>
                    <a:pt x="13" y="9"/>
                  </a:lnTo>
                  <a:lnTo>
                    <a:pt x="18" y="4"/>
                  </a:lnTo>
                  <a:lnTo>
                    <a:pt x="24" y="2"/>
                  </a:lnTo>
                  <a:lnTo>
                    <a:pt x="31" y="1"/>
                  </a:lnTo>
                  <a:lnTo>
                    <a:pt x="37" y="0"/>
                  </a:lnTo>
                  <a:lnTo>
                    <a:pt x="44" y="1"/>
                  </a:lnTo>
                  <a:lnTo>
                    <a:pt x="51" y="4"/>
                  </a:lnTo>
                  <a:lnTo>
                    <a:pt x="275" y="111"/>
                  </a:lnTo>
                  <a:lnTo>
                    <a:pt x="275" y="111"/>
                  </a:lnTo>
                  <a:lnTo>
                    <a:pt x="281" y="116"/>
                  </a:lnTo>
                  <a:lnTo>
                    <a:pt x="286" y="120"/>
                  </a:lnTo>
                  <a:lnTo>
                    <a:pt x="290" y="125"/>
                  </a:lnTo>
                  <a:lnTo>
                    <a:pt x="292" y="131"/>
                  </a:lnTo>
                  <a:lnTo>
                    <a:pt x="294" y="137"/>
                  </a:lnTo>
                  <a:lnTo>
                    <a:pt x="294" y="144"/>
                  </a:lnTo>
                  <a:lnTo>
                    <a:pt x="293" y="150"/>
                  </a:lnTo>
                  <a:lnTo>
                    <a:pt x="291" y="157"/>
                  </a:lnTo>
                  <a:lnTo>
                    <a:pt x="291" y="157"/>
                  </a:lnTo>
                  <a:lnTo>
                    <a:pt x="288" y="162"/>
                  </a:lnTo>
                  <a:lnTo>
                    <a:pt x="282" y="166"/>
                  </a:lnTo>
                  <a:lnTo>
                    <a:pt x="276" y="171"/>
                  </a:lnTo>
                  <a:lnTo>
                    <a:pt x="271" y="173"/>
                  </a:lnTo>
                  <a:lnTo>
                    <a:pt x="264" y="174"/>
                  </a:lnTo>
                  <a:lnTo>
                    <a:pt x="257" y="175"/>
                  </a:lnTo>
                  <a:lnTo>
                    <a:pt x="251" y="174"/>
                  </a:lnTo>
                  <a:lnTo>
                    <a:pt x="245" y="171"/>
                  </a:lnTo>
                  <a:lnTo>
                    <a:pt x="19" y="64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891"/>
            <p:cNvSpPr>
              <a:spLocks/>
            </p:cNvSpPr>
            <p:nvPr/>
          </p:nvSpPr>
          <p:spPr bwMode="auto">
            <a:xfrm flipH="1">
              <a:off x="9476376" y="3651928"/>
              <a:ext cx="305868" cy="156004"/>
            </a:xfrm>
            <a:custGeom>
              <a:avLst/>
              <a:gdLst>
                <a:gd name="T0" fmla="*/ 19 w 294"/>
                <a:gd name="T1" fmla="*/ 64 h 175"/>
                <a:gd name="T2" fmla="*/ 19 w 294"/>
                <a:gd name="T3" fmla="*/ 64 h 175"/>
                <a:gd name="T4" fmla="*/ 14 w 294"/>
                <a:gd name="T5" fmla="*/ 59 h 175"/>
                <a:gd name="T6" fmla="*/ 9 w 294"/>
                <a:gd name="T7" fmla="*/ 55 h 175"/>
                <a:gd name="T8" fmla="*/ 5 w 294"/>
                <a:gd name="T9" fmla="*/ 50 h 175"/>
                <a:gd name="T10" fmla="*/ 3 w 294"/>
                <a:gd name="T11" fmla="*/ 44 h 175"/>
                <a:gd name="T12" fmla="*/ 1 w 294"/>
                <a:gd name="T13" fmla="*/ 38 h 175"/>
                <a:gd name="T14" fmla="*/ 0 w 294"/>
                <a:gd name="T15" fmla="*/ 31 h 175"/>
                <a:gd name="T16" fmla="*/ 1 w 294"/>
                <a:gd name="T17" fmla="*/ 25 h 175"/>
                <a:gd name="T18" fmla="*/ 4 w 294"/>
                <a:gd name="T19" fmla="*/ 18 h 175"/>
                <a:gd name="T20" fmla="*/ 4 w 294"/>
                <a:gd name="T21" fmla="*/ 18 h 175"/>
                <a:gd name="T22" fmla="*/ 8 w 294"/>
                <a:gd name="T23" fmla="*/ 13 h 175"/>
                <a:gd name="T24" fmla="*/ 13 w 294"/>
                <a:gd name="T25" fmla="*/ 9 h 175"/>
                <a:gd name="T26" fmla="*/ 18 w 294"/>
                <a:gd name="T27" fmla="*/ 4 h 175"/>
                <a:gd name="T28" fmla="*/ 24 w 294"/>
                <a:gd name="T29" fmla="*/ 2 h 175"/>
                <a:gd name="T30" fmla="*/ 31 w 294"/>
                <a:gd name="T31" fmla="*/ 1 h 175"/>
                <a:gd name="T32" fmla="*/ 37 w 294"/>
                <a:gd name="T33" fmla="*/ 0 h 175"/>
                <a:gd name="T34" fmla="*/ 44 w 294"/>
                <a:gd name="T35" fmla="*/ 1 h 175"/>
                <a:gd name="T36" fmla="*/ 51 w 294"/>
                <a:gd name="T37" fmla="*/ 4 h 175"/>
                <a:gd name="T38" fmla="*/ 275 w 294"/>
                <a:gd name="T39" fmla="*/ 111 h 175"/>
                <a:gd name="T40" fmla="*/ 275 w 294"/>
                <a:gd name="T41" fmla="*/ 111 h 175"/>
                <a:gd name="T42" fmla="*/ 281 w 294"/>
                <a:gd name="T43" fmla="*/ 116 h 175"/>
                <a:gd name="T44" fmla="*/ 286 w 294"/>
                <a:gd name="T45" fmla="*/ 120 h 175"/>
                <a:gd name="T46" fmla="*/ 290 w 294"/>
                <a:gd name="T47" fmla="*/ 125 h 175"/>
                <a:gd name="T48" fmla="*/ 292 w 294"/>
                <a:gd name="T49" fmla="*/ 131 h 175"/>
                <a:gd name="T50" fmla="*/ 294 w 294"/>
                <a:gd name="T51" fmla="*/ 137 h 175"/>
                <a:gd name="T52" fmla="*/ 294 w 294"/>
                <a:gd name="T53" fmla="*/ 144 h 175"/>
                <a:gd name="T54" fmla="*/ 293 w 294"/>
                <a:gd name="T55" fmla="*/ 150 h 175"/>
                <a:gd name="T56" fmla="*/ 291 w 294"/>
                <a:gd name="T57" fmla="*/ 157 h 175"/>
                <a:gd name="T58" fmla="*/ 291 w 294"/>
                <a:gd name="T59" fmla="*/ 157 h 175"/>
                <a:gd name="T60" fmla="*/ 288 w 294"/>
                <a:gd name="T61" fmla="*/ 162 h 175"/>
                <a:gd name="T62" fmla="*/ 282 w 294"/>
                <a:gd name="T63" fmla="*/ 166 h 175"/>
                <a:gd name="T64" fmla="*/ 276 w 294"/>
                <a:gd name="T65" fmla="*/ 171 h 175"/>
                <a:gd name="T66" fmla="*/ 271 w 294"/>
                <a:gd name="T67" fmla="*/ 173 h 175"/>
                <a:gd name="T68" fmla="*/ 264 w 294"/>
                <a:gd name="T69" fmla="*/ 174 h 175"/>
                <a:gd name="T70" fmla="*/ 257 w 294"/>
                <a:gd name="T71" fmla="*/ 175 h 175"/>
                <a:gd name="T72" fmla="*/ 251 w 294"/>
                <a:gd name="T73" fmla="*/ 174 h 175"/>
                <a:gd name="T74" fmla="*/ 245 w 294"/>
                <a:gd name="T75" fmla="*/ 171 h 175"/>
                <a:gd name="T76" fmla="*/ 19 w 294"/>
                <a:gd name="T77" fmla="*/ 64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94" h="175">
                  <a:moveTo>
                    <a:pt x="19" y="64"/>
                  </a:moveTo>
                  <a:lnTo>
                    <a:pt x="19" y="64"/>
                  </a:lnTo>
                  <a:lnTo>
                    <a:pt x="14" y="59"/>
                  </a:lnTo>
                  <a:lnTo>
                    <a:pt x="9" y="55"/>
                  </a:lnTo>
                  <a:lnTo>
                    <a:pt x="5" y="50"/>
                  </a:lnTo>
                  <a:lnTo>
                    <a:pt x="3" y="44"/>
                  </a:lnTo>
                  <a:lnTo>
                    <a:pt x="1" y="38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8" y="13"/>
                  </a:lnTo>
                  <a:lnTo>
                    <a:pt x="13" y="9"/>
                  </a:lnTo>
                  <a:lnTo>
                    <a:pt x="18" y="4"/>
                  </a:lnTo>
                  <a:lnTo>
                    <a:pt x="24" y="2"/>
                  </a:lnTo>
                  <a:lnTo>
                    <a:pt x="31" y="1"/>
                  </a:lnTo>
                  <a:lnTo>
                    <a:pt x="37" y="0"/>
                  </a:lnTo>
                  <a:lnTo>
                    <a:pt x="44" y="1"/>
                  </a:lnTo>
                  <a:lnTo>
                    <a:pt x="51" y="4"/>
                  </a:lnTo>
                  <a:lnTo>
                    <a:pt x="275" y="111"/>
                  </a:lnTo>
                  <a:lnTo>
                    <a:pt x="275" y="111"/>
                  </a:lnTo>
                  <a:lnTo>
                    <a:pt x="281" y="116"/>
                  </a:lnTo>
                  <a:lnTo>
                    <a:pt x="286" y="120"/>
                  </a:lnTo>
                  <a:lnTo>
                    <a:pt x="290" y="125"/>
                  </a:lnTo>
                  <a:lnTo>
                    <a:pt x="292" y="131"/>
                  </a:lnTo>
                  <a:lnTo>
                    <a:pt x="294" y="137"/>
                  </a:lnTo>
                  <a:lnTo>
                    <a:pt x="294" y="144"/>
                  </a:lnTo>
                  <a:lnTo>
                    <a:pt x="293" y="150"/>
                  </a:lnTo>
                  <a:lnTo>
                    <a:pt x="291" y="157"/>
                  </a:lnTo>
                  <a:lnTo>
                    <a:pt x="291" y="157"/>
                  </a:lnTo>
                  <a:lnTo>
                    <a:pt x="288" y="162"/>
                  </a:lnTo>
                  <a:lnTo>
                    <a:pt x="282" y="166"/>
                  </a:lnTo>
                  <a:lnTo>
                    <a:pt x="276" y="171"/>
                  </a:lnTo>
                  <a:lnTo>
                    <a:pt x="271" y="173"/>
                  </a:lnTo>
                  <a:lnTo>
                    <a:pt x="264" y="174"/>
                  </a:lnTo>
                  <a:lnTo>
                    <a:pt x="257" y="175"/>
                  </a:lnTo>
                  <a:lnTo>
                    <a:pt x="251" y="174"/>
                  </a:lnTo>
                  <a:lnTo>
                    <a:pt x="245" y="171"/>
                  </a:lnTo>
                  <a:lnTo>
                    <a:pt x="19" y="6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892"/>
            <p:cNvSpPr>
              <a:spLocks/>
            </p:cNvSpPr>
            <p:nvPr/>
          </p:nvSpPr>
          <p:spPr bwMode="auto">
            <a:xfrm flipH="1">
              <a:off x="9482618" y="3645688"/>
              <a:ext cx="305868" cy="162244"/>
            </a:xfrm>
            <a:custGeom>
              <a:avLst/>
              <a:gdLst>
                <a:gd name="T0" fmla="*/ 241 w 292"/>
                <a:gd name="T1" fmla="*/ 3 h 177"/>
                <a:gd name="T2" fmla="*/ 241 w 292"/>
                <a:gd name="T3" fmla="*/ 3 h 177"/>
                <a:gd name="T4" fmla="*/ 248 w 292"/>
                <a:gd name="T5" fmla="*/ 1 h 177"/>
                <a:gd name="T6" fmla="*/ 255 w 292"/>
                <a:gd name="T7" fmla="*/ 0 h 177"/>
                <a:gd name="T8" fmla="*/ 261 w 292"/>
                <a:gd name="T9" fmla="*/ 0 h 177"/>
                <a:gd name="T10" fmla="*/ 268 w 292"/>
                <a:gd name="T11" fmla="*/ 1 h 177"/>
                <a:gd name="T12" fmla="*/ 274 w 292"/>
                <a:gd name="T13" fmla="*/ 3 h 177"/>
                <a:gd name="T14" fmla="*/ 279 w 292"/>
                <a:gd name="T15" fmla="*/ 6 h 177"/>
                <a:gd name="T16" fmla="*/ 284 w 292"/>
                <a:gd name="T17" fmla="*/ 12 h 177"/>
                <a:gd name="T18" fmla="*/ 288 w 292"/>
                <a:gd name="T19" fmla="*/ 17 h 177"/>
                <a:gd name="T20" fmla="*/ 288 w 292"/>
                <a:gd name="T21" fmla="*/ 17 h 177"/>
                <a:gd name="T22" fmla="*/ 291 w 292"/>
                <a:gd name="T23" fmla="*/ 24 h 177"/>
                <a:gd name="T24" fmla="*/ 292 w 292"/>
                <a:gd name="T25" fmla="*/ 30 h 177"/>
                <a:gd name="T26" fmla="*/ 292 w 292"/>
                <a:gd name="T27" fmla="*/ 37 h 177"/>
                <a:gd name="T28" fmla="*/ 291 w 292"/>
                <a:gd name="T29" fmla="*/ 42 h 177"/>
                <a:gd name="T30" fmla="*/ 288 w 292"/>
                <a:gd name="T31" fmla="*/ 49 h 177"/>
                <a:gd name="T32" fmla="*/ 284 w 292"/>
                <a:gd name="T33" fmla="*/ 54 h 177"/>
                <a:gd name="T34" fmla="*/ 279 w 292"/>
                <a:gd name="T35" fmla="*/ 58 h 177"/>
                <a:gd name="T36" fmla="*/ 274 w 292"/>
                <a:gd name="T37" fmla="*/ 63 h 177"/>
                <a:gd name="T38" fmla="*/ 50 w 292"/>
                <a:gd name="T39" fmla="*/ 174 h 177"/>
                <a:gd name="T40" fmla="*/ 50 w 292"/>
                <a:gd name="T41" fmla="*/ 174 h 177"/>
                <a:gd name="T42" fmla="*/ 45 w 292"/>
                <a:gd name="T43" fmla="*/ 176 h 177"/>
                <a:gd name="T44" fmla="*/ 38 w 292"/>
                <a:gd name="T45" fmla="*/ 177 h 177"/>
                <a:gd name="T46" fmla="*/ 31 w 292"/>
                <a:gd name="T47" fmla="*/ 177 h 177"/>
                <a:gd name="T48" fmla="*/ 25 w 292"/>
                <a:gd name="T49" fmla="*/ 176 h 177"/>
                <a:gd name="T50" fmla="*/ 18 w 292"/>
                <a:gd name="T51" fmla="*/ 174 h 177"/>
                <a:gd name="T52" fmla="*/ 13 w 292"/>
                <a:gd name="T53" fmla="*/ 171 h 177"/>
                <a:gd name="T54" fmla="*/ 8 w 292"/>
                <a:gd name="T55" fmla="*/ 165 h 177"/>
                <a:gd name="T56" fmla="*/ 4 w 292"/>
                <a:gd name="T57" fmla="*/ 160 h 177"/>
                <a:gd name="T58" fmla="*/ 4 w 292"/>
                <a:gd name="T59" fmla="*/ 160 h 177"/>
                <a:gd name="T60" fmla="*/ 2 w 292"/>
                <a:gd name="T61" fmla="*/ 153 h 177"/>
                <a:gd name="T62" fmla="*/ 0 w 292"/>
                <a:gd name="T63" fmla="*/ 147 h 177"/>
                <a:gd name="T64" fmla="*/ 1 w 292"/>
                <a:gd name="T65" fmla="*/ 140 h 177"/>
                <a:gd name="T66" fmla="*/ 2 w 292"/>
                <a:gd name="T67" fmla="*/ 135 h 177"/>
                <a:gd name="T68" fmla="*/ 4 w 292"/>
                <a:gd name="T69" fmla="*/ 128 h 177"/>
                <a:gd name="T70" fmla="*/ 8 w 292"/>
                <a:gd name="T71" fmla="*/ 123 h 177"/>
                <a:gd name="T72" fmla="*/ 13 w 292"/>
                <a:gd name="T73" fmla="*/ 119 h 177"/>
                <a:gd name="T74" fmla="*/ 19 w 292"/>
                <a:gd name="T75" fmla="*/ 116 h 177"/>
                <a:gd name="T76" fmla="*/ 241 w 292"/>
                <a:gd name="T77" fmla="*/ 3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92" h="177">
                  <a:moveTo>
                    <a:pt x="241" y="3"/>
                  </a:moveTo>
                  <a:lnTo>
                    <a:pt x="241" y="3"/>
                  </a:lnTo>
                  <a:lnTo>
                    <a:pt x="248" y="1"/>
                  </a:lnTo>
                  <a:lnTo>
                    <a:pt x="255" y="0"/>
                  </a:lnTo>
                  <a:lnTo>
                    <a:pt x="261" y="0"/>
                  </a:lnTo>
                  <a:lnTo>
                    <a:pt x="268" y="1"/>
                  </a:lnTo>
                  <a:lnTo>
                    <a:pt x="274" y="3"/>
                  </a:lnTo>
                  <a:lnTo>
                    <a:pt x="279" y="6"/>
                  </a:lnTo>
                  <a:lnTo>
                    <a:pt x="284" y="12"/>
                  </a:lnTo>
                  <a:lnTo>
                    <a:pt x="288" y="17"/>
                  </a:lnTo>
                  <a:lnTo>
                    <a:pt x="288" y="17"/>
                  </a:lnTo>
                  <a:lnTo>
                    <a:pt x="291" y="24"/>
                  </a:lnTo>
                  <a:lnTo>
                    <a:pt x="292" y="30"/>
                  </a:lnTo>
                  <a:lnTo>
                    <a:pt x="292" y="37"/>
                  </a:lnTo>
                  <a:lnTo>
                    <a:pt x="291" y="42"/>
                  </a:lnTo>
                  <a:lnTo>
                    <a:pt x="288" y="49"/>
                  </a:lnTo>
                  <a:lnTo>
                    <a:pt x="284" y="54"/>
                  </a:lnTo>
                  <a:lnTo>
                    <a:pt x="279" y="58"/>
                  </a:lnTo>
                  <a:lnTo>
                    <a:pt x="274" y="63"/>
                  </a:lnTo>
                  <a:lnTo>
                    <a:pt x="50" y="174"/>
                  </a:lnTo>
                  <a:lnTo>
                    <a:pt x="50" y="174"/>
                  </a:lnTo>
                  <a:lnTo>
                    <a:pt x="45" y="176"/>
                  </a:lnTo>
                  <a:lnTo>
                    <a:pt x="38" y="177"/>
                  </a:lnTo>
                  <a:lnTo>
                    <a:pt x="31" y="177"/>
                  </a:lnTo>
                  <a:lnTo>
                    <a:pt x="25" y="176"/>
                  </a:lnTo>
                  <a:lnTo>
                    <a:pt x="18" y="174"/>
                  </a:lnTo>
                  <a:lnTo>
                    <a:pt x="13" y="171"/>
                  </a:lnTo>
                  <a:lnTo>
                    <a:pt x="8" y="165"/>
                  </a:lnTo>
                  <a:lnTo>
                    <a:pt x="4" y="160"/>
                  </a:lnTo>
                  <a:lnTo>
                    <a:pt x="4" y="160"/>
                  </a:lnTo>
                  <a:lnTo>
                    <a:pt x="2" y="153"/>
                  </a:lnTo>
                  <a:lnTo>
                    <a:pt x="0" y="147"/>
                  </a:lnTo>
                  <a:lnTo>
                    <a:pt x="1" y="140"/>
                  </a:lnTo>
                  <a:lnTo>
                    <a:pt x="2" y="135"/>
                  </a:lnTo>
                  <a:lnTo>
                    <a:pt x="4" y="128"/>
                  </a:lnTo>
                  <a:lnTo>
                    <a:pt x="8" y="123"/>
                  </a:lnTo>
                  <a:lnTo>
                    <a:pt x="13" y="119"/>
                  </a:lnTo>
                  <a:lnTo>
                    <a:pt x="19" y="116"/>
                  </a:lnTo>
                  <a:lnTo>
                    <a:pt x="241" y="3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893"/>
            <p:cNvSpPr>
              <a:spLocks/>
            </p:cNvSpPr>
            <p:nvPr/>
          </p:nvSpPr>
          <p:spPr bwMode="auto">
            <a:xfrm flipH="1">
              <a:off x="9482618" y="3645688"/>
              <a:ext cx="305868" cy="162244"/>
            </a:xfrm>
            <a:custGeom>
              <a:avLst/>
              <a:gdLst>
                <a:gd name="T0" fmla="*/ 241 w 292"/>
                <a:gd name="T1" fmla="*/ 3 h 177"/>
                <a:gd name="T2" fmla="*/ 241 w 292"/>
                <a:gd name="T3" fmla="*/ 3 h 177"/>
                <a:gd name="T4" fmla="*/ 248 w 292"/>
                <a:gd name="T5" fmla="*/ 1 h 177"/>
                <a:gd name="T6" fmla="*/ 255 w 292"/>
                <a:gd name="T7" fmla="*/ 0 h 177"/>
                <a:gd name="T8" fmla="*/ 261 w 292"/>
                <a:gd name="T9" fmla="*/ 0 h 177"/>
                <a:gd name="T10" fmla="*/ 268 w 292"/>
                <a:gd name="T11" fmla="*/ 1 h 177"/>
                <a:gd name="T12" fmla="*/ 274 w 292"/>
                <a:gd name="T13" fmla="*/ 3 h 177"/>
                <a:gd name="T14" fmla="*/ 279 w 292"/>
                <a:gd name="T15" fmla="*/ 6 h 177"/>
                <a:gd name="T16" fmla="*/ 284 w 292"/>
                <a:gd name="T17" fmla="*/ 12 h 177"/>
                <a:gd name="T18" fmla="*/ 288 w 292"/>
                <a:gd name="T19" fmla="*/ 17 h 177"/>
                <a:gd name="T20" fmla="*/ 288 w 292"/>
                <a:gd name="T21" fmla="*/ 17 h 177"/>
                <a:gd name="T22" fmla="*/ 291 w 292"/>
                <a:gd name="T23" fmla="*/ 24 h 177"/>
                <a:gd name="T24" fmla="*/ 292 w 292"/>
                <a:gd name="T25" fmla="*/ 30 h 177"/>
                <a:gd name="T26" fmla="*/ 292 w 292"/>
                <a:gd name="T27" fmla="*/ 37 h 177"/>
                <a:gd name="T28" fmla="*/ 291 w 292"/>
                <a:gd name="T29" fmla="*/ 42 h 177"/>
                <a:gd name="T30" fmla="*/ 288 w 292"/>
                <a:gd name="T31" fmla="*/ 49 h 177"/>
                <a:gd name="T32" fmla="*/ 284 w 292"/>
                <a:gd name="T33" fmla="*/ 54 h 177"/>
                <a:gd name="T34" fmla="*/ 279 w 292"/>
                <a:gd name="T35" fmla="*/ 58 h 177"/>
                <a:gd name="T36" fmla="*/ 274 w 292"/>
                <a:gd name="T37" fmla="*/ 63 h 177"/>
                <a:gd name="T38" fmla="*/ 50 w 292"/>
                <a:gd name="T39" fmla="*/ 174 h 177"/>
                <a:gd name="T40" fmla="*/ 50 w 292"/>
                <a:gd name="T41" fmla="*/ 174 h 177"/>
                <a:gd name="T42" fmla="*/ 45 w 292"/>
                <a:gd name="T43" fmla="*/ 176 h 177"/>
                <a:gd name="T44" fmla="*/ 38 w 292"/>
                <a:gd name="T45" fmla="*/ 177 h 177"/>
                <a:gd name="T46" fmla="*/ 31 w 292"/>
                <a:gd name="T47" fmla="*/ 177 h 177"/>
                <a:gd name="T48" fmla="*/ 25 w 292"/>
                <a:gd name="T49" fmla="*/ 176 h 177"/>
                <a:gd name="T50" fmla="*/ 18 w 292"/>
                <a:gd name="T51" fmla="*/ 174 h 177"/>
                <a:gd name="T52" fmla="*/ 13 w 292"/>
                <a:gd name="T53" fmla="*/ 171 h 177"/>
                <a:gd name="T54" fmla="*/ 8 w 292"/>
                <a:gd name="T55" fmla="*/ 165 h 177"/>
                <a:gd name="T56" fmla="*/ 4 w 292"/>
                <a:gd name="T57" fmla="*/ 160 h 177"/>
                <a:gd name="T58" fmla="*/ 4 w 292"/>
                <a:gd name="T59" fmla="*/ 160 h 177"/>
                <a:gd name="T60" fmla="*/ 2 w 292"/>
                <a:gd name="T61" fmla="*/ 153 h 177"/>
                <a:gd name="T62" fmla="*/ 0 w 292"/>
                <a:gd name="T63" fmla="*/ 147 h 177"/>
                <a:gd name="T64" fmla="*/ 1 w 292"/>
                <a:gd name="T65" fmla="*/ 140 h 177"/>
                <a:gd name="T66" fmla="*/ 2 w 292"/>
                <a:gd name="T67" fmla="*/ 135 h 177"/>
                <a:gd name="T68" fmla="*/ 4 w 292"/>
                <a:gd name="T69" fmla="*/ 128 h 177"/>
                <a:gd name="T70" fmla="*/ 8 w 292"/>
                <a:gd name="T71" fmla="*/ 123 h 177"/>
                <a:gd name="T72" fmla="*/ 13 w 292"/>
                <a:gd name="T73" fmla="*/ 119 h 177"/>
                <a:gd name="T74" fmla="*/ 19 w 292"/>
                <a:gd name="T75" fmla="*/ 116 h 177"/>
                <a:gd name="T76" fmla="*/ 241 w 292"/>
                <a:gd name="T77" fmla="*/ 3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92" h="177">
                  <a:moveTo>
                    <a:pt x="241" y="3"/>
                  </a:moveTo>
                  <a:lnTo>
                    <a:pt x="241" y="3"/>
                  </a:lnTo>
                  <a:lnTo>
                    <a:pt x="248" y="1"/>
                  </a:lnTo>
                  <a:lnTo>
                    <a:pt x="255" y="0"/>
                  </a:lnTo>
                  <a:lnTo>
                    <a:pt x="261" y="0"/>
                  </a:lnTo>
                  <a:lnTo>
                    <a:pt x="268" y="1"/>
                  </a:lnTo>
                  <a:lnTo>
                    <a:pt x="274" y="3"/>
                  </a:lnTo>
                  <a:lnTo>
                    <a:pt x="279" y="6"/>
                  </a:lnTo>
                  <a:lnTo>
                    <a:pt x="284" y="12"/>
                  </a:lnTo>
                  <a:lnTo>
                    <a:pt x="288" y="17"/>
                  </a:lnTo>
                  <a:lnTo>
                    <a:pt x="288" y="17"/>
                  </a:lnTo>
                  <a:lnTo>
                    <a:pt x="291" y="24"/>
                  </a:lnTo>
                  <a:lnTo>
                    <a:pt x="292" y="30"/>
                  </a:lnTo>
                  <a:lnTo>
                    <a:pt x="292" y="37"/>
                  </a:lnTo>
                  <a:lnTo>
                    <a:pt x="291" y="42"/>
                  </a:lnTo>
                  <a:lnTo>
                    <a:pt x="288" y="49"/>
                  </a:lnTo>
                  <a:lnTo>
                    <a:pt x="284" y="54"/>
                  </a:lnTo>
                  <a:lnTo>
                    <a:pt x="279" y="58"/>
                  </a:lnTo>
                  <a:lnTo>
                    <a:pt x="274" y="63"/>
                  </a:lnTo>
                  <a:lnTo>
                    <a:pt x="50" y="174"/>
                  </a:lnTo>
                  <a:lnTo>
                    <a:pt x="50" y="174"/>
                  </a:lnTo>
                  <a:lnTo>
                    <a:pt x="45" y="176"/>
                  </a:lnTo>
                  <a:lnTo>
                    <a:pt x="38" y="177"/>
                  </a:lnTo>
                  <a:lnTo>
                    <a:pt x="31" y="177"/>
                  </a:lnTo>
                  <a:lnTo>
                    <a:pt x="25" y="176"/>
                  </a:lnTo>
                  <a:lnTo>
                    <a:pt x="18" y="174"/>
                  </a:lnTo>
                  <a:lnTo>
                    <a:pt x="13" y="171"/>
                  </a:lnTo>
                  <a:lnTo>
                    <a:pt x="8" y="165"/>
                  </a:lnTo>
                  <a:lnTo>
                    <a:pt x="4" y="160"/>
                  </a:lnTo>
                  <a:lnTo>
                    <a:pt x="4" y="160"/>
                  </a:lnTo>
                  <a:lnTo>
                    <a:pt x="2" y="153"/>
                  </a:lnTo>
                  <a:lnTo>
                    <a:pt x="0" y="147"/>
                  </a:lnTo>
                  <a:lnTo>
                    <a:pt x="1" y="140"/>
                  </a:lnTo>
                  <a:lnTo>
                    <a:pt x="2" y="135"/>
                  </a:lnTo>
                  <a:lnTo>
                    <a:pt x="4" y="128"/>
                  </a:lnTo>
                  <a:lnTo>
                    <a:pt x="8" y="123"/>
                  </a:lnTo>
                  <a:lnTo>
                    <a:pt x="13" y="119"/>
                  </a:lnTo>
                  <a:lnTo>
                    <a:pt x="19" y="116"/>
                  </a:lnTo>
                  <a:lnTo>
                    <a:pt x="241" y="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894"/>
            <p:cNvSpPr>
              <a:spLocks/>
            </p:cNvSpPr>
            <p:nvPr/>
          </p:nvSpPr>
          <p:spPr bwMode="auto">
            <a:xfrm flipH="1">
              <a:off x="9594978" y="3470964"/>
              <a:ext cx="74906" cy="274567"/>
            </a:xfrm>
            <a:custGeom>
              <a:avLst/>
              <a:gdLst>
                <a:gd name="T0" fmla="*/ 71 w 71"/>
                <a:gd name="T1" fmla="*/ 276 h 309"/>
                <a:gd name="T2" fmla="*/ 71 w 71"/>
                <a:gd name="T3" fmla="*/ 276 h 309"/>
                <a:gd name="T4" fmla="*/ 70 w 71"/>
                <a:gd name="T5" fmla="*/ 282 h 309"/>
                <a:gd name="T6" fmla="*/ 69 w 71"/>
                <a:gd name="T7" fmla="*/ 289 h 309"/>
                <a:gd name="T8" fmla="*/ 65 w 71"/>
                <a:gd name="T9" fmla="*/ 294 h 309"/>
                <a:gd name="T10" fmla="*/ 61 w 71"/>
                <a:gd name="T11" fmla="*/ 299 h 309"/>
                <a:gd name="T12" fmla="*/ 56 w 71"/>
                <a:gd name="T13" fmla="*/ 303 h 309"/>
                <a:gd name="T14" fmla="*/ 50 w 71"/>
                <a:gd name="T15" fmla="*/ 306 h 309"/>
                <a:gd name="T16" fmla="*/ 44 w 71"/>
                <a:gd name="T17" fmla="*/ 308 h 309"/>
                <a:gd name="T18" fmla="*/ 36 w 71"/>
                <a:gd name="T19" fmla="*/ 309 h 309"/>
                <a:gd name="T20" fmla="*/ 36 w 71"/>
                <a:gd name="T21" fmla="*/ 309 h 309"/>
                <a:gd name="T22" fmla="*/ 29 w 71"/>
                <a:gd name="T23" fmla="*/ 308 h 309"/>
                <a:gd name="T24" fmla="*/ 23 w 71"/>
                <a:gd name="T25" fmla="*/ 306 h 309"/>
                <a:gd name="T26" fmla="*/ 17 w 71"/>
                <a:gd name="T27" fmla="*/ 304 h 309"/>
                <a:gd name="T28" fmla="*/ 13 w 71"/>
                <a:gd name="T29" fmla="*/ 299 h 309"/>
                <a:gd name="T30" fmla="*/ 8 w 71"/>
                <a:gd name="T31" fmla="*/ 294 h 309"/>
                <a:gd name="T32" fmla="*/ 5 w 71"/>
                <a:gd name="T33" fmla="*/ 289 h 309"/>
                <a:gd name="T34" fmla="*/ 3 w 71"/>
                <a:gd name="T35" fmla="*/ 282 h 309"/>
                <a:gd name="T36" fmla="*/ 1 w 71"/>
                <a:gd name="T37" fmla="*/ 276 h 309"/>
                <a:gd name="T38" fmla="*/ 0 w 71"/>
                <a:gd name="T39" fmla="*/ 34 h 309"/>
                <a:gd name="T40" fmla="*/ 0 w 71"/>
                <a:gd name="T41" fmla="*/ 34 h 309"/>
                <a:gd name="T42" fmla="*/ 1 w 71"/>
                <a:gd name="T43" fmla="*/ 27 h 309"/>
                <a:gd name="T44" fmla="*/ 4 w 71"/>
                <a:gd name="T45" fmla="*/ 21 h 309"/>
                <a:gd name="T46" fmla="*/ 7 w 71"/>
                <a:gd name="T47" fmla="*/ 15 h 309"/>
                <a:gd name="T48" fmla="*/ 10 w 71"/>
                <a:gd name="T49" fmla="*/ 11 h 309"/>
                <a:gd name="T50" fmla="*/ 16 w 71"/>
                <a:gd name="T51" fmla="*/ 7 h 309"/>
                <a:gd name="T52" fmla="*/ 22 w 71"/>
                <a:gd name="T53" fmla="*/ 4 h 309"/>
                <a:gd name="T54" fmla="*/ 28 w 71"/>
                <a:gd name="T55" fmla="*/ 1 h 309"/>
                <a:gd name="T56" fmla="*/ 35 w 71"/>
                <a:gd name="T57" fmla="*/ 0 h 309"/>
                <a:gd name="T58" fmla="*/ 35 w 71"/>
                <a:gd name="T59" fmla="*/ 0 h 309"/>
                <a:gd name="T60" fmla="*/ 42 w 71"/>
                <a:gd name="T61" fmla="*/ 1 h 309"/>
                <a:gd name="T62" fmla="*/ 49 w 71"/>
                <a:gd name="T63" fmla="*/ 4 h 309"/>
                <a:gd name="T64" fmla="*/ 54 w 71"/>
                <a:gd name="T65" fmla="*/ 7 h 309"/>
                <a:gd name="T66" fmla="*/ 60 w 71"/>
                <a:gd name="T67" fmla="*/ 10 h 309"/>
                <a:gd name="T68" fmla="*/ 64 w 71"/>
                <a:gd name="T69" fmla="*/ 15 h 309"/>
                <a:gd name="T70" fmla="*/ 66 w 71"/>
                <a:gd name="T71" fmla="*/ 21 h 309"/>
                <a:gd name="T72" fmla="*/ 69 w 71"/>
                <a:gd name="T73" fmla="*/ 27 h 309"/>
                <a:gd name="T74" fmla="*/ 70 w 71"/>
                <a:gd name="T75" fmla="*/ 34 h 309"/>
                <a:gd name="T76" fmla="*/ 71 w 71"/>
                <a:gd name="T77" fmla="*/ 27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1" h="309">
                  <a:moveTo>
                    <a:pt x="71" y="276"/>
                  </a:moveTo>
                  <a:lnTo>
                    <a:pt x="71" y="276"/>
                  </a:lnTo>
                  <a:lnTo>
                    <a:pt x="70" y="282"/>
                  </a:lnTo>
                  <a:lnTo>
                    <a:pt x="69" y="289"/>
                  </a:lnTo>
                  <a:lnTo>
                    <a:pt x="65" y="294"/>
                  </a:lnTo>
                  <a:lnTo>
                    <a:pt x="61" y="299"/>
                  </a:lnTo>
                  <a:lnTo>
                    <a:pt x="56" y="303"/>
                  </a:lnTo>
                  <a:lnTo>
                    <a:pt x="50" y="306"/>
                  </a:lnTo>
                  <a:lnTo>
                    <a:pt x="44" y="308"/>
                  </a:lnTo>
                  <a:lnTo>
                    <a:pt x="36" y="309"/>
                  </a:lnTo>
                  <a:lnTo>
                    <a:pt x="36" y="309"/>
                  </a:lnTo>
                  <a:lnTo>
                    <a:pt x="29" y="308"/>
                  </a:lnTo>
                  <a:lnTo>
                    <a:pt x="23" y="306"/>
                  </a:lnTo>
                  <a:lnTo>
                    <a:pt x="17" y="304"/>
                  </a:lnTo>
                  <a:lnTo>
                    <a:pt x="13" y="299"/>
                  </a:lnTo>
                  <a:lnTo>
                    <a:pt x="8" y="294"/>
                  </a:lnTo>
                  <a:lnTo>
                    <a:pt x="5" y="289"/>
                  </a:lnTo>
                  <a:lnTo>
                    <a:pt x="3" y="282"/>
                  </a:lnTo>
                  <a:lnTo>
                    <a:pt x="1" y="27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1" y="27"/>
                  </a:lnTo>
                  <a:lnTo>
                    <a:pt x="4" y="21"/>
                  </a:lnTo>
                  <a:lnTo>
                    <a:pt x="7" y="15"/>
                  </a:lnTo>
                  <a:lnTo>
                    <a:pt x="10" y="11"/>
                  </a:lnTo>
                  <a:lnTo>
                    <a:pt x="16" y="7"/>
                  </a:lnTo>
                  <a:lnTo>
                    <a:pt x="22" y="4"/>
                  </a:lnTo>
                  <a:lnTo>
                    <a:pt x="28" y="1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42" y="1"/>
                  </a:lnTo>
                  <a:lnTo>
                    <a:pt x="49" y="4"/>
                  </a:lnTo>
                  <a:lnTo>
                    <a:pt x="54" y="7"/>
                  </a:lnTo>
                  <a:lnTo>
                    <a:pt x="60" y="10"/>
                  </a:lnTo>
                  <a:lnTo>
                    <a:pt x="64" y="15"/>
                  </a:lnTo>
                  <a:lnTo>
                    <a:pt x="66" y="21"/>
                  </a:lnTo>
                  <a:lnTo>
                    <a:pt x="69" y="27"/>
                  </a:lnTo>
                  <a:lnTo>
                    <a:pt x="70" y="34"/>
                  </a:lnTo>
                  <a:lnTo>
                    <a:pt x="71" y="276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895"/>
            <p:cNvSpPr>
              <a:spLocks/>
            </p:cNvSpPr>
            <p:nvPr/>
          </p:nvSpPr>
          <p:spPr bwMode="auto">
            <a:xfrm flipH="1">
              <a:off x="9594978" y="3470964"/>
              <a:ext cx="74906" cy="274567"/>
            </a:xfrm>
            <a:custGeom>
              <a:avLst/>
              <a:gdLst>
                <a:gd name="T0" fmla="*/ 71 w 71"/>
                <a:gd name="T1" fmla="*/ 276 h 309"/>
                <a:gd name="T2" fmla="*/ 71 w 71"/>
                <a:gd name="T3" fmla="*/ 276 h 309"/>
                <a:gd name="T4" fmla="*/ 70 w 71"/>
                <a:gd name="T5" fmla="*/ 282 h 309"/>
                <a:gd name="T6" fmla="*/ 69 w 71"/>
                <a:gd name="T7" fmla="*/ 289 h 309"/>
                <a:gd name="T8" fmla="*/ 65 w 71"/>
                <a:gd name="T9" fmla="*/ 294 h 309"/>
                <a:gd name="T10" fmla="*/ 61 w 71"/>
                <a:gd name="T11" fmla="*/ 299 h 309"/>
                <a:gd name="T12" fmla="*/ 56 w 71"/>
                <a:gd name="T13" fmla="*/ 303 h 309"/>
                <a:gd name="T14" fmla="*/ 50 w 71"/>
                <a:gd name="T15" fmla="*/ 306 h 309"/>
                <a:gd name="T16" fmla="*/ 44 w 71"/>
                <a:gd name="T17" fmla="*/ 308 h 309"/>
                <a:gd name="T18" fmla="*/ 36 w 71"/>
                <a:gd name="T19" fmla="*/ 309 h 309"/>
                <a:gd name="T20" fmla="*/ 36 w 71"/>
                <a:gd name="T21" fmla="*/ 309 h 309"/>
                <a:gd name="T22" fmla="*/ 29 w 71"/>
                <a:gd name="T23" fmla="*/ 308 h 309"/>
                <a:gd name="T24" fmla="*/ 23 w 71"/>
                <a:gd name="T25" fmla="*/ 306 h 309"/>
                <a:gd name="T26" fmla="*/ 17 w 71"/>
                <a:gd name="T27" fmla="*/ 304 h 309"/>
                <a:gd name="T28" fmla="*/ 13 w 71"/>
                <a:gd name="T29" fmla="*/ 299 h 309"/>
                <a:gd name="T30" fmla="*/ 8 w 71"/>
                <a:gd name="T31" fmla="*/ 294 h 309"/>
                <a:gd name="T32" fmla="*/ 5 w 71"/>
                <a:gd name="T33" fmla="*/ 289 h 309"/>
                <a:gd name="T34" fmla="*/ 3 w 71"/>
                <a:gd name="T35" fmla="*/ 282 h 309"/>
                <a:gd name="T36" fmla="*/ 1 w 71"/>
                <a:gd name="T37" fmla="*/ 276 h 309"/>
                <a:gd name="T38" fmla="*/ 0 w 71"/>
                <a:gd name="T39" fmla="*/ 34 h 309"/>
                <a:gd name="T40" fmla="*/ 0 w 71"/>
                <a:gd name="T41" fmla="*/ 34 h 309"/>
                <a:gd name="T42" fmla="*/ 1 w 71"/>
                <a:gd name="T43" fmla="*/ 27 h 309"/>
                <a:gd name="T44" fmla="*/ 4 w 71"/>
                <a:gd name="T45" fmla="*/ 21 h 309"/>
                <a:gd name="T46" fmla="*/ 7 w 71"/>
                <a:gd name="T47" fmla="*/ 15 h 309"/>
                <a:gd name="T48" fmla="*/ 10 w 71"/>
                <a:gd name="T49" fmla="*/ 11 h 309"/>
                <a:gd name="T50" fmla="*/ 16 w 71"/>
                <a:gd name="T51" fmla="*/ 7 h 309"/>
                <a:gd name="T52" fmla="*/ 22 w 71"/>
                <a:gd name="T53" fmla="*/ 4 h 309"/>
                <a:gd name="T54" fmla="*/ 28 w 71"/>
                <a:gd name="T55" fmla="*/ 1 h 309"/>
                <a:gd name="T56" fmla="*/ 35 w 71"/>
                <a:gd name="T57" fmla="*/ 0 h 309"/>
                <a:gd name="T58" fmla="*/ 35 w 71"/>
                <a:gd name="T59" fmla="*/ 0 h 309"/>
                <a:gd name="T60" fmla="*/ 42 w 71"/>
                <a:gd name="T61" fmla="*/ 1 h 309"/>
                <a:gd name="T62" fmla="*/ 49 w 71"/>
                <a:gd name="T63" fmla="*/ 4 h 309"/>
                <a:gd name="T64" fmla="*/ 54 w 71"/>
                <a:gd name="T65" fmla="*/ 7 h 309"/>
                <a:gd name="T66" fmla="*/ 60 w 71"/>
                <a:gd name="T67" fmla="*/ 10 h 309"/>
                <a:gd name="T68" fmla="*/ 64 w 71"/>
                <a:gd name="T69" fmla="*/ 15 h 309"/>
                <a:gd name="T70" fmla="*/ 66 w 71"/>
                <a:gd name="T71" fmla="*/ 21 h 309"/>
                <a:gd name="T72" fmla="*/ 69 w 71"/>
                <a:gd name="T73" fmla="*/ 27 h 309"/>
                <a:gd name="T74" fmla="*/ 70 w 71"/>
                <a:gd name="T75" fmla="*/ 34 h 309"/>
                <a:gd name="T76" fmla="*/ 71 w 71"/>
                <a:gd name="T77" fmla="*/ 27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1" h="309">
                  <a:moveTo>
                    <a:pt x="71" y="276"/>
                  </a:moveTo>
                  <a:lnTo>
                    <a:pt x="71" y="276"/>
                  </a:lnTo>
                  <a:lnTo>
                    <a:pt x="70" y="282"/>
                  </a:lnTo>
                  <a:lnTo>
                    <a:pt x="69" y="289"/>
                  </a:lnTo>
                  <a:lnTo>
                    <a:pt x="65" y="294"/>
                  </a:lnTo>
                  <a:lnTo>
                    <a:pt x="61" y="299"/>
                  </a:lnTo>
                  <a:lnTo>
                    <a:pt x="56" y="303"/>
                  </a:lnTo>
                  <a:lnTo>
                    <a:pt x="50" y="306"/>
                  </a:lnTo>
                  <a:lnTo>
                    <a:pt x="44" y="308"/>
                  </a:lnTo>
                  <a:lnTo>
                    <a:pt x="36" y="309"/>
                  </a:lnTo>
                  <a:lnTo>
                    <a:pt x="36" y="309"/>
                  </a:lnTo>
                  <a:lnTo>
                    <a:pt x="29" y="308"/>
                  </a:lnTo>
                  <a:lnTo>
                    <a:pt x="23" y="306"/>
                  </a:lnTo>
                  <a:lnTo>
                    <a:pt x="17" y="304"/>
                  </a:lnTo>
                  <a:lnTo>
                    <a:pt x="13" y="299"/>
                  </a:lnTo>
                  <a:lnTo>
                    <a:pt x="8" y="294"/>
                  </a:lnTo>
                  <a:lnTo>
                    <a:pt x="5" y="289"/>
                  </a:lnTo>
                  <a:lnTo>
                    <a:pt x="3" y="282"/>
                  </a:lnTo>
                  <a:lnTo>
                    <a:pt x="1" y="27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1" y="27"/>
                  </a:lnTo>
                  <a:lnTo>
                    <a:pt x="4" y="21"/>
                  </a:lnTo>
                  <a:lnTo>
                    <a:pt x="7" y="15"/>
                  </a:lnTo>
                  <a:lnTo>
                    <a:pt x="10" y="11"/>
                  </a:lnTo>
                  <a:lnTo>
                    <a:pt x="16" y="7"/>
                  </a:lnTo>
                  <a:lnTo>
                    <a:pt x="22" y="4"/>
                  </a:lnTo>
                  <a:lnTo>
                    <a:pt x="28" y="1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42" y="1"/>
                  </a:lnTo>
                  <a:lnTo>
                    <a:pt x="49" y="4"/>
                  </a:lnTo>
                  <a:lnTo>
                    <a:pt x="54" y="7"/>
                  </a:lnTo>
                  <a:lnTo>
                    <a:pt x="60" y="10"/>
                  </a:lnTo>
                  <a:lnTo>
                    <a:pt x="64" y="15"/>
                  </a:lnTo>
                  <a:lnTo>
                    <a:pt x="66" y="21"/>
                  </a:lnTo>
                  <a:lnTo>
                    <a:pt x="69" y="27"/>
                  </a:lnTo>
                  <a:lnTo>
                    <a:pt x="70" y="34"/>
                  </a:lnTo>
                  <a:lnTo>
                    <a:pt x="71" y="27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896"/>
            <p:cNvSpPr>
              <a:spLocks/>
            </p:cNvSpPr>
            <p:nvPr/>
          </p:nvSpPr>
          <p:spPr bwMode="auto">
            <a:xfrm flipH="1">
              <a:off x="9445165" y="3202637"/>
              <a:ext cx="106117" cy="249606"/>
            </a:xfrm>
            <a:custGeom>
              <a:avLst/>
              <a:gdLst>
                <a:gd name="T0" fmla="*/ 101 w 101"/>
                <a:gd name="T1" fmla="*/ 276 h 277"/>
                <a:gd name="T2" fmla="*/ 101 w 101"/>
                <a:gd name="T3" fmla="*/ 276 h 277"/>
                <a:gd name="T4" fmla="*/ 95 w 101"/>
                <a:gd name="T5" fmla="*/ 271 h 277"/>
                <a:gd name="T6" fmla="*/ 88 w 101"/>
                <a:gd name="T7" fmla="*/ 266 h 277"/>
                <a:gd name="T8" fmla="*/ 80 w 101"/>
                <a:gd name="T9" fmla="*/ 257 h 277"/>
                <a:gd name="T10" fmla="*/ 73 w 101"/>
                <a:gd name="T11" fmla="*/ 244 h 277"/>
                <a:gd name="T12" fmla="*/ 69 w 101"/>
                <a:gd name="T13" fmla="*/ 237 h 277"/>
                <a:gd name="T14" fmla="*/ 67 w 101"/>
                <a:gd name="T15" fmla="*/ 228 h 277"/>
                <a:gd name="T16" fmla="*/ 65 w 101"/>
                <a:gd name="T17" fmla="*/ 219 h 277"/>
                <a:gd name="T18" fmla="*/ 62 w 101"/>
                <a:gd name="T19" fmla="*/ 209 h 277"/>
                <a:gd name="T20" fmla="*/ 61 w 101"/>
                <a:gd name="T21" fmla="*/ 197 h 277"/>
                <a:gd name="T22" fmla="*/ 61 w 101"/>
                <a:gd name="T23" fmla="*/ 184 h 277"/>
                <a:gd name="T24" fmla="*/ 61 w 101"/>
                <a:gd name="T25" fmla="*/ 184 h 277"/>
                <a:gd name="T26" fmla="*/ 62 w 101"/>
                <a:gd name="T27" fmla="*/ 133 h 277"/>
                <a:gd name="T28" fmla="*/ 62 w 101"/>
                <a:gd name="T29" fmla="*/ 90 h 277"/>
                <a:gd name="T30" fmla="*/ 61 w 101"/>
                <a:gd name="T31" fmla="*/ 49 h 277"/>
                <a:gd name="T32" fmla="*/ 61 w 101"/>
                <a:gd name="T33" fmla="*/ 49 h 277"/>
                <a:gd name="T34" fmla="*/ 61 w 101"/>
                <a:gd name="T35" fmla="*/ 41 h 277"/>
                <a:gd name="T36" fmla="*/ 60 w 101"/>
                <a:gd name="T37" fmla="*/ 35 h 277"/>
                <a:gd name="T38" fmla="*/ 59 w 101"/>
                <a:gd name="T39" fmla="*/ 26 h 277"/>
                <a:gd name="T40" fmla="*/ 56 w 101"/>
                <a:gd name="T41" fmla="*/ 17 h 277"/>
                <a:gd name="T42" fmla="*/ 53 w 101"/>
                <a:gd name="T43" fmla="*/ 13 h 277"/>
                <a:gd name="T44" fmla="*/ 50 w 101"/>
                <a:gd name="T45" fmla="*/ 10 h 277"/>
                <a:gd name="T46" fmla="*/ 47 w 101"/>
                <a:gd name="T47" fmla="*/ 7 h 277"/>
                <a:gd name="T48" fmla="*/ 42 w 101"/>
                <a:gd name="T49" fmla="*/ 3 h 277"/>
                <a:gd name="T50" fmla="*/ 38 w 101"/>
                <a:gd name="T51" fmla="*/ 1 h 277"/>
                <a:gd name="T52" fmla="*/ 32 w 101"/>
                <a:gd name="T53" fmla="*/ 0 h 277"/>
                <a:gd name="T54" fmla="*/ 32 w 101"/>
                <a:gd name="T55" fmla="*/ 0 h 277"/>
                <a:gd name="T56" fmla="*/ 22 w 101"/>
                <a:gd name="T57" fmla="*/ 0 h 277"/>
                <a:gd name="T58" fmla="*/ 18 w 101"/>
                <a:gd name="T59" fmla="*/ 1 h 277"/>
                <a:gd name="T60" fmla="*/ 14 w 101"/>
                <a:gd name="T61" fmla="*/ 2 h 277"/>
                <a:gd name="T62" fmla="*/ 12 w 101"/>
                <a:gd name="T63" fmla="*/ 3 h 277"/>
                <a:gd name="T64" fmla="*/ 10 w 101"/>
                <a:gd name="T65" fmla="*/ 6 h 277"/>
                <a:gd name="T66" fmla="*/ 6 w 101"/>
                <a:gd name="T67" fmla="*/ 11 h 277"/>
                <a:gd name="T68" fmla="*/ 4 w 101"/>
                <a:gd name="T69" fmla="*/ 19 h 277"/>
                <a:gd name="T70" fmla="*/ 4 w 101"/>
                <a:gd name="T71" fmla="*/ 27 h 277"/>
                <a:gd name="T72" fmla="*/ 2 w 101"/>
                <a:gd name="T73" fmla="*/ 49 h 277"/>
                <a:gd name="T74" fmla="*/ 2 w 101"/>
                <a:gd name="T75" fmla="*/ 49 h 277"/>
                <a:gd name="T76" fmla="*/ 1 w 101"/>
                <a:gd name="T77" fmla="*/ 82 h 277"/>
                <a:gd name="T78" fmla="*/ 0 w 101"/>
                <a:gd name="T79" fmla="*/ 105 h 277"/>
                <a:gd name="T80" fmla="*/ 0 w 101"/>
                <a:gd name="T81" fmla="*/ 130 h 277"/>
                <a:gd name="T82" fmla="*/ 2 w 101"/>
                <a:gd name="T83" fmla="*/ 156 h 277"/>
                <a:gd name="T84" fmla="*/ 4 w 101"/>
                <a:gd name="T85" fmla="*/ 183 h 277"/>
                <a:gd name="T86" fmla="*/ 9 w 101"/>
                <a:gd name="T87" fmla="*/ 209 h 277"/>
                <a:gd name="T88" fmla="*/ 14 w 101"/>
                <a:gd name="T89" fmla="*/ 233 h 277"/>
                <a:gd name="T90" fmla="*/ 14 w 101"/>
                <a:gd name="T91" fmla="*/ 233 h 277"/>
                <a:gd name="T92" fmla="*/ 18 w 101"/>
                <a:gd name="T93" fmla="*/ 240 h 277"/>
                <a:gd name="T94" fmla="*/ 21 w 101"/>
                <a:gd name="T95" fmla="*/ 246 h 277"/>
                <a:gd name="T96" fmla="*/ 25 w 101"/>
                <a:gd name="T97" fmla="*/ 252 h 277"/>
                <a:gd name="T98" fmla="*/ 30 w 101"/>
                <a:gd name="T99" fmla="*/ 257 h 277"/>
                <a:gd name="T100" fmla="*/ 35 w 101"/>
                <a:gd name="T101" fmla="*/ 261 h 277"/>
                <a:gd name="T102" fmla="*/ 41 w 101"/>
                <a:gd name="T103" fmla="*/ 265 h 277"/>
                <a:gd name="T104" fmla="*/ 55 w 101"/>
                <a:gd name="T105" fmla="*/ 270 h 277"/>
                <a:gd name="T106" fmla="*/ 67 w 101"/>
                <a:gd name="T107" fmla="*/ 274 h 277"/>
                <a:gd name="T108" fmla="*/ 80 w 101"/>
                <a:gd name="T109" fmla="*/ 276 h 277"/>
                <a:gd name="T110" fmla="*/ 92 w 101"/>
                <a:gd name="T111" fmla="*/ 277 h 277"/>
                <a:gd name="T112" fmla="*/ 101 w 101"/>
                <a:gd name="T113" fmla="*/ 276 h 277"/>
                <a:gd name="T114" fmla="*/ 101 w 101"/>
                <a:gd name="T115" fmla="*/ 276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1" h="277">
                  <a:moveTo>
                    <a:pt x="101" y="276"/>
                  </a:moveTo>
                  <a:lnTo>
                    <a:pt x="101" y="276"/>
                  </a:lnTo>
                  <a:lnTo>
                    <a:pt x="95" y="271"/>
                  </a:lnTo>
                  <a:lnTo>
                    <a:pt x="88" y="266"/>
                  </a:lnTo>
                  <a:lnTo>
                    <a:pt x="80" y="257"/>
                  </a:lnTo>
                  <a:lnTo>
                    <a:pt x="73" y="244"/>
                  </a:lnTo>
                  <a:lnTo>
                    <a:pt x="69" y="237"/>
                  </a:lnTo>
                  <a:lnTo>
                    <a:pt x="67" y="228"/>
                  </a:lnTo>
                  <a:lnTo>
                    <a:pt x="65" y="219"/>
                  </a:lnTo>
                  <a:lnTo>
                    <a:pt x="62" y="209"/>
                  </a:lnTo>
                  <a:lnTo>
                    <a:pt x="61" y="197"/>
                  </a:lnTo>
                  <a:lnTo>
                    <a:pt x="61" y="184"/>
                  </a:lnTo>
                  <a:lnTo>
                    <a:pt x="61" y="184"/>
                  </a:lnTo>
                  <a:lnTo>
                    <a:pt x="62" y="133"/>
                  </a:lnTo>
                  <a:lnTo>
                    <a:pt x="62" y="90"/>
                  </a:lnTo>
                  <a:lnTo>
                    <a:pt x="61" y="49"/>
                  </a:lnTo>
                  <a:lnTo>
                    <a:pt x="61" y="49"/>
                  </a:lnTo>
                  <a:lnTo>
                    <a:pt x="61" y="41"/>
                  </a:lnTo>
                  <a:lnTo>
                    <a:pt x="60" y="35"/>
                  </a:lnTo>
                  <a:lnTo>
                    <a:pt x="59" y="26"/>
                  </a:lnTo>
                  <a:lnTo>
                    <a:pt x="56" y="17"/>
                  </a:lnTo>
                  <a:lnTo>
                    <a:pt x="53" y="13"/>
                  </a:lnTo>
                  <a:lnTo>
                    <a:pt x="50" y="10"/>
                  </a:lnTo>
                  <a:lnTo>
                    <a:pt x="47" y="7"/>
                  </a:lnTo>
                  <a:lnTo>
                    <a:pt x="42" y="3"/>
                  </a:lnTo>
                  <a:lnTo>
                    <a:pt x="38" y="1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2" y="0"/>
                  </a:lnTo>
                  <a:lnTo>
                    <a:pt x="18" y="1"/>
                  </a:lnTo>
                  <a:lnTo>
                    <a:pt x="14" y="2"/>
                  </a:lnTo>
                  <a:lnTo>
                    <a:pt x="12" y="3"/>
                  </a:lnTo>
                  <a:lnTo>
                    <a:pt x="10" y="6"/>
                  </a:lnTo>
                  <a:lnTo>
                    <a:pt x="6" y="11"/>
                  </a:lnTo>
                  <a:lnTo>
                    <a:pt x="4" y="19"/>
                  </a:lnTo>
                  <a:lnTo>
                    <a:pt x="4" y="27"/>
                  </a:lnTo>
                  <a:lnTo>
                    <a:pt x="2" y="49"/>
                  </a:lnTo>
                  <a:lnTo>
                    <a:pt x="2" y="49"/>
                  </a:lnTo>
                  <a:lnTo>
                    <a:pt x="1" y="82"/>
                  </a:lnTo>
                  <a:lnTo>
                    <a:pt x="0" y="105"/>
                  </a:lnTo>
                  <a:lnTo>
                    <a:pt x="0" y="130"/>
                  </a:lnTo>
                  <a:lnTo>
                    <a:pt x="2" y="156"/>
                  </a:lnTo>
                  <a:lnTo>
                    <a:pt x="4" y="183"/>
                  </a:lnTo>
                  <a:lnTo>
                    <a:pt x="9" y="209"/>
                  </a:lnTo>
                  <a:lnTo>
                    <a:pt x="14" y="233"/>
                  </a:lnTo>
                  <a:lnTo>
                    <a:pt x="14" y="233"/>
                  </a:lnTo>
                  <a:lnTo>
                    <a:pt x="18" y="240"/>
                  </a:lnTo>
                  <a:lnTo>
                    <a:pt x="21" y="246"/>
                  </a:lnTo>
                  <a:lnTo>
                    <a:pt x="25" y="252"/>
                  </a:lnTo>
                  <a:lnTo>
                    <a:pt x="30" y="257"/>
                  </a:lnTo>
                  <a:lnTo>
                    <a:pt x="35" y="261"/>
                  </a:lnTo>
                  <a:lnTo>
                    <a:pt x="41" y="265"/>
                  </a:lnTo>
                  <a:lnTo>
                    <a:pt x="55" y="270"/>
                  </a:lnTo>
                  <a:lnTo>
                    <a:pt x="67" y="274"/>
                  </a:lnTo>
                  <a:lnTo>
                    <a:pt x="80" y="276"/>
                  </a:lnTo>
                  <a:lnTo>
                    <a:pt x="92" y="277"/>
                  </a:lnTo>
                  <a:lnTo>
                    <a:pt x="101" y="276"/>
                  </a:lnTo>
                  <a:lnTo>
                    <a:pt x="101" y="276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897"/>
            <p:cNvSpPr>
              <a:spLocks/>
            </p:cNvSpPr>
            <p:nvPr/>
          </p:nvSpPr>
          <p:spPr bwMode="auto">
            <a:xfrm flipH="1">
              <a:off x="9351532" y="3421042"/>
              <a:ext cx="549314" cy="193445"/>
            </a:xfrm>
            <a:custGeom>
              <a:avLst/>
              <a:gdLst>
                <a:gd name="T0" fmla="*/ 307 w 533"/>
                <a:gd name="T1" fmla="*/ 219 h 220"/>
                <a:gd name="T2" fmla="*/ 337 w 533"/>
                <a:gd name="T3" fmla="*/ 214 h 220"/>
                <a:gd name="T4" fmla="*/ 371 w 533"/>
                <a:gd name="T5" fmla="*/ 204 h 220"/>
                <a:gd name="T6" fmla="*/ 406 w 533"/>
                <a:gd name="T7" fmla="*/ 190 h 220"/>
                <a:gd name="T8" fmla="*/ 441 w 533"/>
                <a:gd name="T9" fmla="*/ 174 h 220"/>
                <a:gd name="T10" fmla="*/ 472 w 533"/>
                <a:gd name="T11" fmla="*/ 156 h 220"/>
                <a:gd name="T12" fmla="*/ 498 w 533"/>
                <a:gd name="T13" fmla="*/ 136 h 220"/>
                <a:gd name="T14" fmla="*/ 517 w 533"/>
                <a:gd name="T15" fmla="*/ 117 h 220"/>
                <a:gd name="T16" fmla="*/ 526 w 533"/>
                <a:gd name="T17" fmla="*/ 98 h 220"/>
                <a:gd name="T18" fmla="*/ 532 w 533"/>
                <a:gd name="T19" fmla="*/ 71 h 220"/>
                <a:gd name="T20" fmla="*/ 533 w 533"/>
                <a:gd name="T21" fmla="*/ 54 h 220"/>
                <a:gd name="T22" fmla="*/ 526 w 533"/>
                <a:gd name="T23" fmla="*/ 39 h 220"/>
                <a:gd name="T24" fmla="*/ 509 w 533"/>
                <a:gd name="T25" fmla="*/ 18 h 220"/>
                <a:gd name="T26" fmla="*/ 507 w 533"/>
                <a:gd name="T27" fmla="*/ 17 h 220"/>
                <a:gd name="T28" fmla="*/ 484 w 533"/>
                <a:gd name="T29" fmla="*/ 13 h 220"/>
                <a:gd name="T30" fmla="*/ 427 w 533"/>
                <a:gd name="T31" fmla="*/ 8 h 220"/>
                <a:gd name="T32" fmla="*/ 261 w 533"/>
                <a:gd name="T33" fmla="*/ 1 h 220"/>
                <a:gd name="T34" fmla="*/ 97 w 533"/>
                <a:gd name="T35" fmla="*/ 0 h 220"/>
                <a:gd name="T36" fmla="*/ 27 w 533"/>
                <a:gd name="T37" fmla="*/ 2 h 220"/>
                <a:gd name="T38" fmla="*/ 21 w 533"/>
                <a:gd name="T39" fmla="*/ 3 h 220"/>
                <a:gd name="T40" fmla="*/ 12 w 533"/>
                <a:gd name="T41" fmla="*/ 17 h 220"/>
                <a:gd name="T42" fmla="*/ 3 w 533"/>
                <a:gd name="T43" fmla="*/ 35 h 220"/>
                <a:gd name="T44" fmla="*/ 1 w 533"/>
                <a:gd name="T45" fmla="*/ 45 h 220"/>
                <a:gd name="T46" fmla="*/ 1 w 533"/>
                <a:gd name="T47" fmla="*/ 58 h 220"/>
                <a:gd name="T48" fmla="*/ 4 w 533"/>
                <a:gd name="T49" fmla="*/ 75 h 220"/>
                <a:gd name="T50" fmla="*/ 13 w 533"/>
                <a:gd name="T51" fmla="*/ 93 h 220"/>
                <a:gd name="T52" fmla="*/ 18 w 533"/>
                <a:gd name="T53" fmla="*/ 101 h 220"/>
                <a:gd name="T54" fmla="*/ 36 w 533"/>
                <a:gd name="T55" fmla="*/ 122 h 220"/>
                <a:gd name="T56" fmla="*/ 68 w 533"/>
                <a:gd name="T57" fmla="*/ 148 h 220"/>
                <a:gd name="T58" fmla="*/ 108 w 533"/>
                <a:gd name="T59" fmla="*/ 171 h 220"/>
                <a:gd name="T60" fmla="*/ 150 w 533"/>
                <a:gd name="T61" fmla="*/ 190 h 220"/>
                <a:gd name="T62" fmla="*/ 195 w 533"/>
                <a:gd name="T63" fmla="*/ 204 h 220"/>
                <a:gd name="T64" fmla="*/ 238 w 533"/>
                <a:gd name="T65" fmla="*/ 215 h 220"/>
                <a:gd name="T66" fmla="*/ 276 w 533"/>
                <a:gd name="T67" fmla="*/ 220 h 220"/>
                <a:gd name="T68" fmla="*/ 307 w 533"/>
                <a:gd name="T69" fmla="*/ 219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33" h="220">
                  <a:moveTo>
                    <a:pt x="307" y="219"/>
                  </a:moveTo>
                  <a:lnTo>
                    <a:pt x="307" y="219"/>
                  </a:lnTo>
                  <a:lnTo>
                    <a:pt x="322" y="217"/>
                  </a:lnTo>
                  <a:lnTo>
                    <a:pt x="337" y="214"/>
                  </a:lnTo>
                  <a:lnTo>
                    <a:pt x="353" y="210"/>
                  </a:lnTo>
                  <a:lnTo>
                    <a:pt x="371" y="204"/>
                  </a:lnTo>
                  <a:lnTo>
                    <a:pt x="388" y="198"/>
                  </a:lnTo>
                  <a:lnTo>
                    <a:pt x="406" y="190"/>
                  </a:lnTo>
                  <a:lnTo>
                    <a:pt x="423" y="183"/>
                  </a:lnTo>
                  <a:lnTo>
                    <a:pt x="441" y="174"/>
                  </a:lnTo>
                  <a:lnTo>
                    <a:pt x="456" y="164"/>
                  </a:lnTo>
                  <a:lnTo>
                    <a:pt x="472" y="156"/>
                  </a:lnTo>
                  <a:lnTo>
                    <a:pt x="486" y="146"/>
                  </a:lnTo>
                  <a:lnTo>
                    <a:pt x="498" y="136"/>
                  </a:lnTo>
                  <a:lnTo>
                    <a:pt x="509" y="126"/>
                  </a:lnTo>
                  <a:lnTo>
                    <a:pt x="517" y="117"/>
                  </a:lnTo>
                  <a:lnTo>
                    <a:pt x="524" y="107"/>
                  </a:lnTo>
                  <a:lnTo>
                    <a:pt x="526" y="98"/>
                  </a:lnTo>
                  <a:lnTo>
                    <a:pt x="526" y="98"/>
                  </a:lnTo>
                  <a:lnTo>
                    <a:pt x="532" y="71"/>
                  </a:lnTo>
                  <a:lnTo>
                    <a:pt x="533" y="62"/>
                  </a:lnTo>
                  <a:lnTo>
                    <a:pt x="533" y="54"/>
                  </a:lnTo>
                  <a:lnTo>
                    <a:pt x="530" y="47"/>
                  </a:lnTo>
                  <a:lnTo>
                    <a:pt x="526" y="39"/>
                  </a:lnTo>
                  <a:lnTo>
                    <a:pt x="519" y="30"/>
                  </a:lnTo>
                  <a:lnTo>
                    <a:pt x="509" y="18"/>
                  </a:lnTo>
                  <a:lnTo>
                    <a:pt x="509" y="18"/>
                  </a:lnTo>
                  <a:lnTo>
                    <a:pt x="507" y="17"/>
                  </a:lnTo>
                  <a:lnTo>
                    <a:pt x="501" y="15"/>
                  </a:lnTo>
                  <a:lnTo>
                    <a:pt x="484" y="13"/>
                  </a:lnTo>
                  <a:lnTo>
                    <a:pt x="459" y="10"/>
                  </a:lnTo>
                  <a:lnTo>
                    <a:pt x="427" y="8"/>
                  </a:lnTo>
                  <a:lnTo>
                    <a:pt x="349" y="4"/>
                  </a:lnTo>
                  <a:lnTo>
                    <a:pt x="261" y="1"/>
                  </a:lnTo>
                  <a:lnTo>
                    <a:pt x="174" y="0"/>
                  </a:lnTo>
                  <a:lnTo>
                    <a:pt x="97" y="0"/>
                  </a:lnTo>
                  <a:lnTo>
                    <a:pt x="42" y="1"/>
                  </a:lnTo>
                  <a:lnTo>
                    <a:pt x="27" y="2"/>
                  </a:lnTo>
                  <a:lnTo>
                    <a:pt x="23" y="3"/>
                  </a:lnTo>
                  <a:lnTo>
                    <a:pt x="21" y="3"/>
                  </a:lnTo>
                  <a:lnTo>
                    <a:pt x="21" y="3"/>
                  </a:lnTo>
                  <a:lnTo>
                    <a:pt x="12" y="17"/>
                  </a:lnTo>
                  <a:lnTo>
                    <a:pt x="7" y="25"/>
                  </a:lnTo>
                  <a:lnTo>
                    <a:pt x="3" y="35"/>
                  </a:lnTo>
                  <a:lnTo>
                    <a:pt x="1" y="40"/>
                  </a:lnTo>
                  <a:lnTo>
                    <a:pt x="1" y="45"/>
                  </a:lnTo>
                  <a:lnTo>
                    <a:pt x="0" y="52"/>
                  </a:lnTo>
                  <a:lnTo>
                    <a:pt x="1" y="58"/>
                  </a:lnTo>
                  <a:lnTo>
                    <a:pt x="2" y="66"/>
                  </a:lnTo>
                  <a:lnTo>
                    <a:pt x="4" y="75"/>
                  </a:lnTo>
                  <a:lnTo>
                    <a:pt x="9" y="83"/>
                  </a:lnTo>
                  <a:lnTo>
                    <a:pt x="13" y="93"/>
                  </a:lnTo>
                  <a:lnTo>
                    <a:pt x="13" y="93"/>
                  </a:lnTo>
                  <a:lnTo>
                    <a:pt x="18" y="101"/>
                  </a:lnTo>
                  <a:lnTo>
                    <a:pt x="23" y="107"/>
                  </a:lnTo>
                  <a:lnTo>
                    <a:pt x="36" y="122"/>
                  </a:lnTo>
                  <a:lnTo>
                    <a:pt x="51" y="135"/>
                  </a:lnTo>
                  <a:lnTo>
                    <a:pt x="68" y="148"/>
                  </a:lnTo>
                  <a:lnTo>
                    <a:pt x="87" y="160"/>
                  </a:lnTo>
                  <a:lnTo>
                    <a:pt x="108" y="171"/>
                  </a:lnTo>
                  <a:lnTo>
                    <a:pt x="129" y="180"/>
                  </a:lnTo>
                  <a:lnTo>
                    <a:pt x="150" y="190"/>
                  </a:lnTo>
                  <a:lnTo>
                    <a:pt x="173" y="198"/>
                  </a:lnTo>
                  <a:lnTo>
                    <a:pt x="195" y="204"/>
                  </a:lnTo>
                  <a:lnTo>
                    <a:pt x="216" y="211"/>
                  </a:lnTo>
                  <a:lnTo>
                    <a:pt x="238" y="215"/>
                  </a:lnTo>
                  <a:lnTo>
                    <a:pt x="258" y="218"/>
                  </a:lnTo>
                  <a:lnTo>
                    <a:pt x="276" y="220"/>
                  </a:lnTo>
                  <a:lnTo>
                    <a:pt x="293" y="220"/>
                  </a:lnTo>
                  <a:lnTo>
                    <a:pt x="307" y="219"/>
                  </a:lnTo>
                  <a:lnTo>
                    <a:pt x="307" y="219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898"/>
            <p:cNvSpPr>
              <a:spLocks/>
            </p:cNvSpPr>
            <p:nvPr/>
          </p:nvSpPr>
          <p:spPr bwMode="auto">
            <a:xfrm flipH="1">
              <a:off x="9357774" y="3327440"/>
              <a:ext cx="536829" cy="255847"/>
            </a:xfrm>
            <a:custGeom>
              <a:avLst/>
              <a:gdLst>
                <a:gd name="T0" fmla="*/ 297 w 516"/>
                <a:gd name="T1" fmla="*/ 284 h 287"/>
                <a:gd name="T2" fmla="*/ 367 w 516"/>
                <a:gd name="T3" fmla="*/ 257 h 287"/>
                <a:gd name="T4" fmla="*/ 427 w 516"/>
                <a:gd name="T5" fmla="*/ 229 h 287"/>
                <a:gd name="T6" fmla="*/ 465 w 516"/>
                <a:gd name="T7" fmla="*/ 208 h 287"/>
                <a:gd name="T8" fmla="*/ 496 w 516"/>
                <a:gd name="T9" fmla="*/ 185 h 287"/>
                <a:gd name="T10" fmla="*/ 511 w 516"/>
                <a:gd name="T11" fmla="*/ 169 h 287"/>
                <a:gd name="T12" fmla="*/ 516 w 516"/>
                <a:gd name="T13" fmla="*/ 158 h 287"/>
                <a:gd name="T14" fmla="*/ 516 w 516"/>
                <a:gd name="T15" fmla="*/ 153 h 287"/>
                <a:gd name="T16" fmla="*/ 514 w 516"/>
                <a:gd name="T17" fmla="*/ 141 h 287"/>
                <a:gd name="T18" fmla="*/ 506 w 516"/>
                <a:gd name="T19" fmla="*/ 129 h 287"/>
                <a:gd name="T20" fmla="*/ 492 w 516"/>
                <a:gd name="T21" fmla="*/ 117 h 287"/>
                <a:gd name="T22" fmla="*/ 455 w 516"/>
                <a:gd name="T23" fmla="*/ 91 h 287"/>
                <a:gd name="T24" fmla="*/ 407 w 516"/>
                <a:gd name="T25" fmla="*/ 65 h 287"/>
                <a:gd name="T26" fmla="*/ 353 w 516"/>
                <a:gd name="T27" fmla="*/ 41 h 287"/>
                <a:gd name="T28" fmla="*/ 301 w 516"/>
                <a:gd name="T29" fmla="*/ 22 h 287"/>
                <a:gd name="T30" fmla="*/ 253 w 516"/>
                <a:gd name="T31" fmla="*/ 7 h 287"/>
                <a:gd name="T32" fmla="*/ 218 w 516"/>
                <a:gd name="T33" fmla="*/ 0 h 287"/>
                <a:gd name="T34" fmla="*/ 206 w 516"/>
                <a:gd name="T35" fmla="*/ 0 h 287"/>
                <a:gd name="T36" fmla="*/ 182 w 516"/>
                <a:gd name="T37" fmla="*/ 7 h 287"/>
                <a:gd name="T38" fmla="*/ 148 w 516"/>
                <a:gd name="T39" fmla="*/ 19 h 287"/>
                <a:gd name="T40" fmla="*/ 111 w 516"/>
                <a:gd name="T41" fmla="*/ 36 h 287"/>
                <a:gd name="T42" fmla="*/ 74 w 516"/>
                <a:gd name="T43" fmla="*/ 57 h 287"/>
                <a:gd name="T44" fmla="*/ 41 w 516"/>
                <a:gd name="T45" fmla="*/ 79 h 287"/>
                <a:gd name="T46" fmla="*/ 16 w 516"/>
                <a:gd name="T47" fmla="*/ 103 h 287"/>
                <a:gd name="T48" fmla="*/ 3 w 516"/>
                <a:gd name="T49" fmla="*/ 120 h 287"/>
                <a:gd name="T50" fmla="*/ 0 w 516"/>
                <a:gd name="T51" fmla="*/ 131 h 287"/>
                <a:gd name="T52" fmla="*/ 1 w 516"/>
                <a:gd name="T53" fmla="*/ 142 h 287"/>
                <a:gd name="T54" fmla="*/ 3 w 516"/>
                <a:gd name="T55" fmla="*/ 147 h 287"/>
                <a:gd name="T56" fmla="*/ 26 w 516"/>
                <a:gd name="T57" fmla="*/ 176 h 287"/>
                <a:gd name="T58" fmla="*/ 56 w 516"/>
                <a:gd name="T59" fmla="*/ 205 h 287"/>
                <a:gd name="T60" fmla="*/ 93 w 516"/>
                <a:gd name="T61" fmla="*/ 229 h 287"/>
                <a:gd name="T62" fmla="*/ 135 w 516"/>
                <a:gd name="T63" fmla="*/ 251 h 287"/>
                <a:gd name="T64" fmla="*/ 178 w 516"/>
                <a:gd name="T65" fmla="*/ 268 h 287"/>
                <a:gd name="T66" fmla="*/ 221 w 516"/>
                <a:gd name="T67" fmla="*/ 280 h 287"/>
                <a:gd name="T68" fmla="*/ 262 w 516"/>
                <a:gd name="T69" fmla="*/ 286 h 287"/>
                <a:gd name="T70" fmla="*/ 297 w 516"/>
                <a:gd name="T71" fmla="*/ 28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16" h="287">
                  <a:moveTo>
                    <a:pt x="297" y="284"/>
                  </a:moveTo>
                  <a:lnTo>
                    <a:pt x="297" y="284"/>
                  </a:lnTo>
                  <a:lnTo>
                    <a:pt x="332" y="272"/>
                  </a:lnTo>
                  <a:lnTo>
                    <a:pt x="367" y="257"/>
                  </a:lnTo>
                  <a:lnTo>
                    <a:pt x="407" y="240"/>
                  </a:lnTo>
                  <a:lnTo>
                    <a:pt x="427" y="229"/>
                  </a:lnTo>
                  <a:lnTo>
                    <a:pt x="446" y="219"/>
                  </a:lnTo>
                  <a:lnTo>
                    <a:pt x="465" y="208"/>
                  </a:lnTo>
                  <a:lnTo>
                    <a:pt x="482" y="197"/>
                  </a:lnTo>
                  <a:lnTo>
                    <a:pt x="496" y="185"/>
                  </a:lnTo>
                  <a:lnTo>
                    <a:pt x="507" y="174"/>
                  </a:lnTo>
                  <a:lnTo>
                    <a:pt x="511" y="169"/>
                  </a:lnTo>
                  <a:lnTo>
                    <a:pt x="514" y="164"/>
                  </a:lnTo>
                  <a:lnTo>
                    <a:pt x="516" y="158"/>
                  </a:lnTo>
                  <a:lnTo>
                    <a:pt x="516" y="153"/>
                  </a:lnTo>
                  <a:lnTo>
                    <a:pt x="516" y="153"/>
                  </a:lnTo>
                  <a:lnTo>
                    <a:pt x="516" y="147"/>
                  </a:lnTo>
                  <a:lnTo>
                    <a:pt x="514" y="141"/>
                  </a:lnTo>
                  <a:lnTo>
                    <a:pt x="510" y="135"/>
                  </a:lnTo>
                  <a:lnTo>
                    <a:pt x="506" y="129"/>
                  </a:lnTo>
                  <a:lnTo>
                    <a:pt x="499" y="124"/>
                  </a:lnTo>
                  <a:lnTo>
                    <a:pt x="492" y="117"/>
                  </a:lnTo>
                  <a:lnTo>
                    <a:pt x="476" y="104"/>
                  </a:lnTo>
                  <a:lnTo>
                    <a:pt x="455" y="91"/>
                  </a:lnTo>
                  <a:lnTo>
                    <a:pt x="432" y="78"/>
                  </a:lnTo>
                  <a:lnTo>
                    <a:pt x="407" y="65"/>
                  </a:lnTo>
                  <a:lnTo>
                    <a:pt x="380" y="53"/>
                  </a:lnTo>
                  <a:lnTo>
                    <a:pt x="353" y="41"/>
                  </a:lnTo>
                  <a:lnTo>
                    <a:pt x="326" y="31"/>
                  </a:lnTo>
                  <a:lnTo>
                    <a:pt x="301" y="22"/>
                  </a:lnTo>
                  <a:lnTo>
                    <a:pt x="276" y="13"/>
                  </a:lnTo>
                  <a:lnTo>
                    <a:pt x="253" y="7"/>
                  </a:lnTo>
                  <a:lnTo>
                    <a:pt x="234" y="3"/>
                  </a:lnTo>
                  <a:lnTo>
                    <a:pt x="218" y="0"/>
                  </a:lnTo>
                  <a:lnTo>
                    <a:pt x="206" y="0"/>
                  </a:lnTo>
                  <a:lnTo>
                    <a:pt x="206" y="0"/>
                  </a:lnTo>
                  <a:lnTo>
                    <a:pt x="195" y="3"/>
                  </a:lnTo>
                  <a:lnTo>
                    <a:pt x="182" y="7"/>
                  </a:lnTo>
                  <a:lnTo>
                    <a:pt x="166" y="12"/>
                  </a:lnTo>
                  <a:lnTo>
                    <a:pt x="148" y="19"/>
                  </a:lnTo>
                  <a:lnTo>
                    <a:pt x="130" y="27"/>
                  </a:lnTo>
                  <a:lnTo>
                    <a:pt x="111" y="36"/>
                  </a:lnTo>
                  <a:lnTo>
                    <a:pt x="93" y="46"/>
                  </a:lnTo>
                  <a:lnTo>
                    <a:pt x="74" y="57"/>
                  </a:lnTo>
                  <a:lnTo>
                    <a:pt x="57" y="67"/>
                  </a:lnTo>
                  <a:lnTo>
                    <a:pt x="41" y="79"/>
                  </a:lnTo>
                  <a:lnTo>
                    <a:pt x="27" y="91"/>
                  </a:lnTo>
                  <a:lnTo>
                    <a:pt x="16" y="103"/>
                  </a:lnTo>
                  <a:lnTo>
                    <a:pt x="7" y="115"/>
                  </a:lnTo>
                  <a:lnTo>
                    <a:pt x="3" y="120"/>
                  </a:lnTo>
                  <a:lnTo>
                    <a:pt x="1" y="126"/>
                  </a:lnTo>
                  <a:lnTo>
                    <a:pt x="0" y="131"/>
                  </a:lnTo>
                  <a:lnTo>
                    <a:pt x="0" y="137"/>
                  </a:lnTo>
                  <a:lnTo>
                    <a:pt x="1" y="142"/>
                  </a:lnTo>
                  <a:lnTo>
                    <a:pt x="3" y="147"/>
                  </a:lnTo>
                  <a:lnTo>
                    <a:pt x="3" y="147"/>
                  </a:lnTo>
                  <a:lnTo>
                    <a:pt x="13" y="162"/>
                  </a:lnTo>
                  <a:lnTo>
                    <a:pt x="26" y="176"/>
                  </a:lnTo>
                  <a:lnTo>
                    <a:pt x="39" y="192"/>
                  </a:lnTo>
                  <a:lnTo>
                    <a:pt x="56" y="205"/>
                  </a:lnTo>
                  <a:lnTo>
                    <a:pt x="74" y="218"/>
                  </a:lnTo>
                  <a:lnTo>
                    <a:pt x="93" y="229"/>
                  </a:lnTo>
                  <a:lnTo>
                    <a:pt x="113" y="241"/>
                  </a:lnTo>
                  <a:lnTo>
                    <a:pt x="135" y="251"/>
                  </a:lnTo>
                  <a:lnTo>
                    <a:pt x="157" y="261"/>
                  </a:lnTo>
                  <a:lnTo>
                    <a:pt x="178" y="268"/>
                  </a:lnTo>
                  <a:lnTo>
                    <a:pt x="200" y="275"/>
                  </a:lnTo>
                  <a:lnTo>
                    <a:pt x="221" y="280"/>
                  </a:lnTo>
                  <a:lnTo>
                    <a:pt x="242" y="284"/>
                  </a:lnTo>
                  <a:lnTo>
                    <a:pt x="262" y="286"/>
                  </a:lnTo>
                  <a:lnTo>
                    <a:pt x="280" y="287"/>
                  </a:lnTo>
                  <a:lnTo>
                    <a:pt x="297" y="284"/>
                  </a:lnTo>
                  <a:lnTo>
                    <a:pt x="297" y="284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899"/>
            <p:cNvSpPr>
              <a:spLocks/>
            </p:cNvSpPr>
            <p:nvPr/>
          </p:nvSpPr>
          <p:spPr bwMode="auto">
            <a:xfrm flipH="1">
              <a:off x="9314079" y="3065353"/>
              <a:ext cx="368290" cy="262087"/>
            </a:xfrm>
            <a:custGeom>
              <a:avLst/>
              <a:gdLst>
                <a:gd name="T0" fmla="*/ 326 w 356"/>
                <a:gd name="T1" fmla="*/ 114 h 300"/>
                <a:gd name="T2" fmla="*/ 313 w 356"/>
                <a:gd name="T3" fmla="*/ 100 h 300"/>
                <a:gd name="T4" fmla="*/ 288 w 356"/>
                <a:gd name="T5" fmla="*/ 81 h 300"/>
                <a:gd name="T6" fmla="*/ 216 w 356"/>
                <a:gd name="T7" fmla="*/ 43 h 300"/>
                <a:gd name="T8" fmla="*/ 177 w 356"/>
                <a:gd name="T9" fmla="*/ 25 h 300"/>
                <a:gd name="T10" fmla="*/ 138 w 356"/>
                <a:gd name="T11" fmla="*/ 10 h 300"/>
                <a:gd name="T12" fmla="*/ 103 w 356"/>
                <a:gd name="T13" fmla="*/ 1 h 300"/>
                <a:gd name="T14" fmla="*/ 76 w 356"/>
                <a:gd name="T15" fmla="*/ 0 h 300"/>
                <a:gd name="T16" fmla="*/ 57 w 356"/>
                <a:gd name="T17" fmla="*/ 1 h 300"/>
                <a:gd name="T18" fmla="*/ 38 w 356"/>
                <a:gd name="T19" fmla="*/ 6 h 300"/>
                <a:gd name="T20" fmla="*/ 20 w 356"/>
                <a:gd name="T21" fmla="*/ 19 h 300"/>
                <a:gd name="T22" fmla="*/ 3 w 356"/>
                <a:gd name="T23" fmla="*/ 43 h 300"/>
                <a:gd name="T24" fmla="*/ 1 w 356"/>
                <a:gd name="T25" fmla="*/ 48 h 300"/>
                <a:gd name="T26" fmla="*/ 0 w 356"/>
                <a:gd name="T27" fmla="*/ 63 h 300"/>
                <a:gd name="T28" fmla="*/ 4 w 356"/>
                <a:gd name="T29" fmla="*/ 90 h 300"/>
                <a:gd name="T30" fmla="*/ 19 w 356"/>
                <a:gd name="T31" fmla="*/ 133 h 300"/>
                <a:gd name="T32" fmla="*/ 40 w 356"/>
                <a:gd name="T33" fmla="*/ 175 h 300"/>
                <a:gd name="T34" fmla="*/ 52 w 356"/>
                <a:gd name="T35" fmla="*/ 195 h 300"/>
                <a:gd name="T36" fmla="*/ 67 w 356"/>
                <a:gd name="T37" fmla="*/ 213 h 300"/>
                <a:gd name="T38" fmla="*/ 91 w 356"/>
                <a:gd name="T39" fmla="*/ 233 h 300"/>
                <a:gd name="T40" fmla="*/ 120 w 356"/>
                <a:gd name="T41" fmla="*/ 252 h 300"/>
                <a:gd name="T42" fmla="*/ 153 w 356"/>
                <a:gd name="T43" fmla="*/ 269 h 300"/>
                <a:gd name="T44" fmla="*/ 188 w 356"/>
                <a:gd name="T45" fmla="*/ 284 h 300"/>
                <a:gd name="T46" fmla="*/ 224 w 356"/>
                <a:gd name="T47" fmla="*/ 295 h 300"/>
                <a:gd name="T48" fmla="*/ 259 w 356"/>
                <a:gd name="T49" fmla="*/ 300 h 300"/>
                <a:gd name="T50" fmla="*/ 292 w 356"/>
                <a:gd name="T51" fmla="*/ 298 h 300"/>
                <a:gd name="T52" fmla="*/ 306 w 356"/>
                <a:gd name="T53" fmla="*/ 294 h 300"/>
                <a:gd name="T54" fmla="*/ 328 w 356"/>
                <a:gd name="T55" fmla="*/ 287 h 300"/>
                <a:gd name="T56" fmla="*/ 340 w 356"/>
                <a:gd name="T57" fmla="*/ 278 h 300"/>
                <a:gd name="T58" fmla="*/ 345 w 356"/>
                <a:gd name="T59" fmla="*/ 268 h 300"/>
                <a:gd name="T60" fmla="*/ 348 w 356"/>
                <a:gd name="T61" fmla="*/ 263 h 300"/>
                <a:gd name="T62" fmla="*/ 353 w 356"/>
                <a:gd name="T63" fmla="*/ 244 h 300"/>
                <a:gd name="T64" fmla="*/ 356 w 356"/>
                <a:gd name="T65" fmla="*/ 225 h 300"/>
                <a:gd name="T66" fmla="*/ 354 w 356"/>
                <a:gd name="T67" fmla="*/ 203 h 300"/>
                <a:gd name="T68" fmla="*/ 347 w 356"/>
                <a:gd name="T69" fmla="*/ 161 h 300"/>
                <a:gd name="T70" fmla="*/ 333 w 356"/>
                <a:gd name="T71" fmla="*/ 127 h 300"/>
                <a:gd name="T72" fmla="*/ 326 w 356"/>
                <a:gd name="T73" fmla="*/ 114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6" h="300">
                  <a:moveTo>
                    <a:pt x="326" y="114"/>
                  </a:moveTo>
                  <a:lnTo>
                    <a:pt x="326" y="114"/>
                  </a:lnTo>
                  <a:lnTo>
                    <a:pt x="321" y="107"/>
                  </a:lnTo>
                  <a:lnTo>
                    <a:pt x="313" y="100"/>
                  </a:lnTo>
                  <a:lnTo>
                    <a:pt x="302" y="91"/>
                  </a:lnTo>
                  <a:lnTo>
                    <a:pt x="288" y="81"/>
                  </a:lnTo>
                  <a:lnTo>
                    <a:pt x="255" y="62"/>
                  </a:lnTo>
                  <a:lnTo>
                    <a:pt x="216" y="43"/>
                  </a:lnTo>
                  <a:lnTo>
                    <a:pt x="196" y="34"/>
                  </a:lnTo>
                  <a:lnTo>
                    <a:pt x="177" y="25"/>
                  </a:lnTo>
                  <a:lnTo>
                    <a:pt x="157" y="17"/>
                  </a:lnTo>
                  <a:lnTo>
                    <a:pt x="138" y="10"/>
                  </a:lnTo>
                  <a:lnTo>
                    <a:pt x="120" y="6"/>
                  </a:lnTo>
                  <a:lnTo>
                    <a:pt x="103" y="1"/>
                  </a:lnTo>
                  <a:lnTo>
                    <a:pt x="89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57" y="1"/>
                  </a:lnTo>
                  <a:lnTo>
                    <a:pt x="48" y="3"/>
                  </a:lnTo>
                  <a:lnTo>
                    <a:pt x="38" y="6"/>
                  </a:lnTo>
                  <a:lnTo>
                    <a:pt x="29" y="11"/>
                  </a:lnTo>
                  <a:lnTo>
                    <a:pt x="20" y="19"/>
                  </a:lnTo>
                  <a:lnTo>
                    <a:pt x="11" y="28"/>
                  </a:lnTo>
                  <a:lnTo>
                    <a:pt x="3" y="43"/>
                  </a:lnTo>
                  <a:lnTo>
                    <a:pt x="3" y="43"/>
                  </a:lnTo>
                  <a:lnTo>
                    <a:pt x="1" y="48"/>
                  </a:lnTo>
                  <a:lnTo>
                    <a:pt x="1" y="55"/>
                  </a:lnTo>
                  <a:lnTo>
                    <a:pt x="0" y="63"/>
                  </a:lnTo>
                  <a:lnTo>
                    <a:pt x="1" y="72"/>
                  </a:lnTo>
                  <a:lnTo>
                    <a:pt x="4" y="90"/>
                  </a:lnTo>
                  <a:lnTo>
                    <a:pt x="11" y="112"/>
                  </a:lnTo>
                  <a:lnTo>
                    <a:pt x="19" y="133"/>
                  </a:lnTo>
                  <a:lnTo>
                    <a:pt x="29" y="155"/>
                  </a:lnTo>
                  <a:lnTo>
                    <a:pt x="40" y="175"/>
                  </a:lnTo>
                  <a:lnTo>
                    <a:pt x="52" y="195"/>
                  </a:lnTo>
                  <a:lnTo>
                    <a:pt x="52" y="195"/>
                  </a:lnTo>
                  <a:lnTo>
                    <a:pt x="58" y="203"/>
                  </a:lnTo>
                  <a:lnTo>
                    <a:pt x="67" y="213"/>
                  </a:lnTo>
                  <a:lnTo>
                    <a:pt x="78" y="223"/>
                  </a:lnTo>
                  <a:lnTo>
                    <a:pt x="91" y="233"/>
                  </a:lnTo>
                  <a:lnTo>
                    <a:pt x="104" y="242"/>
                  </a:lnTo>
                  <a:lnTo>
                    <a:pt x="120" y="252"/>
                  </a:lnTo>
                  <a:lnTo>
                    <a:pt x="136" y="262"/>
                  </a:lnTo>
                  <a:lnTo>
                    <a:pt x="153" y="269"/>
                  </a:lnTo>
                  <a:lnTo>
                    <a:pt x="170" y="278"/>
                  </a:lnTo>
                  <a:lnTo>
                    <a:pt x="188" y="284"/>
                  </a:lnTo>
                  <a:lnTo>
                    <a:pt x="206" y="290"/>
                  </a:lnTo>
                  <a:lnTo>
                    <a:pt x="224" y="295"/>
                  </a:lnTo>
                  <a:lnTo>
                    <a:pt x="242" y="298"/>
                  </a:lnTo>
                  <a:lnTo>
                    <a:pt x="259" y="300"/>
                  </a:lnTo>
                  <a:lnTo>
                    <a:pt x="276" y="300"/>
                  </a:lnTo>
                  <a:lnTo>
                    <a:pt x="292" y="298"/>
                  </a:lnTo>
                  <a:lnTo>
                    <a:pt x="292" y="298"/>
                  </a:lnTo>
                  <a:lnTo>
                    <a:pt x="306" y="294"/>
                  </a:lnTo>
                  <a:lnTo>
                    <a:pt x="319" y="291"/>
                  </a:lnTo>
                  <a:lnTo>
                    <a:pt x="328" y="287"/>
                  </a:lnTo>
                  <a:lnTo>
                    <a:pt x="334" y="282"/>
                  </a:lnTo>
                  <a:lnTo>
                    <a:pt x="340" y="278"/>
                  </a:lnTo>
                  <a:lnTo>
                    <a:pt x="343" y="273"/>
                  </a:lnTo>
                  <a:lnTo>
                    <a:pt x="345" y="268"/>
                  </a:lnTo>
                  <a:lnTo>
                    <a:pt x="348" y="263"/>
                  </a:lnTo>
                  <a:lnTo>
                    <a:pt x="348" y="263"/>
                  </a:lnTo>
                  <a:lnTo>
                    <a:pt x="351" y="254"/>
                  </a:lnTo>
                  <a:lnTo>
                    <a:pt x="353" y="244"/>
                  </a:lnTo>
                  <a:lnTo>
                    <a:pt x="354" y="235"/>
                  </a:lnTo>
                  <a:lnTo>
                    <a:pt x="356" y="225"/>
                  </a:lnTo>
                  <a:lnTo>
                    <a:pt x="356" y="214"/>
                  </a:lnTo>
                  <a:lnTo>
                    <a:pt x="354" y="203"/>
                  </a:lnTo>
                  <a:lnTo>
                    <a:pt x="351" y="183"/>
                  </a:lnTo>
                  <a:lnTo>
                    <a:pt x="347" y="161"/>
                  </a:lnTo>
                  <a:lnTo>
                    <a:pt x="340" y="143"/>
                  </a:lnTo>
                  <a:lnTo>
                    <a:pt x="333" y="127"/>
                  </a:lnTo>
                  <a:lnTo>
                    <a:pt x="326" y="114"/>
                  </a:lnTo>
                  <a:lnTo>
                    <a:pt x="326" y="114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900"/>
            <p:cNvSpPr>
              <a:spLocks/>
            </p:cNvSpPr>
            <p:nvPr/>
          </p:nvSpPr>
          <p:spPr bwMode="auto">
            <a:xfrm flipH="1">
              <a:off x="9332805" y="3071594"/>
              <a:ext cx="349563" cy="262087"/>
            </a:xfrm>
            <a:custGeom>
              <a:avLst/>
              <a:gdLst>
                <a:gd name="T0" fmla="*/ 306 w 335"/>
                <a:gd name="T1" fmla="*/ 114 h 290"/>
                <a:gd name="T2" fmla="*/ 292 w 335"/>
                <a:gd name="T3" fmla="*/ 100 h 290"/>
                <a:gd name="T4" fmla="*/ 267 w 335"/>
                <a:gd name="T5" fmla="*/ 82 h 290"/>
                <a:gd name="T6" fmla="*/ 196 w 335"/>
                <a:gd name="T7" fmla="*/ 42 h 290"/>
                <a:gd name="T8" fmla="*/ 156 w 335"/>
                <a:gd name="T9" fmla="*/ 25 h 290"/>
                <a:gd name="T10" fmla="*/ 117 w 335"/>
                <a:gd name="T11" fmla="*/ 11 h 290"/>
                <a:gd name="T12" fmla="*/ 83 w 335"/>
                <a:gd name="T13" fmla="*/ 1 h 290"/>
                <a:gd name="T14" fmla="*/ 56 w 335"/>
                <a:gd name="T15" fmla="*/ 0 h 290"/>
                <a:gd name="T16" fmla="*/ 40 w 335"/>
                <a:gd name="T17" fmla="*/ 1 h 290"/>
                <a:gd name="T18" fmla="*/ 27 w 335"/>
                <a:gd name="T19" fmla="*/ 5 h 290"/>
                <a:gd name="T20" fmla="*/ 17 w 335"/>
                <a:gd name="T21" fmla="*/ 14 h 290"/>
                <a:gd name="T22" fmla="*/ 5 w 335"/>
                <a:gd name="T23" fmla="*/ 31 h 290"/>
                <a:gd name="T24" fmla="*/ 3 w 335"/>
                <a:gd name="T25" fmla="*/ 36 h 290"/>
                <a:gd name="T26" fmla="*/ 0 w 335"/>
                <a:gd name="T27" fmla="*/ 60 h 290"/>
                <a:gd name="T28" fmla="*/ 2 w 335"/>
                <a:gd name="T29" fmla="*/ 100 h 290"/>
                <a:gd name="T30" fmla="*/ 12 w 335"/>
                <a:gd name="T31" fmla="*/ 144 h 290"/>
                <a:gd name="T32" fmla="*/ 26 w 335"/>
                <a:gd name="T33" fmla="*/ 175 h 290"/>
                <a:gd name="T34" fmla="*/ 31 w 335"/>
                <a:gd name="T35" fmla="*/ 184 h 290"/>
                <a:gd name="T36" fmla="*/ 47 w 335"/>
                <a:gd name="T37" fmla="*/ 203 h 290"/>
                <a:gd name="T38" fmla="*/ 70 w 335"/>
                <a:gd name="T39" fmla="*/ 223 h 290"/>
                <a:gd name="T40" fmla="*/ 98 w 335"/>
                <a:gd name="T41" fmla="*/ 241 h 290"/>
                <a:gd name="T42" fmla="*/ 132 w 335"/>
                <a:gd name="T43" fmla="*/ 259 h 290"/>
                <a:gd name="T44" fmla="*/ 167 w 335"/>
                <a:gd name="T45" fmla="*/ 273 h 290"/>
                <a:gd name="T46" fmla="*/ 204 w 335"/>
                <a:gd name="T47" fmla="*/ 284 h 290"/>
                <a:gd name="T48" fmla="*/ 239 w 335"/>
                <a:gd name="T49" fmla="*/ 290 h 290"/>
                <a:gd name="T50" fmla="*/ 271 w 335"/>
                <a:gd name="T51" fmla="*/ 288 h 290"/>
                <a:gd name="T52" fmla="*/ 286 w 335"/>
                <a:gd name="T53" fmla="*/ 284 h 290"/>
                <a:gd name="T54" fmla="*/ 307 w 335"/>
                <a:gd name="T55" fmla="*/ 277 h 290"/>
                <a:gd name="T56" fmla="*/ 318 w 335"/>
                <a:gd name="T57" fmla="*/ 267 h 290"/>
                <a:gd name="T58" fmla="*/ 325 w 335"/>
                <a:gd name="T59" fmla="*/ 257 h 290"/>
                <a:gd name="T60" fmla="*/ 327 w 335"/>
                <a:gd name="T61" fmla="*/ 252 h 290"/>
                <a:gd name="T62" fmla="*/ 333 w 335"/>
                <a:gd name="T63" fmla="*/ 235 h 290"/>
                <a:gd name="T64" fmla="*/ 335 w 335"/>
                <a:gd name="T65" fmla="*/ 216 h 290"/>
                <a:gd name="T66" fmla="*/ 334 w 335"/>
                <a:gd name="T67" fmla="*/ 197 h 290"/>
                <a:gd name="T68" fmla="*/ 326 w 335"/>
                <a:gd name="T69" fmla="*/ 158 h 290"/>
                <a:gd name="T70" fmla="*/ 313 w 335"/>
                <a:gd name="T71" fmla="*/ 127 h 290"/>
                <a:gd name="T72" fmla="*/ 306 w 335"/>
                <a:gd name="T73" fmla="*/ 114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5" h="290">
                  <a:moveTo>
                    <a:pt x="306" y="114"/>
                  </a:moveTo>
                  <a:lnTo>
                    <a:pt x="306" y="114"/>
                  </a:lnTo>
                  <a:lnTo>
                    <a:pt x="300" y="107"/>
                  </a:lnTo>
                  <a:lnTo>
                    <a:pt x="292" y="100"/>
                  </a:lnTo>
                  <a:lnTo>
                    <a:pt x="281" y="91"/>
                  </a:lnTo>
                  <a:lnTo>
                    <a:pt x="267" y="82"/>
                  </a:lnTo>
                  <a:lnTo>
                    <a:pt x="234" y="62"/>
                  </a:lnTo>
                  <a:lnTo>
                    <a:pt x="196" y="42"/>
                  </a:lnTo>
                  <a:lnTo>
                    <a:pt x="176" y="34"/>
                  </a:lnTo>
                  <a:lnTo>
                    <a:pt x="156" y="25"/>
                  </a:lnTo>
                  <a:lnTo>
                    <a:pt x="137" y="18"/>
                  </a:lnTo>
                  <a:lnTo>
                    <a:pt x="117" y="11"/>
                  </a:lnTo>
                  <a:lnTo>
                    <a:pt x="100" y="6"/>
                  </a:lnTo>
                  <a:lnTo>
                    <a:pt x="83" y="1"/>
                  </a:lnTo>
                  <a:lnTo>
                    <a:pt x="68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40" y="1"/>
                  </a:lnTo>
                  <a:lnTo>
                    <a:pt x="33" y="2"/>
                  </a:lnTo>
                  <a:lnTo>
                    <a:pt x="27" y="5"/>
                  </a:lnTo>
                  <a:lnTo>
                    <a:pt x="22" y="9"/>
                  </a:lnTo>
                  <a:lnTo>
                    <a:pt x="17" y="14"/>
                  </a:lnTo>
                  <a:lnTo>
                    <a:pt x="11" y="21"/>
                  </a:lnTo>
                  <a:lnTo>
                    <a:pt x="5" y="31"/>
                  </a:lnTo>
                  <a:lnTo>
                    <a:pt x="5" y="31"/>
                  </a:lnTo>
                  <a:lnTo>
                    <a:pt x="3" y="36"/>
                  </a:lnTo>
                  <a:lnTo>
                    <a:pt x="1" y="43"/>
                  </a:lnTo>
                  <a:lnTo>
                    <a:pt x="0" y="60"/>
                  </a:lnTo>
                  <a:lnTo>
                    <a:pt x="0" y="79"/>
                  </a:lnTo>
                  <a:lnTo>
                    <a:pt x="2" y="100"/>
                  </a:lnTo>
                  <a:lnTo>
                    <a:pt x="5" y="122"/>
                  </a:lnTo>
                  <a:lnTo>
                    <a:pt x="12" y="144"/>
                  </a:lnTo>
                  <a:lnTo>
                    <a:pt x="21" y="166"/>
                  </a:lnTo>
                  <a:lnTo>
                    <a:pt x="26" y="175"/>
                  </a:lnTo>
                  <a:lnTo>
                    <a:pt x="31" y="184"/>
                  </a:lnTo>
                  <a:lnTo>
                    <a:pt x="31" y="184"/>
                  </a:lnTo>
                  <a:lnTo>
                    <a:pt x="38" y="194"/>
                  </a:lnTo>
                  <a:lnTo>
                    <a:pt x="47" y="203"/>
                  </a:lnTo>
                  <a:lnTo>
                    <a:pt x="57" y="213"/>
                  </a:lnTo>
                  <a:lnTo>
                    <a:pt x="70" y="223"/>
                  </a:lnTo>
                  <a:lnTo>
                    <a:pt x="84" y="232"/>
                  </a:lnTo>
                  <a:lnTo>
                    <a:pt x="98" y="241"/>
                  </a:lnTo>
                  <a:lnTo>
                    <a:pt x="115" y="251"/>
                  </a:lnTo>
                  <a:lnTo>
                    <a:pt x="132" y="259"/>
                  </a:lnTo>
                  <a:lnTo>
                    <a:pt x="149" y="267"/>
                  </a:lnTo>
                  <a:lnTo>
                    <a:pt x="167" y="273"/>
                  </a:lnTo>
                  <a:lnTo>
                    <a:pt x="186" y="280"/>
                  </a:lnTo>
                  <a:lnTo>
                    <a:pt x="204" y="284"/>
                  </a:lnTo>
                  <a:lnTo>
                    <a:pt x="221" y="288"/>
                  </a:lnTo>
                  <a:lnTo>
                    <a:pt x="239" y="290"/>
                  </a:lnTo>
                  <a:lnTo>
                    <a:pt x="255" y="290"/>
                  </a:lnTo>
                  <a:lnTo>
                    <a:pt x="271" y="288"/>
                  </a:lnTo>
                  <a:lnTo>
                    <a:pt x="271" y="288"/>
                  </a:lnTo>
                  <a:lnTo>
                    <a:pt x="286" y="284"/>
                  </a:lnTo>
                  <a:lnTo>
                    <a:pt x="298" y="280"/>
                  </a:lnTo>
                  <a:lnTo>
                    <a:pt x="307" y="277"/>
                  </a:lnTo>
                  <a:lnTo>
                    <a:pt x="314" y="272"/>
                  </a:lnTo>
                  <a:lnTo>
                    <a:pt x="318" y="267"/>
                  </a:lnTo>
                  <a:lnTo>
                    <a:pt x="323" y="263"/>
                  </a:lnTo>
                  <a:lnTo>
                    <a:pt x="325" y="257"/>
                  </a:lnTo>
                  <a:lnTo>
                    <a:pt x="327" y="252"/>
                  </a:lnTo>
                  <a:lnTo>
                    <a:pt x="327" y="252"/>
                  </a:lnTo>
                  <a:lnTo>
                    <a:pt x="331" y="243"/>
                  </a:lnTo>
                  <a:lnTo>
                    <a:pt x="333" y="235"/>
                  </a:lnTo>
                  <a:lnTo>
                    <a:pt x="334" y="225"/>
                  </a:lnTo>
                  <a:lnTo>
                    <a:pt x="335" y="216"/>
                  </a:lnTo>
                  <a:lnTo>
                    <a:pt x="335" y="207"/>
                  </a:lnTo>
                  <a:lnTo>
                    <a:pt x="334" y="197"/>
                  </a:lnTo>
                  <a:lnTo>
                    <a:pt x="331" y="177"/>
                  </a:lnTo>
                  <a:lnTo>
                    <a:pt x="326" y="158"/>
                  </a:lnTo>
                  <a:lnTo>
                    <a:pt x="319" y="142"/>
                  </a:lnTo>
                  <a:lnTo>
                    <a:pt x="313" y="127"/>
                  </a:lnTo>
                  <a:lnTo>
                    <a:pt x="306" y="114"/>
                  </a:lnTo>
                  <a:lnTo>
                    <a:pt x="306" y="114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901"/>
            <p:cNvSpPr>
              <a:spLocks/>
            </p:cNvSpPr>
            <p:nvPr/>
          </p:nvSpPr>
          <p:spPr bwMode="auto">
            <a:xfrm flipH="1">
              <a:off x="9108086" y="3570806"/>
              <a:ext cx="1466918" cy="574095"/>
            </a:xfrm>
            <a:custGeom>
              <a:avLst/>
              <a:gdLst>
                <a:gd name="T0" fmla="*/ 443 w 1411"/>
                <a:gd name="T1" fmla="*/ 0 h 646"/>
                <a:gd name="T2" fmla="*/ 699 w 1411"/>
                <a:gd name="T3" fmla="*/ 117 h 646"/>
                <a:gd name="T4" fmla="*/ 699 w 1411"/>
                <a:gd name="T5" fmla="*/ 117 h 646"/>
                <a:gd name="T6" fmla="*/ 692 w 1411"/>
                <a:gd name="T7" fmla="*/ 124 h 646"/>
                <a:gd name="T8" fmla="*/ 685 w 1411"/>
                <a:gd name="T9" fmla="*/ 131 h 646"/>
                <a:gd name="T10" fmla="*/ 681 w 1411"/>
                <a:gd name="T11" fmla="*/ 138 h 646"/>
                <a:gd name="T12" fmla="*/ 676 w 1411"/>
                <a:gd name="T13" fmla="*/ 145 h 646"/>
                <a:gd name="T14" fmla="*/ 673 w 1411"/>
                <a:gd name="T15" fmla="*/ 153 h 646"/>
                <a:gd name="T16" fmla="*/ 670 w 1411"/>
                <a:gd name="T17" fmla="*/ 161 h 646"/>
                <a:gd name="T18" fmla="*/ 669 w 1411"/>
                <a:gd name="T19" fmla="*/ 169 h 646"/>
                <a:gd name="T20" fmla="*/ 668 w 1411"/>
                <a:gd name="T21" fmla="*/ 178 h 646"/>
                <a:gd name="T22" fmla="*/ 668 w 1411"/>
                <a:gd name="T23" fmla="*/ 178 h 646"/>
                <a:gd name="T24" fmla="*/ 669 w 1411"/>
                <a:gd name="T25" fmla="*/ 190 h 646"/>
                <a:gd name="T26" fmla="*/ 673 w 1411"/>
                <a:gd name="T27" fmla="*/ 203 h 646"/>
                <a:gd name="T28" fmla="*/ 679 w 1411"/>
                <a:gd name="T29" fmla="*/ 214 h 646"/>
                <a:gd name="T30" fmla="*/ 687 w 1411"/>
                <a:gd name="T31" fmla="*/ 225 h 646"/>
                <a:gd name="T32" fmla="*/ 696 w 1411"/>
                <a:gd name="T33" fmla="*/ 236 h 646"/>
                <a:gd name="T34" fmla="*/ 709 w 1411"/>
                <a:gd name="T35" fmla="*/ 247 h 646"/>
                <a:gd name="T36" fmla="*/ 722 w 1411"/>
                <a:gd name="T37" fmla="*/ 257 h 646"/>
                <a:gd name="T38" fmla="*/ 738 w 1411"/>
                <a:gd name="T39" fmla="*/ 265 h 646"/>
                <a:gd name="T40" fmla="*/ 755 w 1411"/>
                <a:gd name="T41" fmla="*/ 273 h 646"/>
                <a:gd name="T42" fmla="*/ 773 w 1411"/>
                <a:gd name="T43" fmla="*/ 280 h 646"/>
                <a:gd name="T44" fmla="*/ 792 w 1411"/>
                <a:gd name="T45" fmla="*/ 287 h 646"/>
                <a:gd name="T46" fmla="*/ 813 w 1411"/>
                <a:gd name="T47" fmla="*/ 291 h 646"/>
                <a:gd name="T48" fmla="*/ 834 w 1411"/>
                <a:gd name="T49" fmla="*/ 295 h 646"/>
                <a:gd name="T50" fmla="*/ 857 w 1411"/>
                <a:gd name="T51" fmla="*/ 299 h 646"/>
                <a:gd name="T52" fmla="*/ 880 w 1411"/>
                <a:gd name="T53" fmla="*/ 301 h 646"/>
                <a:gd name="T54" fmla="*/ 905 w 1411"/>
                <a:gd name="T55" fmla="*/ 301 h 646"/>
                <a:gd name="T56" fmla="*/ 905 w 1411"/>
                <a:gd name="T57" fmla="*/ 301 h 646"/>
                <a:gd name="T58" fmla="*/ 924 w 1411"/>
                <a:gd name="T59" fmla="*/ 301 h 646"/>
                <a:gd name="T60" fmla="*/ 943 w 1411"/>
                <a:gd name="T61" fmla="*/ 300 h 646"/>
                <a:gd name="T62" fmla="*/ 962 w 1411"/>
                <a:gd name="T63" fmla="*/ 298 h 646"/>
                <a:gd name="T64" fmla="*/ 980 w 1411"/>
                <a:gd name="T65" fmla="*/ 294 h 646"/>
                <a:gd name="T66" fmla="*/ 998 w 1411"/>
                <a:gd name="T67" fmla="*/ 291 h 646"/>
                <a:gd name="T68" fmla="*/ 1015 w 1411"/>
                <a:gd name="T69" fmla="*/ 287 h 646"/>
                <a:gd name="T70" fmla="*/ 1031 w 1411"/>
                <a:gd name="T71" fmla="*/ 282 h 646"/>
                <a:gd name="T72" fmla="*/ 1046 w 1411"/>
                <a:gd name="T73" fmla="*/ 276 h 646"/>
                <a:gd name="T74" fmla="*/ 1411 w 1411"/>
                <a:gd name="T75" fmla="*/ 443 h 646"/>
                <a:gd name="T76" fmla="*/ 968 w 1411"/>
                <a:gd name="T77" fmla="*/ 646 h 646"/>
                <a:gd name="T78" fmla="*/ 0 w 1411"/>
                <a:gd name="T79" fmla="*/ 203 h 646"/>
                <a:gd name="T80" fmla="*/ 443 w 1411"/>
                <a:gd name="T81" fmla="*/ 0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11" h="646">
                  <a:moveTo>
                    <a:pt x="443" y="0"/>
                  </a:moveTo>
                  <a:lnTo>
                    <a:pt x="699" y="117"/>
                  </a:lnTo>
                  <a:lnTo>
                    <a:pt x="699" y="117"/>
                  </a:lnTo>
                  <a:lnTo>
                    <a:pt x="692" y="124"/>
                  </a:lnTo>
                  <a:lnTo>
                    <a:pt x="685" y="131"/>
                  </a:lnTo>
                  <a:lnTo>
                    <a:pt x="681" y="138"/>
                  </a:lnTo>
                  <a:lnTo>
                    <a:pt x="676" y="145"/>
                  </a:lnTo>
                  <a:lnTo>
                    <a:pt x="673" y="153"/>
                  </a:lnTo>
                  <a:lnTo>
                    <a:pt x="670" y="161"/>
                  </a:lnTo>
                  <a:lnTo>
                    <a:pt x="669" y="169"/>
                  </a:lnTo>
                  <a:lnTo>
                    <a:pt x="668" y="178"/>
                  </a:lnTo>
                  <a:lnTo>
                    <a:pt x="668" y="178"/>
                  </a:lnTo>
                  <a:lnTo>
                    <a:pt x="669" y="190"/>
                  </a:lnTo>
                  <a:lnTo>
                    <a:pt x="673" y="203"/>
                  </a:lnTo>
                  <a:lnTo>
                    <a:pt x="679" y="214"/>
                  </a:lnTo>
                  <a:lnTo>
                    <a:pt x="687" y="225"/>
                  </a:lnTo>
                  <a:lnTo>
                    <a:pt x="696" y="236"/>
                  </a:lnTo>
                  <a:lnTo>
                    <a:pt x="709" y="247"/>
                  </a:lnTo>
                  <a:lnTo>
                    <a:pt x="722" y="257"/>
                  </a:lnTo>
                  <a:lnTo>
                    <a:pt x="738" y="265"/>
                  </a:lnTo>
                  <a:lnTo>
                    <a:pt x="755" y="273"/>
                  </a:lnTo>
                  <a:lnTo>
                    <a:pt x="773" y="280"/>
                  </a:lnTo>
                  <a:lnTo>
                    <a:pt x="792" y="287"/>
                  </a:lnTo>
                  <a:lnTo>
                    <a:pt x="813" y="291"/>
                  </a:lnTo>
                  <a:lnTo>
                    <a:pt x="834" y="295"/>
                  </a:lnTo>
                  <a:lnTo>
                    <a:pt x="857" y="299"/>
                  </a:lnTo>
                  <a:lnTo>
                    <a:pt x="880" y="301"/>
                  </a:lnTo>
                  <a:lnTo>
                    <a:pt x="905" y="301"/>
                  </a:lnTo>
                  <a:lnTo>
                    <a:pt x="905" y="301"/>
                  </a:lnTo>
                  <a:lnTo>
                    <a:pt x="924" y="301"/>
                  </a:lnTo>
                  <a:lnTo>
                    <a:pt x="943" y="300"/>
                  </a:lnTo>
                  <a:lnTo>
                    <a:pt x="962" y="298"/>
                  </a:lnTo>
                  <a:lnTo>
                    <a:pt x="980" y="294"/>
                  </a:lnTo>
                  <a:lnTo>
                    <a:pt x="998" y="291"/>
                  </a:lnTo>
                  <a:lnTo>
                    <a:pt x="1015" y="287"/>
                  </a:lnTo>
                  <a:lnTo>
                    <a:pt x="1031" y="282"/>
                  </a:lnTo>
                  <a:lnTo>
                    <a:pt x="1046" y="276"/>
                  </a:lnTo>
                  <a:lnTo>
                    <a:pt x="1411" y="443"/>
                  </a:lnTo>
                  <a:lnTo>
                    <a:pt x="968" y="646"/>
                  </a:lnTo>
                  <a:lnTo>
                    <a:pt x="0" y="203"/>
                  </a:lnTo>
                  <a:lnTo>
                    <a:pt x="443" y="0"/>
                  </a:lnTo>
                  <a:close/>
                </a:path>
              </a:pathLst>
            </a:custGeom>
            <a:solidFill>
              <a:srgbClr val="ABD7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902"/>
            <p:cNvSpPr>
              <a:spLocks/>
            </p:cNvSpPr>
            <p:nvPr/>
          </p:nvSpPr>
          <p:spPr bwMode="auto">
            <a:xfrm flipH="1">
              <a:off x="9108086" y="3570806"/>
              <a:ext cx="1466918" cy="574095"/>
            </a:xfrm>
            <a:custGeom>
              <a:avLst/>
              <a:gdLst>
                <a:gd name="T0" fmla="*/ 443 w 1411"/>
                <a:gd name="T1" fmla="*/ 0 h 646"/>
                <a:gd name="T2" fmla="*/ 699 w 1411"/>
                <a:gd name="T3" fmla="*/ 117 h 646"/>
                <a:gd name="T4" fmla="*/ 699 w 1411"/>
                <a:gd name="T5" fmla="*/ 117 h 646"/>
                <a:gd name="T6" fmla="*/ 692 w 1411"/>
                <a:gd name="T7" fmla="*/ 124 h 646"/>
                <a:gd name="T8" fmla="*/ 685 w 1411"/>
                <a:gd name="T9" fmla="*/ 131 h 646"/>
                <a:gd name="T10" fmla="*/ 681 w 1411"/>
                <a:gd name="T11" fmla="*/ 138 h 646"/>
                <a:gd name="T12" fmla="*/ 676 w 1411"/>
                <a:gd name="T13" fmla="*/ 145 h 646"/>
                <a:gd name="T14" fmla="*/ 673 w 1411"/>
                <a:gd name="T15" fmla="*/ 153 h 646"/>
                <a:gd name="T16" fmla="*/ 670 w 1411"/>
                <a:gd name="T17" fmla="*/ 161 h 646"/>
                <a:gd name="T18" fmla="*/ 669 w 1411"/>
                <a:gd name="T19" fmla="*/ 169 h 646"/>
                <a:gd name="T20" fmla="*/ 668 w 1411"/>
                <a:gd name="T21" fmla="*/ 178 h 646"/>
                <a:gd name="T22" fmla="*/ 668 w 1411"/>
                <a:gd name="T23" fmla="*/ 178 h 646"/>
                <a:gd name="T24" fmla="*/ 669 w 1411"/>
                <a:gd name="T25" fmla="*/ 190 h 646"/>
                <a:gd name="T26" fmla="*/ 673 w 1411"/>
                <a:gd name="T27" fmla="*/ 203 h 646"/>
                <a:gd name="T28" fmla="*/ 679 w 1411"/>
                <a:gd name="T29" fmla="*/ 214 h 646"/>
                <a:gd name="T30" fmla="*/ 687 w 1411"/>
                <a:gd name="T31" fmla="*/ 225 h 646"/>
                <a:gd name="T32" fmla="*/ 696 w 1411"/>
                <a:gd name="T33" fmla="*/ 236 h 646"/>
                <a:gd name="T34" fmla="*/ 709 w 1411"/>
                <a:gd name="T35" fmla="*/ 247 h 646"/>
                <a:gd name="T36" fmla="*/ 722 w 1411"/>
                <a:gd name="T37" fmla="*/ 257 h 646"/>
                <a:gd name="T38" fmla="*/ 738 w 1411"/>
                <a:gd name="T39" fmla="*/ 265 h 646"/>
                <a:gd name="T40" fmla="*/ 755 w 1411"/>
                <a:gd name="T41" fmla="*/ 273 h 646"/>
                <a:gd name="T42" fmla="*/ 773 w 1411"/>
                <a:gd name="T43" fmla="*/ 280 h 646"/>
                <a:gd name="T44" fmla="*/ 792 w 1411"/>
                <a:gd name="T45" fmla="*/ 287 h 646"/>
                <a:gd name="T46" fmla="*/ 813 w 1411"/>
                <a:gd name="T47" fmla="*/ 291 h 646"/>
                <a:gd name="T48" fmla="*/ 834 w 1411"/>
                <a:gd name="T49" fmla="*/ 295 h 646"/>
                <a:gd name="T50" fmla="*/ 857 w 1411"/>
                <a:gd name="T51" fmla="*/ 299 h 646"/>
                <a:gd name="T52" fmla="*/ 880 w 1411"/>
                <a:gd name="T53" fmla="*/ 301 h 646"/>
                <a:gd name="T54" fmla="*/ 905 w 1411"/>
                <a:gd name="T55" fmla="*/ 301 h 646"/>
                <a:gd name="T56" fmla="*/ 905 w 1411"/>
                <a:gd name="T57" fmla="*/ 301 h 646"/>
                <a:gd name="T58" fmla="*/ 924 w 1411"/>
                <a:gd name="T59" fmla="*/ 301 h 646"/>
                <a:gd name="T60" fmla="*/ 943 w 1411"/>
                <a:gd name="T61" fmla="*/ 300 h 646"/>
                <a:gd name="T62" fmla="*/ 962 w 1411"/>
                <a:gd name="T63" fmla="*/ 298 h 646"/>
                <a:gd name="T64" fmla="*/ 980 w 1411"/>
                <a:gd name="T65" fmla="*/ 294 h 646"/>
                <a:gd name="T66" fmla="*/ 998 w 1411"/>
                <a:gd name="T67" fmla="*/ 291 h 646"/>
                <a:gd name="T68" fmla="*/ 1015 w 1411"/>
                <a:gd name="T69" fmla="*/ 287 h 646"/>
                <a:gd name="T70" fmla="*/ 1031 w 1411"/>
                <a:gd name="T71" fmla="*/ 282 h 646"/>
                <a:gd name="T72" fmla="*/ 1046 w 1411"/>
                <a:gd name="T73" fmla="*/ 276 h 646"/>
                <a:gd name="T74" fmla="*/ 1411 w 1411"/>
                <a:gd name="T75" fmla="*/ 443 h 646"/>
                <a:gd name="T76" fmla="*/ 968 w 1411"/>
                <a:gd name="T77" fmla="*/ 646 h 646"/>
                <a:gd name="T78" fmla="*/ 0 w 1411"/>
                <a:gd name="T79" fmla="*/ 203 h 646"/>
                <a:gd name="T80" fmla="*/ 443 w 1411"/>
                <a:gd name="T81" fmla="*/ 0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11" h="646">
                  <a:moveTo>
                    <a:pt x="443" y="0"/>
                  </a:moveTo>
                  <a:lnTo>
                    <a:pt x="699" y="117"/>
                  </a:lnTo>
                  <a:lnTo>
                    <a:pt x="699" y="117"/>
                  </a:lnTo>
                  <a:lnTo>
                    <a:pt x="692" y="124"/>
                  </a:lnTo>
                  <a:lnTo>
                    <a:pt x="685" y="131"/>
                  </a:lnTo>
                  <a:lnTo>
                    <a:pt x="681" y="138"/>
                  </a:lnTo>
                  <a:lnTo>
                    <a:pt x="676" y="145"/>
                  </a:lnTo>
                  <a:lnTo>
                    <a:pt x="673" y="153"/>
                  </a:lnTo>
                  <a:lnTo>
                    <a:pt x="670" y="161"/>
                  </a:lnTo>
                  <a:lnTo>
                    <a:pt x="669" y="169"/>
                  </a:lnTo>
                  <a:lnTo>
                    <a:pt x="668" y="178"/>
                  </a:lnTo>
                  <a:lnTo>
                    <a:pt x="668" y="178"/>
                  </a:lnTo>
                  <a:lnTo>
                    <a:pt x="669" y="190"/>
                  </a:lnTo>
                  <a:lnTo>
                    <a:pt x="673" y="203"/>
                  </a:lnTo>
                  <a:lnTo>
                    <a:pt x="679" y="214"/>
                  </a:lnTo>
                  <a:lnTo>
                    <a:pt x="687" y="225"/>
                  </a:lnTo>
                  <a:lnTo>
                    <a:pt x="696" y="236"/>
                  </a:lnTo>
                  <a:lnTo>
                    <a:pt x="709" y="247"/>
                  </a:lnTo>
                  <a:lnTo>
                    <a:pt x="722" y="257"/>
                  </a:lnTo>
                  <a:lnTo>
                    <a:pt x="738" y="265"/>
                  </a:lnTo>
                  <a:lnTo>
                    <a:pt x="755" y="273"/>
                  </a:lnTo>
                  <a:lnTo>
                    <a:pt x="773" y="280"/>
                  </a:lnTo>
                  <a:lnTo>
                    <a:pt x="792" y="287"/>
                  </a:lnTo>
                  <a:lnTo>
                    <a:pt x="813" y="291"/>
                  </a:lnTo>
                  <a:lnTo>
                    <a:pt x="834" y="295"/>
                  </a:lnTo>
                  <a:lnTo>
                    <a:pt x="857" y="299"/>
                  </a:lnTo>
                  <a:lnTo>
                    <a:pt x="880" y="301"/>
                  </a:lnTo>
                  <a:lnTo>
                    <a:pt x="905" y="301"/>
                  </a:lnTo>
                  <a:lnTo>
                    <a:pt x="905" y="301"/>
                  </a:lnTo>
                  <a:lnTo>
                    <a:pt x="924" y="301"/>
                  </a:lnTo>
                  <a:lnTo>
                    <a:pt x="943" y="300"/>
                  </a:lnTo>
                  <a:lnTo>
                    <a:pt x="962" y="298"/>
                  </a:lnTo>
                  <a:lnTo>
                    <a:pt x="980" y="294"/>
                  </a:lnTo>
                  <a:lnTo>
                    <a:pt x="998" y="291"/>
                  </a:lnTo>
                  <a:lnTo>
                    <a:pt x="1015" y="287"/>
                  </a:lnTo>
                  <a:lnTo>
                    <a:pt x="1031" y="282"/>
                  </a:lnTo>
                  <a:lnTo>
                    <a:pt x="1046" y="276"/>
                  </a:lnTo>
                  <a:lnTo>
                    <a:pt x="1411" y="443"/>
                  </a:lnTo>
                  <a:lnTo>
                    <a:pt x="968" y="646"/>
                  </a:lnTo>
                  <a:lnTo>
                    <a:pt x="0" y="203"/>
                  </a:lnTo>
                  <a:lnTo>
                    <a:pt x="44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903"/>
            <p:cNvSpPr>
              <a:spLocks/>
            </p:cNvSpPr>
            <p:nvPr/>
          </p:nvSpPr>
          <p:spPr bwMode="auto">
            <a:xfrm flipH="1">
              <a:off x="9488860" y="3676889"/>
              <a:ext cx="393259" cy="162244"/>
            </a:xfrm>
            <a:custGeom>
              <a:avLst/>
              <a:gdLst>
                <a:gd name="T0" fmla="*/ 31 w 378"/>
                <a:gd name="T1" fmla="*/ 0 h 184"/>
                <a:gd name="T2" fmla="*/ 160 w 378"/>
                <a:gd name="T3" fmla="*/ 60 h 184"/>
                <a:gd name="T4" fmla="*/ 109 w 378"/>
                <a:gd name="T5" fmla="*/ 86 h 184"/>
                <a:gd name="T6" fmla="*/ 109 w 378"/>
                <a:gd name="T7" fmla="*/ 86 h 184"/>
                <a:gd name="T8" fmla="*/ 103 w 378"/>
                <a:gd name="T9" fmla="*/ 89 h 184"/>
                <a:gd name="T10" fmla="*/ 98 w 378"/>
                <a:gd name="T11" fmla="*/ 93 h 184"/>
                <a:gd name="T12" fmla="*/ 94 w 378"/>
                <a:gd name="T13" fmla="*/ 98 h 184"/>
                <a:gd name="T14" fmla="*/ 92 w 378"/>
                <a:gd name="T15" fmla="*/ 105 h 184"/>
                <a:gd name="T16" fmla="*/ 91 w 378"/>
                <a:gd name="T17" fmla="*/ 110 h 184"/>
                <a:gd name="T18" fmla="*/ 90 w 378"/>
                <a:gd name="T19" fmla="*/ 117 h 184"/>
                <a:gd name="T20" fmla="*/ 92 w 378"/>
                <a:gd name="T21" fmla="*/ 123 h 184"/>
                <a:gd name="T22" fmla="*/ 94 w 378"/>
                <a:gd name="T23" fmla="*/ 130 h 184"/>
                <a:gd name="T24" fmla="*/ 94 w 378"/>
                <a:gd name="T25" fmla="*/ 130 h 184"/>
                <a:gd name="T26" fmla="*/ 97 w 378"/>
                <a:gd name="T27" fmla="*/ 134 h 184"/>
                <a:gd name="T28" fmla="*/ 100 w 378"/>
                <a:gd name="T29" fmla="*/ 137 h 184"/>
                <a:gd name="T30" fmla="*/ 107 w 378"/>
                <a:gd name="T31" fmla="*/ 143 h 184"/>
                <a:gd name="T32" fmla="*/ 116 w 378"/>
                <a:gd name="T33" fmla="*/ 146 h 184"/>
                <a:gd name="T34" fmla="*/ 125 w 378"/>
                <a:gd name="T35" fmla="*/ 148 h 184"/>
                <a:gd name="T36" fmla="*/ 125 w 378"/>
                <a:gd name="T37" fmla="*/ 148 h 184"/>
                <a:gd name="T38" fmla="*/ 133 w 378"/>
                <a:gd name="T39" fmla="*/ 147 h 184"/>
                <a:gd name="T40" fmla="*/ 140 w 378"/>
                <a:gd name="T41" fmla="*/ 144 h 184"/>
                <a:gd name="T42" fmla="*/ 238 w 378"/>
                <a:gd name="T43" fmla="*/ 95 h 184"/>
                <a:gd name="T44" fmla="*/ 267 w 378"/>
                <a:gd name="T45" fmla="*/ 108 h 184"/>
                <a:gd name="T46" fmla="*/ 338 w 378"/>
                <a:gd name="T47" fmla="*/ 142 h 184"/>
                <a:gd name="T48" fmla="*/ 338 w 378"/>
                <a:gd name="T49" fmla="*/ 142 h 184"/>
                <a:gd name="T50" fmla="*/ 342 w 378"/>
                <a:gd name="T51" fmla="*/ 144 h 184"/>
                <a:gd name="T52" fmla="*/ 348 w 378"/>
                <a:gd name="T53" fmla="*/ 145 h 184"/>
                <a:gd name="T54" fmla="*/ 378 w 378"/>
                <a:gd name="T55" fmla="*/ 159 h 184"/>
                <a:gd name="T56" fmla="*/ 378 w 378"/>
                <a:gd name="T57" fmla="*/ 159 h 184"/>
                <a:gd name="T58" fmla="*/ 363 w 378"/>
                <a:gd name="T59" fmla="*/ 165 h 184"/>
                <a:gd name="T60" fmla="*/ 347 w 378"/>
                <a:gd name="T61" fmla="*/ 170 h 184"/>
                <a:gd name="T62" fmla="*/ 330 w 378"/>
                <a:gd name="T63" fmla="*/ 174 h 184"/>
                <a:gd name="T64" fmla="*/ 312 w 378"/>
                <a:gd name="T65" fmla="*/ 177 h 184"/>
                <a:gd name="T66" fmla="*/ 294 w 378"/>
                <a:gd name="T67" fmla="*/ 181 h 184"/>
                <a:gd name="T68" fmla="*/ 275 w 378"/>
                <a:gd name="T69" fmla="*/ 183 h 184"/>
                <a:gd name="T70" fmla="*/ 256 w 378"/>
                <a:gd name="T71" fmla="*/ 184 h 184"/>
                <a:gd name="T72" fmla="*/ 237 w 378"/>
                <a:gd name="T73" fmla="*/ 184 h 184"/>
                <a:gd name="T74" fmla="*/ 237 w 378"/>
                <a:gd name="T75" fmla="*/ 184 h 184"/>
                <a:gd name="T76" fmla="*/ 212 w 378"/>
                <a:gd name="T77" fmla="*/ 184 h 184"/>
                <a:gd name="T78" fmla="*/ 189 w 378"/>
                <a:gd name="T79" fmla="*/ 182 h 184"/>
                <a:gd name="T80" fmla="*/ 166 w 378"/>
                <a:gd name="T81" fmla="*/ 178 h 184"/>
                <a:gd name="T82" fmla="*/ 145 w 378"/>
                <a:gd name="T83" fmla="*/ 174 h 184"/>
                <a:gd name="T84" fmla="*/ 124 w 378"/>
                <a:gd name="T85" fmla="*/ 170 h 184"/>
                <a:gd name="T86" fmla="*/ 105 w 378"/>
                <a:gd name="T87" fmla="*/ 163 h 184"/>
                <a:gd name="T88" fmla="*/ 87 w 378"/>
                <a:gd name="T89" fmla="*/ 156 h 184"/>
                <a:gd name="T90" fmla="*/ 70 w 378"/>
                <a:gd name="T91" fmla="*/ 148 h 184"/>
                <a:gd name="T92" fmla="*/ 54 w 378"/>
                <a:gd name="T93" fmla="*/ 140 h 184"/>
                <a:gd name="T94" fmla="*/ 41 w 378"/>
                <a:gd name="T95" fmla="*/ 130 h 184"/>
                <a:gd name="T96" fmla="*/ 28 w 378"/>
                <a:gd name="T97" fmla="*/ 119 h 184"/>
                <a:gd name="T98" fmla="*/ 19 w 378"/>
                <a:gd name="T99" fmla="*/ 108 h 184"/>
                <a:gd name="T100" fmla="*/ 11 w 378"/>
                <a:gd name="T101" fmla="*/ 97 h 184"/>
                <a:gd name="T102" fmla="*/ 5 w 378"/>
                <a:gd name="T103" fmla="*/ 86 h 184"/>
                <a:gd name="T104" fmla="*/ 1 w 378"/>
                <a:gd name="T105" fmla="*/ 73 h 184"/>
                <a:gd name="T106" fmla="*/ 0 w 378"/>
                <a:gd name="T107" fmla="*/ 61 h 184"/>
                <a:gd name="T108" fmla="*/ 0 w 378"/>
                <a:gd name="T109" fmla="*/ 61 h 184"/>
                <a:gd name="T110" fmla="*/ 1 w 378"/>
                <a:gd name="T111" fmla="*/ 52 h 184"/>
                <a:gd name="T112" fmla="*/ 2 w 378"/>
                <a:gd name="T113" fmla="*/ 44 h 184"/>
                <a:gd name="T114" fmla="*/ 5 w 378"/>
                <a:gd name="T115" fmla="*/ 36 h 184"/>
                <a:gd name="T116" fmla="*/ 8 w 378"/>
                <a:gd name="T117" fmla="*/ 28 h 184"/>
                <a:gd name="T118" fmla="*/ 13 w 378"/>
                <a:gd name="T119" fmla="*/ 21 h 184"/>
                <a:gd name="T120" fmla="*/ 17 w 378"/>
                <a:gd name="T121" fmla="*/ 14 h 184"/>
                <a:gd name="T122" fmla="*/ 24 w 378"/>
                <a:gd name="T123" fmla="*/ 7 h 184"/>
                <a:gd name="T124" fmla="*/ 31 w 378"/>
                <a:gd name="T125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78" h="184">
                  <a:moveTo>
                    <a:pt x="31" y="0"/>
                  </a:moveTo>
                  <a:lnTo>
                    <a:pt x="160" y="60"/>
                  </a:lnTo>
                  <a:lnTo>
                    <a:pt x="109" y="86"/>
                  </a:lnTo>
                  <a:lnTo>
                    <a:pt x="109" y="86"/>
                  </a:lnTo>
                  <a:lnTo>
                    <a:pt x="103" y="89"/>
                  </a:lnTo>
                  <a:lnTo>
                    <a:pt x="98" y="93"/>
                  </a:lnTo>
                  <a:lnTo>
                    <a:pt x="94" y="98"/>
                  </a:lnTo>
                  <a:lnTo>
                    <a:pt x="92" y="105"/>
                  </a:lnTo>
                  <a:lnTo>
                    <a:pt x="91" y="110"/>
                  </a:lnTo>
                  <a:lnTo>
                    <a:pt x="90" y="117"/>
                  </a:lnTo>
                  <a:lnTo>
                    <a:pt x="92" y="123"/>
                  </a:lnTo>
                  <a:lnTo>
                    <a:pt x="94" y="130"/>
                  </a:lnTo>
                  <a:lnTo>
                    <a:pt x="94" y="130"/>
                  </a:lnTo>
                  <a:lnTo>
                    <a:pt x="97" y="134"/>
                  </a:lnTo>
                  <a:lnTo>
                    <a:pt x="100" y="137"/>
                  </a:lnTo>
                  <a:lnTo>
                    <a:pt x="107" y="143"/>
                  </a:lnTo>
                  <a:lnTo>
                    <a:pt x="116" y="146"/>
                  </a:lnTo>
                  <a:lnTo>
                    <a:pt x="125" y="148"/>
                  </a:lnTo>
                  <a:lnTo>
                    <a:pt x="125" y="148"/>
                  </a:lnTo>
                  <a:lnTo>
                    <a:pt x="133" y="147"/>
                  </a:lnTo>
                  <a:lnTo>
                    <a:pt x="140" y="144"/>
                  </a:lnTo>
                  <a:lnTo>
                    <a:pt x="238" y="95"/>
                  </a:lnTo>
                  <a:lnTo>
                    <a:pt x="267" y="108"/>
                  </a:lnTo>
                  <a:lnTo>
                    <a:pt x="338" y="142"/>
                  </a:lnTo>
                  <a:lnTo>
                    <a:pt x="338" y="142"/>
                  </a:lnTo>
                  <a:lnTo>
                    <a:pt x="342" y="144"/>
                  </a:lnTo>
                  <a:lnTo>
                    <a:pt x="348" y="145"/>
                  </a:lnTo>
                  <a:lnTo>
                    <a:pt x="378" y="159"/>
                  </a:lnTo>
                  <a:lnTo>
                    <a:pt x="378" y="159"/>
                  </a:lnTo>
                  <a:lnTo>
                    <a:pt x="363" y="165"/>
                  </a:lnTo>
                  <a:lnTo>
                    <a:pt x="347" y="170"/>
                  </a:lnTo>
                  <a:lnTo>
                    <a:pt x="330" y="174"/>
                  </a:lnTo>
                  <a:lnTo>
                    <a:pt x="312" y="177"/>
                  </a:lnTo>
                  <a:lnTo>
                    <a:pt x="294" y="181"/>
                  </a:lnTo>
                  <a:lnTo>
                    <a:pt x="275" y="183"/>
                  </a:lnTo>
                  <a:lnTo>
                    <a:pt x="256" y="184"/>
                  </a:lnTo>
                  <a:lnTo>
                    <a:pt x="237" y="184"/>
                  </a:lnTo>
                  <a:lnTo>
                    <a:pt x="237" y="184"/>
                  </a:lnTo>
                  <a:lnTo>
                    <a:pt x="212" y="184"/>
                  </a:lnTo>
                  <a:lnTo>
                    <a:pt x="189" y="182"/>
                  </a:lnTo>
                  <a:lnTo>
                    <a:pt x="166" y="178"/>
                  </a:lnTo>
                  <a:lnTo>
                    <a:pt x="145" y="174"/>
                  </a:lnTo>
                  <a:lnTo>
                    <a:pt x="124" y="170"/>
                  </a:lnTo>
                  <a:lnTo>
                    <a:pt x="105" y="163"/>
                  </a:lnTo>
                  <a:lnTo>
                    <a:pt x="87" y="156"/>
                  </a:lnTo>
                  <a:lnTo>
                    <a:pt x="70" y="148"/>
                  </a:lnTo>
                  <a:lnTo>
                    <a:pt x="54" y="140"/>
                  </a:lnTo>
                  <a:lnTo>
                    <a:pt x="41" y="130"/>
                  </a:lnTo>
                  <a:lnTo>
                    <a:pt x="28" y="119"/>
                  </a:lnTo>
                  <a:lnTo>
                    <a:pt x="19" y="108"/>
                  </a:lnTo>
                  <a:lnTo>
                    <a:pt x="11" y="97"/>
                  </a:lnTo>
                  <a:lnTo>
                    <a:pt x="5" y="86"/>
                  </a:lnTo>
                  <a:lnTo>
                    <a:pt x="1" y="73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1" y="52"/>
                  </a:lnTo>
                  <a:lnTo>
                    <a:pt x="2" y="44"/>
                  </a:lnTo>
                  <a:lnTo>
                    <a:pt x="5" y="36"/>
                  </a:lnTo>
                  <a:lnTo>
                    <a:pt x="8" y="28"/>
                  </a:lnTo>
                  <a:lnTo>
                    <a:pt x="13" y="21"/>
                  </a:lnTo>
                  <a:lnTo>
                    <a:pt x="17" y="14"/>
                  </a:lnTo>
                  <a:lnTo>
                    <a:pt x="24" y="7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7AC5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904"/>
            <p:cNvSpPr>
              <a:spLocks/>
            </p:cNvSpPr>
            <p:nvPr/>
          </p:nvSpPr>
          <p:spPr bwMode="auto">
            <a:xfrm flipH="1">
              <a:off x="9488860" y="3676889"/>
              <a:ext cx="393259" cy="162244"/>
            </a:xfrm>
            <a:custGeom>
              <a:avLst/>
              <a:gdLst>
                <a:gd name="T0" fmla="*/ 31 w 378"/>
                <a:gd name="T1" fmla="*/ 0 h 184"/>
                <a:gd name="T2" fmla="*/ 160 w 378"/>
                <a:gd name="T3" fmla="*/ 60 h 184"/>
                <a:gd name="T4" fmla="*/ 109 w 378"/>
                <a:gd name="T5" fmla="*/ 86 h 184"/>
                <a:gd name="T6" fmla="*/ 109 w 378"/>
                <a:gd name="T7" fmla="*/ 86 h 184"/>
                <a:gd name="T8" fmla="*/ 103 w 378"/>
                <a:gd name="T9" fmla="*/ 89 h 184"/>
                <a:gd name="T10" fmla="*/ 98 w 378"/>
                <a:gd name="T11" fmla="*/ 93 h 184"/>
                <a:gd name="T12" fmla="*/ 94 w 378"/>
                <a:gd name="T13" fmla="*/ 98 h 184"/>
                <a:gd name="T14" fmla="*/ 92 w 378"/>
                <a:gd name="T15" fmla="*/ 105 h 184"/>
                <a:gd name="T16" fmla="*/ 91 w 378"/>
                <a:gd name="T17" fmla="*/ 110 h 184"/>
                <a:gd name="T18" fmla="*/ 90 w 378"/>
                <a:gd name="T19" fmla="*/ 117 h 184"/>
                <a:gd name="T20" fmla="*/ 92 w 378"/>
                <a:gd name="T21" fmla="*/ 123 h 184"/>
                <a:gd name="T22" fmla="*/ 94 w 378"/>
                <a:gd name="T23" fmla="*/ 130 h 184"/>
                <a:gd name="T24" fmla="*/ 94 w 378"/>
                <a:gd name="T25" fmla="*/ 130 h 184"/>
                <a:gd name="T26" fmla="*/ 97 w 378"/>
                <a:gd name="T27" fmla="*/ 134 h 184"/>
                <a:gd name="T28" fmla="*/ 100 w 378"/>
                <a:gd name="T29" fmla="*/ 137 h 184"/>
                <a:gd name="T30" fmla="*/ 107 w 378"/>
                <a:gd name="T31" fmla="*/ 143 h 184"/>
                <a:gd name="T32" fmla="*/ 116 w 378"/>
                <a:gd name="T33" fmla="*/ 146 h 184"/>
                <a:gd name="T34" fmla="*/ 125 w 378"/>
                <a:gd name="T35" fmla="*/ 148 h 184"/>
                <a:gd name="T36" fmla="*/ 125 w 378"/>
                <a:gd name="T37" fmla="*/ 148 h 184"/>
                <a:gd name="T38" fmla="*/ 133 w 378"/>
                <a:gd name="T39" fmla="*/ 147 h 184"/>
                <a:gd name="T40" fmla="*/ 140 w 378"/>
                <a:gd name="T41" fmla="*/ 144 h 184"/>
                <a:gd name="T42" fmla="*/ 238 w 378"/>
                <a:gd name="T43" fmla="*/ 95 h 184"/>
                <a:gd name="T44" fmla="*/ 267 w 378"/>
                <a:gd name="T45" fmla="*/ 108 h 184"/>
                <a:gd name="T46" fmla="*/ 338 w 378"/>
                <a:gd name="T47" fmla="*/ 142 h 184"/>
                <a:gd name="T48" fmla="*/ 338 w 378"/>
                <a:gd name="T49" fmla="*/ 142 h 184"/>
                <a:gd name="T50" fmla="*/ 342 w 378"/>
                <a:gd name="T51" fmla="*/ 144 h 184"/>
                <a:gd name="T52" fmla="*/ 348 w 378"/>
                <a:gd name="T53" fmla="*/ 145 h 184"/>
                <a:gd name="T54" fmla="*/ 378 w 378"/>
                <a:gd name="T55" fmla="*/ 159 h 184"/>
                <a:gd name="T56" fmla="*/ 378 w 378"/>
                <a:gd name="T57" fmla="*/ 159 h 184"/>
                <a:gd name="T58" fmla="*/ 363 w 378"/>
                <a:gd name="T59" fmla="*/ 165 h 184"/>
                <a:gd name="T60" fmla="*/ 347 w 378"/>
                <a:gd name="T61" fmla="*/ 170 h 184"/>
                <a:gd name="T62" fmla="*/ 330 w 378"/>
                <a:gd name="T63" fmla="*/ 174 h 184"/>
                <a:gd name="T64" fmla="*/ 312 w 378"/>
                <a:gd name="T65" fmla="*/ 177 h 184"/>
                <a:gd name="T66" fmla="*/ 294 w 378"/>
                <a:gd name="T67" fmla="*/ 181 h 184"/>
                <a:gd name="T68" fmla="*/ 275 w 378"/>
                <a:gd name="T69" fmla="*/ 183 h 184"/>
                <a:gd name="T70" fmla="*/ 256 w 378"/>
                <a:gd name="T71" fmla="*/ 184 h 184"/>
                <a:gd name="T72" fmla="*/ 237 w 378"/>
                <a:gd name="T73" fmla="*/ 184 h 184"/>
                <a:gd name="T74" fmla="*/ 237 w 378"/>
                <a:gd name="T75" fmla="*/ 184 h 184"/>
                <a:gd name="T76" fmla="*/ 212 w 378"/>
                <a:gd name="T77" fmla="*/ 184 h 184"/>
                <a:gd name="T78" fmla="*/ 189 w 378"/>
                <a:gd name="T79" fmla="*/ 182 h 184"/>
                <a:gd name="T80" fmla="*/ 166 w 378"/>
                <a:gd name="T81" fmla="*/ 178 h 184"/>
                <a:gd name="T82" fmla="*/ 145 w 378"/>
                <a:gd name="T83" fmla="*/ 174 h 184"/>
                <a:gd name="T84" fmla="*/ 124 w 378"/>
                <a:gd name="T85" fmla="*/ 170 h 184"/>
                <a:gd name="T86" fmla="*/ 105 w 378"/>
                <a:gd name="T87" fmla="*/ 163 h 184"/>
                <a:gd name="T88" fmla="*/ 87 w 378"/>
                <a:gd name="T89" fmla="*/ 156 h 184"/>
                <a:gd name="T90" fmla="*/ 70 w 378"/>
                <a:gd name="T91" fmla="*/ 148 h 184"/>
                <a:gd name="T92" fmla="*/ 54 w 378"/>
                <a:gd name="T93" fmla="*/ 140 h 184"/>
                <a:gd name="T94" fmla="*/ 41 w 378"/>
                <a:gd name="T95" fmla="*/ 130 h 184"/>
                <a:gd name="T96" fmla="*/ 28 w 378"/>
                <a:gd name="T97" fmla="*/ 119 h 184"/>
                <a:gd name="T98" fmla="*/ 19 w 378"/>
                <a:gd name="T99" fmla="*/ 108 h 184"/>
                <a:gd name="T100" fmla="*/ 11 w 378"/>
                <a:gd name="T101" fmla="*/ 97 h 184"/>
                <a:gd name="T102" fmla="*/ 5 w 378"/>
                <a:gd name="T103" fmla="*/ 86 h 184"/>
                <a:gd name="T104" fmla="*/ 1 w 378"/>
                <a:gd name="T105" fmla="*/ 73 h 184"/>
                <a:gd name="T106" fmla="*/ 0 w 378"/>
                <a:gd name="T107" fmla="*/ 61 h 184"/>
                <a:gd name="T108" fmla="*/ 0 w 378"/>
                <a:gd name="T109" fmla="*/ 61 h 184"/>
                <a:gd name="T110" fmla="*/ 1 w 378"/>
                <a:gd name="T111" fmla="*/ 52 h 184"/>
                <a:gd name="T112" fmla="*/ 2 w 378"/>
                <a:gd name="T113" fmla="*/ 44 h 184"/>
                <a:gd name="T114" fmla="*/ 5 w 378"/>
                <a:gd name="T115" fmla="*/ 36 h 184"/>
                <a:gd name="T116" fmla="*/ 8 w 378"/>
                <a:gd name="T117" fmla="*/ 28 h 184"/>
                <a:gd name="T118" fmla="*/ 13 w 378"/>
                <a:gd name="T119" fmla="*/ 21 h 184"/>
                <a:gd name="T120" fmla="*/ 17 w 378"/>
                <a:gd name="T121" fmla="*/ 14 h 184"/>
                <a:gd name="T122" fmla="*/ 24 w 378"/>
                <a:gd name="T123" fmla="*/ 7 h 184"/>
                <a:gd name="T124" fmla="*/ 31 w 378"/>
                <a:gd name="T125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78" h="184">
                  <a:moveTo>
                    <a:pt x="31" y="0"/>
                  </a:moveTo>
                  <a:lnTo>
                    <a:pt x="160" y="60"/>
                  </a:lnTo>
                  <a:lnTo>
                    <a:pt x="109" y="86"/>
                  </a:lnTo>
                  <a:lnTo>
                    <a:pt x="109" y="86"/>
                  </a:lnTo>
                  <a:lnTo>
                    <a:pt x="103" y="89"/>
                  </a:lnTo>
                  <a:lnTo>
                    <a:pt x="98" y="93"/>
                  </a:lnTo>
                  <a:lnTo>
                    <a:pt x="94" y="98"/>
                  </a:lnTo>
                  <a:lnTo>
                    <a:pt x="92" y="105"/>
                  </a:lnTo>
                  <a:lnTo>
                    <a:pt x="91" y="110"/>
                  </a:lnTo>
                  <a:lnTo>
                    <a:pt x="90" y="117"/>
                  </a:lnTo>
                  <a:lnTo>
                    <a:pt x="92" y="123"/>
                  </a:lnTo>
                  <a:lnTo>
                    <a:pt x="94" y="130"/>
                  </a:lnTo>
                  <a:lnTo>
                    <a:pt x="94" y="130"/>
                  </a:lnTo>
                  <a:lnTo>
                    <a:pt x="97" y="134"/>
                  </a:lnTo>
                  <a:lnTo>
                    <a:pt x="100" y="137"/>
                  </a:lnTo>
                  <a:lnTo>
                    <a:pt x="107" y="143"/>
                  </a:lnTo>
                  <a:lnTo>
                    <a:pt x="116" y="146"/>
                  </a:lnTo>
                  <a:lnTo>
                    <a:pt x="125" y="148"/>
                  </a:lnTo>
                  <a:lnTo>
                    <a:pt x="125" y="148"/>
                  </a:lnTo>
                  <a:lnTo>
                    <a:pt x="133" y="147"/>
                  </a:lnTo>
                  <a:lnTo>
                    <a:pt x="140" y="144"/>
                  </a:lnTo>
                  <a:lnTo>
                    <a:pt x="238" y="95"/>
                  </a:lnTo>
                  <a:lnTo>
                    <a:pt x="267" y="108"/>
                  </a:lnTo>
                  <a:lnTo>
                    <a:pt x="338" y="142"/>
                  </a:lnTo>
                  <a:lnTo>
                    <a:pt x="338" y="142"/>
                  </a:lnTo>
                  <a:lnTo>
                    <a:pt x="342" y="144"/>
                  </a:lnTo>
                  <a:lnTo>
                    <a:pt x="348" y="145"/>
                  </a:lnTo>
                  <a:lnTo>
                    <a:pt x="378" y="159"/>
                  </a:lnTo>
                  <a:lnTo>
                    <a:pt x="378" y="159"/>
                  </a:lnTo>
                  <a:lnTo>
                    <a:pt x="363" y="165"/>
                  </a:lnTo>
                  <a:lnTo>
                    <a:pt x="347" y="170"/>
                  </a:lnTo>
                  <a:lnTo>
                    <a:pt x="330" y="174"/>
                  </a:lnTo>
                  <a:lnTo>
                    <a:pt x="312" y="177"/>
                  </a:lnTo>
                  <a:lnTo>
                    <a:pt x="294" y="181"/>
                  </a:lnTo>
                  <a:lnTo>
                    <a:pt x="275" y="183"/>
                  </a:lnTo>
                  <a:lnTo>
                    <a:pt x="256" y="184"/>
                  </a:lnTo>
                  <a:lnTo>
                    <a:pt x="237" y="184"/>
                  </a:lnTo>
                  <a:lnTo>
                    <a:pt x="237" y="184"/>
                  </a:lnTo>
                  <a:lnTo>
                    <a:pt x="212" y="184"/>
                  </a:lnTo>
                  <a:lnTo>
                    <a:pt x="189" y="182"/>
                  </a:lnTo>
                  <a:lnTo>
                    <a:pt x="166" y="178"/>
                  </a:lnTo>
                  <a:lnTo>
                    <a:pt x="145" y="174"/>
                  </a:lnTo>
                  <a:lnTo>
                    <a:pt x="124" y="170"/>
                  </a:lnTo>
                  <a:lnTo>
                    <a:pt x="105" y="163"/>
                  </a:lnTo>
                  <a:lnTo>
                    <a:pt x="87" y="156"/>
                  </a:lnTo>
                  <a:lnTo>
                    <a:pt x="70" y="148"/>
                  </a:lnTo>
                  <a:lnTo>
                    <a:pt x="54" y="140"/>
                  </a:lnTo>
                  <a:lnTo>
                    <a:pt x="41" y="130"/>
                  </a:lnTo>
                  <a:lnTo>
                    <a:pt x="28" y="119"/>
                  </a:lnTo>
                  <a:lnTo>
                    <a:pt x="19" y="108"/>
                  </a:lnTo>
                  <a:lnTo>
                    <a:pt x="11" y="97"/>
                  </a:lnTo>
                  <a:lnTo>
                    <a:pt x="5" y="86"/>
                  </a:lnTo>
                  <a:lnTo>
                    <a:pt x="1" y="73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1" y="52"/>
                  </a:lnTo>
                  <a:lnTo>
                    <a:pt x="2" y="44"/>
                  </a:lnTo>
                  <a:lnTo>
                    <a:pt x="5" y="36"/>
                  </a:lnTo>
                  <a:lnTo>
                    <a:pt x="8" y="28"/>
                  </a:lnTo>
                  <a:lnTo>
                    <a:pt x="13" y="21"/>
                  </a:lnTo>
                  <a:lnTo>
                    <a:pt x="17" y="14"/>
                  </a:lnTo>
                  <a:lnTo>
                    <a:pt x="24" y="7"/>
                  </a:lnTo>
                  <a:lnTo>
                    <a:pt x="3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905"/>
            <p:cNvSpPr>
              <a:spLocks/>
            </p:cNvSpPr>
            <p:nvPr/>
          </p:nvSpPr>
          <p:spPr bwMode="auto">
            <a:xfrm flipH="1">
              <a:off x="9520071" y="3770491"/>
              <a:ext cx="81149" cy="31201"/>
            </a:xfrm>
            <a:custGeom>
              <a:avLst/>
              <a:gdLst>
                <a:gd name="T0" fmla="*/ 0 w 81"/>
                <a:gd name="T1" fmla="*/ 0 h 37"/>
                <a:gd name="T2" fmla="*/ 81 w 81"/>
                <a:gd name="T3" fmla="*/ 37 h 37"/>
                <a:gd name="T4" fmla="*/ 81 w 81"/>
                <a:gd name="T5" fmla="*/ 37 h 37"/>
                <a:gd name="T6" fmla="*/ 75 w 81"/>
                <a:gd name="T7" fmla="*/ 36 h 37"/>
                <a:gd name="T8" fmla="*/ 71 w 81"/>
                <a:gd name="T9" fmla="*/ 34 h 37"/>
                <a:gd name="T10" fmla="*/ 0 w 81"/>
                <a:gd name="T11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37">
                  <a:moveTo>
                    <a:pt x="0" y="0"/>
                  </a:moveTo>
                  <a:lnTo>
                    <a:pt x="81" y="37"/>
                  </a:lnTo>
                  <a:lnTo>
                    <a:pt x="81" y="37"/>
                  </a:lnTo>
                  <a:lnTo>
                    <a:pt x="75" y="36"/>
                  </a:lnTo>
                  <a:lnTo>
                    <a:pt x="71" y="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906"/>
            <p:cNvSpPr>
              <a:spLocks/>
            </p:cNvSpPr>
            <p:nvPr/>
          </p:nvSpPr>
          <p:spPr bwMode="auto">
            <a:xfrm flipH="1">
              <a:off x="9520071" y="3770491"/>
              <a:ext cx="81149" cy="31201"/>
            </a:xfrm>
            <a:custGeom>
              <a:avLst/>
              <a:gdLst>
                <a:gd name="T0" fmla="*/ 0 w 81"/>
                <a:gd name="T1" fmla="*/ 0 h 37"/>
                <a:gd name="T2" fmla="*/ 81 w 81"/>
                <a:gd name="T3" fmla="*/ 37 h 37"/>
                <a:gd name="T4" fmla="*/ 81 w 81"/>
                <a:gd name="T5" fmla="*/ 37 h 37"/>
                <a:gd name="T6" fmla="*/ 75 w 81"/>
                <a:gd name="T7" fmla="*/ 36 h 37"/>
                <a:gd name="T8" fmla="*/ 71 w 81"/>
                <a:gd name="T9" fmla="*/ 34 h 37"/>
                <a:gd name="T10" fmla="*/ 0 w 81"/>
                <a:gd name="T11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37">
                  <a:moveTo>
                    <a:pt x="0" y="0"/>
                  </a:moveTo>
                  <a:lnTo>
                    <a:pt x="81" y="37"/>
                  </a:lnTo>
                  <a:lnTo>
                    <a:pt x="81" y="37"/>
                  </a:lnTo>
                  <a:lnTo>
                    <a:pt x="75" y="36"/>
                  </a:lnTo>
                  <a:lnTo>
                    <a:pt x="71" y="3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907"/>
            <p:cNvSpPr>
              <a:spLocks/>
            </p:cNvSpPr>
            <p:nvPr/>
          </p:nvSpPr>
          <p:spPr bwMode="auto">
            <a:xfrm flipH="1">
              <a:off x="9632431" y="3726810"/>
              <a:ext cx="156055" cy="81122"/>
            </a:xfrm>
            <a:custGeom>
              <a:avLst/>
              <a:gdLst>
                <a:gd name="T0" fmla="*/ 70 w 148"/>
                <a:gd name="T1" fmla="*/ 0 h 88"/>
                <a:gd name="T2" fmla="*/ 148 w 148"/>
                <a:gd name="T3" fmla="*/ 35 h 88"/>
                <a:gd name="T4" fmla="*/ 50 w 148"/>
                <a:gd name="T5" fmla="*/ 84 h 88"/>
                <a:gd name="T6" fmla="*/ 50 w 148"/>
                <a:gd name="T7" fmla="*/ 84 h 88"/>
                <a:gd name="T8" fmla="*/ 43 w 148"/>
                <a:gd name="T9" fmla="*/ 87 h 88"/>
                <a:gd name="T10" fmla="*/ 35 w 148"/>
                <a:gd name="T11" fmla="*/ 88 h 88"/>
                <a:gd name="T12" fmla="*/ 35 w 148"/>
                <a:gd name="T13" fmla="*/ 88 h 88"/>
                <a:gd name="T14" fmla="*/ 26 w 148"/>
                <a:gd name="T15" fmla="*/ 86 h 88"/>
                <a:gd name="T16" fmla="*/ 17 w 148"/>
                <a:gd name="T17" fmla="*/ 83 h 88"/>
                <a:gd name="T18" fmla="*/ 10 w 148"/>
                <a:gd name="T19" fmla="*/ 77 h 88"/>
                <a:gd name="T20" fmla="*/ 7 w 148"/>
                <a:gd name="T21" fmla="*/ 74 h 88"/>
                <a:gd name="T22" fmla="*/ 4 w 148"/>
                <a:gd name="T23" fmla="*/ 70 h 88"/>
                <a:gd name="T24" fmla="*/ 4 w 148"/>
                <a:gd name="T25" fmla="*/ 70 h 88"/>
                <a:gd name="T26" fmla="*/ 2 w 148"/>
                <a:gd name="T27" fmla="*/ 63 h 88"/>
                <a:gd name="T28" fmla="*/ 0 w 148"/>
                <a:gd name="T29" fmla="*/ 57 h 88"/>
                <a:gd name="T30" fmla="*/ 1 w 148"/>
                <a:gd name="T31" fmla="*/ 50 h 88"/>
                <a:gd name="T32" fmla="*/ 2 w 148"/>
                <a:gd name="T33" fmla="*/ 45 h 88"/>
                <a:gd name="T34" fmla="*/ 4 w 148"/>
                <a:gd name="T35" fmla="*/ 38 h 88"/>
                <a:gd name="T36" fmla="*/ 8 w 148"/>
                <a:gd name="T37" fmla="*/ 33 h 88"/>
                <a:gd name="T38" fmla="*/ 13 w 148"/>
                <a:gd name="T39" fmla="*/ 29 h 88"/>
                <a:gd name="T40" fmla="*/ 19 w 148"/>
                <a:gd name="T41" fmla="*/ 26 h 88"/>
                <a:gd name="T42" fmla="*/ 70 w 148"/>
                <a:gd name="T43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8" h="88">
                  <a:moveTo>
                    <a:pt x="70" y="0"/>
                  </a:moveTo>
                  <a:lnTo>
                    <a:pt x="148" y="35"/>
                  </a:lnTo>
                  <a:lnTo>
                    <a:pt x="50" y="84"/>
                  </a:lnTo>
                  <a:lnTo>
                    <a:pt x="50" y="84"/>
                  </a:lnTo>
                  <a:lnTo>
                    <a:pt x="43" y="87"/>
                  </a:lnTo>
                  <a:lnTo>
                    <a:pt x="35" y="88"/>
                  </a:lnTo>
                  <a:lnTo>
                    <a:pt x="35" y="88"/>
                  </a:lnTo>
                  <a:lnTo>
                    <a:pt x="26" y="86"/>
                  </a:lnTo>
                  <a:lnTo>
                    <a:pt x="17" y="83"/>
                  </a:lnTo>
                  <a:lnTo>
                    <a:pt x="10" y="77"/>
                  </a:lnTo>
                  <a:lnTo>
                    <a:pt x="7" y="74"/>
                  </a:lnTo>
                  <a:lnTo>
                    <a:pt x="4" y="70"/>
                  </a:lnTo>
                  <a:lnTo>
                    <a:pt x="4" y="70"/>
                  </a:lnTo>
                  <a:lnTo>
                    <a:pt x="2" y="63"/>
                  </a:lnTo>
                  <a:lnTo>
                    <a:pt x="0" y="57"/>
                  </a:lnTo>
                  <a:lnTo>
                    <a:pt x="1" y="50"/>
                  </a:lnTo>
                  <a:lnTo>
                    <a:pt x="2" y="45"/>
                  </a:lnTo>
                  <a:lnTo>
                    <a:pt x="4" y="38"/>
                  </a:lnTo>
                  <a:lnTo>
                    <a:pt x="8" y="33"/>
                  </a:lnTo>
                  <a:lnTo>
                    <a:pt x="13" y="29"/>
                  </a:lnTo>
                  <a:lnTo>
                    <a:pt x="19" y="26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2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908"/>
            <p:cNvSpPr>
              <a:spLocks/>
            </p:cNvSpPr>
            <p:nvPr/>
          </p:nvSpPr>
          <p:spPr bwMode="auto">
            <a:xfrm flipH="1">
              <a:off x="9632431" y="3726810"/>
              <a:ext cx="156055" cy="81122"/>
            </a:xfrm>
            <a:custGeom>
              <a:avLst/>
              <a:gdLst>
                <a:gd name="T0" fmla="*/ 70 w 148"/>
                <a:gd name="T1" fmla="*/ 0 h 88"/>
                <a:gd name="T2" fmla="*/ 148 w 148"/>
                <a:gd name="T3" fmla="*/ 35 h 88"/>
                <a:gd name="T4" fmla="*/ 50 w 148"/>
                <a:gd name="T5" fmla="*/ 84 h 88"/>
                <a:gd name="T6" fmla="*/ 50 w 148"/>
                <a:gd name="T7" fmla="*/ 84 h 88"/>
                <a:gd name="T8" fmla="*/ 43 w 148"/>
                <a:gd name="T9" fmla="*/ 87 h 88"/>
                <a:gd name="T10" fmla="*/ 35 w 148"/>
                <a:gd name="T11" fmla="*/ 88 h 88"/>
                <a:gd name="T12" fmla="*/ 35 w 148"/>
                <a:gd name="T13" fmla="*/ 88 h 88"/>
                <a:gd name="T14" fmla="*/ 26 w 148"/>
                <a:gd name="T15" fmla="*/ 86 h 88"/>
                <a:gd name="T16" fmla="*/ 17 w 148"/>
                <a:gd name="T17" fmla="*/ 83 h 88"/>
                <a:gd name="T18" fmla="*/ 10 w 148"/>
                <a:gd name="T19" fmla="*/ 77 h 88"/>
                <a:gd name="T20" fmla="*/ 7 w 148"/>
                <a:gd name="T21" fmla="*/ 74 h 88"/>
                <a:gd name="T22" fmla="*/ 4 w 148"/>
                <a:gd name="T23" fmla="*/ 70 h 88"/>
                <a:gd name="T24" fmla="*/ 4 w 148"/>
                <a:gd name="T25" fmla="*/ 70 h 88"/>
                <a:gd name="T26" fmla="*/ 2 w 148"/>
                <a:gd name="T27" fmla="*/ 63 h 88"/>
                <a:gd name="T28" fmla="*/ 0 w 148"/>
                <a:gd name="T29" fmla="*/ 57 h 88"/>
                <a:gd name="T30" fmla="*/ 1 w 148"/>
                <a:gd name="T31" fmla="*/ 50 h 88"/>
                <a:gd name="T32" fmla="*/ 2 w 148"/>
                <a:gd name="T33" fmla="*/ 45 h 88"/>
                <a:gd name="T34" fmla="*/ 4 w 148"/>
                <a:gd name="T35" fmla="*/ 38 h 88"/>
                <a:gd name="T36" fmla="*/ 8 w 148"/>
                <a:gd name="T37" fmla="*/ 33 h 88"/>
                <a:gd name="T38" fmla="*/ 13 w 148"/>
                <a:gd name="T39" fmla="*/ 29 h 88"/>
                <a:gd name="T40" fmla="*/ 19 w 148"/>
                <a:gd name="T41" fmla="*/ 26 h 88"/>
                <a:gd name="T42" fmla="*/ 70 w 148"/>
                <a:gd name="T43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8" h="88">
                  <a:moveTo>
                    <a:pt x="70" y="0"/>
                  </a:moveTo>
                  <a:lnTo>
                    <a:pt x="148" y="35"/>
                  </a:lnTo>
                  <a:lnTo>
                    <a:pt x="50" y="84"/>
                  </a:lnTo>
                  <a:lnTo>
                    <a:pt x="50" y="84"/>
                  </a:lnTo>
                  <a:lnTo>
                    <a:pt x="43" y="87"/>
                  </a:lnTo>
                  <a:lnTo>
                    <a:pt x="35" y="88"/>
                  </a:lnTo>
                  <a:lnTo>
                    <a:pt x="35" y="88"/>
                  </a:lnTo>
                  <a:lnTo>
                    <a:pt x="26" y="86"/>
                  </a:lnTo>
                  <a:lnTo>
                    <a:pt x="17" y="83"/>
                  </a:lnTo>
                  <a:lnTo>
                    <a:pt x="10" y="77"/>
                  </a:lnTo>
                  <a:lnTo>
                    <a:pt x="7" y="74"/>
                  </a:lnTo>
                  <a:lnTo>
                    <a:pt x="4" y="70"/>
                  </a:lnTo>
                  <a:lnTo>
                    <a:pt x="4" y="70"/>
                  </a:lnTo>
                  <a:lnTo>
                    <a:pt x="2" y="63"/>
                  </a:lnTo>
                  <a:lnTo>
                    <a:pt x="0" y="57"/>
                  </a:lnTo>
                  <a:lnTo>
                    <a:pt x="1" y="50"/>
                  </a:lnTo>
                  <a:lnTo>
                    <a:pt x="2" y="45"/>
                  </a:lnTo>
                  <a:lnTo>
                    <a:pt x="4" y="38"/>
                  </a:lnTo>
                  <a:lnTo>
                    <a:pt x="8" y="33"/>
                  </a:lnTo>
                  <a:lnTo>
                    <a:pt x="13" y="29"/>
                  </a:lnTo>
                  <a:lnTo>
                    <a:pt x="19" y="26"/>
                  </a:lnTo>
                  <a:lnTo>
                    <a:pt x="7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909"/>
            <p:cNvSpPr>
              <a:spLocks/>
            </p:cNvSpPr>
            <p:nvPr/>
          </p:nvSpPr>
          <p:spPr bwMode="auto">
            <a:xfrm flipH="1">
              <a:off x="9701095" y="3152716"/>
              <a:ext cx="131086" cy="149764"/>
            </a:xfrm>
            <a:custGeom>
              <a:avLst/>
              <a:gdLst>
                <a:gd name="T0" fmla="*/ 108 w 123"/>
                <a:gd name="T1" fmla="*/ 165 h 165"/>
                <a:gd name="T2" fmla="*/ 108 w 123"/>
                <a:gd name="T3" fmla="*/ 165 h 165"/>
                <a:gd name="T4" fmla="*/ 115 w 123"/>
                <a:gd name="T5" fmla="*/ 132 h 165"/>
                <a:gd name="T6" fmla="*/ 119 w 123"/>
                <a:gd name="T7" fmla="*/ 104 h 165"/>
                <a:gd name="T8" fmla="*/ 122 w 123"/>
                <a:gd name="T9" fmla="*/ 77 h 165"/>
                <a:gd name="T10" fmla="*/ 122 w 123"/>
                <a:gd name="T11" fmla="*/ 77 h 165"/>
                <a:gd name="T12" fmla="*/ 123 w 123"/>
                <a:gd name="T13" fmla="*/ 65 h 165"/>
                <a:gd name="T14" fmla="*/ 122 w 123"/>
                <a:gd name="T15" fmla="*/ 52 h 165"/>
                <a:gd name="T16" fmla="*/ 119 w 123"/>
                <a:gd name="T17" fmla="*/ 38 h 165"/>
                <a:gd name="T18" fmla="*/ 117 w 123"/>
                <a:gd name="T19" fmla="*/ 30 h 165"/>
                <a:gd name="T20" fmla="*/ 114 w 123"/>
                <a:gd name="T21" fmla="*/ 24 h 165"/>
                <a:gd name="T22" fmla="*/ 109 w 123"/>
                <a:gd name="T23" fmla="*/ 17 h 165"/>
                <a:gd name="T24" fmla="*/ 104 w 123"/>
                <a:gd name="T25" fmla="*/ 11 h 165"/>
                <a:gd name="T26" fmla="*/ 98 w 123"/>
                <a:gd name="T27" fmla="*/ 6 h 165"/>
                <a:gd name="T28" fmla="*/ 90 w 123"/>
                <a:gd name="T29" fmla="*/ 2 h 165"/>
                <a:gd name="T30" fmla="*/ 81 w 123"/>
                <a:gd name="T31" fmla="*/ 0 h 165"/>
                <a:gd name="T32" fmla="*/ 70 w 123"/>
                <a:gd name="T33" fmla="*/ 0 h 165"/>
                <a:gd name="T34" fmla="*/ 70 w 123"/>
                <a:gd name="T35" fmla="*/ 0 h 165"/>
                <a:gd name="T36" fmla="*/ 63 w 123"/>
                <a:gd name="T37" fmla="*/ 0 h 165"/>
                <a:gd name="T38" fmla="*/ 56 w 123"/>
                <a:gd name="T39" fmla="*/ 3 h 165"/>
                <a:gd name="T40" fmla="*/ 51 w 123"/>
                <a:gd name="T41" fmla="*/ 7 h 165"/>
                <a:gd name="T42" fmla="*/ 45 w 123"/>
                <a:gd name="T43" fmla="*/ 13 h 165"/>
                <a:gd name="T44" fmla="*/ 40 w 123"/>
                <a:gd name="T45" fmla="*/ 20 h 165"/>
                <a:gd name="T46" fmla="*/ 34 w 123"/>
                <a:gd name="T47" fmla="*/ 28 h 165"/>
                <a:gd name="T48" fmla="*/ 30 w 123"/>
                <a:gd name="T49" fmla="*/ 38 h 165"/>
                <a:gd name="T50" fmla="*/ 25 w 123"/>
                <a:gd name="T51" fmla="*/ 47 h 165"/>
                <a:gd name="T52" fmla="*/ 17 w 123"/>
                <a:gd name="T53" fmla="*/ 69 h 165"/>
                <a:gd name="T54" fmla="*/ 10 w 123"/>
                <a:gd name="T55" fmla="*/ 93 h 165"/>
                <a:gd name="T56" fmla="*/ 5 w 123"/>
                <a:gd name="T57" fmla="*/ 118 h 165"/>
                <a:gd name="T58" fmla="*/ 0 w 123"/>
                <a:gd name="T59" fmla="*/ 140 h 165"/>
                <a:gd name="T60" fmla="*/ 0 w 123"/>
                <a:gd name="T61" fmla="*/ 140 h 165"/>
                <a:gd name="T62" fmla="*/ 15 w 123"/>
                <a:gd name="T63" fmla="*/ 140 h 165"/>
                <a:gd name="T64" fmla="*/ 28 w 123"/>
                <a:gd name="T65" fmla="*/ 141 h 165"/>
                <a:gd name="T66" fmla="*/ 42 w 123"/>
                <a:gd name="T67" fmla="*/ 144 h 165"/>
                <a:gd name="T68" fmla="*/ 55 w 123"/>
                <a:gd name="T69" fmla="*/ 147 h 165"/>
                <a:gd name="T70" fmla="*/ 69 w 123"/>
                <a:gd name="T71" fmla="*/ 151 h 165"/>
                <a:gd name="T72" fmla="*/ 81 w 123"/>
                <a:gd name="T73" fmla="*/ 155 h 165"/>
                <a:gd name="T74" fmla="*/ 108 w 123"/>
                <a:gd name="T75" fmla="*/ 165 h 165"/>
                <a:gd name="T76" fmla="*/ 108 w 123"/>
                <a:gd name="T77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3" h="165">
                  <a:moveTo>
                    <a:pt x="108" y="165"/>
                  </a:moveTo>
                  <a:lnTo>
                    <a:pt x="108" y="165"/>
                  </a:lnTo>
                  <a:lnTo>
                    <a:pt x="115" y="132"/>
                  </a:lnTo>
                  <a:lnTo>
                    <a:pt x="119" y="104"/>
                  </a:lnTo>
                  <a:lnTo>
                    <a:pt x="122" y="77"/>
                  </a:lnTo>
                  <a:lnTo>
                    <a:pt x="122" y="77"/>
                  </a:lnTo>
                  <a:lnTo>
                    <a:pt x="123" y="65"/>
                  </a:lnTo>
                  <a:lnTo>
                    <a:pt x="122" y="52"/>
                  </a:lnTo>
                  <a:lnTo>
                    <a:pt x="119" y="38"/>
                  </a:lnTo>
                  <a:lnTo>
                    <a:pt x="117" y="30"/>
                  </a:lnTo>
                  <a:lnTo>
                    <a:pt x="114" y="24"/>
                  </a:lnTo>
                  <a:lnTo>
                    <a:pt x="109" y="17"/>
                  </a:lnTo>
                  <a:lnTo>
                    <a:pt x="104" y="11"/>
                  </a:lnTo>
                  <a:lnTo>
                    <a:pt x="98" y="6"/>
                  </a:lnTo>
                  <a:lnTo>
                    <a:pt x="90" y="2"/>
                  </a:lnTo>
                  <a:lnTo>
                    <a:pt x="81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63" y="0"/>
                  </a:lnTo>
                  <a:lnTo>
                    <a:pt x="56" y="3"/>
                  </a:lnTo>
                  <a:lnTo>
                    <a:pt x="51" y="7"/>
                  </a:lnTo>
                  <a:lnTo>
                    <a:pt x="45" y="13"/>
                  </a:lnTo>
                  <a:lnTo>
                    <a:pt x="40" y="20"/>
                  </a:lnTo>
                  <a:lnTo>
                    <a:pt x="34" y="28"/>
                  </a:lnTo>
                  <a:lnTo>
                    <a:pt x="30" y="38"/>
                  </a:lnTo>
                  <a:lnTo>
                    <a:pt x="25" y="47"/>
                  </a:lnTo>
                  <a:lnTo>
                    <a:pt x="17" y="69"/>
                  </a:lnTo>
                  <a:lnTo>
                    <a:pt x="10" y="93"/>
                  </a:lnTo>
                  <a:lnTo>
                    <a:pt x="5" y="118"/>
                  </a:lnTo>
                  <a:lnTo>
                    <a:pt x="0" y="140"/>
                  </a:lnTo>
                  <a:lnTo>
                    <a:pt x="0" y="140"/>
                  </a:lnTo>
                  <a:lnTo>
                    <a:pt x="15" y="140"/>
                  </a:lnTo>
                  <a:lnTo>
                    <a:pt x="28" y="141"/>
                  </a:lnTo>
                  <a:lnTo>
                    <a:pt x="42" y="144"/>
                  </a:lnTo>
                  <a:lnTo>
                    <a:pt x="55" y="147"/>
                  </a:lnTo>
                  <a:lnTo>
                    <a:pt x="69" y="151"/>
                  </a:lnTo>
                  <a:lnTo>
                    <a:pt x="81" y="155"/>
                  </a:lnTo>
                  <a:lnTo>
                    <a:pt x="108" y="165"/>
                  </a:lnTo>
                  <a:lnTo>
                    <a:pt x="108" y="165"/>
                  </a:lnTo>
                  <a:close/>
                </a:path>
              </a:pathLst>
            </a:custGeom>
            <a:solidFill>
              <a:srgbClr val="C2DB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910"/>
            <p:cNvSpPr>
              <a:spLocks/>
            </p:cNvSpPr>
            <p:nvPr/>
          </p:nvSpPr>
          <p:spPr bwMode="auto">
            <a:xfrm flipH="1">
              <a:off x="9719822" y="3277519"/>
              <a:ext cx="293384" cy="149764"/>
            </a:xfrm>
            <a:custGeom>
              <a:avLst/>
              <a:gdLst>
                <a:gd name="T0" fmla="*/ 177 w 285"/>
                <a:gd name="T1" fmla="*/ 0 h 167"/>
                <a:gd name="T2" fmla="*/ 177 w 285"/>
                <a:gd name="T3" fmla="*/ 0 h 167"/>
                <a:gd name="T4" fmla="*/ 173 w 285"/>
                <a:gd name="T5" fmla="*/ 27 h 167"/>
                <a:gd name="T6" fmla="*/ 170 w 285"/>
                <a:gd name="T7" fmla="*/ 49 h 167"/>
                <a:gd name="T8" fmla="*/ 167 w 285"/>
                <a:gd name="T9" fmla="*/ 69 h 167"/>
                <a:gd name="T10" fmla="*/ 167 w 285"/>
                <a:gd name="T11" fmla="*/ 69 h 167"/>
                <a:gd name="T12" fmla="*/ 146 w 285"/>
                <a:gd name="T13" fmla="*/ 66 h 167"/>
                <a:gd name="T14" fmla="*/ 122 w 285"/>
                <a:gd name="T15" fmla="*/ 65 h 167"/>
                <a:gd name="T16" fmla="*/ 94 w 285"/>
                <a:gd name="T17" fmla="*/ 64 h 167"/>
                <a:gd name="T18" fmla="*/ 66 w 285"/>
                <a:gd name="T19" fmla="*/ 65 h 167"/>
                <a:gd name="T20" fmla="*/ 53 w 285"/>
                <a:gd name="T21" fmla="*/ 67 h 167"/>
                <a:gd name="T22" fmla="*/ 39 w 285"/>
                <a:gd name="T23" fmla="*/ 69 h 167"/>
                <a:gd name="T24" fmla="*/ 28 w 285"/>
                <a:gd name="T25" fmla="*/ 72 h 167"/>
                <a:gd name="T26" fmla="*/ 18 w 285"/>
                <a:gd name="T27" fmla="*/ 76 h 167"/>
                <a:gd name="T28" fmla="*/ 10 w 285"/>
                <a:gd name="T29" fmla="*/ 81 h 167"/>
                <a:gd name="T30" fmla="*/ 7 w 285"/>
                <a:gd name="T31" fmla="*/ 83 h 167"/>
                <a:gd name="T32" fmla="*/ 5 w 285"/>
                <a:gd name="T33" fmla="*/ 87 h 167"/>
                <a:gd name="T34" fmla="*/ 5 w 285"/>
                <a:gd name="T35" fmla="*/ 87 h 167"/>
                <a:gd name="T36" fmla="*/ 1 w 285"/>
                <a:gd name="T37" fmla="*/ 94 h 167"/>
                <a:gd name="T38" fmla="*/ 0 w 285"/>
                <a:gd name="T39" fmla="*/ 101 h 167"/>
                <a:gd name="T40" fmla="*/ 0 w 285"/>
                <a:gd name="T41" fmla="*/ 108 h 167"/>
                <a:gd name="T42" fmla="*/ 2 w 285"/>
                <a:gd name="T43" fmla="*/ 116 h 167"/>
                <a:gd name="T44" fmla="*/ 6 w 285"/>
                <a:gd name="T45" fmla="*/ 123 h 167"/>
                <a:gd name="T46" fmla="*/ 12 w 285"/>
                <a:gd name="T47" fmla="*/ 131 h 167"/>
                <a:gd name="T48" fmla="*/ 20 w 285"/>
                <a:gd name="T49" fmla="*/ 137 h 167"/>
                <a:gd name="T50" fmla="*/ 30 w 285"/>
                <a:gd name="T51" fmla="*/ 144 h 167"/>
                <a:gd name="T52" fmla="*/ 42 w 285"/>
                <a:gd name="T53" fmla="*/ 150 h 167"/>
                <a:gd name="T54" fmla="*/ 56 w 285"/>
                <a:gd name="T55" fmla="*/ 156 h 167"/>
                <a:gd name="T56" fmla="*/ 72 w 285"/>
                <a:gd name="T57" fmla="*/ 160 h 167"/>
                <a:gd name="T58" fmla="*/ 91 w 285"/>
                <a:gd name="T59" fmla="*/ 163 h 167"/>
                <a:gd name="T60" fmla="*/ 111 w 285"/>
                <a:gd name="T61" fmla="*/ 166 h 167"/>
                <a:gd name="T62" fmla="*/ 134 w 285"/>
                <a:gd name="T63" fmla="*/ 167 h 167"/>
                <a:gd name="T64" fmla="*/ 158 w 285"/>
                <a:gd name="T65" fmla="*/ 166 h 167"/>
                <a:gd name="T66" fmla="*/ 185 w 285"/>
                <a:gd name="T67" fmla="*/ 164 h 167"/>
                <a:gd name="T68" fmla="*/ 185 w 285"/>
                <a:gd name="T69" fmla="*/ 164 h 167"/>
                <a:gd name="T70" fmla="*/ 195 w 285"/>
                <a:gd name="T71" fmla="*/ 162 h 167"/>
                <a:gd name="T72" fmla="*/ 205 w 285"/>
                <a:gd name="T73" fmla="*/ 159 h 167"/>
                <a:gd name="T74" fmla="*/ 214 w 285"/>
                <a:gd name="T75" fmla="*/ 155 h 167"/>
                <a:gd name="T76" fmla="*/ 222 w 285"/>
                <a:gd name="T77" fmla="*/ 149 h 167"/>
                <a:gd name="T78" fmla="*/ 230 w 285"/>
                <a:gd name="T79" fmla="*/ 142 h 167"/>
                <a:gd name="T80" fmla="*/ 238 w 285"/>
                <a:gd name="T81" fmla="*/ 134 h 167"/>
                <a:gd name="T82" fmla="*/ 245 w 285"/>
                <a:gd name="T83" fmla="*/ 126 h 167"/>
                <a:gd name="T84" fmla="*/ 250 w 285"/>
                <a:gd name="T85" fmla="*/ 116 h 167"/>
                <a:gd name="T86" fmla="*/ 256 w 285"/>
                <a:gd name="T87" fmla="*/ 106 h 167"/>
                <a:gd name="T88" fmla="*/ 261 w 285"/>
                <a:gd name="T89" fmla="*/ 95 h 167"/>
                <a:gd name="T90" fmla="*/ 270 w 285"/>
                <a:gd name="T91" fmla="*/ 73 h 167"/>
                <a:gd name="T92" fmla="*/ 278 w 285"/>
                <a:gd name="T93" fmla="*/ 49 h 167"/>
                <a:gd name="T94" fmla="*/ 285 w 285"/>
                <a:gd name="T95" fmla="*/ 25 h 167"/>
                <a:gd name="T96" fmla="*/ 285 w 285"/>
                <a:gd name="T97" fmla="*/ 25 h 167"/>
                <a:gd name="T98" fmla="*/ 258 w 285"/>
                <a:gd name="T99" fmla="*/ 15 h 167"/>
                <a:gd name="T100" fmla="*/ 246 w 285"/>
                <a:gd name="T101" fmla="*/ 11 h 167"/>
                <a:gd name="T102" fmla="*/ 232 w 285"/>
                <a:gd name="T103" fmla="*/ 7 h 167"/>
                <a:gd name="T104" fmla="*/ 219 w 285"/>
                <a:gd name="T105" fmla="*/ 4 h 167"/>
                <a:gd name="T106" fmla="*/ 205 w 285"/>
                <a:gd name="T107" fmla="*/ 1 h 167"/>
                <a:gd name="T108" fmla="*/ 192 w 285"/>
                <a:gd name="T109" fmla="*/ 0 h 167"/>
                <a:gd name="T110" fmla="*/ 177 w 285"/>
                <a:gd name="T111" fmla="*/ 0 h 167"/>
                <a:gd name="T112" fmla="*/ 177 w 285"/>
                <a:gd name="T11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85" h="167">
                  <a:moveTo>
                    <a:pt x="177" y="0"/>
                  </a:moveTo>
                  <a:lnTo>
                    <a:pt x="177" y="0"/>
                  </a:lnTo>
                  <a:lnTo>
                    <a:pt x="173" y="27"/>
                  </a:lnTo>
                  <a:lnTo>
                    <a:pt x="170" y="49"/>
                  </a:lnTo>
                  <a:lnTo>
                    <a:pt x="167" y="69"/>
                  </a:lnTo>
                  <a:lnTo>
                    <a:pt x="167" y="69"/>
                  </a:lnTo>
                  <a:lnTo>
                    <a:pt x="146" y="66"/>
                  </a:lnTo>
                  <a:lnTo>
                    <a:pt x="122" y="65"/>
                  </a:lnTo>
                  <a:lnTo>
                    <a:pt x="94" y="64"/>
                  </a:lnTo>
                  <a:lnTo>
                    <a:pt x="66" y="65"/>
                  </a:lnTo>
                  <a:lnTo>
                    <a:pt x="53" y="67"/>
                  </a:lnTo>
                  <a:lnTo>
                    <a:pt x="39" y="69"/>
                  </a:lnTo>
                  <a:lnTo>
                    <a:pt x="28" y="72"/>
                  </a:lnTo>
                  <a:lnTo>
                    <a:pt x="18" y="76"/>
                  </a:lnTo>
                  <a:lnTo>
                    <a:pt x="10" y="81"/>
                  </a:lnTo>
                  <a:lnTo>
                    <a:pt x="7" y="83"/>
                  </a:lnTo>
                  <a:lnTo>
                    <a:pt x="5" y="87"/>
                  </a:lnTo>
                  <a:lnTo>
                    <a:pt x="5" y="87"/>
                  </a:lnTo>
                  <a:lnTo>
                    <a:pt x="1" y="94"/>
                  </a:lnTo>
                  <a:lnTo>
                    <a:pt x="0" y="101"/>
                  </a:lnTo>
                  <a:lnTo>
                    <a:pt x="0" y="108"/>
                  </a:lnTo>
                  <a:lnTo>
                    <a:pt x="2" y="116"/>
                  </a:lnTo>
                  <a:lnTo>
                    <a:pt x="6" y="123"/>
                  </a:lnTo>
                  <a:lnTo>
                    <a:pt x="12" y="131"/>
                  </a:lnTo>
                  <a:lnTo>
                    <a:pt x="20" y="137"/>
                  </a:lnTo>
                  <a:lnTo>
                    <a:pt x="30" y="144"/>
                  </a:lnTo>
                  <a:lnTo>
                    <a:pt x="42" y="150"/>
                  </a:lnTo>
                  <a:lnTo>
                    <a:pt x="56" y="156"/>
                  </a:lnTo>
                  <a:lnTo>
                    <a:pt x="72" y="160"/>
                  </a:lnTo>
                  <a:lnTo>
                    <a:pt x="91" y="163"/>
                  </a:lnTo>
                  <a:lnTo>
                    <a:pt x="111" y="166"/>
                  </a:lnTo>
                  <a:lnTo>
                    <a:pt x="134" y="167"/>
                  </a:lnTo>
                  <a:lnTo>
                    <a:pt x="158" y="166"/>
                  </a:lnTo>
                  <a:lnTo>
                    <a:pt x="185" y="164"/>
                  </a:lnTo>
                  <a:lnTo>
                    <a:pt x="185" y="164"/>
                  </a:lnTo>
                  <a:lnTo>
                    <a:pt x="195" y="162"/>
                  </a:lnTo>
                  <a:lnTo>
                    <a:pt x="205" y="159"/>
                  </a:lnTo>
                  <a:lnTo>
                    <a:pt x="214" y="155"/>
                  </a:lnTo>
                  <a:lnTo>
                    <a:pt x="222" y="149"/>
                  </a:lnTo>
                  <a:lnTo>
                    <a:pt x="230" y="142"/>
                  </a:lnTo>
                  <a:lnTo>
                    <a:pt x="238" y="134"/>
                  </a:lnTo>
                  <a:lnTo>
                    <a:pt x="245" y="126"/>
                  </a:lnTo>
                  <a:lnTo>
                    <a:pt x="250" y="116"/>
                  </a:lnTo>
                  <a:lnTo>
                    <a:pt x="256" y="106"/>
                  </a:lnTo>
                  <a:lnTo>
                    <a:pt x="261" y="95"/>
                  </a:lnTo>
                  <a:lnTo>
                    <a:pt x="270" y="73"/>
                  </a:lnTo>
                  <a:lnTo>
                    <a:pt x="278" y="49"/>
                  </a:lnTo>
                  <a:lnTo>
                    <a:pt x="285" y="25"/>
                  </a:lnTo>
                  <a:lnTo>
                    <a:pt x="285" y="25"/>
                  </a:lnTo>
                  <a:lnTo>
                    <a:pt x="258" y="15"/>
                  </a:lnTo>
                  <a:lnTo>
                    <a:pt x="246" y="11"/>
                  </a:lnTo>
                  <a:lnTo>
                    <a:pt x="232" y="7"/>
                  </a:lnTo>
                  <a:lnTo>
                    <a:pt x="219" y="4"/>
                  </a:lnTo>
                  <a:lnTo>
                    <a:pt x="205" y="1"/>
                  </a:lnTo>
                  <a:lnTo>
                    <a:pt x="192" y="0"/>
                  </a:lnTo>
                  <a:lnTo>
                    <a:pt x="177" y="0"/>
                  </a:lnTo>
                  <a:lnTo>
                    <a:pt x="177" y="0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911"/>
            <p:cNvSpPr>
              <a:spLocks/>
            </p:cNvSpPr>
            <p:nvPr/>
          </p:nvSpPr>
          <p:spPr bwMode="auto">
            <a:xfrm flipH="1">
              <a:off x="9570009" y="3140235"/>
              <a:ext cx="143571" cy="43681"/>
            </a:xfrm>
            <a:custGeom>
              <a:avLst/>
              <a:gdLst>
                <a:gd name="T0" fmla="*/ 143 w 143"/>
                <a:gd name="T1" fmla="*/ 26 h 50"/>
                <a:gd name="T2" fmla="*/ 143 w 143"/>
                <a:gd name="T3" fmla="*/ 26 h 50"/>
                <a:gd name="T4" fmla="*/ 123 w 143"/>
                <a:gd name="T5" fmla="*/ 17 h 50"/>
                <a:gd name="T6" fmla="*/ 115 w 143"/>
                <a:gd name="T7" fmla="*/ 15 h 50"/>
                <a:gd name="T8" fmla="*/ 115 w 143"/>
                <a:gd name="T9" fmla="*/ 15 h 50"/>
                <a:gd name="T10" fmla="*/ 98 w 143"/>
                <a:gd name="T11" fmla="*/ 8 h 50"/>
                <a:gd name="T12" fmla="*/ 81 w 143"/>
                <a:gd name="T13" fmla="*/ 4 h 50"/>
                <a:gd name="T14" fmla="*/ 66 w 143"/>
                <a:gd name="T15" fmla="*/ 1 h 50"/>
                <a:gd name="T16" fmla="*/ 52 w 143"/>
                <a:gd name="T17" fmla="*/ 0 h 50"/>
                <a:gd name="T18" fmla="*/ 37 w 143"/>
                <a:gd name="T19" fmla="*/ 0 h 50"/>
                <a:gd name="T20" fmla="*/ 24 w 143"/>
                <a:gd name="T21" fmla="*/ 1 h 50"/>
                <a:gd name="T22" fmla="*/ 12 w 143"/>
                <a:gd name="T23" fmla="*/ 3 h 50"/>
                <a:gd name="T24" fmla="*/ 0 w 143"/>
                <a:gd name="T25" fmla="*/ 7 h 50"/>
                <a:gd name="T26" fmla="*/ 0 w 143"/>
                <a:gd name="T27" fmla="*/ 7 h 50"/>
                <a:gd name="T28" fmla="*/ 6 w 143"/>
                <a:gd name="T29" fmla="*/ 17 h 50"/>
                <a:gd name="T30" fmla="*/ 14 w 143"/>
                <a:gd name="T31" fmla="*/ 25 h 50"/>
                <a:gd name="T32" fmla="*/ 20 w 143"/>
                <a:gd name="T33" fmla="*/ 32 h 50"/>
                <a:gd name="T34" fmla="*/ 28 w 143"/>
                <a:gd name="T35" fmla="*/ 38 h 50"/>
                <a:gd name="T36" fmla="*/ 37 w 143"/>
                <a:gd name="T37" fmla="*/ 42 h 50"/>
                <a:gd name="T38" fmla="*/ 46 w 143"/>
                <a:gd name="T39" fmla="*/ 46 h 50"/>
                <a:gd name="T40" fmla="*/ 55 w 143"/>
                <a:gd name="T41" fmla="*/ 48 h 50"/>
                <a:gd name="T42" fmla="*/ 64 w 143"/>
                <a:gd name="T43" fmla="*/ 49 h 50"/>
                <a:gd name="T44" fmla="*/ 74 w 143"/>
                <a:gd name="T45" fmla="*/ 50 h 50"/>
                <a:gd name="T46" fmla="*/ 83 w 143"/>
                <a:gd name="T47" fmla="*/ 49 h 50"/>
                <a:gd name="T48" fmla="*/ 93 w 143"/>
                <a:gd name="T49" fmla="*/ 48 h 50"/>
                <a:gd name="T50" fmla="*/ 104 w 143"/>
                <a:gd name="T51" fmla="*/ 45 h 50"/>
                <a:gd name="T52" fmla="*/ 114 w 143"/>
                <a:gd name="T53" fmla="*/ 42 h 50"/>
                <a:gd name="T54" fmla="*/ 123 w 143"/>
                <a:gd name="T55" fmla="*/ 38 h 50"/>
                <a:gd name="T56" fmla="*/ 133 w 143"/>
                <a:gd name="T57" fmla="*/ 32 h 50"/>
                <a:gd name="T58" fmla="*/ 143 w 143"/>
                <a:gd name="T59" fmla="*/ 26 h 50"/>
                <a:gd name="T60" fmla="*/ 143 w 143"/>
                <a:gd name="T61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43" h="50">
                  <a:moveTo>
                    <a:pt x="143" y="26"/>
                  </a:moveTo>
                  <a:lnTo>
                    <a:pt x="143" y="26"/>
                  </a:lnTo>
                  <a:lnTo>
                    <a:pt x="123" y="17"/>
                  </a:lnTo>
                  <a:lnTo>
                    <a:pt x="115" y="15"/>
                  </a:lnTo>
                  <a:lnTo>
                    <a:pt x="115" y="15"/>
                  </a:lnTo>
                  <a:lnTo>
                    <a:pt x="98" y="8"/>
                  </a:lnTo>
                  <a:lnTo>
                    <a:pt x="81" y="4"/>
                  </a:lnTo>
                  <a:lnTo>
                    <a:pt x="66" y="1"/>
                  </a:lnTo>
                  <a:lnTo>
                    <a:pt x="52" y="0"/>
                  </a:lnTo>
                  <a:lnTo>
                    <a:pt x="37" y="0"/>
                  </a:lnTo>
                  <a:lnTo>
                    <a:pt x="24" y="1"/>
                  </a:lnTo>
                  <a:lnTo>
                    <a:pt x="12" y="3"/>
                  </a:lnTo>
                  <a:lnTo>
                    <a:pt x="0" y="7"/>
                  </a:lnTo>
                  <a:lnTo>
                    <a:pt x="0" y="7"/>
                  </a:lnTo>
                  <a:lnTo>
                    <a:pt x="6" y="17"/>
                  </a:lnTo>
                  <a:lnTo>
                    <a:pt x="14" y="25"/>
                  </a:lnTo>
                  <a:lnTo>
                    <a:pt x="20" y="32"/>
                  </a:lnTo>
                  <a:lnTo>
                    <a:pt x="28" y="38"/>
                  </a:lnTo>
                  <a:lnTo>
                    <a:pt x="37" y="42"/>
                  </a:lnTo>
                  <a:lnTo>
                    <a:pt x="46" y="46"/>
                  </a:lnTo>
                  <a:lnTo>
                    <a:pt x="55" y="48"/>
                  </a:lnTo>
                  <a:lnTo>
                    <a:pt x="64" y="49"/>
                  </a:lnTo>
                  <a:lnTo>
                    <a:pt x="74" y="50"/>
                  </a:lnTo>
                  <a:lnTo>
                    <a:pt x="83" y="49"/>
                  </a:lnTo>
                  <a:lnTo>
                    <a:pt x="93" y="48"/>
                  </a:lnTo>
                  <a:lnTo>
                    <a:pt x="104" y="45"/>
                  </a:lnTo>
                  <a:lnTo>
                    <a:pt x="114" y="42"/>
                  </a:lnTo>
                  <a:lnTo>
                    <a:pt x="123" y="38"/>
                  </a:lnTo>
                  <a:lnTo>
                    <a:pt x="133" y="32"/>
                  </a:lnTo>
                  <a:lnTo>
                    <a:pt x="143" y="26"/>
                  </a:lnTo>
                  <a:lnTo>
                    <a:pt x="143" y="26"/>
                  </a:lnTo>
                  <a:close/>
                </a:path>
              </a:pathLst>
            </a:custGeom>
            <a:solidFill>
              <a:srgbClr val="FCC0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912"/>
            <p:cNvSpPr>
              <a:spLocks/>
            </p:cNvSpPr>
            <p:nvPr/>
          </p:nvSpPr>
          <p:spPr bwMode="auto">
            <a:xfrm flipH="1">
              <a:off x="9557524" y="3146475"/>
              <a:ext cx="168539" cy="56161"/>
            </a:xfrm>
            <a:custGeom>
              <a:avLst/>
              <a:gdLst>
                <a:gd name="T0" fmla="*/ 154 w 165"/>
                <a:gd name="T1" fmla="*/ 19 h 61"/>
                <a:gd name="T2" fmla="*/ 154 w 165"/>
                <a:gd name="T3" fmla="*/ 19 h 61"/>
                <a:gd name="T4" fmla="*/ 144 w 165"/>
                <a:gd name="T5" fmla="*/ 25 h 61"/>
                <a:gd name="T6" fmla="*/ 134 w 165"/>
                <a:gd name="T7" fmla="*/ 31 h 61"/>
                <a:gd name="T8" fmla="*/ 125 w 165"/>
                <a:gd name="T9" fmla="*/ 35 h 61"/>
                <a:gd name="T10" fmla="*/ 115 w 165"/>
                <a:gd name="T11" fmla="*/ 38 h 61"/>
                <a:gd name="T12" fmla="*/ 104 w 165"/>
                <a:gd name="T13" fmla="*/ 41 h 61"/>
                <a:gd name="T14" fmla="*/ 94 w 165"/>
                <a:gd name="T15" fmla="*/ 42 h 61"/>
                <a:gd name="T16" fmla="*/ 85 w 165"/>
                <a:gd name="T17" fmla="*/ 43 h 61"/>
                <a:gd name="T18" fmla="*/ 75 w 165"/>
                <a:gd name="T19" fmla="*/ 42 h 61"/>
                <a:gd name="T20" fmla="*/ 66 w 165"/>
                <a:gd name="T21" fmla="*/ 41 h 61"/>
                <a:gd name="T22" fmla="*/ 57 w 165"/>
                <a:gd name="T23" fmla="*/ 39 h 61"/>
                <a:gd name="T24" fmla="*/ 48 w 165"/>
                <a:gd name="T25" fmla="*/ 35 h 61"/>
                <a:gd name="T26" fmla="*/ 39 w 165"/>
                <a:gd name="T27" fmla="*/ 31 h 61"/>
                <a:gd name="T28" fmla="*/ 31 w 165"/>
                <a:gd name="T29" fmla="*/ 25 h 61"/>
                <a:gd name="T30" fmla="*/ 25 w 165"/>
                <a:gd name="T31" fmla="*/ 18 h 61"/>
                <a:gd name="T32" fmla="*/ 17 w 165"/>
                <a:gd name="T33" fmla="*/ 10 h 61"/>
                <a:gd name="T34" fmla="*/ 11 w 165"/>
                <a:gd name="T35" fmla="*/ 0 h 61"/>
                <a:gd name="T36" fmla="*/ 11 w 165"/>
                <a:gd name="T37" fmla="*/ 0 h 61"/>
                <a:gd name="T38" fmla="*/ 0 w 165"/>
                <a:gd name="T39" fmla="*/ 5 h 61"/>
                <a:gd name="T40" fmla="*/ 0 w 165"/>
                <a:gd name="T41" fmla="*/ 6 h 61"/>
                <a:gd name="T42" fmla="*/ 0 w 165"/>
                <a:gd name="T43" fmla="*/ 6 h 61"/>
                <a:gd name="T44" fmla="*/ 11 w 165"/>
                <a:gd name="T45" fmla="*/ 20 h 61"/>
                <a:gd name="T46" fmla="*/ 25 w 165"/>
                <a:gd name="T47" fmla="*/ 32 h 61"/>
                <a:gd name="T48" fmla="*/ 38 w 165"/>
                <a:gd name="T49" fmla="*/ 43 h 61"/>
                <a:gd name="T50" fmla="*/ 53 w 165"/>
                <a:gd name="T51" fmla="*/ 53 h 61"/>
                <a:gd name="T52" fmla="*/ 53 w 165"/>
                <a:gd name="T53" fmla="*/ 53 h 61"/>
                <a:gd name="T54" fmla="*/ 61 w 165"/>
                <a:gd name="T55" fmla="*/ 56 h 61"/>
                <a:gd name="T56" fmla="*/ 67 w 165"/>
                <a:gd name="T57" fmla="*/ 59 h 61"/>
                <a:gd name="T58" fmla="*/ 75 w 165"/>
                <a:gd name="T59" fmla="*/ 60 h 61"/>
                <a:gd name="T60" fmla="*/ 83 w 165"/>
                <a:gd name="T61" fmla="*/ 61 h 61"/>
                <a:gd name="T62" fmla="*/ 90 w 165"/>
                <a:gd name="T63" fmla="*/ 61 h 61"/>
                <a:gd name="T64" fmla="*/ 98 w 165"/>
                <a:gd name="T65" fmla="*/ 60 h 61"/>
                <a:gd name="T66" fmla="*/ 111 w 165"/>
                <a:gd name="T67" fmla="*/ 56 h 61"/>
                <a:gd name="T68" fmla="*/ 126 w 165"/>
                <a:gd name="T69" fmla="*/ 51 h 61"/>
                <a:gd name="T70" fmla="*/ 139 w 165"/>
                <a:gd name="T71" fmla="*/ 43 h 61"/>
                <a:gd name="T72" fmla="*/ 153 w 165"/>
                <a:gd name="T73" fmla="*/ 34 h 61"/>
                <a:gd name="T74" fmla="*/ 165 w 165"/>
                <a:gd name="T75" fmla="*/ 24 h 61"/>
                <a:gd name="T76" fmla="*/ 165 w 165"/>
                <a:gd name="T77" fmla="*/ 24 h 61"/>
                <a:gd name="T78" fmla="*/ 154 w 165"/>
                <a:gd name="T79" fmla="*/ 19 h 61"/>
                <a:gd name="T80" fmla="*/ 154 w 165"/>
                <a:gd name="T81" fmla="*/ 1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5" h="61">
                  <a:moveTo>
                    <a:pt x="154" y="19"/>
                  </a:moveTo>
                  <a:lnTo>
                    <a:pt x="154" y="19"/>
                  </a:lnTo>
                  <a:lnTo>
                    <a:pt x="144" y="25"/>
                  </a:lnTo>
                  <a:lnTo>
                    <a:pt x="134" y="31"/>
                  </a:lnTo>
                  <a:lnTo>
                    <a:pt x="125" y="35"/>
                  </a:lnTo>
                  <a:lnTo>
                    <a:pt x="115" y="38"/>
                  </a:lnTo>
                  <a:lnTo>
                    <a:pt x="104" y="41"/>
                  </a:lnTo>
                  <a:lnTo>
                    <a:pt x="94" y="42"/>
                  </a:lnTo>
                  <a:lnTo>
                    <a:pt x="85" y="43"/>
                  </a:lnTo>
                  <a:lnTo>
                    <a:pt x="75" y="42"/>
                  </a:lnTo>
                  <a:lnTo>
                    <a:pt x="66" y="41"/>
                  </a:lnTo>
                  <a:lnTo>
                    <a:pt x="57" y="39"/>
                  </a:lnTo>
                  <a:lnTo>
                    <a:pt x="48" y="35"/>
                  </a:lnTo>
                  <a:lnTo>
                    <a:pt x="39" y="31"/>
                  </a:lnTo>
                  <a:lnTo>
                    <a:pt x="31" y="25"/>
                  </a:lnTo>
                  <a:lnTo>
                    <a:pt x="25" y="18"/>
                  </a:lnTo>
                  <a:lnTo>
                    <a:pt x="17" y="1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6"/>
                  </a:lnTo>
                  <a:lnTo>
                    <a:pt x="11" y="20"/>
                  </a:lnTo>
                  <a:lnTo>
                    <a:pt x="25" y="32"/>
                  </a:lnTo>
                  <a:lnTo>
                    <a:pt x="38" y="43"/>
                  </a:lnTo>
                  <a:lnTo>
                    <a:pt x="53" y="53"/>
                  </a:lnTo>
                  <a:lnTo>
                    <a:pt x="53" y="53"/>
                  </a:lnTo>
                  <a:lnTo>
                    <a:pt x="61" y="56"/>
                  </a:lnTo>
                  <a:lnTo>
                    <a:pt x="67" y="59"/>
                  </a:lnTo>
                  <a:lnTo>
                    <a:pt x="75" y="60"/>
                  </a:lnTo>
                  <a:lnTo>
                    <a:pt x="83" y="61"/>
                  </a:lnTo>
                  <a:lnTo>
                    <a:pt x="90" y="61"/>
                  </a:lnTo>
                  <a:lnTo>
                    <a:pt x="98" y="60"/>
                  </a:lnTo>
                  <a:lnTo>
                    <a:pt x="111" y="56"/>
                  </a:lnTo>
                  <a:lnTo>
                    <a:pt x="126" y="51"/>
                  </a:lnTo>
                  <a:lnTo>
                    <a:pt x="139" y="43"/>
                  </a:lnTo>
                  <a:lnTo>
                    <a:pt x="153" y="34"/>
                  </a:lnTo>
                  <a:lnTo>
                    <a:pt x="165" y="24"/>
                  </a:lnTo>
                  <a:lnTo>
                    <a:pt x="165" y="24"/>
                  </a:lnTo>
                  <a:lnTo>
                    <a:pt x="154" y="19"/>
                  </a:lnTo>
                  <a:lnTo>
                    <a:pt x="154" y="19"/>
                  </a:lnTo>
                  <a:close/>
                </a:path>
              </a:pathLst>
            </a:custGeom>
            <a:solidFill>
              <a:srgbClr val="C2DB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913"/>
            <p:cNvSpPr>
              <a:spLocks/>
            </p:cNvSpPr>
            <p:nvPr/>
          </p:nvSpPr>
          <p:spPr bwMode="auto">
            <a:xfrm flipH="1">
              <a:off x="9445165" y="3152716"/>
              <a:ext cx="362048" cy="343209"/>
            </a:xfrm>
            <a:custGeom>
              <a:avLst/>
              <a:gdLst>
                <a:gd name="T0" fmla="*/ 345 w 346"/>
                <a:gd name="T1" fmla="*/ 135 h 387"/>
                <a:gd name="T2" fmla="*/ 345 w 346"/>
                <a:gd name="T3" fmla="*/ 135 h 387"/>
                <a:gd name="T4" fmla="*/ 343 w 346"/>
                <a:gd name="T5" fmla="*/ 125 h 387"/>
                <a:gd name="T6" fmla="*/ 341 w 346"/>
                <a:gd name="T7" fmla="*/ 114 h 387"/>
                <a:gd name="T8" fmla="*/ 337 w 346"/>
                <a:gd name="T9" fmla="*/ 105 h 387"/>
                <a:gd name="T10" fmla="*/ 332 w 346"/>
                <a:gd name="T11" fmla="*/ 96 h 387"/>
                <a:gd name="T12" fmla="*/ 327 w 346"/>
                <a:gd name="T13" fmla="*/ 87 h 387"/>
                <a:gd name="T14" fmla="*/ 321 w 346"/>
                <a:gd name="T15" fmla="*/ 80 h 387"/>
                <a:gd name="T16" fmla="*/ 314 w 346"/>
                <a:gd name="T17" fmla="*/ 71 h 387"/>
                <a:gd name="T18" fmla="*/ 307 w 346"/>
                <a:gd name="T19" fmla="*/ 64 h 387"/>
                <a:gd name="T20" fmla="*/ 291 w 346"/>
                <a:gd name="T21" fmla="*/ 50 h 387"/>
                <a:gd name="T22" fmla="*/ 276 w 346"/>
                <a:gd name="T23" fmla="*/ 38 h 387"/>
                <a:gd name="T24" fmla="*/ 259 w 346"/>
                <a:gd name="T25" fmla="*/ 29 h 387"/>
                <a:gd name="T26" fmla="*/ 243 w 346"/>
                <a:gd name="T27" fmla="*/ 20 h 387"/>
                <a:gd name="T28" fmla="*/ 243 w 346"/>
                <a:gd name="T29" fmla="*/ 20 h 387"/>
                <a:gd name="T30" fmla="*/ 242 w 346"/>
                <a:gd name="T31" fmla="*/ 19 h 387"/>
                <a:gd name="T32" fmla="*/ 242 w 346"/>
                <a:gd name="T33" fmla="*/ 19 h 387"/>
                <a:gd name="T34" fmla="*/ 230 w 346"/>
                <a:gd name="T35" fmla="*/ 29 h 387"/>
                <a:gd name="T36" fmla="*/ 216 w 346"/>
                <a:gd name="T37" fmla="*/ 38 h 387"/>
                <a:gd name="T38" fmla="*/ 203 w 346"/>
                <a:gd name="T39" fmla="*/ 46 h 387"/>
                <a:gd name="T40" fmla="*/ 188 w 346"/>
                <a:gd name="T41" fmla="*/ 51 h 387"/>
                <a:gd name="T42" fmla="*/ 175 w 346"/>
                <a:gd name="T43" fmla="*/ 55 h 387"/>
                <a:gd name="T44" fmla="*/ 167 w 346"/>
                <a:gd name="T45" fmla="*/ 56 h 387"/>
                <a:gd name="T46" fmla="*/ 160 w 346"/>
                <a:gd name="T47" fmla="*/ 56 h 387"/>
                <a:gd name="T48" fmla="*/ 152 w 346"/>
                <a:gd name="T49" fmla="*/ 55 h 387"/>
                <a:gd name="T50" fmla="*/ 144 w 346"/>
                <a:gd name="T51" fmla="*/ 54 h 387"/>
                <a:gd name="T52" fmla="*/ 138 w 346"/>
                <a:gd name="T53" fmla="*/ 51 h 387"/>
                <a:gd name="T54" fmla="*/ 130 w 346"/>
                <a:gd name="T55" fmla="*/ 48 h 387"/>
                <a:gd name="T56" fmla="*/ 130 w 346"/>
                <a:gd name="T57" fmla="*/ 48 h 387"/>
                <a:gd name="T58" fmla="*/ 115 w 346"/>
                <a:gd name="T59" fmla="*/ 38 h 387"/>
                <a:gd name="T60" fmla="*/ 102 w 346"/>
                <a:gd name="T61" fmla="*/ 27 h 387"/>
                <a:gd name="T62" fmla="*/ 88 w 346"/>
                <a:gd name="T63" fmla="*/ 15 h 387"/>
                <a:gd name="T64" fmla="*/ 77 w 346"/>
                <a:gd name="T65" fmla="*/ 1 h 387"/>
                <a:gd name="T66" fmla="*/ 77 w 346"/>
                <a:gd name="T67" fmla="*/ 0 h 387"/>
                <a:gd name="T68" fmla="*/ 77 w 346"/>
                <a:gd name="T69" fmla="*/ 0 h 387"/>
                <a:gd name="T70" fmla="*/ 68 w 346"/>
                <a:gd name="T71" fmla="*/ 4 h 387"/>
                <a:gd name="T72" fmla="*/ 60 w 346"/>
                <a:gd name="T73" fmla="*/ 9 h 387"/>
                <a:gd name="T74" fmla="*/ 54 w 346"/>
                <a:gd name="T75" fmla="*/ 15 h 387"/>
                <a:gd name="T76" fmla="*/ 47 w 346"/>
                <a:gd name="T77" fmla="*/ 21 h 387"/>
                <a:gd name="T78" fmla="*/ 34 w 346"/>
                <a:gd name="T79" fmla="*/ 34 h 387"/>
                <a:gd name="T80" fmla="*/ 23 w 346"/>
                <a:gd name="T81" fmla="*/ 48 h 387"/>
                <a:gd name="T82" fmla="*/ 15 w 346"/>
                <a:gd name="T83" fmla="*/ 63 h 387"/>
                <a:gd name="T84" fmla="*/ 9 w 346"/>
                <a:gd name="T85" fmla="*/ 80 h 387"/>
                <a:gd name="T86" fmla="*/ 5 w 346"/>
                <a:gd name="T87" fmla="*/ 95 h 387"/>
                <a:gd name="T88" fmla="*/ 3 w 346"/>
                <a:gd name="T89" fmla="*/ 110 h 387"/>
                <a:gd name="T90" fmla="*/ 3 w 346"/>
                <a:gd name="T91" fmla="*/ 110 h 387"/>
                <a:gd name="T92" fmla="*/ 1 w 346"/>
                <a:gd name="T93" fmla="*/ 164 h 387"/>
                <a:gd name="T94" fmla="*/ 0 w 346"/>
                <a:gd name="T95" fmla="*/ 217 h 387"/>
                <a:gd name="T96" fmla="*/ 1 w 346"/>
                <a:gd name="T97" fmla="*/ 273 h 387"/>
                <a:gd name="T98" fmla="*/ 318 w 346"/>
                <a:gd name="T99" fmla="*/ 387 h 387"/>
                <a:gd name="T100" fmla="*/ 318 w 346"/>
                <a:gd name="T101" fmla="*/ 387 h 387"/>
                <a:gd name="T102" fmla="*/ 324 w 346"/>
                <a:gd name="T103" fmla="*/ 360 h 387"/>
                <a:gd name="T104" fmla="*/ 329 w 346"/>
                <a:gd name="T105" fmla="*/ 331 h 387"/>
                <a:gd name="T106" fmla="*/ 335 w 346"/>
                <a:gd name="T107" fmla="*/ 294 h 387"/>
                <a:gd name="T108" fmla="*/ 341 w 346"/>
                <a:gd name="T109" fmla="*/ 253 h 387"/>
                <a:gd name="T110" fmla="*/ 344 w 346"/>
                <a:gd name="T111" fmla="*/ 211 h 387"/>
                <a:gd name="T112" fmla="*/ 345 w 346"/>
                <a:gd name="T113" fmla="*/ 191 h 387"/>
                <a:gd name="T114" fmla="*/ 346 w 346"/>
                <a:gd name="T115" fmla="*/ 171 h 387"/>
                <a:gd name="T116" fmla="*/ 346 w 346"/>
                <a:gd name="T117" fmla="*/ 152 h 387"/>
                <a:gd name="T118" fmla="*/ 345 w 346"/>
                <a:gd name="T119" fmla="*/ 135 h 387"/>
                <a:gd name="T120" fmla="*/ 345 w 346"/>
                <a:gd name="T121" fmla="*/ 135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6" h="387">
                  <a:moveTo>
                    <a:pt x="345" y="135"/>
                  </a:moveTo>
                  <a:lnTo>
                    <a:pt x="345" y="135"/>
                  </a:lnTo>
                  <a:lnTo>
                    <a:pt x="343" y="125"/>
                  </a:lnTo>
                  <a:lnTo>
                    <a:pt x="341" y="114"/>
                  </a:lnTo>
                  <a:lnTo>
                    <a:pt x="337" y="105"/>
                  </a:lnTo>
                  <a:lnTo>
                    <a:pt x="332" y="96"/>
                  </a:lnTo>
                  <a:lnTo>
                    <a:pt x="327" y="87"/>
                  </a:lnTo>
                  <a:lnTo>
                    <a:pt x="321" y="80"/>
                  </a:lnTo>
                  <a:lnTo>
                    <a:pt x="314" y="71"/>
                  </a:lnTo>
                  <a:lnTo>
                    <a:pt x="307" y="64"/>
                  </a:lnTo>
                  <a:lnTo>
                    <a:pt x="291" y="50"/>
                  </a:lnTo>
                  <a:lnTo>
                    <a:pt x="276" y="38"/>
                  </a:lnTo>
                  <a:lnTo>
                    <a:pt x="259" y="29"/>
                  </a:lnTo>
                  <a:lnTo>
                    <a:pt x="243" y="20"/>
                  </a:lnTo>
                  <a:lnTo>
                    <a:pt x="243" y="20"/>
                  </a:lnTo>
                  <a:lnTo>
                    <a:pt x="242" y="19"/>
                  </a:lnTo>
                  <a:lnTo>
                    <a:pt x="242" y="19"/>
                  </a:lnTo>
                  <a:lnTo>
                    <a:pt x="230" y="29"/>
                  </a:lnTo>
                  <a:lnTo>
                    <a:pt x="216" y="38"/>
                  </a:lnTo>
                  <a:lnTo>
                    <a:pt x="203" y="46"/>
                  </a:lnTo>
                  <a:lnTo>
                    <a:pt x="188" y="51"/>
                  </a:lnTo>
                  <a:lnTo>
                    <a:pt x="175" y="55"/>
                  </a:lnTo>
                  <a:lnTo>
                    <a:pt x="167" y="56"/>
                  </a:lnTo>
                  <a:lnTo>
                    <a:pt x="160" y="56"/>
                  </a:lnTo>
                  <a:lnTo>
                    <a:pt x="152" y="55"/>
                  </a:lnTo>
                  <a:lnTo>
                    <a:pt x="144" y="54"/>
                  </a:lnTo>
                  <a:lnTo>
                    <a:pt x="138" y="51"/>
                  </a:lnTo>
                  <a:lnTo>
                    <a:pt x="130" y="48"/>
                  </a:lnTo>
                  <a:lnTo>
                    <a:pt x="130" y="48"/>
                  </a:lnTo>
                  <a:lnTo>
                    <a:pt x="115" y="38"/>
                  </a:lnTo>
                  <a:lnTo>
                    <a:pt x="102" y="27"/>
                  </a:lnTo>
                  <a:lnTo>
                    <a:pt x="88" y="15"/>
                  </a:lnTo>
                  <a:lnTo>
                    <a:pt x="77" y="1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68" y="4"/>
                  </a:lnTo>
                  <a:lnTo>
                    <a:pt x="60" y="9"/>
                  </a:lnTo>
                  <a:lnTo>
                    <a:pt x="54" y="15"/>
                  </a:lnTo>
                  <a:lnTo>
                    <a:pt x="47" y="21"/>
                  </a:lnTo>
                  <a:lnTo>
                    <a:pt x="34" y="34"/>
                  </a:lnTo>
                  <a:lnTo>
                    <a:pt x="23" y="48"/>
                  </a:lnTo>
                  <a:lnTo>
                    <a:pt x="15" y="63"/>
                  </a:lnTo>
                  <a:lnTo>
                    <a:pt x="9" y="80"/>
                  </a:lnTo>
                  <a:lnTo>
                    <a:pt x="5" y="95"/>
                  </a:lnTo>
                  <a:lnTo>
                    <a:pt x="3" y="110"/>
                  </a:lnTo>
                  <a:lnTo>
                    <a:pt x="3" y="110"/>
                  </a:lnTo>
                  <a:lnTo>
                    <a:pt x="1" y="164"/>
                  </a:lnTo>
                  <a:lnTo>
                    <a:pt x="0" y="217"/>
                  </a:lnTo>
                  <a:lnTo>
                    <a:pt x="1" y="273"/>
                  </a:lnTo>
                  <a:lnTo>
                    <a:pt x="318" y="387"/>
                  </a:lnTo>
                  <a:lnTo>
                    <a:pt x="318" y="387"/>
                  </a:lnTo>
                  <a:lnTo>
                    <a:pt x="324" y="360"/>
                  </a:lnTo>
                  <a:lnTo>
                    <a:pt x="329" y="331"/>
                  </a:lnTo>
                  <a:lnTo>
                    <a:pt x="335" y="294"/>
                  </a:lnTo>
                  <a:lnTo>
                    <a:pt x="341" y="253"/>
                  </a:lnTo>
                  <a:lnTo>
                    <a:pt x="344" y="211"/>
                  </a:lnTo>
                  <a:lnTo>
                    <a:pt x="345" y="191"/>
                  </a:lnTo>
                  <a:lnTo>
                    <a:pt x="346" y="171"/>
                  </a:lnTo>
                  <a:lnTo>
                    <a:pt x="346" y="152"/>
                  </a:lnTo>
                  <a:lnTo>
                    <a:pt x="345" y="135"/>
                  </a:lnTo>
                  <a:lnTo>
                    <a:pt x="345" y="135"/>
                  </a:lnTo>
                  <a:close/>
                </a:path>
              </a:pathLst>
            </a:custGeom>
            <a:solidFill>
              <a:srgbClr val="9BAF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914"/>
            <p:cNvSpPr>
              <a:spLocks/>
            </p:cNvSpPr>
            <p:nvPr/>
          </p:nvSpPr>
          <p:spPr bwMode="auto">
            <a:xfrm flipH="1">
              <a:off x="9526313" y="2909349"/>
              <a:ext cx="237204" cy="249606"/>
            </a:xfrm>
            <a:custGeom>
              <a:avLst/>
              <a:gdLst>
                <a:gd name="T0" fmla="*/ 209 w 227"/>
                <a:gd name="T1" fmla="*/ 222 h 283"/>
                <a:gd name="T2" fmla="*/ 217 w 227"/>
                <a:gd name="T3" fmla="*/ 200 h 283"/>
                <a:gd name="T4" fmla="*/ 225 w 227"/>
                <a:gd name="T5" fmla="*/ 164 h 283"/>
                <a:gd name="T6" fmla="*/ 227 w 227"/>
                <a:gd name="T7" fmla="*/ 132 h 283"/>
                <a:gd name="T8" fmla="*/ 225 w 227"/>
                <a:gd name="T9" fmla="*/ 100 h 283"/>
                <a:gd name="T10" fmla="*/ 214 w 227"/>
                <a:gd name="T11" fmla="*/ 67 h 283"/>
                <a:gd name="T12" fmla="*/ 205 w 227"/>
                <a:gd name="T13" fmla="*/ 50 h 283"/>
                <a:gd name="T14" fmla="*/ 193 w 227"/>
                <a:gd name="T15" fmla="*/ 34 h 283"/>
                <a:gd name="T16" fmla="*/ 179 w 227"/>
                <a:gd name="T17" fmla="*/ 20 h 283"/>
                <a:gd name="T18" fmla="*/ 170 w 227"/>
                <a:gd name="T19" fmla="*/ 14 h 283"/>
                <a:gd name="T20" fmla="*/ 152 w 227"/>
                <a:gd name="T21" fmla="*/ 5 h 283"/>
                <a:gd name="T22" fmla="*/ 133 w 227"/>
                <a:gd name="T23" fmla="*/ 1 h 283"/>
                <a:gd name="T24" fmla="*/ 114 w 227"/>
                <a:gd name="T25" fmla="*/ 1 h 283"/>
                <a:gd name="T26" fmla="*/ 95 w 227"/>
                <a:gd name="T27" fmla="*/ 4 h 283"/>
                <a:gd name="T28" fmla="*/ 77 w 227"/>
                <a:gd name="T29" fmla="*/ 12 h 283"/>
                <a:gd name="T30" fmla="*/ 59 w 227"/>
                <a:gd name="T31" fmla="*/ 23 h 283"/>
                <a:gd name="T32" fmla="*/ 43 w 227"/>
                <a:gd name="T33" fmla="*/ 37 h 283"/>
                <a:gd name="T34" fmla="*/ 28 w 227"/>
                <a:gd name="T35" fmla="*/ 55 h 283"/>
                <a:gd name="T36" fmla="*/ 16 w 227"/>
                <a:gd name="T37" fmla="*/ 74 h 283"/>
                <a:gd name="T38" fmla="*/ 7 w 227"/>
                <a:gd name="T39" fmla="*/ 96 h 283"/>
                <a:gd name="T40" fmla="*/ 2 w 227"/>
                <a:gd name="T41" fmla="*/ 119 h 283"/>
                <a:gd name="T42" fmla="*/ 0 w 227"/>
                <a:gd name="T43" fmla="*/ 144 h 283"/>
                <a:gd name="T44" fmla="*/ 3 w 227"/>
                <a:gd name="T45" fmla="*/ 170 h 283"/>
                <a:gd name="T46" fmla="*/ 9 w 227"/>
                <a:gd name="T47" fmla="*/ 198 h 283"/>
                <a:gd name="T48" fmla="*/ 22 w 227"/>
                <a:gd name="T49" fmla="*/ 226 h 283"/>
                <a:gd name="T50" fmla="*/ 30 w 227"/>
                <a:gd name="T51" fmla="*/ 240 h 283"/>
                <a:gd name="T52" fmla="*/ 40 w 227"/>
                <a:gd name="T53" fmla="*/ 253 h 283"/>
                <a:gd name="T54" fmla="*/ 51 w 227"/>
                <a:gd name="T55" fmla="*/ 264 h 283"/>
                <a:gd name="T56" fmla="*/ 77 w 227"/>
                <a:gd name="T57" fmla="*/ 277 h 283"/>
                <a:gd name="T58" fmla="*/ 104 w 227"/>
                <a:gd name="T59" fmla="*/ 283 h 283"/>
                <a:gd name="T60" fmla="*/ 132 w 227"/>
                <a:gd name="T61" fmla="*/ 280 h 283"/>
                <a:gd name="T62" fmla="*/ 159 w 227"/>
                <a:gd name="T63" fmla="*/ 272 h 283"/>
                <a:gd name="T64" fmla="*/ 181 w 227"/>
                <a:gd name="T65" fmla="*/ 259 h 283"/>
                <a:gd name="T66" fmla="*/ 199 w 227"/>
                <a:gd name="T67" fmla="*/ 242 h 283"/>
                <a:gd name="T68" fmla="*/ 209 w 227"/>
                <a:gd name="T69" fmla="*/ 222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7" h="283">
                  <a:moveTo>
                    <a:pt x="209" y="222"/>
                  </a:moveTo>
                  <a:lnTo>
                    <a:pt x="209" y="222"/>
                  </a:lnTo>
                  <a:lnTo>
                    <a:pt x="211" y="217"/>
                  </a:lnTo>
                  <a:lnTo>
                    <a:pt x="217" y="200"/>
                  </a:lnTo>
                  <a:lnTo>
                    <a:pt x="223" y="178"/>
                  </a:lnTo>
                  <a:lnTo>
                    <a:pt x="225" y="164"/>
                  </a:lnTo>
                  <a:lnTo>
                    <a:pt x="227" y="149"/>
                  </a:lnTo>
                  <a:lnTo>
                    <a:pt x="227" y="132"/>
                  </a:lnTo>
                  <a:lnTo>
                    <a:pt x="227" y="116"/>
                  </a:lnTo>
                  <a:lnTo>
                    <a:pt x="225" y="100"/>
                  </a:lnTo>
                  <a:lnTo>
                    <a:pt x="220" y="83"/>
                  </a:lnTo>
                  <a:lnTo>
                    <a:pt x="214" y="67"/>
                  </a:lnTo>
                  <a:lnTo>
                    <a:pt x="210" y="58"/>
                  </a:lnTo>
                  <a:lnTo>
                    <a:pt x="205" y="50"/>
                  </a:lnTo>
                  <a:lnTo>
                    <a:pt x="199" y="42"/>
                  </a:lnTo>
                  <a:lnTo>
                    <a:pt x="193" y="34"/>
                  </a:lnTo>
                  <a:lnTo>
                    <a:pt x="187" y="27"/>
                  </a:lnTo>
                  <a:lnTo>
                    <a:pt x="179" y="20"/>
                  </a:lnTo>
                  <a:lnTo>
                    <a:pt x="179" y="20"/>
                  </a:lnTo>
                  <a:lnTo>
                    <a:pt x="170" y="14"/>
                  </a:lnTo>
                  <a:lnTo>
                    <a:pt x="161" y="8"/>
                  </a:lnTo>
                  <a:lnTo>
                    <a:pt x="152" y="5"/>
                  </a:lnTo>
                  <a:lnTo>
                    <a:pt x="143" y="2"/>
                  </a:lnTo>
                  <a:lnTo>
                    <a:pt x="133" y="1"/>
                  </a:lnTo>
                  <a:lnTo>
                    <a:pt x="124" y="0"/>
                  </a:lnTo>
                  <a:lnTo>
                    <a:pt x="114" y="1"/>
                  </a:lnTo>
                  <a:lnTo>
                    <a:pt x="105" y="2"/>
                  </a:lnTo>
                  <a:lnTo>
                    <a:pt x="95" y="4"/>
                  </a:lnTo>
                  <a:lnTo>
                    <a:pt x="86" y="7"/>
                  </a:lnTo>
                  <a:lnTo>
                    <a:pt x="77" y="12"/>
                  </a:lnTo>
                  <a:lnTo>
                    <a:pt x="68" y="17"/>
                  </a:lnTo>
                  <a:lnTo>
                    <a:pt x="59" y="23"/>
                  </a:lnTo>
                  <a:lnTo>
                    <a:pt x="51" y="30"/>
                  </a:lnTo>
                  <a:lnTo>
                    <a:pt x="43" y="37"/>
                  </a:lnTo>
                  <a:lnTo>
                    <a:pt x="35" y="45"/>
                  </a:lnTo>
                  <a:lnTo>
                    <a:pt x="28" y="55"/>
                  </a:lnTo>
                  <a:lnTo>
                    <a:pt x="22" y="63"/>
                  </a:lnTo>
                  <a:lnTo>
                    <a:pt x="16" y="74"/>
                  </a:lnTo>
                  <a:lnTo>
                    <a:pt x="12" y="84"/>
                  </a:lnTo>
                  <a:lnTo>
                    <a:pt x="7" y="96"/>
                  </a:lnTo>
                  <a:lnTo>
                    <a:pt x="4" y="107"/>
                  </a:lnTo>
                  <a:lnTo>
                    <a:pt x="2" y="119"/>
                  </a:lnTo>
                  <a:lnTo>
                    <a:pt x="0" y="131"/>
                  </a:lnTo>
                  <a:lnTo>
                    <a:pt x="0" y="144"/>
                  </a:lnTo>
                  <a:lnTo>
                    <a:pt x="0" y="157"/>
                  </a:lnTo>
                  <a:lnTo>
                    <a:pt x="3" y="170"/>
                  </a:lnTo>
                  <a:lnTo>
                    <a:pt x="5" y="184"/>
                  </a:lnTo>
                  <a:lnTo>
                    <a:pt x="9" y="198"/>
                  </a:lnTo>
                  <a:lnTo>
                    <a:pt x="15" y="212"/>
                  </a:lnTo>
                  <a:lnTo>
                    <a:pt x="22" y="226"/>
                  </a:lnTo>
                  <a:lnTo>
                    <a:pt x="30" y="240"/>
                  </a:lnTo>
                  <a:lnTo>
                    <a:pt x="30" y="240"/>
                  </a:lnTo>
                  <a:lnTo>
                    <a:pt x="35" y="247"/>
                  </a:lnTo>
                  <a:lnTo>
                    <a:pt x="40" y="253"/>
                  </a:lnTo>
                  <a:lnTo>
                    <a:pt x="45" y="259"/>
                  </a:lnTo>
                  <a:lnTo>
                    <a:pt x="51" y="264"/>
                  </a:lnTo>
                  <a:lnTo>
                    <a:pt x="63" y="272"/>
                  </a:lnTo>
                  <a:lnTo>
                    <a:pt x="77" y="277"/>
                  </a:lnTo>
                  <a:lnTo>
                    <a:pt x="90" y="281"/>
                  </a:lnTo>
                  <a:lnTo>
                    <a:pt x="104" y="283"/>
                  </a:lnTo>
                  <a:lnTo>
                    <a:pt x="118" y="283"/>
                  </a:lnTo>
                  <a:lnTo>
                    <a:pt x="132" y="280"/>
                  </a:lnTo>
                  <a:lnTo>
                    <a:pt x="145" y="277"/>
                  </a:lnTo>
                  <a:lnTo>
                    <a:pt x="159" y="272"/>
                  </a:lnTo>
                  <a:lnTo>
                    <a:pt x="171" y="266"/>
                  </a:lnTo>
                  <a:lnTo>
                    <a:pt x="181" y="259"/>
                  </a:lnTo>
                  <a:lnTo>
                    <a:pt x="191" y="250"/>
                  </a:lnTo>
                  <a:lnTo>
                    <a:pt x="199" y="242"/>
                  </a:lnTo>
                  <a:lnTo>
                    <a:pt x="205" y="232"/>
                  </a:lnTo>
                  <a:lnTo>
                    <a:pt x="209" y="222"/>
                  </a:lnTo>
                  <a:lnTo>
                    <a:pt x="209" y="222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915"/>
            <p:cNvSpPr>
              <a:spLocks/>
            </p:cNvSpPr>
            <p:nvPr/>
          </p:nvSpPr>
          <p:spPr bwMode="auto">
            <a:xfrm flipH="1">
              <a:off x="9495102" y="2878149"/>
              <a:ext cx="318352" cy="237126"/>
            </a:xfrm>
            <a:custGeom>
              <a:avLst/>
              <a:gdLst>
                <a:gd name="T0" fmla="*/ 3 w 304"/>
                <a:gd name="T1" fmla="*/ 126 h 266"/>
                <a:gd name="T2" fmla="*/ 19 w 304"/>
                <a:gd name="T3" fmla="*/ 117 h 266"/>
                <a:gd name="T4" fmla="*/ 6 w 304"/>
                <a:gd name="T5" fmla="*/ 103 h 266"/>
                <a:gd name="T6" fmla="*/ 3 w 304"/>
                <a:gd name="T7" fmla="*/ 82 h 266"/>
                <a:gd name="T8" fmla="*/ 10 w 304"/>
                <a:gd name="T9" fmla="*/ 67 h 266"/>
                <a:gd name="T10" fmla="*/ 41 w 304"/>
                <a:gd name="T11" fmla="*/ 46 h 266"/>
                <a:gd name="T12" fmla="*/ 73 w 304"/>
                <a:gd name="T13" fmla="*/ 39 h 266"/>
                <a:gd name="T14" fmla="*/ 71 w 304"/>
                <a:gd name="T15" fmla="*/ 27 h 266"/>
                <a:gd name="T16" fmla="*/ 81 w 304"/>
                <a:gd name="T17" fmla="*/ 17 h 266"/>
                <a:gd name="T18" fmla="*/ 114 w 304"/>
                <a:gd name="T19" fmla="*/ 12 h 266"/>
                <a:gd name="T20" fmla="*/ 161 w 304"/>
                <a:gd name="T21" fmla="*/ 17 h 266"/>
                <a:gd name="T22" fmla="*/ 166 w 304"/>
                <a:gd name="T23" fmla="*/ 6 h 266"/>
                <a:gd name="T24" fmla="*/ 181 w 304"/>
                <a:gd name="T25" fmla="*/ 0 h 266"/>
                <a:gd name="T26" fmla="*/ 208 w 304"/>
                <a:gd name="T27" fmla="*/ 14 h 266"/>
                <a:gd name="T28" fmla="*/ 249 w 304"/>
                <a:gd name="T29" fmla="*/ 49 h 266"/>
                <a:gd name="T30" fmla="*/ 280 w 304"/>
                <a:gd name="T31" fmla="*/ 53 h 266"/>
                <a:gd name="T32" fmla="*/ 291 w 304"/>
                <a:gd name="T33" fmla="*/ 66 h 266"/>
                <a:gd name="T34" fmla="*/ 281 w 304"/>
                <a:gd name="T35" fmla="*/ 85 h 266"/>
                <a:gd name="T36" fmla="*/ 287 w 304"/>
                <a:gd name="T37" fmla="*/ 96 h 266"/>
                <a:gd name="T38" fmla="*/ 304 w 304"/>
                <a:gd name="T39" fmla="*/ 135 h 266"/>
                <a:gd name="T40" fmla="*/ 301 w 304"/>
                <a:gd name="T41" fmla="*/ 166 h 266"/>
                <a:gd name="T42" fmla="*/ 289 w 304"/>
                <a:gd name="T43" fmla="*/ 188 h 266"/>
                <a:gd name="T44" fmla="*/ 280 w 304"/>
                <a:gd name="T45" fmla="*/ 229 h 266"/>
                <a:gd name="T46" fmla="*/ 267 w 304"/>
                <a:gd name="T47" fmla="*/ 251 h 266"/>
                <a:gd name="T48" fmla="*/ 249 w 304"/>
                <a:gd name="T49" fmla="*/ 266 h 266"/>
                <a:gd name="T50" fmla="*/ 238 w 304"/>
                <a:gd name="T51" fmla="*/ 256 h 266"/>
                <a:gd name="T52" fmla="*/ 237 w 304"/>
                <a:gd name="T53" fmla="*/ 242 h 266"/>
                <a:gd name="T54" fmla="*/ 254 w 304"/>
                <a:gd name="T55" fmla="*/ 230 h 266"/>
                <a:gd name="T56" fmla="*/ 262 w 304"/>
                <a:gd name="T57" fmla="*/ 201 h 266"/>
                <a:gd name="T58" fmla="*/ 252 w 304"/>
                <a:gd name="T59" fmla="*/ 186 h 266"/>
                <a:gd name="T60" fmla="*/ 239 w 304"/>
                <a:gd name="T61" fmla="*/ 184 h 266"/>
                <a:gd name="T62" fmla="*/ 220 w 304"/>
                <a:gd name="T63" fmla="*/ 198 h 266"/>
                <a:gd name="T64" fmla="*/ 204 w 304"/>
                <a:gd name="T65" fmla="*/ 193 h 266"/>
                <a:gd name="T66" fmla="*/ 192 w 304"/>
                <a:gd name="T67" fmla="*/ 193 h 266"/>
                <a:gd name="T68" fmla="*/ 178 w 304"/>
                <a:gd name="T69" fmla="*/ 200 h 266"/>
                <a:gd name="T70" fmla="*/ 164 w 304"/>
                <a:gd name="T71" fmla="*/ 197 h 266"/>
                <a:gd name="T72" fmla="*/ 141 w 304"/>
                <a:gd name="T73" fmla="*/ 208 h 266"/>
                <a:gd name="T74" fmla="*/ 126 w 304"/>
                <a:gd name="T75" fmla="*/ 211 h 266"/>
                <a:gd name="T76" fmla="*/ 115 w 304"/>
                <a:gd name="T77" fmla="*/ 205 h 266"/>
                <a:gd name="T78" fmla="*/ 100 w 304"/>
                <a:gd name="T79" fmla="*/ 210 h 266"/>
                <a:gd name="T80" fmla="*/ 84 w 304"/>
                <a:gd name="T81" fmla="*/ 210 h 266"/>
                <a:gd name="T82" fmla="*/ 75 w 304"/>
                <a:gd name="T83" fmla="*/ 201 h 266"/>
                <a:gd name="T84" fmla="*/ 50 w 304"/>
                <a:gd name="T85" fmla="*/ 203 h 266"/>
                <a:gd name="T86" fmla="*/ 36 w 304"/>
                <a:gd name="T87" fmla="*/ 196 h 266"/>
                <a:gd name="T88" fmla="*/ 32 w 304"/>
                <a:gd name="T89" fmla="*/ 189 h 266"/>
                <a:gd name="T90" fmla="*/ 8 w 304"/>
                <a:gd name="T91" fmla="*/ 183 h 266"/>
                <a:gd name="T92" fmla="*/ 3 w 304"/>
                <a:gd name="T93" fmla="*/ 172 h 266"/>
                <a:gd name="T94" fmla="*/ 8 w 304"/>
                <a:gd name="T95" fmla="*/ 160 h 266"/>
                <a:gd name="T96" fmla="*/ 0 w 304"/>
                <a:gd name="T97" fmla="*/ 149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04" h="266">
                  <a:moveTo>
                    <a:pt x="0" y="137"/>
                  </a:moveTo>
                  <a:lnTo>
                    <a:pt x="0" y="137"/>
                  </a:lnTo>
                  <a:lnTo>
                    <a:pt x="0" y="131"/>
                  </a:lnTo>
                  <a:lnTo>
                    <a:pt x="3" y="126"/>
                  </a:lnTo>
                  <a:lnTo>
                    <a:pt x="6" y="122"/>
                  </a:lnTo>
                  <a:lnTo>
                    <a:pt x="10" y="120"/>
                  </a:lnTo>
                  <a:lnTo>
                    <a:pt x="16" y="117"/>
                  </a:lnTo>
                  <a:lnTo>
                    <a:pt x="19" y="117"/>
                  </a:lnTo>
                  <a:lnTo>
                    <a:pt x="19" y="117"/>
                  </a:lnTo>
                  <a:lnTo>
                    <a:pt x="15" y="113"/>
                  </a:lnTo>
                  <a:lnTo>
                    <a:pt x="10" y="108"/>
                  </a:lnTo>
                  <a:lnTo>
                    <a:pt x="6" y="103"/>
                  </a:lnTo>
                  <a:lnTo>
                    <a:pt x="3" y="95"/>
                  </a:lnTo>
                  <a:lnTo>
                    <a:pt x="1" y="91"/>
                  </a:lnTo>
                  <a:lnTo>
                    <a:pt x="1" y="87"/>
                  </a:lnTo>
                  <a:lnTo>
                    <a:pt x="3" y="82"/>
                  </a:lnTo>
                  <a:lnTo>
                    <a:pt x="4" y="78"/>
                  </a:lnTo>
                  <a:lnTo>
                    <a:pt x="6" y="73"/>
                  </a:lnTo>
                  <a:lnTo>
                    <a:pt x="10" y="67"/>
                  </a:lnTo>
                  <a:lnTo>
                    <a:pt x="10" y="67"/>
                  </a:lnTo>
                  <a:lnTo>
                    <a:pt x="15" y="62"/>
                  </a:lnTo>
                  <a:lnTo>
                    <a:pt x="19" y="58"/>
                  </a:lnTo>
                  <a:lnTo>
                    <a:pt x="31" y="51"/>
                  </a:lnTo>
                  <a:lnTo>
                    <a:pt x="41" y="46"/>
                  </a:lnTo>
                  <a:lnTo>
                    <a:pt x="51" y="42"/>
                  </a:lnTo>
                  <a:lnTo>
                    <a:pt x="60" y="40"/>
                  </a:lnTo>
                  <a:lnTo>
                    <a:pt x="66" y="39"/>
                  </a:lnTo>
                  <a:lnTo>
                    <a:pt x="73" y="39"/>
                  </a:lnTo>
                  <a:lnTo>
                    <a:pt x="73" y="39"/>
                  </a:lnTo>
                  <a:lnTo>
                    <a:pt x="72" y="37"/>
                  </a:lnTo>
                  <a:lnTo>
                    <a:pt x="71" y="31"/>
                  </a:lnTo>
                  <a:lnTo>
                    <a:pt x="71" y="27"/>
                  </a:lnTo>
                  <a:lnTo>
                    <a:pt x="72" y="23"/>
                  </a:lnTo>
                  <a:lnTo>
                    <a:pt x="75" y="20"/>
                  </a:lnTo>
                  <a:lnTo>
                    <a:pt x="81" y="17"/>
                  </a:lnTo>
                  <a:lnTo>
                    <a:pt x="81" y="17"/>
                  </a:lnTo>
                  <a:lnTo>
                    <a:pt x="84" y="14"/>
                  </a:lnTo>
                  <a:lnTo>
                    <a:pt x="89" y="13"/>
                  </a:lnTo>
                  <a:lnTo>
                    <a:pt x="100" y="12"/>
                  </a:lnTo>
                  <a:lnTo>
                    <a:pt x="114" y="12"/>
                  </a:lnTo>
                  <a:lnTo>
                    <a:pt x="127" y="12"/>
                  </a:lnTo>
                  <a:lnTo>
                    <a:pt x="151" y="14"/>
                  </a:lnTo>
                  <a:lnTo>
                    <a:pt x="161" y="17"/>
                  </a:lnTo>
                  <a:lnTo>
                    <a:pt x="161" y="17"/>
                  </a:lnTo>
                  <a:lnTo>
                    <a:pt x="161" y="14"/>
                  </a:lnTo>
                  <a:lnTo>
                    <a:pt x="162" y="11"/>
                  </a:lnTo>
                  <a:lnTo>
                    <a:pt x="164" y="9"/>
                  </a:lnTo>
                  <a:lnTo>
                    <a:pt x="166" y="6"/>
                  </a:lnTo>
                  <a:lnTo>
                    <a:pt x="171" y="4"/>
                  </a:lnTo>
                  <a:lnTo>
                    <a:pt x="178" y="1"/>
                  </a:lnTo>
                  <a:lnTo>
                    <a:pt x="178" y="1"/>
                  </a:lnTo>
                  <a:lnTo>
                    <a:pt x="181" y="0"/>
                  </a:lnTo>
                  <a:lnTo>
                    <a:pt x="185" y="1"/>
                  </a:lnTo>
                  <a:lnTo>
                    <a:pt x="191" y="4"/>
                  </a:lnTo>
                  <a:lnTo>
                    <a:pt x="197" y="7"/>
                  </a:lnTo>
                  <a:lnTo>
                    <a:pt x="208" y="14"/>
                  </a:lnTo>
                  <a:lnTo>
                    <a:pt x="220" y="23"/>
                  </a:lnTo>
                  <a:lnTo>
                    <a:pt x="240" y="41"/>
                  </a:lnTo>
                  <a:lnTo>
                    <a:pt x="249" y="49"/>
                  </a:lnTo>
                  <a:lnTo>
                    <a:pt x="249" y="49"/>
                  </a:lnTo>
                  <a:lnTo>
                    <a:pt x="255" y="49"/>
                  </a:lnTo>
                  <a:lnTo>
                    <a:pt x="266" y="50"/>
                  </a:lnTo>
                  <a:lnTo>
                    <a:pt x="273" y="51"/>
                  </a:lnTo>
                  <a:lnTo>
                    <a:pt x="280" y="53"/>
                  </a:lnTo>
                  <a:lnTo>
                    <a:pt x="285" y="56"/>
                  </a:lnTo>
                  <a:lnTo>
                    <a:pt x="290" y="62"/>
                  </a:lnTo>
                  <a:lnTo>
                    <a:pt x="290" y="62"/>
                  </a:lnTo>
                  <a:lnTo>
                    <a:pt x="291" y="66"/>
                  </a:lnTo>
                  <a:lnTo>
                    <a:pt x="291" y="72"/>
                  </a:lnTo>
                  <a:lnTo>
                    <a:pt x="290" y="76"/>
                  </a:lnTo>
                  <a:lnTo>
                    <a:pt x="286" y="79"/>
                  </a:lnTo>
                  <a:lnTo>
                    <a:pt x="281" y="85"/>
                  </a:lnTo>
                  <a:lnTo>
                    <a:pt x="279" y="87"/>
                  </a:lnTo>
                  <a:lnTo>
                    <a:pt x="279" y="87"/>
                  </a:lnTo>
                  <a:lnTo>
                    <a:pt x="283" y="91"/>
                  </a:lnTo>
                  <a:lnTo>
                    <a:pt x="287" y="96"/>
                  </a:lnTo>
                  <a:lnTo>
                    <a:pt x="293" y="103"/>
                  </a:lnTo>
                  <a:lnTo>
                    <a:pt x="298" y="112"/>
                  </a:lnTo>
                  <a:lnTo>
                    <a:pt x="302" y="122"/>
                  </a:lnTo>
                  <a:lnTo>
                    <a:pt x="304" y="135"/>
                  </a:lnTo>
                  <a:lnTo>
                    <a:pt x="304" y="142"/>
                  </a:lnTo>
                  <a:lnTo>
                    <a:pt x="304" y="149"/>
                  </a:lnTo>
                  <a:lnTo>
                    <a:pt x="304" y="149"/>
                  </a:lnTo>
                  <a:lnTo>
                    <a:pt x="301" y="166"/>
                  </a:lnTo>
                  <a:lnTo>
                    <a:pt x="298" y="176"/>
                  </a:lnTo>
                  <a:lnTo>
                    <a:pt x="293" y="184"/>
                  </a:lnTo>
                  <a:lnTo>
                    <a:pt x="289" y="188"/>
                  </a:lnTo>
                  <a:lnTo>
                    <a:pt x="289" y="188"/>
                  </a:lnTo>
                  <a:lnTo>
                    <a:pt x="287" y="201"/>
                  </a:lnTo>
                  <a:lnTo>
                    <a:pt x="285" y="212"/>
                  </a:lnTo>
                  <a:lnTo>
                    <a:pt x="283" y="222"/>
                  </a:lnTo>
                  <a:lnTo>
                    <a:pt x="280" y="229"/>
                  </a:lnTo>
                  <a:lnTo>
                    <a:pt x="274" y="239"/>
                  </a:lnTo>
                  <a:lnTo>
                    <a:pt x="272" y="242"/>
                  </a:lnTo>
                  <a:lnTo>
                    <a:pt x="272" y="242"/>
                  </a:lnTo>
                  <a:lnTo>
                    <a:pt x="267" y="251"/>
                  </a:lnTo>
                  <a:lnTo>
                    <a:pt x="262" y="257"/>
                  </a:lnTo>
                  <a:lnTo>
                    <a:pt x="257" y="263"/>
                  </a:lnTo>
                  <a:lnTo>
                    <a:pt x="254" y="265"/>
                  </a:lnTo>
                  <a:lnTo>
                    <a:pt x="249" y="266"/>
                  </a:lnTo>
                  <a:lnTo>
                    <a:pt x="247" y="266"/>
                  </a:lnTo>
                  <a:lnTo>
                    <a:pt x="244" y="265"/>
                  </a:lnTo>
                  <a:lnTo>
                    <a:pt x="241" y="263"/>
                  </a:lnTo>
                  <a:lnTo>
                    <a:pt x="238" y="256"/>
                  </a:lnTo>
                  <a:lnTo>
                    <a:pt x="235" y="250"/>
                  </a:lnTo>
                  <a:lnTo>
                    <a:pt x="234" y="242"/>
                  </a:lnTo>
                  <a:lnTo>
                    <a:pt x="234" y="242"/>
                  </a:lnTo>
                  <a:lnTo>
                    <a:pt x="237" y="242"/>
                  </a:lnTo>
                  <a:lnTo>
                    <a:pt x="240" y="242"/>
                  </a:lnTo>
                  <a:lnTo>
                    <a:pt x="245" y="240"/>
                  </a:lnTo>
                  <a:lnTo>
                    <a:pt x="248" y="238"/>
                  </a:lnTo>
                  <a:lnTo>
                    <a:pt x="254" y="230"/>
                  </a:lnTo>
                  <a:lnTo>
                    <a:pt x="258" y="222"/>
                  </a:lnTo>
                  <a:lnTo>
                    <a:pt x="262" y="211"/>
                  </a:lnTo>
                  <a:lnTo>
                    <a:pt x="262" y="207"/>
                  </a:lnTo>
                  <a:lnTo>
                    <a:pt x="262" y="201"/>
                  </a:lnTo>
                  <a:lnTo>
                    <a:pt x="261" y="197"/>
                  </a:lnTo>
                  <a:lnTo>
                    <a:pt x="258" y="193"/>
                  </a:lnTo>
                  <a:lnTo>
                    <a:pt x="255" y="189"/>
                  </a:lnTo>
                  <a:lnTo>
                    <a:pt x="252" y="186"/>
                  </a:lnTo>
                  <a:lnTo>
                    <a:pt x="252" y="186"/>
                  </a:lnTo>
                  <a:lnTo>
                    <a:pt x="247" y="184"/>
                  </a:lnTo>
                  <a:lnTo>
                    <a:pt x="243" y="184"/>
                  </a:lnTo>
                  <a:lnTo>
                    <a:pt x="239" y="184"/>
                  </a:lnTo>
                  <a:lnTo>
                    <a:pt x="236" y="184"/>
                  </a:lnTo>
                  <a:lnTo>
                    <a:pt x="229" y="187"/>
                  </a:lnTo>
                  <a:lnTo>
                    <a:pt x="224" y="193"/>
                  </a:lnTo>
                  <a:lnTo>
                    <a:pt x="220" y="198"/>
                  </a:lnTo>
                  <a:lnTo>
                    <a:pt x="217" y="203"/>
                  </a:lnTo>
                  <a:lnTo>
                    <a:pt x="215" y="209"/>
                  </a:lnTo>
                  <a:lnTo>
                    <a:pt x="215" y="209"/>
                  </a:lnTo>
                  <a:lnTo>
                    <a:pt x="204" y="193"/>
                  </a:lnTo>
                  <a:lnTo>
                    <a:pt x="198" y="181"/>
                  </a:lnTo>
                  <a:lnTo>
                    <a:pt x="198" y="181"/>
                  </a:lnTo>
                  <a:lnTo>
                    <a:pt x="196" y="187"/>
                  </a:lnTo>
                  <a:lnTo>
                    <a:pt x="192" y="193"/>
                  </a:lnTo>
                  <a:lnTo>
                    <a:pt x="190" y="196"/>
                  </a:lnTo>
                  <a:lnTo>
                    <a:pt x="187" y="198"/>
                  </a:lnTo>
                  <a:lnTo>
                    <a:pt x="182" y="199"/>
                  </a:lnTo>
                  <a:lnTo>
                    <a:pt x="178" y="200"/>
                  </a:lnTo>
                  <a:lnTo>
                    <a:pt x="178" y="200"/>
                  </a:lnTo>
                  <a:lnTo>
                    <a:pt x="174" y="200"/>
                  </a:lnTo>
                  <a:lnTo>
                    <a:pt x="171" y="200"/>
                  </a:lnTo>
                  <a:lnTo>
                    <a:pt x="164" y="197"/>
                  </a:lnTo>
                  <a:lnTo>
                    <a:pt x="157" y="194"/>
                  </a:lnTo>
                  <a:lnTo>
                    <a:pt x="157" y="194"/>
                  </a:lnTo>
                  <a:lnTo>
                    <a:pt x="148" y="201"/>
                  </a:lnTo>
                  <a:lnTo>
                    <a:pt x="141" y="208"/>
                  </a:lnTo>
                  <a:lnTo>
                    <a:pt x="135" y="210"/>
                  </a:lnTo>
                  <a:lnTo>
                    <a:pt x="130" y="211"/>
                  </a:lnTo>
                  <a:lnTo>
                    <a:pt x="130" y="211"/>
                  </a:lnTo>
                  <a:lnTo>
                    <a:pt x="126" y="211"/>
                  </a:lnTo>
                  <a:lnTo>
                    <a:pt x="123" y="211"/>
                  </a:lnTo>
                  <a:lnTo>
                    <a:pt x="119" y="210"/>
                  </a:lnTo>
                  <a:lnTo>
                    <a:pt x="117" y="208"/>
                  </a:lnTo>
                  <a:lnTo>
                    <a:pt x="115" y="205"/>
                  </a:lnTo>
                  <a:lnTo>
                    <a:pt x="114" y="203"/>
                  </a:lnTo>
                  <a:lnTo>
                    <a:pt x="114" y="203"/>
                  </a:lnTo>
                  <a:lnTo>
                    <a:pt x="107" y="208"/>
                  </a:lnTo>
                  <a:lnTo>
                    <a:pt x="100" y="210"/>
                  </a:lnTo>
                  <a:lnTo>
                    <a:pt x="92" y="211"/>
                  </a:lnTo>
                  <a:lnTo>
                    <a:pt x="92" y="211"/>
                  </a:lnTo>
                  <a:lnTo>
                    <a:pt x="88" y="211"/>
                  </a:lnTo>
                  <a:lnTo>
                    <a:pt x="84" y="210"/>
                  </a:lnTo>
                  <a:lnTo>
                    <a:pt x="79" y="207"/>
                  </a:lnTo>
                  <a:lnTo>
                    <a:pt x="75" y="202"/>
                  </a:lnTo>
                  <a:lnTo>
                    <a:pt x="75" y="201"/>
                  </a:lnTo>
                  <a:lnTo>
                    <a:pt x="75" y="201"/>
                  </a:lnTo>
                  <a:lnTo>
                    <a:pt x="69" y="202"/>
                  </a:lnTo>
                  <a:lnTo>
                    <a:pt x="60" y="203"/>
                  </a:lnTo>
                  <a:lnTo>
                    <a:pt x="50" y="203"/>
                  </a:lnTo>
                  <a:lnTo>
                    <a:pt x="50" y="203"/>
                  </a:lnTo>
                  <a:lnTo>
                    <a:pt x="44" y="203"/>
                  </a:lnTo>
                  <a:lnTo>
                    <a:pt x="41" y="201"/>
                  </a:lnTo>
                  <a:lnTo>
                    <a:pt x="37" y="199"/>
                  </a:lnTo>
                  <a:lnTo>
                    <a:pt x="36" y="196"/>
                  </a:lnTo>
                  <a:lnTo>
                    <a:pt x="34" y="190"/>
                  </a:lnTo>
                  <a:lnTo>
                    <a:pt x="34" y="188"/>
                  </a:lnTo>
                  <a:lnTo>
                    <a:pt x="34" y="188"/>
                  </a:lnTo>
                  <a:lnTo>
                    <a:pt x="32" y="189"/>
                  </a:lnTo>
                  <a:lnTo>
                    <a:pt x="25" y="189"/>
                  </a:lnTo>
                  <a:lnTo>
                    <a:pt x="17" y="187"/>
                  </a:lnTo>
                  <a:lnTo>
                    <a:pt x="13" y="186"/>
                  </a:lnTo>
                  <a:lnTo>
                    <a:pt x="8" y="183"/>
                  </a:lnTo>
                  <a:lnTo>
                    <a:pt x="8" y="183"/>
                  </a:lnTo>
                  <a:lnTo>
                    <a:pt x="5" y="180"/>
                  </a:lnTo>
                  <a:lnTo>
                    <a:pt x="4" y="175"/>
                  </a:lnTo>
                  <a:lnTo>
                    <a:pt x="3" y="172"/>
                  </a:lnTo>
                  <a:lnTo>
                    <a:pt x="4" y="169"/>
                  </a:lnTo>
                  <a:lnTo>
                    <a:pt x="6" y="162"/>
                  </a:lnTo>
                  <a:lnTo>
                    <a:pt x="8" y="160"/>
                  </a:lnTo>
                  <a:lnTo>
                    <a:pt x="8" y="160"/>
                  </a:lnTo>
                  <a:lnTo>
                    <a:pt x="7" y="159"/>
                  </a:lnTo>
                  <a:lnTo>
                    <a:pt x="4" y="156"/>
                  </a:lnTo>
                  <a:lnTo>
                    <a:pt x="3" y="153"/>
                  </a:lnTo>
                  <a:lnTo>
                    <a:pt x="0" y="149"/>
                  </a:lnTo>
                  <a:lnTo>
                    <a:pt x="0" y="144"/>
                  </a:lnTo>
                  <a:lnTo>
                    <a:pt x="0" y="137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3032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916"/>
            <p:cNvSpPr>
              <a:spLocks/>
            </p:cNvSpPr>
            <p:nvPr/>
          </p:nvSpPr>
          <p:spPr bwMode="auto">
            <a:xfrm flipH="1">
              <a:off x="9663642" y="3651928"/>
              <a:ext cx="112360" cy="205925"/>
            </a:xfrm>
            <a:custGeom>
              <a:avLst/>
              <a:gdLst>
                <a:gd name="T0" fmla="*/ 54 w 108"/>
                <a:gd name="T1" fmla="*/ 0 h 229"/>
                <a:gd name="T2" fmla="*/ 54 w 108"/>
                <a:gd name="T3" fmla="*/ 0 h 229"/>
                <a:gd name="T4" fmla="*/ 43 w 108"/>
                <a:gd name="T5" fmla="*/ 2 h 229"/>
                <a:gd name="T6" fmla="*/ 33 w 108"/>
                <a:gd name="T7" fmla="*/ 5 h 229"/>
                <a:gd name="T8" fmla="*/ 24 w 108"/>
                <a:gd name="T9" fmla="*/ 10 h 229"/>
                <a:gd name="T10" fmla="*/ 16 w 108"/>
                <a:gd name="T11" fmla="*/ 17 h 229"/>
                <a:gd name="T12" fmla="*/ 9 w 108"/>
                <a:gd name="T13" fmla="*/ 24 h 229"/>
                <a:gd name="T14" fmla="*/ 4 w 108"/>
                <a:gd name="T15" fmla="*/ 33 h 229"/>
                <a:gd name="T16" fmla="*/ 1 w 108"/>
                <a:gd name="T17" fmla="*/ 43 h 229"/>
                <a:gd name="T18" fmla="*/ 0 w 108"/>
                <a:gd name="T19" fmla="*/ 53 h 229"/>
                <a:gd name="T20" fmla="*/ 0 w 108"/>
                <a:gd name="T21" fmla="*/ 182 h 229"/>
                <a:gd name="T22" fmla="*/ 0 w 108"/>
                <a:gd name="T23" fmla="*/ 220 h 229"/>
                <a:gd name="T24" fmla="*/ 0 w 108"/>
                <a:gd name="T25" fmla="*/ 220 h 229"/>
                <a:gd name="T26" fmla="*/ 13 w 108"/>
                <a:gd name="T27" fmla="*/ 220 h 229"/>
                <a:gd name="T28" fmla="*/ 26 w 108"/>
                <a:gd name="T29" fmla="*/ 221 h 229"/>
                <a:gd name="T30" fmla="*/ 53 w 108"/>
                <a:gd name="T31" fmla="*/ 226 h 229"/>
                <a:gd name="T32" fmla="*/ 68 w 108"/>
                <a:gd name="T33" fmla="*/ 228 h 229"/>
                <a:gd name="T34" fmla="*/ 81 w 108"/>
                <a:gd name="T35" fmla="*/ 229 h 229"/>
                <a:gd name="T36" fmla="*/ 95 w 108"/>
                <a:gd name="T37" fmla="*/ 229 h 229"/>
                <a:gd name="T38" fmla="*/ 101 w 108"/>
                <a:gd name="T39" fmla="*/ 228 h 229"/>
                <a:gd name="T40" fmla="*/ 108 w 108"/>
                <a:gd name="T41" fmla="*/ 226 h 229"/>
                <a:gd name="T42" fmla="*/ 108 w 108"/>
                <a:gd name="T43" fmla="*/ 189 h 229"/>
                <a:gd name="T44" fmla="*/ 108 w 108"/>
                <a:gd name="T45" fmla="*/ 53 h 229"/>
                <a:gd name="T46" fmla="*/ 108 w 108"/>
                <a:gd name="T47" fmla="*/ 53 h 229"/>
                <a:gd name="T48" fmla="*/ 107 w 108"/>
                <a:gd name="T49" fmla="*/ 43 h 229"/>
                <a:gd name="T50" fmla="*/ 104 w 108"/>
                <a:gd name="T51" fmla="*/ 33 h 229"/>
                <a:gd name="T52" fmla="*/ 99 w 108"/>
                <a:gd name="T53" fmla="*/ 24 h 229"/>
                <a:gd name="T54" fmla="*/ 92 w 108"/>
                <a:gd name="T55" fmla="*/ 17 h 229"/>
                <a:gd name="T56" fmla="*/ 84 w 108"/>
                <a:gd name="T57" fmla="*/ 10 h 229"/>
                <a:gd name="T58" fmla="*/ 75 w 108"/>
                <a:gd name="T59" fmla="*/ 5 h 229"/>
                <a:gd name="T60" fmla="*/ 65 w 108"/>
                <a:gd name="T61" fmla="*/ 2 h 229"/>
                <a:gd name="T62" fmla="*/ 54 w 108"/>
                <a:gd name="T63" fmla="*/ 0 h 229"/>
                <a:gd name="T64" fmla="*/ 54 w 108"/>
                <a:gd name="T65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8" h="229">
                  <a:moveTo>
                    <a:pt x="54" y="0"/>
                  </a:moveTo>
                  <a:lnTo>
                    <a:pt x="54" y="0"/>
                  </a:lnTo>
                  <a:lnTo>
                    <a:pt x="43" y="2"/>
                  </a:lnTo>
                  <a:lnTo>
                    <a:pt x="33" y="5"/>
                  </a:lnTo>
                  <a:lnTo>
                    <a:pt x="24" y="10"/>
                  </a:lnTo>
                  <a:lnTo>
                    <a:pt x="16" y="17"/>
                  </a:lnTo>
                  <a:lnTo>
                    <a:pt x="9" y="24"/>
                  </a:lnTo>
                  <a:lnTo>
                    <a:pt x="4" y="33"/>
                  </a:lnTo>
                  <a:lnTo>
                    <a:pt x="1" y="43"/>
                  </a:lnTo>
                  <a:lnTo>
                    <a:pt x="0" y="53"/>
                  </a:lnTo>
                  <a:lnTo>
                    <a:pt x="0" y="182"/>
                  </a:lnTo>
                  <a:lnTo>
                    <a:pt x="0" y="220"/>
                  </a:lnTo>
                  <a:lnTo>
                    <a:pt x="0" y="220"/>
                  </a:lnTo>
                  <a:lnTo>
                    <a:pt x="13" y="220"/>
                  </a:lnTo>
                  <a:lnTo>
                    <a:pt x="26" y="221"/>
                  </a:lnTo>
                  <a:lnTo>
                    <a:pt x="53" y="226"/>
                  </a:lnTo>
                  <a:lnTo>
                    <a:pt x="68" y="228"/>
                  </a:lnTo>
                  <a:lnTo>
                    <a:pt x="81" y="229"/>
                  </a:lnTo>
                  <a:lnTo>
                    <a:pt x="95" y="229"/>
                  </a:lnTo>
                  <a:lnTo>
                    <a:pt x="101" y="228"/>
                  </a:lnTo>
                  <a:lnTo>
                    <a:pt x="108" y="226"/>
                  </a:lnTo>
                  <a:lnTo>
                    <a:pt x="108" y="189"/>
                  </a:lnTo>
                  <a:lnTo>
                    <a:pt x="108" y="53"/>
                  </a:lnTo>
                  <a:lnTo>
                    <a:pt x="108" y="53"/>
                  </a:lnTo>
                  <a:lnTo>
                    <a:pt x="107" y="43"/>
                  </a:lnTo>
                  <a:lnTo>
                    <a:pt x="104" y="33"/>
                  </a:lnTo>
                  <a:lnTo>
                    <a:pt x="99" y="24"/>
                  </a:lnTo>
                  <a:lnTo>
                    <a:pt x="92" y="17"/>
                  </a:lnTo>
                  <a:lnTo>
                    <a:pt x="84" y="10"/>
                  </a:lnTo>
                  <a:lnTo>
                    <a:pt x="75" y="5"/>
                  </a:lnTo>
                  <a:lnTo>
                    <a:pt x="65" y="2"/>
                  </a:lnTo>
                  <a:lnTo>
                    <a:pt x="54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0A1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917"/>
            <p:cNvSpPr>
              <a:spLocks/>
            </p:cNvSpPr>
            <p:nvPr/>
          </p:nvSpPr>
          <p:spPr bwMode="auto">
            <a:xfrm flipH="1">
              <a:off x="9663642" y="3851613"/>
              <a:ext cx="112360" cy="62402"/>
            </a:xfrm>
            <a:custGeom>
              <a:avLst/>
              <a:gdLst>
                <a:gd name="T0" fmla="*/ 0 w 108"/>
                <a:gd name="T1" fmla="*/ 0 h 75"/>
                <a:gd name="T2" fmla="*/ 0 w 108"/>
                <a:gd name="T3" fmla="*/ 23 h 75"/>
                <a:gd name="T4" fmla="*/ 0 w 108"/>
                <a:gd name="T5" fmla="*/ 23 h 75"/>
                <a:gd name="T6" fmla="*/ 1 w 108"/>
                <a:gd name="T7" fmla="*/ 33 h 75"/>
                <a:gd name="T8" fmla="*/ 4 w 108"/>
                <a:gd name="T9" fmla="*/ 43 h 75"/>
                <a:gd name="T10" fmla="*/ 9 w 108"/>
                <a:gd name="T11" fmla="*/ 53 h 75"/>
                <a:gd name="T12" fmla="*/ 16 w 108"/>
                <a:gd name="T13" fmla="*/ 60 h 75"/>
                <a:gd name="T14" fmla="*/ 24 w 108"/>
                <a:gd name="T15" fmla="*/ 67 h 75"/>
                <a:gd name="T16" fmla="*/ 33 w 108"/>
                <a:gd name="T17" fmla="*/ 71 h 75"/>
                <a:gd name="T18" fmla="*/ 43 w 108"/>
                <a:gd name="T19" fmla="*/ 74 h 75"/>
                <a:gd name="T20" fmla="*/ 54 w 108"/>
                <a:gd name="T21" fmla="*/ 75 h 75"/>
                <a:gd name="T22" fmla="*/ 54 w 108"/>
                <a:gd name="T23" fmla="*/ 75 h 75"/>
                <a:gd name="T24" fmla="*/ 65 w 108"/>
                <a:gd name="T25" fmla="*/ 74 h 75"/>
                <a:gd name="T26" fmla="*/ 75 w 108"/>
                <a:gd name="T27" fmla="*/ 71 h 75"/>
                <a:gd name="T28" fmla="*/ 84 w 108"/>
                <a:gd name="T29" fmla="*/ 67 h 75"/>
                <a:gd name="T30" fmla="*/ 92 w 108"/>
                <a:gd name="T31" fmla="*/ 60 h 75"/>
                <a:gd name="T32" fmla="*/ 99 w 108"/>
                <a:gd name="T33" fmla="*/ 53 h 75"/>
                <a:gd name="T34" fmla="*/ 104 w 108"/>
                <a:gd name="T35" fmla="*/ 43 h 75"/>
                <a:gd name="T36" fmla="*/ 107 w 108"/>
                <a:gd name="T37" fmla="*/ 33 h 75"/>
                <a:gd name="T38" fmla="*/ 108 w 108"/>
                <a:gd name="T39" fmla="*/ 23 h 75"/>
                <a:gd name="T40" fmla="*/ 108 w 108"/>
                <a:gd name="T41" fmla="*/ 6 h 75"/>
                <a:gd name="T42" fmla="*/ 108 w 108"/>
                <a:gd name="T43" fmla="*/ 6 h 75"/>
                <a:gd name="T44" fmla="*/ 101 w 108"/>
                <a:gd name="T45" fmla="*/ 8 h 75"/>
                <a:gd name="T46" fmla="*/ 95 w 108"/>
                <a:gd name="T47" fmla="*/ 9 h 75"/>
                <a:gd name="T48" fmla="*/ 81 w 108"/>
                <a:gd name="T49" fmla="*/ 9 h 75"/>
                <a:gd name="T50" fmla="*/ 68 w 108"/>
                <a:gd name="T51" fmla="*/ 8 h 75"/>
                <a:gd name="T52" fmla="*/ 53 w 108"/>
                <a:gd name="T53" fmla="*/ 6 h 75"/>
                <a:gd name="T54" fmla="*/ 26 w 108"/>
                <a:gd name="T55" fmla="*/ 1 h 75"/>
                <a:gd name="T56" fmla="*/ 13 w 108"/>
                <a:gd name="T57" fmla="*/ 0 h 75"/>
                <a:gd name="T58" fmla="*/ 0 w 108"/>
                <a:gd name="T59" fmla="*/ 0 h 75"/>
                <a:gd name="T60" fmla="*/ 0 w 108"/>
                <a:gd name="T61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8" h="75">
                  <a:moveTo>
                    <a:pt x="0" y="0"/>
                  </a:moveTo>
                  <a:lnTo>
                    <a:pt x="0" y="23"/>
                  </a:lnTo>
                  <a:lnTo>
                    <a:pt x="0" y="23"/>
                  </a:lnTo>
                  <a:lnTo>
                    <a:pt x="1" y="33"/>
                  </a:lnTo>
                  <a:lnTo>
                    <a:pt x="4" y="43"/>
                  </a:lnTo>
                  <a:lnTo>
                    <a:pt x="9" y="53"/>
                  </a:lnTo>
                  <a:lnTo>
                    <a:pt x="16" y="60"/>
                  </a:lnTo>
                  <a:lnTo>
                    <a:pt x="24" y="67"/>
                  </a:lnTo>
                  <a:lnTo>
                    <a:pt x="33" y="71"/>
                  </a:lnTo>
                  <a:lnTo>
                    <a:pt x="43" y="74"/>
                  </a:lnTo>
                  <a:lnTo>
                    <a:pt x="54" y="75"/>
                  </a:lnTo>
                  <a:lnTo>
                    <a:pt x="54" y="75"/>
                  </a:lnTo>
                  <a:lnTo>
                    <a:pt x="65" y="74"/>
                  </a:lnTo>
                  <a:lnTo>
                    <a:pt x="75" y="71"/>
                  </a:lnTo>
                  <a:lnTo>
                    <a:pt x="84" y="67"/>
                  </a:lnTo>
                  <a:lnTo>
                    <a:pt x="92" y="60"/>
                  </a:lnTo>
                  <a:lnTo>
                    <a:pt x="99" y="53"/>
                  </a:lnTo>
                  <a:lnTo>
                    <a:pt x="104" y="43"/>
                  </a:lnTo>
                  <a:lnTo>
                    <a:pt x="107" y="33"/>
                  </a:lnTo>
                  <a:lnTo>
                    <a:pt x="108" y="23"/>
                  </a:lnTo>
                  <a:lnTo>
                    <a:pt x="108" y="6"/>
                  </a:lnTo>
                  <a:lnTo>
                    <a:pt x="108" y="6"/>
                  </a:lnTo>
                  <a:lnTo>
                    <a:pt x="101" y="8"/>
                  </a:lnTo>
                  <a:lnTo>
                    <a:pt x="95" y="9"/>
                  </a:lnTo>
                  <a:lnTo>
                    <a:pt x="81" y="9"/>
                  </a:lnTo>
                  <a:lnTo>
                    <a:pt x="68" y="8"/>
                  </a:lnTo>
                  <a:lnTo>
                    <a:pt x="53" y="6"/>
                  </a:lnTo>
                  <a:lnTo>
                    <a:pt x="26" y="1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5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918"/>
            <p:cNvSpPr>
              <a:spLocks/>
            </p:cNvSpPr>
            <p:nvPr/>
          </p:nvSpPr>
          <p:spPr bwMode="auto">
            <a:xfrm flipH="1">
              <a:off x="9713580" y="3851613"/>
              <a:ext cx="118602" cy="81122"/>
            </a:xfrm>
            <a:custGeom>
              <a:avLst/>
              <a:gdLst>
                <a:gd name="T0" fmla="*/ 54 w 109"/>
                <a:gd name="T1" fmla="*/ 0 h 95"/>
                <a:gd name="T2" fmla="*/ 54 w 109"/>
                <a:gd name="T3" fmla="*/ 0 h 95"/>
                <a:gd name="T4" fmla="*/ 44 w 109"/>
                <a:gd name="T5" fmla="*/ 9 h 95"/>
                <a:gd name="T6" fmla="*/ 34 w 109"/>
                <a:gd name="T7" fmla="*/ 19 h 95"/>
                <a:gd name="T8" fmla="*/ 23 w 109"/>
                <a:gd name="T9" fmla="*/ 32 h 95"/>
                <a:gd name="T10" fmla="*/ 13 w 109"/>
                <a:gd name="T11" fmla="*/ 45 h 95"/>
                <a:gd name="T12" fmla="*/ 8 w 109"/>
                <a:gd name="T13" fmla="*/ 53 h 95"/>
                <a:gd name="T14" fmla="*/ 5 w 109"/>
                <a:gd name="T15" fmla="*/ 59 h 95"/>
                <a:gd name="T16" fmla="*/ 2 w 109"/>
                <a:gd name="T17" fmla="*/ 67 h 95"/>
                <a:gd name="T18" fmla="*/ 0 w 109"/>
                <a:gd name="T19" fmla="*/ 73 h 95"/>
                <a:gd name="T20" fmla="*/ 0 w 109"/>
                <a:gd name="T21" fmla="*/ 79 h 95"/>
                <a:gd name="T22" fmla="*/ 3 w 109"/>
                <a:gd name="T23" fmla="*/ 84 h 95"/>
                <a:gd name="T24" fmla="*/ 3 w 109"/>
                <a:gd name="T25" fmla="*/ 84 h 95"/>
                <a:gd name="T26" fmla="*/ 6 w 109"/>
                <a:gd name="T27" fmla="*/ 89 h 95"/>
                <a:gd name="T28" fmla="*/ 11 w 109"/>
                <a:gd name="T29" fmla="*/ 91 h 95"/>
                <a:gd name="T30" fmla="*/ 17 w 109"/>
                <a:gd name="T31" fmla="*/ 94 h 95"/>
                <a:gd name="T32" fmla="*/ 24 w 109"/>
                <a:gd name="T33" fmla="*/ 95 h 95"/>
                <a:gd name="T34" fmla="*/ 33 w 109"/>
                <a:gd name="T35" fmla="*/ 95 h 95"/>
                <a:gd name="T36" fmla="*/ 42 w 109"/>
                <a:gd name="T37" fmla="*/ 94 h 95"/>
                <a:gd name="T38" fmla="*/ 60 w 109"/>
                <a:gd name="T39" fmla="*/ 90 h 95"/>
                <a:gd name="T40" fmla="*/ 78 w 109"/>
                <a:gd name="T41" fmla="*/ 85 h 95"/>
                <a:gd name="T42" fmla="*/ 94 w 109"/>
                <a:gd name="T43" fmla="*/ 81 h 95"/>
                <a:gd name="T44" fmla="*/ 108 w 109"/>
                <a:gd name="T45" fmla="*/ 75 h 95"/>
                <a:gd name="T46" fmla="*/ 108 w 109"/>
                <a:gd name="T47" fmla="*/ 75 h 95"/>
                <a:gd name="T48" fmla="*/ 109 w 109"/>
                <a:gd name="T49" fmla="*/ 63 h 95"/>
                <a:gd name="T50" fmla="*/ 108 w 109"/>
                <a:gd name="T51" fmla="*/ 50 h 95"/>
                <a:gd name="T52" fmla="*/ 106 w 109"/>
                <a:gd name="T53" fmla="*/ 36 h 95"/>
                <a:gd name="T54" fmla="*/ 104 w 109"/>
                <a:gd name="T55" fmla="*/ 30 h 95"/>
                <a:gd name="T56" fmla="*/ 100 w 109"/>
                <a:gd name="T57" fmla="*/ 22 h 95"/>
                <a:gd name="T58" fmla="*/ 96 w 109"/>
                <a:gd name="T59" fmla="*/ 16 h 95"/>
                <a:gd name="T60" fmla="*/ 90 w 109"/>
                <a:gd name="T61" fmla="*/ 10 h 95"/>
                <a:gd name="T62" fmla="*/ 83 w 109"/>
                <a:gd name="T63" fmla="*/ 6 h 95"/>
                <a:gd name="T64" fmla="*/ 76 w 109"/>
                <a:gd name="T65" fmla="*/ 3 h 95"/>
                <a:gd name="T66" fmla="*/ 66 w 109"/>
                <a:gd name="T67" fmla="*/ 1 h 95"/>
                <a:gd name="T68" fmla="*/ 54 w 109"/>
                <a:gd name="T69" fmla="*/ 0 h 95"/>
                <a:gd name="T70" fmla="*/ 54 w 109"/>
                <a:gd name="T7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9" h="95">
                  <a:moveTo>
                    <a:pt x="54" y="0"/>
                  </a:moveTo>
                  <a:lnTo>
                    <a:pt x="54" y="0"/>
                  </a:lnTo>
                  <a:lnTo>
                    <a:pt x="44" y="9"/>
                  </a:lnTo>
                  <a:lnTo>
                    <a:pt x="34" y="19"/>
                  </a:lnTo>
                  <a:lnTo>
                    <a:pt x="23" y="32"/>
                  </a:lnTo>
                  <a:lnTo>
                    <a:pt x="13" y="45"/>
                  </a:lnTo>
                  <a:lnTo>
                    <a:pt x="8" y="53"/>
                  </a:lnTo>
                  <a:lnTo>
                    <a:pt x="5" y="59"/>
                  </a:lnTo>
                  <a:lnTo>
                    <a:pt x="2" y="67"/>
                  </a:lnTo>
                  <a:lnTo>
                    <a:pt x="0" y="73"/>
                  </a:lnTo>
                  <a:lnTo>
                    <a:pt x="0" y="79"/>
                  </a:lnTo>
                  <a:lnTo>
                    <a:pt x="3" y="84"/>
                  </a:lnTo>
                  <a:lnTo>
                    <a:pt x="3" y="84"/>
                  </a:lnTo>
                  <a:lnTo>
                    <a:pt x="6" y="89"/>
                  </a:lnTo>
                  <a:lnTo>
                    <a:pt x="11" y="91"/>
                  </a:lnTo>
                  <a:lnTo>
                    <a:pt x="17" y="94"/>
                  </a:lnTo>
                  <a:lnTo>
                    <a:pt x="24" y="95"/>
                  </a:lnTo>
                  <a:lnTo>
                    <a:pt x="33" y="95"/>
                  </a:lnTo>
                  <a:lnTo>
                    <a:pt x="42" y="94"/>
                  </a:lnTo>
                  <a:lnTo>
                    <a:pt x="60" y="90"/>
                  </a:lnTo>
                  <a:lnTo>
                    <a:pt x="78" y="85"/>
                  </a:lnTo>
                  <a:lnTo>
                    <a:pt x="94" y="81"/>
                  </a:lnTo>
                  <a:lnTo>
                    <a:pt x="108" y="75"/>
                  </a:lnTo>
                  <a:lnTo>
                    <a:pt x="108" y="75"/>
                  </a:lnTo>
                  <a:lnTo>
                    <a:pt x="109" y="63"/>
                  </a:lnTo>
                  <a:lnTo>
                    <a:pt x="108" y="50"/>
                  </a:lnTo>
                  <a:lnTo>
                    <a:pt x="106" y="36"/>
                  </a:lnTo>
                  <a:lnTo>
                    <a:pt x="104" y="30"/>
                  </a:lnTo>
                  <a:lnTo>
                    <a:pt x="100" y="22"/>
                  </a:lnTo>
                  <a:lnTo>
                    <a:pt x="96" y="16"/>
                  </a:lnTo>
                  <a:lnTo>
                    <a:pt x="90" y="10"/>
                  </a:lnTo>
                  <a:lnTo>
                    <a:pt x="83" y="6"/>
                  </a:lnTo>
                  <a:lnTo>
                    <a:pt x="76" y="3"/>
                  </a:lnTo>
                  <a:lnTo>
                    <a:pt x="66" y="1"/>
                  </a:lnTo>
                  <a:lnTo>
                    <a:pt x="54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995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919"/>
            <p:cNvSpPr>
              <a:spLocks/>
            </p:cNvSpPr>
            <p:nvPr/>
          </p:nvSpPr>
          <p:spPr bwMode="auto">
            <a:xfrm flipH="1">
              <a:off x="9850908" y="3608247"/>
              <a:ext cx="112360" cy="199685"/>
            </a:xfrm>
            <a:custGeom>
              <a:avLst/>
              <a:gdLst>
                <a:gd name="T0" fmla="*/ 55 w 108"/>
                <a:gd name="T1" fmla="*/ 0 h 228"/>
                <a:gd name="T2" fmla="*/ 55 w 108"/>
                <a:gd name="T3" fmla="*/ 0 h 228"/>
                <a:gd name="T4" fmla="*/ 43 w 108"/>
                <a:gd name="T5" fmla="*/ 1 h 228"/>
                <a:gd name="T6" fmla="*/ 33 w 108"/>
                <a:gd name="T7" fmla="*/ 4 h 228"/>
                <a:gd name="T8" fmla="*/ 24 w 108"/>
                <a:gd name="T9" fmla="*/ 8 h 228"/>
                <a:gd name="T10" fmla="*/ 15 w 108"/>
                <a:gd name="T11" fmla="*/ 15 h 228"/>
                <a:gd name="T12" fmla="*/ 10 w 108"/>
                <a:gd name="T13" fmla="*/ 22 h 228"/>
                <a:gd name="T14" fmla="*/ 4 w 108"/>
                <a:gd name="T15" fmla="*/ 32 h 228"/>
                <a:gd name="T16" fmla="*/ 1 w 108"/>
                <a:gd name="T17" fmla="*/ 42 h 228"/>
                <a:gd name="T18" fmla="*/ 0 w 108"/>
                <a:gd name="T19" fmla="*/ 51 h 228"/>
                <a:gd name="T20" fmla="*/ 0 w 108"/>
                <a:gd name="T21" fmla="*/ 181 h 228"/>
                <a:gd name="T22" fmla="*/ 0 w 108"/>
                <a:gd name="T23" fmla="*/ 219 h 228"/>
                <a:gd name="T24" fmla="*/ 0 w 108"/>
                <a:gd name="T25" fmla="*/ 219 h 228"/>
                <a:gd name="T26" fmla="*/ 13 w 108"/>
                <a:gd name="T27" fmla="*/ 218 h 228"/>
                <a:gd name="T28" fmla="*/ 27 w 108"/>
                <a:gd name="T29" fmla="*/ 220 h 228"/>
                <a:gd name="T30" fmla="*/ 53 w 108"/>
                <a:gd name="T31" fmla="*/ 224 h 228"/>
                <a:gd name="T32" fmla="*/ 67 w 108"/>
                <a:gd name="T33" fmla="*/ 226 h 228"/>
                <a:gd name="T34" fmla="*/ 81 w 108"/>
                <a:gd name="T35" fmla="*/ 228 h 228"/>
                <a:gd name="T36" fmla="*/ 95 w 108"/>
                <a:gd name="T37" fmla="*/ 227 h 228"/>
                <a:gd name="T38" fmla="*/ 102 w 108"/>
                <a:gd name="T39" fmla="*/ 226 h 228"/>
                <a:gd name="T40" fmla="*/ 108 w 108"/>
                <a:gd name="T41" fmla="*/ 225 h 228"/>
                <a:gd name="T42" fmla="*/ 108 w 108"/>
                <a:gd name="T43" fmla="*/ 189 h 228"/>
                <a:gd name="T44" fmla="*/ 108 w 108"/>
                <a:gd name="T45" fmla="*/ 51 h 228"/>
                <a:gd name="T46" fmla="*/ 108 w 108"/>
                <a:gd name="T47" fmla="*/ 51 h 228"/>
                <a:gd name="T48" fmla="*/ 107 w 108"/>
                <a:gd name="T49" fmla="*/ 42 h 228"/>
                <a:gd name="T50" fmla="*/ 104 w 108"/>
                <a:gd name="T51" fmla="*/ 32 h 228"/>
                <a:gd name="T52" fmla="*/ 98 w 108"/>
                <a:gd name="T53" fmla="*/ 22 h 228"/>
                <a:gd name="T54" fmla="*/ 93 w 108"/>
                <a:gd name="T55" fmla="*/ 15 h 228"/>
                <a:gd name="T56" fmla="*/ 84 w 108"/>
                <a:gd name="T57" fmla="*/ 8 h 228"/>
                <a:gd name="T58" fmla="*/ 75 w 108"/>
                <a:gd name="T59" fmla="*/ 4 h 228"/>
                <a:gd name="T60" fmla="*/ 65 w 108"/>
                <a:gd name="T61" fmla="*/ 1 h 228"/>
                <a:gd name="T62" fmla="*/ 55 w 108"/>
                <a:gd name="T63" fmla="*/ 0 h 228"/>
                <a:gd name="T64" fmla="*/ 55 w 108"/>
                <a:gd name="T65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8" h="228">
                  <a:moveTo>
                    <a:pt x="55" y="0"/>
                  </a:moveTo>
                  <a:lnTo>
                    <a:pt x="55" y="0"/>
                  </a:lnTo>
                  <a:lnTo>
                    <a:pt x="43" y="1"/>
                  </a:lnTo>
                  <a:lnTo>
                    <a:pt x="33" y="4"/>
                  </a:lnTo>
                  <a:lnTo>
                    <a:pt x="24" y="8"/>
                  </a:lnTo>
                  <a:lnTo>
                    <a:pt x="15" y="15"/>
                  </a:lnTo>
                  <a:lnTo>
                    <a:pt x="10" y="22"/>
                  </a:lnTo>
                  <a:lnTo>
                    <a:pt x="4" y="32"/>
                  </a:lnTo>
                  <a:lnTo>
                    <a:pt x="1" y="42"/>
                  </a:lnTo>
                  <a:lnTo>
                    <a:pt x="0" y="51"/>
                  </a:lnTo>
                  <a:lnTo>
                    <a:pt x="0" y="181"/>
                  </a:lnTo>
                  <a:lnTo>
                    <a:pt x="0" y="219"/>
                  </a:lnTo>
                  <a:lnTo>
                    <a:pt x="0" y="219"/>
                  </a:lnTo>
                  <a:lnTo>
                    <a:pt x="13" y="218"/>
                  </a:lnTo>
                  <a:lnTo>
                    <a:pt x="27" y="220"/>
                  </a:lnTo>
                  <a:lnTo>
                    <a:pt x="53" y="224"/>
                  </a:lnTo>
                  <a:lnTo>
                    <a:pt x="67" y="226"/>
                  </a:lnTo>
                  <a:lnTo>
                    <a:pt x="81" y="228"/>
                  </a:lnTo>
                  <a:lnTo>
                    <a:pt x="95" y="227"/>
                  </a:lnTo>
                  <a:lnTo>
                    <a:pt x="102" y="226"/>
                  </a:lnTo>
                  <a:lnTo>
                    <a:pt x="108" y="225"/>
                  </a:lnTo>
                  <a:lnTo>
                    <a:pt x="108" y="189"/>
                  </a:lnTo>
                  <a:lnTo>
                    <a:pt x="108" y="51"/>
                  </a:lnTo>
                  <a:lnTo>
                    <a:pt x="108" y="51"/>
                  </a:lnTo>
                  <a:lnTo>
                    <a:pt x="107" y="42"/>
                  </a:lnTo>
                  <a:lnTo>
                    <a:pt x="104" y="32"/>
                  </a:lnTo>
                  <a:lnTo>
                    <a:pt x="98" y="22"/>
                  </a:lnTo>
                  <a:lnTo>
                    <a:pt x="93" y="15"/>
                  </a:lnTo>
                  <a:lnTo>
                    <a:pt x="84" y="8"/>
                  </a:lnTo>
                  <a:lnTo>
                    <a:pt x="75" y="4"/>
                  </a:lnTo>
                  <a:lnTo>
                    <a:pt x="65" y="1"/>
                  </a:lnTo>
                  <a:lnTo>
                    <a:pt x="55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A1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920"/>
            <p:cNvSpPr>
              <a:spLocks/>
            </p:cNvSpPr>
            <p:nvPr/>
          </p:nvSpPr>
          <p:spPr bwMode="auto">
            <a:xfrm flipH="1">
              <a:off x="9850908" y="3801692"/>
              <a:ext cx="112360" cy="68642"/>
            </a:xfrm>
            <a:custGeom>
              <a:avLst/>
              <a:gdLst>
                <a:gd name="T0" fmla="*/ 0 w 108"/>
                <a:gd name="T1" fmla="*/ 1 h 76"/>
                <a:gd name="T2" fmla="*/ 0 w 108"/>
                <a:gd name="T3" fmla="*/ 23 h 76"/>
                <a:gd name="T4" fmla="*/ 0 w 108"/>
                <a:gd name="T5" fmla="*/ 23 h 76"/>
                <a:gd name="T6" fmla="*/ 1 w 108"/>
                <a:gd name="T7" fmla="*/ 34 h 76"/>
                <a:gd name="T8" fmla="*/ 4 w 108"/>
                <a:gd name="T9" fmla="*/ 44 h 76"/>
                <a:gd name="T10" fmla="*/ 10 w 108"/>
                <a:gd name="T11" fmla="*/ 53 h 76"/>
                <a:gd name="T12" fmla="*/ 15 w 108"/>
                <a:gd name="T13" fmla="*/ 60 h 76"/>
                <a:gd name="T14" fmla="*/ 24 w 108"/>
                <a:gd name="T15" fmla="*/ 67 h 76"/>
                <a:gd name="T16" fmla="*/ 33 w 108"/>
                <a:gd name="T17" fmla="*/ 72 h 76"/>
                <a:gd name="T18" fmla="*/ 43 w 108"/>
                <a:gd name="T19" fmla="*/ 75 h 76"/>
                <a:gd name="T20" fmla="*/ 55 w 108"/>
                <a:gd name="T21" fmla="*/ 76 h 76"/>
                <a:gd name="T22" fmla="*/ 55 w 108"/>
                <a:gd name="T23" fmla="*/ 76 h 76"/>
                <a:gd name="T24" fmla="*/ 65 w 108"/>
                <a:gd name="T25" fmla="*/ 75 h 76"/>
                <a:gd name="T26" fmla="*/ 75 w 108"/>
                <a:gd name="T27" fmla="*/ 72 h 76"/>
                <a:gd name="T28" fmla="*/ 84 w 108"/>
                <a:gd name="T29" fmla="*/ 67 h 76"/>
                <a:gd name="T30" fmla="*/ 93 w 108"/>
                <a:gd name="T31" fmla="*/ 60 h 76"/>
                <a:gd name="T32" fmla="*/ 98 w 108"/>
                <a:gd name="T33" fmla="*/ 53 h 76"/>
                <a:gd name="T34" fmla="*/ 104 w 108"/>
                <a:gd name="T35" fmla="*/ 44 h 76"/>
                <a:gd name="T36" fmla="*/ 107 w 108"/>
                <a:gd name="T37" fmla="*/ 34 h 76"/>
                <a:gd name="T38" fmla="*/ 108 w 108"/>
                <a:gd name="T39" fmla="*/ 23 h 76"/>
                <a:gd name="T40" fmla="*/ 108 w 108"/>
                <a:gd name="T41" fmla="*/ 7 h 76"/>
                <a:gd name="T42" fmla="*/ 108 w 108"/>
                <a:gd name="T43" fmla="*/ 7 h 76"/>
                <a:gd name="T44" fmla="*/ 102 w 108"/>
                <a:gd name="T45" fmla="*/ 8 h 76"/>
                <a:gd name="T46" fmla="*/ 95 w 108"/>
                <a:gd name="T47" fmla="*/ 9 h 76"/>
                <a:gd name="T48" fmla="*/ 81 w 108"/>
                <a:gd name="T49" fmla="*/ 10 h 76"/>
                <a:gd name="T50" fmla="*/ 67 w 108"/>
                <a:gd name="T51" fmla="*/ 8 h 76"/>
                <a:gd name="T52" fmla="*/ 53 w 108"/>
                <a:gd name="T53" fmla="*/ 6 h 76"/>
                <a:gd name="T54" fmla="*/ 27 w 108"/>
                <a:gd name="T55" fmla="*/ 2 h 76"/>
                <a:gd name="T56" fmla="*/ 13 w 108"/>
                <a:gd name="T57" fmla="*/ 0 h 76"/>
                <a:gd name="T58" fmla="*/ 0 w 108"/>
                <a:gd name="T59" fmla="*/ 1 h 76"/>
                <a:gd name="T60" fmla="*/ 0 w 108"/>
                <a:gd name="T61" fmla="*/ 1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8" h="76">
                  <a:moveTo>
                    <a:pt x="0" y="1"/>
                  </a:moveTo>
                  <a:lnTo>
                    <a:pt x="0" y="23"/>
                  </a:lnTo>
                  <a:lnTo>
                    <a:pt x="0" y="23"/>
                  </a:lnTo>
                  <a:lnTo>
                    <a:pt x="1" y="34"/>
                  </a:lnTo>
                  <a:lnTo>
                    <a:pt x="4" y="44"/>
                  </a:lnTo>
                  <a:lnTo>
                    <a:pt x="10" y="53"/>
                  </a:lnTo>
                  <a:lnTo>
                    <a:pt x="15" y="60"/>
                  </a:lnTo>
                  <a:lnTo>
                    <a:pt x="24" y="67"/>
                  </a:lnTo>
                  <a:lnTo>
                    <a:pt x="33" y="72"/>
                  </a:lnTo>
                  <a:lnTo>
                    <a:pt x="43" y="75"/>
                  </a:lnTo>
                  <a:lnTo>
                    <a:pt x="55" y="76"/>
                  </a:lnTo>
                  <a:lnTo>
                    <a:pt x="55" y="76"/>
                  </a:lnTo>
                  <a:lnTo>
                    <a:pt x="65" y="75"/>
                  </a:lnTo>
                  <a:lnTo>
                    <a:pt x="75" y="72"/>
                  </a:lnTo>
                  <a:lnTo>
                    <a:pt x="84" y="67"/>
                  </a:lnTo>
                  <a:lnTo>
                    <a:pt x="93" y="60"/>
                  </a:lnTo>
                  <a:lnTo>
                    <a:pt x="98" y="53"/>
                  </a:lnTo>
                  <a:lnTo>
                    <a:pt x="104" y="44"/>
                  </a:lnTo>
                  <a:lnTo>
                    <a:pt x="107" y="34"/>
                  </a:lnTo>
                  <a:lnTo>
                    <a:pt x="108" y="23"/>
                  </a:lnTo>
                  <a:lnTo>
                    <a:pt x="108" y="7"/>
                  </a:lnTo>
                  <a:lnTo>
                    <a:pt x="108" y="7"/>
                  </a:lnTo>
                  <a:lnTo>
                    <a:pt x="102" y="8"/>
                  </a:lnTo>
                  <a:lnTo>
                    <a:pt x="95" y="9"/>
                  </a:lnTo>
                  <a:lnTo>
                    <a:pt x="81" y="10"/>
                  </a:lnTo>
                  <a:lnTo>
                    <a:pt x="67" y="8"/>
                  </a:lnTo>
                  <a:lnTo>
                    <a:pt x="53" y="6"/>
                  </a:lnTo>
                  <a:lnTo>
                    <a:pt x="27" y="2"/>
                  </a:lnTo>
                  <a:lnTo>
                    <a:pt x="13" y="0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995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921"/>
            <p:cNvSpPr>
              <a:spLocks/>
            </p:cNvSpPr>
            <p:nvPr/>
          </p:nvSpPr>
          <p:spPr bwMode="auto">
            <a:xfrm flipH="1">
              <a:off x="9907088" y="3801692"/>
              <a:ext cx="112360" cy="87362"/>
            </a:xfrm>
            <a:custGeom>
              <a:avLst/>
              <a:gdLst>
                <a:gd name="T0" fmla="*/ 53 w 108"/>
                <a:gd name="T1" fmla="*/ 0 h 95"/>
                <a:gd name="T2" fmla="*/ 53 w 108"/>
                <a:gd name="T3" fmla="*/ 0 h 95"/>
                <a:gd name="T4" fmla="*/ 43 w 108"/>
                <a:gd name="T5" fmla="*/ 8 h 95"/>
                <a:gd name="T6" fmla="*/ 34 w 108"/>
                <a:gd name="T7" fmla="*/ 19 h 95"/>
                <a:gd name="T8" fmla="*/ 22 w 108"/>
                <a:gd name="T9" fmla="*/ 31 h 95"/>
                <a:gd name="T10" fmla="*/ 12 w 108"/>
                <a:gd name="T11" fmla="*/ 45 h 95"/>
                <a:gd name="T12" fmla="*/ 8 w 108"/>
                <a:gd name="T13" fmla="*/ 53 h 95"/>
                <a:gd name="T14" fmla="*/ 3 w 108"/>
                <a:gd name="T15" fmla="*/ 59 h 95"/>
                <a:gd name="T16" fmla="*/ 1 w 108"/>
                <a:gd name="T17" fmla="*/ 66 h 95"/>
                <a:gd name="T18" fmla="*/ 0 w 108"/>
                <a:gd name="T19" fmla="*/ 72 h 95"/>
                <a:gd name="T20" fmla="*/ 0 w 108"/>
                <a:gd name="T21" fmla="*/ 79 h 95"/>
                <a:gd name="T22" fmla="*/ 1 w 108"/>
                <a:gd name="T23" fmla="*/ 84 h 95"/>
                <a:gd name="T24" fmla="*/ 1 w 108"/>
                <a:gd name="T25" fmla="*/ 84 h 95"/>
                <a:gd name="T26" fmla="*/ 4 w 108"/>
                <a:gd name="T27" fmla="*/ 88 h 95"/>
                <a:gd name="T28" fmla="*/ 10 w 108"/>
                <a:gd name="T29" fmla="*/ 92 h 95"/>
                <a:gd name="T30" fmla="*/ 16 w 108"/>
                <a:gd name="T31" fmla="*/ 94 h 95"/>
                <a:gd name="T32" fmla="*/ 23 w 108"/>
                <a:gd name="T33" fmla="*/ 95 h 95"/>
                <a:gd name="T34" fmla="*/ 31 w 108"/>
                <a:gd name="T35" fmla="*/ 95 h 95"/>
                <a:gd name="T36" fmla="*/ 40 w 108"/>
                <a:gd name="T37" fmla="*/ 94 h 95"/>
                <a:gd name="T38" fmla="*/ 59 w 108"/>
                <a:gd name="T39" fmla="*/ 90 h 95"/>
                <a:gd name="T40" fmla="*/ 77 w 108"/>
                <a:gd name="T41" fmla="*/ 85 h 95"/>
                <a:gd name="T42" fmla="*/ 92 w 108"/>
                <a:gd name="T43" fmla="*/ 81 h 95"/>
                <a:gd name="T44" fmla="*/ 108 w 108"/>
                <a:gd name="T45" fmla="*/ 75 h 95"/>
                <a:gd name="T46" fmla="*/ 108 w 108"/>
                <a:gd name="T47" fmla="*/ 75 h 95"/>
                <a:gd name="T48" fmla="*/ 108 w 108"/>
                <a:gd name="T49" fmla="*/ 62 h 95"/>
                <a:gd name="T50" fmla="*/ 108 w 108"/>
                <a:gd name="T51" fmla="*/ 51 h 95"/>
                <a:gd name="T52" fmla="*/ 105 w 108"/>
                <a:gd name="T53" fmla="*/ 36 h 95"/>
                <a:gd name="T54" fmla="*/ 103 w 108"/>
                <a:gd name="T55" fmla="*/ 29 h 95"/>
                <a:gd name="T56" fmla="*/ 100 w 108"/>
                <a:gd name="T57" fmla="*/ 22 h 95"/>
                <a:gd name="T58" fmla="*/ 95 w 108"/>
                <a:gd name="T59" fmla="*/ 16 h 95"/>
                <a:gd name="T60" fmla="*/ 90 w 108"/>
                <a:gd name="T61" fmla="*/ 11 h 95"/>
                <a:gd name="T62" fmla="*/ 83 w 108"/>
                <a:gd name="T63" fmla="*/ 6 h 95"/>
                <a:gd name="T64" fmla="*/ 74 w 108"/>
                <a:gd name="T65" fmla="*/ 2 h 95"/>
                <a:gd name="T66" fmla="*/ 65 w 108"/>
                <a:gd name="T67" fmla="*/ 0 h 95"/>
                <a:gd name="T68" fmla="*/ 53 w 108"/>
                <a:gd name="T69" fmla="*/ 0 h 95"/>
                <a:gd name="T70" fmla="*/ 53 w 108"/>
                <a:gd name="T7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8" h="95">
                  <a:moveTo>
                    <a:pt x="53" y="0"/>
                  </a:moveTo>
                  <a:lnTo>
                    <a:pt x="53" y="0"/>
                  </a:lnTo>
                  <a:lnTo>
                    <a:pt x="43" y="8"/>
                  </a:lnTo>
                  <a:lnTo>
                    <a:pt x="34" y="19"/>
                  </a:lnTo>
                  <a:lnTo>
                    <a:pt x="22" y="31"/>
                  </a:lnTo>
                  <a:lnTo>
                    <a:pt x="12" y="45"/>
                  </a:lnTo>
                  <a:lnTo>
                    <a:pt x="8" y="53"/>
                  </a:lnTo>
                  <a:lnTo>
                    <a:pt x="3" y="59"/>
                  </a:lnTo>
                  <a:lnTo>
                    <a:pt x="1" y="66"/>
                  </a:lnTo>
                  <a:lnTo>
                    <a:pt x="0" y="72"/>
                  </a:lnTo>
                  <a:lnTo>
                    <a:pt x="0" y="79"/>
                  </a:lnTo>
                  <a:lnTo>
                    <a:pt x="1" y="84"/>
                  </a:lnTo>
                  <a:lnTo>
                    <a:pt x="1" y="84"/>
                  </a:lnTo>
                  <a:lnTo>
                    <a:pt x="4" y="88"/>
                  </a:lnTo>
                  <a:lnTo>
                    <a:pt x="10" y="92"/>
                  </a:lnTo>
                  <a:lnTo>
                    <a:pt x="16" y="94"/>
                  </a:lnTo>
                  <a:lnTo>
                    <a:pt x="23" y="95"/>
                  </a:lnTo>
                  <a:lnTo>
                    <a:pt x="31" y="95"/>
                  </a:lnTo>
                  <a:lnTo>
                    <a:pt x="40" y="94"/>
                  </a:lnTo>
                  <a:lnTo>
                    <a:pt x="59" y="90"/>
                  </a:lnTo>
                  <a:lnTo>
                    <a:pt x="77" y="85"/>
                  </a:lnTo>
                  <a:lnTo>
                    <a:pt x="92" y="81"/>
                  </a:lnTo>
                  <a:lnTo>
                    <a:pt x="108" y="75"/>
                  </a:lnTo>
                  <a:lnTo>
                    <a:pt x="108" y="75"/>
                  </a:lnTo>
                  <a:lnTo>
                    <a:pt x="108" y="62"/>
                  </a:lnTo>
                  <a:lnTo>
                    <a:pt x="108" y="51"/>
                  </a:lnTo>
                  <a:lnTo>
                    <a:pt x="105" y="36"/>
                  </a:lnTo>
                  <a:lnTo>
                    <a:pt x="103" y="29"/>
                  </a:lnTo>
                  <a:lnTo>
                    <a:pt x="100" y="22"/>
                  </a:lnTo>
                  <a:lnTo>
                    <a:pt x="95" y="16"/>
                  </a:lnTo>
                  <a:lnTo>
                    <a:pt x="90" y="11"/>
                  </a:lnTo>
                  <a:lnTo>
                    <a:pt x="83" y="6"/>
                  </a:lnTo>
                  <a:lnTo>
                    <a:pt x="74" y="2"/>
                  </a:lnTo>
                  <a:lnTo>
                    <a:pt x="65" y="0"/>
                  </a:lnTo>
                  <a:lnTo>
                    <a:pt x="53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995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922"/>
            <p:cNvSpPr>
              <a:spLocks/>
            </p:cNvSpPr>
            <p:nvPr/>
          </p:nvSpPr>
          <p:spPr bwMode="auto">
            <a:xfrm flipH="1">
              <a:off x="9532556" y="3782972"/>
              <a:ext cx="74906" cy="131043"/>
            </a:xfrm>
            <a:custGeom>
              <a:avLst/>
              <a:gdLst>
                <a:gd name="T0" fmla="*/ 72 w 72"/>
                <a:gd name="T1" fmla="*/ 146 h 150"/>
                <a:gd name="T2" fmla="*/ 72 w 72"/>
                <a:gd name="T3" fmla="*/ 17 h 150"/>
                <a:gd name="T4" fmla="*/ 72 w 72"/>
                <a:gd name="T5" fmla="*/ 17 h 150"/>
                <a:gd name="T6" fmla="*/ 72 w 72"/>
                <a:gd name="T7" fmla="*/ 14 h 150"/>
                <a:gd name="T8" fmla="*/ 69 w 72"/>
                <a:gd name="T9" fmla="*/ 11 h 150"/>
                <a:gd name="T10" fmla="*/ 66 w 72"/>
                <a:gd name="T11" fmla="*/ 8 h 150"/>
                <a:gd name="T12" fmla="*/ 62 w 72"/>
                <a:gd name="T13" fmla="*/ 6 h 150"/>
                <a:gd name="T14" fmla="*/ 56 w 72"/>
                <a:gd name="T15" fmla="*/ 3 h 150"/>
                <a:gd name="T16" fmla="*/ 50 w 72"/>
                <a:gd name="T17" fmla="*/ 1 h 150"/>
                <a:gd name="T18" fmla="*/ 44 w 72"/>
                <a:gd name="T19" fmla="*/ 0 h 150"/>
                <a:gd name="T20" fmla="*/ 36 w 72"/>
                <a:gd name="T21" fmla="*/ 0 h 150"/>
                <a:gd name="T22" fmla="*/ 36 w 72"/>
                <a:gd name="T23" fmla="*/ 0 h 150"/>
                <a:gd name="T24" fmla="*/ 28 w 72"/>
                <a:gd name="T25" fmla="*/ 0 h 150"/>
                <a:gd name="T26" fmla="*/ 21 w 72"/>
                <a:gd name="T27" fmla="*/ 1 h 150"/>
                <a:gd name="T28" fmla="*/ 16 w 72"/>
                <a:gd name="T29" fmla="*/ 3 h 150"/>
                <a:gd name="T30" fmla="*/ 10 w 72"/>
                <a:gd name="T31" fmla="*/ 6 h 150"/>
                <a:gd name="T32" fmla="*/ 5 w 72"/>
                <a:gd name="T33" fmla="*/ 8 h 150"/>
                <a:gd name="T34" fmla="*/ 2 w 72"/>
                <a:gd name="T35" fmla="*/ 11 h 150"/>
                <a:gd name="T36" fmla="*/ 0 w 72"/>
                <a:gd name="T37" fmla="*/ 14 h 150"/>
                <a:gd name="T38" fmla="*/ 0 w 72"/>
                <a:gd name="T39" fmla="*/ 17 h 150"/>
                <a:gd name="T40" fmla="*/ 0 w 72"/>
                <a:gd name="T41" fmla="*/ 145 h 150"/>
                <a:gd name="T42" fmla="*/ 0 w 72"/>
                <a:gd name="T43" fmla="*/ 145 h 150"/>
                <a:gd name="T44" fmla="*/ 18 w 72"/>
                <a:gd name="T45" fmla="*/ 149 h 150"/>
                <a:gd name="T46" fmla="*/ 36 w 72"/>
                <a:gd name="T47" fmla="*/ 150 h 150"/>
                <a:gd name="T48" fmla="*/ 46 w 72"/>
                <a:gd name="T49" fmla="*/ 150 h 150"/>
                <a:gd name="T50" fmla="*/ 55 w 72"/>
                <a:gd name="T51" fmla="*/ 149 h 150"/>
                <a:gd name="T52" fmla="*/ 64 w 72"/>
                <a:gd name="T53" fmla="*/ 148 h 150"/>
                <a:gd name="T54" fmla="*/ 72 w 72"/>
                <a:gd name="T55" fmla="*/ 146 h 150"/>
                <a:gd name="T56" fmla="*/ 72 w 72"/>
                <a:gd name="T57" fmla="*/ 146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2" h="150">
                  <a:moveTo>
                    <a:pt x="72" y="146"/>
                  </a:moveTo>
                  <a:lnTo>
                    <a:pt x="72" y="17"/>
                  </a:lnTo>
                  <a:lnTo>
                    <a:pt x="72" y="17"/>
                  </a:lnTo>
                  <a:lnTo>
                    <a:pt x="72" y="14"/>
                  </a:lnTo>
                  <a:lnTo>
                    <a:pt x="69" y="11"/>
                  </a:lnTo>
                  <a:lnTo>
                    <a:pt x="66" y="8"/>
                  </a:lnTo>
                  <a:lnTo>
                    <a:pt x="62" y="6"/>
                  </a:lnTo>
                  <a:lnTo>
                    <a:pt x="56" y="3"/>
                  </a:lnTo>
                  <a:lnTo>
                    <a:pt x="50" y="1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21" y="1"/>
                  </a:lnTo>
                  <a:lnTo>
                    <a:pt x="16" y="3"/>
                  </a:lnTo>
                  <a:lnTo>
                    <a:pt x="10" y="6"/>
                  </a:lnTo>
                  <a:lnTo>
                    <a:pt x="5" y="8"/>
                  </a:lnTo>
                  <a:lnTo>
                    <a:pt x="2" y="11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145"/>
                  </a:lnTo>
                  <a:lnTo>
                    <a:pt x="0" y="145"/>
                  </a:lnTo>
                  <a:lnTo>
                    <a:pt x="18" y="149"/>
                  </a:lnTo>
                  <a:lnTo>
                    <a:pt x="36" y="150"/>
                  </a:lnTo>
                  <a:lnTo>
                    <a:pt x="46" y="150"/>
                  </a:lnTo>
                  <a:lnTo>
                    <a:pt x="55" y="149"/>
                  </a:lnTo>
                  <a:lnTo>
                    <a:pt x="64" y="148"/>
                  </a:lnTo>
                  <a:lnTo>
                    <a:pt x="72" y="146"/>
                  </a:lnTo>
                  <a:lnTo>
                    <a:pt x="72" y="146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923"/>
            <p:cNvSpPr>
              <a:spLocks/>
            </p:cNvSpPr>
            <p:nvPr/>
          </p:nvSpPr>
          <p:spPr bwMode="auto">
            <a:xfrm flipH="1">
              <a:off x="9532556" y="3914015"/>
              <a:ext cx="74906" cy="205925"/>
            </a:xfrm>
            <a:custGeom>
              <a:avLst/>
              <a:gdLst>
                <a:gd name="T0" fmla="*/ 0 w 72"/>
                <a:gd name="T1" fmla="*/ 0 h 234"/>
                <a:gd name="T2" fmla="*/ 0 w 72"/>
                <a:gd name="T3" fmla="*/ 217 h 234"/>
                <a:gd name="T4" fmla="*/ 0 w 72"/>
                <a:gd name="T5" fmla="*/ 217 h 234"/>
                <a:gd name="T6" fmla="*/ 0 w 72"/>
                <a:gd name="T7" fmla="*/ 220 h 234"/>
                <a:gd name="T8" fmla="*/ 2 w 72"/>
                <a:gd name="T9" fmla="*/ 223 h 234"/>
                <a:gd name="T10" fmla="*/ 5 w 72"/>
                <a:gd name="T11" fmla="*/ 227 h 234"/>
                <a:gd name="T12" fmla="*/ 10 w 72"/>
                <a:gd name="T13" fmla="*/ 229 h 234"/>
                <a:gd name="T14" fmla="*/ 16 w 72"/>
                <a:gd name="T15" fmla="*/ 231 h 234"/>
                <a:gd name="T16" fmla="*/ 21 w 72"/>
                <a:gd name="T17" fmla="*/ 233 h 234"/>
                <a:gd name="T18" fmla="*/ 28 w 72"/>
                <a:gd name="T19" fmla="*/ 234 h 234"/>
                <a:gd name="T20" fmla="*/ 36 w 72"/>
                <a:gd name="T21" fmla="*/ 234 h 234"/>
                <a:gd name="T22" fmla="*/ 36 w 72"/>
                <a:gd name="T23" fmla="*/ 234 h 234"/>
                <a:gd name="T24" fmla="*/ 44 w 72"/>
                <a:gd name="T25" fmla="*/ 234 h 234"/>
                <a:gd name="T26" fmla="*/ 50 w 72"/>
                <a:gd name="T27" fmla="*/ 233 h 234"/>
                <a:gd name="T28" fmla="*/ 56 w 72"/>
                <a:gd name="T29" fmla="*/ 231 h 234"/>
                <a:gd name="T30" fmla="*/ 62 w 72"/>
                <a:gd name="T31" fmla="*/ 229 h 234"/>
                <a:gd name="T32" fmla="*/ 66 w 72"/>
                <a:gd name="T33" fmla="*/ 227 h 234"/>
                <a:gd name="T34" fmla="*/ 69 w 72"/>
                <a:gd name="T35" fmla="*/ 223 h 234"/>
                <a:gd name="T36" fmla="*/ 72 w 72"/>
                <a:gd name="T37" fmla="*/ 220 h 234"/>
                <a:gd name="T38" fmla="*/ 72 w 72"/>
                <a:gd name="T39" fmla="*/ 217 h 234"/>
                <a:gd name="T40" fmla="*/ 72 w 72"/>
                <a:gd name="T41" fmla="*/ 1 h 234"/>
                <a:gd name="T42" fmla="*/ 72 w 72"/>
                <a:gd name="T43" fmla="*/ 1 h 234"/>
                <a:gd name="T44" fmla="*/ 64 w 72"/>
                <a:gd name="T45" fmla="*/ 3 h 234"/>
                <a:gd name="T46" fmla="*/ 55 w 72"/>
                <a:gd name="T47" fmla="*/ 4 h 234"/>
                <a:gd name="T48" fmla="*/ 46 w 72"/>
                <a:gd name="T49" fmla="*/ 5 h 234"/>
                <a:gd name="T50" fmla="*/ 36 w 72"/>
                <a:gd name="T51" fmla="*/ 5 h 234"/>
                <a:gd name="T52" fmla="*/ 18 w 72"/>
                <a:gd name="T53" fmla="*/ 4 h 234"/>
                <a:gd name="T54" fmla="*/ 0 w 72"/>
                <a:gd name="T55" fmla="*/ 0 h 234"/>
                <a:gd name="T56" fmla="*/ 0 w 72"/>
                <a:gd name="T5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2" h="234">
                  <a:moveTo>
                    <a:pt x="0" y="0"/>
                  </a:moveTo>
                  <a:lnTo>
                    <a:pt x="0" y="217"/>
                  </a:lnTo>
                  <a:lnTo>
                    <a:pt x="0" y="217"/>
                  </a:lnTo>
                  <a:lnTo>
                    <a:pt x="0" y="220"/>
                  </a:lnTo>
                  <a:lnTo>
                    <a:pt x="2" y="223"/>
                  </a:lnTo>
                  <a:lnTo>
                    <a:pt x="5" y="227"/>
                  </a:lnTo>
                  <a:lnTo>
                    <a:pt x="10" y="229"/>
                  </a:lnTo>
                  <a:lnTo>
                    <a:pt x="16" y="231"/>
                  </a:lnTo>
                  <a:lnTo>
                    <a:pt x="21" y="233"/>
                  </a:lnTo>
                  <a:lnTo>
                    <a:pt x="28" y="234"/>
                  </a:lnTo>
                  <a:lnTo>
                    <a:pt x="36" y="234"/>
                  </a:lnTo>
                  <a:lnTo>
                    <a:pt x="36" y="234"/>
                  </a:lnTo>
                  <a:lnTo>
                    <a:pt x="44" y="234"/>
                  </a:lnTo>
                  <a:lnTo>
                    <a:pt x="50" y="233"/>
                  </a:lnTo>
                  <a:lnTo>
                    <a:pt x="56" y="231"/>
                  </a:lnTo>
                  <a:lnTo>
                    <a:pt x="62" y="229"/>
                  </a:lnTo>
                  <a:lnTo>
                    <a:pt x="66" y="227"/>
                  </a:lnTo>
                  <a:lnTo>
                    <a:pt x="69" y="223"/>
                  </a:lnTo>
                  <a:lnTo>
                    <a:pt x="72" y="220"/>
                  </a:lnTo>
                  <a:lnTo>
                    <a:pt x="72" y="217"/>
                  </a:lnTo>
                  <a:lnTo>
                    <a:pt x="72" y="1"/>
                  </a:lnTo>
                  <a:lnTo>
                    <a:pt x="72" y="1"/>
                  </a:lnTo>
                  <a:lnTo>
                    <a:pt x="64" y="3"/>
                  </a:lnTo>
                  <a:lnTo>
                    <a:pt x="55" y="4"/>
                  </a:lnTo>
                  <a:lnTo>
                    <a:pt x="46" y="5"/>
                  </a:lnTo>
                  <a:lnTo>
                    <a:pt x="36" y="5"/>
                  </a:lnTo>
                  <a:lnTo>
                    <a:pt x="18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924"/>
            <p:cNvSpPr>
              <a:spLocks/>
            </p:cNvSpPr>
            <p:nvPr/>
          </p:nvSpPr>
          <p:spPr bwMode="auto">
            <a:xfrm flipH="1">
              <a:off x="9164266" y="3758011"/>
              <a:ext cx="74906" cy="218406"/>
            </a:xfrm>
            <a:custGeom>
              <a:avLst/>
              <a:gdLst>
                <a:gd name="T0" fmla="*/ 0 w 73"/>
                <a:gd name="T1" fmla="*/ 231 h 248"/>
                <a:gd name="T2" fmla="*/ 0 w 73"/>
                <a:gd name="T3" fmla="*/ 231 h 248"/>
                <a:gd name="T4" fmla="*/ 1 w 73"/>
                <a:gd name="T5" fmla="*/ 234 h 248"/>
                <a:gd name="T6" fmla="*/ 4 w 73"/>
                <a:gd name="T7" fmla="*/ 237 h 248"/>
                <a:gd name="T8" fmla="*/ 7 w 73"/>
                <a:gd name="T9" fmla="*/ 241 h 248"/>
                <a:gd name="T10" fmla="*/ 11 w 73"/>
                <a:gd name="T11" fmla="*/ 243 h 248"/>
                <a:gd name="T12" fmla="*/ 16 w 73"/>
                <a:gd name="T13" fmla="*/ 245 h 248"/>
                <a:gd name="T14" fmla="*/ 23 w 73"/>
                <a:gd name="T15" fmla="*/ 247 h 248"/>
                <a:gd name="T16" fmla="*/ 29 w 73"/>
                <a:gd name="T17" fmla="*/ 247 h 248"/>
                <a:gd name="T18" fmla="*/ 37 w 73"/>
                <a:gd name="T19" fmla="*/ 248 h 248"/>
                <a:gd name="T20" fmla="*/ 37 w 73"/>
                <a:gd name="T21" fmla="*/ 248 h 248"/>
                <a:gd name="T22" fmla="*/ 44 w 73"/>
                <a:gd name="T23" fmla="*/ 247 h 248"/>
                <a:gd name="T24" fmla="*/ 51 w 73"/>
                <a:gd name="T25" fmla="*/ 247 h 248"/>
                <a:gd name="T26" fmla="*/ 57 w 73"/>
                <a:gd name="T27" fmla="*/ 245 h 248"/>
                <a:gd name="T28" fmla="*/ 63 w 73"/>
                <a:gd name="T29" fmla="*/ 243 h 248"/>
                <a:gd name="T30" fmla="*/ 66 w 73"/>
                <a:gd name="T31" fmla="*/ 241 h 248"/>
                <a:gd name="T32" fmla="*/ 70 w 73"/>
                <a:gd name="T33" fmla="*/ 237 h 248"/>
                <a:gd name="T34" fmla="*/ 72 w 73"/>
                <a:gd name="T35" fmla="*/ 234 h 248"/>
                <a:gd name="T36" fmla="*/ 73 w 73"/>
                <a:gd name="T37" fmla="*/ 231 h 248"/>
                <a:gd name="T38" fmla="*/ 73 w 73"/>
                <a:gd name="T39" fmla="*/ 0 h 248"/>
                <a:gd name="T40" fmla="*/ 73 w 73"/>
                <a:gd name="T41" fmla="*/ 0 h 248"/>
                <a:gd name="T42" fmla="*/ 56 w 73"/>
                <a:gd name="T43" fmla="*/ 10 h 248"/>
                <a:gd name="T44" fmla="*/ 39 w 73"/>
                <a:gd name="T45" fmla="*/ 18 h 248"/>
                <a:gd name="T46" fmla="*/ 20 w 73"/>
                <a:gd name="T47" fmla="*/ 25 h 248"/>
                <a:gd name="T48" fmla="*/ 0 w 73"/>
                <a:gd name="T49" fmla="*/ 30 h 248"/>
                <a:gd name="T50" fmla="*/ 0 w 73"/>
                <a:gd name="T51" fmla="*/ 231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3" h="248">
                  <a:moveTo>
                    <a:pt x="0" y="231"/>
                  </a:moveTo>
                  <a:lnTo>
                    <a:pt x="0" y="231"/>
                  </a:lnTo>
                  <a:lnTo>
                    <a:pt x="1" y="234"/>
                  </a:lnTo>
                  <a:lnTo>
                    <a:pt x="4" y="237"/>
                  </a:lnTo>
                  <a:lnTo>
                    <a:pt x="7" y="241"/>
                  </a:lnTo>
                  <a:lnTo>
                    <a:pt x="11" y="243"/>
                  </a:lnTo>
                  <a:lnTo>
                    <a:pt x="16" y="245"/>
                  </a:lnTo>
                  <a:lnTo>
                    <a:pt x="23" y="247"/>
                  </a:lnTo>
                  <a:lnTo>
                    <a:pt x="29" y="247"/>
                  </a:lnTo>
                  <a:lnTo>
                    <a:pt x="37" y="248"/>
                  </a:lnTo>
                  <a:lnTo>
                    <a:pt x="37" y="248"/>
                  </a:lnTo>
                  <a:lnTo>
                    <a:pt x="44" y="247"/>
                  </a:lnTo>
                  <a:lnTo>
                    <a:pt x="51" y="247"/>
                  </a:lnTo>
                  <a:lnTo>
                    <a:pt x="57" y="245"/>
                  </a:lnTo>
                  <a:lnTo>
                    <a:pt x="63" y="243"/>
                  </a:lnTo>
                  <a:lnTo>
                    <a:pt x="66" y="241"/>
                  </a:lnTo>
                  <a:lnTo>
                    <a:pt x="70" y="237"/>
                  </a:lnTo>
                  <a:lnTo>
                    <a:pt x="72" y="234"/>
                  </a:lnTo>
                  <a:lnTo>
                    <a:pt x="73" y="231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56" y="10"/>
                  </a:lnTo>
                  <a:lnTo>
                    <a:pt x="39" y="18"/>
                  </a:lnTo>
                  <a:lnTo>
                    <a:pt x="20" y="25"/>
                  </a:lnTo>
                  <a:lnTo>
                    <a:pt x="0" y="30"/>
                  </a:lnTo>
                  <a:lnTo>
                    <a:pt x="0" y="231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925"/>
            <p:cNvSpPr>
              <a:spLocks/>
            </p:cNvSpPr>
            <p:nvPr/>
          </p:nvSpPr>
          <p:spPr bwMode="auto">
            <a:xfrm flipH="1">
              <a:off x="9164266" y="3645688"/>
              <a:ext cx="74906" cy="137284"/>
            </a:xfrm>
            <a:custGeom>
              <a:avLst/>
              <a:gdLst>
                <a:gd name="T0" fmla="*/ 37 w 73"/>
                <a:gd name="T1" fmla="*/ 0 h 156"/>
                <a:gd name="T2" fmla="*/ 37 w 73"/>
                <a:gd name="T3" fmla="*/ 0 h 156"/>
                <a:gd name="T4" fmla="*/ 29 w 73"/>
                <a:gd name="T5" fmla="*/ 0 h 156"/>
                <a:gd name="T6" fmla="*/ 23 w 73"/>
                <a:gd name="T7" fmla="*/ 1 h 156"/>
                <a:gd name="T8" fmla="*/ 16 w 73"/>
                <a:gd name="T9" fmla="*/ 2 h 156"/>
                <a:gd name="T10" fmla="*/ 11 w 73"/>
                <a:gd name="T11" fmla="*/ 4 h 156"/>
                <a:gd name="T12" fmla="*/ 7 w 73"/>
                <a:gd name="T13" fmla="*/ 7 h 156"/>
                <a:gd name="T14" fmla="*/ 4 w 73"/>
                <a:gd name="T15" fmla="*/ 9 h 156"/>
                <a:gd name="T16" fmla="*/ 1 w 73"/>
                <a:gd name="T17" fmla="*/ 12 h 156"/>
                <a:gd name="T18" fmla="*/ 0 w 73"/>
                <a:gd name="T19" fmla="*/ 16 h 156"/>
                <a:gd name="T20" fmla="*/ 0 w 73"/>
                <a:gd name="T21" fmla="*/ 156 h 156"/>
                <a:gd name="T22" fmla="*/ 0 w 73"/>
                <a:gd name="T23" fmla="*/ 156 h 156"/>
                <a:gd name="T24" fmla="*/ 20 w 73"/>
                <a:gd name="T25" fmla="*/ 151 h 156"/>
                <a:gd name="T26" fmla="*/ 39 w 73"/>
                <a:gd name="T27" fmla="*/ 144 h 156"/>
                <a:gd name="T28" fmla="*/ 56 w 73"/>
                <a:gd name="T29" fmla="*/ 136 h 156"/>
                <a:gd name="T30" fmla="*/ 73 w 73"/>
                <a:gd name="T31" fmla="*/ 126 h 156"/>
                <a:gd name="T32" fmla="*/ 73 w 73"/>
                <a:gd name="T33" fmla="*/ 16 h 156"/>
                <a:gd name="T34" fmla="*/ 73 w 73"/>
                <a:gd name="T35" fmla="*/ 16 h 156"/>
                <a:gd name="T36" fmla="*/ 72 w 73"/>
                <a:gd name="T37" fmla="*/ 12 h 156"/>
                <a:gd name="T38" fmla="*/ 70 w 73"/>
                <a:gd name="T39" fmla="*/ 9 h 156"/>
                <a:gd name="T40" fmla="*/ 66 w 73"/>
                <a:gd name="T41" fmla="*/ 7 h 156"/>
                <a:gd name="T42" fmla="*/ 63 w 73"/>
                <a:gd name="T43" fmla="*/ 4 h 156"/>
                <a:gd name="T44" fmla="*/ 57 w 73"/>
                <a:gd name="T45" fmla="*/ 2 h 156"/>
                <a:gd name="T46" fmla="*/ 51 w 73"/>
                <a:gd name="T47" fmla="*/ 1 h 156"/>
                <a:gd name="T48" fmla="*/ 44 w 73"/>
                <a:gd name="T49" fmla="*/ 0 h 156"/>
                <a:gd name="T50" fmla="*/ 37 w 73"/>
                <a:gd name="T51" fmla="*/ 0 h 156"/>
                <a:gd name="T52" fmla="*/ 37 w 73"/>
                <a:gd name="T53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" h="156">
                  <a:moveTo>
                    <a:pt x="37" y="0"/>
                  </a:moveTo>
                  <a:lnTo>
                    <a:pt x="37" y="0"/>
                  </a:lnTo>
                  <a:lnTo>
                    <a:pt x="29" y="0"/>
                  </a:lnTo>
                  <a:lnTo>
                    <a:pt x="23" y="1"/>
                  </a:lnTo>
                  <a:lnTo>
                    <a:pt x="16" y="2"/>
                  </a:lnTo>
                  <a:lnTo>
                    <a:pt x="11" y="4"/>
                  </a:lnTo>
                  <a:lnTo>
                    <a:pt x="7" y="7"/>
                  </a:lnTo>
                  <a:lnTo>
                    <a:pt x="4" y="9"/>
                  </a:lnTo>
                  <a:lnTo>
                    <a:pt x="1" y="12"/>
                  </a:lnTo>
                  <a:lnTo>
                    <a:pt x="0" y="16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20" y="151"/>
                  </a:lnTo>
                  <a:lnTo>
                    <a:pt x="39" y="144"/>
                  </a:lnTo>
                  <a:lnTo>
                    <a:pt x="56" y="136"/>
                  </a:lnTo>
                  <a:lnTo>
                    <a:pt x="73" y="126"/>
                  </a:lnTo>
                  <a:lnTo>
                    <a:pt x="73" y="16"/>
                  </a:lnTo>
                  <a:lnTo>
                    <a:pt x="73" y="16"/>
                  </a:lnTo>
                  <a:lnTo>
                    <a:pt x="72" y="12"/>
                  </a:lnTo>
                  <a:lnTo>
                    <a:pt x="70" y="9"/>
                  </a:lnTo>
                  <a:lnTo>
                    <a:pt x="66" y="7"/>
                  </a:lnTo>
                  <a:lnTo>
                    <a:pt x="63" y="4"/>
                  </a:lnTo>
                  <a:lnTo>
                    <a:pt x="57" y="2"/>
                  </a:lnTo>
                  <a:lnTo>
                    <a:pt x="51" y="1"/>
                  </a:lnTo>
                  <a:lnTo>
                    <a:pt x="44" y="0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926"/>
            <p:cNvSpPr>
              <a:spLocks/>
            </p:cNvSpPr>
            <p:nvPr/>
          </p:nvSpPr>
          <p:spPr bwMode="auto">
            <a:xfrm flipH="1">
              <a:off x="10443917" y="3421042"/>
              <a:ext cx="81149" cy="137284"/>
            </a:xfrm>
            <a:custGeom>
              <a:avLst/>
              <a:gdLst>
                <a:gd name="T0" fmla="*/ 73 w 73"/>
                <a:gd name="T1" fmla="*/ 145 h 150"/>
                <a:gd name="T2" fmla="*/ 73 w 73"/>
                <a:gd name="T3" fmla="*/ 17 h 150"/>
                <a:gd name="T4" fmla="*/ 73 w 73"/>
                <a:gd name="T5" fmla="*/ 17 h 150"/>
                <a:gd name="T6" fmla="*/ 72 w 73"/>
                <a:gd name="T7" fmla="*/ 13 h 150"/>
                <a:gd name="T8" fmla="*/ 71 w 73"/>
                <a:gd name="T9" fmla="*/ 10 h 150"/>
                <a:gd name="T10" fmla="*/ 67 w 73"/>
                <a:gd name="T11" fmla="*/ 8 h 150"/>
                <a:gd name="T12" fmla="*/ 63 w 73"/>
                <a:gd name="T13" fmla="*/ 5 h 150"/>
                <a:gd name="T14" fmla="*/ 57 w 73"/>
                <a:gd name="T15" fmla="*/ 4 h 150"/>
                <a:gd name="T16" fmla="*/ 51 w 73"/>
                <a:gd name="T17" fmla="*/ 1 h 150"/>
                <a:gd name="T18" fmla="*/ 44 w 73"/>
                <a:gd name="T19" fmla="*/ 0 h 150"/>
                <a:gd name="T20" fmla="*/ 37 w 73"/>
                <a:gd name="T21" fmla="*/ 0 h 150"/>
                <a:gd name="T22" fmla="*/ 37 w 73"/>
                <a:gd name="T23" fmla="*/ 0 h 150"/>
                <a:gd name="T24" fmla="*/ 29 w 73"/>
                <a:gd name="T25" fmla="*/ 0 h 150"/>
                <a:gd name="T26" fmla="*/ 23 w 73"/>
                <a:gd name="T27" fmla="*/ 1 h 150"/>
                <a:gd name="T28" fmla="*/ 17 w 73"/>
                <a:gd name="T29" fmla="*/ 4 h 150"/>
                <a:gd name="T30" fmla="*/ 11 w 73"/>
                <a:gd name="T31" fmla="*/ 5 h 150"/>
                <a:gd name="T32" fmla="*/ 7 w 73"/>
                <a:gd name="T33" fmla="*/ 8 h 150"/>
                <a:gd name="T34" fmla="*/ 4 w 73"/>
                <a:gd name="T35" fmla="*/ 10 h 150"/>
                <a:gd name="T36" fmla="*/ 1 w 73"/>
                <a:gd name="T37" fmla="*/ 13 h 150"/>
                <a:gd name="T38" fmla="*/ 0 w 73"/>
                <a:gd name="T39" fmla="*/ 17 h 150"/>
                <a:gd name="T40" fmla="*/ 0 w 73"/>
                <a:gd name="T41" fmla="*/ 145 h 150"/>
                <a:gd name="T42" fmla="*/ 0 w 73"/>
                <a:gd name="T43" fmla="*/ 145 h 150"/>
                <a:gd name="T44" fmla="*/ 19 w 73"/>
                <a:gd name="T45" fmla="*/ 148 h 150"/>
                <a:gd name="T46" fmla="*/ 37 w 73"/>
                <a:gd name="T47" fmla="*/ 150 h 150"/>
                <a:gd name="T48" fmla="*/ 46 w 73"/>
                <a:gd name="T49" fmla="*/ 150 h 150"/>
                <a:gd name="T50" fmla="*/ 55 w 73"/>
                <a:gd name="T51" fmla="*/ 149 h 150"/>
                <a:gd name="T52" fmla="*/ 64 w 73"/>
                <a:gd name="T53" fmla="*/ 147 h 150"/>
                <a:gd name="T54" fmla="*/ 73 w 73"/>
                <a:gd name="T55" fmla="*/ 145 h 150"/>
                <a:gd name="T56" fmla="*/ 73 w 73"/>
                <a:gd name="T57" fmla="*/ 14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3" h="150">
                  <a:moveTo>
                    <a:pt x="73" y="145"/>
                  </a:moveTo>
                  <a:lnTo>
                    <a:pt x="73" y="17"/>
                  </a:lnTo>
                  <a:lnTo>
                    <a:pt x="73" y="17"/>
                  </a:lnTo>
                  <a:lnTo>
                    <a:pt x="72" y="13"/>
                  </a:lnTo>
                  <a:lnTo>
                    <a:pt x="71" y="10"/>
                  </a:lnTo>
                  <a:lnTo>
                    <a:pt x="67" y="8"/>
                  </a:lnTo>
                  <a:lnTo>
                    <a:pt x="63" y="5"/>
                  </a:lnTo>
                  <a:lnTo>
                    <a:pt x="57" y="4"/>
                  </a:lnTo>
                  <a:lnTo>
                    <a:pt x="51" y="1"/>
                  </a:lnTo>
                  <a:lnTo>
                    <a:pt x="44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29" y="0"/>
                  </a:lnTo>
                  <a:lnTo>
                    <a:pt x="23" y="1"/>
                  </a:lnTo>
                  <a:lnTo>
                    <a:pt x="17" y="4"/>
                  </a:lnTo>
                  <a:lnTo>
                    <a:pt x="11" y="5"/>
                  </a:lnTo>
                  <a:lnTo>
                    <a:pt x="7" y="8"/>
                  </a:lnTo>
                  <a:lnTo>
                    <a:pt x="4" y="10"/>
                  </a:lnTo>
                  <a:lnTo>
                    <a:pt x="1" y="13"/>
                  </a:lnTo>
                  <a:lnTo>
                    <a:pt x="0" y="17"/>
                  </a:lnTo>
                  <a:lnTo>
                    <a:pt x="0" y="145"/>
                  </a:lnTo>
                  <a:lnTo>
                    <a:pt x="0" y="145"/>
                  </a:lnTo>
                  <a:lnTo>
                    <a:pt x="19" y="148"/>
                  </a:lnTo>
                  <a:lnTo>
                    <a:pt x="37" y="150"/>
                  </a:lnTo>
                  <a:lnTo>
                    <a:pt x="46" y="150"/>
                  </a:lnTo>
                  <a:lnTo>
                    <a:pt x="55" y="149"/>
                  </a:lnTo>
                  <a:lnTo>
                    <a:pt x="64" y="147"/>
                  </a:lnTo>
                  <a:lnTo>
                    <a:pt x="73" y="145"/>
                  </a:lnTo>
                  <a:lnTo>
                    <a:pt x="73" y="145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927"/>
            <p:cNvSpPr>
              <a:spLocks/>
            </p:cNvSpPr>
            <p:nvPr/>
          </p:nvSpPr>
          <p:spPr bwMode="auto">
            <a:xfrm flipH="1">
              <a:off x="10443917" y="3552086"/>
              <a:ext cx="81149" cy="212165"/>
            </a:xfrm>
            <a:custGeom>
              <a:avLst/>
              <a:gdLst>
                <a:gd name="T0" fmla="*/ 0 w 73"/>
                <a:gd name="T1" fmla="*/ 0 h 234"/>
                <a:gd name="T2" fmla="*/ 0 w 73"/>
                <a:gd name="T3" fmla="*/ 217 h 234"/>
                <a:gd name="T4" fmla="*/ 0 w 73"/>
                <a:gd name="T5" fmla="*/ 217 h 234"/>
                <a:gd name="T6" fmla="*/ 1 w 73"/>
                <a:gd name="T7" fmla="*/ 220 h 234"/>
                <a:gd name="T8" fmla="*/ 4 w 73"/>
                <a:gd name="T9" fmla="*/ 224 h 234"/>
                <a:gd name="T10" fmla="*/ 7 w 73"/>
                <a:gd name="T11" fmla="*/ 227 h 234"/>
                <a:gd name="T12" fmla="*/ 11 w 73"/>
                <a:gd name="T13" fmla="*/ 229 h 234"/>
                <a:gd name="T14" fmla="*/ 17 w 73"/>
                <a:gd name="T15" fmla="*/ 231 h 234"/>
                <a:gd name="T16" fmla="*/ 23 w 73"/>
                <a:gd name="T17" fmla="*/ 232 h 234"/>
                <a:gd name="T18" fmla="*/ 29 w 73"/>
                <a:gd name="T19" fmla="*/ 233 h 234"/>
                <a:gd name="T20" fmla="*/ 37 w 73"/>
                <a:gd name="T21" fmla="*/ 234 h 234"/>
                <a:gd name="T22" fmla="*/ 37 w 73"/>
                <a:gd name="T23" fmla="*/ 234 h 234"/>
                <a:gd name="T24" fmla="*/ 44 w 73"/>
                <a:gd name="T25" fmla="*/ 233 h 234"/>
                <a:gd name="T26" fmla="*/ 51 w 73"/>
                <a:gd name="T27" fmla="*/ 232 h 234"/>
                <a:gd name="T28" fmla="*/ 57 w 73"/>
                <a:gd name="T29" fmla="*/ 231 h 234"/>
                <a:gd name="T30" fmla="*/ 63 w 73"/>
                <a:gd name="T31" fmla="*/ 229 h 234"/>
                <a:gd name="T32" fmla="*/ 67 w 73"/>
                <a:gd name="T33" fmla="*/ 227 h 234"/>
                <a:gd name="T34" fmla="*/ 71 w 73"/>
                <a:gd name="T35" fmla="*/ 224 h 234"/>
                <a:gd name="T36" fmla="*/ 72 w 73"/>
                <a:gd name="T37" fmla="*/ 220 h 234"/>
                <a:gd name="T38" fmla="*/ 73 w 73"/>
                <a:gd name="T39" fmla="*/ 217 h 234"/>
                <a:gd name="T40" fmla="*/ 73 w 73"/>
                <a:gd name="T41" fmla="*/ 0 h 234"/>
                <a:gd name="T42" fmla="*/ 73 w 73"/>
                <a:gd name="T43" fmla="*/ 0 h 234"/>
                <a:gd name="T44" fmla="*/ 64 w 73"/>
                <a:gd name="T45" fmla="*/ 2 h 234"/>
                <a:gd name="T46" fmla="*/ 55 w 73"/>
                <a:gd name="T47" fmla="*/ 4 h 234"/>
                <a:gd name="T48" fmla="*/ 46 w 73"/>
                <a:gd name="T49" fmla="*/ 5 h 234"/>
                <a:gd name="T50" fmla="*/ 37 w 73"/>
                <a:gd name="T51" fmla="*/ 5 h 234"/>
                <a:gd name="T52" fmla="*/ 19 w 73"/>
                <a:gd name="T53" fmla="*/ 3 h 234"/>
                <a:gd name="T54" fmla="*/ 0 w 73"/>
                <a:gd name="T55" fmla="*/ 0 h 234"/>
                <a:gd name="T56" fmla="*/ 0 w 73"/>
                <a:gd name="T5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3" h="234">
                  <a:moveTo>
                    <a:pt x="0" y="0"/>
                  </a:moveTo>
                  <a:lnTo>
                    <a:pt x="0" y="217"/>
                  </a:lnTo>
                  <a:lnTo>
                    <a:pt x="0" y="217"/>
                  </a:lnTo>
                  <a:lnTo>
                    <a:pt x="1" y="220"/>
                  </a:lnTo>
                  <a:lnTo>
                    <a:pt x="4" y="224"/>
                  </a:lnTo>
                  <a:lnTo>
                    <a:pt x="7" y="227"/>
                  </a:lnTo>
                  <a:lnTo>
                    <a:pt x="11" y="229"/>
                  </a:lnTo>
                  <a:lnTo>
                    <a:pt x="17" y="231"/>
                  </a:lnTo>
                  <a:lnTo>
                    <a:pt x="23" y="232"/>
                  </a:lnTo>
                  <a:lnTo>
                    <a:pt x="29" y="233"/>
                  </a:lnTo>
                  <a:lnTo>
                    <a:pt x="37" y="234"/>
                  </a:lnTo>
                  <a:lnTo>
                    <a:pt x="37" y="234"/>
                  </a:lnTo>
                  <a:lnTo>
                    <a:pt x="44" y="233"/>
                  </a:lnTo>
                  <a:lnTo>
                    <a:pt x="51" y="232"/>
                  </a:lnTo>
                  <a:lnTo>
                    <a:pt x="57" y="231"/>
                  </a:lnTo>
                  <a:lnTo>
                    <a:pt x="63" y="229"/>
                  </a:lnTo>
                  <a:lnTo>
                    <a:pt x="67" y="227"/>
                  </a:lnTo>
                  <a:lnTo>
                    <a:pt x="71" y="224"/>
                  </a:lnTo>
                  <a:lnTo>
                    <a:pt x="72" y="220"/>
                  </a:lnTo>
                  <a:lnTo>
                    <a:pt x="73" y="217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64" y="2"/>
                  </a:lnTo>
                  <a:lnTo>
                    <a:pt x="55" y="4"/>
                  </a:lnTo>
                  <a:lnTo>
                    <a:pt x="46" y="5"/>
                  </a:lnTo>
                  <a:lnTo>
                    <a:pt x="37" y="5"/>
                  </a:lnTo>
                  <a:lnTo>
                    <a:pt x="19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928"/>
            <p:cNvSpPr>
              <a:spLocks/>
            </p:cNvSpPr>
            <p:nvPr/>
          </p:nvSpPr>
          <p:spPr bwMode="auto">
            <a:xfrm flipH="1">
              <a:off x="9108086" y="3240078"/>
              <a:ext cx="1466918" cy="574095"/>
            </a:xfrm>
            <a:custGeom>
              <a:avLst/>
              <a:gdLst>
                <a:gd name="T0" fmla="*/ 443 w 1411"/>
                <a:gd name="T1" fmla="*/ 0 h 647"/>
                <a:gd name="T2" fmla="*/ 0 w 1411"/>
                <a:gd name="T3" fmla="*/ 203 h 647"/>
                <a:gd name="T4" fmla="*/ 968 w 1411"/>
                <a:gd name="T5" fmla="*/ 647 h 647"/>
                <a:gd name="T6" fmla="*/ 1411 w 1411"/>
                <a:gd name="T7" fmla="*/ 444 h 647"/>
                <a:gd name="T8" fmla="*/ 443 w 1411"/>
                <a:gd name="T9" fmla="*/ 0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1" h="647">
                  <a:moveTo>
                    <a:pt x="443" y="0"/>
                  </a:moveTo>
                  <a:lnTo>
                    <a:pt x="0" y="203"/>
                  </a:lnTo>
                  <a:lnTo>
                    <a:pt x="968" y="647"/>
                  </a:lnTo>
                  <a:lnTo>
                    <a:pt x="1411" y="444"/>
                  </a:lnTo>
                  <a:lnTo>
                    <a:pt x="443" y="0"/>
                  </a:lnTo>
                  <a:close/>
                </a:path>
              </a:pathLst>
            </a:custGeom>
            <a:solidFill>
              <a:srgbClr val="43B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929"/>
            <p:cNvSpPr>
              <a:spLocks/>
            </p:cNvSpPr>
            <p:nvPr/>
          </p:nvSpPr>
          <p:spPr bwMode="auto">
            <a:xfrm flipH="1">
              <a:off x="9570009" y="3421042"/>
              <a:ext cx="1004995" cy="443051"/>
            </a:xfrm>
            <a:custGeom>
              <a:avLst/>
              <a:gdLst>
                <a:gd name="T0" fmla="*/ 968 w 968"/>
                <a:gd name="T1" fmla="*/ 503 h 503"/>
                <a:gd name="T2" fmla="*/ 0 w 968"/>
                <a:gd name="T3" fmla="*/ 59 h 503"/>
                <a:gd name="T4" fmla="*/ 0 w 968"/>
                <a:gd name="T5" fmla="*/ 0 h 503"/>
                <a:gd name="T6" fmla="*/ 968 w 968"/>
                <a:gd name="T7" fmla="*/ 444 h 503"/>
                <a:gd name="T8" fmla="*/ 968 w 968"/>
                <a:gd name="T9" fmla="*/ 503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8" h="503">
                  <a:moveTo>
                    <a:pt x="968" y="503"/>
                  </a:moveTo>
                  <a:lnTo>
                    <a:pt x="0" y="59"/>
                  </a:lnTo>
                  <a:lnTo>
                    <a:pt x="0" y="0"/>
                  </a:lnTo>
                  <a:lnTo>
                    <a:pt x="968" y="444"/>
                  </a:lnTo>
                  <a:lnTo>
                    <a:pt x="968" y="503"/>
                  </a:lnTo>
                  <a:close/>
                </a:path>
              </a:pathLst>
            </a:custGeom>
            <a:solidFill>
              <a:srgbClr val="075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930"/>
            <p:cNvSpPr>
              <a:spLocks/>
            </p:cNvSpPr>
            <p:nvPr/>
          </p:nvSpPr>
          <p:spPr bwMode="auto">
            <a:xfrm flipH="1">
              <a:off x="9108086" y="3633208"/>
              <a:ext cx="461923" cy="230886"/>
            </a:xfrm>
            <a:custGeom>
              <a:avLst/>
              <a:gdLst>
                <a:gd name="T0" fmla="*/ 0 w 443"/>
                <a:gd name="T1" fmla="*/ 262 h 262"/>
                <a:gd name="T2" fmla="*/ 443 w 443"/>
                <a:gd name="T3" fmla="*/ 59 h 262"/>
                <a:gd name="T4" fmla="*/ 443 w 443"/>
                <a:gd name="T5" fmla="*/ 0 h 262"/>
                <a:gd name="T6" fmla="*/ 0 w 443"/>
                <a:gd name="T7" fmla="*/ 203 h 262"/>
                <a:gd name="T8" fmla="*/ 0 w 443"/>
                <a:gd name="T9" fmla="*/ 26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3" h="262">
                  <a:moveTo>
                    <a:pt x="0" y="262"/>
                  </a:moveTo>
                  <a:lnTo>
                    <a:pt x="443" y="59"/>
                  </a:lnTo>
                  <a:lnTo>
                    <a:pt x="443" y="0"/>
                  </a:lnTo>
                  <a:lnTo>
                    <a:pt x="0" y="203"/>
                  </a:lnTo>
                  <a:lnTo>
                    <a:pt x="0" y="262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931"/>
            <p:cNvSpPr>
              <a:spLocks/>
            </p:cNvSpPr>
            <p:nvPr/>
          </p:nvSpPr>
          <p:spPr bwMode="auto">
            <a:xfrm flipH="1">
              <a:off x="9445165" y="3202637"/>
              <a:ext cx="118602" cy="143524"/>
            </a:xfrm>
            <a:custGeom>
              <a:avLst/>
              <a:gdLst>
                <a:gd name="T0" fmla="*/ 112 w 112"/>
                <a:gd name="T1" fmla="*/ 157 h 157"/>
                <a:gd name="T2" fmla="*/ 112 w 112"/>
                <a:gd name="T3" fmla="*/ 157 h 157"/>
                <a:gd name="T4" fmla="*/ 112 w 112"/>
                <a:gd name="T5" fmla="*/ 122 h 157"/>
                <a:gd name="T6" fmla="*/ 109 w 112"/>
                <a:gd name="T7" fmla="*/ 94 h 157"/>
                <a:gd name="T8" fmla="*/ 107 w 112"/>
                <a:gd name="T9" fmla="*/ 67 h 157"/>
                <a:gd name="T10" fmla="*/ 107 w 112"/>
                <a:gd name="T11" fmla="*/ 67 h 157"/>
                <a:gd name="T12" fmla="*/ 105 w 112"/>
                <a:gd name="T13" fmla="*/ 55 h 157"/>
                <a:gd name="T14" fmla="*/ 101 w 112"/>
                <a:gd name="T15" fmla="*/ 43 h 157"/>
                <a:gd name="T16" fmla="*/ 96 w 112"/>
                <a:gd name="T17" fmla="*/ 29 h 157"/>
                <a:gd name="T18" fmla="*/ 91 w 112"/>
                <a:gd name="T19" fmla="*/ 23 h 157"/>
                <a:gd name="T20" fmla="*/ 87 w 112"/>
                <a:gd name="T21" fmla="*/ 16 h 157"/>
                <a:gd name="T22" fmla="*/ 81 w 112"/>
                <a:gd name="T23" fmla="*/ 11 h 157"/>
                <a:gd name="T24" fmla="*/ 75 w 112"/>
                <a:gd name="T25" fmla="*/ 7 h 157"/>
                <a:gd name="T26" fmla="*/ 68 w 112"/>
                <a:gd name="T27" fmla="*/ 3 h 157"/>
                <a:gd name="T28" fmla="*/ 59 w 112"/>
                <a:gd name="T29" fmla="*/ 1 h 157"/>
                <a:gd name="T30" fmla="*/ 50 w 112"/>
                <a:gd name="T31" fmla="*/ 0 h 157"/>
                <a:gd name="T32" fmla="*/ 40 w 112"/>
                <a:gd name="T33" fmla="*/ 2 h 157"/>
                <a:gd name="T34" fmla="*/ 40 w 112"/>
                <a:gd name="T35" fmla="*/ 2 h 157"/>
                <a:gd name="T36" fmla="*/ 33 w 112"/>
                <a:gd name="T37" fmla="*/ 4 h 157"/>
                <a:gd name="T38" fmla="*/ 27 w 112"/>
                <a:gd name="T39" fmla="*/ 8 h 157"/>
                <a:gd name="T40" fmla="*/ 22 w 112"/>
                <a:gd name="T41" fmla="*/ 14 h 157"/>
                <a:gd name="T42" fmla="*/ 17 w 112"/>
                <a:gd name="T43" fmla="*/ 21 h 157"/>
                <a:gd name="T44" fmla="*/ 14 w 112"/>
                <a:gd name="T45" fmla="*/ 28 h 157"/>
                <a:gd name="T46" fmla="*/ 11 w 112"/>
                <a:gd name="T47" fmla="*/ 37 h 157"/>
                <a:gd name="T48" fmla="*/ 8 w 112"/>
                <a:gd name="T49" fmla="*/ 48 h 157"/>
                <a:gd name="T50" fmla="*/ 6 w 112"/>
                <a:gd name="T51" fmla="*/ 58 h 157"/>
                <a:gd name="T52" fmla="*/ 3 w 112"/>
                <a:gd name="T53" fmla="*/ 81 h 157"/>
                <a:gd name="T54" fmla="*/ 0 w 112"/>
                <a:gd name="T55" fmla="*/ 106 h 157"/>
                <a:gd name="T56" fmla="*/ 0 w 112"/>
                <a:gd name="T57" fmla="*/ 130 h 157"/>
                <a:gd name="T58" fmla="*/ 2 w 112"/>
                <a:gd name="T59" fmla="*/ 154 h 157"/>
                <a:gd name="T60" fmla="*/ 2 w 112"/>
                <a:gd name="T61" fmla="*/ 154 h 157"/>
                <a:gd name="T62" fmla="*/ 15 w 112"/>
                <a:gd name="T63" fmla="*/ 151 h 157"/>
                <a:gd name="T64" fmla="*/ 30 w 112"/>
                <a:gd name="T65" fmla="*/ 149 h 157"/>
                <a:gd name="T66" fmla="*/ 43 w 112"/>
                <a:gd name="T67" fmla="*/ 149 h 157"/>
                <a:gd name="T68" fmla="*/ 57 w 112"/>
                <a:gd name="T69" fmla="*/ 149 h 157"/>
                <a:gd name="T70" fmla="*/ 70 w 112"/>
                <a:gd name="T71" fmla="*/ 150 h 157"/>
                <a:gd name="T72" fmla="*/ 84 w 112"/>
                <a:gd name="T73" fmla="*/ 152 h 157"/>
                <a:gd name="T74" fmla="*/ 112 w 112"/>
                <a:gd name="T75" fmla="*/ 157 h 157"/>
                <a:gd name="T76" fmla="*/ 112 w 112"/>
                <a:gd name="T77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2" h="157">
                  <a:moveTo>
                    <a:pt x="112" y="157"/>
                  </a:moveTo>
                  <a:lnTo>
                    <a:pt x="112" y="157"/>
                  </a:lnTo>
                  <a:lnTo>
                    <a:pt x="112" y="122"/>
                  </a:lnTo>
                  <a:lnTo>
                    <a:pt x="109" y="94"/>
                  </a:lnTo>
                  <a:lnTo>
                    <a:pt x="107" y="67"/>
                  </a:lnTo>
                  <a:lnTo>
                    <a:pt x="107" y="67"/>
                  </a:lnTo>
                  <a:lnTo>
                    <a:pt x="105" y="55"/>
                  </a:lnTo>
                  <a:lnTo>
                    <a:pt x="101" y="43"/>
                  </a:lnTo>
                  <a:lnTo>
                    <a:pt x="96" y="29"/>
                  </a:lnTo>
                  <a:lnTo>
                    <a:pt x="91" y="23"/>
                  </a:lnTo>
                  <a:lnTo>
                    <a:pt x="87" y="16"/>
                  </a:lnTo>
                  <a:lnTo>
                    <a:pt x="81" y="11"/>
                  </a:lnTo>
                  <a:lnTo>
                    <a:pt x="75" y="7"/>
                  </a:lnTo>
                  <a:lnTo>
                    <a:pt x="68" y="3"/>
                  </a:lnTo>
                  <a:lnTo>
                    <a:pt x="59" y="1"/>
                  </a:lnTo>
                  <a:lnTo>
                    <a:pt x="50" y="0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33" y="4"/>
                  </a:lnTo>
                  <a:lnTo>
                    <a:pt x="27" y="8"/>
                  </a:lnTo>
                  <a:lnTo>
                    <a:pt x="22" y="14"/>
                  </a:lnTo>
                  <a:lnTo>
                    <a:pt x="17" y="21"/>
                  </a:lnTo>
                  <a:lnTo>
                    <a:pt x="14" y="28"/>
                  </a:lnTo>
                  <a:lnTo>
                    <a:pt x="11" y="37"/>
                  </a:lnTo>
                  <a:lnTo>
                    <a:pt x="8" y="48"/>
                  </a:lnTo>
                  <a:lnTo>
                    <a:pt x="6" y="58"/>
                  </a:lnTo>
                  <a:lnTo>
                    <a:pt x="3" y="81"/>
                  </a:lnTo>
                  <a:lnTo>
                    <a:pt x="0" y="106"/>
                  </a:lnTo>
                  <a:lnTo>
                    <a:pt x="0" y="130"/>
                  </a:lnTo>
                  <a:lnTo>
                    <a:pt x="2" y="154"/>
                  </a:lnTo>
                  <a:lnTo>
                    <a:pt x="2" y="154"/>
                  </a:lnTo>
                  <a:lnTo>
                    <a:pt x="15" y="151"/>
                  </a:lnTo>
                  <a:lnTo>
                    <a:pt x="30" y="149"/>
                  </a:lnTo>
                  <a:lnTo>
                    <a:pt x="43" y="149"/>
                  </a:lnTo>
                  <a:lnTo>
                    <a:pt x="57" y="149"/>
                  </a:lnTo>
                  <a:lnTo>
                    <a:pt x="70" y="150"/>
                  </a:lnTo>
                  <a:lnTo>
                    <a:pt x="84" y="152"/>
                  </a:lnTo>
                  <a:lnTo>
                    <a:pt x="112" y="157"/>
                  </a:lnTo>
                  <a:lnTo>
                    <a:pt x="112" y="157"/>
                  </a:lnTo>
                  <a:close/>
                </a:path>
              </a:pathLst>
            </a:custGeom>
            <a:solidFill>
              <a:srgbClr val="C2DB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932"/>
            <p:cNvSpPr>
              <a:spLocks/>
            </p:cNvSpPr>
            <p:nvPr/>
          </p:nvSpPr>
          <p:spPr bwMode="auto">
            <a:xfrm flipH="1">
              <a:off x="9445165" y="3333680"/>
              <a:ext cx="274657" cy="162244"/>
            </a:xfrm>
            <a:custGeom>
              <a:avLst/>
              <a:gdLst>
                <a:gd name="T0" fmla="*/ 153 w 263"/>
                <a:gd name="T1" fmla="*/ 5 h 182"/>
                <a:gd name="T2" fmla="*/ 153 w 263"/>
                <a:gd name="T3" fmla="*/ 5 h 182"/>
                <a:gd name="T4" fmla="*/ 154 w 263"/>
                <a:gd name="T5" fmla="*/ 31 h 182"/>
                <a:gd name="T6" fmla="*/ 155 w 263"/>
                <a:gd name="T7" fmla="*/ 54 h 182"/>
                <a:gd name="T8" fmla="*/ 157 w 263"/>
                <a:gd name="T9" fmla="*/ 74 h 182"/>
                <a:gd name="T10" fmla="*/ 157 w 263"/>
                <a:gd name="T11" fmla="*/ 74 h 182"/>
                <a:gd name="T12" fmla="*/ 136 w 263"/>
                <a:gd name="T13" fmla="*/ 76 h 182"/>
                <a:gd name="T14" fmla="*/ 112 w 263"/>
                <a:gd name="T15" fmla="*/ 79 h 182"/>
                <a:gd name="T16" fmla="*/ 85 w 263"/>
                <a:gd name="T17" fmla="*/ 84 h 182"/>
                <a:gd name="T18" fmla="*/ 57 w 263"/>
                <a:gd name="T19" fmla="*/ 91 h 182"/>
                <a:gd name="T20" fmla="*/ 45 w 263"/>
                <a:gd name="T21" fmla="*/ 95 h 182"/>
                <a:gd name="T22" fmla="*/ 33 w 263"/>
                <a:gd name="T23" fmla="*/ 99 h 182"/>
                <a:gd name="T24" fmla="*/ 21 w 263"/>
                <a:gd name="T25" fmla="*/ 105 h 182"/>
                <a:gd name="T26" fmla="*/ 12 w 263"/>
                <a:gd name="T27" fmla="*/ 110 h 182"/>
                <a:gd name="T28" fmla="*/ 6 w 263"/>
                <a:gd name="T29" fmla="*/ 117 h 182"/>
                <a:gd name="T30" fmla="*/ 3 w 263"/>
                <a:gd name="T31" fmla="*/ 120 h 182"/>
                <a:gd name="T32" fmla="*/ 2 w 263"/>
                <a:gd name="T33" fmla="*/ 123 h 182"/>
                <a:gd name="T34" fmla="*/ 2 w 263"/>
                <a:gd name="T35" fmla="*/ 123 h 182"/>
                <a:gd name="T36" fmla="*/ 0 w 263"/>
                <a:gd name="T37" fmla="*/ 131 h 182"/>
                <a:gd name="T38" fmla="*/ 0 w 263"/>
                <a:gd name="T39" fmla="*/ 138 h 182"/>
                <a:gd name="T40" fmla="*/ 2 w 263"/>
                <a:gd name="T41" fmla="*/ 146 h 182"/>
                <a:gd name="T42" fmla="*/ 6 w 263"/>
                <a:gd name="T43" fmla="*/ 152 h 182"/>
                <a:gd name="T44" fmla="*/ 11 w 263"/>
                <a:gd name="T45" fmla="*/ 159 h 182"/>
                <a:gd name="T46" fmla="*/ 19 w 263"/>
                <a:gd name="T47" fmla="*/ 165 h 182"/>
                <a:gd name="T48" fmla="*/ 28 w 263"/>
                <a:gd name="T49" fmla="*/ 171 h 182"/>
                <a:gd name="T50" fmla="*/ 39 w 263"/>
                <a:gd name="T51" fmla="*/ 175 h 182"/>
                <a:gd name="T52" fmla="*/ 52 w 263"/>
                <a:gd name="T53" fmla="*/ 178 h 182"/>
                <a:gd name="T54" fmla="*/ 67 w 263"/>
                <a:gd name="T55" fmla="*/ 180 h 182"/>
                <a:gd name="T56" fmla="*/ 84 w 263"/>
                <a:gd name="T57" fmla="*/ 182 h 182"/>
                <a:gd name="T58" fmla="*/ 102 w 263"/>
                <a:gd name="T59" fmla="*/ 182 h 182"/>
                <a:gd name="T60" fmla="*/ 122 w 263"/>
                <a:gd name="T61" fmla="*/ 179 h 182"/>
                <a:gd name="T62" fmla="*/ 145 w 263"/>
                <a:gd name="T63" fmla="*/ 176 h 182"/>
                <a:gd name="T64" fmla="*/ 169 w 263"/>
                <a:gd name="T65" fmla="*/ 171 h 182"/>
                <a:gd name="T66" fmla="*/ 195 w 263"/>
                <a:gd name="T67" fmla="*/ 163 h 182"/>
                <a:gd name="T68" fmla="*/ 195 w 263"/>
                <a:gd name="T69" fmla="*/ 163 h 182"/>
                <a:gd name="T70" fmla="*/ 205 w 263"/>
                <a:gd name="T71" fmla="*/ 160 h 182"/>
                <a:gd name="T72" fmla="*/ 213 w 263"/>
                <a:gd name="T73" fmla="*/ 155 h 182"/>
                <a:gd name="T74" fmla="*/ 221 w 263"/>
                <a:gd name="T75" fmla="*/ 148 h 182"/>
                <a:gd name="T76" fmla="*/ 229 w 263"/>
                <a:gd name="T77" fmla="*/ 140 h 182"/>
                <a:gd name="T78" fmla="*/ 235 w 263"/>
                <a:gd name="T79" fmla="*/ 133 h 182"/>
                <a:gd name="T80" fmla="*/ 240 w 263"/>
                <a:gd name="T81" fmla="*/ 123 h 182"/>
                <a:gd name="T82" fmla="*/ 245 w 263"/>
                <a:gd name="T83" fmla="*/ 113 h 182"/>
                <a:gd name="T84" fmla="*/ 249 w 263"/>
                <a:gd name="T85" fmla="*/ 103 h 182"/>
                <a:gd name="T86" fmla="*/ 252 w 263"/>
                <a:gd name="T87" fmla="*/ 92 h 182"/>
                <a:gd name="T88" fmla="*/ 255 w 263"/>
                <a:gd name="T89" fmla="*/ 80 h 182"/>
                <a:gd name="T90" fmla="*/ 259 w 263"/>
                <a:gd name="T91" fmla="*/ 56 h 182"/>
                <a:gd name="T92" fmla="*/ 261 w 263"/>
                <a:gd name="T93" fmla="*/ 32 h 182"/>
                <a:gd name="T94" fmla="*/ 263 w 263"/>
                <a:gd name="T95" fmla="*/ 8 h 182"/>
                <a:gd name="T96" fmla="*/ 263 w 263"/>
                <a:gd name="T97" fmla="*/ 8 h 182"/>
                <a:gd name="T98" fmla="*/ 235 w 263"/>
                <a:gd name="T99" fmla="*/ 3 h 182"/>
                <a:gd name="T100" fmla="*/ 221 w 263"/>
                <a:gd name="T101" fmla="*/ 1 h 182"/>
                <a:gd name="T102" fmla="*/ 208 w 263"/>
                <a:gd name="T103" fmla="*/ 0 h 182"/>
                <a:gd name="T104" fmla="*/ 194 w 263"/>
                <a:gd name="T105" fmla="*/ 0 h 182"/>
                <a:gd name="T106" fmla="*/ 181 w 263"/>
                <a:gd name="T107" fmla="*/ 0 h 182"/>
                <a:gd name="T108" fmla="*/ 166 w 263"/>
                <a:gd name="T109" fmla="*/ 2 h 182"/>
                <a:gd name="T110" fmla="*/ 153 w 263"/>
                <a:gd name="T111" fmla="*/ 5 h 182"/>
                <a:gd name="T112" fmla="*/ 153 w 263"/>
                <a:gd name="T113" fmla="*/ 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3" h="182">
                  <a:moveTo>
                    <a:pt x="153" y="5"/>
                  </a:moveTo>
                  <a:lnTo>
                    <a:pt x="153" y="5"/>
                  </a:lnTo>
                  <a:lnTo>
                    <a:pt x="154" y="31"/>
                  </a:lnTo>
                  <a:lnTo>
                    <a:pt x="155" y="54"/>
                  </a:lnTo>
                  <a:lnTo>
                    <a:pt x="157" y="74"/>
                  </a:lnTo>
                  <a:lnTo>
                    <a:pt x="157" y="74"/>
                  </a:lnTo>
                  <a:lnTo>
                    <a:pt x="136" y="76"/>
                  </a:lnTo>
                  <a:lnTo>
                    <a:pt x="112" y="79"/>
                  </a:lnTo>
                  <a:lnTo>
                    <a:pt x="85" y="84"/>
                  </a:lnTo>
                  <a:lnTo>
                    <a:pt x="57" y="91"/>
                  </a:lnTo>
                  <a:lnTo>
                    <a:pt x="45" y="95"/>
                  </a:lnTo>
                  <a:lnTo>
                    <a:pt x="33" y="99"/>
                  </a:lnTo>
                  <a:lnTo>
                    <a:pt x="21" y="105"/>
                  </a:lnTo>
                  <a:lnTo>
                    <a:pt x="12" y="110"/>
                  </a:lnTo>
                  <a:lnTo>
                    <a:pt x="6" y="117"/>
                  </a:lnTo>
                  <a:lnTo>
                    <a:pt x="3" y="120"/>
                  </a:lnTo>
                  <a:lnTo>
                    <a:pt x="2" y="123"/>
                  </a:lnTo>
                  <a:lnTo>
                    <a:pt x="2" y="123"/>
                  </a:lnTo>
                  <a:lnTo>
                    <a:pt x="0" y="131"/>
                  </a:lnTo>
                  <a:lnTo>
                    <a:pt x="0" y="138"/>
                  </a:lnTo>
                  <a:lnTo>
                    <a:pt x="2" y="146"/>
                  </a:lnTo>
                  <a:lnTo>
                    <a:pt x="6" y="152"/>
                  </a:lnTo>
                  <a:lnTo>
                    <a:pt x="11" y="159"/>
                  </a:lnTo>
                  <a:lnTo>
                    <a:pt x="19" y="165"/>
                  </a:lnTo>
                  <a:lnTo>
                    <a:pt x="28" y="171"/>
                  </a:lnTo>
                  <a:lnTo>
                    <a:pt x="39" y="175"/>
                  </a:lnTo>
                  <a:lnTo>
                    <a:pt x="52" y="178"/>
                  </a:lnTo>
                  <a:lnTo>
                    <a:pt x="67" y="180"/>
                  </a:lnTo>
                  <a:lnTo>
                    <a:pt x="84" y="182"/>
                  </a:lnTo>
                  <a:lnTo>
                    <a:pt x="102" y="182"/>
                  </a:lnTo>
                  <a:lnTo>
                    <a:pt x="122" y="179"/>
                  </a:lnTo>
                  <a:lnTo>
                    <a:pt x="145" y="176"/>
                  </a:lnTo>
                  <a:lnTo>
                    <a:pt x="169" y="171"/>
                  </a:lnTo>
                  <a:lnTo>
                    <a:pt x="195" y="163"/>
                  </a:lnTo>
                  <a:lnTo>
                    <a:pt x="195" y="163"/>
                  </a:lnTo>
                  <a:lnTo>
                    <a:pt x="205" y="160"/>
                  </a:lnTo>
                  <a:lnTo>
                    <a:pt x="213" y="155"/>
                  </a:lnTo>
                  <a:lnTo>
                    <a:pt x="221" y="148"/>
                  </a:lnTo>
                  <a:lnTo>
                    <a:pt x="229" y="140"/>
                  </a:lnTo>
                  <a:lnTo>
                    <a:pt x="235" y="133"/>
                  </a:lnTo>
                  <a:lnTo>
                    <a:pt x="240" y="123"/>
                  </a:lnTo>
                  <a:lnTo>
                    <a:pt x="245" y="113"/>
                  </a:lnTo>
                  <a:lnTo>
                    <a:pt x="249" y="103"/>
                  </a:lnTo>
                  <a:lnTo>
                    <a:pt x="252" y="92"/>
                  </a:lnTo>
                  <a:lnTo>
                    <a:pt x="255" y="80"/>
                  </a:lnTo>
                  <a:lnTo>
                    <a:pt x="259" y="56"/>
                  </a:lnTo>
                  <a:lnTo>
                    <a:pt x="261" y="32"/>
                  </a:lnTo>
                  <a:lnTo>
                    <a:pt x="263" y="8"/>
                  </a:lnTo>
                  <a:lnTo>
                    <a:pt x="263" y="8"/>
                  </a:lnTo>
                  <a:lnTo>
                    <a:pt x="235" y="3"/>
                  </a:lnTo>
                  <a:lnTo>
                    <a:pt x="221" y="1"/>
                  </a:lnTo>
                  <a:lnTo>
                    <a:pt x="208" y="0"/>
                  </a:lnTo>
                  <a:lnTo>
                    <a:pt x="194" y="0"/>
                  </a:lnTo>
                  <a:lnTo>
                    <a:pt x="181" y="0"/>
                  </a:lnTo>
                  <a:lnTo>
                    <a:pt x="166" y="2"/>
                  </a:lnTo>
                  <a:lnTo>
                    <a:pt x="153" y="5"/>
                  </a:lnTo>
                  <a:lnTo>
                    <a:pt x="153" y="5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933"/>
            <p:cNvSpPr>
              <a:spLocks/>
            </p:cNvSpPr>
            <p:nvPr/>
          </p:nvSpPr>
          <p:spPr bwMode="auto">
            <a:xfrm flipH="1">
              <a:off x="9632431" y="3084074"/>
              <a:ext cx="511861" cy="474252"/>
            </a:xfrm>
            <a:custGeom>
              <a:avLst/>
              <a:gdLst>
                <a:gd name="T0" fmla="*/ 491 w 491"/>
                <a:gd name="T1" fmla="*/ 505 h 528"/>
                <a:gd name="T2" fmla="*/ 491 w 491"/>
                <a:gd name="T3" fmla="*/ 505 h 528"/>
                <a:gd name="T4" fmla="*/ 491 w 491"/>
                <a:gd name="T5" fmla="*/ 512 h 528"/>
                <a:gd name="T6" fmla="*/ 489 w 491"/>
                <a:gd name="T7" fmla="*/ 518 h 528"/>
                <a:gd name="T8" fmla="*/ 485 w 491"/>
                <a:gd name="T9" fmla="*/ 523 h 528"/>
                <a:gd name="T10" fmla="*/ 480 w 491"/>
                <a:gd name="T11" fmla="*/ 526 h 528"/>
                <a:gd name="T12" fmla="*/ 474 w 491"/>
                <a:gd name="T13" fmla="*/ 527 h 528"/>
                <a:gd name="T14" fmla="*/ 469 w 491"/>
                <a:gd name="T15" fmla="*/ 528 h 528"/>
                <a:gd name="T16" fmla="*/ 461 w 491"/>
                <a:gd name="T17" fmla="*/ 527 h 528"/>
                <a:gd name="T18" fmla="*/ 453 w 491"/>
                <a:gd name="T19" fmla="*/ 524 h 528"/>
                <a:gd name="T20" fmla="*/ 38 w 491"/>
                <a:gd name="T21" fmla="*/ 334 h 528"/>
                <a:gd name="T22" fmla="*/ 38 w 491"/>
                <a:gd name="T23" fmla="*/ 334 h 528"/>
                <a:gd name="T24" fmla="*/ 30 w 491"/>
                <a:gd name="T25" fmla="*/ 330 h 528"/>
                <a:gd name="T26" fmla="*/ 23 w 491"/>
                <a:gd name="T27" fmla="*/ 324 h 528"/>
                <a:gd name="T28" fmla="*/ 17 w 491"/>
                <a:gd name="T29" fmla="*/ 318 h 528"/>
                <a:gd name="T30" fmla="*/ 11 w 491"/>
                <a:gd name="T31" fmla="*/ 310 h 528"/>
                <a:gd name="T32" fmla="*/ 6 w 491"/>
                <a:gd name="T33" fmla="*/ 303 h 528"/>
                <a:gd name="T34" fmla="*/ 3 w 491"/>
                <a:gd name="T35" fmla="*/ 295 h 528"/>
                <a:gd name="T36" fmla="*/ 1 w 491"/>
                <a:gd name="T37" fmla="*/ 287 h 528"/>
                <a:gd name="T38" fmla="*/ 0 w 491"/>
                <a:gd name="T39" fmla="*/ 279 h 528"/>
                <a:gd name="T40" fmla="*/ 0 w 491"/>
                <a:gd name="T41" fmla="*/ 24 h 528"/>
                <a:gd name="T42" fmla="*/ 0 w 491"/>
                <a:gd name="T43" fmla="*/ 24 h 528"/>
                <a:gd name="T44" fmla="*/ 1 w 491"/>
                <a:gd name="T45" fmla="*/ 17 h 528"/>
                <a:gd name="T46" fmla="*/ 3 w 491"/>
                <a:gd name="T47" fmla="*/ 11 h 528"/>
                <a:gd name="T48" fmla="*/ 6 w 491"/>
                <a:gd name="T49" fmla="*/ 7 h 528"/>
                <a:gd name="T50" fmla="*/ 11 w 491"/>
                <a:gd name="T51" fmla="*/ 3 h 528"/>
                <a:gd name="T52" fmla="*/ 17 w 491"/>
                <a:gd name="T53" fmla="*/ 1 h 528"/>
                <a:gd name="T54" fmla="*/ 23 w 491"/>
                <a:gd name="T55" fmla="*/ 0 h 528"/>
                <a:gd name="T56" fmla="*/ 30 w 491"/>
                <a:gd name="T57" fmla="*/ 3 h 528"/>
                <a:gd name="T58" fmla="*/ 38 w 491"/>
                <a:gd name="T59" fmla="*/ 5 h 528"/>
                <a:gd name="T60" fmla="*/ 453 w 491"/>
                <a:gd name="T61" fmla="*/ 195 h 528"/>
                <a:gd name="T62" fmla="*/ 453 w 491"/>
                <a:gd name="T63" fmla="*/ 195 h 528"/>
                <a:gd name="T64" fmla="*/ 461 w 491"/>
                <a:gd name="T65" fmla="*/ 199 h 528"/>
                <a:gd name="T66" fmla="*/ 469 w 491"/>
                <a:gd name="T67" fmla="*/ 205 h 528"/>
                <a:gd name="T68" fmla="*/ 474 w 491"/>
                <a:gd name="T69" fmla="*/ 211 h 528"/>
                <a:gd name="T70" fmla="*/ 480 w 491"/>
                <a:gd name="T71" fmla="*/ 219 h 528"/>
                <a:gd name="T72" fmla="*/ 485 w 491"/>
                <a:gd name="T73" fmla="*/ 226 h 528"/>
                <a:gd name="T74" fmla="*/ 489 w 491"/>
                <a:gd name="T75" fmla="*/ 234 h 528"/>
                <a:gd name="T76" fmla="*/ 491 w 491"/>
                <a:gd name="T77" fmla="*/ 242 h 528"/>
                <a:gd name="T78" fmla="*/ 491 w 491"/>
                <a:gd name="T79" fmla="*/ 250 h 528"/>
                <a:gd name="T80" fmla="*/ 491 w 491"/>
                <a:gd name="T81" fmla="*/ 505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91" h="528">
                  <a:moveTo>
                    <a:pt x="491" y="505"/>
                  </a:moveTo>
                  <a:lnTo>
                    <a:pt x="491" y="505"/>
                  </a:lnTo>
                  <a:lnTo>
                    <a:pt x="491" y="512"/>
                  </a:lnTo>
                  <a:lnTo>
                    <a:pt x="489" y="518"/>
                  </a:lnTo>
                  <a:lnTo>
                    <a:pt x="485" y="523"/>
                  </a:lnTo>
                  <a:lnTo>
                    <a:pt x="480" y="526"/>
                  </a:lnTo>
                  <a:lnTo>
                    <a:pt x="474" y="527"/>
                  </a:lnTo>
                  <a:lnTo>
                    <a:pt x="469" y="528"/>
                  </a:lnTo>
                  <a:lnTo>
                    <a:pt x="461" y="527"/>
                  </a:lnTo>
                  <a:lnTo>
                    <a:pt x="453" y="524"/>
                  </a:lnTo>
                  <a:lnTo>
                    <a:pt x="38" y="334"/>
                  </a:lnTo>
                  <a:lnTo>
                    <a:pt x="38" y="334"/>
                  </a:lnTo>
                  <a:lnTo>
                    <a:pt x="30" y="330"/>
                  </a:lnTo>
                  <a:lnTo>
                    <a:pt x="23" y="324"/>
                  </a:lnTo>
                  <a:lnTo>
                    <a:pt x="17" y="318"/>
                  </a:lnTo>
                  <a:lnTo>
                    <a:pt x="11" y="310"/>
                  </a:lnTo>
                  <a:lnTo>
                    <a:pt x="6" y="303"/>
                  </a:lnTo>
                  <a:lnTo>
                    <a:pt x="3" y="295"/>
                  </a:lnTo>
                  <a:lnTo>
                    <a:pt x="1" y="287"/>
                  </a:lnTo>
                  <a:lnTo>
                    <a:pt x="0" y="279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" y="17"/>
                  </a:lnTo>
                  <a:lnTo>
                    <a:pt x="3" y="11"/>
                  </a:lnTo>
                  <a:lnTo>
                    <a:pt x="6" y="7"/>
                  </a:lnTo>
                  <a:lnTo>
                    <a:pt x="11" y="3"/>
                  </a:lnTo>
                  <a:lnTo>
                    <a:pt x="17" y="1"/>
                  </a:lnTo>
                  <a:lnTo>
                    <a:pt x="23" y="0"/>
                  </a:lnTo>
                  <a:lnTo>
                    <a:pt x="30" y="3"/>
                  </a:lnTo>
                  <a:lnTo>
                    <a:pt x="38" y="5"/>
                  </a:lnTo>
                  <a:lnTo>
                    <a:pt x="453" y="195"/>
                  </a:lnTo>
                  <a:lnTo>
                    <a:pt x="453" y="195"/>
                  </a:lnTo>
                  <a:lnTo>
                    <a:pt x="461" y="199"/>
                  </a:lnTo>
                  <a:lnTo>
                    <a:pt x="469" y="205"/>
                  </a:lnTo>
                  <a:lnTo>
                    <a:pt x="474" y="211"/>
                  </a:lnTo>
                  <a:lnTo>
                    <a:pt x="480" y="219"/>
                  </a:lnTo>
                  <a:lnTo>
                    <a:pt x="485" y="226"/>
                  </a:lnTo>
                  <a:lnTo>
                    <a:pt x="489" y="234"/>
                  </a:lnTo>
                  <a:lnTo>
                    <a:pt x="491" y="242"/>
                  </a:lnTo>
                  <a:lnTo>
                    <a:pt x="491" y="250"/>
                  </a:lnTo>
                  <a:lnTo>
                    <a:pt x="491" y="505"/>
                  </a:lnTo>
                  <a:close/>
                </a:path>
              </a:pathLst>
            </a:custGeom>
            <a:solidFill>
              <a:srgbClr val="888C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934"/>
            <p:cNvSpPr>
              <a:spLocks/>
            </p:cNvSpPr>
            <p:nvPr/>
          </p:nvSpPr>
          <p:spPr bwMode="auto">
            <a:xfrm flipH="1">
              <a:off x="9644915" y="3090314"/>
              <a:ext cx="511861" cy="474252"/>
            </a:xfrm>
            <a:custGeom>
              <a:avLst/>
              <a:gdLst>
                <a:gd name="T0" fmla="*/ 38 w 491"/>
                <a:gd name="T1" fmla="*/ 3 h 527"/>
                <a:gd name="T2" fmla="*/ 30 w 491"/>
                <a:gd name="T3" fmla="*/ 1 h 527"/>
                <a:gd name="T4" fmla="*/ 16 w 491"/>
                <a:gd name="T5" fmla="*/ 0 h 527"/>
                <a:gd name="T6" fmla="*/ 5 w 491"/>
                <a:gd name="T7" fmla="*/ 5 h 527"/>
                <a:gd name="T8" fmla="*/ 0 w 491"/>
                <a:gd name="T9" fmla="*/ 15 h 527"/>
                <a:gd name="T10" fmla="*/ 0 w 491"/>
                <a:gd name="T11" fmla="*/ 277 h 527"/>
                <a:gd name="T12" fmla="*/ 0 w 491"/>
                <a:gd name="T13" fmla="*/ 286 h 527"/>
                <a:gd name="T14" fmla="*/ 5 w 491"/>
                <a:gd name="T15" fmla="*/ 301 h 527"/>
                <a:gd name="T16" fmla="*/ 16 w 491"/>
                <a:gd name="T17" fmla="*/ 316 h 527"/>
                <a:gd name="T18" fmla="*/ 30 w 491"/>
                <a:gd name="T19" fmla="*/ 328 h 527"/>
                <a:gd name="T20" fmla="*/ 131 w 491"/>
                <a:gd name="T21" fmla="*/ 376 h 527"/>
                <a:gd name="T22" fmla="*/ 136 w 491"/>
                <a:gd name="T23" fmla="*/ 368 h 527"/>
                <a:gd name="T24" fmla="*/ 151 w 491"/>
                <a:gd name="T25" fmla="*/ 356 h 527"/>
                <a:gd name="T26" fmla="*/ 177 w 491"/>
                <a:gd name="T27" fmla="*/ 343 h 527"/>
                <a:gd name="T28" fmla="*/ 200 w 491"/>
                <a:gd name="T29" fmla="*/ 331 h 527"/>
                <a:gd name="T30" fmla="*/ 209 w 491"/>
                <a:gd name="T31" fmla="*/ 322 h 527"/>
                <a:gd name="T32" fmla="*/ 211 w 491"/>
                <a:gd name="T33" fmla="*/ 309 h 527"/>
                <a:gd name="T34" fmla="*/ 202 w 491"/>
                <a:gd name="T35" fmla="*/ 291 h 527"/>
                <a:gd name="T36" fmla="*/ 191 w 491"/>
                <a:gd name="T37" fmla="*/ 281 h 527"/>
                <a:gd name="T38" fmla="*/ 218 w 491"/>
                <a:gd name="T39" fmla="*/ 281 h 527"/>
                <a:gd name="T40" fmla="*/ 233 w 491"/>
                <a:gd name="T41" fmla="*/ 284 h 527"/>
                <a:gd name="T42" fmla="*/ 246 w 491"/>
                <a:gd name="T43" fmla="*/ 288 h 527"/>
                <a:gd name="T44" fmla="*/ 262 w 491"/>
                <a:gd name="T45" fmla="*/ 300 h 527"/>
                <a:gd name="T46" fmla="*/ 277 w 491"/>
                <a:gd name="T47" fmla="*/ 321 h 527"/>
                <a:gd name="T48" fmla="*/ 286 w 491"/>
                <a:gd name="T49" fmla="*/ 346 h 527"/>
                <a:gd name="T50" fmla="*/ 295 w 491"/>
                <a:gd name="T51" fmla="*/ 391 h 527"/>
                <a:gd name="T52" fmla="*/ 304 w 491"/>
                <a:gd name="T53" fmla="*/ 454 h 527"/>
                <a:gd name="T54" fmla="*/ 453 w 491"/>
                <a:gd name="T55" fmla="*/ 522 h 527"/>
                <a:gd name="T56" fmla="*/ 463 w 491"/>
                <a:gd name="T57" fmla="*/ 526 h 527"/>
                <a:gd name="T58" fmla="*/ 469 w 491"/>
                <a:gd name="T59" fmla="*/ 527 h 527"/>
                <a:gd name="T60" fmla="*/ 479 w 491"/>
                <a:gd name="T61" fmla="*/ 525 h 527"/>
                <a:gd name="T62" fmla="*/ 486 w 491"/>
                <a:gd name="T63" fmla="*/ 519 h 527"/>
                <a:gd name="T64" fmla="*/ 490 w 491"/>
                <a:gd name="T65" fmla="*/ 510 h 527"/>
                <a:gd name="T66" fmla="*/ 491 w 491"/>
                <a:gd name="T67" fmla="*/ 248 h 527"/>
                <a:gd name="T68" fmla="*/ 490 w 491"/>
                <a:gd name="T69" fmla="*/ 241 h 527"/>
                <a:gd name="T70" fmla="*/ 484 w 491"/>
                <a:gd name="T71" fmla="*/ 224 h 527"/>
                <a:gd name="T72" fmla="*/ 474 w 491"/>
                <a:gd name="T73" fmla="*/ 209 h 527"/>
                <a:gd name="T74" fmla="*/ 460 w 491"/>
                <a:gd name="T75" fmla="*/ 197 h 527"/>
                <a:gd name="T76" fmla="*/ 453 w 491"/>
                <a:gd name="T77" fmla="*/ 193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91" h="527">
                  <a:moveTo>
                    <a:pt x="453" y="193"/>
                  </a:moveTo>
                  <a:lnTo>
                    <a:pt x="38" y="3"/>
                  </a:lnTo>
                  <a:lnTo>
                    <a:pt x="38" y="3"/>
                  </a:lnTo>
                  <a:lnTo>
                    <a:pt x="30" y="1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1" y="2"/>
                  </a:lnTo>
                  <a:lnTo>
                    <a:pt x="5" y="5"/>
                  </a:lnTo>
                  <a:lnTo>
                    <a:pt x="2" y="10"/>
                  </a:lnTo>
                  <a:lnTo>
                    <a:pt x="0" y="15"/>
                  </a:lnTo>
                  <a:lnTo>
                    <a:pt x="0" y="22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86"/>
                  </a:lnTo>
                  <a:lnTo>
                    <a:pt x="2" y="294"/>
                  </a:lnTo>
                  <a:lnTo>
                    <a:pt x="5" y="301"/>
                  </a:lnTo>
                  <a:lnTo>
                    <a:pt x="11" y="309"/>
                  </a:lnTo>
                  <a:lnTo>
                    <a:pt x="16" y="316"/>
                  </a:lnTo>
                  <a:lnTo>
                    <a:pt x="22" y="323"/>
                  </a:lnTo>
                  <a:lnTo>
                    <a:pt x="30" y="328"/>
                  </a:lnTo>
                  <a:lnTo>
                    <a:pt x="38" y="332"/>
                  </a:lnTo>
                  <a:lnTo>
                    <a:pt x="131" y="376"/>
                  </a:lnTo>
                  <a:lnTo>
                    <a:pt x="131" y="376"/>
                  </a:lnTo>
                  <a:lnTo>
                    <a:pt x="136" y="368"/>
                  </a:lnTo>
                  <a:lnTo>
                    <a:pt x="143" y="362"/>
                  </a:lnTo>
                  <a:lnTo>
                    <a:pt x="151" y="356"/>
                  </a:lnTo>
                  <a:lnTo>
                    <a:pt x="160" y="352"/>
                  </a:lnTo>
                  <a:lnTo>
                    <a:pt x="177" y="343"/>
                  </a:lnTo>
                  <a:lnTo>
                    <a:pt x="194" y="336"/>
                  </a:lnTo>
                  <a:lnTo>
                    <a:pt x="200" y="331"/>
                  </a:lnTo>
                  <a:lnTo>
                    <a:pt x="206" y="327"/>
                  </a:lnTo>
                  <a:lnTo>
                    <a:pt x="209" y="322"/>
                  </a:lnTo>
                  <a:lnTo>
                    <a:pt x="212" y="315"/>
                  </a:lnTo>
                  <a:lnTo>
                    <a:pt x="211" y="309"/>
                  </a:lnTo>
                  <a:lnTo>
                    <a:pt x="207" y="301"/>
                  </a:lnTo>
                  <a:lnTo>
                    <a:pt x="202" y="291"/>
                  </a:lnTo>
                  <a:lnTo>
                    <a:pt x="191" y="281"/>
                  </a:lnTo>
                  <a:lnTo>
                    <a:pt x="191" y="281"/>
                  </a:lnTo>
                  <a:lnTo>
                    <a:pt x="209" y="281"/>
                  </a:lnTo>
                  <a:lnTo>
                    <a:pt x="218" y="281"/>
                  </a:lnTo>
                  <a:lnTo>
                    <a:pt x="226" y="282"/>
                  </a:lnTo>
                  <a:lnTo>
                    <a:pt x="233" y="284"/>
                  </a:lnTo>
                  <a:lnTo>
                    <a:pt x="240" y="286"/>
                  </a:lnTo>
                  <a:lnTo>
                    <a:pt x="246" y="288"/>
                  </a:lnTo>
                  <a:lnTo>
                    <a:pt x="252" y="291"/>
                  </a:lnTo>
                  <a:lnTo>
                    <a:pt x="262" y="300"/>
                  </a:lnTo>
                  <a:lnTo>
                    <a:pt x="270" y="309"/>
                  </a:lnTo>
                  <a:lnTo>
                    <a:pt x="277" y="321"/>
                  </a:lnTo>
                  <a:lnTo>
                    <a:pt x="281" y="332"/>
                  </a:lnTo>
                  <a:lnTo>
                    <a:pt x="286" y="346"/>
                  </a:lnTo>
                  <a:lnTo>
                    <a:pt x="289" y="360"/>
                  </a:lnTo>
                  <a:lnTo>
                    <a:pt x="295" y="391"/>
                  </a:lnTo>
                  <a:lnTo>
                    <a:pt x="299" y="423"/>
                  </a:lnTo>
                  <a:lnTo>
                    <a:pt x="304" y="454"/>
                  </a:lnTo>
                  <a:lnTo>
                    <a:pt x="453" y="522"/>
                  </a:lnTo>
                  <a:lnTo>
                    <a:pt x="453" y="522"/>
                  </a:lnTo>
                  <a:lnTo>
                    <a:pt x="458" y="525"/>
                  </a:lnTo>
                  <a:lnTo>
                    <a:pt x="463" y="526"/>
                  </a:lnTo>
                  <a:lnTo>
                    <a:pt x="463" y="526"/>
                  </a:lnTo>
                  <a:lnTo>
                    <a:pt x="469" y="527"/>
                  </a:lnTo>
                  <a:lnTo>
                    <a:pt x="474" y="526"/>
                  </a:lnTo>
                  <a:lnTo>
                    <a:pt x="479" y="525"/>
                  </a:lnTo>
                  <a:lnTo>
                    <a:pt x="483" y="522"/>
                  </a:lnTo>
                  <a:lnTo>
                    <a:pt x="486" y="519"/>
                  </a:lnTo>
                  <a:lnTo>
                    <a:pt x="489" y="515"/>
                  </a:lnTo>
                  <a:lnTo>
                    <a:pt x="490" y="510"/>
                  </a:lnTo>
                  <a:lnTo>
                    <a:pt x="491" y="503"/>
                  </a:lnTo>
                  <a:lnTo>
                    <a:pt x="491" y="248"/>
                  </a:lnTo>
                  <a:lnTo>
                    <a:pt x="491" y="248"/>
                  </a:lnTo>
                  <a:lnTo>
                    <a:pt x="490" y="241"/>
                  </a:lnTo>
                  <a:lnTo>
                    <a:pt x="488" y="232"/>
                  </a:lnTo>
                  <a:lnTo>
                    <a:pt x="484" y="224"/>
                  </a:lnTo>
                  <a:lnTo>
                    <a:pt x="480" y="217"/>
                  </a:lnTo>
                  <a:lnTo>
                    <a:pt x="474" y="209"/>
                  </a:lnTo>
                  <a:lnTo>
                    <a:pt x="467" y="203"/>
                  </a:lnTo>
                  <a:lnTo>
                    <a:pt x="460" y="197"/>
                  </a:lnTo>
                  <a:lnTo>
                    <a:pt x="453" y="193"/>
                  </a:lnTo>
                  <a:lnTo>
                    <a:pt x="453" y="193"/>
                  </a:lnTo>
                  <a:close/>
                </a:path>
              </a:pathLst>
            </a:custGeom>
            <a:solidFill>
              <a:srgbClr val="BEBF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935"/>
            <p:cNvSpPr>
              <a:spLocks/>
            </p:cNvSpPr>
            <p:nvPr/>
          </p:nvSpPr>
          <p:spPr bwMode="auto">
            <a:xfrm flipH="1">
              <a:off x="9838424" y="3339920"/>
              <a:ext cx="181024" cy="156004"/>
            </a:xfrm>
            <a:custGeom>
              <a:avLst/>
              <a:gdLst>
                <a:gd name="T0" fmla="*/ 60 w 173"/>
                <a:gd name="T1" fmla="*/ 0 h 173"/>
                <a:gd name="T2" fmla="*/ 60 w 173"/>
                <a:gd name="T3" fmla="*/ 0 h 173"/>
                <a:gd name="T4" fmla="*/ 71 w 173"/>
                <a:gd name="T5" fmla="*/ 10 h 173"/>
                <a:gd name="T6" fmla="*/ 76 w 173"/>
                <a:gd name="T7" fmla="*/ 20 h 173"/>
                <a:gd name="T8" fmla="*/ 80 w 173"/>
                <a:gd name="T9" fmla="*/ 28 h 173"/>
                <a:gd name="T10" fmla="*/ 81 w 173"/>
                <a:gd name="T11" fmla="*/ 34 h 173"/>
                <a:gd name="T12" fmla="*/ 78 w 173"/>
                <a:gd name="T13" fmla="*/ 41 h 173"/>
                <a:gd name="T14" fmla="*/ 75 w 173"/>
                <a:gd name="T15" fmla="*/ 46 h 173"/>
                <a:gd name="T16" fmla="*/ 69 w 173"/>
                <a:gd name="T17" fmla="*/ 50 h 173"/>
                <a:gd name="T18" fmla="*/ 63 w 173"/>
                <a:gd name="T19" fmla="*/ 55 h 173"/>
                <a:gd name="T20" fmla="*/ 46 w 173"/>
                <a:gd name="T21" fmla="*/ 62 h 173"/>
                <a:gd name="T22" fmla="*/ 29 w 173"/>
                <a:gd name="T23" fmla="*/ 71 h 173"/>
                <a:gd name="T24" fmla="*/ 20 w 173"/>
                <a:gd name="T25" fmla="*/ 75 h 173"/>
                <a:gd name="T26" fmla="*/ 12 w 173"/>
                <a:gd name="T27" fmla="*/ 81 h 173"/>
                <a:gd name="T28" fmla="*/ 5 w 173"/>
                <a:gd name="T29" fmla="*/ 87 h 173"/>
                <a:gd name="T30" fmla="*/ 0 w 173"/>
                <a:gd name="T31" fmla="*/ 95 h 173"/>
                <a:gd name="T32" fmla="*/ 173 w 173"/>
                <a:gd name="T33" fmla="*/ 173 h 173"/>
                <a:gd name="T34" fmla="*/ 173 w 173"/>
                <a:gd name="T35" fmla="*/ 173 h 173"/>
                <a:gd name="T36" fmla="*/ 168 w 173"/>
                <a:gd name="T37" fmla="*/ 142 h 173"/>
                <a:gd name="T38" fmla="*/ 164 w 173"/>
                <a:gd name="T39" fmla="*/ 110 h 173"/>
                <a:gd name="T40" fmla="*/ 158 w 173"/>
                <a:gd name="T41" fmla="*/ 79 h 173"/>
                <a:gd name="T42" fmla="*/ 155 w 173"/>
                <a:gd name="T43" fmla="*/ 65 h 173"/>
                <a:gd name="T44" fmla="*/ 150 w 173"/>
                <a:gd name="T45" fmla="*/ 51 h 173"/>
                <a:gd name="T46" fmla="*/ 146 w 173"/>
                <a:gd name="T47" fmla="*/ 40 h 173"/>
                <a:gd name="T48" fmla="*/ 139 w 173"/>
                <a:gd name="T49" fmla="*/ 28 h 173"/>
                <a:gd name="T50" fmla="*/ 131 w 173"/>
                <a:gd name="T51" fmla="*/ 19 h 173"/>
                <a:gd name="T52" fmla="*/ 121 w 173"/>
                <a:gd name="T53" fmla="*/ 10 h 173"/>
                <a:gd name="T54" fmla="*/ 115 w 173"/>
                <a:gd name="T55" fmla="*/ 7 h 173"/>
                <a:gd name="T56" fmla="*/ 109 w 173"/>
                <a:gd name="T57" fmla="*/ 5 h 173"/>
                <a:gd name="T58" fmla="*/ 102 w 173"/>
                <a:gd name="T59" fmla="*/ 3 h 173"/>
                <a:gd name="T60" fmla="*/ 95 w 173"/>
                <a:gd name="T61" fmla="*/ 1 h 173"/>
                <a:gd name="T62" fmla="*/ 87 w 173"/>
                <a:gd name="T63" fmla="*/ 0 h 173"/>
                <a:gd name="T64" fmla="*/ 78 w 173"/>
                <a:gd name="T65" fmla="*/ 0 h 173"/>
                <a:gd name="T66" fmla="*/ 60 w 173"/>
                <a:gd name="T67" fmla="*/ 0 h 173"/>
                <a:gd name="T68" fmla="*/ 60 w 173"/>
                <a:gd name="T69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3" h="173">
                  <a:moveTo>
                    <a:pt x="60" y="0"/>
                  </a:moveTo>
                  <a:lnTo>
                    <a:pt x="60" y="0"/>
                  </a:lnTo>
                  <a:lnTo>
                    <a:pt x="71" y="10"/>
                  </a:lnTo>
                  <a:lnTo>
                    <a:pt x="76" y="20"/>
                  </a:lnTo>
                  <a:lnTo>
                    <a:pt x="80" y="28"/>
                  </a:lnTo>
                  <a:lnTo>
                    <a:pt x="81" y="34"/>
                  </a:lnTo>
                  <a:lnTo>
                    <a:pt x="78" y="41"/>
                  </a:lnTo>
                  <a:lnTo>
                    <a:pt x="75" y="46"/>
                  </a:lnTo>
                  <a:lnTo>
                    <a:pt x="69" y="50"/>
                  </a:lnTo>
                  <a:lnTo>
                    <a:pt x="63" y="55"/>
                  </a:lnTo>
                  <a:lnTo>
                    <a:pt x="46" y="62"/>
                  </a:lnTo>
                  <a:lnTo>
                    <a:pt x="29" y="71"/>
                  </a:lnTo>
                  <a:lnTo>
                    <a:pt x="20" y="75"/>
                  </a:lnTo>
                  <a:lnTo>
                    <a:pt x="12" y="81"/>
                  </a:lnTo>
                  <a:lnTo>
                    <a:pt x="5" y="87"/>
                  </a:lnTo>
                  <a:lnTo>
                    <a:pt x="0" y="95"/>
                  </a:lnTo>
                  <a:lnTo>
                    <a:pt x="173" y="173"/>
                  </a:lnTo>
                  <a:lnTo>
                    <a:pt x="173" y="173"/>
                  </a:lnTo>
                  <a:lnTo>
                    <a:pt x="168" y="142"/>
                  </a:lnTo>
                  <a:lnTo>
                    <a:pt x="164" y="110"/>
                  </a:lnTo>
                  <a:lnTo>
                    <a:pt x="158" y="79"/>
                  </a:lnTo>
                  <a:lnTo>
                    <a:pt x="155" y="65"/>
                  </a:lnTo>
                  <a:lnTo>
                    <a:pt x="150" y="51"/>
                  </a:lnTo>
                  <a:lnTo>
                    <a:pt x="146" y="40"/>
                  </a:lnTo>
                  <a:lnTo>
                    <a:pt x="139" y="28"/>
                  </a:lnTo>
                  <a:lnTo>
                    <a:pt x="131" y="19"/>
                  </a:lnTo>
                  <a:lnTo>
                    <a:pt x="121" y="10"/>
                  </a:lnTo>
                  <a:lnTo>
                    <a:pt x="115" y="7"/>
                  </a:lnTo>
                  <a:lnTo>
                    <a:pt x="109" y="5"/>
                  </a:lnTo>
                  <a:lnTo>
                    <a:pt x="102" y="3"/>
                  </a:lnTo>
                  <a:lnTo>
                    <a:pt x="95" y="1"/>
                  </a:lnTo>
                  <a:lnTo>
                    <a:pt x="87" y="0"/>
                  </a:lnTo>
                  <a:lnTo>
                    <a:pt x="78" y="0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9FA1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936"/>
            <p:cNvSpPr>
              <a:spLocks/>
            </p:cNvSpPr>
            <p:nvPr/>
          </p:nvSpPr>
          <p:spPr bwMode="auto">
            <a:xfrm flipH="1">
              <a:off x="9726064" y="3508405"/>
              <a:ext cx="374532" cy="137284"/>
            </a:xfrm>
            <a:custGeom>
              <a:avLst/>
              <a:gdLst>
                <a:gd name="T0" fmla="*/ 188 w 358"/>
                <a:gd name="T1" fmla="*/ 152 h 152"/>
                <a:gd name="T2" fmla="*/ 358 w 358"/>
                <a:gd name="T3" fmla="*/ 82 h 152"/>
                <a:gd name="T4" fmla="*/ 169 w 358"/>
                <a:gd name="T5" fmla="*/ 0 h 152"/>
                <a:gd name="T6" fmla="*/ 0 w 358"/>
                <a:gd name="T7" fmla="*/ 65 h 152"/>
                <a:gd name="T8" fmla="*/ 188 w 358"/>
                <a:gd name="T9" fmla="*/ 152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8" h="152">
                  <a:moveTo>
                    <a:pt x="188" y="152"/>
                  </a:moveTo>
                  <a:lnTo>
                    <a:pt x="358" y="82"/>
                  </a:lnTo>
                  <a:lnTo>
                    <a:pt x="169" y="0"/>
                  </a:lnTo>
                  <a:lnTo>
                    <a:pt x="0" y="65"/>
                  </a:lnTo>
                  <a:lnTo>
                    <a:pt x="188" y="152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937"/>
            <p:cNvSpPr>
              <a:spLocks noEditPoints="1"/>
            </p:cNvSpPr>
            <p:nvPr/>
          </p:nvSpPr>
          <p:spPr bwMode="auto">
            <a:xfrm flipH="1">
              <a:off x="9875877" y="3314960"/>
              <a:ext cx="224719" cy="330728"/>
            </a:xfrm>
            <a:custGeom>
              <a:avLst/>
              <a:gdLst>
                <a:gd name="T0" fmla="*/ 188 w 216"/>
                <a:gd name="T1" fmla="*/ 371 h 371"/>
                <a:gd name="T2" fmla="*/ 0 w 216"/>
                <a:gd name="T3" fmla="*/ 284 h 371"/>
                <a:gd name="T4" fmla="*/ 110 w 216"/>
                <a:gd name="T5" fmla="*/ 0 h 371"/>
                <a:gd name="T6" fmla="*/ 216 w 216"/>
                <a:gd name="T7" fmla="*/ 41 h 371"/>
                <a:gd name="T8" fmla="*/ 188 w 216"/>
                <a:gd name="T9" fmla="*/ 371 h 371"/>
                <a:gd name="T10" fmla="*/ 172 w 216"/>
                <a:gd name="T11" fmla="*/ 75 h 371"/>
                <a:gd name="T12" fmla="*/ 172 w 216"/>
                <a:gd name="T13" fmla="*/ 75 h 371"/>
                <a:gd name="T14" fmla="*/ 171 w 216"/>
                <a:gd name="T15" fmla="*/ 69 h 371"/>
                <a:gd name="T16" fmla="*/ 170 w 216"/>
                <a:gd name="T17" fmla="*/ 64 h 371"/>
                <a:gd name="T18" fmla="*/ 167 w 216"/>
                <a:gd name="T19" fmla="*/ 59 h 371"/>
                <a:gd name="T20" fmla="*/ 164 w 216"/>
                <a:gd name="T21" fmla="*/ 55 h 371"/>
                <a:gd name="T22" fmla="*/ 160 w 216"/>
                <a:gd name="T23" fmla="*/ 52 h 371"/>
                <a:gd name="T24" fmla="*/ 155 w 216"/>
                <a:gd name="T25" fmla="*/ 50 h 371"/>
                <a:gd name="T26" fmla="*/ 150 w 216"/>
                <a:gd name="T27" fmla="*/ 49 h 371"/>
                <a:gd name="T28" fmla="*/ 144 w 216"/>
                <a:gd name="T29" fmla="*/ 48 h 371"/>
                <a:gd name="T30" fmla="*/ 144 w 216"/>
                <a:gd name="T31" fmla="*/ 48 h 371"/>
                <a:gd name="T32" fmla="*/ 138 w 216"/>
                <a:gd name="T33" fmla="*/ 49 h 371"/>
                <a:gd name="T34" fmla="*/ 134 w 216"/>
                <a:gd name="T35" fmla="*/ 50 h 371"/>
                <a:gd name="T36" fmla="*/ 129 w 216"/>
                <a:gd name="T37" fmla="*/ 52 h 371"/>
                <a:gd name="T38" fmla="*/ 125 w 216"/>
                <a:gd name="T39" fmla="*/ 55 h 371"/>
                <a:gd name="T40" fmla="*/ 122 w 216"/>
                <a:gd name="T41" fmla="*/ 59 h 371"/>
                <a:gd name="T42" fmla="*/ 119 w 216"/>
                <a:gd name="T43" fmla="*/ 64 h 371"/>
                <a:gd name="T44" fmla="*/ 117 w 216"/>
                <a:gd name="T45" fmla="*/ 69 h 371"/>
                <a:gd name="T46" fmla="*/ 117 w 216"/>
                <a:gd name="T47" fmla="*/ 75 h 371"/>
                <a:gd name="T48" fmla="*/ 117 w 216"/>
                <a:gd name="T49" fmla="*/ 75 h 371"/>
                <a:gd name="T50" fmla="*/ 117 w 216"/>
                <a:gd name="T51" fmla="*/ 79 h 371"/>
                <a:gd name="T52" fmla="*/ 119 w 216"/>
                <a:gd name="T53" fmla="*/ 84 h 371"/>
                <a:gd name="T54" fmla="*/ 122 w 216"/>
                <a:gd name="T55" fmla="*/ 89 h 371"/>
                <a:gd name="T56" fmla="*/ 125 w 216"/>
                <a:gd name="T57" fmla="*/ 93 h 371"/>
                <a:gd name="T58" fmla="*/ 129 w 216"/>
                <a:gd name="T59" fmla="*/ 96 h 371"/>
                <a:gd name="T60" fmla="*/ 134 w 216"/>
                <a:gd name="T61" fmla="*/ 98 h 371"/>
                <a:gd name="T62" fmla="*/ 138 w 216"/>
                <a:gd name="T63" fmla="*/ 99 h 371"/>
                <a:gd name="T64" fmla="*/ 144 w 216"/>
                <a:gd name="T65" fmla="*/ 101 h 371"/>
                <a:gd name="T66" fmla="*/ 144 w 216"/>
                <a:gd name="T67" fmla="*/ 101 h 371"/>
                <a:gd name="T68" fmla="*/ 150 w 216"/>
                <a:gd name="T69" fmla="*/ 99 h 371"/>
                <a:gd name="T70" fmla="*/ 155 w 216"/>
                <a:gd name="T71" fmla="*/ 98 h 371"/>
                <a:gd name="T72" fmla="*/ 160 w 216"/>
                <a:gd name="T73" fmla="*/ 96 h 371"/>
                <a:gd name="T74" fmla="*/ 164 w 216"/>
                <a:gd name="T75" fmla="*/ 93 h 371"/>
                <a:gd name="T76" fmla="*/ 167 w 216"/>
                <a:gd name="T77" fmla="*/ 89 h 371"/>
                <a:gd name="T78" fmla="*/ 170 w 216"/>
                <a:gd name="T79" fmla="*/ 84 h 371"/>
                <a:gd name="T80" fmla="*/ 171 w 216"/>
                <a:gd name="T81" fmla="*/ 79 h 371"/>
                <a:gd name="T82" fmla="*/ 172 w 216"/>
                <a:gd name="T83" fmla="*/ 75 h 371"/>
                <a:gd name="T84" fmla="*/ 172 w 216"/>
                <a:gd name="T85" fmla="*/ 75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16" h="371">
                  <a:moveTo>
                    <a:pt x="188" y="371"/>
                  </a:moveTo>
                  <a:lnTo>
                    <a:pt x="0" y="284"/>
                  </a:lnTo>
                  <a:lnTo>
                    <a:pt x="110" y="0"/>
                  </a:lnTo>
                  <a:lnTo>
                    <a:pt x="216" y="41"/>
                  </a:lnTo>
                  <a:lnTo>
                    <a:pt x="188" y="371"/>
                  </a:lnTo>
                  <a:close/>
                  <a:moveTo>
                    <a:pt x="172" y="75"/>
                  </a:moveTo>
                  <a:lnTo>
                    <a:pt x="172" y="75"/>
                  </a:lnTo>
                  <a:lnTo>
                    <a:pt x="171" y="69"/>
                  </a:lnTo>
                  <a:lnTo>
                    <a:pt x="170" y="64"/>
                  </a:lnTo>
                  <a:lnTo>
                    <a:pt x="167" y="59"/>
                  </a:lnTo>
                  <a:lnTo>
                    <a:pt x="164" y="55"/>
                  </a:lnTo>
                  <a:lnTo>
                    <a:pt x="160" y="52"/>
                  </a:lnTo>
                  <a:lnTo>
                    <a:pt x="155" y="50"/>
                  </a:lnTo>
                  <a:lnTo>
                    <a:pt x="150" y="49"/>
                  </a:lnTo>
                  <a:lnTo>
                    <a:pt x="144" y="48"/>
                  </a:lnTo>
                  <a:lnTo>
                    <a:pt x="144" y="48"/>
                  </a:lnTo>
                  <a:lnTo>
                    <a:pt x="138" y="49"/>
                  </a:lnTo>
                  <a:lnTo>
                    <a:pt x="134" y="50"/>
                  </a:lnTo>
                  <a:lnTo>
                    <a:pt x="129" y="52"/>
                  </a:lnTo>
                  <a:lnTo>
                    <a:pt x="125" y="55"/>
                  </a:lnTo>
                  <a:lnTo>
                    <a:pt x="122" y="59"/>
                  </a:lnTo>
                  <a:lnTo>
                    <a:pt x="119" y="64"/>
                  </a:lnTo>
                  <a:lnTo>
                    <a:pt x="117" y="69"/>
                  </a:lnTo>
                  <a:lnTo>
                    <a:pt x="117" y="75"/>
                  </a:lnTo>
                  <a:lnTo>
                    <a:pt x="117" y="75"/>
                  </a:lnTo>
                  <a:lnTo>
                    <a:pt x="117" y="79"/>
                  </a:lnTo>
                  <a:lnTo>
                    <a:pt x="119" y="84"/>
                  </a:lnTo>
                  <a:lnTo>
                    <a:pt x="122" y="89"/>
                  </a:lnTo>
                  <a:lnTo>
                    <a:pt x="125" y="93"/>
                  </a:lnTo>
                  <a:lnTo>
                    <a:pt x="129" y="96"/>
                  </a:lnTo>
                  <a:lnTo>
                    <a:pt x="134" y="98"/>
                  </a:lnTo>
                  <a:lnTo>
                    <a:pt x="138" y="99"/>
                  </a:lnTo>
                  <a:lnTo>
                    <a:pt x="144" y="101"/>
                  </a:lnTo>
                  <a:lnTo>
                    <a:pt x="144" y="101"/>
                  </a:lnTo>
                  <a:lnTo>
                    <a:pt x="150" y="99"/>
                  </a:lnTo>
                  <a:lnTo>
                    <a:pt x="155" y="98"/>
                  </a:lnTo>
                  <a:lnTo>
                    <a:pt x="160" y="96"/>
                  </a:lnTo>
                  <a:lnTo>
                    <a:pt x="164" y="93"/>
                  </a:lnTo>
                  <a:lnTo>
                    <a:pt x="167" y="89"/>
                  </a:lnTo>
                  <a:lnTo>
                    <a:pt x="170" y="84"/>
                  </a:lnTo>
                  <a:lnTo>
                    <a:pt x="171" y="79"/>
                  </a:lnTo>
                  <a:lnTo>
                    <a:pt x="172" y="75"/>
                  </a:lnTo>
                  <a:lnTo>
                    <a:pt x="172" y="75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938"/>
            <p:cNvSpPr>
              <a:spLocks noEditPoints="1"/>
            </p:cNvSpPr>
            <p:nvPr/>
          </p:nvSpPr>
          <p:spPr bwMode="auto">
            <a:xfrm flipH="1">
              <a:off x="8234177" y="3714330"/>
              <a:ext cx="374532" cy="193445"/>
            </a:xfrm>
            <a:custGeom>
              <a:avLst/>
              <a:gdLst>
                <a:gd name="T0" fmla="*/ 235 w 357"/>
                <a:gd name="T1" fmla="*/ 151 h 215"/>
                <a:gd name="T2" fmla="*/ 233 w 357"/>
                <a:gd name="T3" fmla="*/ 151 h 215"/>
                <a:gd name="T4" fmla="*/ 357 w 357"/>
                <a:gd name="T5" fmla="*/ 96 h 215"/>
                <a:gd name="T6" fmla="*/ 310 w 357"/>
                <a:gd name="T7" fmla="*/ 114 h 215"/>
                <a:gd name="T8" fmla="*/ 267 w 357"/>
                <a:gd name="T9" fmla="*/ 54 h 215"/>
                <a:gd name="T10" fmla="*/ 267 w 357"/>
                <a:gd name="T11" fmla="*/ 60 h 215"/>
                <a:gd name="T12" fmla="*/ 149 w 357"/>
                <a:gd name="T13" fmla="*/ 0 h 215"/>
                <a:gd name="T14" fmla="*/ 199 w 357"/>
                <a:gd name="T15" fmla="*/ 58 h 215"/>
                <a:gd name="T16" fmla="*/ 140 w 357"/>
                <a:gd name="T17" fmla="*/ 29 h 215"/>
                <a:gd name="T18" fmla="*/ 125 w 357"/>
                <a:gd name="T19" fmla="*/ 25 h 215"/>
                <a:gd name="T20" fmla="*/ 116 w 357"/>
                <a:gd name="T21" fmla="*/ 26 h 215"/>
                <a:gd name="T22" fmla="*/ 100 w 357"/>
                <a:gd name="T23" fmla="*/ 35 h 215"/>
                <a:gd name="T24" fmla="*/ 94 w 357"/>
                <a:gd name="T25" fmla="*/ 43 h 215"/>
                <a:gd name="T26" fmla="*/ 92 w 357"/>
                <a:gd name="T27" fmla="*/ 49 h 215"/>
                <a:gd name="T28" fmla="*/ 91 w 357"/>
                <a:gd name="T29" fmla="*/ 62 h 215"/>
                <a:gd name="T30" fmla="*/ 94 w 357"/>
                <a:gd name="T31" fmla="*/ 74 h 215"/>
                <a:gd name="T32" fmla="*/ 103 w 357"/>
                <a:gd name="T33" fmla="*/ 84 h 215"/>
                <a:gd name="T34" fmla="*/ 158 w 357"/>
                <a:gd name="T35" fmla="*/ 113 h 215"/>
                <a:gd name="T36" fmla="*/ 104 w 357"/>
                <a:gd name="T37" fmla="*/ 139 h 215"/>
                <a:gd name="T38" fmla="*/ 93 w 357"/>
                <a:gd name="T39" fmla="*/ 146 h 215"/>
                <a:gd name="T40" fmla="*/ 87 w 357"/>
                <a:gd name="T41" fmla="*/ 157 h 215"/>
                <a:gd name="T42" fmla="*/ 85 w 357"/>
                <a:gd name="T43" fmla="*/ 170 h 215"/>
                <a:gd name="T44" fmla="*/ 89 w 357"/>
                <a:gd name="T45" fmla="*/ 183 h 215"/>
                <a:gd name="T46" fmla="*/ 91 w 357"/>
                <a:gd name="T47" fmla="*/ 187 h 215"/>
                <a:gd name="T48" fmla="*/ 101 w 357"/>
                <a:gd name="T49" fmla="*/ 197 h 215"/>
                <a:gd name="T50" fmla="*/ 119 w 357"/>
                <a:gd name="T51" fmla="*/ 201 h 215"/>
                <a:gd name="T52" fmla="*/ 127 w 357"/>
                <a:gd name="T53" fmla="*/ 200 h 215"/>
                <a:gd name="T54" fmla="*/ 94 w 357"/>
                <a:gd name="T55" fmla="*/ 215 h 215"/>
                <a:gd name="T56" fmla="*/ 55 w 357"/>
                <a:gd name="T57" fmla="*/ 196 h 215"/>
                <a:gd name="T58" fmla="*/ 26 w 357"/>
                <a:gd name="T59" fmla="*/ 172 h 215"/>
                <a:gd name="T60" fmla="*/ 15 w 357"/>
                <a:gd name="T61" fmla="*/ 159 h 215"/>
                <a:gd name="T62" fmla="*/ 7 w 357"/>
                <a:gd name="T63" fmla="*/ 145 h 215"/>
                <a:gd name="T64" fmla="*/ 1 w 357"/>
                <a:gd name="T65" fmla="*/ 131 h 215"/>
                <a:gd name="T66" fmla="*/ 0 w 357"/>
                <a:gd name="T67" fmla="*/ 116 h 215"/>
                <a:gd name="T68" fmla="*/ 0 w 357"/>
                <a:gd name="T69" fmla="*/ 106 h 215"/>
                <a:gd name="T70" fmla="*/ 6 w 357"/>
                <a:gd name="T71" fmla="*/ 88 h 215"/>
                <a:gd name="T72" fmla="*/ 17 w 357"/>
                <a:gd name="T73" fmla="*/ 70 h 215"/>
                <a:gd name="T74" fmla="*/ 33 w 357"/>
                <a:gd name="T75" fmla="*/ 53 h 215"/>
                <a:gd name="T76" fmla="*/ 52 w 357"/>
                <a:gd name="T77" fmla="*/ 38 h 215"/>
                <a:gd name="T78" fmla="*/ 76 w 357"/>
                <a:gd name="T79" fmla="*/ 25 h 215"/>
                <a:gd name="T80" fmla="*/ 103 w 357"/>
                <a:gd name="T81" fmla="*/ 13 h 215"/>
                <a:gd name="T82" fmla="*/ 134 w 357"/>
                <a:gd name="T83" fmla="*/ 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7" h="215">
                  <a:moveTo>
                    <a:pt x="233" y="151"/>
                  </a:moveTo>
                  <a:lnTo>
                    <a:pt x="235" y="151"/>
                  </a:lnTo>
                  <a:lnTo>
                    <a:pt x="183" y="174"/>
                  </a:lnTo>
                  <a:lnTo>
                    <a:pt x="233" y="151"/>
                  </a:lnTo>
                  <a:close/>
                  <a:moveTo>
                    <a:pt x="352" y="93"/>
                  </a:moveTo>
                  <a:lnTo>
                    <a:pt x="357" y="96"/>
                  </a:lnTo>
                  <a:lnTo>
                    <a:pt x="313" y="115"/>
                  </a:lnTo>
                  <a:lnTo>
                    <a:pt x="310" y="114"/>
                  </a:lnTo>
                  <a:lnTo>
                    <a:pt x="352" y="93"/>
                  </a:lnTo>
                  <a:close/>
                  <a:moveTo>
                    <a:pt x="267" y="54"/>
                  </a:moveTo>
                  <a:lnTo>
                    <a:pt x="273" y="58"/>
                  </a:lnTo>
                  <a:lnTo>
                    <a:pt x="267" y="60"/>
                  </a:lnTo>
                  <a:lnTo>
                    <a:pt x="267" y="54"/>
                  </a:lnTo>
                  <a:close/>
                  <a:moveTo>
                    <a:pt x="149" y="0"/>
                  </a:moveTo>
                  <a:lnTo>
                    <a:pt x="199" y="23"/>
                  </a:lnTo>
                  <a:lnTo>
                    <a:pt x="199" y="58"/>
                  </a:lnTo>
                  <a:lnTo>
                    <a:pt x="140" y="29"/>
                  </a:lnTo>
                  <a:lnTo>
                    <a:pt x="140" y="29"/>
                  </a:lnTo>
                  <a:lnTo>
                    <a:pt x="133" y="26"/>
                  </a:lnTo>
                  <a:lnTo>
                    <a:pt x="125" y="25"/>
                  </a:lnTo>
                  <a:lnTo>
                    <a:pt x="125" y="25"/>
                  </a:lnTo>
                  <a:lnTo>
                    <a:pt x="116" y="26"/>
                  </a:lnTo>
                  <a:lnTo>
                    <a:pt x="107" y="30"/>
                  </a:lnTo>
                  <a:lnTo>
                    <a:pt x="100" y="35"/>
                  </a:lnTo>
                  <a:lnTo>
                    <a:pt x="97" y="39"/>
                  </a:lnTo>
                  <a:lnTo>
                    <a:pt x="94" y="43"/>
                  </a:lnTo>
                  <a:lnTo>
                    <a:pt x="94" y="43"/>
                  </a:lnTo>
                  <a:lnTo>
                    <a:pt x="92" y="49"/>
                  </a:lnTo>
                  <a:lnTo>
                    <a:pt x="91" y="56"/>
                  </a:lnTo>
                  <a:lnTo>
                    <a:pt x="91" y="62"/>
                  </a:lnTo>
                  <a:lnTo>
                    <a:pt x="92" y="69"/>
                  </a:lnTo>
                  <a:lnTo>
                    <a:pt x="94" y="74"/>
                  </a:lnTo>
                  <a:lnTo>
                    <a:pt x="98" y="79"/>
                  </a:lnTo>
                  <a:lnTo>
                    <a:pt x="103" y="84"/>
                  </a:lnTo>
                  <a:lnTo>
                    <a:pt x="109" y="88"/>
                  </a:lnTo>
                  <a:lnTo>
                    <a:pt x="158" y="113"/>
                  </a:lnTo>
                  <a:lnTo>
                    <a:pt x="104" y="139"/>
                  </a:lnTo>
                  <a:lnTo>
                    <a:pt x="104" y="139"/>
                  </a:lnTo>
                  <a:lnTo>
                    <a:pt x="98" y="142"/>
                  </a:lnTo>
                  <a:lnTo>
                    <a:pt x="93" y="146"/>
                  </a:lnTo>
                  <a:lnTo>
                    <a:pt x="90" y="152"/>
                  </a:lnTo>
                  <a:lnTo>
                    <a:pt x="87" y="157"/>
                  </a:lnTo>
                  <a:lnTo>
                    <a:pt x="85" y="164"/>
                  </a:lnTo>
                  <a:lnTo>
                    <a:pt x="85" y="170"/>
                  </a:lnTo>
                  <a:lnTo>
                    <a:pt x="87" y="177"/>
                  </a:lnTo>
                  <a:lnTo>
                    <a:pt x="89" y="183"/>
                  </a:lnTo>
                  <a:lnTo>
                    <a:pt x="89" y="183"/>
                  </a:lnTo>
                  <a:lnTo>
                    <a:pt x="91" y="187"/>
                  </a:lnTo>
                  <a:lnTo>
                    <a:pt x="94" y="191"/>
                  </a:lnTo>
                  <a:lnTo>
                    <a:pt x="101" y="197"/>
                  </a:lnTo>
                  <a:lnTo>
                    <a:pt x="110" y="200"/>
                  </a:lnTo>
                  <a:lnTo>
                    <a:pt x="119" y="201"/>
                  </a:lnTo>
                  <a:lnTo>
                    <a:pt x="119" y="201"/>
                  </a:lnTo>
                  <a:lnTo>
                    <a:pt x="127" y="200"/>
                  </a:lnTo>
                  <a:lnTo>
                    <a:pt x="94" y="215"/>
                  </a:lnTo>
                  <a:lnTo>
                    <a:pt x="94" y="215"/>
                  </a:lnTo>
                  <a:lnTo>
                    <a:pt x="74" y="207"/>
                  </a:lnTo>
                  <a:lnTo>
                    <a:pt x="55" y="196"/>
                  </a:lnTo>
                  <a:lnTo>
                    <a:pt x="39" y="185"/>
                  </a:lnTo>
                  <a:lnTo>
                    <a:pt x="26" y="172"/>
                  </a:lnTo>
                  <a:lnTo>
                    <a:pt x="19" y="166"/>
                  </a:lnTo>
                  <a:lnTo>
                    <a:pt x="15" y="159"/>
                  </a:lnTo>
                  <a:lnTo>
                    <a:pt x="10" y="153"/>
                  </a:lnTo>
                  <a:lnTo>
                    <a:pt x="7" y="145"/>
                  </a:lnTo>
                  <a:lnTo>
                    <a:pt x="3" y="139"/>
                  </a:lnTo>
                  <a:lnTo>
                    <a:pt x="1" y="131"/>
                  </a:lnTo>
                  <a:lnTo>
                    <a:pt x="0" y="124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0" y="106"/>
                  </a:lnTo>
                  <a:lnTo>
                    <a:pt x="2" y="97"/>
                  </a:lnTo>
                  <a:lnTo>
                    <a:pt x="6" y="88"/>
                  </a:lnTo>
                  <a:lnTo>
                    <a:pt x="11" y="78"/>
                  </a:lnTo>
                  <a:lnTo>
                    <a:pt x="17" y="70"/>
                  </a:lnTo>
                  <a:lnTo>
                    <a:pt x="24" y="61"/>
                  </a:lnTo>
                  <a:lnTo>
                    <a:pt x="33" y="53"/>
                  </a:lnTo>
                  <a:lnTo>
                    <a:pt x="42" y="46"/>
                  </a:lnTo>
                  <a:lnTo>
                    <a:pt x="52" y="38"/>
                  </a:lnTo>
                  <a:lnTo>
                    <a:pt x="64" y="32"/>
                  </a:lnTo>
                  <a:lnTo>
                    <a:pt x="76" y="25"/>
                  </a:lnTo>
                  <a:lnTo>
                    <a:pt x="89" y="19"/>
                  </a:lnTo>
                  <a:lnTo>
                    <a:pt x="103" y="13"/>
                  </a:lnTo>
                  <a:lnTo>
                    <a:pt x="118" y="9"/>
                  </a:lnTo>
                  <a:lnTo>
                    <a:pt x="134" y="5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ABD7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939"/>
            <p:cNvSpPr>
              <a:spLocks/>
            </p:cNvSpPr>
            <p:nvPr/>
          </p:nvSpPr>
          <p:spPr bwMode="auto">
            <a:xfrm flipH="1">
              <a:off x="8365264" y="3851613"/>
              <a:ext cx="49938" cy="18720"/>
            </a:xfrm>
            <a:custGeom>
              <a:avLst/>
              <a:gdLst>
                <a:gd name="T0" fmla="*/ 50 w 52"/>
                <a:gd name="T1" fmla="*/ 0 h 23"/>
                <a:gd name="T2" fmla="*/ 52 w 52"/>
                <a:gd name="T3" fmla="*/ 0 h 23"/>
                <a:gd name="T4" fmla="*/ 0 w 52"/>
                <a:gd name="T5" fmla="*/ 23 h 23"/>
                <a:gd name="T6" fmla="*/ 50 w 52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23">
                  <a:moveTo>
                    <a:pt x="50" y="0"/>
                  </a:moveTo>
                  <a:lnTo>
                    <a:pt x="52" y="0"/>
                  </a:lnTo>
                  <a:lnTo>
                    <a:pt x="0" y="23"/>
                  </a:lnTo>
                  <a:lnTo>
                    <a:pt x="5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940"/>
            <p:cNvSpPr>
              <a:spLocks/>
            </p:cNvSpPr>
            <p:nvPr/>
          </p:nvSpPr>
          <p:spPr bwMode="auto">
            <a:xfrm flipH="1">
              <a:off x="8234177" y="3795452"/>
              <a:ext cx="49938" cy="18720"/>
            </a:xfrm>
            <a:custGeom>
              <a:avLst/>
              <a:gdLst>
                <a:gd name="T0" fmla="*/ 42 w 47"/>
                <a:gd name="T1" fmla="*/ 0 h 22"/>
                <a:gd name="T2" fmla="*/ 47 w 47"/>
                <a:gd name="T3" fmla="*/ 3 h 22"/>
                <a:gd name="T4" fmla="*/ 3 w 47"/>
                <a:gd name="T5" fmla="*/ 22 h 22"/>
                <a:gd name="T6" fmla="*/ 0 w 47"/>
                <a:gd name="T7" fmla="*/ 21 h 22"/>
                <a:gd name="T8" fmla="*/ 42 w 47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2">
                  <a:moveTo>
                    <a:pt x="42" y="0"/>
                  </a:moveTo>
                  <a:lnTo>
                    <a:pt x="47" y="3"/>
                  </a:lnTo>
                  <a:lnTo>
                    <a:pt x="3" y="22"/>
                  </a:lnTo>
                  <a:lnTo>
                    <a:pt x="0" y="21"/>
                  </a:lnTo>
                  <a:lnTo>
                    <a:pt x="4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941"/>
            <p:cNvSpPr>
              <a:spLocks/>
            </p:cNvSpPr>
            <p:nvPr/>
          </p:nvSpPr>
          <p:spPr bwMode="auto">
            <a:xfrm flipH="1">
              <a:off x="8321568" y="3764251"/>
              <a:ext cx="6242" cy="6240"/>
            </a:xfrm>
            <a:custGeom>
              <a:avLst/>
              <a:gdLst>
                <a:gd name="T0" fmla="*/ 0 w 6"/>
                <a:gd name="T1" fmla="*/ 0 h 6"/>
                <a:gd name="T2" fmla="*/ 6 w 6"/>
                <a:gd name="T3" fmla="*/ 4 h 6"/>
                <a:gd name="T4" fmla="*/ 0 w 6"/>
                <a:gd name="T5" fmla="*/ 6 h 6"/>
                <a:gd name="T6" fmla="*/ 0 w 6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6" y="4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942"/>
            <p:cNvSpPr>
              <a:spLocks/>
            </p:cNvSpPr>
            <p:nvPr/>
          </p:nvSpPr>
          <p:spPr bwMode="auto">
            <a:xfrm flipH="1">
              <a:off x="8402717" y="3714330"/>
              <a:ext cx="205993" cy="193445"/>
            </a:xfrm>
            <a:custGeom>
              <a:avLst/>
              <a:gdLst>
                <a:gd name="T0" fmla="*/ 199 w 199"/>
                <a:gd name="T1" fmla="*/ 23 h 215"/>
                <a:gd name="T2" fmla="*/ 140 w 199"/>
                <a:gd name="T3" fmla="*/ 29 h 215"/>
                <a:gd name="T4" fmla="*/ 133 w 199"/>
                <a:gd name="T5" fmla="*/ 26 h 215"/>
                <a:gd name="T6" fmla="*/ 125 w 199"/>
                <a:gd name="T7" fmla="*/ 25 h 215"/>
                <a:gd name="T8" fmla="*/ 107 w 199"/>
                <a:gd name="T9" fmla="*/ 30 h 215"/>
                <a:gd name="T10" fmla="*/ 97 w 199"/>
                <a:gd name="T11" fmla="*/ 39 h 215"/>
                <a:gd name="T12" fmla="*/ 94 w 199"/>
                <a:gd name="T13" fmla="*/ 43 h 215"/>
                <a:gd name="T14" fmla="*/ 91 w 199"/>
                <a:gd name="T15" fmla="*/ 56 h 215"/>
                <a:gd name="T16" fmla="*/ 92 w 199"/>
                <a:gd name="T17" fmla="*/ 69 h 215"/>
                <a:gd name="T18" fmla="*/ 98 w 199"/>
                <a:gd name="T19" fmla="*/ 79 h 215"/>
                <a:gd name="T20" fmla="*/ 109 w 199"/>
                <a:gd name="T21" fmla="*/ 88 h 215"/>
                <a:gd name="T22" fmla="*/ 104 w 199"/>
                <a:gd name="T23" fmla="*/ 139 h 215"/>
                <a:gd name="T24" fmla="*/ 98 w 199"/>
                <a:gd name="T25" fmla="*/ 142 h 215"/>
                <a:gd name="T26" fmla="*/ 90 w 199"/>
                <a:gd name="T27" fmla="*/ 152 h 215"/>
                <a:gd name="T28" fmla="*/ 85 w 199"/>
                <a:gd name="T29" fmla="*/ 164 h 215"/>
                <a:gd name="T30" fmla="*/ 87 w 199"/>
                <a:gd name="T31" fmla="*/ 177 h 215"/>
                <a:gd name="T32" fmla="*/ 89 w 199"/>
                <a:gd name="T33" fmla="*/ 183 h 215"/>
                <a:gd name="T34" fmla="*/ 94 w 199"/>
                <a:gd name="T35" fmla="*/ 191 h 215"/>
                <a:gd name="T36" fmla="*/ 110 w 199"/>
                <a:gd name="T37" fmla="*/ 200 h 215"/>
                <a:gd name="T38" fmla="*/ 119 w 199"/>
                <a:gd name="T39" fmla="*/ 201 h 215"/>
                <a:gd name="T40" fmla="*/ 94 w 199"/>
                <a:gd name="T41" fmla="*/ 215 h 215"/>
                <a:gd name="T42" fmla="*/ 74 w 199"/>
                <a:gd name="T43" fmla="*/ 207 h 215"/>
                <a:gd name="T44" fmla="*/ 39 w 199"/>
                <a:gd name="T45" fmla="*/ 185 h 215"/>
                <a:gd name="T46" fmla="*/ 19 w 199"/>
                <a:gd name="T47" fmla="*/ 166 h 215"/>
                <a:gd name="T48" fmla="*/ 10 w 199"/>
                <a:gd name="T49" fmla="*/ 153 h 215"/>
                <a:gd name="T50" fmla="*/ 3 w 199"/>
                <a:gd name="T51" fmla="*/ 139 h 215"/>
                <a:gd name="T52" fmla="*/ 0 w 199"/>
                <a:gd name="T53" fmla="*/ 124 h 215"/>
                <a:gd name="T54" fmla="*/ 0 w 199"/>
                <a:gd name="T55" fmla="*/ 116 h 215"/>
                <a:gd name="T56" fmla="*/ 2 w 199"/>
                <a:gd name="T57" fmla="*/ 97 h 215"/>
                <a:gd name="T58" fmla="*/ 11 w 199"/>
                <a:gd name="T59" fmla="*/ 78 h 215"/>
                <a:gd name="T60" fmla="*/ 24 w 199"/>
                <a:gd name="T61" fmla="*/ 61 h 215"/>
                <a:gd name="T62" fmla="*/ 42 w 199"/>
                <a:gd name="T63" fmla="*/ 46 h 215"/>
                <a:gd name="T64" fmla="*/ 64 w 199"/>
                <a:gd name="T65" fmla="*/ 32 h 215"/>
                <a:gd name="T66" fmla="*/ 89 w 199"/>
                <a:gd name="T67" fmla="*/ 19 h 215"/>
                <a:gd name="T68" fmla="*/ 118 w 199"/>
                <a:gd name="T69" fmla="*/ 9 h 215"/>
                <a:gd name="T70" fmla="*/ 149 w 199"/>
                <a:gd name="T71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99" h="215">
                  <a:moveTo>
                    <a:pt x="149" y="0"/>
                  </a:moveTo>
                  <a:lnTo>
                    <a:pt x="199" y="23"/>
                  </a:lnTo>
                  <a:lnTo>
                    <a:pt x="199" y="58"/>
                  </a:lnTo>
                  <a:lnTo>
                    <a:pt x="140" y="29"/>
                  </a:lnTo>
                  <a:lnTo>
                    <a:pt x="140" y="29"/>
                  </a:lnTo>
                  <a:lnTo>
                    <a:pt x="133" y="26"/>
                  </a:lnTo>
                  <a:lnTo>
                    <a:pt x="125" y="25"/>
                  </a:lnTo>
                  <a:lnTo>
                    <a:pt x="125" y="25"/>
                  </a:lnTo>
                  <a:lnTo>
                    <a:pt x="116" y="26"/>
                  </a:lnTo>
                  <a:lnTo>
                    <a:pt x="107" y="30"/>
                  </a:lnTo>
                  <a:lnTo>
                    <a:pt x="100" y="35"/>
                  </a:lnTo>
                  <a:lnTo>
                    <a:pt x="97" y="39"/>
                  </a:lnTo>
                  <a:lnTo>
                    <a:pt x="94" y="43"/>
                  </a:lnTo>
                  <a:lnTo>
                    <a:pt x="94" y="43"/>
                  </a:lnTo>
                  <a:lnTo>
                    <a:pt x="92" y="49"/>
                  </a:lnTo>
                  <a:lnTo>
                    <a:pt x="91" y="56"/>
                  </a:lnTo>
                  <a:lnTo>
                    <a:pt x="91" y="62"/>
                  </a:lnTo>
                  <a:lnTo>
                    <a:pt x="92" y="69"/>
                  </a:lnTo>
                  <a:lnTo>
                    <a:pt x="94" y="74"/>
                  </a:lnTo>
                  <a:lnTo>
                    <a:pt x="98" y="79"/>
                  </a:lnTo>
                  <a:lnTo>
                    <a:pt x="103" y="84"/>
                  </a:lnTo>
                  <a:lnTo>
                    <a:pt x="109" y="88"/>
                  </a:lnTo>
                  <a:lnTo>
                    <a:pt x="158" y="113"/>
                  </a:lnTo>
                  <a:lnTo>
                    <a:pt x="104" y="139"/>
                  </a:lnTo>
                  <a:lnTo>
                    <a:pt x="104" y="139"/>
                  </a:lnTo>
                  <a:lnTo>
                    <a:pt x="98" y="142"/>
                  </a:lnTo>
                  <a:lnTo>
                    <a:pt x="93" y="146"/>
                  </a:lnTo>
                  <a:lnTo>
                    <a:pt x="90" y="152"/>
                  </a:lnTo>
                  <a:lnTo>
                    <a:pt x="87" y="157"/>
                  </a:lnTo>
                  <a:lnTo>
                    <a:pt x="85" y="164"/>
                  </a:lnTo>
                  <a:lnTo>
                    <a:pt x="85" y="170"/>
                  </a:lnTo>
                  <a:lnTo>
                    <a:pt x="87" y="177"/>
                  </a:lnTo>
                  <a:lnTo>
                    <a:pt x="89" y="183"/>
                  </a:lnTo>
                  <a:lnTo>
                    <a:pt x="89" y="183"/>
                  </a:lnTo>
                  <a:lnTo>
                    <a:pt x="91" y="187"/>
                  </a:lnTo>
                  <a:lnTo>
                    <a:pt x="94" y="191"/>
                  </a:lnTo>
                  <a:lnTo>
                    <a:pt x="101" y="197"/>
                  </a:lnTo>
                  <a:lnTo>
                    <a:pt x="110" y="200"/>
                  </a:lnTo>
                  <a:lnTo>
                    <a:pt x="119" y="201"/>
                  </a:lnTo>
                  <a:lnTo>
                    <a:pt x="119" y="201"/>
                  </a:lnTo>
                  <a:lnTo>
                    <a:pt x="127" y="200"/>
                  </a:lnTo>
                  <a:lnTo>
                    <a:pt x="94" y="215"/>
                  </a:lnTo>
                  <a:lnTo>
                    <a:pt x="94" y="215"/>
                  </a:lnTo>
                  <a:lnTo>
                    <a:pt x="74" y="207"/>
                  </a:lnTo>
                  <a:lnTo>
                    <a:pt x="55" y="196"/>
                  </a:lnTo>
                  <a:lnTo>
                    <a:pt x="39" y="185"/>
                  </a:lnTo>
                  <a:lnTo>
                    <a:pt x="26" y="172"/>
                  </a:lnTo>
                  <a:lnTo>
                    <a:pt x="19" y="166"/>
                  </a:lnTo>
                  <a:lnTo>
                    <a:pt x="15" y="159"/>
                  </a:lnTo>
                  <a:lnTo>
                    <a:pt x="10" y="153"/>
                  </a:lnTo>
                  <a:lnTo>
                    <a:pt x="7" y="145"/>
                  </a:lnTo>
                  <a:lnTo>
                    <a:pt x="3" y="139"/>
                  </a:lnTo>
                  <a:lnTo>
                    <a:pt x="1" y="131"/>
                  </a:lnTo>
                  <a:lnTo>
                    <a:pt x="0" y="124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0" y="106"/>
                  </a:lnTo>
                  <a:lnTo>
                    <a:pt x="2" y="97"/>
                  </a:lnTo>
                  <a:lnTo>
                    <a:pt x="6" y="88"/>
                  </a:lnTo>
                  <a:lnTo>
                    <a:pt x="11" y="78"/>
                  </a:lnTo>
                  <a:lnTo>
                    <a:pt x="17" y="70"/>
                  </a:lnTo>
                  <a:lnTo>
                    <a:pt x="24" y="61"/>
                  </a:lnTo>
                  <a:lnTo>
                    <a:pt x="33" y="53"/>
                  </a:lnTo>
                  <a:lnTo>
                    <a:pt x="42" y="46"/>
                  </a:lnTo>
                  <a:lnTo>
                    <a:pt x="52" y="38"/>
                  </a:lnTo>
                  <a:lnTo>
                    <a:pt x="64" y="32"/>
                  </a:lnTo>
                  <a:lnTo>
                    <a:pt x="76" y="25"/>
                  </a:lnTo>
                  <a:lnTo>
                    <a:pt x="89" y="19"/>
                  </a:lnTo>
                  <a:lnTo>
                    <a:pt x="103" y="13"/>
                  </a:lnTo>
                  <a:lnTo>
                    <a:pt x="118" y="9"/>
                  </a:lnTo>
                  <a:lnTo>
                    <a:pt x="134" y="5"/>
                  </a:lnTo>
                  <a:lnTo>
                    <a:pt x="14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943"/>
            <p:cNvSpPr>
              <a:spLocks/>
            </p:cNvSpPr>
            <p:nvPr/>
          </p:nvSpPr>
          <p:spPr bwMode="auto">
            <a:xfrm flipH="1">
              <a:off x="8215451" y="3739291"/>
              <a:ext cx="299626" cy="156004"/>
            </a:xfrm>
            <a:custGeom>
              <a:avLst/>
              <a:gdLst>
                <a:gd name="T0" fmla="*/ 274 w 293"/>
                <a:gd name="T1" fmla="*/ 63 h 174"/>
                <a:gd name="T2" fmla="*/ 274 w 293"/>
                <a:gd name="T3" fmla="*/ 63 h 174"/>
                <a:gd name="T4" fmla="*/ 281 w 293"/>
                <a:gd name="T5" fmla="*/ 60 h 174"/>
                <a:gd name="T6" fmla="*/ 285 w 293"/>
                <a:gd name="T7" fmla="*/ 56 h 174"/>
                <a:gd name="T8" fmla="*/ 289 w 293"/>
                <a:gd name="T9" fmla="*/ 50 h 174"/>
                <a:gd name="T10" fmla="*/ 292 w 293"/>
                <a:gd name="T11" fmla="*/ 44 h 174"/>
                <a:gd name="T12" fmla="*/ 293 w 293"/>
                <a:gd name="T13" fmla="*/ 37 h 174"/>
                <a:gd name="T14" fmla="*/ 293 w 293"/>
                <a:gd name="T15" fmla="*/ 32 h 174"/>
                <a:gd name="T16" fmla="*/ 292 w 293"/>
                <a:gd name="T17" fmla="*/ 25 h 174"/>
                <a:gd name="T18" fmla="*/ 290 w 293"/>
                <a:gd name="T19" fmla="*/ 19 h 174"/>
                <a:gd name="T20" fmla="*/ 290 w 293"/>
                <a:gd name="T21" fmla="*/ 19 h 174"/>
                <a:gd name="T22" fmla="*/ 286 w 293"/>
                <a:gd name="T23" fmla="*/ 12 h 174"/>
                <a:gd name="T24" fmla="*/ 282 w 293"/>
                <a:gd name="T25" fmla="*/ 8 h 174"/>
                <a:gd name="T26" fmla="*/ 276 w 293"/>
                <a:gd name="T27" fmla="*/ 5 h 174"/>
                <a:gd name="T28" fmla="*/ 270 w 293"/>
                <a:gd name="T29" fmla="*/ 2 h 174"/>
                <a:gd name="T30" fmla="*/ 264 w 293"/>
                <a:gd name="T31" fmla="*/ 0 h 174"/>
                <a:gd name="T32" fmla="*/ 257 w 293"/>
                <a:gd name="T33" fmla="*/ 0 h 174"/>
                <a:gd name="T34" fmla="*/ 251 w 293"/>
                <a:gd name="T35" fmla="*/ 2 h 174"/>
                <a:gd name="T36" fmla="*/ 244 w 293"/>
                <a:gd name="T37" fmla="*/ 4 h 174"/>
                <a:gd name="T38" fmla="*/ 19 w 293"/>
                <a:gd name="T39" fmla="*/ 112 h 174"/>
                <a:gd name="T40" fmla="*/ 19 w 293"/>
                <a:gd name="T41" fmla="*/ 112 h 174"/>
                <a:gd name="T42" fmla="*/ 13 w 293"/>
                <a:gd name="T43" fmla="*/ 115 h 174"/>
                <a:gd name="T44" fmla="*/ 8 w 293"/>
                <a:gd name="T45" fmla="*/ 119 h 174"/>
                <a:gd name="T46" fmla="*/ 5 w 293"/>
                <a:gd name="T47" fmla="*/ 125 h 174"/>
                <a:gd name="T48" fmla="*/ 2 w 293"/>
                <a:gd name="T49" fmla="*/ 130 h 174"/>
                <a:gd name="T50" fmla="*/ 0 w 293"/>
                <a:gd name="T51" fmla="*/ 137 h 174"/>
                <a:gd name="T52" fmla="*/ 0 w 293"/>
                <a:gd name="T53" fmla="*/ 143 h 174"/>
                <a:gd name="T54" fmla="*/ 2 w 293"/>
                <a:gd name="T55" fmla="*/ 150 h 174"/>
                <a:gd name="T56" fmla="*/ 4 w 293"/>
                <a:gd name="T57" fmla="*/ 156 h 174"/>
                <a:gd name="T58" fmla="*/ 4 w 293"/>
                <a:gd name="T59" fmla="*/ 156 h 174"/>
                <a:gd name="T60" fmla="*/ 7 w 293"/>
                <a:gd name="T61" fmla="*/ 161 h 174"/>
                <a:gd name="T62" fmla="*/ 12 w 293"/>
                <a:gd name="T63" fmla="*/ 167 h 174"/>
                <a:gd name="T64" fmla="*/ 17 w 293"/>
                <a:gd name="T65" fmla="*/ 170 h 174"/>
                <a:gd name="T66" fmla="*/ 24 w 293"/>
                <a:gd name="T67" fmla="*/ 172 h 174"/>
                <a:gd name="T68" fmla="*/ 30 w 293"/>
                <a:gd name="T69" fmla="*/ 174 h 174"/>
                <a:gd name="T70" fmla="*/ 36 w 293"/>
                <a:gd name="T71" fmla="*/ 174 h 174"/>
                <a:gd name="T72" fmla="*/ 43 w 293"/>
                <a:gd name="T73" fmla="*/ 173 h 174"/>
                <a:gd name="T74" fmla="*/ 50 w 293"/>
                <a:gd name="T75" fmla="*/ 171 h 174"/>
                <a:gd name="T76" fmla="*/ 274 w 293"/>
                <a:gd name="T77" fmla="*/ 63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93" h="174">
                  <a:moveTo>
                    <a:pt x="274" y="63"/>
                  </a:moveTo>
                  <a:lnTo>
                    <a:pt x="274" y="63"/>
                  </a:lnTo>
                  <a:lnTo>
                    <a:pt x="281" y="60"/>
                  </a:lnTo>
                  <a:lnTo>
                    <a:pt x="285" y="56"/>
                  </a:lnTo>
                  <a:lnTo>
                    <a:pt x="289" y="50"/>
                  </a:lnTo>
                  <a:lnTo>
                    <a:pt x="292" y="44"/>
                  </a:lnTo>
                  <a:lnTo>
                    <a:pt x="293" y="37"/>
                  </a:lnTo>
                  <a:lnTo>
                    <a:pt x="293" y="32"/>
                  </a:lnTo>
                  <a:lnTo>
                    <a:pt x="292" y="25"/>
                  </a:lnTo>
                  <a:lnTo>
                    <a:pt x="290" y="19"/>
                  </a:lnTo>
                  <a:lnTo>
                    <a:pt x="290" y="19"/>
                  </a:lnTo>
                  <a:lnTo>
                    <a:pt x="286" y="12"/>
                  </a:lnTo>
                  <a:lnTo>
                    <a:pt x="282" y="8"/>
                  </a:lnTo>
                  <a:lnTo>
                    <a:pt x="276" y="5"/>
                  </a:lnTo>
                  <a:lnTo>
                    <a:pt x="270" y="2"/>
                  </a:lnTo>
                  <a:lnTo>
                    <a:pt x="264" y="0"/>
                  </a:lnTo>
                  <a:lnTo>
                    <a:pt x="257" y="0"/>
                  </a:lnTo>
                  <a:lnTo>
                    <a:pt x="251" y="2"/>
                  </a:lnTo>
                  <a:lnTo>
                    <a:pt x="244" y="4"/>
                  </a:lnTo>
                  <a:lnTo>
                    <a:pt x="19" y="112"/>
                  </a:lnTo>
                  <a:lnTo>
                    <a:pt x="19" y="112"/>
                  </a:lnTo>
                  <a:lnTo>
                    <a:pt x="13" y="115"/>
                  </a:lnTo>
                  <a:lnTo>
                    <a:pt x="8" y="119"/>
                  </a:lnTo>
                  <a:lnTo>
                    <a:pt x="5" y="125"/>
                  </a:lnTo>
                  <a:lnTo>
                    <a:pt x="2" y="130"/>
                  </a:lnTo>
                  <a:lnTo>
                    <a:pt x="0" y="137"/>
                  </a:lnTo>
                  <a:lnTo>
                    <a:pt x="0" y="143"/>
                  </a:lnTo>
                  <a:lnTo>
                    <a:pt x="2" y="150"/>
                  </a:lnTo>
                  <a:lnTo>
                    <a:pt x="4" y="156"/>
                  </a:lnTo>
                  <a:lnTo>
                    <a:pt x="4" y="156"/>
                  </a:lnTo>
                  <a:lnTo>
                    <a:pt x="7" y="161"/>
                  </a:lnTo>
                  <a:lnTo>
                    <a:pt x="12" y="167"/>
                  </a:lnTo>
                  <a:lnTo>
                    <a:pt x="17" y="170"/>
                  </a:lnTo>
                  <a:lnTo>
                    <a:pt x="24" y="172"/>
                  </a:lnTo>
                  <a:lnTo>
                    <a:pt x="30" y="174"/>
                  </a:lnTo>
                  <a:lnTo>
                    <a:pt x="36" y="174"/>
                  </a:lnTo>
                  <a:lnTo>
                    <a:pt x="43" y="173"/>
                  </a:lnTo>
                  <a:lnTo>
                    <a:pt x="50" y="171"/>
                  </a:lnTo>
                  <a:lnTo>
                    <a:pt x="274" y="63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944"/>
            <p:cNvSpPr>
              <a:spLocks/>
            </p:cNvSpPr>
            <p:nvPr/>
          </p:nvSpPr>
          <p:spPr bwMode="auto">
            <a:xfrm flipH="1">
              <a:off x="8215451" y="3739291"/>
              <a:ext cx="299626" cy="156004"/>
            </a:xfrm>
            <a:custGeom>
              <a:avLst/>
              <a:gdLst>
                <a:gd name="T0" fmla="*/ 274 w 293"/>
                <a:gd name="T1" fmla="*/ 63 h 174"/>
                <a:gd name="T2" fmla="*/ 274 w 293"/>
                <a:gd name="T3" fmla="*/ 63 h 174"/>
                <a:gd name="T4" fmla="*/ 281 w 293"/>
                <a:gd name="T5" fmla="*/ 60 h 174"/>
                <a:gd name="T6" fmla="*/ 285 w 293"/>
                <a:gd name="T7" fmla="*/ 56 h 174"/>
                <a:gd name="T8" fmla="*/ 289 w 293"/>
                <a:gd name="T9" fmla="*/ 50 h 174"/>
                <a:gd name="T10" fmla="*/ 292 w 293"/>
                <a:gd name="T11" fmla="*/ 44 h 174"/>
                <a:gd name="T12" fmla="*/ 293 w 293"/>
                <a:gd name="T13" fmla="*/ 37 h 174"/>
                <a:gd name="T14" fmla="*/ 293 w 293"/>
                <a:gd name="T15" fmla="*/ 32 h 174"/>
                <a:gd name="T16" fmla="*/ 292 w 293"/>
                <a:gd name="T17" fmla="*/ 25 h 174"/>
                <a:gd name="T18" fmla="*/ 290 w 293"/>
                <a:gd name="T19" fmla="*/ 19 h 174"/>
                <a:gd name="T20" fmla="*/ 290 w 293"/>
                <a:gd name="T21" fmla="*/ 19 h 174"/>
                <a:gd name="T22" fmla="*/ 286 w 293"/>
                <a:gd name="T23" fmla="*/ 12 h 174"/>
                <a:gd name="T24" fmla="*/ 282 w 293"/>
                <a:gd name="T25" fmla="*/ 8 h 174"/>
                <a:gd name="T26" fmla="*/ 276 w 293"/>
                <a:gd name="T27" fmla="*/ 5 h 174"/>
                <a:gd name="T28" fmla="*/ 270 w 293"/>
                <a:gd name="T29" fmla="*/ 2 h 174"/>
                <a:gd name="T30" fmla="*/ 264 w 293"/>
                <a:gd name="T31" fmla="*/ 0 h 174"/>
                <a:gd name="T32" fmla="*/ 257 w 293"/>
                <a:gd name="T33" fmla="*/ 0 h 174"/>
                <a:gd name="T34" fmla="*/ 251 w 293"/>
                <a:gd name="T35" fmla="*/ 2 h 174"/>
                <a:gd name="T36" fmla="*/ 244 w 293"/>
                <a:gd name="T37" fmla="*/ 4 h 174"/>
                <a:gd name="T38" fmla="*/ 19 w 293"/>
                <a:gd name="T39" fmla="*/ 112 h 174"/>
                <a:gd name="T40" fmla="*/ 19 w 293"/>
                <a:gd name="T41" fmla="*/ 112 h 174"/>
                <a:gd name="T42" fmla="*/ 13 w 293"/>
                <a:gd name="T43" fmla="*/ 115 h 174"/>
                <a:gd name="T44" fmla="*/ 8 w 293"/>
                <a:gd name="T45" fmla="*/ 119 h 174"/>
                <a:gd name="T46" fmla="*/ 5 w 293"/>
                <a:gd name="T47" fmla="*/ 125 h 174"/>
                <a:gd name="T48" fmla="*/ 2 w 293"/>
                <a:gd name="T49" fmla="*/ 130 h 174"/>
                <a:gd name="T50" fmla="*/ 0 w 293"/>
                <a:gd name="T51" fmla="*/ 137 h 174"/>
                <a:gd name="T52" fmla="*/ 0 w 293"/>
                <a:gd name="T53" fmla="*/ 143 h 174"/>
                <a:gd name="T54" fmla="*/ 2 w 293"/>
                <a:gd name="T55" fmla="*/ 150 h 174"/>
                <a:gd name="T56" fmla="*/ 4 w 293"/>
                <a:gd name="T57" fmla="*/ 156 h 174"/>
                <a:gd name="T58" fmla="*/ 4 w 293"/>
                <a:gd name="T59" fmla="*/ 156 h 174"/>
                <a:gd name="T60" fmla="*/ 7 w 293"/>
                <a:gd name="T61" fmla="*/ 161 h 174"/>
                <a:gd name="T62" fmla="*/ 12 w 293"/>
                <a:gd name="T63" fmla="*/ 167 h 174"/>
                <a:gd name="T64" fmla="*/ 17 w 293"/>
                <a:gd name="T65" fmla="*/ 170 h 174"/>
                <a:gd name="T66" fmla="*/ 24 w 293"/>
                <a:gd name="T67" fmla="*/ 172 h 174"/>
                <a:gd name="T68" fmla="*/ 30 w 293"/>
                <a:gd name="T69" fmla="*/ 174 h 174"/>
                <a:gd name="T70" fmla="*/ 36 w 293"/>
                <a:gd name="T71" fmla="*/ 174 h 174"/>
                <a:gd name="T72" fmla="*/ 43 w 293"/>
                <a:gd name="T73" fmla="*/ 173 h 174"/>
                <a:gd name="T74" fmla="*/ 50 w 293"/>
                <a:gd name="T75" fmla="*/ 171 h 174"/>
                <a:gd name="T76" fmla="*/ 274 w 293"/>
                <a:gd name="T77" fmla="*/ 63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93" h="174">
                  <a:moveTo>
                    <a:pt x="274" y="63"/>
                  </a:moveTo>
                  <a:lnTo>
                    <a:pt x="274" y="63"/>
                  </a:lnTo>
                  <a:lnTo>
                    <a:pt x="281" y="60"/>
                  </a:lnTo>
                  <a:lnTo>
                    <a:pt x="285" y="56"/>
                  </a:lnTo>
                  <a:lnTo>
                    <a:pt x="289" y="50"/>
                  </a:lnTo>
                  <a:lnTo>
                    <a:pt x="292" y="44"/>
                  </a:lnTo>
                  <a:lnTo>
                    <a:pt x="293" y="37"/>
                  </a:lnTo>
                  <a:lnTo>
                    <a:pt x="293" y="32"/>
                  </a:lnTo>
                  <a:lnTo>
                    <a:pt x="292" y="25"/>
                  </a:lnTo>
                  <a:lnTo>
                    <a:pt x="290" y="19"/>
                  </a:lnTo>
                  <a:lnTo>
                    <a:pt x="290" y="19"/>
                  </a:lnTo>
                  <a:lnTo>
                    <a:pt x="286" y="12"/>
                  </a:lnTo>
                  <a:lnTo>
                    <a:pt x="282" y="8"/>
                  </a:lnTo>
                  <a:lnTo>
                    <a:pt x="276" y="5"/>
                  </a:lnTo>
                  <a:lnTo>
                    <a:pt x="270" y="2"/>
                  </a:lnTo>
                  <a:lnTo>
                    <a:pt x="264" y="0"/>
                  </a:lnTo>
                  <a:lnTo>
                    <a:pt x="257" y="0"/>
                  </a:lnTo>
                  <a:lnTo>
                    <a:pt x="251" y="2"/>
                  </a:lnTo>
                  <a:lnTo>
                    <a:pt x="244" y="4"/>
                  </a:lnTo>
                  <a:lnTo>
                    <a:pt x="19" y="112"/>
                  </a:lnTo>
                  <a:lnTo>
                    <a:pt x="19" y="112"/>
                  </a:lnTo>
                  <a:lnTo>
                    <a:pt x="13" y="115"/>
                  </a:lnTo>
                  <a:lnTo>
                    <a:pt x="8" y="119"/>
                  </a:lnTo>
                  <a:lnTo>
                    <a:pt x="5" y="125"/>
                  </a:lnTo>
                  <a:lnTo>
                    <a:pt x="2" y="130"/>
                  </a:lnTo>
                  <a:lnTo>
                    <a:pt x="0" y="137"/>
                  </a:lnTo>
                  <a:lnTo>
                    <a:pt x="0" y="143"/>
                  </a:lnTo>
                  <a:lnTo>
                    <a:pt x="2" y="150"/>
                  </a:lnTo>
                  <a:lnTo>
                    <a:pt x="4" y="156"/>
                  </a:lnTo>
                  <a:lnTo>
                    <a:pt x="4" y="156"/>
                  </a:lnTo>
                  <a:lnTo>
                    <a:pt x="7" y="161"/>
                  </a:lnTo>
                  <a:lnTo>
                    <a:pt x="12" y="167"/>
                  </a:lnTo>
                  <a:lnTo>
                    <a:pt x="17" y="170"/>
                  </a:lnTo>
                  <a:lnTo>
                    <a:pt x="24" y="172"/>
                  </a:lnTo>
                  <a:lnTo>
                    <a:pt x="30" y="174"/>
                  </a:lnTo>
                  <a:lnTo>
                    <a:pt x="36" y="174"/>
                  </a:lnTo>
                  <a:lnTo>
                    <a:pt x="43" y="173"/>
                  </a:lnTo>
                  <a:lnTo>
                    <a:pt x="50" y="171"/>
                  </a:lnTo>
                  <a:lnTo>
                    <a:pt x="274" y="6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945"/>
            <p:cNvSpPr>
              <a:spLocks/>
            </p:cNvSpPr>
            <p:nvPr/>
          </p:nvSpPr>
          <p:spPr bwMode="auto">
            <a:xfrm flipH="1">
              <a:off x="8209209" y="3739291"/>
              <a:ext cx="305868" cy="156004"/>
            </a:xfrm>
            <a:custGeom>
              <a:avLst/>
              <a:gdLst>
                <a:gd name="T0" fmla="*/ 49 w 291"/>
                <a:gd name="T1" fmla="*/ 4 h 179"/>
                <a:gd name="T2" fmla="*/ 49 w 291"/>
                <a:gd name="T3" fmla="*/ 4 h 179"/>
                <a:gd name="T4" fmla="*/ 44 w 291"/>
                <a:gd name="T5" fmla="*/ 1 h 179"/>
                <a:gd name="T6" fmla="*/ 37 w 291"/>
                <a:gd name="T7" fmla="*/ 0 h 179"/>
                <a:gd name="T8" fmla="*/ 30 w 291"/>
                <a:gd name="T9" fmla="*/ 0 h 179"/>
                <a:gd name="T10" fmla="*/ 24 w 291"/>
                <a:gd name="T11" fmla="*/ 1 h 179"/>
                <a:gd name="T12" fmla="*/ 18 w 291"/>
                <a:gd name="T13" fmla="*/ 4 h 179"/>
                <a:gd name="T14" fmla="*/ 12 w 291"/>
                <a:gd name="T15" fmla="*/ 8 h 179"/>
                <a:gd name="T16" fmla="*/ 7 w 291"/>
                <a:gd name="T17" fmla="*/ 12 h 179"/>
                <a:gd name="T18" fmla="*/ 3 w 291"/>
                <a:gd name="T19" fmla="*/ 18 h 179"/>
                <a:gd name="T20" fmla="*/ 3 w 291"/>
                <a:gd name="T21" fmla="*/ 18 h 179"/>
                <a:gd name="T22" fmla="*/ 1 w 291"/>
                <a:gd name="T23" fmla="*/ 24 h 179"/>
                <a:gd name="T24" fmla="*/ 0 w 291"/>
                <a:gd name="T25" fmla="*/ 31 h 179"/>
                <a:gd name="T26" fmla="*/ 0 w 291"/>
                <a:gd name="T27" fmla="*/ 37 h 179"/>
                <a:gd name="T28" fmla="*/ 1 w 291"/>
                <a:gd name="T29" fmla="*/ 44 h 179"/>
                <a:gd name="T30" fmla="*/ 3 w 291"/>
                <a:gd name="T31" fmla="*/ 49 h 179"/>
                <a:gd name="T32" fmla="*/ 7 w 291"/>
                <a:gd name="T33" fmla="*/ 54 h 179"/>
                <a:gd name="T34" fmla="*/ 12 w 291"/>
                <a:gd name="T35" fmla="*/ 59 h 179"/>
                <a:gd name="T36" fmla="*/ 18 w 291"/>
                <a:gd name="T37" fmla="*/ 63 h 179"/>
                <a:gd name="T38" fmla="*/ 240 w 291"/>
                <a:gd name="T39" fmla="*/ 174 h 179"/>
                <a:gd name="T40" fmla="*/ 240 w 291"/>
                <a:gd name="T41" fmla="*/ 174 h 179"/>
                <a:gd name="T42" fmla="*/ 247 w 291"/>
                <a:gd name="T43" fmla="*/ 177 h 179"/>
                <a:gd name="T44" fmla="*/ 254 w 291"/>
                <a:gd name="T45" fmla="*/ 179 h 179"/>
                <a:gd name="T46" fmla="*/ 260 w 291"/>
                <a:gd name="T47" fmla="*/ 179 h 179"/>
                <a:gd name="T48" fmla="*/ 267 w 291"/>
                <a:gd name="T49" fmla="*/ 176 h 179"/>
                <a:gd name="T50" fmla="*/ 273 w 291"/>
                <a:gd name="T51" fmla="*/ 174 h 179"/>
                <a:gd name="T52" fmla="*/ 278 w 291"/>
                <a:gd name="T53" fmla="*/ 171 h 179"/>
                <a:gd name="T54" fmla="*/ 283 w 291"/>
                <a:gd name="T55" fmla="*/ 167 h 179"/>
                <a:gd name="T56" fmla="*/ 287 w 291"/>
                <a:gd name="T57" fmla="*/ 160 h 179"/>
                <a:gd name="T58" fmla="*/ 287 w 291"/>
                <a:gd name="T59" fmla="*/ 160 h 179"/>
                <a:gd name="T60" fmla="*/ 289 w 291"/>
                <a:gd name="T61" fmla="*/ 155 h 179"/>
                <a:gd name="T62" fmla="*/ 291 w 291"/>
                <a:gd name="T63" fmla="*/ 148 h 179"/>
                <a:gd name="T64" fmla="*/ 291 w 291"/>
                <a:gd name="T65" fmla="*/ 142 h 179"/>
                <a:gd name="T66" fmla="*/ 289 w 291"/>
                <a:gd name="T67" fmla="*/ 135 h 179"/>
                <a:gd name="T68" fmla="*/ 287 w 291"/>
                <a:gd name="T69" fmla="*/ 129 h 179"/>
                <a:gd name="T70" fmla="*/ 283 w 291"/>
                <a:gd name="T71" fmla="*/ 125 h 179"/>
                <a:gd name="T72" fmla="*/ 278 w 291"/>
                <a:gd name="T73" fmla="*/ 119 h 179"/>
                <a:gd name="T74" fmla="*/ 273 w 291"/>
                <a:gd name="T75" fmla="*/ 116 h 179"/>
                <a:gd name="T76" fmla="*/ 49 w 291"/>
                <a:gd name="T77" fmla="*/ 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91" h="179">
                  <a:moveTo>
                    <a:pt x="49" y="4"/>
                  </a:moveTo>
                  <a:lnTo>
                    <a:pt x="49" y="4"/>
                  </a:lnTo>
                  <a:lnTo>
                    <a:pt x="44" y="1"/>
                  </a:lnTo>
                  <a:lnTo>
                    <a:pt x="37" y="0"/>
                  </a:lnTo>
                  <a:lnTo>
                    <a:pt x="30" y="0"/>
                  </a:lnTo>
                  <a:lnTo>
                    <a:pt x="24" y="1"/>
                  </a:lnTo>
                  <a:lnTo>
                    <a:pt x="18" y="4"/>
                  </a:lnTo>
                  <a:lnTo>
                    <a:pt x="12" y="8"/>
                  </a:lnTo>
                  <a:lnTo>
                    <a:pt x="7" y="12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1" y="24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1" y="44"/>
                  </a:lnTo>
                  <a:lnTo>
                    <a:pt x="3" y="49"/>
                  </a:lnTo>
                  <a:lnTo>
                    <a:pt x="7" y="54"/>
                  </a:lnTo>
                  <a:lnTo>
                    <a:pt x="12" y="59"/>
                  </a:lnTo>
                  <a:lnTo>
                    <a:pt x="18" y="63"/>
                  </a:lnTo>
                  <a:lnTo>
                    <a:pt x="240" y="174"/>
                  </a:lnTo>
                  <a:lnTo>
                    <a:pt x="240" y="174"/>
                  </a:lnTo>
                  <a:lnTo>
                    <a:pt x="247" y="177"/>
                  </a:lnTo>
                  <a:lnTo>
                    <a:pt x="254" y="179"/>
                  </a:lnTo>
                  <a:lnTo>
                    <a:pt x="260" y="179"/>
                  </a:lnTo>
                  <a:lnTo>
                    <a:pt x="267" y="176"/>
                  </a:lnTo>
                  <a:lnTo>
                    <a:pt x="273" y="174"/>
                  </a:lnTo>
                  <a:lnTo>
                    <a:pt x="278" y="171"/>
                  </a:lnTo>
                  <a:lnTo>
                    <a:pt x="283" y="167"/>
                  </a:lnTo>
                  <a:lnTo>
                    <a:pt x="287" y="160"/>
                  </a:lnTo>
                  <a:lnTo>
                    <a:pt x="287" y="160"/>
                  </a:lnTo>
                  <a:lnTo>
                    <a:pt x="289" y="155"/>
                  </a:lnTo>
                  <a:lnTo>
                    <a:pt x="291" y="148"/>
                  </a:lnTo>
                  <a:lnTo>
                    <a:pt x="291" y="142"/>
                  </a:lnTo>
                  <a:lnTo>
                    <a:pt x="289" y="135"/>
                  </a:lnTo>
                  <a:lnTo>
                    <a:pt x="287" y="129"/>
                  </a:lnTo>
                  <a:lnTo>
                    <a:pt x="283" y="125"/>
                  </a:lnTo>
                  <a:lnTo>
                    <a:pt x="278" y="119"/>
                  </a:lnTo>
                  <a:lnTo>
                    <a:pt x="273" y="116"/>
                  </a:lnTo>
                  <a:lnTo>
                    <a:pt x="49" y="4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946"/>
            <p:cNvSpPr>
              <a:spLocks/>
            </p:cNvSpPr>
            <p:nvPr/>
          </p:nvSpPr>
          <p:spPr bwMode="auto">
            <a:xfrm flipH="1">
              <a:off x="8209209" y="3739291"/>
              <a:ext cx="305868" cy="156004"/>
            </a:xfrm>
            <a:custGeom>
              <a:avLst/>
              <a:gdLst>
                <a:gd name="T0" fmla="*/ 49 w 291"/>
                <a:gd name="T1" fmla="*/ 4 h 179"/>
                <a:gd name="T2" fmla="*/ 49 w 291"/>
                <a:gd name="T3" fmla="*/ 4 h 179"/>
                <a:gd name="T4" fmla="*/ 44 w 291"/>
                <a:gd name="T5" fmla="*/ 1 h 179"/>
                <a:gd name="T6" fmla="*/ 37 w 291"/>
                <a:gd name="T7" fmla="*/ 0 h 179"/>
                <a:gd name="T8" fmla="*/ 30 w 291"/>
                <a:gd name="T9" fmla="*/ 0 h 179"/>
                <a:gd name="T10" fmla="*/ 24 w 291"/>
                <a:gd name="T11" fmla="*/ 1 h 179"/>
                <a:gd name="T12" fmla="*/ 18 w 291"/>
                <a:gd name="T13" fmla="*/ 4 h 179"/>
                <a:gd name="T14" fmla="*/ 12 w 291"/>
                <a:gd name="T15" fmla="*/ 8 h 179"/>
                <a:gd name="T16" fmla="*/ 7 w 291"/>
                <a:gd name="T17" fmla="*/ 12 h 179"/>
                <a:gd name="T18" fmla="*/ 3 w 291"/>
                <a:gd name="T19" fmla="*/ 18 h 179"/>
                <a:gd name="T20" fmla="*/ 3 w 291"/>
                <a:gd name="T21" fmla="*/ 18 h 179"/>
                <a:gd name="T22" fmla="*/ 1 w 291"/>
                <a:gd name="T23" fmla="*/ 24 h 179"/>
                <a:gd name="T24" fmla="*/ 0 w 291"/>
                <a:gd name="T25" fmla="*/ 31 h 179"/>
                <a:gd name="T26" fmla="*/ 0 w 291"/>
                <a:gd name="T27" fmla="*/ 37 h 179"/>
                <a:gd name="T28" fmla="*/ 1 w 291"/>
                <a:gd name="T29" fmla="*/ 44 h 179"/>
                <a:gd name="T30" fmla="*/ 3 w 291"/>
                <a:gd name="T31" fmla="*/ 49 h 179"/>
                <a:gd name="T32" fmla="*/ 7 w 291"/>
                <a:gd name="T33" fmla="*/ 54 h 179"/>
                <a:gd name="T34" fmla="*/ 12 w 291"/>
                <a:gd name="T35" fmla="*/ 59 h 179"/>
                <a:gd name="T36" fmla="*/ 18 w 291"/>
                <a:gd name="T37" fmla="*/ 63 h 179"/>
                <a:gd name="T38" fmla="*/ 240 w 291"/>
                <a:gd name="T39" fmla="*/ 174 h 179"/>
                <a:gd name="T40" fmla="*/ 240 w 291"/>
                <a:gd name="T41" fmla="*/ 174 h 179"/>
                <a:gd name="T42" fmla="*/ 247 w 291"/>
                <a:gd name="T43" fmla="*/ 177 h 179"/>
                <a:gd name="T44" fmla="*/ 254 w 291"/>
                <a:gd name="T45" fmla="*/ 179 h 179"/>
                <a:gd name="T46" fmla="*/ 260 w 291"/>
                <a:gd name="T47" fmla="*/ 179 h 179"/>
                <a:gd name="T48" fmla="*/ 267 w 291"/>
                <a:gd name="T49" fmla="*/ 176 h 179"/>
                <a:gd name="T50" fmla="*/ 273 w 291"/>
                <a:gd name="T51" fmla="*/ 174 h 179"/>
                <a:gd name="T52" fmla="*/ 278 w 291"/>
                <a:gd name="T53" fmla="*/ 171 h 179"/>
                <a:gd name="T54" fmla="*/ 283 w 291"/>
                <a:gd name="T55" fmla="*/ 167 h 179"/>
                <a:gd name="T56" fmla="*/ 287 w 291"/>
                <a:gd name="T57" fmla="*/ 160 h 179"/>
                <a:gd name="T58" fmla="*/ 287 w 291"/>
                <a:gd name="T59" fmla="*/ 160 h 179"/>
                <a:gd name="T60" fmla="*/ 289 w 291"/>
                <a:gd name="T61" fmla="*/ 155 h 179"/>
                <a:gd name="T62" fmla="*/ 291 w 291"/>
                <a:gd name="T63" fmla="*/ 148 h 179"/>
                <a:gd name="T64" fmla="*/ 291 w 291"/>
                <a:gd name="T65" fmla="*/ 142 h 179"/>
                <a:gd name="T66" fmla="*/ 289 w 291"/>
                <a:gd name="T67" fmla="*/ 135 h 179"/>
                <a:gd name="T68" fmla="*/ 287 w 291"/>
                <a:gd name="T69" fmla="*/ 129 h 179"/>
                <a:gd name="T70" fmla="*/ 283 w 291"/>
                <a:gd name="T71" fmla="*/ 125 h 179"/>
                <a:gd name="T72" fmla="*/ 278 w 291"/>
                <a:gd name="T73" fmla="*/ 119 h 179"/>
                <a:gd name="T74" fmla="*/ 273 w 291"/>
                <a:gd name="T75" fmla="*/ 116 h 179"/>
                <a:gd name="T76" fmla="*/ 49 w 291"/>
                <a:gd name="T77" fmla="*/ 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91" h="179">
                  <a:moveTo>
                    <a:pt x="49" y="4"/>
                  </a:moveTo>
                  <a:lnTo>
                    <a:pt x="49" y="4"/>
                  </a:lnTo>
                  <a:lnTo>
                    <a:pt x="44" y="1"/>
                  </a:lnTo>
                  <a:lnTo>
                    <a:pt x="37" y="0"/>
                  </a:lnTo>
                  <a:lnTo>
                    <a:pt x="30" y="0"/>
                  </a:lnTo>
                  <a:lnTo>
                    <a:pt x="24" y="1"/>
                  </a:lnTo>
                  <a:lnTo>
                    <a:pt x="18" y="4"/>
                  </a:lnTo>
                  <a:lnTo>
                    <a:pt x="12" y="8"/>
                  </a:lnTo>
                  <a:lnTo>
                    <a:pt x="7" y="12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1" y="24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1" y="44"/>
                  </a:lnTo>
                  <a:lnTo>
                    <a:pt x="3" y="49"/>
                  </a:lnTo>
                  <a:lnTo>
                    <a:pt x="7" y="54"/>
                  </a:lnTo>
                  <a:lnTo>
                    <a:pt x="12" y="59"/>
                  </a:lnTo>
                  <a:lnTo>
                    <a:pt x="18" y="63"/>
                  </a:lnTo>
                  <a:lnTo>
                    <a:pt x="240" y="174"/>
                  </a:lnTo>
                  <a:lnTo>
                    <a:pt x="240" y="174"/>
                  </a:lnTo>
                  <a:lnTo>
                    <a:pt x="247" y="177"/>
                  </a:lnTo>
                  <a:lnTo>
                    <a:pt x="254" y="179"/>
                  </a:lnTo>
                  <a:lnTo>
                    <a:pt x="260" y="179"/>
                  </a:lnTo>
                  <a:lnTo>
                    <a:pt x="267" y="176"/>
                  </a:lnTo>
                  <a:lnTo>
                    <a:pt x="273" y="174"/>
                  </a:lnTo>
                  <a:lnTo>
                    <a:pt x="278" y="171"/>
                  </a:lnTo>
                  <a:lnTo>
                    <a:pt x="283" y="167"/>
                  </a:lnTo>
                  <a:lnTo>
                    <a:pt x="287" y="160"/>
                  </a:lnTo>
                  <a:lnTo>
                    <a:pt x="287" y="160"/>
                  </a:lnTo>
                  <a:lnTo>
                    <a:pt x="289" y="155"/>
                  </a:lnTo>
                  <a:lnTo>
                    <a:pt x="291" y="148"/>
                  </a:lnTo>
                  <a:lnTo>
                    <a:pt x="291" y="142"/>
                  </a:lnTo>
                  <a:lnTo>
                    <a:pt x="289" y="135"/>
                  </a:lnTo>
                  <a:lnTo>
                    <a:pt x="287" y="129"/>
                  </a:lnTo>
                  <a:lnTo>
                    <a:pt x="283" y="125"/>
                  </a:lnTo>
                  <a:lnTo>
                    <a:pt x="278" y="119"/>
                  </a:lnTo>
                  <a:lnTo>
                    <a:pt x="273" y="116"/>
                  </a:lnTo>
                  <a:lnTo>
                    <a:pt x="49" y="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947"/>
            <p:cNvSpPr>
              <a:spLocks/>
            </p:cNvSpPr>
            <p:nvPr/>
          </p:nvSpPr>
          <p:spPr bwMode="auto">
            <a:xfrm flipH="1">
              <a:off x="8327810" y="3558326"/>
              <a:ext cx="74906" cy="274567"/>
            </a:xfrm>
            <a:custGeom>
              <a:avLst/>
              <a:gdLst>
                <a:gd name="T0" fmla="*/ 0 w 69"/>
                <a:gd name="T1" fmla="*/ 274 h 307"/>
                <a:gd name="T2" fmla="*/ 0 w 69"/>
                <a:gd name="T3" fmla="*/ 274 h 307"/>
                <a:gd name="T4" fmla="*/ 0 w 69"/>
                <a:gd name="T5" fmla="*/ 280 h 307"/>
                <a:gd name="T6" fmla="*/ 2 w 69"/>
                <a:gd name="T7" fmla="*/ 287 h 307"/>
                <a:gd name="T8" fmla="*/ 5 w 69"/>
                <a:gd name="T9" fmla="*/ 292 h 307"/>
                <a:gd name="T10" fmla="*/ 10 w 69"/>
                <a:gd name="T11" fmla="*/ 298 h 307"/>
                <a:gd name="T12" fmla="*/ 14 w 69"/>
                <a:gd name="T13" fmla="*/ 302 h 307"/>
                <a:gd name="T14" fmla="*/ 20 w 69"/>
                <a:gd name="T15" fmla="*/ 305 h 307"/>
                <a:gd name="T16" fmla="*/ 27 w 69"/>
                <a:gd name="T17" fmla="*/ 306 h 307"/>
                <a:gd name="T18" fmla="*/ 33 w 69"/>
                <a:gd name="T19" fmla="*/ 307 h 307"/>
                <a:gd name="T20" fmla="*/ 33 w 69"/>
                <a:gd name="T21" fmla="*/ 307 h 307"/>
                <a:gd name="T22" fmla="*/ 40 w 69"/>
                <a:gd name="T23" fmla="*/ 306 h 307"/>
                <a:gd name="T24" fmla="*/ 47 w 69"/>
                <a:gd name="T25" fmla="*/ 305 h 307"/>
                <a:gd name="T26" fmla="*/ 52 w 69"/>
                <a:gd name="T27" fmla="*/ 302 h 307"/>
                <a:gd name="T28" fmla="*/ 58 w 69"/>
                <a:gd name="T29" fmla="*/ 298 h 307"/>
                <a:gd name="T30" fmla="*/ 63 w 69"/>
                <a:gd name="T31" fmla="*/ 293 h 307"/>
                <a:gd name="T32" fmla="*/ 66 w 69"/>
                <a:gd name="T33" fmla="*/ 287 h 307"/>
                <a:gd name="T34" fmla="*/ 68 w 69"/>
                <a:gd name="T35" fmla="*/ 282 h 307"/>
                <a:gd name="T36" fmla="*/ 68 w 69"/>
                <a:gd name="T37" fmla="*/ 274 h 307"/>
                <a:gd name="T38" fmla="*/ 69 w 69"/>
                <a:gd name="T39" fmla="*/ 33 h 307"/>
                <a:gd name="T40" fmla="*/ 69 w 69"/>
                <a:gd name="T41" fmla="*/ 33 h 307"/>
                <a:gd name="T42" fmla="*/ 69 w 69"/>
                <a:gd name="T43" fmla="*/ 26 h 307"/>
                <a:gd name="T44" fmla="*/ 67 w 69"/>
                <a:gd name="T45" fmla="*/ 20 h 307"/>
                <a:gd name="T46" fmla="*/ 64 w 69"/>
                <a:gd name="T47" fmla="*/ 14 h 307"/>
                <a:gd name="T48" fmla="*/ 59 w 69"/>
                <a:gd name="T49" fmla="*/ 9 h 307"/>
                <a:gd name="T50" fmla="*/ 55 w 69"/>
                <a:gd name="T51" fmla="*/ 5 h 307"/>
                <a:gd name="T52" fmla="*/ 49 w 69"/>
                <a:gd name="T53" fmla="*/ 2 h 307"/>
                <a:gd name="T54" fmla="*/ 42 w 69"/>
                <a:gd name="T55" fmla="*/ 0 h 307"/>
                <a:gd name="T56" fmla="*/ 36 w 69"/>
                <a:gd name="T57" fmla="*/ 0 h 307"/>
                <a:gd name="T58" fmla="*/ 36 w 69"/>
                <a:gd name="T59" fmla="*/ 0 h 307"/>
                <a:gd name="T60" fmla="*/ 28 w 69"/>
                <a:gd name="T61" fmla="*/ 0 h 307"/>
                <a:gd name="T62" fmla="*/ 22 w 69"/>
                <a:gd name="T63" fmla="*/ 2 h 307"/>
                <a:gd name="T64" fmla="*/ 15 w 69"/>
                <a:gd name="T65" fmla="*/ 5 h 307"/>
                <a:gd name="T66" fmla="*/ 11 w 69"/>
                <a:gd name="T67" fmla="*/ 9 h 307"/>
                <a:gd name="T68" fmla="*/ 6 w 69"/>
                <a:gd name="T69" fmla="*/ 14 h 307"/>
                <a:gd name="T70" fmla="*/ 3 w 69"/>
                <a:gd name="T71" fmla="*/ 19 h 307"/>
                <a:gd name="T72" fmla="*/ 1 w 69"/>
                <a:gd name="T73" fmla="*/ 26 h 307"/>
                <a:gd name="T74" fmla="*/ 1 w 69"/>
                <a:gd name="T75" fmla="*/ 32 h 307"/>
                <a:gd name="T76" fmla="*/ 0 w 69"/>
                <a:gd name="T77" fmla="*/ 274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9" h="307">
                  <a:moveTo>
                    <a:pt x="0" y="274"/>
                  </a:moveTo>
                  <a:lnTo>
                    <a:pt x="0" y="274"/>
                  </a:lnTo>
                  <a:lnTo>
                    <a:pt x="0" y="280"/>
                  </a:lnTo>
                  <a:lnTo>
                    <a:pt x="2" y="287"/>
                  </a:lnTo>
                  <a:lnTo>
                    <a:pt x="5" y="292"/>
                  </a:lnTo>
                  <a:lnTo>
                    <a:pt x="10" y="298"/>
                  </a:lnTo>
                  <a:lnTo>
                    <a:pt x="14" y="302"/>
                  </a:lnTo>
                  <a:lnTo>
                    <a:pt x="20" y="305"/>
                  </a:lnTo>
                  <a:lnTo>
                    <a:pt x="27" y="306"/>
                  </a:lnTo>
                  <a:lnTo>
                    <a:pt x="33" y="307"/>
                  </a:lnTo>
                  <a:lnTo>
                    <a:pt x="33" y="307"/>
                  </a:lnTo>
                  <a:lnTo>
                    <a:pt x="40" y="306"/>
                  </a:lnTo>
                  <a:lnTo>
                    <a:pt x="47" y="305"/>
                  </a:lnTo>
                  <a:lnTo>
                    <a:pt x="52" y="302"/>
                  </a:lnTo>
                  <a:lnTo>
                    <a:pt x="58" y="298"/>
                  </a:lnTo>
                  <a:lnTo>
                    <a:pt x="63" y="293"/>
                  </a:lnTo>
                  <a:lnTo>
                    <a:pt x="66" y="287"/>
                  </a:lnTo>
                  <a:lnTo>
                    <a:pt x="68" y="282"/>
                  </a:lnTo>
                  <a:lnTo>
                    <a:pt x="68" y="274"/>
                  </a:lnTo>
                  <a:lnTo>
                    <a:pt x="69" y="33"/>
                  </a:lnTo>
                  <a:lnTo>
                    <a:pt x="69" y="33"/>
                  </a:lnTo>
                  <a:lnTo>
                    <a:pt x="69" y="26"/>
                  </a:lnTo>
                  <a:lnTo>
                    <a:pt x="67" y="20"/>
                  </a:lnTo>
                  <a:lnTo>
                    <a:pt x="64" y="14"/>
                  </a:lnTo>
                  <a:lnTo>
                    <a:pt x="59" y="9"/>
                  </a:lnTo>
                  <a:lnTo>
                    <a:pt x="55" y="5"/>
                  </a:lnTo>
                  <a:lnTo>
                    <a:pt x="49" y="2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22" y="2"/>
                  </a:lnTo>
                  <a:lnTo>
                    <a:pt x="15" y="5"/>
                  </a:lnTo>
                  <a:lnTo>
                    <a:pt x="11" y="9"/>
                  </a:lnTo>
                  <a:lnTo>
                    <a:pt x="6" y="14"/>
                  </a:lnTo>
                  <a:lnTo>
                    <a:pt x="3" y="19"/>
                  </a:lnTo>
                  <a:lnTo>
                    <a:pt x="1" y="26"/>
                  </a:lnTo>
                  <a:lnTo>
                    <a:pt x="1" y="32"/>
                  </a:lnTo>
                  <a:lnTo>
                    <a:pt x="0" y="274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948"/>
            <p:cNvSpPr>
              <a:spLocks/>
            </p:cNvSpPr>
            <p:nvPr/>
          </p:nvSpPr>
          <p:spPr bwMode="auto">
            <a:xfrm flipH="1">
              <a:off x="8327810" y="3558326"/>
              <a:ext cx="74906" cy="274567"/>
            </a:xfrm>
            <a:custGeom>
              <a:avLst/>
              <a:gdLst>
                <a:gd name="T0" fmla="*/ 0 w 69"/>
                <a:gd name="T1" fmla="*/ 274 h 307"/>
                <a:gd name="T2" fmla="*/ 0 w 69"/>
                <a:gd name="T3" fmla="*/ 274 h 307"/>
                <a:gd name="T4" fmla="*/ 0 w 69"/>
                <a:gd name="T5" fmla="*/ 280 h 307"/>
                <a:gd name="T6" fmla="*/ 2 w 69"/>
                <a:gd name="T7" fmla="*/ 287 h 307"/>
                <a:gd name="T8" fmla="*/ 5 w 69"/>
                <a:gd name="T9" fmla="*/ 292 h 307"/>
                <a:gd name="T10" fmla="*/ 10 w 69"/>
                <a:gd name="T11" fmla="*/ 298 h 307"/>
                <a:gd name="T12" fmla="*/ 14 w 69"/>
                <a:gd name="T13" fmla="*/ 302 h 307"/>
                <a:gd name="T14" fmla="*/ 20 w 69"/>
                <a:gd name="T15" fmla="*/ 305 h 307"/>
                <a:gd name="T16" fmla="*/ 27 w 69"/>
                <a:gd name="T17" fmla="*/ 306 h 307"/>
                <a:gd name="T18" fmla="*/ 33 w 69"/>
                <a:gd name="T19" fmla="*/ 307 h 307"/>
                <a:gd name="T20" fmla="*/ 33 w 69"/>
                <a:gd name="T21" fmla="*/ 307 h 307"/>
                <a:gd name="T22" fmla="*/ 40 w 69"/>
                <a:gd name="T23" fmla="*/ 306 h 307"/>
                <a:gd name="T24" fmla="*/ 47 w 69"/>
                <a:gd name="T25" fmla="*/ 305 h 307"/>
                <a:gd name="T26" fmla="*/ 52 w 69"/>
                <a:gd name="T27" fmla="*/ 302 h 307"/>
                <a:gd name="T28" fmla="*/ 58 w 69"/>
                <a:gd name="T29" fmla="*/ 298 h 307"/>
                <a:gd name="T30" fmla="*/ 63 w 69"/>
                <a:gd name="T31" fmla="*/ 293 h 307"/>
                <a:gd name="T32" fmla="*/ 66 w 69"/>
                <a:gd name="T33" fmla="*/ 287 h 307"/>
                <a:gd name="T34" fmla="*/ 68 w 69"/>
                <a:gd name="T35" fmla="*/ 282 h 307"/>
                <a:gd name="T36" fmla="*/ 68 w 69"/>
                <a:gd name="T37" fmla="*/ 274 h 307"/>
                <a:gd name="T38" fmla="*/ 69 w 69"/>
                <a:gd name="T39" fmla="*/ 33 h 307"/>
                <a:gd name="T40" fmla="*/ 69 w 69"/>
                <a:gd name="T41" fmla="*/ 33 h 307"/>
                <a:gd name="T42" fmla="*/ 69 w 69"/>
                <a:gd name="T43" fmla="*/ 26 h 307"/>
                <a:gd name="T44" fmla="*/ 67 w 69"/>
                <a:gd name="T45" fmla="*/ 20 h 307"/>
                <a:gd name="T46" fmla="*/ 64 w 69"/>
                <a:gd name="T47" fmla="*/ 14 h 307"/>
                <a:gd name="T48" fmla="*/ 59 w 69"/>
                <a:gd name="T49" fmla="*/ 9 h 307"/>
                <a:gd name="T50" fmla="*/ 55 w 69"/>
                <a:gd name="T51" fmla="*/ 5 h 307"/>
                <a:gd name="T52" fmla="*/ 49 w 69"/>
                <a:gd name="T53" fmla="*/ 2 h 307"/>
                <a:gd name="T54" fmla="*/ 42 w 69"/>
                <a:gd name="T55" fmla="*/ 0 h 307"/>
                <a:gd name="T56" fmla="*/ 36 w 69"/>
                <a:gd name="T57" fmla="*/ 0 h 307"/>
                <a:gd name="T58" fmla="*/ 36 w 69"/>
                <a:gd name="T59" fmla="*/ 0 h 307"/>
                <a:gd name="T60" fmla="*/ 28 w 69"/>
                <a:gd name="T61" fmla="*/ 0 h 307"/>
                <a:gd name="T62" fmla="*/ 22 w 69"/>
                <a:gd name="T63" fmla="*/ 2 h 307"/>
                <a:gd name="T64" fmla="*/ 15 w 69"/>
                <a:gd name="T65" fmla="*/ 5 h 307"/>
                <a:gd name="T66" fmla="*/ 11 w 69"/>
                <a:gd name="T67" fmla="*/ 9 h 307"/>
                <a:gd name="T68" fmla="*/ 6 w 69"/>
                <a:gd name="T69" fmla="*/ 14 h 307"/>
                <a:gd name="T70" fmla="*/ 3 w 69"/>
                <a:gd name="T71" fmla="*/ 19 h 307"/>
                <a:gd name="T72" fmla="*/ 1 w 69"/>
                <a:gd name="T73" fmla="*/ 26 h 307"/>
                <a:gd name="T74" fmla="*/ 1 w 69"/>
                <a:gd name="T75" fmla="*/ 32 h 307"/>
                <a:gd name="T76" fmla="*/ 0 w 69"/>
                <a:gd name="T77" fmla="*/ 274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9" h="307">
                  <a:moveTo>
                    <a:pt x="0" y="274"/>
                  </a:moveTo>
                  <a:lnTo>
                    <a:pt x="0" y="274"/>
                  </a:lnTo>
                  <a:lnTo>
                    <a:pt x="0" y="280"/>
                  </a:lnTo>
                  <a:lnTo>
                    <a:pt x="2" y="287"/>
                  </a:lnTo>
                  <a:lnTo>
                    <a:pt x="5" y="292"/>
                  </a:lnTo>
                  <a:lnTo>
                    <a:pt x="10" y="298"/>
                  </a:lnTo>
                  <a:lnTo>
                    <a:pt x="14" y="302"/>
                  </a:lnTo>
                  <a:lnTo>
                    <a:pt x="20" y="305"/>
                  </a:lnTo>
                  <a:lnTo>
                    <a:pt x="27" y="306"/>
                  </a:lnTo>
                  <a:lnTo>
                    <a:pt x="33" y="307"/>
                  </a:lnTo>
                  <a:lnTo>
                    <a:pt x="33" y="307"/>
                  </a:lnTo>
                  <a:lnTo>
                    <a:pt x="40" y="306"/>
                  </a:lnTo>
                  <a:lnTo>
                    <a:pt x="47" y="305"/>
                  </a:lnTo>
                  <a:lnTo>
                    <a:pt x="52" y="302"/>
                  </a:lnTo>
                  <a:lnTo>
                    <a:pt x="58" y="298"/>
                  </a:lnTo>
                  <a:lnTo>
                    <a:pt x="63" y="293"/>
                  </a:lnTo>
                  <a:lnTo>
                    <a:pt x="66" y="287"/>
                  </a:lnTo>
                  <a:lnTo>
                    <a:pt x="68" y="282"/>
                  </a:lnTo>
                  <a:lnTo>
                    <a:pt x="68" y="274"/>
                  </a:lnTo>
                  <a:lnTo>
                    <a:pt x="69" y="33"/>
                  </a:lnTo>
                  <a:lnTo>
                    <a:pt x="69" y="33"/>
                  </a:lnTo>
                  <a:lnTo>
                    <a:pt x="69" y="26"/>
                  </a:lnTo>
                  <a:lnTo>
                    <a:pt x="67" y="20"/>
                  </a:lnTo>
                  <a:lnTo>
                    <a:pt x="64" y="14"/>
                  </a:lnTo>
                  <a:lnTo>
                    <a:pt x="59" y="9"/>
                  </a:lnTo>
                  <a:lnTo>
                    <a:pt x="55" y="5"/>
                  </a:lnTo>
                  <a:lnTo>
                    <a:pt x="49" y="2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22" y="2"/>
                  </a:lnTo>
                  <a:lnTo>
                    <a:pt x="15" y="5"/>
                  </a:lnTo>
                  <a:lnTo>
                    <a:pt x="11" y="9"/>
                  </a:lnTo>
                  <a:lnTo>
                    <a:pt x="6" y="14"/>
                  </a:lnTo>
                  <a:lnTo>
                    <a:pt x="3" y="19"/>
                  </a:lnTo>
                  <a:lnTo>
                    <a:pt x="1" y="26"/>
                  </a:lnTo>
                  <a:lnTo>
                    <a:pt x="1" y="32"/>
                  </a:lnTo>
                  <a:lnTo>
                    <a:pt x="0" y="27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949"/>
            <p:cNvSpPr>
              <a:spLocks/>
            </p:cNvSpPr>
            <p:nvPr/>
          </p:nvSpPr>
          <p:spPr bwMode="auto">
            <a:xfrm flipH="1">
              <a:off x="8446412" y="3296239"/>
              <a:ext cx="106117" cy="243366"/>
            </a:xfrm>
            <a:custGeom>
              <a:avLst/>
              <a:gdLst>
                <a:gd name="T0" fmla="*/ 0 w 102"/>
                <a:gd name="T1" fmla="*/ 276 h 276"/>
                <a:gd name="T2" fmla="*/ 0 w 102"/>
                <a:gd name="T3" fmla="*/ 276 h 276"/>
                <a:gd name="T4" fmla="*/ 7 w 102"/>
                <a:gd name="T5" fmla="*/ 272 h 276"/>
                <a:gd name="T6" fmla="*/ 13 w 102"/>
                <a:gd name="T7" fmla="*/ 265 h 276"/>
                <a:gd name="T8" fmla="*/ 21 w 102"/>
                <a:gd name="T9" fmla="*/ 257 h 276"/>
                <a:gd name="T10" fmla="*/ 28 w 102"/>
                <a:gd name="T11" fmla="*/ 245 h 276"/>
                <a:gd name="T12" fmla="*/ 31 w 102"/>
                <a:gd name="T13" fmla="*/ 237 h 276"/>
                <a:gd name="T14" fmla="*/ 35 w 102"/>
                <a:gd name="T15" fmla="*/ 228 h 276"/>
                <a:gd name="T16" fmla="*/ 37 w 102"/>
                <a:gd name="T17" fmla="*/ 219 h 276"/>
                <a:gd name="T18" fmla="*/ 39 w 102"/>
                <a:gd name="T19" fmla="*/ 208 h 276"/>
                <a:gd name="T20" fmla="*/ 39 w 102"/>
                <a:gd name="T21" fmla="*/ 196 h 276"/>
                <a:gd name="T22" fmla="*/ 39 w 102"/>
                <a:gd name="T23" fmla="*/ 183 h 276"/>
                <a:gd name="T24" fmla="*/ 39 w 102"/>
                <a:gd name="T25" fmla="*/ 183 h 276"/>
                <a:gd name="T26" fmla="*/ 39 w 102"/>
                <a:gd name="T27" fmla="*/ 132 h 276"/>
                <a:gd name="T28" fmla="*/ 39 w 102"/>
                <a:gd name="T29" fmla="*/ 89 h 276"/>
                <a:gd name="T30" fmla="*/ 40 w 102"/>
                <a:gd name="T31" fmla="*/ 48 h 276"/>
                <a:gd name="T32" fmla="*/ 40 w 102"/>
                <a:gd name="T33" fmla="*/ 48 h 276"/>
                <a:gd name="T34" fmla="*/ 40 w 102"/>
                <a:gd name="T35" fmla="*/ 42 h 276"/>
                <a:gd name="T36" fmla="*/ 40 w 102"/>
                <a:gd name="T37" fmla="*/ 34 h 276"/>
                <a:gd name="T38" fmla="*/ 43 w 102"/>
                <a:gd name="T39" fmla="*/ 25 h 276"/>
                <a:gd name="T40" fmla="*/ 46 w 102"/>
                <a:gd name="T41" fmla="*/ 17 h 276"/>
                <a:gd name="T42" fmla="*/ 48 w 102"/>
                <a:gd name="T43" fmla="*/ 12 h 276"/>
                <a:gd name="T44" fmla="*/ 52 w 102"/>
                <a:gd name="T45" fmla="*/ 9 h 276"/>
                <a:gd name="T46" fmla="*/ 55 w 102"/>
                <a:gd name="T47" fmla="*/ 6 h 276"/>
                <a:gd name="T48" fmla="*/ 58 w 102"/>
                <a:gd name="T49" fmla="*/ 3 h 276"/>
                <a:gd name="T50" fmla="*/ 64 w 102"/>
                <a:gd name="T51" fmla="*/ 2 h 276"/>
                <a:gd name="T52" fmla="*/ 70 w 102"/>
                <a:gd name="T53" fmla="*/ 1 h 276"/>
                <a:gd name="T54" fmla="*/ 70 w 102"/>
                <a:gd name="T55" fmla="*/ 1 h 276"/>
                <a:gd name="T56" fmla="*/ 80 w 102"/>
                <a:gd name="T57" fmla="*/ 0 h 276"/>
                <a:gd name="T58" fmla="*/ 83 w 102"/>
                <a:gd name="T59" fmla="*/ 1 h 276"/>
                <a:gd name="T60" fmla="*/ 86 w 102"/>
                <a:gd name="T61" fmla="*/ 2 h 276"/>
                <a:gd name="T62" fmla="*/ 90 w 102"/>
                <a:gd name="T63" fmla="*/ 4 h 276"/>
                <a:gd name="T64" fmla="*/ 92 w 102"/>
                <a:gd name="T65" fmla="*/ 6 h 276"/>
                <a:gd name="T66" fmla="*/ 95 w 102"/>
                <a:gd name="T67" fmla="*/ 11 h 276"/>
                <a:gd name="T68" fmla="*/ 96 w 102"/>
                <a:gd name="T69" fmla="*/ 18 h 276"/>
                <a:gd name="T70" fmla="*/ 98 w 102"/>
                <a:gd name="T71" fmla="*/ 28 h 276"/>
                <a:gd name="T72" fmla="*/ 99 w 102"/>
                <a:gd name="T73" fmla="*/ 48 h 276"/>
                <a:gd name="T74" fmla="*/ 99 w 102"/>
                <a:gd name="T75" fmla="*/ 48 h 276"/>
                <a:gd name="T76" fmla="*/ 101 w 102"/>
                <a:gd name="T77" fmla="*/ 82 h 276"/>
                <a:gd name="T78" fmla="*/ 102 w 102"/>
                <a:gd name="T79" fmla="*/ 104 h 276"/>
                <a:gd name="T80" fmla="*/ 101 w 102"/>
                <a:gd name="T81" fmla="*/ 129 h 276"/>
                <a:gd name="T82" fmla="*/ 100 w 102"/>
                <a:gd name="T83" fmla="*/ 156 h 276"/>
                <a:gd name="T84" fmla="*/ 98 w 102"/>
                <a:gd name="T85" fmla="*/ 182 h 276"/>
                <a:gd name="T86" fmla="*/ 93 w 102"/>
                <a:gd name="T87" fmla="*/ 208 h 276"/>
                <a:gd name="T88" fmla="*/ 86 w 102"/>
                <a:gd name="T89" fmla="*/ 233 h 276"/>
                <a:gd name="T90" fmla="*/ 86 w 102"/>
                <a:gd name="T91" fmla="*/ 233 h 276"/>
                <a:gd name="T92" fmla="*/ 84 w 102"/>
                <a:gd name="T93" fmla="*/ 239 h 276"/>
                <a:gd name="T94" fmla="*/ 81 w 102"/>
                <a:gd name="T95" fmla="*/ 246 h 276"/>
                <a:gd name="T96" fmla="*/ 76 w 102"/>
                <a:gd name="T97" fmla="*/ 251 h 276"/>
                <a:gd name="T98" fmla="*/ 71 w 102"/>
                <a:gd name="T99" fmla="*/ 257 h 276"/>
                <a:gd name="T100" fmla="*/ 66 w 102"/>
                <a:gd name="T101" fmla="*/ 261 h 276"/>
                <a:gd name="T102" fmla="*/ 59 w 102"/>
                <a:gd name="T103" fmla="*/ 264 h 276"/>
                <a:gd name="T104" fmla="*/ 47 w 102"/>
                <a:gd name="T105" fmla="*/ 269 h 276"/>
                <a:gd name="T106" fmla="*/ 34 w 102"/>
                <a:gd name="T107" fmla="*/ 274 h 276"/>
                <a:gd name="T108" fmla="*/ 21 w 102"/>
                <a:gd name="T109" fmla="*/ 276 h 276"/>
                <a:gd name="T110" fmla="*/ 10 w 102"/>
                <a:gd name="T111" fmla="*/ 276 h 276"/>
                <a:gd name="T112" fmla="*/ 0 w 102"/>
                <a:gd name="T113" fmla="*/ 276 h 276"/>
                <a:gd name="T114" fmla="*/ 0 w 102"/>
                <a:gd name="T115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2" h="276">
                  <a:moveTo>
                    <a:pt x="0" y="276"/>
                  </a:moveTo>
                  <a:lnTo>
                    <a:pt x="0" y="276"/>
                  </a:lnTo>
                  <a:lnTo>
                    <a:pt x="7" y="272"/>
                  </a:lnTo>
                  <a:lnTo>
                    <a:pt x="13" y="265"/>
                  </a:lnTo>
                  <a:lnTo>
                    <a:pt x="21" y="257"/>
                  </a:lnTo>
                  <a:lnTo>
                    <a:pt x="28" y="245"/>
                  </a:lnTo>
                  <a:lnTo>
                    <a:pt x="31" y="237"/>
                  </a:lnTo>
                  <a:lnTo>
                    <a:pt x="35" y="228"/>
                  </a:lnTo>
                  <a:lnTo>
                    <a:pt x="37" y="219"/>
                  </a:lnTo>
                  <a:lnTo>
                    <a:pt x="39" y="208"/>
                  </a:lnTo>
                  <a:lnTo>
                    <a:pt x="39" y="196"/>
                  </a:lnTo>
                  <a:lnTo>
                    <a:pt x="39" y="183"/>
                  </a:lnTo>
                  <a:lnTo>
                    <a:pt x="39" y="183"/>
                  </a:lnTo>
                  <a:lnTo>
                    <a:pt x="39" y="132"/>
                  </a:lnTo>
                  <a:lnTo>
                    <a:pt x="39" y="89"/>
                  </a:lnTo>
                  <a:lnTo>
                    <a:pt x="40" y="48"/>
                  </a:lnTo>
                  <a:lnTo>
                    <a:pt x="40" y="48"/>
                  </a:lnTo>
                  <a:lnTo>
                    <a:pt x="40" y="42"/>
                  </a:lnTo>
                  <a:lnTo>
                    <a:pt x="40" y="34"/>
                  </a:lnTo>
                  <a:lnTo>
                    <a:pt x="43" y="25"/>
                  </a:lnTo>
                  <a:lnTo>
                    <a:pt x="46" y="17"/>
                  </a:lnTo>
                  <a:lnTo>
                    <a:pt x="48" y="12"/>
                  </a:lnTo>
                  <a:lnTo>
                    <a:pt x="52" y="9"/>
                  </a:lnTo>
                  <a:lnTo>
                    <a:pt x="55" y="6"/>
                  </a:lnTo>
                  <a:lnTo>
                    <a:pt x="58" y="3"/>
                  </a:lnTo>
                  <a:lnTo>
                    <a:pt x="64" y="2"/>
                  </a:lnTo>
                  <a:lnTo>
                    <a:pt x="70" y="1"/>
                  </a:lnTo>
                  <a:lnTo>
                    <a:pt x="70" y="1"/>
                  </a:lnTo>
                  <a:lnTo>
                    <a:pt x="80" y="0"/>
                  </a:lnTo>
                  <a:lnTo>
                    <a:pt x="83" y="1"/>
                  </a:lnTo>
                  <a:lnTo>
                    <a:pt x="86" y="2"/>
                  </a:lnTo>
                  <a:lnTo>
                    <a:pt x="90" y="4"/>
                  </a:lnTo>
                  <a:lnTo>
                    <a:pt x="92" y="6"/>
                  </a:lnTo>
                  <a:lnTo>
                    <a:pt x="95" y="11"/>
                  </a:lnTo>
                  <a:lnTo>
                    <a:pt x="96" y="18"/>
                  </a:lnTo>
                  <a:lnTo>
                    <a:pt x="98" y="28"/>
                  </a:lnTo>
                  <a:lnTo>
                    <a:pt x="99" y="48"/>
                  </a:lnTo>
                  <a:lnTo>
                    <a:pt x="99" y="48"/>
                  </a:lnTo>
                  <a:lnTo>
                    <a:pt x="101" y="82"/>
                  </a:lnTo>
                  <a:lnTo>
                    <a:pt x="102" y="104"/>
                  </a:lnTo>
                  <a:lnTo>
                    <a:pt x="101" y="129"/>
                  </a:lnTo>
                  <a:lnTo>
                    <a:pt x="100" y="156"/>
                  </a:lnTo>
                  <a:lnTo>
                    <a:pt x="98" y="182"/>
                  </a:lnTo>
                  <a:lnTo>
                    <a:pt x="93" y="208"/>
                  </a:lnTo>
                  <a:lnTo>
                    <a:pt x="86" y="233"/>
                  </a:lnTo>
                  <a:lnTo>
                    <a:pt x="86" y="233"/>
                  </a:lnTo>
                  <a:lnTo>
                    <a:pt x="84" y="239"/>
                  </a:lnTo>
                  <a:lnTo>
                    <a:pt x="81" y="246"/>
                  </a:lnTo>
                  <a:lnTo>
                    <a:pt x="76" y="251"/>
                  </a:lnTo>
                  <a:lnTo>
                    <a:pt x="71" y="257"/>
                  </a:lnTo>
                  <a:lnTo>
                    <a:pt x="66" y="261"/>
                  </a:lnTo>
                  <a:lnTo>
                    <a:pt x="59" y="264"/>
                  </a:lnTo>
                  <a:lnTo>
                    <a:pt x="47" y="269"/>
                  </a:lnTo>
                  <a:lnTo>
                    <a:pt x="34" y="274"/>
                  </a:lnTo>
                  <a:lnTo>
                    <a:pt x="21" y="276"/>
                  </a:lnTo>
                  <a:lnTo>
                    <a:pt x="10" y="276"/>
                  </a:lnTo>
                  <a:lnTo>
                    <a:pt x="0" y="276"/>
                  </a:lnTo>
                  <a:lnTo>
                    <a:pt x="0" y="276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950"/>
            <p:cNvSpPr>
              <a:spLocks/>
            </p:cNvSpPr>
            <p:nvPr/>
          </p:nvSpPr>
          <p:spPr bwMode="auto">
            <a:xfrm flipH="1">
              <a:off x="8090607" y="3508405"/>
              <a:ext cx="555556" cy="199685"/>
            </a:xfrm>
            <a:custGeom>
              <a:avLst/>
              <a:gdLst>
                <a:gd name="T0" fmla="*/ 224 w 532"/>
                <a:gd name="T1" fmla="*/ 221 h 221"/>
                <a:gd name="T2" fmla="*/ 195 w 532"/>
                <a:gd name="T3" fmla="*/ 214 h 221"/>
                <a:gd name="T4" fmla="*/ 162 w 532"/>
                <a:gd name="T5" fmla="*/ 205 h 221"/>
                <a:gd name="T6" fmla="*/ 127 w 532"/>
                <a:gd name="T7" fmla="*/ 191 h 221"/>
                <a:gd name="T8" fmla="*/ 92 w 532"/>
                <a:gd name="T9" fmla="*/ 174 h 221"/>
                <a:gd name="T10" fmla="*/ 61 w 532"/>
                <a:gd name="T11" fmla="*/ 156 h 221"/>
                <a:gd name="T12" fmla="*/ 34 w 532"/>
                <a:gd name="T13" fmla="*/ 137 h 221"/>
                <a:gd name="T14" fmla="*/ 15 w 532"/>
                <a:gd name="T15" fmla="*/ 117 h 221"/>
                <a:gd name="T16" fmla="*/ 6 w 532"/>
                <a:gd name="T17" fmla="*/ 99 h 221"/>
                <a:gd name="T18" fmla="*/ 1 w 532"/>
                <a:gd name="T19" fmla="*/ 72 h 221"/>
                <a:gd name="T20" fmla="*/ 0 w 532"/>
                <a:gd name="T21" fmla="*/ 54 h 221"/>
                <a:gd name="T22" fmla="*/ 7 w 532"/>
                <a:gd name="T23" fmla="*/ 39 h 221"/>
                <a:gd name="T24" fmla="*/ 24 w 532"/>
                <a:gd name="T25" fmla="*/ 20 h 221"/>
                <a:gd name="T26" fmla="*/ 26 w 532"/>
                <a:gd name="T27" fmla="*/ 18 h 221"/>
                <a:gd name="T28" fmla="*/ 48 w 532"/>
                <a:gd name="T29" fmla="*/ 13 h 221"/>
                <a:gd name="T30" fmla="*/ 105 w 532"/>
                <a:gd name="T31" fmla="*/ 9 h 221"/>
                <a:gd name="T32" fmla="*/ 271 w 532"/>
                <a:gd name="T33" fmla="*/ 3 h 221"/>
                <a:gd name="T34" fmla="*/ 435 w 532"/>
                <a:gd name="T35" fmla="*/ 0 h 221"/>
                <a:gd name="T36" fmla="*/ 505 w 532"/>
                <a:gd name="T37" fmla="*/ 3 h 221"/>
                <a:gd name="T38" fmla="*/ 512 w 532"/>
                <a:gd name="T39" fmla="*/ 5 h 221"/>
                <a:gd name="T40" fmla="*/ 521 w 532"/>
                <a:gd name="T41" fmla="*/ 18 h 221"/>
                <a:gd name="T42" fmla="*/ 529 w 532"/>
                <a:gd name="T43" fmla="*/ 35 h 221"/>
                <a:gd name="T44" fmla="*/ 532 w 532"/>
                <a:gd name="T45" fmla="*/ 46 h 221"/>
                <a:gd name="T46" fmla="*/ 532 w 532"/>
                <a:gd name="T47" fmla="*/ 59 h 221"/>
                <a:gd name="T48" fmla="*/ 527 w 532"/>
                <a:gd name="T49" fmla="*/ 75 h 221"/>
                <a:gd name="T50" fmla="*/ 519 w 532"/>
                <a:gd name="T51" fmla="*/ 93 h 221"/>
                <a:gd name="T52" fmla="*/ 515 w 532"/>
                <a:gd name="T53" fmla="*/ 101 h 221"/>
                <a:gd name="T54" fmla="*/ 497 w 532"/>
                <a:gd name="T55" fmla="*/ 123 h 221"/>
                <a:gd name="T56" fmla="*/ 464 w 532"/>
                <a:gd name="T57" fmla="*/ 148 h 221"/>
                <a:gd name="T58" fmla="*/ 425 w 532"/>
                <a:gd name="T59" fmla="*/ 171 h 221"/>
                <a:gd name="T60" fmla="*/ 381 w 532"/>
                <a:gd name="T61" fmla="*/ 191 h 221"/>
                <a:gd name="T62" fmla="*/ 338 w 532"/>
                <a:gd name="T63" fmla="*/ 206 h 221"/>
                <a:gd name="T64" fmla="*/ 295 w 532"/>
                <a:gd name="T65" fmla="*/ 215 h 221"/>
                <a:gd name="T66" fmla="*/ 256 w 532"/>
                <a:gd name="T67" fmla="*/ 221 h 221"/>
                <a:gd name="T68" fmla="*/ 224 w 532"/>
                <a:gd name="T6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32" h="221">
                  <a:moveTo>
                    <a:pt x="224" y="221"/>
                  </a:moveTo>
                  <a:lnTo>
                    <a:pt x="224" y="221"/>
                  </a:lnTo>
                  <a:lnTo>
                    <a:pt x="211" y="219"/>
                  </a:lnTo>
                  <a:lnTo>
                    <a:pt x="195" y="214"/>
                  </a:lnTo>
                  <a:lnTo>
                    <a:pt x="178" y="210"/>
                  </a:lnTo>
                  <a:lnTo>
                    <a:pt x="162" y="205"/>
                  </a:lnTo>
                  <a:lnTo>
                    <a:pt x="145" y="198"/>
                  </a:lnTo>
                  <a:lnTo>
                    <a:pt x="127" y="191"/>
                  </a:lnTo>
                  <a:lnTo>
                    <a:pt x="109" y="183"/>
                  </a:lnTo>
                  <a:lnTo>
                    <a:pt x="92" y="174"/>
                  </a:lnTo>
                  <a:lnTo>
                    <a:pt x="75" y="166"/>
                  </a:lnTo>
                  <a:lnTo>
                    <a:pt x="61" y="156"/>
                  </a:lnTo>
                  <a:lnTo>
                    <a:pt x="46" y="146"/>
                  </a:lnTo>
                  <a:lnTo>
                    <a:pt x="34" y="137"/>
                  </a:lnTo>
                  <a:lnTo>
                    <a:pt x="24" y="127"/>
                  </a:lnTo>
                  <a:lnTo>
                    <a:pt x="15" y="117"/>
                  </a:lnTo>
                  <a:lnTo>
                    <a:pt x="9" y="107"/>
                  </a:lnTo>
                  <a:lnTo>
                    <a:pt x="6" y="99"/>
                  </a:lnTo>
                  <a:lnTo>
                    <a:pt x="6" y="99"/>
                  </a:lnTo>
                  <a:lnTo>
                    <a:pt x="1" y="72"/>
                  </a:lnTo>
                  <a:lnTo>
                    <a:pt x="0" y="63"/>
                  </a:lnTo>
                  <a:lnTo>
                    <a:pt x="0" y="54"/>
                  </a:lnTo>
                  <a:lnTo>
                    <a:pt x="2" y="48"/>
                  </a:lnTo>
                  <a:lnTo>
                    <a:pt x="7" y="39"/>
                  </a:lnTo>
                  <a:lnTo>
                    <a:pt x="13" y="31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6" y="18"/>
                  </a:lnTo>
                  <a:lnTo>
                    <a:pt x="31" y="17"/>
                  </a:lnTo>
                  <a:lnTo>
                    <a:pt x="48" y="13"/>
                  </a:lnTo>
                  <a:lnTo>
                    <a:pt x="74" y="11"/>
                  </a:lnTo>
                  <a:lnTo>
                    <a:pt x="105" y="9"/>
                  </a:lnTo>
                  <a:lnTo>
                    <a:pt x="183" y="5"/>
                  </a:lnTo>
                  <a:lnTo>
                    <a:pt x="271" y="3"/>
                  </a:lnTo>
                  <a:lnTo>
                    <a:pt x="359" y="0"/>
                  </a:lnTo>
                  <a:lnTo>
                    <a:pt x="435" y="0"/>
                  </a:lnTo>
                  <a:lnTo>
                    <a:pt x="489" y="2"/>
                  </a:lnTo>
                  <a:lnTo>
                    <a:pt x="505" y="3"/>
                  </a:lnTo>
                  <a:lnTo>
                    <a:pt x="509" y="4"/>
                  </a:lnTo>
                  <a:lnTo>
                    <a:pt x="512" y="5"/>
                  </a:lnTo>
                  <a:lnTo>
                    <a:pt x="512" y="5"/>
                  </a:lnTo>
                  <a:lnTo>
                    <a:pt x="521" y="18"/>
                  </a:lnTo>
                  <a:lnTo>
                    <a:pt x="525" y="25"/>
                  </a:lnTo>
                  <a:lnTo>
                    <a:pt x="529" y="35"/>
                  </a:lnTo>
                  <a:lnTo>
                    <a:pt x="531" y="40"/>
                  </a:lnTo>
                  <a:lnTo>
                    <a:pt x="532" y="46"/>
                  </a:lnTo>
                  <a:lnTo>
                    <a:pt x="532" y="52"/>
                  </a:lnTo>
                  <a:lnTo>
                    <a:pt x="532" y="59"/>
                  </a:lnTo>
                  <a:lnTo>
                    <a:pt x="529" y="66"/>
                  </a:lnTo>
                  <a:lnTo>
                    <a:pt x="527" y="75"/>
                  </a:lnTo>
                  <a:lnTo>
                    <a:pt x="524" y="84"/>
                  </a:lnTo>
                  <a:lnTo>
                    <a:pt x="519" y="93"/>
                  </a:lnTo>
                  <a:lnTo>
                    <a:pt x="519" y="93"/>
                  </a:lnTo>
                  <a:lnTo>
                    <a:pt x="515" y="101"/>
                  </a:lnTo>
                  <a:lnTo>
                    <a:pt x="509" y="108"/>
                  </a:lnTo>
                  <a:lnTo>
                    <a:pt x="497" y="123"/>
                  </a:lnTo>
                  <a:lnTo>
                    <a:pt x="481" y="135"/>
                  </a:lnTo>
                  <a:lnTo>
                    <a:pt x="464" y="148"/>
                  </a:lnTo>
                  <a:lnTo>
                    <a:pt x="445" y="160"/>
                  </a:lnTo>
                  <a:lnTo>
                    <a:pt x="425" y="171"/>
                  </a:lnTo>
                  <a:lnTo>
                    <a:pt x="404" y="182"/>
                  </a:lnTo>
                  <a:lnTo>
                    <a:pt x="381" y="191"/>
                  </a:lnTo>
                  <a:lnTo>
                    <a:pt x="360" y="198"/>
                  </a:lnTo>
                  <a:lnTo>
                    <a:pt x="338" y="206"/>
                  </a:lnTo>
                  <a:lnTo>
                    <a:pt x="315" y="211"/>
                  </a:lnTo>
                  <a:lnTo>
                    <a:pt x="295" y="215"/>
                  </a:lnTo>
                  <a:lnTo>
                    <a:pt x="275" y="219"/>
                  </a:lnTo>
                  <a:lnTo>
                    <a:pt x="256" y="221"/>
                  </a:lnTo>
                  <a:lnTo>
                    <a:pt x="239" y="221"/>
                  </a:lnTo>
                  <a:lnTo>
                    <a:pt x="224" y="221"/>
                  </a:lnTo>
                  <a:lnTo>
                    <a:pt x="224" y="221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951"/>
            <p:cNvSpPr>
              <a:spLocks/>
            </p:cNvSpPr>
            <p:nvPr/>
          </p:nvSpPr>
          <p:spPr bwMode="auto">
            <a:xfrm flipH="1">
              <a:off x="8103091" y="3421042"/>
              <a:ext cx="536829" cy="249606"/>
            </a:xfrm>
            <a:custGeom>
              <a:avLst/>
              <a:gdLst>
                <a:gd name="T0" fmla="*/ 218 w 516"/>
                <a:gd name="T1" fmla="*/ 284 h 285"/>
                <a:gd name="T2" fmla="*/ 150 w 516"/>
                <a:gd name="T3" fmla="*/ 257 h 285"/>
                <a:gd name="T4" fmla="*/ 89 w 516"/>
                <a:gd name="T5" fmla="*/ 228 h 285"/>
                <a:gd name="T6" fmla="*/ 51 w 516"/>
                <a:gd name="T7" fmla="*/ 207 h 285"/>
                <a:gd name="T8" fmla="*/ 20 w 516"/>
                <a:gd name="T9" fmla="*/ 185 h 285"/>
                <a:gd name="T10" fmla="*/ 5 w 516"/>
                <a:gd name="T11" fmla="*/ 167 h 285"/>
                <a:gd name="T12" fmla="*/ 1 w 516"/>
                <a:gd name="T13" fmla="*/ 156 h 285"/>
                <a:gd name="T14" fmla="*/ 0 w 516"/>
                <a:gd name="T15" fmla="*/ 151 h 285"/>
                <a:gd name="T16" fmla="*/ 3 w 516"/>
                <a:gd name="T17" fmla="*/ 140 h 285"/>
                <a:gd name="T18" fmla="*/ 11 w 516"/>
                <a:gd name="T19" fmla="*/ 128 h 285"/>
                <a:gd name="T20" fmla="*/ 24 w 516"/>
                <a:gd name="T21" fmla="*/ 115 h 285"/>
                <a:gd name="T22" fmla="*/ 61 w 516"/>
                <a:gd name="T23" fmla="*/ 90 h 285"/>
                <a:gd name="T24" fmla="*/ 110 w 516"/>
                <a:gd name="T25" fmla="*/ 64 h 285"/>
                <a:gd name="T26" fmla="*/ 162 w 516"/>
                <a:gd name="T27" fmla="*/ 40 h 285"/>
                <a:gd name="T28" fmla="*/ 216 w 516"/>
                <a:gd name="T29" fmla="*/ 20 h 285"/>
                <a:gd name="T30" fmla="*/ 263 w 516"/>
                <a:gd name="T31" fmla="*/ 6 h 285"/>
                <a:gd name="T32" fmla="*/ 298 w 516"/>
                <a:gd name="T33" fmla="*/ 0 h 285"/>
                <a:gd name="T34" fmla="*/ 310 w 516"/>
                <a:gd name="T35" fmla="*/ 0 h 285"/>
                <a:gd name="T36" fmla="*/ 335 w 516"/>
                <a:gd name="T37" fmla="*/ 5 h 285"/>
                <a:gd name="T38" fmla="*/ 368 w 516"/>
                <a:gd name="T39" fmla="*/ 18 h 285"/>
                <a:gd name="T40" fmla="*/ 405 w 516"/>
                <a:gd name="T41" fmla="*/ 34 h 285"/>
                <a:gd name="T42" fmla="*/ 442 w 516"/>
                <a:gd name="T43" fmla="*/ 55 h 285"/>
                <a:gd name="T44" fmla="*/ 475 w 516"/>
                <a:gd name="T45" fmla="*/ 78 h 285"/>
                <a:gd name="T46" fmla="*/ 501 w 516"/>
                <a:gd name="T47" fmla="*/ 101 h 285"/>
                <a:gd name="T48" fmla="*/ 512 w 516"/>
                <a:gd name="T49" fmla="*/ 119 h 285"/>
                <a:gd name="T50" fmla="*/ 516 w 516"/>
                <a:gd name="T51" fmla="*/ 131 h 285"/>
                <a:gd name="T52" fmla="*/ 516 w 516"/>
                <a:gd name="T53" fmla="*/ 140 h 285"/>
                <a:gd name="T54" fmla="*/ 513 w 516"/>
                <a:gd name="T55" fmla="*/ 146 h 285"/>
                <a:gd name="T56" fmla="*/ 491 w 516"/>
                <a:gd name="T57" fmla="*/ 176 h 285"/>
                <a:gd name="T58" fmla="*/ 461 w 516"/>
                <a:gd name="T59" fmla="*/ 204 h 285"/>
                <a:gd name="T60" fmla="*/ 423 w 516"/>
                <a:gd name="T61" fmla="*/ 229 h 285"/>
                <a:gd name="T62" fmla="*/ 381 w 516"/>
                <a:gd name="T63" fmla="*/ 250 h 285"/>
                <a:gd name="T64" fmla="*/ 338 w 516"/>
                <a:gd name="T65" fmla="*/ 268 h 285"/>
                <a:gd name="T66" fmla="*/ 295 w 516"/>
                <a:gd name="T67" fmla="*/ 278 h 285"/>
                <a:gd name="T68" fmla="*/ 254 w 516"/>
                <a:gd name="T69" fmla="*/ 285 h 285"/>
                <a:gd name="T70" fmla="*/ 218 w 516"/>
                <a:gd name="T71" fmla="*/ 284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16" h="285">
                  <a:moveTo>
                    <a:pt x="218" y="284"/>
                  </a:moveTo>
                  <a:lnTo>
                    <a:pt x="218" y="284"/>
                  </a:lnTo>
                  <a:lnTo>
                    <a:pt x="185" y="271"/>
                  </a:lnTo>
                  <a:lnTo>
                    <a:pt x="150" y="257"/>
                  </a:lnTo>
                  <a:lnTo>
                    <a:pt x="110" y="239"/>
                  </a:lnTo>
                  <a:lnTo>
                    <a:pt x="89" y="228"/>
                  </a:lnTo>
                  <a:lnTo>
                    <a:pt x="69" y="218"/>
                  </a:lnTo>
                  <a:lnTo>
                    <a:pt x="51" y="207"/>
                  </a:lnTo>
                  <a:lnTo>
                    <a:pt x="34" y="195"/>
                  </a:lnTo>
                  <a:lnTo>
                    <a:pt x="20" y="185"/>
                  </a:lnTo>
                  <a:lnTo>
                    <a:pt x="10" y="173"/>
                  </a:lnTo>
                  <a:lnTo>
                    <a:pt x="5" y="167"/>
                  </a:lnTo>
                  <a:lnTo>
                    <a:pt x="2" y="162"/>
                  </a:lnTo>
                  <a:lnTo>
                    <a:pt x="1" y="156"/>
                  </a:lnTo>
                  <a:lnTo>
                    <a:pt x="0" y="151"/>
                  </a:lnTo>
                  <a:lnTo>
                    <a:pt x="0" y="151"/>
                  </a:lnTo>
                  <a:lnTo>
                    <a:pt x="1" y="146"/>
                  </a:lnTo>
                  <a:lnTo>
                    <a:pt x="3" y="140"/>
                  </a:lnTo>
                  <a:lnTo>
                    <a:pt x="6" y="134"/>
                  </a:lnTo>
                  <a:lnTo>
                    <a:pt x="11" y="128"/>
                  </a:lnTo>
                  <a:lnTo>
                    <a:pt x="16" y="122"/>
                  </a:lnTo>
                  <a:lnTo>
                    <a:pt x="24" y="115"/>
                  </a:lnTo>
                  <a:lnTo>
                    <a:pt x="41" y="102"/>
                  </a:lnTo>
                  <a:lnTo>
                    <a:pt x="61" y="90"/>
                  </a:lnTo>
                  <a:lnTo>
                    <a:pt x="85" y="77"/>
                  </a:lnTo>
                  <a:lnTo>
                    <a:pt x="110" y="64"/>
                  </a:lnTo>
                  <a:lnTo>
                    <a:pt x="135" y="52"/>
                  </a:lnTo>
                  <a:lnTo>
                    <a:pt x="162" y="40"/>
                  </a:lnTo>
                  <a:lnTo>
                    <a:pt x="189" y="30"/>
                  </a:lnTo>
                  <a:lnTo>
                    <a:pt x="216" y="20"/>
                  </a:lnTo>
                  <a:lnTo>
                    <a:pt x="240" y="13"/>
                  </a:lnTo>
                  <a:lnTo>
                    <a:pt x="263" y="6"/>
                  </a:lnTo>
                  <a:lnTo>
                    <a:pt x="282" y="2"/>
                  </a:lnTo>
                  <a:lnTo>
                    <a:pt x="298" y="0"/>
                  </a:lnTo>
                  <a:lnTo>
                    <a:pt x="310" y="0"/>
                  </a:lnTo>
                  <a:lnTo>
                    <a:pt x="310" y="0"/>
                  </a:lnTo>
                  <a:lnTo>
                    <a:pt x="322" y="2"/>
                  </a:lnTo>
                  <a:lnTo>
                    <a:pt x="335" y="5"/>
                  </a:lnTo>
                  <a:lnTo>
                    <a:pt x="351" y="11"/>
                  </a:lnTo>
                  <a:lnTo>
                    <a:pt x="368" y="18"/>
                  </a:lnTo>
                  <a:lnTo>
                    <a:pt x="387" y="26"/>
                  </a:lnTo>
                  <a:lnTo>
                    <a:pt x="405" y="34"/>
                  </a:lnTo>
                  <a:lnTo>
                    <a:pt x="424" y="44"/>
                  </a:lnTo>
                  <a:lnTo>
                    <a:pt x="442" y="55"/>
                  </a:lnTo>
                  <a:lnTo>
                    <a:pt x="460" y="67"/>
                  </a:lnTo>
                  <a:lnTo>
                    <a:pt x="475" y="78"/>
                  </a:lnTo>
                  <a:lnTo>
                    <a:pt x="490" y="90"/>
                  </a:lnTo>
                  <a:lnTo>
                    <a:pt x="501" y="101"/>
                  </a:lnTo>
                  <a:lnTo>
                    <a:pt x="510" y="113"/>
                  </a:lnTo>
                  <a:lnTo>
                    <a:pt x="512" y="119"/>
                  </a:lnTo>
                  <a:lnTo>
                    <a:pt x="515" y="124"/>
                  </a:lnTo>
                  <a:lnTo>
                    <a:pt x="516" y="131"/>
                  </a:lnTo>
                  <a:lnTo>
                    <a:pt x="516" y="136"/>
                  </a:lnTo>
                  <a:lnTo>
                    <a:pt x="516" y="140"/>
                  </a:lnTo>
                  <a:lnTo>
                    <a:pt x="513" y="146"/>
                  </a:lnTo>
                  <a:lnTo>
                    <a:pt x="513" y="146"/>
                  </a:lnTo>
                  <a:lnTo>
                    <a:pt x="503" y="161"/>
                  </a:lnTo>
                  <a:lnTo>
                    <a:pt x="491" y="176"/>
                  </a:lnTo>
                  <a:lnTo>
                    <a:pt x="476" y="190"/>
                  </a:lnTo>
                  <a:lnTo>
                    <a:pt x="461" y="204"/>
                  </a:lnTo>
                  <a:lnTo>
                    <a:pt x="443" y="217"/>
                  </a:lnTo>
                  <a:lnTo>
                    <a:pt x="423" y="229"/>
                  </a:lnTo>
                  <a:lnTo>
                    <a:pt x="402" y="240"/>
                  </a:lnTo>
                  <a:lnTo>
                    <a:pt x="381" y="250"/>
                  </a:lnTo>
                  <a:lnTo>
                    <a:pt x="360" y="259"/>
                  </a:lnTo>
                  <a:lnTo>
                    <a:pt x="338" y="268"/>
                  </a:lnTo>
                  <a:lnTo>
                    <a:pt x="316" y="274"/>
                  </a:lnTo>
                  <a:lnTo>
                    <a:pt x="295" y="278"/>
                  </a:lnTo>
                  <a:lnTo>
                    <a:pt x="274" y="283"/>
                  </a:lnTo>
                  <a:lnTo>
                    <a:pt x="254" y="285"/>
                  </a:lnTo>
                  <a:lnTo>
                    <a:pt x="236" y="285"/>
                  </a:lnTo>
                  <a:lnTo>
                    <a:pt x="218" y="284"/>
                  </a:lnTo>
                  <a:lnTo>
                    <a:pt x="218" y="284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952"/>
            <p:cNvSpPr>
              <a:spLocks/>
            </p:cNvSpPr>
            <p:nvPr/>
          </p:nvSpPr>
          <p:spPr bwMode="auto">
            <a:xfrm flipH="1">
              <a:off x="8315326" y="3152716"/>
              <a:ext cx="368290" cy="268327"/>
            </a:xfrm>
            <a:custGeom>
              <a:avLst/>
              <a:gdLst>
                <a:gd name="T0" fmla="*/ 28 w 355"/>
                <a:gd name="T1" fmla="*/ 113 h 300"/>
                <a:gd name="T2" fmla="*/ 43 w 355"/>
                <a:gd name="T3" fmla="*/ 99 h 300"/>
                <a:gd name="T4" fmla="*/ 67 w 355"/>
                <a:gd name="T5" fmla="*/ 82 h 300"/>
                <a:gd name="T6" fmla="*/ 138 w 355"/>
                <a:gd name="T7" fmla="*/ 42 h 300"/>
                <a:gd name="T8" fmla="*/ 178 w 355"/>
                <a:gd name="T9" fmla="*/ 25 h 300"/>
                <a:gd name="T10" fmla="*/ 218 w 355"/>
                <a:gd name="T11" fmla="*/ 11 h 300"/>
                <a:gd name="T12" fmla="*/ 252 w 355"/>
                <a:gd name="T13" fmla="*/ 2 h 300"/>
                <a:gd name="T14" fmla="*/ 279 w 355"/>
                <a:gd name="T15" fmla="*/ 0 h 300"/>
                <a:gd name="T16" fmla="*/ 297 w 355"/>
                <a:gd name="T17" fmla="*/ 1 h 300"/>
                <a:gd name="T18" fmla="*/ 316 w 355"/>
                <a:gd name="T19" fmla="*/ 6 h 300"/>
                <a:gd name="T20" fmla="*/ 336 w 355"/>
                <a:gd name="T21" fmla="*/ 18 h 300"/>
                <a:gd name="T22" fmla="*/ 351 w 355"/>
                <a:gd name="T23" fmla="*/ 42 h 300"/>
                <a:gd name="T24" fmla="*/ 353 w 355"/>
                <a:gd name="T25" fmla="*/ 48 h 300"/>
                <a:gd name="T26" fmla="*/ 355 w 355"/>
                <a:gd name="T27" fmla="*/ 62 h 300"/>
                <a:gd name="T28" fmla="*/ 350 w 355"/>
                <a:gd name="T29" fmla="*/ 90 h 300"/>
                <a:gd name="T30" fmla="*/ 336 w 355"/>
                <a:gd name="T31" fmla="*/ 133 h 300"/>
                <a:gd name="T32" fmla="*/ 315 w 355"/>
                <a:gd name="T33" fmla="*/ 176 h 300"/>
                <a:gd name="T34" fmla="*/ 304 w 355"/>
                <a:gd name="T35" fmla="*/ 194 h 300"/>
                <a:gd name="T36" fmla="*/ 288 w 355"/>
                <a:gd name="T37" fmla="*/ 214 h 300"/>
                <a:gd name="T38" fmla="*/ 265 w 355"/>
                <a:gd name="T39" fmla="*/ 233 h 300"/>
                <a:gd name="T40" fmla="*/ 236 w 355"/>
                <a:gd name="T41" fmla="*/ 252 h 300"/>
                <a:gd name="T42" fmla="*/ 203 w 355"/>
                <a:gd name="T43" fmla="*/ 270 h 300"/>
                <a:gd name="T44" fmla="*/ 167 w 355"/>
                <a:gd name="T45" fmla="*/ 284 h 300"/>
                <a:gd name="T46" fmla="*/ 131 w 355"/>
                <a:gd name="T47" fmla="*/ 295 h 300"/>
                <a:gd name="T48" fmla="*/ 97 w 355"/>
                <a:gd name="T49" fmla="*/ 300 h 300"/>
                <a:gd name="T50" fmla="*/ 64 w 355"/>
                <a:gd name="T51" fmla="*/ 298 h 300"/>
                <a:gd name="T52" fmla="*/ 48 w 355"/>
                <a:gd name="T53" fmla="*/ 295 h 300"/>
                <a:gd name="T54" fmla="*/ 28 w 355"/>
                <a:gd name="T55" fmla="*/ 287 h 300"/>
                <a:gd name="T56" fmla="*/ 16 w 355"/>
                <a:gd name="T57" fmla="*/ 277 h 300"/>
                <a:gd name="T58" fmla="*/ 10 w 355"/>
                <a:gd name="T59" fmla="*/ 268 h 300"/>
                <a:gd name="T60" fmla="*/ 8 w 355"/>
                <a:gd name="T61" fmla="*/ 262 h 300"/>
                <a:gd name="T62" fmla="*/ 2 w 355"/>
                <a:gd name="T63" fmla="*/ 245 h 300"/>
                <a:gd name="T64" fmla="*/ 0 w 355"/>
                <a:gd name="T65" fmla="*/ 224 h 300"/>
                <a:gd name="T66" fmla="*/ 0 w 355"/>
                <a:gd name="T67" fmla="*/ 204 h 300"/>
                <a:gd name="T68" fmla="*/ 9 w 355"/>
                <a:gd name="T69" fmla="*/ 162 h 300"/>
                <a:gd name="T70" fmla="*/ 21 w 355"/>
                <a:gd name="T71" fmla="*/ 126 h 300"/>
                <a:gd name="T72" fmla="*/ 28 w 355"/>
                <a:gd name="T73" fmla="*/ 113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5" h="300">
                  <a:moveTo>
                    <a:pt x="28" y="113"/>
                  </a:moveTo>
                  <a:lnTo>
                    <a:pt x="28" y="113"/>
                  </a:lnTo>
                  <a:lnTo>
                    <a:pt x="34" y="107"/>
                  </a:lnTo>
                  <a:lnTo>
                    <a:pt x="43" y="99"/>
                  </a:lnTo>
                  <a:lnTo>
                    <a:pt x="54" y="90"/>
                  </a:lnTo>
                  <a:lnTo>
                    <a:pt x="67" y="82"/>
                  </a:lnTo>
                  <a:lnTo>
                    <a:pt x="100" y="62"/>
                  </a:lnTo>
                  <a:lnTo>
                    <a:pt x="138" y="42"/>
                  </a:lnTo>
                  <a:lnTo>
                    <a:pt x="158" y="33"/>
                  </a:lnTo>
                  <a:lnTo>
                    <a:pt x="178" y="25"/>
                  </a:lnTo>
                  <a:lnTo>
                    <a:pt x="199" y="17"/>
                  </a:lnTo>
                  <a:lnTo>
                    <a:pt x="218" y="11"/>
                  </a:lnTo>
                  <a:lnTo>
                    <a:pt x="236" y="5"/>
                  </a:lnTo>
                  <a:lnTo>
                    <a:pt x="252" y="2"/>
                  </a:lnTo>
                  <a:lnTo>
                    <a:pt x="267" y="0"/>
                  </a:lnTo>
                  <a:lnTo>
                    <a:pt x="279" y="0"/>
                  </a:lnTo>
                  <a:lnTo>
                    <a:pt x="279" y="0"/>
                  </a:lnTo>
                  <a:lnTo>
                    <a:pt x="297" y="1"/>
                  </a:lnTo>
                  <a:lnTo>
                    <a:pt x="307" y="3"/>
                  </a:lnTo>
                  <a:lnTo>
                    <a:pt x="316" y="6"/>
                  </a:lnTo>
                  <a:lnTo>
                    <a:pt x="327" y="11"/>
                  </a:lnTo>
                  <a:lnTo>
                    <a:pt x="336" y="18"/>
                  </a:lnTo>
                  <a:lnTo>
                    <a:pt x="343" y="29"/>
                  </a:lnTo>
                  <a:lnTo>
                    <a:pt x="351" y="42"/>
                  </a:lnTo>
                  <a:lnTo>
                    <a:pt x="351" y="42"/>
                  </a:lnTo>
                  <a:lnTo>
                    <a:pt x="353" y="48"/>
                  </a:lnTo>
                  <a:lnTo>
                    <a:pt x="355" y="55"/>
                  </a:lnTo>
                  <a:lnTo>
                    <a:pt x="355" y="62"/>
                  </a:lnTo>
                  <a:lnTo>
                    <a:pt x="355" y="71"/>
                  </a:lnTo>
                  <a:lnTo>
                    <a:pt x="350" y="90"/>
                  </a:lnTo>
                  <a:lnTo>
                    <a:pt x="344" y="111"/>
                  </a:lnTo>
                  <a:lnTo>
                    <a:pt x="336" y="133"/>
                  </a:lnTo>
                  <a:lnTo>
                    <a:pt x="325" y="154"/>
                  </a:lnTo>
                  <a:lnTo>
                    <a:pt x="315" y="176"/>
                  </a:lnTo>
                  <a:lnTo>
                    <a:pt x="304" y="194"/>
                  </a:lnTo>
                  <a:lnTo>
                    <a:pt x="304" y="194"/>
                  </a:lnTo>
                  <a:lnTo>
                    <a:pt x="296" y="204"/>
                  </a:lnTo>
                  <a:lnTo>
                    <a:pt x="288" y="214"/>
                  </a:lnTo>
                  <a:lnTo>
                    <a:pt x="277" y="223"/>
                  </a:lnTo>
                  <a:lnTo>
                    <a:pt x="265" y="233"/>
                  </a:lnTo>
                  <a:lnTo>
                    <a:pt x="251" y="243"/>
                  </a:lnTo>
                  <a:lnTo>
                    <a:pt x="236" y="252"/>
                  </a:lnTo>
                  <a:lnTo>
                    <a:pt x="220" y="261"/>
                  </a:lnTo>
                  <a:lnTo>
                    <a:pt x="203" y="270"/>
                  </a:lnTo>
                  <a:lnTo>
                    <a:pt x="185" y="277"/>
                  </a:lnTo>
                  <a:lnTo>
                    <a:pt x="167" y="284"/>
                  </a:lnTo>
                  <a:lnTo>
                    <a:pt x="149" y="290"/>
                  </a:lnTo>
                  <a:lnTo>
                    <a:pt x="131" y="295"/>
                  </a:lnTo>
                  <a:lnTo>
                    <a:pt x="113" y="298"/>
                  </a:lnTo>
                  <a:lnTo>
                    <a:pt x="97" y="300"/>
                  </a:lnTo>
                  <a:lnTo>
                    <a:pt x="80" y="300"/>
                  </a:lnTo>
                  <a:lnTo>
                    <a:pt x="64" y="298"/>
                  </a:lnTo>
                  <a:lnTo>
                    <a:pt x="64" y="298"/>
                  </a:lnTo>
                  <a:lnTo>
                    <a:pt x="48" y="295"/>
                  </a:lnTo>
                  <a:lnTo>
                    <a:pt x="37" y="290"/>
                  </a:lnTo>
                  <a:lnTo>
                    <a:pt x="28" y="287"/>
                  </a:lnTo>
                  <a:lnTo>
                    <a:pt x="20" y="283"/>
                  </a:lnTo>
                  <a:lnTo>
                    <a:pt x="16" y="277"/>
                  </a:lnTo>
                  <a:lnTo>
                    <a:pt x="12" y="273"/>
                  </a:lnTo>
                  <a:lnTo>
                    <a:pt x="10" y="268"/>
                  </a:lnTo>
                  <a:lnTo>
                    <a:pt x="8" y="262"/>
                  </a:lnTo>
                  <a:lnTo>
                    <a:pt x="8" y="262"/>
                  </a:lnTo>
                  <a:lnTo>
                    <a:pt x="5" y="254"/>
                  </a:lnTo>
                  <a:lnTo>
                    <a:pt x="2" y="245"/>
                  </a:lnTo>
                  <a:lnTo>
                    <a:pt x="0" y="235"/>
                  </a:lnTo>
                  <a:lnTo>
                    <a:pt x="0" y="224"/>
                  </a:lnTo>
                  <a:lnTo>
                    <a:pt x="0" y="214"/>
                  </a:lnTo>
                  <a:lnTo>
                    <a:pt x="0" y="204"/>
                  </a:lnTo>
                  <a:lnTo>
                    <a:pt x="3" y="182"/>
                  </a:lnTo>
                  <a:lnTo>
                    <a:pt x="9" y="162"/>
                  </a:lnTo>
                  <a:lnTo>
                    <a:pt x="15" y="142"/>
                  </a:lnTo>
                  <a:lnTo>
                    <a:pt x="21" y="126"/>
                  </a:lnTo>
                  <a:lnTo>
                    <a:pt x="28" y="113"/>
                  </a:lnTo>
                  <a:lnTo>
                    <a:pt x="28" y="113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953"/>
            <p:cNvSpPr>
              <a:spLocks/>
            </p:cNvSpPr>
            <p:nvPr/>
          </p:nvSpPr>
          <p:spPr bwMode="auto">
            <a:xfrm flipH="1">
              <a:off x="8309084" y="3165196"/>
              <a:ext cx="349563" cy="255847"/>
            </a:xfrm>
            <a:custGeom>
              <a:avLst/>
              <a:gdLst>
                <a:gd name="T0" fmla="*/ 29 w 335"/>
                <a:gd name="T1" fmla="*/ 114 h 289"/>
                <a:gd name="T2" fmla="*/ 42 w 335"/>
                <a:gd name="T3" fmla="*/ 99 h 289"/>
                <a:gd name="T4" fmla="*/ 67 w 335"/>
                <a:gd name="T5" fmla="*/ 82 h 289"/>
                <a:gd name="T6" fmla="*/ 139 w 335"/>
                <a:gd name="T7" fmla="*/ 43 h 289"/>
                <a:gd name="T8" fmla="*/ 178 w 335"/>
                <a:gd name="T9" fmla="*/ 24 h 289"/>
                <a:gd name="T10" fmla="*/ 217 w 335"/>
                <a:gd name="T11" fmla="*/ 10 h 289"/>
                <a:gd name="T12" fmla="*/ 252 w 335"/>
                <a:gd name="T13" fmla="*/ 2 h 289"/>
                <a:gd name="T14" fmla="*/ 279 w 335"/>
                <a:gd name="T15" fmla="*/ 0 h 289"/>
                <a:gd name="T16" fmla="*/ 295 w 335"/>
                <a:gd name="T17" fmla="*/ 1 h 289"/>
                <a:gd name="T18" fmla="*/ 307 w 335"/>
                <a:gd name="T19" fmla="*/ 5 h 289"/>
                <a:gd name="T20" fmla="*/ 318 w 335"/>
                <a:gd name="T21" fmla="*/ 14 h 289"/>
                <a:gd name="T22" fmla="*/ 328 w 335"/>
                <a:gd name="T23" fmla="*/ 30 h 289"/>
                <a:gd name="T24" fmla="*/ 332 w 335"/>
                <a:gd name="T25" fmla="*/ 36 h 289"/>
                <a:gd name="T26" fmla="*/ 335 w 335"/>
                <a:gd name="T27" fmla="*/ 59 h 289"/>
                <a:gd name="T28" fmla="*/ 333 w 335"/>
                <a:gd name="T29" fmla="*/ 100 h 289"/>
                <a:gd name="T30" fmla="*/ 321 w 335"/>
                <a:gd name="T31" fmla="*/ 143 h 289"/>
                <a:gd name="T32" fmla="*/ 309 w 335"/>
                <a:gd name="T33" fmla="*/ 175 h 289"/>
                <a:gd name="T34" fmla="*/ 304 w 335"/>
                <a:gd name="T35" fmla="*/ 184 h 289"/>
                <a:gd name="T36" fmla="*/ 288 w 335"/>
                <a:gd name="T37" fmla="*/ 203 h 289"/>
                <a:gd name="T38" fmla="*/ 264 w 335"/>
                <a:gd name="T39" fmla="*/ 222 h 289"/>
                <a:gd name="T40" fmla="*/ 235 w 335"/>
                <a:gd name="T41" fmla="*/ 242 h 289"/>
                <a:gd name="T42" fmla="*/ 203 w 335"/>
                <a:gd name="T43" fmla="*/ 259 h 289"/>
                <a:gd name="T44" fmla="*/ 167 w 335"/>
                <a:gd name="T45" fmla="*/ 274 h 289"/>
                <a:gd name="T46" fmla="*/ 131 w 335"/>
                <a:gd name="T47" fmla="*/ 284 h 289"/>
                <a:gd name="T48" fmla="*/ 96 w 335"/>
                <a:gd name="T49" fmla="*/ 289 h 289"/>
                <a:gd name="T50" fmla="*/ 63 w 335"/>
                <a:gd name="T51" fmla="*/ 287 h 289"/>
                <a:gd name="T52" fmla="*/ 49 w 335"/>
                <a:gd name="T53" fmla="*/ 284 h 289"/>
                <a:gd name="T54" fmla="*/ 28 w 335"/>
                <a:gd name="T55" fmla="*/ 276 h 289"/>
                <a:gd name="T56" fmla="*/ 15 w 335"/>
                <a:gd name="T57" fmla="*/ 267 h 289"/>
                <a:gd name="T58" fmla="*/ 10 w 335"/>
                <a:gd name="T59" fmla="*/ 257 h 289"/>
                <a:gd name="T60" fmla="*/ 7 w 335"/>
                <a:gd name="T61" fmla="*/ 251 h 289"/>
                <a:gd name="T62" fmla="*/ 2 w 335"/>
                <a:gd name="T63" fmla="*/ 234 h 289"/>
                <a:gd name="T64" fmla="*/ 0 w 335"/>
                <a:gd name="T65" fmla="*/ 216 h 289"/>
                <a:gd name="T66" fmla="*/ 1 w 335"/>
                <a:gd name="T67" fmla="*/ 196 h 289"/>
                <a:gd name="T68" fmla="*/ 9 w 335"/>
                <a:gd name="T69" fmla="*/ 158 h 289"/>
                <a:gd name="T70" fmla="*/ 22 w 335"/>
                <a:gd name="T71" fmla="*/ 126 h 289"/>
                <a:gd name="T72" fmla="*/ 29 w 335"/>
                <a:gd name="T73" fmla="*/ 114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5" h="289">
                  <a:moveTo>
                    <a:pt x="29" y="114"/>
                  </a:moveTo>
                  <a:lnTo>
                    <a:pt x="29" y="114"/>
                  </a:lnTo>
                  <a:lnTo>
                    <a:pt x="33" y="108"/>
                  </a:lnTo>
                  <a:lnTo>
                    <a:pt x="42" y="99"/>
                  </a:lnTo>
                  <a:lnTo>
                    <a:pt x="53" y="90"/>
                  </a:lnTo>
                  <a:lnTo>
                    <a:pt x="67" y="82"/>
                  </a:lnTo>
                  <a:lnTo>
                    <a:pt x="100" y="62"/>
                  </a:lnTo>
                  <a:lnTo>
                    <a:pt x="139" y="43"/>
                  </a:lnTo>
                  <a:lnTo>
                    <a:pt x="158" y="33"/>
                  </a:lnTo>
                  <a:lnTo>
                    <a:pt x="178" y="24"/>
                  </a:lnTo>
                  <a:lnTo>
                    <a:pt x="198" y="17"/>
                  </a:lnTo>
                  <a:lnTo>
                    <a:pt x="217" y="10"/>
                  </a:lnTo>
                  <a:lnTo>
                    <a:pt x="235" y="5"/>
                  </a:lnTo>
                  <a:lnTo>
                    <a:pt x="252" y="2"/>
                  </a:lnTo>
                  <a:lnTo>
                    <a:pt x="267" y="0"/>
                  </a:lnTo>
                  <a:lnTo>
                    <a:pt x="279" y="0"/>
                  </a:lnTo>
                  <a:lnTo>
                    <a:pt x="279" y="0"/>
                  </a:lnTo>
                  <a:lnTo>
                    <a:pt x="295" y="1"/>
                  </a:lnTo>
                  <a:lnTo>
                    <a:pt x="301" y="2"/>
                  </a:lnTo>
                  <a:lnTo>
                    <a:pt x="307" y="5"/>
                  </a:lnTo>
                  <a:lnTo>
                    <a:pt x="313" y="8"/>
                  </a:lnTo>
                  <a:lnTo>
                    <a:pt x="318" y="14"/>
                  </a:lnTo>
                  <a:lnTo>
                    <a:pt x="324" y="21"/>
                  </a:lnTo>
                  <a:lnTo>
                    <a:pt x="328" y="30"/>
                  </a:lnTo>
                  <a:lnTo>
                    <a:pt x="328" y="30"/>
                  </a:lnTo>
                  <a:lnTo>
                    <a:pt x="332" y="36"/>
                  </a:lnTo>
                  <a:lnTo>
                    <a:pt x="333" y="43"/>
                  </a:lnTo>
                  <a:lnTo>
                    <a:pt x="335" y="59"/>
                  </a:lnTo>
                  <a:lnTo>
                    <a:pt x="335" y="78"/>
                  </a:lnTo>
                  <a:lnTo>
                    <a:pt x="333" y="100"/>
                  </a:lnTo>
                  <a:lnTo>
                    <a:pt x="328" y="122"/>
                  </a:lnTo>
                  <a:lnTo>
                    <a:pt x="321" y="143"/>
                  </a:lnTo>
                  <a:lnTo>
                    <a:pt x="314" y="165"/>
                  </a:lnTo>
                  <a:lnTo>
                    <a:pt x="309" y="175"/>
                  </a:lnTo>
                  <a:lnTo>
                    <a:pt x="304" y="184"/>
                  </a:lnTo>
                  <a:lnTo>
                    <a:pt x="304" y="184"/>
                  </a:lnTo>
                  <a:lnTo>
                    <a:pt x="297" y="193"/>
                  </a:lnTo>
                  <a:lnTo>
                    <a:pt x="288" y="203"/>
                  </a:lnTo>
                  <a:lnTo>
                    <a:pt x="277" y="212"/>
                  </a:lnTo>
                  <a:lnTo>
                    <a:pt x="264" y="222"/>
                  </a:lnTo>
                  <a:lnTo>
                    <a:pt x="251" y="232"/>
                  </a:lnTo>
                  <a:lnTo>
                    <a:pt x="235" y="242"/>
                  </a:lnTo>
                  <a:lnTo>
                    <a:pt x="219" y="250"/>
                  </a:lnTo>
                  <a:lnTo>
                    <a:pt x="203" y="259"/>
                  </a:lnTo>
                  <a:lnTo>
                    <a:pt x="185" y="266"/>
                  </a:lnTo>
                  <a:lnTo>
                    <a:pt x="167" y="274"/>
                  </a:lnTo>
                  <a:lnTo>
                    <a:pt x="149" y="279"/>
                  </a:lnTo>
                  <a:lnTo>
                    <a:pt x="131" y="284"/>
                  </a:lnTo>
                  <a:lnTo>
                    <a:pt x="113" y="287"/>
                  </a:lnTo>
                  <a:lnTo>
                    <a:pt x="96" y="289"/>
                  </a:lnTo>
                  <a:lnTo>
                    <a:pt x="79" y="289"/>
                  </a:lnTo>
                  <a:lnTo>
                    <a:pt x="63" y="287"/>
                  </a:lnTo>
                  <a:lnTo>
                    <a:pt x="63" y="287"/>
                  </a:lnTo>
                  <a:lnTo>
                    <a:pt x="49" y="284"/>
                  </a:lnTo>
                  <a:lnTo>
                    <a:pt x="37" y="280"/>
                  </a:lnTo>
                  <a:lnTo>
                    <a:pt x="28" y="276"/>
                  </a:lnTo>
                  <a:lnTo>
                    <a:pt x="21" y="272"/>
                  </a:lnTo>
                  <a:lnTo>
                    <a:pt x="15" y="267"/>
                  </a:lnTo>
                  <a:lnTo>
                    <a:pt x="12" y="262"/>
                  </a:lnTo>
                  <a:lnTo>
                    <a:pt x="10" y="257"/>
                  </a:lnTo>
                  <a:lnTo>
                    <a:pt x="7" y="251"/>
                  </a:lnTo>
                  <a:lnTo>
                    <a:pt x="7" y="251"/>
                  </a:lnTo>
                  <a:lnTo>
                    <a:pt x="4" y="244"/>
                  </a:lnTo>
                  <a:lnTo>
                    <a:pt x="2" y="234"/>
                  </a:lnTo>
                  <a:lnTo>
                    <a:pt x="0" y="225"/>
                  </a:lnTo>
                  <a:lnTo>
                    <a:pt x="0" y="216"/>
                  </a:lnTo>
                  <a:lnTo>
                    <a:pt x="0" y="206"/>
                  </a:lnTo>
                  <a:lnTo>
                    <a:pt x="1" y="196"/>
                  </a:lnTo>
                  <a:lnTo>
                    <a:pt x="4" y="177"/>
                  </a:lnTo>
                  <a:lnTo>
                    <a:pt x="9" y="158"/>
                  </a:lnTo>
                  <a:lnTo>
                    <a:pt x="15" y="141"/>
                  </a:lnTo>
                  <a:lnTo>
                    <a:pt x="22" y="126"/>
                  </a:lnTo>
                  <a:lnTo>
                    <a:pt x="29" y="114"/>
                  </a:lnTo>
                  <a:lnTo>
                    <a:pt x="29" y="114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954"/>
            <p:cNvSpPr>
              <a:spLocks/>
            </p:cNvSpPr>
            <p:nvPr/>
          </p:nvSpPr>
          <p:spPr bwMode="auto">
            <a:xfrm flipH="1">
              <a:off x="7191729" y="3583287"/>
              <a:ext cx="1466918" cy="561614"/>
            </a:xfrm>
            <a:custGeom>
              <a:avLst/>
              <a:gdLst>
                <a:gd name="T0" fmla="*/ 1003 w 1413"/>
                <a:gd name="T1" fmla="*/ 0 h 630"/>
                <a:gd name="T2" fmla="*/ 1413 w 1413"/>
                <a:gd name="T3" fmla="*/ 187 h 630"/>
                <a:gd name="T4" fmla="*/ 445 w 1413"/>
                <a:gd name="T5" fmla="*/ 630 h 630"/>
                <a:gd name="T6" fmla="*/ 0 w 1413"/>
                <a:gd name="T7" fmla="*/ 427 h 630"/>
                <a:gd name="T8" fmla="*/ 147 w 1413"/>
                <a:gd name="T9" fmla="*/ 360 h 630"/>
                <a:gd name="T10" fmla="*/ 147 w 1413"/>
                <a:gd name="T11" fmla="*/ 360 h 630"/>
                <a:gd name="T12" fmla="*/ 163 w 1413"/>
                <a:gd name="T13" fmla="*/ 366 h 630"/>
                <a:gd name="T14" fmla="*/ 179 w 1413"/>
                <a:gd name="T15" fmla="*/ 371 h 630"/>
                <a:gd name="T16" fmla="*/ 196 w 1413"/>
                <a:gd name="T17" fmla="*/ 374 h 630"/>
                <a:gd name="T18" fmla="*/ 214 w 1413"/>
                <a:gd name="T19" fmla="*/ 379 h 630"/>
                <a:gd name="T20" fmla="*/ 231 w 1413"/>
                <a:gd name="T21" fmla="*/ 381 h 630"/>
                <a:gd name="T22" fmla="*/ 249 w 1413"/>
                <a:gd name="T23" fmla="*/ 383 h 630"/>
                <a:gd name="T24" fmla="*/ 270 w 1413"/>
                <a:gd name="T25" fmla="*/ 384 h 630"/>
                <a:gd name="T26" fmla="*/ 289 w 1413"/>
                <a:gd name="T27" fmla="*/ 385 h 630"/>
                <a:gd name="T28" fmla="*/ 289 w 1413"/>
                <a:gd name="T29" fmla="*/ 385 h 630"/>
                <a:gd name="T30" fmla="*/ 313 w 1413"/>
                <a:gd name="T31" fmla="*/ 384 h 630"/>
                <a:gd name="T32" fmla="*/ 337 w 1413"/>
                <a:gd name="T33" fmla="*/ 382 h 630"/>
                <a:gd name="T34" fmla="*/ 359 w 1413"/>
                <a:gd name="T35" fmla="*/ 380 h 630"/>
                <a:gd name="T36" fmla="*/ 381 w 1413"/>
                <a:gd name="T37" fmla="*/ 376 h 630"/>
                <a:gd name="T38" fmla="*/ 401 w 1413"/>
                <a:gd name="T39" fmla="*/ 370 h 630"/>
                <a:gd name="T40" fmla="*/ 421 w 1413"/>
                <a:gd name="T41" fmla="*/ 364 h 630"/>
                <a:gd name="T42" fmla="*/ 439 w 1413"/>
                <a:gd name="T43" fmla="*/ 357 h 630"/>
                <a:gd name="T44" fmla="*/ 456 w 1413"/>
                <a:gd name="T45" fmla="*/ 349 h 630"/>
                <a:gd name="T46" fmla="*/ 472 w 1413"/>
                <a:gd name="T47" fmla="*/ 340 h 630"/>
                <a:gd name="T48" fmla="*/ 485 w 1413"/>
                <a:gd name="T49" fmla="*/ 330 h 630"/>
                <a:gd name="T50" fmla="*/ 496 w 1413"/>
                <a:gd name="T51" fmla="*/ 320 h 630"/>
                <a:gd name="T52" fmla="*/ 506 w 1413"/>
                <a:gd name="T53" fmla="*/ 310 h 630"/>
                <a:gd name="T54" fmla="*/ 514 w 1413"/>
                <a:gd name="T55" fmla="*/ 298 h 630"/>
                <a:gd name="T56" fmla="*/ 520 w 1413"/>
                <a:gd name="T57" fmla="*/ 286 h 630"/>
                <a:gd name="T58" fmla="*/ 523 w 1413"/>
                <a:gd name="T59" fmla="*/ 274 h 630"/>
                <a:gd name="T60" fmla="*/ 525 w 1413"/>
                <a:gd name="T61" fmla="*/ 261 h 630"/>
                <a:gd name="T62" fmla="*/ 525 w 1413"/>
                <a:gd name="T63" fmla="*/ 261 h 630"/>
                <a:gd name="T64" fmla="*/ 524 w 1413"/>
                <a:gd name="T65" fmla="*/ 251 h 630"/>
                <a:gd name="T66" fmla="*/ 522 w 1413"/>
                <a:gd name="T67" fmla="*/ 243 h 630"/>
                <a:gd name="T68" fmla="*/ 519 w 1413"/>
                <a:gd name="T69" fmla="*/ 233 h 630"/>
                <a:gd name="T70" fmla="*/ 514 w 1413"/>
                <a:gd name="T71" fmla="*/ 224 h 630"/>
                <a:gd name="T72" fmla="*/ 1003 w 1413"/>
                <a:gd name="T73" fmla="*/ 0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13" h="630">
                  <a:moveTo>
                    <a:pt x="1003" y="0"/>
                  </a:moveTo>
                  <a:lnTo>
                    <a:pt x="1413" y="187"/>
                  </a:lnTo>
                  <a:lnTo>
                    <a:pt x="445" y="630"/>
                  </a:lnTo>
                  <a:lnTo>
                    <a:pt x="0" y="427"/>
                  </a:lnTo>
                  <a:lnTo>
                    <a:pt x="147" y="360"/>
                  </a:lnTo>
                  <a:lnTo>
                    <a:pt x="147" y="360"/>
                  </a:lnTo>
                  <a:lnTo>
                    <a:pt x="163" y="366"/>
                  </a:lnTo>
                  <a:lnTo>
                    <a:pt x="179" y="371"/>
                  </a:lnTo>
                  <a:lnTo>
                    <a:pt x="196" y="374"/>
                  </a:lnTo>
                  <a:lnTo>
                    <a:pt x="214" y="379"/>
                  </a:lnTo>
                  <a:lnTo>
                    <a:pt x="231" y="381"/>
                  </a:lnTo>
                  <a:lnTo>
                    <a:pt x="249" y="383"/>
                  </a:lnTo>
                  <a:lnTo>
                    <a:pt x="270" y="384"/>
                  </a:lnTo>
                  <a:lnTo>
                    <a:pt x="289" y="385"/>
                  </a:lnTo>
                  <a:lnTo>
                    <a:pt x="289" y="385"/>
                  </a:lnTo>
                  <a:lnTo>
                    <a:pt x="313" y="384"/>
                  </a:lnTo>
                  <a:lnTo>
                    <a:pt x="337" y="382"/>
                  </a:lnTo>
                  <a:lnTo>
                    <a:pt x="359" y="380"/>
                  </a:lnTo>
                  <a:lnTo>
                    <a:pt x="381" y="376"/>
                  </a:lnTo>
                  <a:lnTo>
                    <a:pt x="401" y="370"/>
                  </a:lnTo>
                  <a:lnTo>
                    <a:pt x="421" y="364"/>
                  </a:lnTo>
                  <a:lnTo>
                    <a:pt x="439" y="357"/>
                  </a:lnTo>
                  <a:lnTo>
                    <a:pt x="456" y="349"/>
                  </a:lnTo>
                  <a:lnTo>
                    <a:pt x="472" y="340"/>
                  </a:lnTo>
                  <a:lnTo>
                    <a:pt x="485" y="330"/>
                  </a:lnTo>
                  <a:lnTo>
                    <a:pt x="496" y="320"/>
                  </a:lnTo>
                  <a:lnTo>
                    <a:pt x="506" y="310"/>
                  </a:lnTo>
                  <a:lnTo>
                    <a:pt x="514" y="298"/>
                  </a:lnTo>
                  <a:lnTo>
                    <a:pt x="520" y="286"/>
                  </a:lnTo>
                  <a:lnTo>
                    <a:pt x="523" y="274"/>
                  </a:lnTo>
                  <a:lnTo>
                    <a:pt x="525" y="261"/>
                  </a:lnTo>
                  <a:lnTo>
                    <a:pt x="525" y="261"/>
                  </a:lnTo>
                  <a:lnTo>
                    <a:pt x="524" y="251"/>
                  </a:lnTo>
                  <a:lnTo>
                    <a:pt x="522" y="243"/>
                  </a:lnTo>
                  <a:lnTo>
                    <a:pt x="519" y="233"/>
                  </a:lnTo>
                  <a:lnTo>
                    <a:pt x="514" y="224"/>
                  </a:lnTo>
                  <a:lnTo>
                    <a:pt x="1003" y="0"/>
                  </a:lnTo>
                  <a:close/>
                </a:path>
              </a:pathLst>
            </a:custGeom>
            <a:solidFill>
              <a:srgbClr val="ABD7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955"/>
            <p:cNvSpPr>
              <a:spLocks/>
            </p:cNvSpPr>
            <p:nvPr/>
          </p:nvSpPr>
          <p:spPr bwMode="auto">
            <a:xfrm flipH="1">
              <a:off x="7191729" y="3583287"/>
              <a:ext cx="1466918" cy="561614"/>
            </a:xfrm>
            <a:custGeom>
              <a:avLst/>
              <a:gdLst>
                <a:gd name="T0" fmla="*/ 1003 w 1413"/>
                <a:gd name="T1" fmla="*/ 0 h 630"/>
                <a:gd name="T2" fmla="*/ 1413 w 1413"/>
                <a:gd name="T3" fmla="*/ 187 h 630"/>
                <a:gd name="T4" fmla="*/ 445 w 1413"/>
                <a:gd name="T5" fmla="*/ 630 h 630"/>
                <a:gd name="T6" fmla="*/ 0 w 1413"/>
                <a:gd name="T7" fmla="*/ 427 h 630"/>
                <a:gd name="T8" fmla="*/ 147 w 1413"/>
                <a:gd name="T9" fmla="*/ 360 h 630"/>
                <a:gd name="T10" fmla="*/ 147 w 1413"/>
                <a:gd name="T11" fmla="*/ 360 h 630"/>
                <a:gd name="T12" fmla="*/ 163 w 1413"/>
                <a:gd name="T13" fmla="*/ 366 h 630"/>
                <a:gd name="T14" fmla="*/ 179 w 1413"/>
                <a:gd name="T15" fmla="*/ 371 h 630"/>
                <a:gd name="T16" fmla="*/ 196 w 1413"/>
                <a:gd name="T17" fmla="*/ 374 h 630"/>
                <a:gd name="T18" fmla="*/ 214 w 1413"/>
                <a:gd name="T19" fmla="*/ 379 h 630"/>
                <a:gd name="T20" fmla="*/ 231 w 1413"/>
                <a:gd name="T21" fmla="*/ 381 h 630"/>
                <a:gd name="T22" fmla="*/ 249 w 1413"/>
                <a:gd name="T23" fmla="*/ 383 h 630"/>
                <a:gd name="T24" fmla="*/ 270 w 1413"/>
                <a:gd name="T25" fmla="*/ 384 h 630"/>
                <a:gd name="T26" fmla="*/ 289 w 1413"/>
                <a:gd name="T27" fmla="*/ 385 h 630"/>
                <a:gd name="T28" fmla="*/ 289 w 1413"/>
                <a:gd name="T29" fmla="*/ 385 h 630"/>
                <a:gd name="T30" fmla="*/ 313 w 1413"/>
                <a:gd name="T31" fmla="*/ 384 h 630"/>
                <a:gd name="T32" fmla="*/ 337 w 1413"/>
                <a:gd name="T33" fmla="*/ 382 h 630"/>
                <a:gd name="T34" fmla="*/ 359 w 1413"/>
                <a:gd name="T35" fmla="*/ 380 h 630"/>
                <a:gd name="T36" fmla="*/ 381 w 1413"/>
                <a:gd name="T37" fmla="*/ 376 h 630"/>
                <a:gd name="T38" fmla="*/ 401 w 1413"/>
                <a:gd name="T39" fmla="*/ 370 h 630"/>
                <a:gd name="T40" fmla="*/ 421 w 1413"/>
                <a:gd name="T41" fmla="*/ 364 h 630"/>
                <a:gd name="T42" fmla="*/ 439 w 1413"/>
                <a:gd name="T43" fmla="*/ 357 h 630"/>
                <a:gd name="T44" fmla="*/ 456 w 1413"/>
                <a:gd name="T45" fmla="*/ 349 h 630"/>
                <a:gd name="T46" fmla="*/ 472 w 1413"/>
                <a:gd name="T47" fmla="*/ 340 h 630"/>
                <a:gd name="T48" fmla="*/ 485 w 1413"/>
                <a:gd name="T49" fmla="*/ 330 h 630"/>
                <a:gd name="T50" fmla="*/ 496 w 1413"/>
                <a:gd name="T51" fmla="*/ 320 h 630"/>
                <a:gd name="T52" fmla="*/ 506 w 1413"/>
                <a:gd name="T53" fmla="*/ 310 h 630"/>
                <a:gd name="T54" fmla="*/ 514 w 1413"/>
                <a:gd name="T55" fmla="*/ 298 h 630"/>
                <a:gd name="T56" fmla="*/ 520 w 1413"/>
                <a:gd name="T57" fmla="*/ 286 h 630"/>
                <a:gd name="T58" fmla="*/ 523 w 1413"/>
                <a:gd name="T59" fmla="*/ 274 h 630"/>
                <a:gd name="T60" fmla="*/ 525 w 1413"/>
                <a:gd name="T61" fmla="*/ 261 h 630"/>
                <a:gd name="T62" fmla="*/ 525 w 1413"/>
                <a:gd name="T63" fmla="*/ 261 h 630"/>
                <a:gd name="T64" fmla="*/ 524 w 1413"/>
                <a:gd name="T65" fmla="*/ 251 h 630"/>
                <a:gd name="T66" fmla="*/ 522 w 1413"/>
                <a:gd name="T67" fmla="*/ 243 h 630"/>
                <a:gd name="T68" fmla="*/ 519 w 1413"/>
                <a:gd name="T69" fmla="*/ 233 h 630"/>
                <a:gd name="T70" fmla="*/ 514 w 1413"/>
                <a:gd name="T71" fmla="*/ 224 h 630"/>
                <a:gd name="T72" fmla="*/ 1003 w 1413"/>
                <a:gd name="T73" fmla="*/ 0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13" h="630">
                  <a:moveTo>
                    <a:pt x="1003" y="0"/>
                  </a:moveTo>
                  <a:lnTo>
                    <a:pt x="1413" y="187"/>
                  </a:lnTo>
                  <a:lnTo>
                    <a:pt x="445" y="630"/>
                  </a:lnTo>
                  <a:lnTo>
                    <a:pt x="0" y="427"/>
                  </a:lnTo>
                  <a:lnTo>
                    <a:pt x="147" y="360"/>
                  </a:lnTo>
                  <a:lnTo>
                    <a:pt x="147" y="360"/>
                  </a:lnTo>
                  <a:lnTo>
                    <a:pt x="163" y="366"/>
                  </a:lnTo>
                  <a:lnTo>
                    <a:pt x="179" y="371"/>
                  </a:lnTo>
                  <a:lnTo>
                    <a:pt x="196" y="374"/>
                  </a:lnTo>
                  <a:lnTo>
                    <a:pt x="214" y="379"/>
                  </a:lnTo>
                  <a:lnTo>
                    <a:pt x="231" y="381"/>
                  </a:lnTo>
                  <a:lnTo>
                    <a:pt x="249" y="383"/>
                  </a:lnTo>
                  <a:lnTo>
                    <a:pt x="270" y="384"/>
                  </a:lnTo>
                  <a:lnTo>
                    <a:pt x="289" y="385"/>
                  </a:lnTo>
                  <a:lnTo>
                    <a:pt x="289" y="385"/>
                  </a:lnTo>
                  <a:lnTo>
                    <a:pt x="313" y="384"/>
                  </a:lnTo>
                  <a:lnTo>
                    <a:pt x="337" y="382"/>
                  </a:lnTo>
                  <a:lnTo>
                    <a:pt x="359" y="380"/>
                  </a:lnTo>
                  <a:lnTo>
                    <a:pt x="381" y="376"/>
                  </a:lnTo>
                  <a:lnTo>
                    <a:pt x="401" y="370"/>
                  </a:lnTo>
                  <a:lnTo>
                    <a:pt x="421" y="364"/>
                  </a:lnTo>
                  <a:lnTo>
                    <a:pt x="439" y="357"/>
                  </a:lnTo>
                  <a:lnTo>
                    <a:pt x="456" y="349"/>
                  </a:lnTo>
                  <a:lnTo>
                    <a:pt x="472" y="340"/>
                  </a:lnTo>
                  <a:lnTo>
                    <a:pt x="485" y="330"/>
                  </a:lnTo>
                  <a:lnTo>
                    <a:pt x="496" y="320"/>
                  </a:lnTo>
                  <a:lnTo>
                    <a:pt x="506" y="310"/>
                  </a:lnTo>
                  <a:lnTo>
                    <a:pt x="514" y="298"/>
                  </a:lnTo>
                  <a:lnTo>
                    <a:pt x="520" y="286"/>
                  </a:lnTo>
                  <a:lnTo>
                    <a:pt x="523" y="274"/>
                  </a:lnTo>
                  <a:lnTo>
                    <a:pt x="525" y="261"/>
                  </a:lnTo>
                  <a:lnTo>
                    <a:pt x="525" y="261"/>
                  </a:lnTo>
                  <a:lnTo>
                    <a:pt x="524" y="251"/>
                  </a:lnTo>
                  <a:lnTo>
                    <a:pt x="522" y="243"/>
                  </a:lnTo>
                  <a:lnTo>
                    <a:pt x="519" y="233"/>
                  </a:lnTo>
                  <a:lnTo>
                    <a:pt x="514" y="224"/>
                  </a:lnTo>
                  <a:lnTo>
                    <a:pt x="100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956"/>
            <p:cNvSpPr>
              <a:spLocks/>
            </p:cNvSpPr>
            <p:nvPr/>
          </p:nvSpPr>
          <p:spPr bwMode="auto">
            <a:xfrm flipH="1">
              <a:off x="8115575" y="3782972"/>
              <a:ext cx="393259" cy="143524"/>
            </a:xfrm>
            <a:custGeom>
              <a:avLst/>
              <a:gdLst>
                <a:gd name="T0" fmla="*/ 367 w 378"/>
                <a:gd name="T1" fmla="*/ 0 h 161"/>
                <a:gd name="T2" fmla="*/ 367 w 378"/>
                <a:gd name="T3" fmla="*/ 0 h 161"/>
                <a:gd name="T4" fmla="*/ 372 w 378"/>
                <a:gd name="T5" fmla="*/ 9 h 161"/>
                <a:gd name="T6" fmla="*/ 375 w 378"/>
                <a:gd name="T7" fmla="*/ 19 h 161"/>
                <a:gd name="T8" fmla="*/ 377 w 378"/>
                <a:gd name="T9" fmla="*/ 27 h 161"/>
                <a:gd name="T10" fmla="*/ 378 w 378"/>
                <a:gd name="T11" fmla="*/ 37 h 161"/>
                <a:gd name="T12" fmla="*/ 378 w 378"/>
                <a:gd name="T13" fmla="*/ 37 h 161"/>
                <a:gd name="T14" fmla="*/ 376 w 378"/>
                <a:gd name="T15" fmla="*/ 50 h 161"/>
                <a:gd name="T16" fmla="*/ 373 w 378"/>
                <a:gd name="T17" fmla="*/ 62 h 161"/>
                <a:gd name="T18" fmla="*/ 367 w 378"/>
                <a:gd name="T19" fmla="*/ 74 h 161"/>
                <a:gd name="T20" fmla="*/ 359 w 378"/>
                <a:gd name="T21" fmla="*/ 86 h 161"/>
                <a:gd name="T22" fmla="*/ 349 w 378"/>
                <a:gd name="T23" fmla="*/ 96 h 161"/>
                <a:gd name="T24" fmla="*/ 338 w 378"/>
                <a:gd name="T25" fmla="*/ 106 h 161"/>
                <a:gd name="T26" fmla="*/ 325 w 378"/>
                <a:gd name="T27" fmla="*/ 116 h 161"/>
                <a:gd name="T28" fmla="*/ 309 w 378"/>
                <a:gd name="T29" fmla="*/ 125 h 161"/>
                <a:gd name="T30" fmla="*/ 292 w 378"/>
                <a:gd name="T31" fmla="*/ 133 h 161"/>
                <a:gd name="T32" fmla="*/ 274 w 378"/>
                <a:gd name="T33" fmla="*/ 140 h 161"/>
                <a:gd name="T34" fmla="*/ 254 w 378"/>
                <a:gd name="T35" fmla="*/ 146 h 161"/>
                <a:gd name="T36" fmla="*/ 234 w 378"/>
                <a:gd name="T37" fmla="*/ 152 h 161"/>
                <a:gd name="T38" fmla="*/ 212 w 378"/>
                <a:gd name="T39" fmla="*/ 156 h 161"/>
                <a:gd name="T40" fmla="*/ 190 w 378"/>
                <a:gd name="T41" fmla="*/ 158 h 161"/>
                <a:gd name="T42" fmla="*/ 166 w 378"/>
                <a:gd name="T43" fmla="*/ 160 h 161"/>
                <a:gd name="T44" fmla="*/ 142 w 378"/>
                <a:gd name="T45" fmla="*/ 161 h 161"/>
                <a:gd name="T46" fmla="*/ 142 w 378"/>
                <a:gd name="T47" fmla="*/ 161 h 161"/>
                <a:gd name="T48" fmla="*/ 123 w 378"/>
                <a:gd name="T49" fmla="*/ 160 h 161"/>
                <a:gd name="T50" fmla="*/ 102 w 378"/>
                <a:gd name="T51" fmla="*/ 159 h 161"/>
                <a:gd name="T52" fmla="*/ 84 w 378"/>
                <a:gd name="T53" fmla="*/ 157 h 161"/>
                <a:gd name="T54" fmla="*/ 67 w 378"/>
                <a:gd name="T55" fmla="*/ 155 h 161"/>
                <a:gd name="T56" fmla="*/ 49 w 378"/>
                <a:gd name="T57" fmla="*/ 150 h 161"/>
                <a:gd name="T58" fmla="*/ 32 w 378"/>
                <a:gd name="T59" fmla="*/ 147 h 161"/>
                <a:gd name="T60" fmla="*/ 16 w 378"/>
                <a:gd name="T61" fmla="*/ 142 h 161"/>
                <a:gd name="T62" fmla="*/ 0 w 378"/>
                <a:gd name="T63" fmla="*/ 136 h 161"/>
                <a:gd name="T64" fmla="*/ 33 w 378"/>
                <a:gd name="T65" fmla="*/ 121 h 161"/>
                <a:gd name="T66" fmla="*/ 33 w 378"/>
                <a:gd name="T67" fmla="*/ 121 h 161"/>
                <a:gd name="T68" fmla="*/ 41 w 378"/>
                <a:gd name="T69" fmla="*/ 119 h 161"/>
                <a:gd name="T70" fmla="*/ 89 w 378"/>
                <a:gd name="T71" fmla="*/ 95 h 161"/>
                <a:gd name="T72" fmla="*/ 141 w 378"/>
                <a:gd name="T73" fmla="*/ 72 h 161"/>
                <a:gd name="T74" fmla="*/ 237 w 378"/>
                <a:gd name="T75" fmla="*/ 120 h 161"/>
                <a:gd name="T76" fmla="*/ 237 w 378"/>
                <a:gd name="T77" fmla="*/ 120 h 161"/>
                <a:gd name="T78" fmla="*/ 245 w 378"/>
                <a:gd name="T79" fmla="*/ 123 h 161"/>
                <a:gd name="T80" fmla="*/ 253 w 378"/>
                <a:gd name="T81" fmla="*/ 125 h 161"/>
                <a:gd name="T82" fmla="*/ 253 w 378"/>
                <a:gd name="T83" fmla="*/ 125 h 161"/>
                <a:gd name="T84" fmla="*/ 263 w 378"/>
                <a:gd name="T85" fmla="*/ 123 h 161"/>
                <a:gd name="T86" fmla="*/ 271 w 378"/>
                <a:gd name="T87" fmla="*/ 120 h 161"/>
                <a:gd name="T88" fmla="*/ 279 w 378"/>
                <a:gd name="T89" fmla="*/ 114 h 161"/>
                <a:gd name="T90" fmla="*/ 282 w 378"/>
                <a:gd name="T91" fmla="*/ 110 h 161"/>
                <a:gd name="T92" fmla="*/ 284 w 378"/>
                <a:gd name="T93" fmla="*/ 106 h 161"/>
                <a:gd name="T94" fmla="*/ 284 w 378"/>
                <a:gd name="T95" fmla="*/ 106 h 161"/>
                <a:gd name="T96" fmla="*/ 286 w 378"/>
                <a:gd name="T97" fmla="*/ 101 h 161"/>
                <a:gd name="T98" fmla="*/ 288 w 378"/>
                <a:gd name="T99" fmla="*/ 94 h 161"/>
                <a:gd name="T100" fmla="*/ 288 w 378"/>
                <a:gd name="T101" fmla="*/ 88 h 161"/>
                <a:gd name="T102" fmla="*/ 286 w 378"/>
                <a:gd name="T103" fmla="*/ 81 h 161"/>
                <a:gd name="T104" fmla="*/ 284 w 378"/>
                <a:gd name="T105" fmla="*/ 75 h 161"/>
                <a:gd name="T106" fmla="*/ 280 w 378"/>
                <a:gd name="T107" fmla="*/ 71 h 161"/>
                <a:gd name="T108" fmla="*/ 275 w 378"/>
                <a:gd name="T109" fmla="*/ 65 h 161"/>
                <a:gd name="T110" fmla="*/ 270 w 378"/>
                <a:gd name="T111" fmla="*/ 62 h 161"/>
                <a:gd name="T112" fmla="*/ 219 w 378"/>
                <a:gd name="T113" fmla="*/ 36 h 161"/>
                <a:gd name="T114" fmla="*/ 263 w 378"/>
                <a:gd name="T115" fmla="*/ 17 h 161"/>
                <a:gd name="T116" fmla="*/ 298 w 378"/>
                <a:gd name="T117" fmla="*/ 33 h 161"/>
                <a:gd name="T118" fmla="*/ 367 w 378"/>
                <a:gd name="T119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78" h="161">
                  <a:moveTo>
                    <a:pt x="367" y="0"/>
                  </a:moveTo>
                  <a:lnTo>
                    <a:pt x="367" y="0"/>
                  </a:lnTo>
                  <a:lnTo>
                    <a:pt x="372" y="9"/>
                  </a:lnTo>
                  <a:lnTo>
                    <a:pt x="375" y="19"/>
                  </a:lnTo>
                  <a:lnTo>
                    <a:pt x="377" y="27"/>
                  </a:lnTo>
                  <a:lnTo>
                    <a:pt x="378" y="37"/>
                  </a:lnTo>
                  <a:lnTo>
                    <a:pt x="378" y="37"/>
                  </a:lnTo>
                  <a:lnTo>
                    <a:pt x="376" y="50"/>
                  </a:lnTo>
                  <a:lnTo>
                    <a:pt x="373" y="62"/>
                  </a:lnTo>
                  <a:lnTo>
                    <a:pt x="367" y="74"/>
                  </a:lnTo>
                  <a:lnTo>
                    <a:pt x="359" y="86"/>
                  </a:lnTo>
                  <a:lnTo>
                    <a:pt x="349" y="96"/>
                  </a:lnTo>
                  <a:lnTo>
                    <a:pt x="338" y="106"/>
                  </a:lnTo>
                  <a:lnTo>
                    <a:pt x="325" y="116"/>
                  </a:lnTo>
                  <a:lnTo>
                    <a:pt x="309" y="125"/>
                  </a:lnTo>
                  <a:lnTo>
                    <a:pt x="292" y="133"/>
                  </a:lnTo>
                  <a:lnTo>
                    <a:pt x="274" y="140"/>
                  </a:lnTo>
                  <a:lnTo>
                    <a:pt x="254" y="146"/>
                  </a:lnTo>
                  <a:lnTo>
                    <a:pt x="234" y="152"/>
                  </a:lnTo>
                  <a:lnTo>
                    <a:pt x="212" y="156"/>
                  </a:lnTo>
                  <a:lnTo>
                    <a:pt x="190" y="158"/>
                  </a:lnTo>
                  <a:lnTo>
                    <a:pt x="166" y="160"/>
                  </a:lnTo>
                  <a:lnTo>
                    <a:pt x="142" y="161"/>
                  </a:lnTo>
                  <a:lnTo>
                    <a:pt x="142" y="161"/>
                  </a:lnTo>
                  <a:lnTo>
                    <a:pt x="123" y="160"/>
                  </a:lnTo>
                  <a:lnTo>
                    <a:pt x="102" y="159"/>
                  </a:lnTo>
                  <a:lnTo>
                    <a:pt x="84" y="157"/>
                  </a:lnTo>
                  <a:lnTo>
                    <a:pt x="67" y="155"/>
                  </a:lnTo>
                  <a:lnTo>
                    <a:pt x="49" y="150"/>
                  </a:lnTo>
                  <a:lnTo>
                    <a:pt x="32" y="147"/>
                  </a:lnTo>
                  <a:lnTo>
                    <a:pt x="16" y="142"/>
                  </a:lnTo>
                  <a:lnTo>
                    <a:pt x="0" y="136"/>
                  </a:lnTo>
                  <a:lnTo>
                    <a:pt x="33" y="121"/>
                  </a:lnTo>
                  <a:lnTo>
                    <a:pt x="33" y="121"/>
                  </a:lnTo>
                  <a:lnTo>
                    <a:pt x="41" y="119"/>
                  </a:lnTo>
                  <a:lnTo>
                    <a:pt x="89" y="95"/>
                  </a:lnTo>
                  <a:lnTo>
                    <a:pt x="141" y="72"/>
                  </a:lnTo>
                  <a:lnTo>
                    <a:pt x="237" y="120"/>
                  </a:lnTo>
                  <a:lnTo>
                    <a:pt x="237" y="120"/>
                  </a:lnTo>
                  <a:lnTo>
                    <a:pt x="245" y="123"/>
                  </a:lnTo>
                  <a:lnTo>
                    <a:pt x="253" y="125"/>
                  </a:lnTo>
                  <a:lnTo>
                    <a:pt x="253" y="125"/>
                  </a:lnTo>
                  <a:lnTo>
                    <a:pt x="263" y="123"/>
                  </a:lnTo>
                  <a:lnTo>
                    <a:pt x="271" y="120"/>
                  </a:lnTo>
                  <a:lnTo>
                    <a:pt x="279" y="114"/>
                  </a:lnTo>
                  <a:lnTo>
                    <a:pt x="282" y="110"/>
                  </a:lnTo>
                  <a:lnTo>
                    <a:pt x="284" y="106"/>
                  </a:lnTo>
                  <a:lnTo>
                    <a:pt x="284" y="106"/>
                  </a:lnTo>
                  <a:lnTo>
                    <a:pt x="286" y="101"/>
                  </a:lnTo>
                  <a:lnTo>
                    <a:pt x="288" y="94"/>
                  </a:lnTo>
                  <a:lnTo>
                    <a:pt x="288" y="88"/>
                  </a:lnTo>
                  <a:lnTo>
                    <a:pt x="286" y="81"/>
                  </a:lnTo>
                  <a:lnTo>
                    <a:pt x="284" y="75"/>
                  </a:lnTo>
                  <a:lnTo>
                    <a:pt x="280" y="71"/>
                  </a:lnTo>
                  <a:lnTo>
                    <a:pt x="275" y="65"/>
                  </a:lnTo>
                  <a:lnTo>
                    <a:pt x="270" y="62"/>
                  </a:lnTo>
                  <a:lnTo>
                    <a:pt x="219" y="36"/>
                  </a:lnTo>
                  <a:lnTo>
                    <a:pt x="263" y="17"/>
                  </a:lnTo>
                  <a:lnTo>
                    <a:pt x="298" y="33"/>
                  </a:lnTo>
                  <a:lnTo>
                    <a:pt x="367" y="0"/>
                  </a:lnTo>
                  <a:close/>
                </a:path>
              </a:pathLst>
            </a:custGeom>
            <a:solidFill>
              <a:srgbClr val="7AC5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957"/>
            <p:cNvSpPr>
              <a:spLocks/>
            </p:cNvSpPr>
            <p:nvPr/>
          </p:nvSpPr>
          <p:spPr bwMode="auto">
            <a:xfrm flipH="1">
              <a:off x="8115575" y="3782972"/>
              <a:ext cx="393259" cy="143524"/>
            </a:xfrm>
            <a:custGeom>
              <a:avLst/>
              <a:gdLst>
                <a:gd name="T0" fmla="*/ 367 w 378"/>
                <a:gd name="T1" fmla="*/ 0 h 161"/>
                <a:gd name="T2" fmla="*/ 367 w 378"/>
                <a:gd name="T3" fmla="*/ 0 h 161"/>
                <a:gd name="T4" fmla="*/ 372 w 378"/>
                <a:gd name="T5" fmla="*/ 9 h 161"/>
                <a:gd name="T6" fmla="*/ 375 w 378"/>
                <a:gd name="T7" fmla="*/ 19 h 161"/>
                <a:gd name="T8" fmla="*/ 377 w 378"/>
                <a:gd name="T9" fmla="*/ 27 h 161"/>
                <a:gd name="T10" fmla="*/ 378 w 378"/>
                <a:gd name="T11" fmla="*/ 37 h 161"/>
                <a:gd name="T12" fmla="*/ 378 w 378"/>
                <a:gd name="T13" fmla="*/ 37 h 161"/>
                <a:gd name="T14" fmla="*/ 376 w 378"/>
                <a:gd name="T15" fmla="*/ 50 h 161"/>
                <a:gd name="T16" fmla="*/ 373 w 378"/>
                <a:gd name="T17" fmla="*/ 62 h 161"/>
                <a:gd name="T18" fmla="*/ 367 w 378"/>
                <a:gd name="T19" fmla="*/ 74 h 161"/>
                <a:gd name="T20" fmla="*/ 359 w 378"/>
                <a:gd name="T21" fmla="*/ 86 h 161"/>
                <a:gd name="T22" fmla="*/ 349 w 378"/>
                <a:gd name="T23" fmla="*/ 96 h 161"/>
                <a:gd name="T24" fmla="*/ 338 w 378"/>
                <a:gd name="T25" fmla="*/ 106 h 161"/>
                <a:gd name="T26" fmla="*/ 325 w 378"/>
                <a:gd name="T27" fmla="*/ 116 h 161"/>
                <a:gd name="T28" fmla="*/ 309 w 378"/>
                <a:gd name="T29" fmla="*/ 125 h 161"/>
                <a:gd name="T30" fmla="*/ 292 w 378"/>
                <a:gd name="T31" fmla="*/ 133 h 161"/>
                <a:gd name="T32" fmla="*/ 274 w 378"/>
                <a:gd name="T33" fmla="*/ 140 h 161"/>
                <a:gd name="T34" fmla="*/ 254 w 378"/>
                <a:gd name="T35" fmla="*/ 146 h 161"/>
                <a:gd name="T36" fmla="*/ 234 w 378"/>
                <a:gd name="T37" fmla="*/ 152 h 161"/>
                <a:gd name="T38" fmla="*/ 212 w 378"/>
                <a:gd name="T39" fmla="*/ 156 h 161"/>
                <a:gd name="T40" fmla="*/ 190 w 378"/>
                <a:gd name="T41" fmla="*/ 158 h 161"/>
                <a:gd name="T42" fmla="*/ 166 w 378"/>
                <a:gd name="T43" fmla="*/ 160 h 161"/>
                <a:gd name="T44" fmla="*/ 142 w 378"/>
                <a:gd name="T45" fmla="*/ 161 h 161"/>
                <a:gd name="T46" fmla="*/ 142 w 378"/>
                <a:gd name="T47" fmla="*/ 161 h 161"/>
                <a:gd name="T48" fmla="*/ 123 w 378"/>
                <a:gd name="T49" fmla="*/ 160 h 161"/>
                <a:gd name="T50" fmla="*/ 102 w 378"/>
                <a:gd name="T51" fmla="*/ 159 h 161"/>
                <a:gd name="T52" fmla="*/ 84 w 378"/>
                <a:gd name="T53" fmla="*/ 157 h 161"/>
                <a:gd name="T54" fmla="*/ 67 w 378"/>
                <a:gd name="T55" fmla="*/ 155 h 161"/>
                <a:gd name="T56" fmla="*/ 49 w 378"/>
                <a:gd name="T57" fmla="*/ 150 h 161"/>
                <a:gd name="T58" fmla="*/ 32 w 378"/>
                <a:gd name="T59" fmla="*/ 147 h 161"/>
                <a:gd name="T60" fmla="*/ 16 w 378"/>
                <a:gd name="T61" fmla="*/ 142 h 161"/>
                <a:gd name="T62" fmla="*/ 0 w 378"/>
                <a:gd name="T63" fmla="*/ 136 h 161"/>
                <a:gd name="T64" fmla="*/ 33 w 378"/>
                <a:gd name="T65" fmla="*/ 121 h 161"/>
                <a:gd name="T66" fmla="*/ 33 w 378"/>
                <a:gd name="T67" fmla="*/ 121 h 161"/>
                <a:gd name="T68" fmla="*/ 41 w 378"/>
                <a:gd name="T69" fmla="*/ 119 h 161"/>
                <a:gd name="T70" fmla="*/ 89 w 378"/>
                <a:gd name="T71" fmla="*/ 95 h 161"/>
                <a:gd name="T72" fmla="*/ 141 w 378"/>
                <a:gd name="T73" fmla="*/ 72 h 161"/>
                <a:gd name="T74" fmla="*/ 237 w 378"/>
                <a:gd name="T75" fmla="*/ 120 h 161"/>
                <a:gd name="T76" fmla="*/ 237 w 378"/>
                <a:gd name="T77" fmla="*/ 120 h 161"/>
                <a:gd name="T78" fmla="*/ 245 w 378"/>
                <a:gd name="T79" fmla="*/ 123 h 161"/>
                <a:gd name="T80" fmla="*/ 253 w 378"/>
                <a:gd name="T81" fmla="*/ 125 h 161"/>
                <a:gd name="T82" fmla="*/ 253 w 378"/>
                <a:gd name="T83" fmla="*/ 125 h 161"/>
                <a:gd name="T84" fmla="*/ 263 w 378"/>
                <a:gd name="T85" fmla="*/ 123 h 161"/>
                <a:gd name="T86" fmla="*/ 271 w 378"/>
                <a:gd name="T87" fmla="*/ 120 h 161"/>
                <a:gd name="T88" fmla="*/ 279 w 378"/>
                <a:gd name="T89" fmla="*/ 114 h 161"/>
                <a:gd name="T90" fmla="*/ 282 w 378"/>
                <a:gd name="T91" fmla="*/ 110 h 161"/>
                <a:gd name="T92" fmla="*/ 284 w 378"/>
                <a:gd name="T93" fmla="*/ 106 h 161"/>
                <a:gd name="T94" fmla="*/ 284 w 378"/>
                <a:gd name="T95" fmla="*/ 106 h 161"/>
                <a:gd name="T96" fmla="*/ 286 w 378"/>
                <a:gd name="T97" fmla="*/ 101 h 161"/>
                <a:gd name="T98" fmla="*/ 288 w 378"/>
                <a:gd name="T99" fmla="*/ 94 h 161"/>
                <a:gd name="T100" fmla="*/ 288 w 378"/>
                <a:gd name="T101" fmla="*/ 88 h 161"/>
                <a:gd name="T102" fmla="*/ 286 w 378"/>
                <a:gd name="T103" fmla="*/ 81 h 161"/>
                <a:gd name="T104" fmla="*/ 284 w 378"/>
                <a:gd name="T105" fmla="*/ 75 h 161"/>
                <a:gd name="T106" fmla="*/ 280 w 378"/>
                <a:gd name="T107" fmla="*/ 71 h 161"/>
                <a:gd name="T108" fmla="*/ 275 w 378"/>
                <a:gd name="T109" fmla="*/ 65 h 161"/>
                <a:gd name="T110" fmla="*/ 270 w 378"/>
                <a:gd name="T111" fmla="*/ 62 h 161"/>
                <a:gd name="T112" fmla="*/ 219 w 378"/>
                <a:gd name="T113" fmla="*/ 36 h 161"/>
                <a:gd name="T114" fmla="*/ 263 w 378"/>
                <a:gd name="T115" fmla="*/ 17 h 161"/>
                <a:gd name="T116" fmla="*/ 298 w 378"/>
                <a:gd name="T117" fmla="*/ 33 h 161"/>
                <a:gd name="T118" fmla="*/ 367 w 378"/>
                <a:gd name="T119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78" h="161">
                  <a:moveTo>
                    <a:pt x="367" y="0"/>
                  </a:moveTo>
                  <a:lnTo>
                    <a:pt x="367" y="0"/>
                  </a:lnTo>
                  <a:lnTo>
                    <a:pt x="372" y="9"/>
                  </a:lnTo>
                  <a:lnTo>
                    <a:pt x="375" y="19"/>
                  </a:lnTo>
                  <a:lnTo>
                    <a:pt x="377" y="27"/>
                  </a:lnTo>
                  <a:lnTo>
                    <a:pt x="378" y="37"/>
                  </a:lnTo>
                  <a:lnTo>
                    <a:pt x="378" y="37"/>
                  </a:lnTo>
                  <a:lnTo>
                    <a:pt x="376" y="50"/>
                  </a:lnTo>
                  <a:lnTo>
                    <a:pt x="373" y="62"/>
                  </a:lnTo>
                  <a:lnTo>
                    <a:pt x="367" y="74"/>
                  </a:lnTo>
                  <a:lnTo>
                    <a:pt x="359" y="86"/>
                  </a:lnTo>
                  <a:lnTo>
                    <a:pt x="349" y="96"/>
                  </a:lnTo>
                  <a:lnTo>
                    <a:pt x="338" y="106"/>
                  </a:lnTo>
                  <a:lnTo>
                    <a:pt x="325" y="116"/>
                  </a:lnTo>
                  <a:lnTo>
                    <a:pt x="309" y="125"/>
                  </a:lnTo>
                  <a:lnTo>
                    <a:pt x="292" y="133"/>
                  </a:lnTo>
                  <a:lnTo>
                    <a:pt x="274" y="140"/>
                  </a:lnTo>
                  <a:lnTo>
                    <a:pt x="254" y="146"/>
                  </a:lnTo>
                  <a:lnTo>
                    <a:pt x="234" y="152"/>
                  </a:lnTo>
                  <a:lnTo>
                    <a:pt x="212" y="156"/>
                  </a:lnTo>
                  <a:lnTo>
                    <a:pt x="190" y="158"/>
                  </a:lnTo>
                  <a:lnTo>
                    <a:pt x="166" y="160"/>
                  </a:lnTo>
                  <a:lnTo>
                    <a:pt x="142" y="161"/>
                  </a:lnTo>
                  <a:lnTo>
                    <a:pt x="142" y="161"/>
                  </a:lnTo>
                  <a:lnTo>
                    <a:pt x="123" y="160"/>
                  </a:lnTo>
                  <a:lnTo>
                    <a:pt x="102" y="159"/>
                  </a:lnTo>
                  <a:lnTo>
                    <a:pt x="84" y="157"/>
                  </a:lnTo>
                  <a:lnTo>
                    <a:pt x="67" y="155"/>
                  </a:lnTo>
                  <a:lnTo>
                    <a:pt x="49" y="150"/>
                  </a:lnTo>
                  <a:lnTo>
                    <a:pt x="32" y="147"/>
                  </a:lnTo>
                  <a:lnTo>
                    <a:pt x="16" y="142"/>
                  </a:lnTo>
                  <a:lnTo>
                    <a:pt x="0" y="136"/>
                  </a:lnTo>
                  <a:lnTo>
                    <a:pt x="33" y="121"/>
                  </a:lnTo>
                  <a:lnTo>
                    <a:pt x="33" y="121"/>
                  </a:lnTo>
                  <a:lnTo>
                    <a:pt x="41" y="119"/>
                  </a:lnTo>
                  <a:lnTo>
                    <a:pt x="89" y="95"/>
                  </a:lnTo>
                  <a:lnTo>
                    <a:pt x="141" y="72"/>
                  </a:lnTo>
                  <a:lnTo>
                    <a:pt x="237" y="120"/>
                  </a:lnTo>
                  <a:lnTo>
                    <a:pt x="237" y="120"/>
                  </a:lnTo>
                  <a:lnTo>
                    <a:pt x="245" y="123"/>
                  </a:lnTo>
                  <a:lnTo>
                    <a:pt x="253" y="125"/>
                  </a:lnTo>
                  <a:lnTo>
                    <a:pt x="253" y="125"/>
                  </a:lnTo>
                  <a:lnTo>
                    <a:pt x="263" y="123"/>
                  </a:lnTo>
                  <a:lnTo>
                    <a:pt x="271" y="120"/>
                  </a:lnTo>
                  <a:lnTo>
                    <a:pt x="279" y="114"/>
                  </a:lnTo>
                  <a:lnTo>
                    <a:pt x="282" y="110"/>
                  </a:lnTo>
                  <a:lnTo>
                    <a:pt x="284" y="106"/>
                  </a:lnTo>
                  <a:lnTo>
                    <a:pt x="284" y="106"/>
                  </a:lnTo>
                  <a:lnTo>
                    <a:pt x="286" y="101"/>
                  </a:lnTo>
                  <a:lnTo>
                    <a:pt x="288" y="94"/>
                  </a:lnTo>
                  <a:lnTo>
                    <a:pt x="288" y="88"/>
                  </a:lnTo>
                  <a:lnTo>
                    <a:pt x="286" y="81"/>
                  </a:lnTo>
                  <a:lnTo>
                    <a:pt x="284" y="75"/>
                  </a:lnTo>
                  <a:lnTo>
                    <a:pt x="280" y="71"/>
                  </a:lnTo>
                  <a:lnTo>
                    <a:pt x="275" y="65"/>
                  </a:lnTo>
                  <a:lnTo>
                    <a:pt x="270" y="62"/>
                  </a:lnTo>
                  <a:lnTo>
                    <a:pt x="219" y="36"/>
                  </a:lnTo>
                  <a:lnTo>
                    <a:pt x="263" y="17"/>
                  </a:lnTo>
                  <a:lnTo>
                    <a:pt x="298" y="33"/>
                  </a:lnTo>
                  <a:lnTo>
                    <a:pt x="36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958"/>
            <p:cNvSpPr>
              <a:spLocks/>
            </p:cNvSpPr>
            <p:nvPr/>
          </p:nvSpPr>
          <p:spPr bwMode="auto">
            <a:xfrm flipH="1">
              <a:off x="8415201" y="3870334"/>
              <a:ext cx="62422" cy="24961"/>
            </a:xfrm>
            <a:custGeom>
              <a:avLst/>
              <a:gdLst>
                <a:gd name="T0" fmla="*/ 56 w 56"/>
                <a:gd name="T1" fmla="*/ 0 h 26"/>
                <a:gd name="T2" fmla="*/ 8 w 56"/>
                <a:gd name="T3" fmla="*/ 24 h 26"/>
                <a:gd name="T4" fmla="*/ 8 w 56"/>
                <a:gd name="T5" fmla="*/ 24 h 26"/>
                <a:gd name="T6" fmla="*/ 0 w 56"/>
                <a:gd name="T7" fmla="*/ 26 h 26"/>
                <a:gd name="T8" fmla="*/ 56 w 56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26">
                  <a:moveTo>
                    <a:pt x="56" y="0"/>
                  </a:moveTo>
                  <a:lnTo>
                    <a:pt x="8" y="24"/>
                  </a:lnTo>
                  <a:lnTo>
                    <a:pt x="8" y="24"/>
                  </a:lnTo>
                  <a:lnTo>
                    <a:pt x="0" y="26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2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959"/>
            <p:cNvSpPr>
              <a:spLocks/>
            </p:cNvSpPr>
            <p:nvPr/>
          </p:nvSpPr>
          <p:spPr bwMode="auto">
            <a:xfrm flipH="1">
              <a:off x="8415201" y="3870334"/>
              <a:ext cx="62422" cy="24961"/>
            </a:xfrm>
            <a:custGeom>
              <a:avLst/>
              <a:gdLst>
                <a:gd name="T0" fmla="*/ 56 w 56"/>
                <a:gd name="T1" fmla="*/ 0 h 26"/>
                <a:gd name="T2" fmla="*/ 8 w 56"/>
                <a:gd name="T3" fmla="*/ 24 h 26"/>
                <a:gd name="T4" fmla="*/ 8 w 56"/>
                <a:gd name="T5" fmla="*/ 24 h 26"/>
                <a:gd name="T6" fmla="*/ 0 w 56"/>
                <a:gd name="T7" fmla="*/ 26 h 26"/>
                <a:gd name="T8" fmla="*/ 56 w 56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26">
                  <a:moveTo>
                    <a:pt x="56" y="0"/>
                  </a:moveTo>
                  <a:lnTo>
                    <a:pt x="8" y="24"/>
                  </a:lnTo>
                  <a:lnTo>
                    <a:pt x="8" y="24"/>
                  </a:lnTo>
                  <a:lnTo>
                    <a:pt x="0" y="26"/>
                  </a:lnTo>
                  <a:lnTo>
                    <a:pt x="5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960"/>
            <p:cNvSpPr>
              <a:spLocks/>
            </p:cNvSpPr>
            <p:nvPr/>
          </p:nvSpPr>
          <p:spPr bwMode="auto">
            <a:xfrm flipH="1">
              <a:off x="8209209" y="3814173"/>
              <a:ext cx="156055" cy="81122"/>
            </a:xfrm>
            <a:custGeom>
              <a:avLst/>
              <a:gdLst>
                <a:gd name="T0" fmla="*/ 78 w 147"/>
                <a:gd name="T1" fmla="*/ 0 h 89"/>
                <a:gd name="T2" fmla="*/ 129 w 147"/>
                <a:gd name="T3" fmla="*/ 26 h 89"/>
                <a:gd name="T4" fmla="*/ 129 w 147"/>
                <a:gd name="T5" fmla="*/ 26 h 89"/>
                <a:gd name="T6" fmla="*/ 134 w 147"/>
                <a:gd name="T7" fmla="*/ 29 h 89"/>
                <a:gd name="T8" fmla="*/ 139 w 147"/>
                <a:gd name="T9" fmla="*/ 35 h 89"/>
                <a:gd name="T10" fmla="*/ 143 w 147"/>
                <a:gd name="T11" fmla="*/ 39 h 89"/>
                <a:gd name="T12" fmla="*/ 145 w 147"/>
                <a:gd name="T13" fmla="*/ 45 h 89"/>
                <a:gd name="T14" fmla="*/ 147 w 147"/>
                <a:gd name="T15" fmla="*/ 52 h 89"/>
                <a:gd name="T16" fmla="*/ 147 w 147"/>
                <a:gd name="T17" fmla="*/ 58 h 89"/>
                <a:gd name="T18" fmla="*/ 145 w 147"/>
                <a:gd name="T19" fmla="*/ 65 h 89"/>
                <a:gd name="T20" fmla="*/ 143 w 147"/>
                <a:gd name="T21" fmla="*/ 70 h 89"/>
                <a:gd name="T22" fmla="*/ 143 w 147"/>
                <a:gd name="T23" fmla="*/ 70 h 89"/>
                <a:gd name="T24" fmla="*/ 141 w 147"/>
                <a:gd name="T25" fmla="*/ 74 h 89"/>
                <a:gd name="T26" fmla="*/ 138 w 147"/>
                <a:gd name="T27" fmla="*/ 78 h 89"/>
                <a:gd name="T28" fmla="*/ 130 w 147"/>
                <a:gd name="T29" fmla="*/ 84 h 89"/>
                <a:gd name="T30" fmla="*/ 122 w 147"/>
                <a:gd name="T31" fmla="*/ 87 h 89"/>
                <a:gd name="T32" fmla="*/ 112 w 147"/>
                <a:gd name="T33" fmla="*/ 89 h 89"/>
                <a:gd name="T34" fmla="*/ 112 w 147"/>
                <a:gd name="T35" fmla="*/ 89 h 89"/>
                <a:gd name="T36" fmla="*/ 104 w 147"/>
                <a:gd name="T37" fmla="*/ 87 h 89"/>
                <a:gd name="T38" fmla="*/ 96 w 147"/>
                <a:gd name="T39" fmla="*/ 84 h 89"/>
                <a:gd name="T40" fmla="*/ 0 w 147"/>
                <a:gd name="T41" fmla="*/ 36 h 89"/>
                <a:gd name="T42" fmla="*/ 78 w 147"/>
                <a:gd name="T43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7" h="89">
                  <a:moveTo>
                    <a:pt x="78" y="0"/>
                  </a:moveTo>
                  <a:lnTo>
                    <a:pt x="129" y="26"/>
                  </a:lnTo>
                  <a:lnTo>
                    <a:pt x="129" y="26"/>
                  </a:lnTo>
                  <a:lnTo>
                    <a:pt x="134" y="29"/>
                  </a:lnTo>
                  <a:lnTo>
                    <a:pt x="139" y="35"/>
                  </a:lnTo>
                  <a:lnTo>
                    <a:pt x="143" y="39"/>
                  </a:lnTo>
                  <a:lnTo>
                    <a:pt x="145" y="45"/>
                  </a:lnTo>
                  <a:lnTo>
                    <a:pt x="147" y="52"/>
                  </a:lnTo>
                  <a:lnTo>
                    <a:pt x="147" y="58"/>
                  </a:lnTo>
                  <a:lnTo>
                    <a:pt x="145" y="65"/>
                  </a:lnTo>
                  <a:lnTo>
                    <a:pt x="143" y="70"/>
                  </a:lnTo>
                  <a:lnTo>
                    <a:pt x="143" y="70"/>
                  </a:lnTo>
                  <a:lnTo>
                    <a:pt x="141" y="74"/>
                  </a:lnTo>
                  <a:lnTo>
                    <a:pt x="138" y="78"/>
                  </a:lnTo>
                  <a:lnTo>
                    <a:pt x="130" y="84"/>
                  </a:lnTo>
                  <a:lnTo>
                    <a:pt x="122" y="87"/>
                  </a:lnTo>
                  <a:lnTo>
                    <a:pt x="112" y="89"/>
                  </a:lnTo>
                  <a:lnTo>
                    <a:pt x="112" y="89"/>
                  </a:lnTo>
                  <a:lnTo>
                    <a:pt x="104" y="87"/>
                  </a:lnTo>
                  <a:lnTo>
                    <a:pt x="96" y="84"/>
                  </a:lnTo>
                  <a:lnTo>
                    <a:pt x="0" y="3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002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961"/>
            <p:cNvSpPr>
              <a:spLocks/>
            </p:cNvSpPr>
            <p:nvPr/>
          </p:nvSpPr>
          <p:spPr bwMode="auto">
            <a:xfrm flipH="1">
              <a:off x="8209209" y="3814173"/>
              <a:ext cx="156055" cy="81122"/>
            </a:xfrm>
            <a:custGeom>
              <a:avLst/>
              <a:gdLst>
                <a:gd name="T0" fmla="*/ 78 w 147"/>
                <a:gd name="T1" fmla="*/ 0 h 89"/>
                <a:gd name="T2" fmla="*/ 129 w 147"/>
                <a:gd name="T3" fmla="*/ 26 h 89"/>
                <a:gd name="T4" fmla="*/ 129 w 147"/>
                <a:gd name="T5" fmla="*/ 26 h 89"/>
                <a:gd name="T6" fmla="*/ 134 w 147"/>
                <a:gd name="T7" fmla="*/ 29 h 89"/>
                <a:gd name="T8" fmla="*/ 139 w 147"/>
                <a:gd name="T9" fmla="*/ 35 h 89"/>
                <a:gd name="T10" fmla="*/ 143 w 147"/>
                <a:gd name="T11" fmla="*/ 39 h 89"/>
                <a:gd name="T12" fmla="*/ 145 w 147"/>
                <a:gd name="T13" fmla="*/ 45 h 89"/>
                <a:gd name="T14" fmla="*/ 147 w 147"/>
                <a:gd name="T15" fmla="*/ 52 h 89"/>
                <a:gd name="T16" fmla="*/ 147 w 147"/>
                <a:gd name="T17" fmla="*/ 58 h 89"/>
                <a:gd name="T18" fmla="*/ 145 w 147"/>
                <a:gd name="T19" fmla="*/ 65 h 89"/>
                <a:gd name="T20" fmla="*/ 143 w 147"/>
                <a:gd name="T21" fmla="*/ 70 h 89"/>
                <a:gd name="T22" fmla="*/ 143 w 147"/>
                <a:gd name="T23" fmla="*/ 70 h 89"/>
                <a:gd name="T24" fmla="*/ 141 w 147"/>
                <a:gd name="T25" fmla="*/ 74 h 89"/>
                <a:gd name="T26" fmla="*/ 138 w 147"/>
                <a:gd name="T27" fmla="*/ 78 h 89"/>
                <a:gd name="T28" fmla="*/ 130 w 147"/>
                <a:gd name="T29" fmla="*/ 84 h 89"/>
                <a:gd name="T30" fmla="*/ 122 w 147"/>
                <a:gd name="T31" fmla="*/ 87 h 89"/>
                <a:gd name="T32" fmla="*/ 112 w 147"/>
                <a:gd name="T33" fmla="*/ 89 h 89"/>
                <a:gd name="T34" fmla="*/ 112 w 147"/>
                <a:gd name="T35" fmla="*/ 89 h 89"/>
                <a:gd name="T36" fmla="*/ 104 w 147"/>
                <a:gd name="T37" fmla="*/ 87 h 89"/>
                <a:gd name="T38" fmla="*/ 96 w 147"/>
                <a:gd name="T39" fmla="*/ 84 h 89"/>
                <a:gd name="T40" fmla="*/ 0 w 147"/>
                <a:gd name="T41" fmla="*/ 36 h 89"/>
                <a:gd name="T42" fmla="*/ 78 w 147"/>
                <a:gd name="T43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7" h="89">
                  <a:moveTo>
                    <a:pt x="78" y="0"/>
                  </a:moveTo>
                  <a:lnTo>
                    <a:pt x="129" y="26"/>
                  </a:lnTo>
                  <a:lnTo>
                    <a:pt x="129" y="26"/>
                  </a:lnTo>
                  <a:lnTo>
                    <a:pt x="134" y="29"/>
                  </a:lnTo>
                  <a:lnTo>
                    <a:pt x="139" y="35"/>
                  </a:lnTo>
                  <a:lnTo>
                    <a:pt x="143" y="39"/>
                  </a:lnTo>
                  <a:lnTo>
                    <a:pt x="145" y="45"/>
                  </a:lnTo>
                  <a:lnTo>
                    <a:pt x="147" y="52"/>
                  </a:lnTo>
                  <a:lnTo>
                    <a:pt x="147" y="58"/>
                  </a:lnTo>
                  <a:lnTo>
                    <a:pt x="145" y="65"/>
                  </a:lnTo>
                  <a:lnTo>
                    <a:pt x="143" y="70"/>
                  </a:lnTo>
                  <a:lnTo>
                    <a:pt x="143" y="70"/>
                  </a:lnTo>
                  <a:lnTo>
                    <a:pt x="141" y="74"/>
                  </a:lnTo>
                  <a:lnTo>
                    <a:pt x="138" y="78"/>
                  </a:lnTo>
                  <a:lnTo>
                    <a:pt x="130" y="84"/>
                  </a:lnTo>
                  <a:lnTo>
                    <a:pt x="122" y="87"/>
                  </a:lnTo>
                  <a:lnTo>
                    <a:pt x="112" y="89"/>
                  </a:lnTo>
                  <a:lnTo>
                    <a:pt x="112" y="89"/>
                  </a:lnTo>
                  <a:lnTo>
                    <a:pt x="104" y="87"/>
                  </a:lnTo>
                  <a:lnTo>
                    <a:pt x="96" y="84"/>
                  </a:lnTo>
                  <a:lnTo>
                    <a:pt x="0" y="36"/>
                  </a:lnTo>
                  <a:lnTo>
                    <a:pt x="7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962"/>
            <p:cNvSpPr>
              <a:spLocks/>
            </p:cNvSpPr>
            <p:nvPr/>
          </p:nvSpPr>
          <p:spPr bwMode="auto">
            <a:xfrm flipH="1">
              <a:off x="8165513" y="3240078"/>
              <a:ext cx="124844" cy="149764"/>
            </a:xfrm>
            <a:custGeom>
              <a:avLst/>
              <a:gdLst>
                <a:gd name="T0" fmla="*/ 15 w 122"/>
                <a:gd name="T1" fmla="*/ 167 h 167"/>
                <a:gd name="T2" fmla="*/ 15 w 122"/>
                <a:gd name="T3" fmla="*/ 167 h 167"/>
                <a:gd name="T4" fmla="*/ 8 w 122"/>
                <a:gd name="T5" fmla="*/ 132 h 167"/>
                <a:gd name="T6" fmla="*/ 3 w 122"/>
                <a:gd name="T7" fmla="*/ 104 h 167"/>
                <a:gd name="T8" fmla="*/ 0 w 122"/>
                <a:gd name="T9" fmla="*/ 78 h 167"/>
                <a:gd name="T10" fmla="*/ 0 w 122"/>
                <a:gd name="T11" fmla="*/ 78 h 167"/>
                <a:gd name="T12" fmla="*/ 0 w 122"/>
                <a:gd name="T13" fmla="*/ 65 h 167"/>
                <a:gd name="T14" fmla="*/ 0 w 122"/>
                <a:gd name="T15" fmla="*/ 53 h 167"/>
                <a:gd name="T16" fmla="*/ 3 w 122"/>
                <a:gd name="T17" fmla="*/ 38 h 167"/>
                <a:gd name="T18" fmla="*/ 6 w 122"/>
                <a:gd name="T19" fmla="*/ 32 h 167"/>
                <a:gd name="T20" fmla="*/ 9 w 122"/>
                <a:gd name="T21" fmla="*/ 24 h 167"/>
                <a:gd name="T22" fmla="*/ 13 w 122"/>
                <a:gd name="T23" fmla="*/ 18 h 167"/>
                <a:gd name="T24" fmla="*/ 18 w 122"/>
                <a:gd name="T25" fmla="*/ 12 h 167"/>
                <a:gd name="T26" fmla="*/ 25 w 122"/>
                <a:gd name="T27" fmla="*/ 7 h 167"/>
                <a:gd name="T28" fmla="*/ 33 w 122"/>
                <a:gd name="T29" fmla="*/ 4 h 167"/>
                <a:gd name="T30" fmla="*/ 42 w 122"/>
                <a:gd name="T31" fmla="*/ 0 h 167"/>
                <a:gd name="T32" fmla="*/ 52 w 122"/>
                <a:gd name="T33" fmla="*/ 0 h 167"/>
                <a:gd name="T34" fmla="*/ 52 w 122"/>
                <a:gd name="T35" fmla="*/ 0 h 167"/>
                <a:gd name="T36" fmla="*/ 58 w 122"/>
                <a:gd name="T37" fmla="*/ 1 h 167"/>
                <a:gd name="T38" fmla="*/ 65 w 122"/>
                <a:gd name="T39" fmla="*/ 4 h 167"/>
                <a:gd name="T40" fmla="*/ 72 w 122"/>
                <a:gd name="T41" fmla="*/ 8 h 167"/>
                <a:gd name="T42" fmla="*/ 77 w 122"/>
                <a:gd name="T43" fmla="*/ 14 h 167"/>
                <a:gd name="T44" fmla="*/ 83 w 122"/>
                <a:gd name="T45" fmla="*/ 21 h 167"/>
                <a:gd name="T46" fmla="*/ 88 w 122"/>
                <a:gd name="T47" fmla="*/ 29 h 167"/>
                <a:gd name="T48" fmla="*/ 92 w 122"/>
                <a:gd name="T49" fmla="*/ 38 h 167"/>
                <a:gd name="T50" fmla="*/ 96 w 122"/>
                <a:gd name="T51" fmla="*/ 48 h 167"/>
                <a:gd name="T52" fmla="*/ 105 w 122"/>
                <a:gd name="T53" fmla="*/ 70 h 167"/>
                <a:gd name="T54" fmla="*/ 112 w 122"/>
                <a:gd name="T55" fmla="*/ 94 h 167"/>
                <a:gd name="T56" fmla="*/ 118 w 122"/>
                <a:gd name="T57" fmla="*/ 118 h 167"/>
                <a:gd name="T58" fmla="*/ 122 w 122"/>
                <a:gd name="T59" fmla="*/ 142 h 167"/>
                <a:gd name="T60" fmla="*/ 122 w 122"/>
                <a:gd name="T61" fmla="*/ 142 h 167"/>
                <a:gd name="T62" fmla="*/ 108 w 122"/>
                <a:gd name="T63" fmla="*/ 142 h 167"/>
                <a:gd name="T64" fmla="*/ 93 w 122"/>
                <a:gd name="T65" fmla="*/ 143 h 167"/>
                <a:gd name="T66" fmla="*/ 80 w 122"/>
                <a:gd name="T67" fmla="*/ 145 h 167"/>
                <a:gd name="T68" fmla="*/ 67 w 122"/>
                <a:gd name="T69" fmla="*/ 148 h 167"/>
                <a:gd name="T70" fmla="*/ 54 w 122"/>
                <a:gd name="T71" fmla="*/ 151 h 167"/>
                <a:gd name="T72" fmla="*/ 40 w 122"/>
                <a:gd name="T73" fmla="*/ 156 h 167"/>
                <a:gd name="T74" fmla="*/ 15 w 122"/>
                <a:gd name="T75" fmla="*/ 167 h 167"/>
                <a:gd name="T76" fmla="*/ 15 w 122"/>
                <a:gd name="T77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2" h="167">
                  <a:moveTo>
                    <a:pt x="15" y="167"/>
                  </a:moveTo>
                  <a:lnTo>
                    <a:pt x="15" y="167"/>
                  </a:lnTo>
                  <a:lnTo>
                    <a:pt x="8" y="132"/>
                  </a:lnTo>
                  <a:lnTo>
                    <a:pt x="3" y="104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65"/>
                  </a:lnTo>
                  <a:lnTo>
                    <a:pt x="0" y="53"/>
                  </a:lnTo>
                  <a:lnTo>
                    <a:pt x="3" y="38"/>
                  </a:lnTo>
                  <a:lnTo>
                    <a:pt x="6" y="32"/>
                  </a:lnTo>
                  <a:lnTo>
                    <a:pt x="9" y="24"/>
                  </a:lnTo>
                  <a:lnTo>
                    <a:pt x="13" y="18"/>
                  </a:lnTo>
                  <a:lnTo>
                    <a:pt x="18" y="12"/>
                  </a:lnTo>
                  <a:lnTo>
                    <a:pt x="25" y="7"/>
                  </a:lnTo>
                  <a:lnTo>
                    <a:pt x="33" y="4"/>
                  </a:lnTo>
                  <a:lnTo>
                    <a:pt x="4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8" y="1"/>
                  </a:lnTo>
                  <a:lnTo>
                    <a:pt x="65" y="4"/>
                  </a:lnTo>
                  <a:lnTo>
                    <a:pt x="72" y="8"/>
                  </a:lnTo>
                  <a:lnTo>
                    <a:pt x="77" y="14"/>
                  </a:lnTo>
                  <a:lnTo>
                    <a:pt x="83" y="21"/>
                  </a:lnTo>
                  <a:lnTo>
                    <a:pt x="88" y="29"/>
                  </a:lnTo>
                  <a:lnTo>
                    <a:pt x="92" y="38"/>
                  </a:lnTo>
                  <a:lnTo>
                    <a:pt x="96" y="48"/>
                  </a:lnTo>
                  <a:lnTo>
                    <a:pt x="105" y="70"/>
                  </a:lnTo>
                  <a:lnTo>
                    <a:pt x="112" y="94"/>
                  </a:lnTo>
                  <a:lnTo>
                    <a:pt x="118" y="118"/>
                  </a:lnTo>
                  <a:lnTo>
                    <a:pt x="122" y="142"/>
                  </a:lnTo>
                  <a:lnTo>
                    <a:pt x="122" y="142"/>
                  </a:lnTo>
                  <a:lnTo>
                    <a:pt x="108" y="142"/>
                  </a:lnTo>
                  <a:lnTo>
                    <a:pt x="93" y="143"/>
                  </a:lnTo>
                  <a:lnTo>
                    <a:pt x="80" y="145"/>
                  </a:lnTo>
                  <a:lnTo>
                    <a:pt x="67" y="148"/>
                  </a:lnTo>
                  <a:lnTo>
                    <a:pt x="54" y="151"/>
                  </a:lnTo>
                  <a:lnTo>
                    <a:pt x="40" y="156"/>
                  </a:lnTo>
                  <a:lnTo>
                    <a:pt x="15" y="167"/>
                  </a:lnTo>
                  <a:lnTo>
                    <a:pt x="15" y="167"/>
                  </a:lnTo>
                  <a:close/>
                </a:path>
              </a:pathLst>
            </a:custGeom>
            <a:solidFill>
              <a:srgbClr val="D955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963"/>
            <p:cNvSpPr>
              <a:spLocks/>
            </p:cNvSpPr>
            <p:nvPr/>
          </p:nvSpPr>
          <p:spPr bwMode="auto">
            <a:xfrm flipH="1">
              <a:off x="7978247" y="3371121"/>
              <a:ext cx="299626" cy="143524"/>
            </a:xfrm>
            <a:custGeom>
              <a:avLst/>
              <a:gdLst>
                <a:gd name="T0" fmla="*/ 107 w 285"/>
                <a:gd name="T1" fmla="*/ 0 h 165"/>
                <a:gd name="T2" fmla="*/ 107 w 285"/>
                <a:gd name="T3" fmla="*/ 0 h 165"/>
                <a:gd name="T4" fmla="*/ 112 w 285"/>
                <a:gd name="T5" fmla="*/ 26 h 165"/>
                <a:gd name="T6" fmla="*/ 114 w 285"/>
                <a:gd name="T7" fmla="*/ 47 h 165"/>
                <a:gd name="T8" fmla="*/ 116 w 285"/>
                <a:gd name="T9" fmla="*/ 68 h 165"/>
                <a:gd name="T10" fmla="*/ 116 w 285"/>
                <a:gd name="T11" fmla="*/ 68 h 165"/>
                <a:gd name="T12" fmla="*/ 139 w 285"/>
                <a:gd name="T13" fmla="*/ 66 h 165"/>
                <a:gd name="T14" fmla="*/ 162 w 285"/>
                <a:gd name="T15" fmla="*/ 63 h 165"/>
                <a:gd name="T16" fmla="*/ 189 w 285"/>
                <a:gd name="T17" fmla="*/ 63 h 165"/>
                <a:gd name="T18" fmla="*/ 218 w 285"/>
                <a:gd name="T19" fmla="*/ 65 h 165"/>
                <a:gd name="T20" fmla="*/ 232 w 285"/>
                <a:gd name="T21" fmla="*/ 66 h 165"/>
                <a:gd name="T22" fmla="*/ 244 w 285"/>
                <a:gd name="T23" fmla="*/ 68 h 165"/>
                <a:gd name="T24" fmla="*/ 255 w 285"/>
                <a:gd name="T25" fmla="*/ 71 h 165"/>
                <a:gd name="T26" fmla="*/ 265 w 285"/>
                <a:gd name="T27" fmla="*/ 74 h 165"/>
                <a:gd name="T28" fmla="*/ 273 w 285"/>
                <a:gd name="T29" fmla="*/ 80 h 165"/>
                <a:gd name="T30" fmla="*/ 277 w 285"/>
                <a:gd name="T31" fmla="*/ 83 h 165"/>
                <a:gd name="T32" fmla="*/ 280 w 285"/>
                <a:gd name="T33" fmla="*/ 86 h 165"/>
                <a:gd name="T34" fmla="*/ 280 w 285"/>
                <a:gd name="T35" fmla="*/ 86 h 165"/>
                <a:gd name="T36" fmla="*/ 283 w 285"/>
                <a:gd name="T37" fmla="*/ 93 h 165"/>
                <a:gd name="T38" fmla="*/ 285 w 285"/>
                <a:gd name="T39" fmla="*/ 100 h 165"/>
                <a:gd name="T40" fmla="*/ 285 w 285"/>
                <a:gd name="T41" fmla="*/ 108 h 165"/>
                <a:gd name="T42" fmla="*/ 282 w 285"/>
                <a:gd name="T43" fmla="*/ 114 h 165"/>
                <a:gd name="T44" fmla="*/ 278 w 285"/>
                <a:gd name="T45" fmla="*/ 122 h 165"/>
                <a:gd name="T46" fmla="*/ 272 w 285"/>
                <a:gd name="T47" fmla="*/ 129 h 165"/>
                <a:gd name="T48" fmla="*/ 264 w 285"/>
                <a:gd name="T49" fmla="*/ 137 h 165"/>
                <a:gd name="T50" fmla="*/ 254 w 285"/>
                <a:gd name="T51" fmla="*/ 143 h 165"/>
                <a:gd name="T52" fmla="*/ 242 w 285"/>
                <a:gd name="T53" fmla="*/ 149 h 165"/>
                <a:gd name="T54" fmla="*/ 228 w 285"/>
                <a:gd name="T55" fmla="*/ 154 h 165"/>
                <a:gd name="T56" fmla="*/ 212 w 285"/>
                <a:gd name="T57" fmla="*/ 158 h 165"/>
                <a:gd name="T58" fmla="*/ 194 w 285"/>
                <a:gd name="T59" fmla="*/ 162 h 165"/>
                <a:gd name="T60" fmla="*/ 173 w 285"/>
                <a:gd name="T61" fmla="*/ 164 h 165"/>
                <a:gd name="T62" fmla="*/ 151 w 285"/>
                <a:gd name="T63" fmla="*/ 165 h 165"/>
                <a:gd name="T64" fmla="*/ 125 w 285"/>
                <a:gd name="T65" fmla="*/ 165 h 165"/>
                <a:gd name="T66" fmla="*/ 98 w 285"/>
                <a:gd name="T67" fmla="*/ 163 h 165"/>
                <a:gd name="T68" fmla="*/ 98 w 285"/>
                <a:gd name="T69" fmla="*/ 163 h 165"/>
                <a:gd name="T70" fmla="*/ 88 w 285"/>
                <a:gd name="T71" fmla="*/ 161 h 165"/>
                <a:gd name="T72" fmla="*/ 79 w 285"/>
                <a:gd name="T73" fmla="*/ 157 h 165"/>
                <a:gd name="T74" fmla="*/ 70 w 285"/>
                <a:gd name="T75" fmla="*/ 153 h 165"/>
                <a:gd name="T76" fmla="*/ 61 w 285"/>
                <a:gd name="T77" fmla="*/ 148 h 165"/>
                <a:gd name="T78" fmla="*/ 53 w 285"/>
                <a:gd name="T79" fmla="*/ 141 h 165"/>
                <a:gd name="T80" fmla="*/ 47 w 285"/>
                <a:gd name="T81" fmla="*/ 133 h 165"/>
                <a:gd name="T82" fmla="*/ 40 w 285"/>
                <a:gd name="T83" fmla="*/ 124 h 165"/>
                <a:gd name="T84" fmla="*/ 33 w 285"/>
                <a:gd name="T85" fmla="*/ 114 h 165"/>
                <a:gd name="T86" fmla="*/ 28 w 285"/>
                <a:gd name="T87" fmla="*/ 104 h 165"/>
                <a:gd name="T88" fmla="*/ 22 w 285"/>
                <a:gd name="T89" fmla="*/ 94 h 165"/>
                <a:gd name="T90" fmla="*/ 13 w 285"/>
                <a:gd name="T91" fmla="*/ 71 h 165"/>
                <a:gd name="T92" fmla="*/ 5 w 285"/>
                <a:gd name="T93" fmla="*/ 47 h 165"/>
                <a:gd name="T94" fmla="*/ 0 w 285"/>
                <a:gd name="T95" fmla="*/ 25 h 165"/>
                <a:gd name="T96" fmla="*/ 0 w 285"/>
                <a:gd name="T97" fmla="*/ 25 h 165"/>
                <a:gd name="T98" fmla="*/ 25 w 285"/>
                <a:gd name="T99" fmla="*/ 14 h 165"/>
                <a:gd name="T100" fmla="*/ 39 w 285"/>
                <a:gd name="T101" fmla="*/ 9 h 165"/>
                <a:gd name="T102" fmla="*/ 52 w 285"/>
                <a:gd name="T103" fmla="*/ 6 h 165"/>
                <a:gd name="T104" fmla="*/ 65 w 285"/>
                <a:gd name="T105" fmla="*/ 3 h 165"/>
                <a:gd name="T106" fmla="*/ 78 w 285"/>
                <a:gd name="T107" fmla="*/ 1 h 165"/>
                <a:gd name="T108" fmla="*/ 93 w 285"/>
                <a:gd name="T109" fmla="*/ 0 h 165"/>
                <a:gd name="T110" fmla="*/ 107 w 285"/>
                <a:gd name="T111" fmla="*/ 0 h 165"/>
                <a:gd name="T112" fmla="*/ 107 w 285"/>
                <a:gd name="T113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85" h="165">
                  <a:moveTo>
                    <a:pt x="107" y="0"/>
                  </a:moveTo>
                  <a:lnTo>
                    <a:pt x="107" y="0"/>
                  </a:lnTo>
                  <a:lnTo>
                    <a:pt x="112" y="26"/>
                  </a:lnTo>
                  <a:lnTo>
                    <a:pt x="114" y="47"/>
                  </a:lnTo>
                  <a:lnTo>
                    <a:pt x="116" y="68"/>
                  </a:lnTo>
                  <a:lnTo>
                    <a:pt x="116" y="68"/>
                  </a:lnTo>
                  <a:lnTo>
                    <a:pt x="139" y="66"/>
                  </a:lnTo>
                  <a:lnTo>
                    <a:pt x="162" y="63"/>
                  </a:lnTo>
                  <a:lnTo>
                    <a:pt x="189" y="63"/>
                  </a:lnTo>
                  <a:lnTo>
                    <a:pt x="218" y="65"/>
                  </a:lnTo>
                  <a:lnTo>
                    <a:pt x="232" y="66"/>
                  </a:lnTo>
                  <a:lnTo>
                    <a:pt x="244" y="68"/>
                  </a:lnTo>
                  <a:lnTo>
                    <a:pt x="255" y="71"/>
                  </a:lnTo>
                  <a:lnTo>
                    <a:pt x="265" y="74"/>
                  </a:lnTo>
                  <a:lnTo>
                    <a:pt x="273" y="80"/>
                  </a:lnTo>
                  <a:lnTo>
                    <a:pt x="277" y="83"/>
                  </a:lnTo>
                  <a:lnTo>
                    <a:pt x="280" y="86"/>
                  </a:lnTo>
                  <a:lnTo>
                    <a:pt x="280" y="86"/>
                  </a:lnTo>
                  <a:lnTo>
                    <a:pt x="283" y="93"/>
                  </a:lnTo>
                  <a:lnTo>
                    <a:pt x="285" y="100"/>
                  </a:lnTo>
                  <a:lnTo>
                    <a:pt x="285" y="108"/>
                  </a:lnTo>
                  <a:lnTo>
                    <a:pt x="282" y="114"/>
                  </a:lnTo>
                  <a:lnTo>
                    <a:pt x="278" y="122"/>
                  </a:lnTo>
                  <a:lnTo>
                    <a:pt x="272" y="129"/>
                  </a:lnTo>
                  <a:lnTo>
                    <a:pt x="264" y="137"/>
                  </a:lnTo>
                  <a:lnTo>
                    <a:pt x="254" y="143"/>
                  </a:lnTo>
                  <a:lnTo>
                    <a:pt x="242" y="149"/>
                  </a:lnTo>
                  <a:lnTo>
                    <a:pt x="228" y="154"/>
                  </a:lnTo>
                  <a:lnTo>
                    <a:pt x="212" y="158"/>
                  </a:lnTo>
                  <a:lnTo>
                    <a:pt x="194" y="162"/>
                  </a:lnTo>
                  <a:lnTo>
                    <a:pt x="173" y="164"/>
                  </a:lnTo>
                  <a:lnTo>
                    <a:pt x="151" y="165"/>
                  </a:lnTo>
                  <a:lnTo>
                    <a:pt x="125" y="165"/>
                  </a:lnTo>
                  <a:lnTo>
                    <a:pt x="98" y="163"/>
                  </a:lnTo>
                  <a:lnTo>
                    <a:pt x="98" y="163"/>
                  </a:lnTo>
                  <a:lnTo>
                    <a:pt x="88" y="161"/>
                  </a:lnTo>
                  <a:lnTo>
                    <a:pt x="79" y="157"/>
                  </a:lnTo>
                  <a:lnTo>
                    <a:pt x="70" y="153"/>
                  </a:lnTo>
                  <a:lnTo>
                    <a:pt x="61" y="148"/>
                  </a:lnTo>
                  <a:lnTo>
                    <a:pt x="53" y="141"/>
                  </a:lnTo>
                  <a:lnTo>
                    <a:pt x="47" y="133"/>
                  </a:lnTo>
                  <a:lnTo>
                    <a:pt x="40" y="124"/>
                  </a:lnTo>
                  <a:lnTo>
                    <a:pt x="33" y="114"/>
                  </a:lnTo>
                  <a:lnTo>
                    <a:pt x="28" y="104"/>
                  </a:lnTo>
                  <a:lnTo>
                    <a:pt x="22" y="94"/>
                  </a:lnTo>
                  <a:lnTo>
                    <a:pt x="13" y="71"/>
                  </a:lnTo>
                  <a:lnTo>
                    <a:pt x="5" y="47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5" y="14"/>
                  </a:lnTo>
                  <a:lnTo>
                    <a:pt x="39" y="9"/>
                  </a:lnTo>
                  <a:lnTo>
                    <a:pt x="52" y="6"/>
                  </a:lnTo>
                  <a:lnTo>
                    <a:pt x="65" y="3"/>
                  </a:lnTo>
                  <a:lnTo>
                    <a:pt x="78" y="1"/>
                  </a:lnTo>
                  <a:lnTo>
                    <a:pt x="93" y="0"/>
                  </a:lnTo>
                  <a:lnTo>
                    <a:pt x="107" y="0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964"/>
            <p:cNvSpPr>
              <a:spLocks/>
            </p:cNvSpPr>
            <p:nvPr/>
          </p:nvSpPr>
          <p:spPr bwMode="auto">
            <a:xfrm flipH="1">
              <a:off x="8277873" y="3227598"/>
              <a:ext cx="149813" cy="43681"/>
            </a:xfrm>
            <a:custGeom>
              <a:avLst/>
              <a:gdLst>
                <a:gd name="T0" fmla="*/ 0 w 142"/>
                <a:gd name="T1" fmla="*/ 27 h 51"/>
                <a:gd name="T2" fmla="*/ 0 w 142"/>
                <a:gd name="T3" fmla="*/ 27 h 51"/>
                <a:gd name="T4" fmla="*/ 20 w 142"/>
                <a:gd name="T5" fmla="*/ 18 h 51"/>
                <a:gd name="T6" fmla="*/ 28 w 142"/>
                <a:gd name="T7" fmla="*/ 15 h 51"/>
                <a:gd name="T8" fmla="*/ 28 w 142"/>
                <a:gd name="T9" fmla="*/ 15 h 51"/>
                <a:gd name="T10" fmla="*/ 45 w 142"/>
                <a:gd name="T11" fmla="*/ 9 h 51"/>
                <a:gd name="T12" fmla="*/ 60 w 142"/>
                <a:gd name="T13" fmla="*/ 4 h 51"/>
                <a:gd name="T14" fmla="*/ 76 w 142"/>
                <a:gd name="T15" fmla="*/ 1 h 51"/>
                <a:gd name="T16" fmla="*/ 91 w 142"/>
                <a:gd name="T17" fmla="*/ 0 h 51"/>
                <a:gd name="T18" fmla="*/ 105 w 142"/>
                <a:gd name="T19" fmla="*/ 0 h 51"/>
                <a:gd name="T20" fmla="*/ 118 w 142"/>
                <a:gd name="T21" fmla="*/ 1 h 51"/>
                <a:gd name="T22" fmla="*/ 130 w 142"/>
                <a:gd name="T23" fmla="*/ 4 h 51"/>
                <a:gd name="T24" fmla="*/ 142 w 142"/>
                <a:gd name="T25" fmla="*/ 8 h 51"/>
                <a:gd name="T26" fmla="*/ 142 w 142"/>
                <a:gd name="T27" fmla="*/ 8 h 51"/>
                <a:gd name="T28" fmla="*/ 136 w 142"/>
                <a:gd name="T29" fmla="*/ 17 h 51"/>
                <a:gd name="T30" fmla="*/ 129 w 142"/>
                <a:gd name="T31" fmla="*/ 25 h 51"/>
                <a:gd name="T32" fmla="*/ 121 w 142"/>
                <a:gd name="T33" fmla="*/ 32 h 51"/>
                <a:gd name="T34" fmla="*/ 113 w 142"/>
                <a:gd name="T35" fmla="*/ 38 h 51"/>
                <a:gd name="T36" fmla="*/ 105 w 142"/>
                <a:gd name="T37" fmla="*/ 43 h 51"/>
                <a:gd name="T38" fmla="*/ 96 w 142"/>
                <a:gd name="T39" fmla="*/ 47 h 51"/>
                <a:gd name="T40" fmla="*/ 87 w 142"/>
                <a:gd name="T41" fmla="*/ 49 h 51"/>
                <a:gd name="T42" fmla="*/ 78 w 142"/>
                <a:gd name="T43" fmla="*/ 51 h 51"/>
                <a:gd name="T44" fmla="*/ 68 w 142"/>
                <a:gd name="T45" fmla="*/ 51 h 51"/>
                <a:gd name="T46" fmla="*/ 58 w 142"/>
                <a:gd name="T47" fmla="*/ 50 h 51"/>
                <a:gd name="T48" fmla="*/ 49 w 142"/>
                <a:gd name="T49" fmla="*/ 49 h 51"/>
                <a:gd name="T50" fmla="*/ 39 w 142"/>
                <a:gd name="T51" fmla="*/ 47 h 51"/>
                <a:gd name="T52" fmla="*/ 29 w 142"/>
                <a:gd name="T53" fmla="*/ 42 h 51"/>
                <a:gd name="T54" fmla="*/ 19 w 142"/>
                <a:gd name="T55" fmla="*/ 38 h 51"/>
                <a:gd name="T56" fmla="*/ 9 w 142"/>
                <a:gd name="T57" fmla="*/ 32 h 51"/>
                <a:gd name="T58" fmla="*/ 0 w 142"/>
                <a:gd name="T59" fmla="*/ 27 h 51"/>
                <a:gd name="T60" fmla="*/ 0 w 142"/>
                <a:gd name="T61" fmla="*/ 27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42" h="51">
                  <a:moveTo>
                    <a:pt x="0" y="27"/>
                  </a:moveTo>
                  <a:lnTo>
                    <a:pt x="0" y="27"/>
                  </a:lnTo>
                  <a:lnTo>
                    <a:pt x="20" y="18"/>
                  </a:lnTo>
                  <a:lnTo>
                    <a:pt x="28" y="15"/>
                  </a:lnTo>
                  <a:lnTo>
                    <a:pt x="28" y="15"/>
                  </a:lnTo>
                  <a:lnTo>
                    <a:pt x="45" y="9"/>
                  </a:lnTo>
                  <a:lnTo>
                    <a:pt x="60" y="4"/>
                  </a:lnTo>
                  <a:lnTo>
                    <a:pt x="76" y="1"/>
                  </a:lnTo>
                  <a:lnTo>
                    <a:pt x="91" y="0"/>
                  </a:lnTo>
                  <a:lnTo>
                    <a:pt x="105" y="0"/>
                  </a:lnTo>
                  <a:lnTo>
                    <a:pt x="118" y="1"/>
                  </a:lnTo>
                  <a:lnTo>
                    <a:pt x="130" y="4"/>
                  </a:lnTo>
                  <a:lnTo>
                    <a:pt x="142" y="8"/>
                  </a:lnTo>
                  <a:lnTo>
                    <a:pt x="142" y="8"/>
                  </a:lnTo>
                  <a:lnTo>
                    <a:pt x="136" y="17"/>
                  </a:lnTo>
                  <a:lnTo>
                    <a:pt x="129" y="25"/>
                  </a:lnTo>
                  <a:lnTo>
                    <a:pt x="121" y="32"/>
                  </a:lnTo>
                  <a:lnTo>
                    <a:pt x="113" y="38"/>
                  </a:lnTo>
                  <a:lnTo>
                    <a:pt x="105" y="43"/>
                  </a:lnTo>
                  <a:lnTo>
                    <a:pt x="96" y="47"/>
                  </a:lnTo>
                  <a:lnTo>
                    <a:pt x="87" y="49"/>
                  </a:lnTo>
                  <a:lnTo>
                    <a:pt x="78" y="51"/>
                  </a:lnTo>
                  <a:lnTo>
                    <a:pt x="68" y="51"/>
                  </a:lnTo>
                  <a:lnTo>
                    <a:pt x="58" y="50"/>
                  </a:lnTo>
                  <a:lnTo>
                    <a:pt x="49" y="49"/>
                  </a:lnTo>
                  <a:lnTo>
                    <a:pt x="39" y="47"/>
                  </a:lnTo>
                  <a:lnTo>
                    <a:pt x="29" y="42"/>
                  </a:lnTo>
                  <a:lnTo>
                    <a:pt x="19" y="38"/>
                  </a:lnTo>
                  <a:lnTo>
                    <a:pt x="9" y="32"/>
                  </a:lnTo>
                  <a:lnTo>
                    <a:pt x="0" y="27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CC0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965"/>
            <p:cNvSpPr>
              <a:spLocks/>
            </p:cNvSpPr>
            <p:nvPr/>
          </p:nvSpPr>
          <p:spPr bwMode="auto">
            <a:xfrm flipH="1">
              <a:off x="8265388" y="3233838"/>
              <a:ext cx="174782" cy="56161"/>
            </a:xfrm>
            <a:custGeom>
              <a:avLst/>
              <a:gdLst>
                <a:gd name="T0" fmla="*/ 12 w 166"/>
                <a:gd name="T1" fmla="*/ 19 h 60"/>
                <a:gd name="T2" fmla="*/ 12 w 166"/>
                <a:gd name="T3" fmla="*/ 19 h 60"/>
                <a:gd name="T4" fmla="*/ 21 w 166"/>
                <a:gd name="T5" fmla="*/ 24 h 60"/>
                <a:gd name="T6" fmla="*/ 31 w 166"/>
                <a:gd name="T7" fmla="*/ 30 h 60"/>
                <a:gd name="T8" fmla="*/ 41 w 166"/>
                <a:gd name="T9" fmla="*/ 34 h 60"/>
                <a:gd name="T10" fmla="*/ 51 w 166"/>
                <a:gd name="T11" fmla="*/ 39 h 60"/>
                <a:gd name="T12" fmla="*/ 61 w 166"/>
                <a:gd name="T13" fmla="*/ 41 h 60"/>
                <a:gd name="T14" fmla="*/ 70 w 166"/>
                <a:gd name="T15" fmla="*/ 42 h 60"/>
                <a:gd name="T16" fmla="*/ 80 w 166"/>
                <a:gd name="T17" fmla="*/ 43 h 60"/>
                <a:gd name="T18" fmla="*/ 90 w 166"/>
                <a:gd name="T19" fmla="*/ 43 h 60"/>
                <a:gd name="T20" fmla="*/ 99 w 166"/>
                <a:gd name="T21" fmla="*/ 41 h 60"/>
                <a:gd name="T22" fmla="*/ 108 w 166"/>
                <a:gd name="T23" fmla="*/ 39 h 60"/>
                <a:gd name="T24" fmla="*/ 117 w 166"/>
                <a:gd name="T25" fmla="*/ 35 h 60"/>
                <a:gd name="T26" fmla="*/ 125 w 166"/>
                <a:gd name="T27" fmla="*/ 30 h 60"/>
                <a:gd name="T28" fmla="*/ 133 w 166"/>
                <a:gd name="T29" fmla="*/ 24 h 60"/>
                <a:gd name="T30" fmla="*/ 141 w 166"/>
                <a:gd name="T31" fmla="*/ 17 h 60"/>
                <a:gd name="T32" fmla="*/ 148 w 166"/>
                <a:gd name="T33" fmla="*/ 9 h 60"/>
                <a:gd name="T34" fmla="*/ 154 w 166"/>
                <a:gd name="T35" fmla="*/ 0 h 60"/>
                <a:gd name="T36" fmla="*/ 154 w 166"/>
                <a:gd name="T37" fmla="*/ 0 h 60"/>
                <a:gd name="T38" fmla="*/ 166 w 166"/>
                <a:gd name="T39" fmla="*/ 5 h 60"/>
                <a:gd name="T40" fmla="*/ 166 w 166"/>
                <a:gd name="T41" fmla="*/ 5 h 60"/>
                <a:gd name="T42" fmla="*/ 166 w 166"/>
                <a:gd name="T43" fmla="*/ 5 h 60"/>
                <a:gd name="T44" fmla="*/ 154 w 166"/>
                <a:gd name="T45" fmla="*/ 19 h 60"/>
                <a:gd name="T46" fmla="*/ 141 w 166"/>
                <a:gd name="T47" fmla="*/ 32 h 60"/>
                <a:gd name="T48" fmla="*/ 127 w 166"/>
                <a:gd name="T49" fmla="*/ 43 h 60"/>
                <a:gd name="T50" fmla="*/ 113 w 166"/>
                <a:gd name="T51" fmla="*/ 53 h 60"/>
                <a:gd name="T52" fmla="*/ 113 w 166"/>
                <a:gd name="T53" fmla="*/ 53 h 60"/>
                <a:gd name="T54" fmla="*/ 105 w 166"/>
                <a:gd name="T55" fmla="*/ 56 h 60"/>
                <a:gd name="T56" fmla="*/ 97 w 166"/>
                <a:gd name="T57" fmla="*/ 58 h 60"/>
                <a:gd name="T58" fmla="*/ 90 w 166"/>
                <a:gd name="T59" fmla="*/ 60 h 60"/>
                <a:gd name="T60" fmla="*/ 83 w 166"/>
                <a:gd name="T61" fmla="*/ 60 h 60"/>
                <a:gd name="T62" fmla="*/ 76 w 166"/>
                <a:gd name="T63" fmla="*/ 60 h 60"/>
                <a:gd name="T64" fmla="*/ 68 w 166"/>
                <a:gd name="T65" fmla="*/ 59 h 60"/>
                <a:gd name="T66" fmla="*/ 53 w 166"/>
                <a:gd name="T67" fmla="*/ 56 h 60"/>
                <a:gd name="T68" fmla="*/ 40 w 166"/>
                <a:gd name="T69" fmla="*/ 50 h 60"/>
                <a:gd name="T70" fmla="*/ 25 w 166"/>
                <a:gd name="T71" fmla="*/ 43 h 60"/>
                <a:gd name="T72" fmla="*/ 13 w 166"/>
                <a:gd name="T73" fmla="*/ 34 h 60"/>
                <a:gd name="T74" fmla="*/ 0 w 166"/>
                <a:gd name="T75" fmla="*/ 24 h 60"/>
                <a:gd name="T76" fmla="*/ 0 w 166"/>
                <a:gd name="T77" fmla="*/ 24 h 60"/>
                <a:gd name="T78" fmla="*/ 12 w 166"/>
                <a:gd name="T79" fmla="*/ 19 h 60"/>
                <a:gd name="T80" fmla="*/ 12 w 166"/>
                <a:gd name="T81" fmla="*/ 1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6" h="60">
                  <a:moveTo>
                    <a:pt x="12" y="19"/>
                  </a:moveTo>
                  <a:lnTo>
                    <a:pt x="12" y="19"/>
                  </a:lnTo>
                  <a:lnTo>
                    <a:pt x="21" y="24"/>
                  </a:lnTo>
                  <a:lnTo>
                    <a:pt x="31" y="30"/>
                  </a:lnTo>
                  <a:lnTo>
                    <a:pt x="41" y="34"/>
                  </a:lnTo>
                  <a:lnTo>
                    <a:pt x="51" y="39"/>
                  </a:lnTo>
                  <a:lnTo>
                    <a:pt x="61" y="41"/>
                  </a:lnTo>
                  <a:lnTo>
                    <a:pt x="70" y="42"/>
                  </a:lnTo>
                  <a:lnTo>
                    <a:pt x="80" y="43"/>
                  </a:lnTo>
                  <a:lnTo>
                    <a:pt x="90" y="43"/>
                  </a:lnTo>
                  <a:lnTo>
                    <a:pt x="99" y="41"/>
                  </a:lnTo>
                  <a:lnTo>
                    <a:pt x="108" y="39"/>
                  </a:lnTo>
                  <a:lnTo>
                    <a:pt x="117" y="35"/>
                  </a:lnTo>
                  <a:lnTo>
                    <a:pt x="125" y="30"/>
                  </a:lnTo>
                  <a:lnTo>
                    <a:pt x="133" y="24"/>
                  </a:lnTo>
                  <a:lnTo>
                    <a:pt x="141" y="17"/>
                  </a:lnTo>
                  <a:lnTo>
                    <a:pt x="148" y="9"/>
                  </a:lnTo>
                  <a:lnTo>
                    <a:pt x="154" y="0"/>
                  </a:lnTo>
                  <a:lnTo>
                    <a:pt x="154" y="0"/>
                  </a:lnTo>
                  <a:lnTo>
                    <a:pt x="166" y="5"/>
                  </a:lnTo>
                  <a:lnTo>
                    <a:pt x="166" y="5"/>
                  </a:lnTo>
                  <a:lnTo>
                    <a:pt x="166" y="5"/>
                  </a:lnTo>
                  <a:lnTo>
                    <a:pt x="154" y="19"/>
                  </a:lnTo>
                  <a:lnTo>
                    <a:pt x="141" y="32"/>
                  </a:lnTo>
                  <a:lnTo>
                    <a:pt x="127" y="43"/>
                  </a:lnTo>
                  <a:lnTo>
                    <a:pt x="113" y="53"/>
                  </a:lnTo>
                  <a:lnTo>
                    <a:pt x="113" y="53"/>
                  </a:lnTo>
                  <a:lnTo>
                    <a:pt x="105" y="56"/>
                  </a:lnTo>
                  <a:lnTo>
                    <a:pt x="97" y="58"/>
                  </a:lnTo>
                  <a:lnTo>
                    <a:pt x="90" y="60"/>
                  </a:lnTo>
                  <a:lnTo>
                    <a:pt x="83" y="60"/>
                  </a:lnTo>
                  <a:lnTo>
                    <a:pt x="76" y="60"/>
                  </a:lnTo>
                  <a:lnTo>
                    <a:pt x="68" y="59"/>
                  </a:lnTo>
                  <a:lnTo>
                    <a:pt x="53" y="56"/>
                  </a:lnTo>
                  <a:lnTo>
                    <a:pt x="40" y="50"/>
                  </a:lnTo>
                  <a:lnTo>
                    <a:pt x="25" y="43"/>
                  </a:lnTo>
                  <a:lnTo>
                    <a:pt x="13" y="3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2" y="19"/>
                  </a:lnTo>
                  <a:lnTo>
                    <a:pt x="12" y="19"/>
                  </a:lnTo>
                  <a:close/>
                </a:path>
              </a:pathLst>
            </a:custGeom>
            <a:solidFill>
              <a:srgbClr val="D955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966"/>
            <p:cNvSpPr>
              <a:spLocks/>
            </p:cNvSpPr>
            <p:nvPr/>
          </p:nvSpPr>
          <p:spPr bwMode="auto">
            <a:xfrm flipH="1">
              <a:off x="8190482" y="3240078"/>
              <a:ext cx="355806" cy="343209"/>
            </a:xfrm>
            <a:custGeom>
              <a:avLst/>
              <a:gdLst>
                <a:gd name="T0" fmla="*/ 1 w 346"/>
                <a:gd name="T1" fmla="*/ 134 h 388"/>
                <a:gd name="T2" fmla="*/ 1 w 346"/>
                <a:gd name="T3" fmla="*/ 134 h 388"/>
                <a:gd name="T4" fmla="*/ 3 w 346"/>
                <a:gd name="T5" fmla="*/ 124 h 388"/>
                <a:gd name="T6" fmla="*/ 6 w 346"/>
                <a:gd name="T7" fmla="*/ 114 h 388"/>
                <a:gd name="T8" fmla="*/ 9 w 346"/>
                <a:gd name="T9" fmla="*/ 105 h 388"/>
                <a:gd name="T10" fmla="*/ 14 w 346"/>
                <a:gd name="T11" fmla="*/ 96 h 388"/>
                <a:gd name="T12" fmla="*/ 19 w 346"/>
                <a:gd name="T13" fmla="*/ 87 h 388"/>
                <a:gd name="T14" fmla="*/ 25 w 346"/>
                <a:gd name="T15" fmla="*/ 79 h 388"/>
                <a:gd name="T16" fmla="*/ 32 w 346"/>
                <a:gd name="T17" fmla="*/ 71 h 388"/>
                <a:gd name="T18" fmla="*/ 40 w 346"/>
                <a:gd name="T19" fmla="*/ 64 h 388"/>
                <a:gd name="T20" fmla="*/ 54 w 346"/>
                <a:gd name="T21" fmla="*/ 50 h 388"/>
                <a:gd name="T22" fmla="*/ 71 w 346"/>
                <a:gd name="T23" fmla="*/ 38 h 388"/>
                <a:gd name="T24" fmla="*/ 87 w 346"/>
                <a:gd name="T25" fmla="*/ 28 h 388"/>
                <a:gd name="T26" fmla="*/ 102 w 346"/>
                <a:gd name="T27" fmla="*/ 19 h 388"/>
                <a:gd name="T28" fmla="*/ 102 w 346"/>
                <a:gd name="T29" fmla="*/ 19 h 388"/>
                <a:gd name="T30" fmla="*/ 104 w 346"/>
                <a:gd name="T31" fmla="*/ 19 h 388"/>
                <a:gd name="T32" fmla="*/ 104 w 346"/>
                <a:gd name="T33" fmla="*/ 19 h 388"/>
                <a:gd name="T34" fmla="*/ 117 w 346"/>
                <a:gd name="T35" fmla="*/ 29 h 388"/>
                <a:gd name="T36" fmla="*/ 129 w 346"/>
                <a:gd name="T37" fmla="*/ 38 h 388"/>
                <a:gd name="T38" fmla="*/ 144 w 346"/>
                <a:gd name="T39" fmla="*/ 45 h 388"/>
                <a:gd name="T40" fmla="*/ 157 w 346"/>
                <a:gd name="T41" fmla="*/ 51 h 388"/>
                <a:gd name="T42" fmla="*/ 172 w 346"/>
                <a:gd name="T43" fmla="*/ 54 h 388"/>
                <a:gd name="T44" fmla="*/ 180 w 346"/>
                <a:gd name="T45" fmla="*/ 55 h 388"/>
                <a:gd name="T46" fmla="*/ 187 w 346"/>
                <a:gd name="T47" fmla="*/ 55 h 388"/>
                <a:gd name="T48" fmla="*/ 194 w 346"/>
                <a:gd name="T49" fmla="*/ 55 h 388"/>
                <a:gd name="T50" fmla="*/ 201 w 346"/>
                <a:gd name="T51" fmla="*/ 53 h 388"/>
                <a:gd name="T52" fmla="*/ 209 w 346"/>
                <a:gd name="T53" fmla="*/ 51 h 388"/>
                <a:gd name="T54" fmla="*/ 217 w 346"/>
                <a:gd name="T55" fmla="*/ 48 h 388"/>
                <a:gd name="T56" fmla="*/ 217 w 346"/>
                <a:gd name="T57" fmla="*/ 48 h 388"/>
                <a:gd name="T58" fmla="*/ 231 w 346"/>
                <a:gd name="T59" fmla="*/ 38 h 388"/>
                <a:gd name="T60" fmla="*/ 245 w 346"/>
                <a:gd name="T61" fmla="*/ 27 h 388"/>
                <a:gd name="T62" fmla="*/ 258 w 346"/>
                <a:gd name="T63" fmla="*/ 14 h 388"/>
                <a:gd name="T64" fmla="*/ 270 w 346"/>
                <a:gd name="T65" fmla="*/ 0 h 388"/>
                <a:gd name="T66" fmla="*/ 270 w 346"/>
                <a:gd name="T67" fmla="*/ 0 h 388"/>
                <a:gd name="T68" fmla="*/ 270 w 346"/>
                <a:gd name="T69" fmla="*/ 0 h 388"/>
                <a:gd name="T70" fmla="*/ 277 w 346"/>
                <a:gd name="T71" fmla="*/ 4 h 388"/>
                <a:gd name="T72" fmla="*/ 285 w 346"/>
                <a:gd name="T73" fmla="*/ 9 h 388"/>
                <a:gd name="T74" fmla="*/ 293 w 346"/>
                <a:gd name="T75" fmla="*/ 14 h 388"/>
                <a:gd name="T76" fmla="*/ 300 w 346"/>
                <a:gd name="T77" fmla="*/ 21 h 388"/>
                <a:gd name="T78" fmla="*/ 312 w 346"/>
                <a:gd name="T79" fmla="*/ 34 h 388"/>
                <a:gd name="T80" fmla="*/ 322 w 346"/>
                <a:gd name="T81" fmla="*/ 49 h 388"/>
                <a:gd name="T82" fmla="*/ 331 w 346"/>
                <a:gd name="T83" fmla="*/ 64 h 388"/>
                <a:gd name="T84" fmla="*/ 337 w 346"/>
                <a:gd name="T85" fmla="*/ 79 h 388"/>
                <a:gd name="T86" fmla="*/ 341 w 346"/>
                <a:gd name="T87" fmla="*/ 94 h 388"/>
                <a:gd name="T88" fmla="*/ 344 w 346"/>
                <a:gd name="T89" fmla="*/ 109 h 388"/>
                <a:gd name="T90" fmla="*/ 344 w 346"/>
                <a:gd name="T91" fmla="*/ 109 h 388"/>
                <a:gd name="T92" fmla="*/ 346 w 346"/>
                <a:gd name="T93" fmla="*/ 163 h 388"/>
                <a:gd name="T94" fmla="*/ 346 w 346"/>
                <a:gd name="T95" fmla="*/ 216 h 388"/>
                <a:gd name="T96" fmla="*/ 346 w 346"/>
                <a:gd name="T97" fmla="*/ 272 h 388"/>
                <a:gd name="T98" fmla="*/ 28 w 346"/>
                <a:gd name="T99" fmla="*/ 388 h 388"/>
                <a:gd name="T100" fmla="*/ 28 w 346"/>
                <a:gd name="T101" fmla="*/ 388 h 388"/>
                <a:gd name="T102" fmla="*/ 23 w 346"/>
                <a:gd name="T103" fmla="*/ 361 h 388"/>
                <a:gd name="T104" fmla="*/ 17 w 346"/>
                <a:gd name="T105" fmla="*/ 330 h 388"/>
                <a:gd name="T106" fmla="*/ 12 w 346"/>
                <a:gd name="T107" fmla="*/ 294 h 388"/>
                <a:gd name="T108" fmla="*/ 6 w 346"/>
                <a:gd name="T109" fmla="*/ 254 h 388"/>
                <a:gd name="T110" fmla="*/ 1 w 346"/>
                <a:gd name="T111" fmla="*/ 212 h 388"/>
                <a:gd name="T112" fmla="*/ 0 w 346"/>
                <a:gd name="T113" fmla="*/ 191 h 388"/>
                <a:gd name="T114" fmla="*/ 0 w 346"/>
                <a:gd name="T115" fmla="*/ 171 h 388"/>
                <a:gd name="T116" fmla="*/ 0 w 346"/>
                <a:gd name="T117" fmla="*/ 152 h 388"/>
                <a:gd name="T118" fmla="*/ 1 w 346"/>
                <a:gd name="T119" fmla="*/ 134 h 388"/>
                <a:gd name="T120" fmla="*/ 1 w 346"/>
                <a:gd name="T121" fmla="*/ 134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6" h="388">
                  <a:moveTo>
                    <a:pt x="1" y="134"/>
                  </a:moveTo>
                  <a:lnTo>
                    <a:pt x="1" y="134"/>
                  </a:lnTo>
                  <a:lnTo>
                    <a:pt x="3" y="124"/>
                  </a:lnTo>
                  <a:lnTo>
                    <a:pt x="6" y="114"/>
                  </a:lnTo>
                  <a:lnTo>
                    <a:pt x="9" y="105"/>
                  </a:lnTo>
                  <a:lnTo>
                    <a:pt x="14" y="96"/>
                  </a:lnTo>
                  <a:lnTo>
                    <a:pt x="19" y="87"/>
                  </a:lnTo>
                  <a:lnTo>
                    <a:pt x="25" y="79"/>
                  </a:lnTo>
                  <a:lnTo>
                    <a:pt x="32" y="71"/>
                  </a:lnTo>
                  <a:lnTo>
                    <a:pt x="40" y="64"/>
                  </a:lnTo>
                  <a:lnTo>
                    <a:pt x="54" y="50"/>
                  </a:lnTo>
                  <a:lnTo>
                    <a:pt x="71" y="38"/>
                  </a:lnTo>
                  <a:lnTo>
                    <a:pt x="87" y="28"/>
                  </a:lnTo>
                  <a:lnTo>
                    <a:pt x="102" y="19"/>
                  </a:lnTo>
                  <a:lnTo>
                    <a:pt x="102" y="19"/>
                  </a:lnTo>
                  <a:lnTo>
                    <a:pt x="104" y="19"/>
                  </a:lnTo>
                  <a:lnTo>
                    <a:pt x="104" y="19"/>
                  </a:lnTo>
                  <a:lnTo>
                    <a:pt x="117" y="29"/>
                  </a:lnTo>
                  <a:lnTo>
                    <a:pt x="129" y="38"/>
                  </a:lnTo>
                  <a:lnTo>
                    <a:pt x="144" y="45"/>
                  </a:lnTo>
                  <a:lnTo>
                    <a:pt x="157" y="51"/>
                  </a:lnTo>
                  <a:lnTo>
                    <a:pt x="172" y="54"/>
                  </a:lnTo>
                  <a:lnTo>
                    <a:pt x="180" y="55"/>
                  </a:lnTo>
                  <a:lnTo>
                    <a:pt x="187" y="55"/>
                  </a:lnTo>
                  <a:lnTo>
                    <a:pt x="194" y="55"/>
                  </a:lnTo>
                  <a:lnTo>
                    <a:pt x="201" y="53"/>
                  </a:lnTo>
                  <a:lnTo>
                    <a:pt x="209" y="51"/>
                  </a:lnTo>
                  <a:lnTo>
                    <a:pt x="217" y="48"/>
                  </a:lnTo>
                  <a:lnTo>
                    <a:pt x="217" y="48"/>
                  </a:lnTo>
                  <a:lnTo>
                    <a:pt x="231" y="38"/>
                  </a:lnTo>
                  <a:lnTo>
                    <a:pt x="245" y="27"/>
                  </a:lnTo>
                  <a:lnTo>
                    <a:pt x="258" y="14"/>
                  </a:lnTo>
                  <a:lnTo>
                    <a:pt x="270" y="0"/>
                  </a:lnTo>
                  <a:lnTo>
                    <a:pt x="270" y="0"/>
                  </a:lnTo>
                  <a:lnTo>
                    <a:pt x="270" y="0"/>
                  </a:lnTo>
                  <a:lnTo>
                    <a:pt x="277" y="4"/>
                  </a:lnTo>
                  <a:lnTo>
                    <a:pt x="285" y="9"/>
                  </a:lnTo>
                  <a:lnTo>
                    <a:pt x="293" y="14"/>
                  </a:lnTo>
                  <a:lnTo>
                    <a:pt x="300" y="21"/>
                  </a:lnTo>
                  <a:lnTo>
                    <a:pt x="312" y="34"/>
                  </a:lnTo>
                  <a:lnTo>
                    <a:pt x="322" y="49"/>
                  </a:lnTo>
                  <a:lnTo>
                    <a:pt x="331" y="64"/>
                  </a:lnTo>
                  <a:lnTo>
                    <a:pt x="337" y="79"/>
                  </a:lnTo>
                  <a:lnTo>
                    <a:pt x="341" y="94"/>
                  </a:lnTo>
                  <a:lnTo>
                    <a:pt x="344" y="109"/>
                  </a:lnTo>
                  <a:lnTo>
                    <a:pt x="344" y="109"/>
                  </a:lnTo>
                  <a:lnTo>
                    <a:pt x="346" y="163"/>
                  </a:lnTo>
                  <a:lnTo>
                    <a:pt x="346" y="216"/>
                  </a:lnTo>
                  <a:lnTo>
                    <a:pt x="346" y="272"/>
                  </a:lnTo>
                  <a:lnTo>
                    <a:pt x="28" y="388"/>
                  </a:lnTo>
                  <a:lnTo>
                    <a:pt x="28" y="388"/>
                  </a:lnTo>
                  <a:lnTo>
                    <a:pt x="23" y="361"/>
                  </a:lnTo>
                  <a:lnTo>
                    <a:pt x="17" y="330"/>
                  </a:lnTo>
                  <a:lnTo>
                    <a:pt x="12" y="294"/>
                  </a:lnTo>
                  <a:lnTo>
                    <a:pt x="6" y="254"/>
                  </a:lnTo>
                  <a:lnTo>
                    <a:pt x="1" y="212"/>
                  </a:lnTo>
                  <a:lnTo>
                    <a:pt x="0" y="191"/>
                  </a:lnTo>
                  <a:lnTo>
                    <a:pt x="0" y="171"/>
                  </a:lnTo>
                  <a:lnTo>
                    <a:pt x="0" y="152"/>
                  </a:lnTo>
                  <a:lnTo>
                    <a:pt x="1" y="134"/>
                  </a:lnTo>
                  <a:lnTo>
                    <a:pt x="1" y="134"/>
                  </a:lnTo>
                  <a:close/>
                </a:path>
              </a:pathLst>
            </a:custGeom>
            <a:solidFill>
              <a:srgbClr val="F37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967"/>
            <p:cNvSpPr>
              <a:spLocks/>
            </p:cNvSpPr>
            <p:nvPr/>
          </p:nvSpPr>
          <p:spPr bwMode="auto">
            <a:xfrm flipH="1">
              <a:off x="8234177" y="2996712"/>
              <a:ext cx="237204" cy="255847"/>
            </a:xfrm>
            <a:custGeom>
              <a:avLst/>
              <a:gdLst>
                <a:gd name="T0" fmla="*/ 19 w 227"/>
                <a:gd name="T1" fmla="*/ 222 h 283"/>
                <a:gd name="T2" fmla="*/ 11 w 227"/>
                <a:gd name="T3" fmla="*/ 202 h 283"/>
                <a:gd name="T4" fmla="*/ 2 w 227"/>
                <a:gd name="T5" fmla="*/ 164 h 283"/>
                <a:gd name="T6" fmla="*/ 0 w 227"/>
                <a:gd name="T7" fmla="*/ 134 h 283"/>
                <a:gd name="T8" fmla="*/ 3 w 227"/>
                <a:gd name="T9" fmla="*/ 100 h 283"/>
                <a:gd name="T10" fmla="*/ 13 w 227"/>
                <a:gd name="T11" fmla="*/ 67 h 283"/>
                <a:gd name="T12" fmla="*/ 22 w 227"/>
                <a:gd name="T13" fmla="*/ 51 h 283"/>
                <a:gd name="T14" fmla="*/ 34 w 227"/>
                <a:gd name="T15" fmla="*/ 36 h 283"/>
                <a:gd name="T16" fmla="*/ 49 w 227"/>
                <a:gd name="T17" fmla="*/ 20 h 283"/>
                <a:gd name="T18" fmla="*/ 58 w 227"/>
                <a:gd name="T19" fmla="*/ 14 h 283"/>
                <a:gd name="T20" fmla="*/ 76 w 227"/>
                <a:gd name="T21" fmla="*/ 5 h 283"/>
                <a:gd name="T22" fmla="*/ 94 w 227"/>
                <a:gd name="T23" fmla="*/ 1 h 283"/>
                <a:gd name="T24" fmla="*/ 113 w 227"/>
                <a:gd name="T25" fmla="*/ 1 h 283"/>
                <a:gd name="T26" fmla="*/ 132 w 227"/>
                <a:gd name="T27" fmla="*/ 5 h 283"/>
                <a:gd name="T28" fmla="*/ 151 w 227"/>
                <a:gd name="T29" fmla="*/ 13 h 283"/>
                <a:gd name="T30" fmla="*/ 169 w 227"/>
                <a:gd name="T31" fmla="*/ 24 h 283"/>
                <a:gd name="T32" fmla="*/ 185 w 227"/>
                <a:gd name="T33" fmla="*/ 38 h 283"/>
                <a:gd name="T34" fmla="*/ 199 w 227"/>
                <a:gd name="T35" fmla="*/ 55 h 283"/>
                <a:gd name="T36" fmla="*/ 210 w 227"/>
                <a:gd name="T37" fmla="*/ 74 h 283"/>
                <a:gd name="T38" fmla="*/ 219 w 227"/>
                <a:gd name="T39" fmla="*/ 96 h 283"/>
                <a:gd name="T40" fmla="*/ 225 w 227"/>
                <a:gd name="T41" fmla="*/ 120 h 283"/>
                <a:gd name="T42" fmla="*/ 227 w 227"/>
                <a:gd name="T43" fmla="*/ 145 h 283"/>
                <a:gd name="T44" fmla="*/ 225 w 227"/>
                <a:gd name="T45" fmla="*/ 172 h 283"/>
                <a:gd name="T46" fmla="*/ 218 w 227"/>
                <a:gd name="T47" fmla="*/ 199 h 283"/>
                <a:gd name="T48" fmla="*/ 206 w 227"/>
                <a:gd name="T49" fmla="*/ 227 h 283"/>
                <a:gd name="T50" fmla="*/ 197 w 227"/>
                <a:gd name="T51" fmla="*/ 241 h 283"/>
                <a:gd name="T52" fmla="*/ 188 w 227"/>
                <a:gd name="T53" fmla="*/ 254 h 283"/>
                <a:gd name="T54" fmla="*/ 177 w 227"/>
                <a:gd name="T55" fmla="*/ 265 h 283"/>
                <a:gd name="T56" fmla="*/ 151 w 227"/>
                <a:gd name="T57" fmla="*/ 279 h 283"/>
                <a:gd name="T58" fmla="*/ 123 w 227"/>
                <a:gd name="T59" fmla="*/ 283 h 283"/>
                <a:gd name="T60" fmla="*/ 95 w 227"/>
                <a:gd name="T61" fmla="*/ 281 h 283"/>
                <a:gd name="T62" fmla="*/ 69 w 227"/>
                <a:gd name="T63" fmla="*/ 273 h 283"/>
                <a:gd name="T64" fmla="*/ 45 w 227"/>
                <a:gd name="T65" fmla="*/ 259 h 283"/>
                <a:gd name="T66" fmla="*/ 29 w 227"/>
                <a:gd name="T67" fmla="*/ 242 h 283"/>
                <a:gd name="T68" fmla="*/ 19 w 227"/>
                <a:gd name="T69" fmla="*/ 222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7" h="283">
                  <a:moveTo>
                    <a:pt x="19" y="222"/>
                  </a:moveTo>
                  <a:lnTo>
                    <a:pt x="19" y="222"/>
                  </a:lnTo>
                  <a:lnTo>
                    <a:pt x="16" y="217"/>
                  </a:lnTo>
                  <a:lnTo>
                    <a:pt x="11" y="202"/>
                  </a:lnTo>
                  <a:lnTo>
                    <a:pt x="5" y="178"/>
                  </a:lnTo>
                  <a:lnTo>
                    <a:pt x="2" y="164"/>
                  </a:lnTo>
                  <a:lnTo>
                    <a:pt x="1" y="149"/>
                  </a:lnTo>
                  <a:lnTo>
                    <a:pt x="0" y="134"/>
                  </a:lnTo>
                  <a:lnTo>
                    <a:pt x="1" y="117"/>
                  </a:lnTo>
                  <a:lnTo>
                    <a:pt x="3" y="100"/>
                  </a:lnTo>
                  <a:lnTo>
                    <a:pt x="7" y="83"/>
                  </a:lnTo>
                  <a:lnTo>
                    <a:pt x="13" y="67"/>
                  </a:lnTo>
                  <a:lnTo>
                    <a:pt x="17" y="58"/>
                  </a:lnTo>
                  <a:lnTo>
                    <a:pt x="22" y="51"/>
                  </a:lnTo>
                  <a:lnTo>
                    <a:pt x="28" y="43"/>
                  </a:lnTo>
                  <a:lnTo>
                    <a:pt x="34" y="36"/>
                  </a:lnTo>
                  <a:lnTo>
                    <a:pt x="41" y="28"/>
                  </a:lnTo>
                  <a:lnTo>
                    <a:pt x="49" y="20"/>
                  </a:lnTo>
                  <a:lnTo>
                    <a:pt x="49" y="20"/>
                  </a:lnTo>
                  <a:lnTo>
                    <a:pt x="58" y="14"/>
                  </a:lnTo>
                  <a:lnTo>
                    <a:pt x="67" y="10"/>
                  </a:lnTo>
                  <a:lnTo>
                    <a:pt x="76" y="5"/>
                  </a:lnTo>
                  <a:lnTo>
                    <a:pt x="85" y="2"/>
                  </a:lnTo>
                  <a:lnTo>
                    <a:pt x="94" y="1"/>
                  </a:lnTo>
                  <a:lnTo>
                    <a:pt x="104" y="0"/>
                  </a:lnTo>
                  <a:lnTo>
                    <a:pt x="113" y="1"/>
                  </a:lnTo>
                  <a:lnTo>
                    <a:pt x="123" y="2"/>
                  </a:lnTo>
                  <a:lnTo>
                    <a:pt x="132" y="5"/>
                  </a:lnTo>
                  <a:lnTo>
                    <a:pt x="142" y="9"/>
                  </a:lnTo>
                  <a:lnTo>
                    <a:pt x="151" y="13"/>
                  </a:lnTo>
                  <a:lnTo>
                    <a:pt x="160" y="18"/>
                  </a:lnTo>
                  <a:lnTo>
                    <a:pt x="169" y="24"/>
                  </a:lnTo>
                  <a:lnTo>
                    <a:pt x="177" y="30"/>
                  </a:lnTo>
                  <a:lnTo>
                    <a:pt x="185" y="38"/>
                  </a:lnTo>
                  <a:lnTo>
                    <a:pt x="192" y="46"/>
                  </a:lnTo>
                  <a:lnTo>
                    <a:pt x="199" y="55"/>
                  </a:lnTo>
                  <a:lnTo>
                    <a:pt x="205" y="65"/>
                  </a:lnTo>
                  <a:lnTo>
                    <a:pt x="210" y="74"/>
                  </a:lnTo>
                  <a:lnTo>
                    <a:pt x="216" y="85"/>
                  </a:lnTo>
                  <a:lnTo>
                    <a:pt x="219" y="96"/>
                  </a:lnTo>
                  <a:lnTo>
                    <a:pt x="223" y="108"/>
                  </a:lnTo>
                  <a:lnTo>
                    <a:pt x="225" y="120"/>
                  </a:lnTo>
                  <a:lnTo>
                    <a:pt x="227" y="132"/>
                  </a:lnTo>
                  <a:lnTo>
                    <a:pt x="227" y="145"/>
                  </a:lnTo>
                  <a:lnTo>
                    <a:pt x="226" y="158"/>
                  </a:lnTo>
                  <a:lnTo>
                    <a:pt x="225" y="172"/>
                  </a:lnTo>
                  <a:lnTo>
                    <a:pt x="222" y="185"/>
                  </a:lnTo>
                  <a:lnTo>
                    <a:pt x="218" y="199"/>
                  </a:lnTo>
                  <a:lnTo>
                    <a:pt x="213" y="213"/>
                  </a:lnTo>
                  <a:lnTo>
                    <a:pt x="206" y="227"/>
                  </a:lnTo>
                  <a:lnTo>
                    <a:pt x="197" y="241"/>
                  </a:lnTo>
                  <a:lnTo>
                    <a:pt x="197" y="241"/>
                  </a:lnTo>
                  <a:lnTo>
                    <a:pt x="192" y="247"/>
                  </a:lnTo>
                  <a:lnTo>
                    <a:pt x="188" y="254"/>
                  </a:lnTo>
                  <a:lnTo>
                    <a:pt x="182" y="259"/>
                  </a:lnTo>
                  <a:lnTo>
                    <a:pt x="177" y="265"/>
                  </a:lnTo>
                  <a:lnTo>
                    <a:pt x="164" y="272"/>
                  </a:lnTo>
                  <a:lnTo>
                    <a:pt x="151" y="279"/>
                  </a:lnTo>
                  <a:lnTo>
                    <a:pt x="137" y="282"/>
                  </a:lnTo>
                  <a:lnTo>
                    <a:pt x="123" y="283"/>
                  </a:lnTo>
                  <a:lnTo>
                    <a:pt x="109" y="283"/>
                  </a:lnTo>
                  <a:lnTo>
                    <a:pt x="95" y="281"/>
                  </a:lnTo>
                  <a:lnTo>
                    <a:pt x="81" y="278"/>
                  </a:lnTo>
                  <a:lnTo>
                    <a:pt x="69" y="273"/>
                  </a:lnTo>
                  <a:lnTo>
                    <a:pt x="57" y="267"/>
                  </a:lnTo>
                  <a:lnTo>
                    <a:pt x="45" y="259"/>
                  </a:lnTo>
                  <a:lnTo>
                    <a:pt x="37" y="252"/>
                  </a:lnTo>
                  <a:lnTo>
                    <a:pt x="29" y="242"/>
                  </a:lnTo>
                  <a:lnTo>
                    <a:pt x="22" y="233"/>
                  </a:lnTo>
                  <a:lnTo>
                    <a:pt x="19" y="222"/>
                  </a:lnTo>
                  <a:lnTo>
                    <a:pt x="19" y="222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968"/>
            <p:cNvSpPr>
              <a:spLocks/>
            </p:cNvSpPr>
            <p:nvPr/>
          </p:nvSpPr>
          <p:spPr bwMode="auto">
            <a:xfrm flipH="1">
              <a:off x="8209209" y="2990471"/>
              <a:ext cx="274657" cy="218406"/>
            </a:xfrm>
            <a:custGeom>
              <a:avLst/>
              <a:gdLst>
                <a:gd name="T0" fmla="*/ 17 w 265"/>
                <a:gd name="T1" fmla="*/ 216 h 240"/>
                <a:gd name="T2" fmla="*/ 9 w 265"/>
                <a:gd name="T3" fmla="*/ 199 h 240"/>
                <a:gd name="T4" fmla="*/ 1 w 265"/>
                <a:gd name="T5" fmla="*/ 170 h 240"/>
                <a:gd name="T6" fmla="*/ 0 w 265"/>
                <a:gd name="T7" fmla="*/ 149 h 240"/>
                <a:gd name="T8" fmla="*/ 1 w 265"/>
                <a:gd name="T9" fmla="*/ 123 h 240"/>
                <a:gd name="T10" fmla="*/ 7 w 265"/>
                <a:gd name="T11" fmla="*/ 92 h 240"/>
                <a:gd name="T12" fmla="*/ 12 w 265"/>
                <a:gd name="T13" fmla="*/ 76 h 240"/>
                <a:gd name="T14" fmla="*/ 28 w 265"/>
                <a:gd name="T15" fmla="*/ 49 h 240"/>
                <a:gd name="T16" fmla="*/ 53 w 265"/>
                <a:gd name="T17" fmla="*/ 27 h 240"/>
                <a:gd name="T18" fmla="*/ 82 w 265"/>
                <a:gd name="T19" fmla="*/ 10 h 240"/>
                <a:gd name="T20" fmla="*/ 114 w 265"/>
                <a:gd name="T21" fmla="*/ 1 h 240"/>
                <a:gd name="T22" fmla="*/ 149 w 265"/>
                <a:gd name="T23" fmla="*/ 0 h 240"/>
                <a:gd name="T24" fmla="*/ 183 w 265"/>
                <a:gd name="T25" fmla="*/ 8 h 240"/>
                <a:gd name="T26" fmla="*/ 207 w 265"/>
                <a:gd name="T27" fmla="*/ 20 h 240"/>
                <a:gd name="T28" fmla="*/ 223 w 265"/>
                <a:gd name="T29" fmla="*/ 31 h 240"/>
                <a:gd name="T30" fmla="*/ 231 w 265"/>
                <a:gd name="T31" fmla="*/ 37 h 240"/>
                <a:gd name="T32" fmla="*/ 244 w 265"/>
                <a:gd name="T33" fmla="*/ 54 h 240"/>
                <a:gd name="T34" fmla="*/ 255 w 265"/>
                <a:gd name="T35" fmla="*/ 71 h 240"/>
                <a:gd name="T36" fmla="*/ 262 w 265"/>
                <a:gd name="T37" fmla="*/ 90 h 240"/>
                <a:gd name="T38" fmla="*/ 265 w 265"/>
                <a:gd name="T39" fmla="*/ 109 h 240"/>
                <a:gd name="T40" fmla="*/ 262 w 265"/>
                <a:gd name="T41" fmla="*/ 127 h 240"/>
                <a:gd name="T42" fmla="*/ 255 w 265"/>
                <a:gd name="T43" fmla="*/ 142 h 240"/>
                <a:gd name="T44" fmla="*/ 240 w 265"/>
                <a:gd name="T45" fmla="*/ 155 h 240"/>
                <a:gd name="T46" fmla="*/ 218 w 265"/>
                <a:gd name="T47" fmla="*/ 163 h 240"/>
                <a:gd name="T48" fmla="*/ 204 w 265"/>
                <a:gd name="T49" fmla="*/ 165 h 240"/>
                <a:gd name="T50" fmla="*/ 179 w 265"/>
                <a:gd name="T51" fmla="*/ 166 h 240"/>
                <a:gd name="T52" fmla="*/ 157 w 265"/>
                <a:gd name="T53" fmla="*/ 163 h 240"/>
                <a:gd name="T54" fmla="*/ 130 w 265"/>
                <a:gd name="T55" fmla="*/ 154 h 240"/>
                <a:gd name="T56" fmla="*/ 105 w 265"/>
                <a:gd name="T57" fmla="*/ 141 h 240"/>
                <a:gd name="T58" fmla="*/ 98 w 265"/>
                <a:gd name="T59" fmla="*/ 133 h 240"/>
                <a:gd name="T60" fmla="*/ 95 w 265"/>
                <a:gd name="T61" fmla="*/ 144 h 240"/>
                <a:gd name="T62" fmla="*/ 90 w 265"/>
                <a:gd name="T63" fmla="*/ 158 h 240"/>
                <a:gd name="T64" fmla="*/ 74 w 265"/>
                <a:gd name="T65" fmla="*/ 182 h 240"/>
                <a:gd name="T66" fmla="*/ 72 w 265"/>
                <a:gd name="T67" fmla="*/ 177 h 240"/>
                <a:gd name="T68" fmla="*/ 65 w 265"/>
                <a:gd name="T69" fmla="*/ 166 h 240"/>
                <a:gd name="T70" fmla="*/ 54 w 265"/>
                <a:gd name="T71" fmla="*/ 158 h 240"/>
                <a:gd name="T72" fmla="*/ 47 w 265"/>
                <a:gd name="T73" fmla="*/ 157 h 240"/>
                <a:gd name="T74" fmla="*/ 38 w 265"/>
                <a:gd name="T75" fmla="*/ 160 h 240"/>
                <a:gd name="T76" fmla="*/ 35 w 265"/>
                <a:gd name="T77" fmla="*/ 163 h 240"/>
                <a:gd name="T78" fmla="*/ 29 w 265"/>
                <a:gd name="T79" fmla="*/ 170 h 240"/>
                <a:gd name="T80" fmla="*/ 28 w 265"/>
                <a:gd name="T81" fmla="*/ 180 h 240"/>
                <a:gd name="T82" fmla="*/ 30 w 265"/>
                <a:gd name="T83" fmla="*/ 195 h 240"/>
                <a:gd name="T84" fmla="*/ 41 w 265"/>
                <a:gd name="T85" fmla="*/ 211 h 240"/>
                <a:gd name="T86" fmla="*/ 48 w 265"/>
                <a:gd name="T87" fmla="*/ 216 h 240"/>
                <a:gd name="T88" fmla="*/ 56 w 265"/>
                <a:gd name="T89" fmla="*/ 216 h 240"/>
                <a:gd name="T90" fmla="*/ 54 w 265"/>
                <a:gd name="T91" fmla="*/ 223 h 240"/>
                <a:gd name="T92" fmla="*/ 48 w 265"/>
                <a:gd name="T93" fmla="*/ 236 h 240"/>
                <a:gd name="T94" fmla="*/ 43 w 265"/>
                <a:gd name="T95" fmla="*/ 240 h 240"/>
                <a:gd name="T96" fmla="*/ 36 w 265"/>
                <a:gd name="T97" fmla="*/ 239 h 240"/>
                <a:gd name="T98" fmla="*/ 28 w 265"/>
                <a:gd name="T99" fmla="*/ 232 h 240"/>
                <a:gd name="T100" fmla="*/ 17 w 265"/>
                <a:gd name="T101" fmla="*/ 21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5" h="240">
                  <a:moveTo>
                    <a:pt x="17" y="216"/>
                  </a:moveTo>
                  <a:lnTo>
                    <a:pt x="17" y="216"/>
                  </a:lnTo>
                  <a:lnTo>
                    <a:pt x="12" y="209"/>
                  </a:lnTo>
                  <a:lnTo>
                    <a:pt x="9" y="199"/>
                  </a:lnTo>
                  <a:lnTo>
                    <a:pt x="4" y="186"/>
                  </a:lnTo>
                  <a:lnTo>
                    <a:pt x="1" y="170"/>
                  </a:lnTo>
                  <a:lnTo>
                    <a:pt x="0" y="159"/>
                  </a:lnTo>
                  <a:lnTo>
                    <a:pt x="0" y="149"/>
                  </a:lnTo>
                  <a:lnTo>
                    <a:pt x="0" y="137"/>
                  </a:lnTo>
                  <a:lnTo>
                    <a:pt x="1" y="123"/>
                  </a:lnTo>
                  <a:lnTo>
                    <a:pt x="3" y="109"/>
                  </a:lnTo>
                  <a:lnTo>
                    <a:pt x="7" y="92"/>
                  </a:lnTo>
                  <a:lnTo>
                    <a:pt x="7" y="92"/>
                  </a:lnTo>
                  <a:lnTo>
                    <a:pt x="12" y="76"/>
                  </a:lnTo>
                  <a:lnTo>
                    <a:pt x="19" y="62"/>
                  </a:lnTo>
                  <a:lnTo>
                    <a:pt x="28" y="49"/>
                  </a:lnTo>
                  <a:lnTo>
                    <a:pt x="39" y="36"/>
                  </a:lnTo>
                  <a:lnTo>
                    <a:pt x="53" y="27"/>
                  </a:lnTo>
                  <a:lnTo>
                    <a:pt x="66" y="17"/>
                  </a:lnTo>
                  <a:lnTo>
                    <a:pt x="82" y="10"/>
                  </a:lnTo>
                  <a:lnTo>
                    <a:pt x="98" y="5"/>
                  </a:lnTo>
                  <a:lnTo>
                    <a:pt x="114" y="1"/>
                  </a:lnTo>
                  <a:lnTo>
                    <a:pt x="131" y="0"/>
                  </a:lnTo>
                  <a:lnTo>
                    <a:pt x="149" y="0"/>
                  </a:lnTo>
                  <a:lnTo>
                    <a:pt x="166" y="3"/>
                  </a:lnTo>
                  <a:lnTo>
                    <a:pt x="183" y="8"/>
                  </a:lnTo>
                  <a:lnTo>
                    <a:pt x="200" y="15"/>
                  </a:lnTo>
                  <a:lnTo>
                    <a:pt x="207" y="20"/>
                  </a:lnTo>
                  <a:lnTo>
                    <a:pt x="215" y="25"/>
                  </a:lnTo>
                  <a:lnTo>
                    <a:pt x="223" y="31"/>
                  </a:lnTo>
                  <a:lnTo>
                    <a:pt x="231" y="37"/>
                  </a:lnTo>
                  <a:lnTo>
                    <a:pt x="231" y="37"/>
                  </a:lnTo>
                  <a:lnTo>
                    <a:pt x="238" y="45"/>
                  </a:lnTo>
                  <a:lnTo>
                    <a:pt x="244" y="54"/>
                  </a:lnTo>
                  <a:lnTo>
                    <a:pt x="250" y="62"/>
                  </a:lnTo>
                  <a:lnTo>
                    <a:pt x="255" y="71"/>
                  </a:lnTo>
                  <a:lnTo>
                    <a:pt x="259" y="81"/>
                  </a:lnTo>
                  <a:lnTo>
                    <a:pt x="262" y="90"/>
                  </a:lnTo>
                  <a:lnTo>
                    <a:pt x="264" y="100"/>
                  </a:lnTo>
                  <a:lnTo>
                    <a:pt x="265" y="109"/>
                  </a:lnTo>
                  <a:lnTo>
                    <a:pt x="265" y="118"/>
                  </a:lnTo>
                  <a:lnTo>
                    <a:pt x="262" y="127"/>
                  </a:lnTo>
                  <a:lnTo>
                    <a:pt x="259" y="136"/>
                  </a:lnTo>
                  <a:lnTo>
                    <a:pt x="255" y="142"/>
                  </a:lnTo>
                  <a:lnTo>
                    <a:pt x="248" y="150"/>
                  </a:lnTo>
                  <a:lnTo>
                    <a:pt x="240" y="155"/>
                  </a:lnTo>
                  <a:lnTo>
                    <a:pt x="230" y="159"/>
                  </a:lnTo>
                  <a:lnTo>
                    <a:pt x="218" y="163"/>
                  </a:lnTo>
                  <a:lnTo>
                    <a:pt x="218" y="163"/>
                  </a:lnTo>
                  <a:lnTo>
                    <a:pt x="204" y="165"/>
                  </a:lnTo>
                  <a:lnTo>
                    <a:pt x="192" y="166"/>
                  </a:lnTo>
                  <a:lnTo>
                    <a:pt x="179" y="166"/>
                  </a:lnTo>
                  <a:lnTo>
                    <a:pt x="168" y="165"/>
                  </a:lnTo>
                  <a:lnTo>
                    <a:pt x="157" y="163"/>
                  </a:lnTo>
                  <a:lnTo>
                    <a:pt x="147" y="160"/>
                  </a:lnTo>
                  <a:lnTo>
                    <a:pt x="130" y="154"/>
                  </a:lnTo>
                  <a:lnTo>
                    <a:pt x="115" y="148"/>
                  </a:lnTo>
                  <a:lnTo>
                    <a:pt x="105" y="141"/>
                  </a:lnTo>
                  <a:lnTo>
                    <a:pt x="98" y="133"/>
                  </a:lnTo>
                  <a:lnTo>
                    <a:pt x="98" y="133"/>
                  </a:lnTo>
                  <a:lnTo>
                    <a:pt x="98" y="136"/>
                  </a:lnTo>
                  <a:lnTo>
                    <a:pt x="95" y="144"/>
                  </a:lnTo>
                  <a:lnTo>
                    <a:pt x="93" y="151"/>
                  </a:lnTo>
                  <a:lnTo>
                    <a:pt x="90" y="158"/>
                  </a:lnTo>
                  <a:lnTo>
                    <a:pt x="83" y="169"/>
                  </a:lnTo>
                  <a:lnTo>
                    <a:pt x="74" y="182"/>
                  </a:lnTo>
                  <a:lnTo>
                    <a:pt x="74" y="182"/>
                  </a:lnTo>
                  <a:lnTo>
                    <a:pt x="72" y="177"/>
                  </a:lnTo>
                  <a:lnTo>
                    <a:pt x="69" y="171"/>
                  </a:lnTo>
                  <a:lnTo>
                    <a:pt x="65" y="166"/>
                  </a:lnTo>
                  <a:lnTo>
                    <a:pt x="60" y="162"/>
                  </a:lnTo>
                  <a:lnTo>
                    <a:pt x="54" y="158"/>
                  </a:lnTo>
                  <a:lnTo>
                    <a:pt x="50" y="157"/>
                  </a:lnTo>
                  <a:lnTo>
                    <a:pt x="47" y="157"/>
                  </a:lnTo>
                  <a:lnTo>
                    <a:pt x="43" y="158"/>
                  </a:lnTo>
                  <a:lnTo>
                    <a:pt x="38" y="160"/>
                  </a:lnTo>
                  <a:lnTo>
                    <a:pt x="38" y="160"/>
                  </a:lnTo>
                  <a:lnTo>
                    <a:pt x="35" y="163"/>
                  </a:lnTo>
                  <a:lnTo>
                    <a:pt x="31" y="167"/>
                  </a:lnTo>
                  <a:lnTo>
                    <a:pt x="29" y="170"/>
                  </a:lnTo>
                  <a:lnTo>
                    <a:pt x="28" y="176"/>
                  </a:lnTo>
                  <a:lnTo>
                    <a:pt x="28" y="180"/>
                  </a:lnTo>
                  <a:lnTo>
                    <a:pt x="28" y="185"/>
                  </a:lnTo>
                  <a:lnTo>
                    <a:pt x="30" y="195"/>
                  </a:lnTo>
                  <a:lnTo>
                    <a:pt x="36" y="204"/>
                  </a:lnTo>
                  <a:lnTo>
                    <a:pt x="41" y="211"/>
                  </a:lnTo>
                  <a:lnTo>
                    <a:pt x="45" y="213"/>
                  </a:lnTo>
                  <a:lnTo>
                    <a:pt x="48" y="216"/>
                  </a:lnTo>
                  <a:lnTo>
                    <a:pt x="52" y="217"/>
                  </a:lnTo>
                  <a:lnTo>
                    <a:pt x="56" y="216"/>
                  </a:lnTo>
                  <a:lnTo>
                    <a:pt x="56" y="216"/>
                  </a:lnTo>
                  <a:lnTo>
                    <a:pt x="54" y="223"/>
                  </a:lnTo>
                  <a:lnTo>
                    <a:pt x="52" y="231"/>
                  </a:lnTo>
                  <a:lnTo>
                    <a:pt x="48" y="236"/>
                  </a:lnTo>
                  <a:lnTo>
                    <a:pt x="46" y="238"/>
                  </a:lnTo>
                  <a:lnTo>
                    <a:pt x="43" y="240"/>
                  </a:lnTo>
                  <a:lnTo>
                    <a:pt x="39" y="240"/>
                  </a:lnTo>
                  <a:lnTo>
                    <a:pt x="36" y="239"/>
                  </a:lnTo>
                  <a:lnTo>
                    <a:pt x="32" y="236"/>
                  </a:lnTo>
                  <a:lnTo>
                    <a:pt x="28" y="232"/>
                  </a:lnTo>
                  <a:lnTo>
                    <a:pt x="22" y="225"/>
                  </a:lnTo>
                  <a:lnTo>
                    <a:pt x="17" y="216"/>
                  </a:lnTo>
                  <a:lnTo>
                    <a:pt x="17" y="216"/>
                  </a:lnTo>
                  <a:close/>
                </a:path>
              </a:pathLst>
            </a:custGeom>
            <a:solidFill>
              <a:srgbClr val="5D3D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969"/>
            <p:cNvSpPr>
              <a:spLocks/>
            </p:cNvSpPr>
            <p:nvPr/>
          </p:nvSpPr>
          <p:spPr bwMode="auto">
            <a:xfrm flipH="1">
              <a:off x="8221693" y="3745531"/>
              <a:ext cx="112360" cy="199685"/>
            </a:xfrm>
            <a:custGeom>
              <a:avLst/>
              <a:gdLst>
                <a:gd name="T0" fmla="*/ 53 w 107"/>
                <a:gd name="T1" fmla="*/ 0 h 228"/>
                <a:gd name="T2" fmla="*/ 53 w 107"/>
                <a:gd name="T3" fmla="*/ 0 h 228"/>
                <a:gd name="T4" fmla="*/ 64 w 107"/>
                <a:gd name="T5" fmla="*/ 1 h 228"/>
                <a:gd name="T6" fmla="*/ 75 w 107"/>
                <a:gd name="T7" fmla="*/ 4 h 228"/>
                <a:gd name="T8" fmla="*/ 84 w 107"/>
                <a:gd name="T9" fmla="*/ 9 h 228"/>
                <a:gd name="T10" fmla="*/ 92 w 107"/>
                <a:gd name="T11" fmla="*/ 15 h 228"/>
                <a:gd name="T12" fmla="*/ 98 w 107"/>
                <a:gd name="T13" fmla="*/ 23 h 228"/>
                <a:gd name="T14" fmla="*/ 103 w 107"/>
                <a:gd name="T15" fmla="*/ 31 h 228"/>
                <a:gd name="T16" fmla="*/ 106 w 107"/>
                <a:gd name="T17" fmla="*/ 41 h 228"/>
                <a:gd name="T18" fmla="*/ 107 w 107"/>
                <a:gd name="T19" fmla="*/ 52 h 228"/>
                <a:gd name="T20" fmla="*/ 107 w 107"/>
                <a:gd name="T21" fmla="*/ 181 h 228"/>
                <a:gd name="T22" fmla="*/ 107 w 107"/>
                <a:gd name="T23" fmla="*/ 218 h 228"/>
                <a:gd name="T24" fmla="*/ 107 w 107"/>
                <a:gd name="T25" fmla="*/ 218 h 228"/>
                <a:gd name="T26" fmla="*/ 94 w 107"/>
                <a:gd name="T27" fmla="*/ 218 h 228"/>
                <a:gd name="T28" fmla="*/ 82 w 107"/>
                <a:gd name="T29" fmla="*/ 219 h 228"/>
                <a:gd name="T30" fmla="*/ 53 w 107"/>
                <a:gd name="T31" fmla="*/ 225 h 228"/>
                <a:gd name="T32" fmla="*/ 40 w 107"/>
                <a:gd name="T33" fmla="*/ 227 h 228"/>
                <a:gd name="T34" fmla="*/ 27 w 107"/>
                <a:gd name="T35" fmla="*/ 228 h 228"/>
                <a:gd name="T36" fmla="*/ 13 w 107"/>
                <a:gd name="T37" fmla="*/ 228 h 228"/>
                <a:gd name="T38" fmla="*/ 6 w 107"/>
                <a:gd name="T39" fmla="*/ 227 h 228"/>
                <a:gd name="T40" fmla="*/ 0 w 107"/>
                <a:gd name="T41" fmla="*/ 226 h 228"/>
                <a:gd name="T42" fmla="*/ 0 w 107"/>
                <a:gd name="T43" fmla="*/ 189 h 228"/>
                <a:gd name="T44" fmla="*/ 0 w 107"/>
                <a:gd name="T45" fmla="*/ 52 h 228"/>
                <a:gd name="T46" fmla="*/ 0 w 107"/>
                <a:gd name="T47" fmla="*/ 52 h 228"/>
                <a:gd name="T48" fmla="*/ 1 w 107"/>
                <a:gd name="T49" fmla="*/ 41 h 228"/>
                <a:gd name="T50" fmla="*/ 3 w 107"/>
                <a:gd name="T51" fmla="*/ 31 h 228"/>
                <a:gd name="T52" fmla="*/ 9 w 107"/>
                <a:gd name="T53" fmla="*/ 23 h 228"/>
                <a:gd name="T54" fmla="*/ 15 w 107"/>
                <a:gd name="T55" fmla="*/ 15 h 228"/>
                <a:gd name="T56" fmla="*/ 23 w 107"/>
                <a:gd name="T57" fmla="*/ 9 h 228"/>
                <a:gd name="T58" fmla="*/ 32 w 107"/>
                <a:gd name="T59" fmla="*/ 4 h 228"/>
                <a:gd name="T60" fmla="*/ 42 w 107"/>
                <a:gd name="T61" fmla="*/ 1 h 228"/>
                <a:gd name="T62" fmla="*/ 53 w 107"/>
                <a:gd name="T63" fmla="*/ 0 h 228"/>
                <a:gd name="T64" fmla="*/ 53 w 107"/>
                <a:gd name="T65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7" h="228">
                  <a:moveTo>
                    <a:pt x="53" y="0"/>
                  </a:moveTo>
                  <a:lnTo>
                    <a:pt x="53" y="0"/>
                  </a:lnTo>
                  <a:lnTo>
                    <a:pt x="64" y="1"/>
                  </a:lnTo>
                  <a:lnTo>
                    <a:pt x="75" y="4"/>
                  </a:lnTo>
                  <a:lnTo>
                    <a:pt x="84" y="9"/>
                  </a:lnTo>
                  <a:lnTo>
                    <a:pt x="92" y="15"/>
                  </a:lnTo>
                  <a:lnTo>
                    <a:pt x="98" y="23"/>
                  </a:lnTo>
                  <a:lnTo>
                    <a:pt x="103" y="31"/>
                  </a:lnTo>
                  <a:lnTo>
                    <a:pt x="106" y="41"/>
                  </a:lnTo>
                  <a:lnTo>
                    <a:pt x="107" y="52"/>
                  </a:lnTo>
                  <a:lnTo>
                    <a:pt x="107" y="181"/>
                  </a:lnTo>
                  <a:lnTo>
                    <a:pt x="107" y="218"/>
                  </a:lnTo>
                  <a:lnTo>
                    <a:pt x="107" y="218"/>
                  </a:lnTo>
                  <a:lnTo>
                    <a:pt x="94" y="218"/>
                  </a:lnTo>
                  <a:lnTo>
                    <a:pt x="82" y="219"/>
                  </a:lnTo>
                  <a:lnTo>
                    <a:pt x="53" y="225"/>
                  </a:lnTo>
                  <a:lnTo>
                    <a:pt x="40" y="227"/>
                  </a:lnTo>
                  <a:lnTo>
                    <a:pt x="27" y="228"/>
                  </a:lnTo>
                  <a:lnTo>
                    <a:pt x="13" y="228"/>
                  </a:lnTo>
                  <a:lnTo>
                    <a:pt x="6" y="227"/>
                  </a:lnTo>
                  <a:lnTo>
                    <a:pt x="0" y="226"/>
                  </a:lnTo>
                  <a:lnTo>
                    <a:pt x="0" y="189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1" y="41"/>
                  </a:lnTo>
                  <a:lnTo>
                    <a:pt x="3" y="31"/>
                  </a:lnTo>
                  <a:lnTo>
                    <a:pt x="9" y="23"/>
                  </a:lnTo>
                  <a:lnTo>
                    <a:pt x="15" y="15"/>
                  </a:lnTo>
                  <a:lnTo>
                    <a:pt x="23" y="9"/>
                  </a:lnTo>
                  <a:lnTo>
                    <a:pt x="32" y="4"/>
                  </a:lnTo>
                  <a:lnTo>
                    <a:pt x="42" y="1"/>
                  </a:lnTo>
                  <a:lnTo>
                    <a:pt x="53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A1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970"/>
            <p:cNvSpPr>
              <a:spLocks/>
            </p:cNvSpPr>
            <p:nvPr/>
          </p:nvSpPr>
          <p:spPr bwMode="auto">
            <a:xfrm flipH="1">
              <a:off x="8221693" y="3938976"/>
              <a:ext cx="112360" cy="68642"/>
            </a:xfrm>
            <a:custGeom>
              <a:avLst/>
              <a:gdLst>
                <a:gd name="T0" fmla="*/ 107 w 107"/>
                <a:gd name="T1" fmla="*/ 0 h 76"/>
                <a:gd name="T2" fmla="*/ 107 w 107"/>
                <a:gd name="T3" fmla="*/ 24 h 76"/>
                <a:gd name="T4" fmla="*/ 107 w 107"/>
                <a:gd name="T5" fmla="*/ 24 h 76"/>
                <a:gd name="T6" fmla="*/ 106 w 107"/>
                <a:gd name="T7" fmla="*/ 35 h 76"/>
                <a:gd name="T8" fmla="*/ 103 w 107"/>
                <a:gd name="T9" fmla="*/ 44 h 76"/>
                <a:gd name="T10" fmla="*/ 98 w 107"/>
                <a:gd name="T11" fmla="*/ 53 h 76"/>
                <a:gd name="T12" fmla="*/ 92 w 107"/>
                <a:gd name="T13" fmla="*/ 60 h 76"/>
                <a:gd name="T14" fmla="*/ 84 w 107"/>
                <a:gd name="T15" fmla="*/ 67 h 76"/>
                <a:gd name="T16" fmla="*/ 75 w 107"/>
                <a:gd name="T17" fmla="*/ 71 h 76"/>
                <a:gd name="T18" fmla="*/ 64 w 107"/>
                <a:gd name="T19" fmla="*/ 75 h 76"/>
                <a:gd name="T20" fmla="*/ 53 w 107"/>
                <a:gd name="T21" fmla="*/ 76 h 76"/>
                <a:gd name="T22" fmla="*/ 53 w 107"/>
                <a:gd name="T23" fmla="*/ 76 h 76"/>
                <a:gd name="T24" fmla="*/ 42 w 107"/>
                <a:gd name="T25" fmla="*/ 75 h 76"/>
                <a:gd name="T26" fmla="*/ 32 w 107"/>
                <a:gd name="T27" fmla="*/ 71 h 76"/>
                <a:gd name="T28" fmla="*/ 23 w 107"/>
                <a:gd name="T29" fmla="*/ 67 h 76"/>
                <a:gd name="T30" fmla="*/ 15 w 107"/>
                <a:gd name="T31" fmla="*/ 60 h 76"/>
                <a:gd name="T32" fmla="*/ 9 w 107"/>
                <a:gd name="T33" fmla="*/ 53 h 76"/>
                <a:gd name="T34" fmla="*/ 3 w 107"/>
                <a:gd name="T35" fmla="*/ 44 h 76"/>
                <a:gd name="T36" fmla="*/ 1 w 107"/>
                <a:gd name="T37" fmla="*/ 35 h 76"/>
                <a:gd name="T38" fmla="*/ 0 w 107"/>
                <a:gd name="T39" fmla="*/ 24 h 76"/>
                <a:gd name="T40" fmla="*/ 0 w 107"/>
                <a:gd name="T41" fmla="*/ 8 h 76"/>
                <a:gd name="T42" fmla="*/ 0 w 107"/>
                <a:gd name="T43" fmla="*/ 8 h 76"/>
                <a:gd name="T44" fmla="*/ 6 w 107"/>
                <a:gd name="T45" fmla="*/ 9 h 76"/>
                <a:gd name="T46" fmla="*/ 13 w 107"/>
                <a:gd name="T47" fmla="*/ 10 h 76"/>
                <a:gd name="T48" fmla="*/ 27 w 107"/>
                <a:gd name="T49" fmla="*/ 10 h 76"/>
                <a:gd name="T50" fmla="*/ 40 w 107"/>
                <a:gd name="T51" fmla="*/ 9 h 76"/>
                <a:gd name="T52" fmla="*/ 53 w 107"/>
                <a:gd name="T53" fmla="*/ 7 h 76"/>
                <a:gd name="T54" fmla="*/ 82 w 107"/>
                <a:gd name="T55" fmla="*/ 1 h 76"/>
                <a:gd name="T56" fmla="*/ 94 w 107"/>
                <a:gd name="T57" fmla="*/ 0 h 76"/>
                <a:gd name="T58" fmla="*/ 107 w 107"/>
                <a:gd name="T59" fmla="*/ 0 h 76"/>
                <a:gd name="T60" fmla="*/ 107 w 107"/>
                <a:gd name="T61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7" h="76">
                  <a:moveTo>
                    <a:pt x="107" y="0"/>
                  </a:moveTo>
                  <a:lnTo>
                    <a:pt x="107" y="24"/>
                  </a:lnTo>
                  <a:lnTo>
                    <a:pt x="107" y="24"/>
                  </a:lnTo>
                  <a:lnTo>
                    <a:pt x="106" y="35"/>
                  </a:lnTo>
                  <a:lnTo>
                    <a:pt x="103" y="44"/>
                  </a:lnTo>
                  <a:lnTo>
                    <a:pt x="98" y="53"/>
                  </a:lnTo>
                  <a:lnTo>
                    <a:pt x="92" y="60"/>
                  </a:lnTo>
                  <a:lnTo>
                    <a:pt x="84" y="67"/>
                  </a:lnTo>
                  <a:lnTo>
                    <a:pt x="75" y="71"/>
                  </a:lnTo>
                  <a:lnTo>
                    <a:pt x="64" y="75"/>
                  </a:lnTo>
                  <a:lnTo>
                    <a:pt x="53" y="76"/>
                  </a:lnTo>
                  <a:lnTo>
                    <a:pt x="53" y="76"/>
                  </a:lnTo>
                  <a:lnTo>
                    <a:pt x="42" y="75"/>
                  </a:lnTo>
                  <a:lnTo>
                    <a:pt x="32" y="71"/>
                  </a:lnTo>
                  <a:lnTo>
                    <a:pt x="23" y="67"/>
                  </a:lnTo>
                  <a:lnTo>
                    <a:pt x="15" y="60"/>
                  </a:lnTo>
                  <a:lnTo>
                    <a:pt x="9" y="53"/>
                  </a:lnTo>
                  <a:lnTo>
                    <a:pt x="3" y="44"/>
                  </a:lnTo>
                  <a:lnTo>
                    <a:pt x="1" y="35"/>
                  </a:lnTo>
                  <a:lnTo>
                    <a:pt x="0" y="24"/>
                  </a:lnTo>
                  <a:lnTo>
                    <a:pt x="0" y="8"/>
                  </a:lnTo>
                  <a:lnTo>
                    <a:pt x="0" y="8"/>
                  </a:lnTo>
                  <a:lnTo>
                    <a:pt x="6" y="9"/>
                  </a:lnTo>
                  <a:lnTo>
                    <a:pt x="13" y="10"/>
                  </a:lnTo>
                  <a:lnTo>
                    <a:pt x="27" y="10"/>
                  </a:lnTo>
                  <a:lnTo>
                    <a:pt x="40" y="9"/>
                  </a:lnTo>
                  <a:lnTo>
                    <a:pt x="53" y="7"/>
                  </a:lnTo>
                  <a:lnTo>
                    <a:pt x="82" y="1"/>
                  </a:lnTo>
                  <a:lnTo>
                    <a:pt x="94" y="0"/>
                  </a:lnTo>
                  <a:lnTo>
                    <a:pt x="107" y="0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995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971"/>
            <p:cNvSpPr>
              <a:spLocks/>
            </p:cNvSpPr>
            <p:nvPr/>
          </p:nvSpPr>
          <p:spPr bwMode="auto">
            <a:xfrm flipH="1">
              <a:off x="8165513" y="3938976"/>
              <a:ext cx="112360" cy="81122"/>
            </a:xfrm>
            <a:custGeom>
              <a:avLst/>
              <a:gdLst>
                <a:gd name="T0" fmla="*/ 55 w 109"/>
                <a:gd name="T1" fmla="*/ 0 h 95"/>
                <a:gd name="T2" fmla="*/ 55 w 109"/>
                <a:gd name="T3" fmla="*/ 0 h 95"/>
                <a:gd name="T4" fmla="*/ 65 w 109"/>
                <a:gd name="T5" fmla="*/ 10 h 95"/>
                <a:gd name="T6" fmla="*/ 76 w 109"/>
                <a:gd name="T7" fmla="*/ 19 h 95"/>
                <a:gd name="T8" fmla="*/ 86 w 109"/>
                <a:gd name="T9" fmla="*/ 32 h 95"/>
                <a:gd name="T10" fmla="*/ 97 w 109"/>
                <a:gd name="T11" fmla="*/ 46 h 95"/>
                <a:gd name="T12" fmla="*/ 101 w 109"/>
                <a:gd name="T13" fmla="*/ 53 h 95"/>
                <a:gd name="T14" fmla="*/ 105 w 109"/>
                <a:gd name="T15" fmla="*/ 60 h 95"/>
                <a:gd name="T16" fmla="*/ 107 w 109"/>
                <a:gd name="T17" fmla="*/ 67 h 95"/>
                <a:gd name="T18" fmla="*/ 109 w 109"/>
                <a:gd name="T19" fmla="*/ 73 h 95"/>
                <a:gd name="T20" fmla="*/ 109 w 109"/>
                <a:gd name="T21" fmla="*/ 80 h 95"/>
                <a:gd name="T22" fmla="*/ 107 w 109"/>
                <a:gd name="T23" fmla="*/ 85 h 95"/>
                <a:gd name="T24" fmla="*/ 107 w 109"/>
                <a:gd name="T25" fmla="*/ 85 h 95"/>
                <a:gd name="T26" fmla="*/ 104 w 109"/>
                <a:gd name="T27" fmla="*/ 90 h 95"/>
                <a:gd name="T28" fmla="*/ 99 w 109"/>
                <a:gd name="T29" fmla="*/ 93 h 95"/>
                <a:gd name="T30" fmla="*/ 92 w 109"/>
                <a:gd name="T31" fmla="*/ 95 h 95"/>
                <a:gd name="T32" fmla="*/ 84 w 109"/>
                <a:gd name="T33" fmla="*/ 95 h 95"/>
                <a:gd name="T34" fmla="*/ 77 w 109"/>
                <a:gd name="T35" fmla="*/ 95 h 95"/>
                <a:gd name="T36" fmla="*/ 68 w 109"/>
                <a:gd name="T37" fmla="*/ 94 h 95"/>
                <a:gd name="T38" fmla="*/ 50 w 109"/>
                <a:gd name="T39" fmla="*/ 91 h 95"/>
                <a:gd name="T40" fmla="*/ 32 w 109"/>
                <a:gd name="T41" fmla="*/ 86 h 95"/>
                <a:gd name="T42" fmla="*/ 16 w 109"/>
                <a:gd name="T43" fmla="*/ 81 h 95"/>
                <a:gd name="T44" fmla="*/ 1 w 109"/>
                <a:gd name="T45" fmla="*/ 76 h 95"/>
                <a:gd name="T46" fmla="*/ 1 w 109"/>
                <a:gd name="T47" fmla="*/ 76 h 95"/>
                <a:gd name="T48" fmla="*/ 0 w 109"/>
                <a:gd name="T49" fmla="*/ 64 h 95"/>
                <a:gd name="T50" fmla="*/ 0 w 109"/>
                <a:gd name="T51" fmla="*/ 52 h 95"/>
                <a:gd name="T52" fmla="*/ 4 w 109"/>
                <a:gd name="T53" fmla="*/ 38 h 95"/>
                <a:gd name="T54" fmla="*/ 6 w 109"/>
                <a:gd name="T55" fmla="*/ 30 h 95"/>
                <a:gd name="T56" fmla="*/ 9 w 109"/>
                <a:gd name="T57" fmla="*/ 24 h 95"/>
                <a:gd name="T58" fmla="*/ 14 w 109"/>
                <a:gd name="T59" fmla="*/ 17 h 95"/>
                <a:gd name="T60" fmla="*/ 18 w 109"/>
                <a:gd name="T61" fmla="*/ 12 h 95"/>
                <a:gd name="T62" fmla="*/ 25 w 109"/>
                <a:gd name="T63" fmla="*/ 7 h 95"/>
                <a:gd name="T64" fmla="*/ 34 w 109"/>
                <a:gd name="T65" fmla="*/ 3 h 95"/>
                <a:gd name="T66" fmla="*/ 44 w 109"/>
                <a:gd name="T67" fmla="*/ 1 h 95"/>
                <a:gd name="T68" fmla="*/ 55 w 109"/>
                <a:gd name="T69" fmla="*/ 0 h 95"/>
                <a:gd name="T70" fmla="*/ 55 w 109"/>
                <a:gd name="T7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9" h="95">
                  <a:moveTo>
                    <a:pt x="55" y="0"/>
                  </a:moveTo>
                  <a:lnTo>
                    <a:pt x="55" y="0"/>
                  </a:lnTo>
                  <a:lnTo>
                    <a:pt x="65" y="10"/>
                  </a:lnTo>
                  <a:lnTo>
                    <a:pt x="76" y="19"/>
                  </a:lnTo>
                  <a:lnTo>
                    <a:pt x="86" y="32"/>
                  </a:lnTo>
                  <a:lnTo>
                    <a:pt x="97" y="46"/>
                  </a:lnTo>
                  <a:lnTo>
                    <a:pt x="101" y="53"/>
                  </a:lnTo>
                  <a:lnTo>
                    <a:pt x="105" y="60"/>
                  </a:lnTo>
                  <a:lnTo>
                    <a:pt x="107" y="67"/>
                  </a:lnTo>
                  <a:lnTo>
                    <a:pt x="109" y="73"/>
                  </a:lnTo>
                  <a:lnTo>
                    <a:pt x="109" y="80"/>
                  </a:lnTo>
                  <a:lnTo>
                    <a:pt x="107" y="85"/>
                  </a:lnTo>
                  <a:lnTo>
                    <a:pt x="107" y="85"/>
                  </a:lnTo>
                  <a:lnTo>
                    <a:pt x="104" y="90"/>
                  </a:lnTo>
                  <a:lnTo>
                    <a:pt x="99" y="93"/>
                  </a:lnTo>
                  <a:lnTo>
                    <a:pt x="92" y="95"/>
                  </a:lnTo>
                  <a:lnTo>
                    <a:pt x="84" y="95"/>
                  </a:lnTo>
                  <a:lnTo>
                    <a:pt x="77" y="95"/>
                  </a:lnTo>
                  <a:lnTo>
                    <a:pt x="68" y="94"/>
                  </a:lnTo>
                  <a:lnTo>
                    <a:pt x="50" y="91"/>
                  </a:lnTo>
                  <a:lnTo>
                    <a:pt x="32" y="86"/>
                  </a:lnTo>
                  <a:lnTo>
                    <a:pt x="16" y="81"/>
                  </a:lnTo>
                  <a:lnTo>
                    <a:pt x="1" y="76"/>
                  </a:lnTo>
                  <a:lnTo>
                    <a:pt x="1" y="76"/>
                  </a:lnTo>
                  <a:lnTo>
                    <a:pt x="0" y="64"/>
                  </a:lnTo>
                  <a:lnTo>
                    <a:pt x="0" y="52"/>
                  </a:lnTo>
                  <a:lnTo>
                    <a:pt x="4" y="38"/>
                  </a:lnTo>
                  <a:lnTo>
                    <a:pt x="6" y="30"/>
                  </a:lnTo>
                  <a:lnTo>
                    <a:pt x="9" y="24"/>
                  </a:lnTo>
                  <a:lnTo>
                    <a:pt x="14" y="17"/>
                  </a:lnTo>
                  <a:lnTo>
                    <a:pt x="18" y="12"/>
                  </a:lnTo>
                  <a:lnTo>
                    <a:pt x="25" y="7"/>
                  </a:lnTo>
                  <a:lnTo>
                    <a:pt x="34" y="3"/>
                  </a:lnTo>
                  <a:lnTo>
                    <a:pt x="44" y="1"/>
                  </a:lnTo>
                  <a:lnTo>
                    <a:pt x="55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995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972"/>
            <p:cNvSpPr>
              <a:spLocks/>
            </p:cNvSpPr>
            <p:nvPr/>
          </p:nvSpPr>
          <p:spPr bwMode="auto">
            <a:xfrm flipH="1">
              <a:off x="8034427" y="3695609"/>
              <a:ext cx="112360" cy="205925"/>
            </a:xfrm>
            <a:custGeom>
              <a:avLst/>
              <a:gdLst>
                <a:gd name="T0" fmla="*/ 54 w 108"/>
                <a:gd name="T1" fmla="*/ 0 h 229"/>
                <a:gd name="T2" fmla="*/ 54 w 108"/>
                <a:gd name="T3" fmla="*/ 0 h 229"/>
                <a:gd name="T4" fmla="*/ 65 w 108"/>
                <a:gd name="T5" fmla="*/ 1 h 229"/>
                <a:gd name="T6" fmla="*/ 75 w 108"/>
                <a:gd name="T7" fmla="*/ 4 h 229"/>
                <a:gd name="T8" fmla="*/ 84 w 108"/>
                <a:gd name="T9" fmla="*/ 10 h 229"/>
                <a:gd name="T10" fmla="*/ 92 w 108"/>
                <a:gd name="T11" fmla="*/ 16 h 229"/>
                <a:gd name="T12" fmla="*/ 99 w 108"/>
                <a:gd name="T13" fmla="*/ 24 h 229"/>
                <a:gd name="T14" fmla="*/ 105 w 108"/>
                <a:gd name="T15" fmla="*/ 32 h 229"/>
                <a:gd name="T16" fmla="*/ 107 w 108"/>
                <a:gd name="T17" fmla="*/ 42 h 229"/>
                <a:gd name="T18" fmla="*/ 108 w 108"/>
                <a:gd name="T19" fmla="*/ 53 h 229"/>
                <a:gd name="T20" fmla="*/ 108 w 108"/>
                <a:gd name="T21" fmla="*/ 181 h 229"/>
                <a:gd name="T22" fmla="*/ 108 w 108"/>
                <a:gd name="T23" fmla="*/ 219 h 229"/>
                <a:gd name="T24" fmla="*/ 108 w 108"/>
                <a:gd name="T25" fmla="*/ 219 h 229"/>
                <a:gd name="T26" fmla="*/ 96 w 108"/>
                <a:gd name="T27" fmla="*/ 219 h 229"/>
                <a:gd name="T28" fmla="*/ 82 w 108"/>
                <a:gd name="T29" fmla="*/ 220 h 229"/>
                <a:gd name="T30" fmla="*/ 55 w 108"/>
                <a:gd name="T31" fmla="*/ 226 h 229"/>
                <a:gd name="T32" fmla="*/ 41 w 108"/>
                <a:gd name="T33" fmla="*/ 228 h 229"/>
                <a:gd name="T34" fmla="*/ 27 w 108"/>
                <a:gd name="T35" fmla="*/ 229 h 229"/>
                <a:gd name="T36" fmla="*/ 14 w 108"/>
                <a:gd name="T37" fmla="*/ 229 h 229"/>
                <a:gd name="T38" fmla="*/ 7 w 108"/>
                <a:gd name="T39" fmla="*/ 228 h 229"/>
                <a:gd name="T40" fmla="*/ 0 w 108"/>
                <a:gd name="T41" fmla="*/ 226 h 229"/>
                <a:gd name="T42" fmla="*/ 0 w 108"/>
                <a:gd name="T43" fmla="*/ 189 h 229"/>
                <a:gd name="T44" fmla="*/ 0 w 108"/>
                <a:gd name="T45" fmla="*/ 53 h 229"/>
                <a:gd name="T46" fmla="*/ 0 w 108"/>
                <a:gd name="T47" fmla="*/ 53 h 229"/>
                <a:gd name="T48" fmla="*/ 1 w 108"/>
                <a:gd name="T49" fmla="*/ 42 h 229"/>
                <a:gd name="T50" fmla="*/ 5 w 108"/>
                <a:gd name="T51" fmla="*/ 32 h 229"/>
                <a:gd name="T52" fmla="*/ 9 w 108"/>
                <a:gd name="T53" fmla="*/ 24 h 229"/>
                <a:gd name="T54" fmla="*/ 16 w 108"/>
                <a:gd name="T55" fmla="*/ 16 h 229"/>
                <a:gd name="T56" fmla="*/ 24 w 108"/>
                <a:gd name="T57" fmla="*/ 10 h 229"/>
                <a:gd name="T58" fmla="*/ 33 w 108"/>
                <a:gd name="T59" fmla="*/ 4 h 229"/>
                <a:gd name="T60" fmla="*/ 43 w 108"/>
                <a:gd name="T61" fmla="*/ 1 h 229"/>
                <a:gd name="T62" fmla="*/ 54 w 108"/>
                <a:gd name="T63" fmla="*/ 0 h 229"/>
                <a:gd name="T64" fmla="*/ 54 w 108"/>
                <a:gd name="T65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8" h="229">
                  <a:moveTo>
                    <a:pt x="54" y="0"/>
                  </a:moveTo>
                  <a:lnTo>
                    <a:pt x="54" y="0"/>
                  </a:lnTo>
                  <a:lnTo>
                    <a:pt x="65" y="1"/>
                  </a:lnTo>
                  <a:lnTo>
                    <a:pt x="75" y="4"/>
                  </a:lnTo>
                  <a:lnTo>
                    <a:pt x="84" y="10"/>
                  </a:lnTo>
                  <a:lnTo>
                    <a:pt x="92" y="16"/>
                  </a:lnTo>
                  <a:lnTo>
                    <a:pt x="99" y="24"/>
                  </a:lnTo>
                  <a:lnTo>
                    <a:pt x="105" y="32"/>
                  </a:lnTo>
                  <a:lnTo>
                    <a:pt x="107" y="42"/>
                  </a:lnTo>
                  <a:lnTo>
                    <a:pt x="108" y="53"/>
                  </a:lnTo>
                  <a:lnTo>
                    <a:pt x="108" y="181"/>
                  </a:lnTo>
                  <a:lnTo>
                    <a:pt x="108" y="219"/>
                  </a:lnTo>
                  <a:lnTo>
                    <a:pt x="108" y="219"/>
                  </a:lnTo>
                  <a:lnTo>
                    <a:pt x="96" y="219"/>
                  </a:lnTo>
                  <a:lnTo>
                    <a:pt x="82" y="220"/>
                  </a:lnTo>
                  <a:lnTo>
                    <a:pt x="55" y="226"/>
                  </a:lnTo>
                  <a:lnTo>
                    <a:pt x="41" y="228"/>
                  </a:lnTo>
                  <a:lnTo>
                    <a:pt x="27" y="229"/>
                  </a:lnTo>
                  <a:lnTo>
                    <a:pt x="14" y="229"/>
                  </a:lnTo>
                  <a:lnTo>
                    <a:pt x="7" y="228"/>
                  </a:lnTo>
                  <a:lnTo>
                    <a:pt x="0" y="226"/>
                  </a:lnTo>
                  <a:lnTo>
                    <a:pt x="0" y="189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" y="42"/>
                  </a:lnTo>
                  <a:lnTo>
                    <a:pt x="5" y="32"/>
                  </a:lnTo>
                  <a:lnTo>
                    <a:pt x="9" y="24"/>
                  </a:lnTo>
                  <a:lnTo>
                    <a:pt x="16" y="16"/>
                  </a:lnTo>
                  <a:lnTo>
                    <a:pt x="24" y="10"/>
                  </a:lnTo>
                  <a:lnTo>
                    <a:pt x="33" y="4"/>
                  </a:lnTo>
                  <a:lnTo>
                    <a:pt x="43" y="1"/>
                  </a:lnTo>
                  <a:lnTo>
                    <a:pt x="54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0A1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973"/>
            <p:cNvSpPr>
              <a:spLocks/>
            </p:cNvSpPr>
            <p:nvPr/>
          </p:nvSpPr>
          <p:spPr bwMode="auto">
            <a:xfrm flipH="1">
              <a:off x="8034427" y="3889054"/>
              <a:ext cx="112360" cy="68642"/>
            </a:xfrm>
            <a:custGeom>
              <a:avLst/>
              <a:gdLst>
                <a:gd name="T0" fmla="*/ 108 w 108"/>
                <a:gd name="T1" fmla="*/ 0 h 76"/>
                <a:gd name="T2" fmla="*/ 108 w 108"/>
                <a:gd name="T3" fmla="*/ 24 h 76"/>
                <a:gd name="T4" fmla="*/ 108 w 108"/>
                <a:gd name="T5" fmla="*/ 24 h 76"/>
                <a:gd name="T6" fmla="*/ 107 w 108"/>
                <a:gd name="T7" fmla="*/ 34 h 76"/>
                <a:gd name="T8" fmla="*/ 105 w 108"/>
                <a:gd name="T9" fmla="*/ 43 h 76"/>
                <a:gd name="T10" fmla="*/ 99 w 108"/>
                <a:gd name="T11" fmla="*/ 53 h 76"/>
                <a:gd name="T12" fmla="*/ 92 w 108"/>
                <a:gd name="T13" fmla="*/ 61 h 76"/>
                <a:gd name="T14" fmla="*/ 84 w 108"/>
                <a:gd name="T15" fmla="*/ 67 h 76"/>
                <a:gd name="T16" fmla="*/ 75 w 108"/>
                <a:gd name="T17" fmla="*/ 71 h 76"/>
                <a:gd name="T18" fmla="*/ 65 w 108"/>
                <a:gd name="T19" fmla="*/ 75 h 76"/>
                <a:gd name="T20" fmla="*/ 54 w 108"/>
                <a:gd name="T21" fmla="*/ 76 h 76"/>
                <a:gd name="T22" fmla="*/ 54 w 108"/>
                <a:gd name="T23" fmla="*/ 76 h 76"/>
                <a:gd name="T24" fmla="*/ 43 w 108"/>
                <a:gd name="T25" fmla="*/ 75 h 76"/>
                <a:gd name="T26" fmla="*/ 33 w 108"/>
                <a:gd name="T27" fmla="*/ 71 h 76"/>
                <a:gd name="T28" fmla="*/ 24 w 108"/>
                <a:gd name="T29" fmla="*/ 67 h 76"/>
                <a:gd name="T30" fmla="*/ 16 w 108"/>
                <a:gd name="T31" fmla="*/ 61 h 76"/>
                <a:gd name="T32" fmla="*/ 9 w 108"/>
                <a:gd name="T33" fmla="*/ 53 h 76"/>
                <a:gd name="T34" fmla="*/ 5 w 108"/>
                <a:gd name="T35" fmla="*/ 43 h 76"/>
                <a:gd name="T36" fmla="*/ 1 w 108"/>
                <a:gd name="T37" fmla="*/ 34 h 76"/>
                <a:gd name="T38" fmla="*/ 0 w 108"/>
                <a:gd name="T39" fmla="*/ 24 h 76"/>
                <a:gd name="T40" fmla="*/ 0 w 108"/>
                <a:gd name="T41" fmla="*/ 7 h 76"/>
                <a:gd name="T42" fmla="*/ 0 w 108"/>
                <a:gd name="T43" fmla="*/ 7 h 76"/>
                <a:gd name="T44" fmla="*/ 7 w 108"/>
                <a:gd name="T45" fmla="*/ 9 h 76"/>
                <a:gd name="T46" fmla="*/ 14 w 108"/>
                <a:gd name="T47" fmla="*/ 10 h 76"/>
                <a:gd name="T48" fmla="*/ 27 w 108"/>
                <a:gd name="T49" fmla="*/ 10 h 76"/>
                <a:gd name="T50" fmla="*/ 41 w 108"/>
                <a:gd name="T51" fmla="*/ 9 h 76"/>
                <a:gd name="T52" fmla="*/ 55 w 108"/>
                <a:gd name="T53" fmla="*/ 7 h 76"/>
                <a:gd name="T54" fmla="*/ 82 w 108"/>
                <a:gd name="T55" fmla="*/ 1 h 76"/>
                <a:gd name="T56" fmla="*/ 96 w 108"/>
                <a:gd name="T57" fmla="*/ 0 h 76"/>
                <a:gd name="T58" fmla="*/ 108 w 108"/>
                <a:gd name="T59" fmla="*/ 0 h 76"/>
                <a:gd name="T60" fmla="*/ 108 w 108"/>
                <a:gd name="T61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8" h="76">
                  <a:moveTo>
                    <a:pt x="108" y="0"/>
                  </a:moveTo>
                  <a:lnTo>
                    <a:pt x="108" y="24"/>
                  </a:lnTo>
                  <a:lnTo>
                    <a:pt x="108" y="24"/>
                  </a:lnTo>
                  <a:lnTo>
                    <a:pt x="107" y="34"/>
                  </a:lnTo>
                  <a:lnTo>
                    <a:pt x="105" y="43"/>
                  </a:lnTo>
                  <a:lnTo>
                    <a:pt x="99" y="53"/>
                  </a:lnTo>
                  <a:lnTo>
                    <a:pt x="92" y="61"/>
                  </a:lnTo>
                  <a:lnTo>
                    <a:pt x="84" y="67"/>
                  </a:lnTo>
                  <a:lnTo>
                    <a:pt x="75" y="71"/>
                  </a:lnTo>
                  <a:lnTo>
                    <a:pt x="65" y="75"/>
                  </a:lnTo>
                  <a:lnTo>
                    <a:pt x="54" y="76"/>
                  </a:lnTo>
                  <a:lnTo>
                    <a:pt x="54" y="76"/>
                  </a:lnTo>
                  <a:lnTo>
                    <a:pt x="43" y="75"/>
                  </a:lnTo>
                  <a:lnTo>
                    <a:pt x="33" y="71"/>
                  </a:lnTo>
                  <a:lnTo>
                    <a:pt x="24" y="67"/>
                  </a:lnTo>
                  <a:lnTo>
                    <a:pt x="16" y="61"/>
                  </a:lnTo>
                  <a:lnTo>
                    <a:pt x="9" y="53"/>
                  </a:lnTo>
                  <a:lnTo>
                    <a:pt x="5" y="43"/>
                  </a:lnTo>
                  <a:lnTo>
                    <a:pt x="1" y="34"/>
                  </a:lnTo>
                  <a:lnTo>
                    <a:pt x="0" y="24"/>
                  </a:lnTo>
                  <a:lnTo>
                    <a:pt x="0" y="7"/>
                  </a:lnTo>
                  <a:lnTo>
                    <a:pt x="0" y="7"/>
                  </a:lnTo>
                  <a:lnTo>
                    <a:pt x="7" y="9"/>
                  </a:lnTo>
                  <a:lnTo>
                    <a:pt x="14" y="10"/>
                  </a:lnTo>
                  <a:lnTo>
                    <a:pt x="27" y="10"/>
                  </a:lnTo>
                  <a:lnTo>
                    <a:pt x="41" y="9"/>
                  </a:lnTo>
                  <a:lnTo>
                    <a:pt x="55" y="7"/>
                  </a:lnTo>
                  <a:lnTo>
                    <a:pt x="82" y="1"/>
                  </a:lnTo>
                  <a:lnTo>
                    <a:pt x="96" y="0"/>
                  </a:lnTo>
                  <a:lnTo>
                    <a:pt x="10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995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974"/>
            <p:cNvSpPr>
              <a:spLocks/>
            </p:cNvSpPr>
            <p:nvPr/>
          </p:nvSpPr>
          <p:spPr bwMode="auto">
            <a:xfrm flipH="1">
              <a:off x="7978247" y="3889054"/>
              <a:ext cx="112360" cy="87362"/>
            </a:xfrm>
            <a:custGeom>
              <a:avLst/>
              <a:gdLst>
                <a:gd name="T0" fmla="*/ 55 w 109"/>
                <a:gd name="T1" fmla="*/ 0 h 95"/>
                <a:gd name="T2" fmla="*/ 55 w 109"/>
                <a:gd name="T3" fmla="*/ 0 h 95"/>
                <a:gd name="T4" fmla="*/ 65 w 109"/>
                <a:gd name="T5" fmla="*/ 10 h 95"/>
                <a:gd name="T6" fmla="*/ 75 w 109"/>
                <a:gd name="T7" fmla="*/ 20 h 95"/>
                <a:gd name="T8" fmla="*/ 86 w 109"/>
                <a:gd name="T9" fmla="*/ 33 h 95"/>
                <a:gd name="T10" fmla="*/ 96 w 109"/>
                <a:gd name="T11" fmla="*/ 45 h 95"/>
                <a:gd name="T12" fmla="*/ 101 w 109"/>
                <a:gd name="T13" fmla="*/ 53 h 95"/>
                <a:gd name="T14" fmla="*/ 104 w 109"/>
                <a:gd name="T15" fmla="*/ 60 h 95"/>
                <a:gd name="T16" fmla="*/ 108 w 109"/>
                <a:gd name="T17" fmla="*/ 67 h 95"/>
                <a:gd name="T18" fmla="*/ 109 w 109"/>
                <a:gd name="T19" fmla="*/ 74 h 95"/>
                <a:gd name="T20" fmla="*/ 109 w 109"/>
                <a:gd name="T21" fmla="*/ 79 h 95"/>
                <a:gd name="T22" fmla="*/ 107 w 109"/>
                <a:gd name="T23" fmla="*/ 84 h 95"/>
                <a:gd name="T24" fmla="*/ 107 w 109"/>
                <a:gd name="T25" fmla="*/ 84 h 95"/>
                <a:gd name="T26" fmla="*/ 103 w 109"/>
                <a:gd name="T27" fmla="*/ 90 h 95"/>
                <a:gd name="T28" fmla="*/ 99 w 109"/>
                <a:gd name="T29" fmla="*/ 92 h 95"/>
                <a:gd name="T30" fmla="*/ 92 w 109"/>
                <a:gd name="T31" fmla="*/ 94 h 95"/>
                <a:gd name="T32" fmla="*/ 85 w 109"/>
                <a:gd name="T33" fmla="*/ 95 h 95"/>
                <a:gd name="T34" fmla="*/ 76 w 109"/>
                <a:gd name="T35" fmla="*/ 95 h 95"/>
                <a:gd name="T36" fmla="*/ 67 w 109"/>
                <a:gd name="T37" fmla="*/ 94 h 95"/>
                <a:gd name="T38" fmla="*/ 49 w 109"/>
                <a:gd name="T39" fmla="*/ 91 h 95"/>
                <a:gd name="T40" fmla="*/ 31 w 109"/>
                <a:gd name="T41" fmla="*/ 85 h 95"/>
                <a:gd name="T42" fmla="*/ 16 w 109"/>
                <a:gd name="T43" fmla="*/ 81 h 95"/>
                <a:gd name="T44" fmla="*/ 1 w 109"/>
                <a:gd name="T45" fmla="*/ 76 h 95"/>
                <a:gd name="T46" fmla="*/ 1 w 109"/>
                <a:gd name="T47" fmla="*/ 76 h 95"/>
                <a:gd name="T48" fmla="*/ 0 w 109"/>
                <a:gd name="T49" fmla="*/ 64 h 95"/>
                <a:gd name="T50" fmla="*/ 1 w 109"/>
                <a:gd name="T51" fmla="*/ 51 h 95"/>
                <a:gd name="T52" fmla="*/ 3 w 109"/>
                <a:gd name="T53" fmla="*/ 37 h 95"/>
                <a:gd name="T54" fmla="*/ 6 w 109"/>
                <a:gd name="T55" fmla="*/ 30 h 95"/>
                <a:gd name="T56" fmla="*/ 9 w 109"/>
                <a:gd name="T57" fmla="*/ 23 h 95"/>
                <a:gd name="T58" fmla="*/ 13 w 109"/>
                <a:gd name="T59" fmla="*/ 16 h 95"/>
                <a:gd name="T60" fmla="*/ 19 w 109"/>
                <a:gd name="T61" fmla="*/ 11 h 95"/>
                <a:gd name="T62" fmla="*/ 26 w 109"/>
                <a:gd name="T63" fmla="*/ 7 h 95"/>
                <a:gd name="T64" fmla="*/ 34 w 109"/>
                <a:gd name="T65" fmla="*/ 3 h 95"/>
                <a:gd name="T66" fmla="*/ 44 w 109"/>
                <a:gd name="T67" fmla="*/ 1 h 95"/>
                <a:gd name="T68" fmla="*/ 55 w 109"/>
                <a:gd name="T69" fmla="*/ 0 h 95"/>
                <a:gd name="T70" fmla="*/ 55 w 109"/>
                <a:gd name="T7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9" h="95">
                  <a:moveTo>
                    <a:pt x="55" y="0"/>
                  </a:moveTo>
                  <a:lnTo>
                    <a:pt x="55" y="0"/>
                  </a:lnTo>
                  <a:lnTo>
                    <a:pt x="65" y="10"/>
                  </a:lnTo>
                  <a:lnTo>
                    <a:pt x="75" y="20"/>
                  </a:lnTo>
                  <a:lnTo>
                    <a:pt x="86" y="33"/>
                  </a:lnTo>
                  <a:lnTo>
                    <a:pt x="96" y="45"/>
                  </a:lnTo>
                  <a:lnTo>
                    <a:pt x="101" y="53"/>
                  </a:lnTo>
                  <a:lnTo>
                    <a:pt x="104" y="60"/>
                  </a:lnTo>
                  <a:lnTo>
                    <a:pt x="108" y="67"/>
                  </a:lnTo>
                  <a:lnTo>
                    <a:pt x="109" y="74"/>
                  </a:lnTo>
                  <a:lnTo>
                    <a:pt x="109" y="79"/>
                  </a:lnTo>
                  <a:lnTo>
                    <a:pt x="107" y="84"/>
                  </a:lnTo>
                  <a:lnTo>
                    <a:pt x="107" y="84"/>
                  </a:lnTo>
                  <a:lnTo>
                    <a:pt x="103" y="90"/>
                  </a:lnTo>
                  <a:lnTo>
                    <a:pt x="99" y="92"/>
                  </a:lnTo>
                  <a:lnTo>
                    <a:pt x="92" y="94"/>
                  </a:lnTo>
                  <a:lnTo>
                    <a:pt x="85" y="95"/>
                  </a:lnTo>
                  <a:lnTo>
                    <a:pt x="76" y="95"/>
                  </a:lnTo>
                  <a:lnTo>
                    <a:pt x="67" y="94"/>
                  </a:lnTo>
                  <a:lnTo>
                    <a:pt x="49" y="91"/>
                  </a:lnTo>
                  <a:lnTo>
                    <a:pt x="31" y="85"/>
                  </a:lnTo>
                  <a:lnTo>
                    <a:pt x="16" y="81"/>
                  </a:lnTo>
                  <a:lnTo>
                    <a:pt x="1" y="76"/>
                  </a:lnTo>
                  <a:lnTo>
                    <a:pt x="1" y="76"/>
                  </a:lnTo>
                  <a:lnTo>
                    <a:pt x="0" y="64"/>
                  </a:lnTo>
                  <a:lnTo>
                    <a:pt x="1" y="51"/>
                  </a:lnTo>
                  <a:lnTo>
                    <a:pt x="3" y="37"/>
                  </a:lnTo>
                  <a:lnTo>
                    <a:pt x="6" y="30"/>
                  </a:lnTo>
                  <a:lnTo>
                    <a:pt x="9" y="23"/>
                  </a:lnTo>
                  <a:lnTo>
                    <a:pt x="13" y="16"/>
                  </a:lnTo>
                  <a:lnTo>
                    <a:pt x="19" y="11"/>
                  </a:lnTo>
                  <a:lnTo>
                    <a:pt x="26" y="7"/>
                  </a:lnTo>
                  <a:lnTo>
                    <a:pt x="34" y="3"/>
                  </a:lnTo>
                  <a:lnTo>
                    <a:pt x="44" y="1"/>
                  </a:lnTo>
                  <a:lnTo>
                    <a:pt x="55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995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975"/>
            <p:cNvSpPr>
              <a:spLocks/>
            </p:cNvSpPr>
            <p:nvPr/>
          </p:nvSpPr>
          <p:spPr bwMode="auto">
            <a:xfrm flipH="1">
              <a:off x="8159271" y="3782972"/>
              <a:ext cx="81149" cy="131043"/>
            </a:xfrm>
            <a:custGeom>
              <a:avLst/>
              <a:gdLst>
                <a:gd name="T0" fmla="*/ 0 w 73"/>
                <a:gd name="T1" fmla="*/ 146 h 150"/>
                <a:gd name="T2" fmla="*/ 0 w 73"/>
                <a:gd name="T3" fmla="*/ 17 h 150"/>
                <a:gd name="T4" fmla="*/ 0 w 73"/>
                <a:gd name="T5" fmla="*/ 17 h 150"/>
                <a:gd name="T6" fmla="*/ 1 w 73"/>
                <a:gd name="T7" fmla="*/ 14 h 150"/>
                <a:gd name="T8" fmla="*/ 3 w 73"/>
                <a:gd name="T9" fmla="*/ 11 h 150"/>
                <a:gd name="T10" fmla="*/ 6 w 73"/>
                <a:gd name="T11" fmla="*/ 8 h 150"/>
                <a:gd name="T12" fmla="*/ 11 w 73"/>
                <a:gd name="T13" fmla="*/ 6 h 150"/>
                <a:gd name="T14" fmla="*/ 15 w 73"/>
                <a:gd name="T15" fmla="*/ 3 h 150"/>
                <a:gd name="T16" fmla="*/ 22 w 73"/>
                <a:gd name="T17" fmla="*/ 1 h 150"/>
                <a:gd name="T18" fmla="*/ 29 w 73"/>
                <a:gd name="T19" fmla="*/ 0 h 150"/>
                <a:gd name="T20" fmla="*/ 37 w 73"/>
                <a:gd name="T21" fmla="*/ 0 h 150"/>
                <a:gd name="T22" fmla="*/ 37 w 73"/>
                <a:gd name="T23" fmla="*/ 0 h 150"/>
                <a:gd name="T24" fmla="*/ 43 w 73"/>
                <a:gd name="T25" fmla="*/ 0 h 150"/>
                <a:gd name="T26" fmla="*/ 50 w 73"/>
                <a:gd name="T27" fmla="*/ 1 h 150"/>
                <a:gd name="T28" fmla="*/ 57 w 73"/>
                <a:gd name="T29" fmla="*/ 3 h 150"/>
                <a:gd name="T30" fmla="*/ 62 w 73"/>
                <a:gd name="T31" fmla="*/ 6 h 150"/>
                <a:gd name="T32" fmla="*/ 66 w 73"/>
                <a:gd name="T33" fmla="*/ 8 h 150"/>
                <a:gd name="T34" fmla="*/ 69 w 73"/>
                <a:gd name="T35" fmla="*/ 11 h 150"/>
                <a:gd name="T36" fmla="*/ 71 w 73"/>
                <a:gd name="T37" fmla="*/ 14 h 150"/>
                <a:gd name="T38" fmla="*/ 73 w 73"/>
                <a:gd name="T39" fmla="*/ 17 h 150"/>
                <a:gd name="T40" fmla="*/ 73 w 73"/>
                <a:gd name="T41" fmla="*/ 145 h 150"/>
                <a:gd name="T42" fmla="*/ 73 w 73"/>
                <a:gd name="T43" fmla="*/ 145 h 150"/>
                <a:gd name="T44" fmla="*/ 53 w 73"/>
                <a:gd name="T45" fmla="*/ 149 h 150"/>
                <a:gd name="T46" fmla="*/ 36 w 73"/>
                <a:gd name="T47" fmla="*/ 150 h 150"/>
                <a:gd name="T48" fmla="*/ 27 w 73"/>
                <a:gd name="T49" fmla="*/ 150 h 150"/>
                <a:gd name="T50" fmla="*/ 18 w 73"/>
                <a:gd name="T51" fmla="*/ 149 h 150"/>
                <a:gd name="T52" fmla="*/ 9 w 73"/>
                <a:gd name="T53" fmla="*/ 148 h 150"/>
                <a:gd name="T54" fmla="*/ 0 w 73"/>
                <a:gd name="T55" fmla="*/ 146 h 150"/>
                <a:gd name="T56" fmla="*/ 0 w 73"/>
                <a:gd name="T57" fmla="*/ 146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3" h="150">
                  <a:moveTo>
                    <a:pt x="0" y="146"/>
                  </a:moveTo>
                  <a:lnTo>
                    <a:pt x="0" y="17"/>
                  </a:lnTo>
                  <a:lnTo>
                    <a:pt x="0" y="17"/>
                  </a:lnTo>
                  <a:lnTo>
                    <a:pt x="1" y="14"/>
                  </a:lnTo>
                  <a:lnTo>
                    <a:pt x="3" y="11"/>
                  </a:lnTo>
                  <a:lnTo>
                    <a:pt x="6" y="8"/>
                  </a:lnTo>
                  <a:lnTo>
                    <a:pt x="11" y="6"/>
                  </a:lnTo>
                  <a:lnTo>
                    <a:pt x="15" y="3"/>
                  </a:lnTo>
                  <a:lnTo>
                    <a:pt x="22" y="1"/>
                  </a:lnTo>
                  <a:lnTo>
                    <a:pt x="29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50" y="1"/>
                  </a:lnTo>
                  <a:lnTo>
                    <a:pt x="57" y="3"/>
                  </a:lnTo>
                  <a:lnTo>
                    <a:pt x="62" y="6"/>
                  </a:lnTo>
                  <a:lnTo>
                    <a:pt x="66" y="8"/>
                  </a:lnTo>
                  <a:lnTo>
                    <a:pt x="69" y="11"/>
                  </a:lnTo>
                  <a:lnTo>
                    <a:pt x="71" y="14"/>
                  </a:lnTo>
                  <a:lnTo>
                    <a:pt x="73" y="17"/>
                  </a:lnTo>
                  <a:lnTo>
                    <a:pt x="73" y="145"/>
                  </a:lnTo>
                  <a:lnTo>
                    <a:pt x="73" y="145"/>
                  </a:lnTo>
                  <a:lnTo>
                    <a:pt x="53" y="149"/>
                  </a:lnTo>
                  <a:lnTo>
                    <a:pt x="36" y="150"/>
                  </a:lnTo>
                  <a:lnTo>
                    <a:pt x="27" y="150"/>
                  </a:lnTo>
                  <a:lnTo>
                    <a:pt x="18" y="149"/>
                  </a:lnTo>
                  <a:lnTo>
                    <a:pt x="9" y="148"/>
                  </a:lnTo>
                  <a:lnTo>
                    <a:pt x="0" y="146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976"/>
            <p:cNvSpPr>
              <a:spLocks/>
            </p:cNvSpPr>
            <p:nvPr/>
          </p:nvSpPr>
          <p:spPr bwMode="auto">
            <a:xfrm flipH="1">
              <a:off x="8159271" y="3914015"/>
              <a:ext cx="81149" cy="205925"/>
            </a:xfrm>
            <a:custGeom>
              <a:avLst/>
              <a:gdLst>
                <a:gd name="T0" fmla="*/ 73 w 73"/>
                <a:gd name="T1" fmla="*/ 0 h 234"/>
                <a:gd name="T2" fmla="*/ 73 w 73"/>
                <a:gd name="T3" fmla="*/ 217 h 234"/>
                <a:gd name="T4" fmla="*/ 73 w 73"/>
                <a:gd name="T5" fmla="*/ 217 h 234"/>
                <a:gd name="T6" fmla="*/ 71 w 73"/>
                <a:gd name="T7" fmla="*/ 220 h 234"/>
                <a:gd name="T8" fmla="*/ 69 w 73"/>
                <a:gd name="T9" fmla="*/ 223 h 234"/>
                <a:gd name="T10" fmla="*/ 66 w 73"/>
                <a:gd name="T11" fmla="*/ 227 h 234"/>
                <a:gd name="T12" fmla="*/ 62 w 73"/>
                <a:gd name="T13" fmla="*/ 229 h 234"/>
                <a:gd name="T14" fmla="*/ 57 w 73"/>
                <a:gd name="T15" fmla="*/ 231 h 234"/>
                <a:gd name="T16" fmla="*/ 50 w 73"/>
                <a:gd name="T17" fmla="*/ 233 h 234"/>
                <a:gd name="T18" fmla="*/ 43 w 73"/>
                <a:gd name="T19" fmla="*/ 233 h 234"/>
                <a:gd name="T20" fmla="*/ 37 w 73"/>
                <a:gd name="T21" fmla="*/ 234 h 234"/>
                <a:gd name="T22" fmla="*/ 37 w 73"/>
                <a:gd name="T23" fmla="*/ 234 h 234"/>
                <a:gd name="T24" fmla="*/ 29 w 73"/>
                <a:gd name="T25" fmla="*/ 233 h 234"/>
                <a:gd name="T26" fmla="*/ 22 w 73"/>
                <a:gd name="T27" fmla="*/ 233 h 234"/>
                <a:gd name="T28" fmla="*/ 15 w 73"/>
                <a:gd name="T29" fmla="*/ 231 h 234"/>
                <a:gd name="T30" fmla="*/ 11 w 73"/>
                <a:gd name="T31" fmla="*/ 229 h 234"/>
                <a:gd name="T32" fmla="*/ 6 w 73"/>
                <a:gd name="T33" fmla="*/ 227 h 234"/>
                <a:gd name="T34" fmla="*/ 3 w 73"/>
                <a:gd name="T35" fmla="*/ 223 h 234"/>
                <a:gd name="T36" fmla="*/ 1 w 73"/>
                <a:gd name="T37" fmla="*/ 220 h 234"/>
                <a:gd name="T38" fmla="*/ 0 w 73"/>
                <a:gd name="T39" fmla="*/ 217 h 234"/>
                <a:gd name="T40" fmla="*/ 0 w 73"/>
                <a:gd name="T41" fmla="*/ 1 h 234"/>
                <a:gd name="T42" fmla="*/ 0 w 73"/>
                <a:gd name="T43" fmla="*/ 1 h 234"/>
                <a:gd name="T44" fmla="*/ 9 w 73"/>
                <a:gd name="T45" fmla="*/ 3 h 234"/>
                <a:gd name="T46" fmla="*/ 18 w 73"/>
                <a:gd name="T47" fmla="*/ 4 h 234"/>
                <a:gd name="T48" fmla="*/ 27 w 73"/>
                <a:gd name="T49" fmla="*/ 5 h 234"/>
                <a:gd name="T50" fmla="*/ 36 w 73"/>
                <a:gd name="T51" fmla="*/ 5 h 234"/>
                <a:gd name="T52" fmla="*/ 53 w 73"/>
                <a:gd name="T53" fmla="*/ 4 h 234"/>
                <a:gd name="T54" fmla="*/ 73 w 73"/>
                <a:gd name="T55" fmla="*/ 0 h 234"/>
                <a:gd name="T56" fmla="*/ 73 w 73"/>
                <a:gd name="T5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3" h="234">
                  <a:moveTo>
                    <a:pt x="73" y="0"/>
                  </a:moveTo>
                  <a:lnTo>
                    <a:pt x="73" y="217"/>
                  </a:lnTo>
                  <a:lnTo>
                    <a:pt x="73" y="217"/>
                  </a:lnTo>
                  <a:lnTo>
                    <a:pt x="71" y="220"/>
                  </a:lnTo>
                  <a:lnTo>
                    <a:pt x="69" y="223"/>
                  </a:lnTo>
                  <a:lnTo>
                    <a:pt x="66" y="227"/>
                  </a:lnTo>
                  <a:lnTo>
                    <a:pt x="62" y="229"/>
                  </a:lnTo>
                  <a:lnTo>
                    <a:pt x="57" y="231"/>
                  </a:lnTo>
                  <a:lnTo>
                    <a:pt x="50" y="233"/>
                  </a:lnTo>
                  <a:lnTo>
                    <a:pt x="43" y="233"/>
                  </a:lnTo>
                  <a:lnTo>
                    <a:pt x="37" y="234"/>
                  </a:lnTo>
                  <a:lnTo>
                    <a:pt x="37" y="234"/>
                  </a:lnTo>
                  <a:lnTo>
                    <a:pt x="29" y="233"/>
                  </a:lnTo>
                  <a:lnTo>
                    <a:pt x="22" y="233"/>
                  </a:lnTo>
                  <a:lnTo>
                    <a:pt x="15" y="231"/>
                  </a:lnTo>
                  <a:lnTo>
                    <a:pt x="11" y="229"/>
                  </a:lnTo>
                  <a:lnTo>
                    <a:pt x="6" y="227"/>
                  </a:lnTo>
                  <a:lnTo>
                    <a:pt x="3" y="223"/>
                  </a:lnTo>
                  <a:lnTo>
                    <a:pt x="1" y="220"/>
                  </a:lnTo>
                  <a:lnTo>
                    <a:pt x="0" y="217"/>
                  </a:lnTo>
                  <a:lnTo>
                    <a:pt x="0" y="1"/>
                  </a:lnTo>
                  <a:lnTo>
                    <a:pt x="0" y="1"/>
                  </a:lnTo>
                  <a:lnTo>
                    <a:pt x="9" y="3"/>
                  </a:lnTo>
                  <a:lnTo>
                    <a:pt x="18" y="4"/>
                  </a:lnTo>
                  <a:lnTo>
                    <a:pt x="27" y="5"/>
                  </a:lnTo>
                  <a:lnTo>
                    <a:pt x="36" y="5"/>
                  </a:lnTo>
                  <a:lnTo>
                    <a:pt x="53" y="4"/>
                  </a:lnTo>
                  <a:lnTo>
                    <a:pt x="73" y="0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977"/>
            <p:cNvSpPr>
              <a:spLocks/>
            </p:cNvSpPr>
            <p:nvPr/>
          </p:nvSpPr>
          <p:spPr bwMode="auto">
            <a:xfrm flipH="1">
              <a:off x="8527561" y="3758011"/>
              <a:ext cx="74906" cy="218406"/>
            </a:xfrm>
            <a:custGeom>
              <a:avLst/>
              <a:gdLst>
                <a:gd name="T0" fmla="*/ 72 w 72"/>
                <a:gd name="T1" fmla="*/ 231 h 248"/>
                <a:gd name="T2" fmla="*/ 72 w 72"/>
                <a:gd name="T3" fmla="*/ 231 h 248"/>
                <a:gd name="T4" fmla="*/ 72 w 72"/>
                <a:gd name="T5" fmla="*/ 234 h 248"/>
                <a:gd name="T6" fmla="*/ 70 w 72"/>
                <a:gd name="T7" fmla="*/ 237 h 248"/>
                <a:gd name="T8" fmla="*/ 66 w 72"/>
                <a:gd name="T9" fmla="*/ 241 h 248"/>
                <a:gd name="T10" fmla="*/ 62 w 72"/>
                <a:gd name="T11" fmla="*/ 243 h 248"/>
                <a:gd name="T12" fmla="*/ 56 w 72"/>
                <a:gd name="T13" fmla="*/ 245 h 248"/>
                <a:gd name="T14" fmla="*/ 51 w 72"/>
                <a:gd name="T15" fmla="*/ 247 h 248"/>
                <a:gd name="T16" fmla="*/ 44 w 72"/>
                <a:gd name="T17" fmla="*/ 247 h 248"/>
                <a:gd name="T18" fmla="*/ 36 w 72"/>
                <a:gd name="T19" fmla="*/ 248 h 248"/>
                <a:gd name="T20" fmla="*/ 36 w 72"/>
                <a:gd name="T21" fmla="*/ 248 h 248"/>
                <a:gd name="T22" fmla="*/ 28 w 72"/>
                <a:gd name="T23" fmla="*/ 247 h 248"/>
                <a:gd name="T24" fmla="*/ 22 w 72"/>
                <a:gd name="T25" fmla="*/ 247 h 248"/>
                <a:gd name="T26" fmla="*/ 16 w 72"/>
                <a:gd name="T27" fmla="*/ 245 h 248"/>
                <a:gd name="T28" fmla="*/ 10 w 72"/>
                <a:gd name="T29" fmla="*/ 243 h 248"/>
                <a:gd name="T30" fmla="*/ 6 w 72"/>
                <a:gd name="T31" fmla="*/ 241 h 248"/>
                <a:gd name="T32" fmla="*/ 2 w 72"/>
                <a:gd name="T33" fmla="*/ 237 h 248"/>
                <a:gd name="T34" fmla="*/ 0 w 72"/>
                <a:gd name="T35" fmla="*/ 234 h 248"/>
                <a:gd name="T36" fmla="*/ 0 w 72"/>
                <a:gd name="T37" fmla="*/ 231 h 248"/>
                <a:gd name="T38" fmla="*/ 0 w 72"/>
                <a:gd name="T39" fmla="*/ 0 h 248"/>
                <a:gd name="T40" fmla="*/ 0 w 72"/>
                <a:gd name="T41" fmla="*/ 0 h 248"/>
                <a:gd name="T42" fmla="*/ 16 w 72"/>
                <a:gd name="T43" fmla="*/ 10 h 248"/>
                <a:gd name="T44" fmla="*/ 34 w 72"/>
                <a:gd name="T45" fmla="*/ 18 h 248"/>
                <a:gd name="T46" fmla="*/ 53 w 72"/>
                <a:gd name="T47" fmla="*/ 25 h 248"/>
                <a:gd name="T48" fmla="*/ 72 w 72"/>
                <a:gd name="T49" fmla="*/ 30 h 248"/>
                <a:gd name="T50" fmla="*/ 72 w 72"/>
                <a:gd name="T51" fmla="*/ 231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2" h="248">
                  <a:moveTo>
                    <a:pt x="72" y="231"/>
                  </a:moveTo>
                  <a:lnTo>
                    <a:pt x="72" y="231"/>
                  </a:lnTo>
                  <a:lnTo>
                    <a:pt x="72" y="234"/>
                  </a:lnTo>
                  <a:lnTo>
                    <a:pt x="70" y="237"/>
                  </a:lnTo>
                  <a:lnTo>
                    <a:pt x="66" y="241"/>
                  </a:lnTo>
                  <a:lnTo>
                    <a:pt x="62" y="243"/>
                  </a:lnTo>
                  <a:lnTo>
                    <a:pt x="56" y="245"/>
                  </a:lnTo>
                  <a:lnTo>
                    <a:pt x="51" y="247"/>
                  </a:lnTo>
                  <a:lnTo>
                    <a:pt x="44" y="247"/>
                  </a:lnTo>
                  <a:lnTo>
                    <a:pt x="36" y="248"/>
                  </a:lnTo>
                  <a:lnTo>
                    <a:pt x="36" y="248"/>
                  </a:lnTo>
                  <a:lnTo>
                    <a:pt x="28" y="247"/>
                  </a:lnTo>
                  <a:lnTo>
                    <a:pt x="22" y="247"/>
                  </a:lnTo>
                  <a:lnTo>
                    <a:pt x="16" y="245"/>
                  </a:lnTo>
                  <a:lnTo>
                    <a:pt x="10" y="243"/>
                  </a:lnTo>
                  <a:lnTo>
                    <a:pt x="6" y="241"/>
                  </a:lnTo>
                  <a:lnTo>
                    <a:pt x="2" y="237"/>
                  </a:lnTo>
                  <a:lnTo>
                    <a:pt x="0" y="234"/>
                  </a:lnTo>
                  <a:lnTo>
                    <a:pt x="0" y="2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16" y="10"/>
                  </a:lnTo>
                  <a:lnTo>
                    <a:pt x="34" y="18"/>
                  </a:lnTo>
                  <a:lnTo>
                    <a:pt x="53" y="25"/>
                  </a:lnTo>
                  <a:lnTo>
                    <a:pt x="72" y="30"/>
                  </a:lnTo>
                  <a:lnTo>
                    <a:pt x="72" y="231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978"/>
            <p:cNvSpPr>
              <a:spLocks/>
            </p:cNvSpPr>
            <p:nvPr/>
          </p:nvSpPr>
          <p:spPr bwMode="auto">
            <a:xfrm flipH="1">
              <a:off x="8527561" y="3645688"/>
              <a:ext cx="74906" cy="137284"/>
            </a:xfrm>
            <a:custGeom>
              <a:avLst/>
              <a:gdLst>
                <a:gd name="T0" fmla="*/ 36 w 72"/>
                <a:gd name="T1" fmla="*/ 0 h 156"/>
                <a:gd name="T2" fmla="*/ 36 w 72"/>
                <a:gd name="T3" fmla="*/ 0 h 156"/>
                <a:gd name="T4" fmla="*/ 44 w 72"/>
                <a:gd name="T5" fmla="*/ 0 h 156"/>
                <a:gd name="T6" fmla="*/ 51 w 72"/>
                <a:gd name="T7" fmla="*/ 1 h 156"/>
                <a:gd name="T8" fmla="*/ 56 w 72"/>
                <a:gd name="T9" fmla="*/ 2 h 156"/>
                <a:gd name="T10" fmla="*/ 62 w 72"/>
                <a:gd name="T11" fmla="*/ 4 h 156"/>
                <a:gd name="T12" fmla="*/ 66 w 72"/>
                <a:gd name="T13" fmla="*/ 7 h 156"/>
                <a:gd name="T14" fmla="*/ 70 w 72"/>
                <a:gd name="T15" fmla="*/ 9 h 156"/>
                <a:gd name="T16" fmla="*/ 72 w 72"/>
                <a:gd name="T17" fmla="*/ 12 h 156"/>
                <a:gd name="T18" fmla="*/ 72 w 72"/>
                <a:gd name="T19" fmla="*/ 16 h 156"/>
                <a:gd name="T20" fmla="*/ 72 w 72"/>
                <a:gd name="T21" fmla="*/ 156 h 156"/>
                <a:gd name="T22" fmla="*/ 72 w 72"/>
                <a:gd name="T23" fmla="*/ 156 h 156"/>
                <a:gd name="T24" fmla="*/ 53 w 72"/>
                <a:gd name="T25" fmla="*/ 151 h 156"/>
                <a:gd name="T26" fmla="*/ 34 w 72"/>
                <a:gd name="T27" fmla="*/ 144 h 156"/>
                <a:gd name="T28" fmla="*/ 16 w 72"/>
                <a:gd name="T29" fmla="*/ 136 h 156"/>
                <a:gd name="T30" fmla="*/ 0 w 72"/>
                <a:gd name="T31" fmla="*/ 126 h 156"/>
                <a:gd name="T32" fmla="*/ 0 w 72"/>
                <a:gd name="T33" fmla="*/ 16 h 156"/>
                <a:gd name="T34" fmla="*/ 0 w 72"/>
                <a:gd name="T35" fmla="*/ 16 h 156"/>
                <a:gd name="T36" fmla="*/ 0 w 72"/>
                <a:gd name="T37" fmla="*/ 12 h 156"/>
                <a:gd name="T38" fmla="*/ 2 w 72"/>
                <a:gd name="T39" fmla="*/ 9 h 156"/>
                <a:gd name="T40" fmla="*/ 6 w 72"/>
                <a:gd name="T41" fmla="*/ 7 h 156"/>
                <a:gd name="T42" fmla="*/ 10 w 72"/>
                <a:gd name="T43" fmla="*/ 4 h 156"/>
                <a:gd name="T44" fmla="*/ 16 w 72"/>
                <a:gd name="T45" fmla="*/ 2 h 156"/>
                <a:gd name="T46" fmla="*/ 22 w 72"/>
                <a:gd name="T47" fmla="*/ 1 h 156"/>
                <a:gd name="T48" fmla="*/ 28 w 72"/>
                <a:gd name="T49" fmla="*/ 0 h 156"/>
                <a:gd name="T50" fmla="*/ 36 w 72"/>
                <a:gd name="T51" fmla="*/ 0 h 156"/>
                <a:gd name="T52" fmla="*/ 36 w 72"/>
                <a:gd name="T53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2" h="156">
                  <a:moveTo>
                    <a:pt x="36" y="0"/>
                  </a:moveTo>
                  <a:lnTo>
                    <a:pt x="36" y="0"/>
                  </a:lnTo>
                  <a:lnTo>
                    <a:pt x="44" y="0"/>
                  </a:lnTo>
                  <a:lnTo>
                    <a:pt x="51" y="1"/>
                  </a:lnTo>
                  <a:lnTo>
                    <a:pt x="56" y="2"/>
                  </a:lnTo>
                  <a:lnTo>
                    <a:pt x="62" y="4"/>
                  </a:lnTo>
                  <a:lnTo>
                    <a:pt x="66" y="7"/>
                  </a:lnTo>
                  <a:lnTo>
                    <a:pt x="70" y="9"/>
                  </a:lnTo>
                  <a:lnTo>
                    <a:pt x="72" y="12"/>
                  </a:lnTo>
                  <a:lnTo>
                    <a:pt x="72" y="16"/>
                  </a:lnTo>
                  <a:lnTo>
                    <a:pt x="72" y="156"/>
                  </a:lnTo>
                  <a:lnTo>
                    <a:pt x="72" y="156"/>
                  </a:lnTo>
                  <a:lnTo>
                    <a:pt x="53" y="151"/>
                  </a:lnTo>
                  <a:lnTo>
                    <a:pt x="34" y="144"/>
                  </a:lnTo>
                  <a:lnTo>
                    <a:pt x="16" y="136"/>
                  </a:lnTo>
                  <a:lnTo>
                    <a:pt x="0" y="12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2" y="9"/>
                  </a:lnTo>
                  <a:lnTo>
                    <a:pt x="6" y="7"/>
                  </a:lnTo>
                  <a:lnTo>
                    <a:pt x="10" y="4"/>
                  </a:lnTo>
                  <a:lnTo>
                    <a:pt x="16" y="2"/>
                  </a:lnTo>
                  <a:lnTo>
                    <a:pt x="22" y="1"/>
                  </a:lnTo>
                  <a:lnTo>
                    <a:pt x="28" y="0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979"/>
            <p:cNvSpPr>
              <a:spLocks/>
            </p:cNvSpPr>
            <p:nvPr/>
          </p:nvSpPr>
          <p:spPr bwMode="auto">
            <a:xfrm flipH="1">
              <a:off x="7247909" y="3421042"/>
              <a:ext cx="74906" cy="137284"/>
            </a:xfrm>
            <a:custGeom>
              <a:avLst/>
              <a:gdLst>
                <a:gd name="T0" fmla="*/ 0 w 73"/>
                <a:gd name="T1" fmla="*/ 145 h 150"/>
                <a:gd name="T2" fmla="*/ 0 w 73"/>
                <a:gd name="T3" fmla="*/ 17 h 150"/>
                <a:gd name="T4" fmla="*/ 0 w 73"/>
                <a:gd name="T5" fmla="*/ 17 h 150"/>
                <a:gd name="T6" fmla="*/ 1 w 73"/>
                <a:gd name="T7" fmla="*/ 13 h 150"/>
                <a:gd name="T8" fmla="*/ 4 w 73"/>
                <a:gd name="T9" fmla="*/ 10 h 150"/>
                <a:gd name="T10" fmla="*/ 7 w 73"/>
                <a:gd name="T11" fmla="*/ 8 h 150"/>
                <a:gd name="T12" fmla="*/ 11 w 73"/>
                <a:gd name="T13" fmla="*/ 5 h 150"/>
                <a:gd name="T14" fmla="*/ 17 w 73"/>
                <a:gd name="T15" fmla="*/ 4 h 150"/>
                <a:gd name="T16" fmla="*/ 23 w 73"/>
                <a:gd name="T17" fmla="*/ 1 h 150"/>
                <a:gd name="T18" fmla="*/ 29 w 73"/>
                <a:gd name="T19" fmla="*/ 0 h 150"/>
                <a:gd name="T20" fmla="*/ 37 w 73"/>
                <a:gd name="T21" fmla="*/ 0 h 150"/>
                <a:gd name="T22" fmla="*/ 37 w 73"/>
                <a:gd name="T23" fmla="*/ 0 h 150"/>
                <a:gd name="T24" fmla="*/ 44 w 73"/>
                <a:gd name="T25" fmla="*/ 0 h 150"/>
                <a:gd name="T26" fmla="*/ 52 w 73"/>
                <a:gd name="T27" fmla="*/ 1 h 150"/>
                <a:gd name="T28" fmla="*/ 57 w 73"/>
                <a:gd name="T29" fmla="*/ 4 h 150"/>
                <a:gd name="T30" fmla="*/ 63 w 73"/>
                <a:gd name="T31" fmla="*/ 5 h 150"/>
                <a:gd name="T32" fmla="*/ 68 w 73"/>
                <a:gd name="T33" fmla="*/ 8 h 150"/>
                <a:gd name="T34" fmla="*/ 71 w 73"/>
                <a:gd name="T35" fmla="*/ 10 h 150"/>
                <a:gd name="T36" fmla="*/ 73 w 73"/>
                <a:gd name="T37" fmla="*/ 13 h 150"/>
                <a:gd name="T38" fmla="*/ 73 w 73"/>
                <a:gd name="T39" fmla="*/ 17 h 150"/>
                <a:gd name="T40" fmla="*/ 73 w 73"/>
                <a:gd name="T41" fmla="*/ 145 h 150"/>
                <a:gd name="T42" fmla="*/ 73 w 73"/>
                <a:gd name="T43" fmla="*/ 145 h 150"/>
                <a:gd name="T44" fmla="*/ 55 w 73"/>
                <a:gd name="T45" fmla="*/ 148 h 150"/>
                <a:gd name="T46" fmla="*/ 36 w 73"/>
                <a:gd name="T47" fmla="*/ 150 h 150"/>
                <a:gd name="T48" fmla="*/ 27 w 73"/>
                <a:gd name="T49" fmla="*/ 150 h 150"/>
                <a:gd name="T50" fmla="*/ 18 w 73"/>
                <a:gd name="T51" fmla="*/ 149 h 150"/>
                <a:gd name="T52" fmla="*/ 9 w 73"/>
                <a:gd name="T53" fmla="*/ 147 h 150"/>
                <a:gd name="T54" fmla="*/ 0 w 73"/>
                <a:gd name="T55" fmla="*/ 145 h 150"/>
                <a:gd name="T56" fmla="*/ 0 w 73"/>
                <a:gd name="T57" fmla="*/ 14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3" h="150">
                  <a:moveTo>
                    <a:pt x="0" y="145"/>
                  </a:moveTo>
                  <a:lnTo>
                    <a:pt x="0" y="17"/>
                  </a:lnTo>
                  <a:lnTo>
                    <a:pt x="0" y="17"/>
                  </a:lnTo>
                  <a:lnTo>
                    <a:pt x="1" y="13"/>
                  </a:lnTo>
                  <a:lnTo>
                    <a:pt x="4" y="10"/>
                  </a:lnTo>
                  <a:lnTo>
                    <a:pt x="7" y="8"/>
                  </a:lnTo>
                  <a:lnTo>
                    <a:pt x="11" y="5"/>
                  </a:lnTo>
                  <a:lnTo>
                    <a:pt x="17" y="4"/>
                  </a:lnTo>
                  <a:lnTo>
                    <a:pt x="23" y="1"/>
                  </a:lnTo>
                  <a:lnTo>
                    <a:pt x="29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44" y="0"/>
                  </a:lnTo>
                  <a:lnTo>
                    <a:pt x="52" y="1"/>
                  </a:lnTo>
                  <a:lnTo>
                    <a:pt x="57" y="4"/>
                  </a:lnTo>
                  <a:lnTo>
                    <a:pt x="63" y="5"/>
                  </a:lnTo>
                  <a:lnTo>
                    <a:pt x="68" y="8"/>
                  </a:lnTo>
                  <a:lnTo>
                    <a:pt x="71" y="10"/>
                  </a:lnTo>
                  <a:lnTo>
                    <a:pt x="73" y="13"/>
                  </a:lnTo>
                  <a:lnTo>
                    <a:pt x="73" y="17"/>
                  </a:lnTo>
                  <a:lnTo>
                    <a:pt x="73" y="145"/>
                  </a:lnTo>
                  <a:lnTo>
                    <a:pt x="73" y="145"/>
                  </a:lnTo>
                  <a:lnTo>
                    <a:pt x="55" y="148"/>
                  </a:lnTo>
                  <a:lnTo>
                    <a:pt x="36" y="150"/>
                  </a:lnTo>
                  <a:lnTo>
                    <a:pt x="27" y="150"/>
                  </a:lnTo>
                  <a:lnTo>
                    <a:pt x="18" y="149"/>
                  </a:lnTo>
                  <a:lnTo>
                    <a:pt x="9" y="147"/>
                  </a:lnTo>
                  <a:lnTo>
                    <a:pt x="0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980"/>
            <p:cNvSpPr>
              <a:spLocks/>
            </p:cNvSpPr>
            <p:nvPr/>
          </p:nvSpPr>
          <p:spPr bwMode="auto">
            <a:xfrm flipH="1">
              <a:off x="7247909" y="3552086"/>
              <a:ext cx="74906" cy="212165"/>
            </a:xfrm>
            <a:custGeom>
              <a:avLst/>
              <a:gdLst>
                <a:gd name="T0" fmla="*/ 73 w 73"/>
                <a:gd name="T1" fmla="*/ 0 h 234"/>
                <a:gd name="T2" fmla="*/ 73 w 73"/>
                <a:gd name="T3" fmla="*/ 217 h 234"/>
                <a:gd name="T4" fmla="*/ 73 w 73"/>
                <a:gd name="T5" fmla="*/ 217 h 234"/>
                <a:gd name="T6" fmla="*/ 73 w 73"/>
                <a:gd name="T7" fmla="*/ 220 h 234"/>
                <a:gd name="T8" fmla="*/ 71 w 73"/>
                <a:gd name="T9" fmla="*/ 224 h 234"/>
                <a:gd name="T10" fmla="*/ 68 w 73"/>
                <a:gd name="T11" fmla="*/ 227 h 234"/>
                <a:gd name="T12" fmla="*/ 63 w 73"/>
                <a:gd name="T13" fmla="*/ 229 h 234"/>
                <a:gd name="T14" fmla="*/ 57 w 73"/>
                <a:gd name="T15" fmla="*/ 231 h 234"/>
                <a:gd name="T16" fmla="*/ 52 w 73"/>
                <a:gd name="T17" fmla="*/ 232 h 234"/>
                <a:gd name="T18" fmla="*/ 44 w 73"/>
                <a:gd name="T19" fmla="*/ 233 h 234"/>
                <a:gd name="T20" fmla="*/ 37 w 73"/>
                <a:gd name="T21" fmla="*/ 234 h 234"/>
                <a:gd name="T22" fmla="*/ 37 w 73"/>
                <a:gd name="T23" fmla="*/ 234 h 234"/>
                <a:gd name="T24" fmla="*/ 29 w 73"/>
                <a:gd name="T25" fmla="*/ 233 h 234"/>
                <a:gd name="T26" fmla="*/ 23 w 73"/>
                <a:gd name="T27" fmla="*/ 232 h 234"/>
                <a:gd name="T28" fmla="*/ 17 w 73"/>
                <a:gd name="T29" fmla="*/ 231 h 234"/>
                <a:gd name="T30" fmla="*/ 11 w 73"/>
                <a:gd name="T31" fmla="*/ 229 h 234"/>
                <a:gd name="T32" fmla="*/ 7 w 73"/>
                <a:gd name="T33" fmla="*/ 227 h 234"/>
                <a:gd name="T34" fmla="*/ 4 w 73"/>
                <a:gd name="T35" fmla="*/ 224 h 234"/>
                <a:gd name="T36" fmla="*/ 1 w 73"/>
                <a:gd name="T37" fmla="*/ 220 h 234"/>
                <a:gd name="T38" fmla="*/ 0 w 73"/>
                <a:gd name="T39" fmla="*/ 217 h 234"/>
                <a:gd name="T40" fmla="*/ 0 w 73"/>
                <a:gd name="T41" fmla="*/ 0 h 234"/>
                <a:gd name="T42" fmla="*/ 0 w 73"/>
                <a:gd name="T43" fmla="*/ 0 h 234"/>
                <a:gd name="T44" fmla="*/ 9 w 73"/>
                <a:gd name="T45" fmla="*/ 2 h 234"/>
                <a:gd name="T46" fmla="*/ 18 w 73"/>
                <a:gd name="T47" fmla="*/ 4 h 234"/>
                <a:gd name="T48" fmla="*/ 27 w 73"/>
                <a:gd name="T49" fmla="*/ 5 h 234"/>
                <a:gd name="T50" fmla="*/ 36 w 73"/>
                <a:gd name="T51" fmla="*/ 5 h 234"/>
                <a:gd name="T52" fmla="*/ 55 w 73"/>
                <a:gd name="T53" fmla="*/ 3 h 234"/>
                <a:gd name="T54" fmla="*/ 73 w 73"/>
                <a:gd name="T55" fmla="*/ 0 h 234"/>
                <a:gd name="T56" fmla="*/ 73 w 73"/>
                <a:gd name="T5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3" h="234">
                  <a:moveTo>
                    <a:pt x="73" y="0"/>
                  </a:moveTo>
                  <a:lnTo>
                    <a:pt x="73" y="217"/>
                  </a:lnTo>
                  <a:lnTo>
                    <a:pt x="73" y="217"/>
                  </a:lnTo>
                  <a:lnTo>
                    <a:pt x="73" y="220"/>
                  </a:lnTo>
                  <a:lnTo>
                    <a:pt x="71" y="224"/>
                  </a:lnTo>
                  <a:lnTo>
                    <a:pt x="68" y="227"/>
                  </a:lnTo>
                  <a:lnTo>
                    <a:pt x="63" y="229"/>
                  </a:lnTo>
                  <a:lnTo>
                    <a:pt x="57" y="231"/>
                  </a:lnTo>
                  <a:lnTo>
                    <a:pt x="52" y="232"/>
                  </a:lnTo>
                  <a:lnTo>
                    <a:pt x="44" y="233"/>
                  </a:lnTo>
                  <a:lnTo>
                    <a:pt x="37" y="234"/>
                  </a:lnTo>
                  <a:lnTo>
                    <a:pt x="37" y="234"/>
                  </a:lnTo>
                  <a:lnTo>
                    <a:pt x="29" y="233"/>
                  </a:lnTo>
                  <a:lnTo>
                    <a:pt x="23" y="232"/>
                  </a:lnTo>
                  <a:lnTo>
                    <a:pt x="17" y="231"/>
                  </a:lnTo>
                  <a:lnTo>
                    <a:pt x="11" y="229"/>
                  </a:lnTo>
                  <a:lnTo>
                    <a:pt x="7" y="227"/>
                  </a:lnTo>
                  <a:lnTo>
                    <a:pt x="4" y="224"/>
                  </a:lnTo>
                  <a:lnTo>
                    <a:pt x="1" y="220"/>
                  </a:lnTo>
                  <a:lnTo>
                    <a:pt x="0" y="217"/>
                  </a:lnTo>
                  <a:lnTo>
                    <a:pt x="0" y="0"/>
                  </a:lnTo>
                  <a:lnTo>
                    <a:pt x="0" y="0"/>
                  </a:lnTo>
                  <a:lnTo>
                    <a:pt x="9" y="2"/>
                  </a:lnTo>
                  <a:lnTo>
                    <a:pt x="18" y="4"/>
                  </a:lnTo>
                  <a:lnTo>
                    <a:pt x="27" y="5"/>
                  </a:lnTo>
                  <a:lnTo>
                    <a:pt x="36" y="5"/>
                  </a:lnTo>
                  <a:lnTo>
                    <a:pt x="55" y="3"/>
                  </a:lnTo>
                  <a:lnTo>
                    <a:pt x="73" y="0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981"/>
            <p:cNvSpPr>
              <a:spLocks/>
            </p:cNvSpPr>
            <p:nvPr/>
          </p:nvSpPr>
          <p:spPr bwMode="auto">
            <a:xfrm flipH="1">
              <a:off x="7191729" y="3240078"/>
              <a:ext cx="1466918" cy="574095"/>
            </a:xfrm>
            <a:custGeom>
              <a:avLst/>
              <a:gdLst>
                <a:gd name="T0" fmla="*/ 969 w 1413"/>
                <a:gd name="T1" fmla="*/ 0 h 647"/>
                <a:gd name="T2" fmla="*/ 1413 w 1413"/>
                <a:gd name="T3" fmla="*/ 203 h 647"/>
                <a:gd name="T4" fmla="*/ 445 w 1413"/>
                <a:gd name="T5" fmla="*/ 647 h 647"/>
                <a:gd name="T6" fmla="*/ 0 w 1413"/>
                <a:gd name="T7" fmla="*/ 444 h 647"/>
                <a:gd name="T8" fmla="*/ 969 w 1413"/>
                <a:gd name="T9" fmla="*/ 0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3" h="647">
                  <a:moveTo>
                    <a:pt x="969" y="0"/>
                  </a:moveTo>
                  <a:lnTo>
                    <a:pt x="1413" y="203"/>
                  </a:lnTo>
                  <a:lnTo>
                    <a:pt x="445" y="647"/>
                  </a:lnTo>
                  <a:lnTo>
                    <a:pt x="0" y="444"/>
                  </a:lnTo>
                  <a:lnTo>
                    <a:pt x="969" y="0"/>
                  </a:lnTo>
                  <a:close/>
                </a:path>
              </a:pathLst>
            </a:custGeom>
            <a:solidFill>
              <a:srgbClr val="43B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982"/>
            <p:cNvSpPr>
              <a:spLocks/>
            </p:cNvSpPr>
            <p:nvPr/>
          </p:nvSpPr>
          <p:spPr bwMode="auto">
            <a:xfrm flipH="1">
              <a:off x="7191729" y="3240078"/>
              <a:ext cx="1466918" cy="574095"/>
            </a:xfrm>
            <a:custGeom>
              <a:avLst/>
              <a:gdLst>
                <a:gd name="T0" fmla="*/ 969 w 1413"/>
                <a:gd name="T1" fmla="*/ 0 h 647"/>
                <a:gd name="T2" fmla="*/ 1413 w 1413"/>
                <a:gd name="T3" fmla="*/ 203 h 647"/>
                <a:gd name="T4" fmla="*/ 445 w 1413"/>
                <a:gd name="T5" fmla="*/ 647 h 647"/>
                <a:gd name="T6" fmla="*/ 0 w 1413"/>
                <a:gd name="T7" fmla="*/ 444 h 647"/>
                <a:gd name="T8" fmla="*/ 969 w 1413"/>
                <a:gd name="T9" fmla="*/ 0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3" h="647">
                  <a:moveTo>
                    <a:pt x="969" y="0"/>
                  </a:moveTo>
                  <a:lnTo>
                    <a:pt x="1413" y="203"/>
                  </a:lnTo>
                  <a:lnTo>
                    <a:pt x="445" y="647"/>
                  </a:lnTo>
                  <a:lnTo>
                    <a:pt x="0" y="444"/>
                  </a:lnTo>
                  <a:lnTo>
                    <a:pt x="96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983"/>
            <p:cNvSpPr>
              <a:spLocks/>
            </p:cNvSpPr>
            <p:nvPr/>
          </p:nvSpPr>
          <p:spPr bwMode="auto">
            <a:xfrm flipH="1">
              <a:off x="7191729" y="3421042"/>
              <a:ext cx="1004995" cy="443051"/>
            </a:xfrm>
            <a:custGeom>
              <a:avLst/>
              <a:gdLst>
                <a:gd name="T0" fmla="*/ 0 w 968"/>
                <a:gd name="T1" fmla="*/ 503 h 503"/>
                <a:gd name="T2" fmla="*/ 968 w 968"/>
                <a:gd name="T3" fmla="*/ 59 h 503"/>
                <a:gd name="T4" fmla="*/ 968 w 968"/>
                <a:gd name="T5" fmla="*/ 0 h 503"/>
                <a:gd name="T6" fmla="*/ 0 w 968"/>
                <a:gd name="T7" fmla="*/ 444 h 503"/>
                <a:gd name="T8" fmla="*/ 0 w 968"/>
                <a:gd name="T9" fmla="*/ 503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8" h="503">
                  <a:moveTo>
                    <a:pt x="0" y="503"/>
                  </a:moveTo>
                  <a:lnTo>
                    <a:pt x="968" y="59"/>
                  </a:lnTo>
                  <a:lnTo>
                    <a:pt x="968" y="0"/>
                  </a:lnTo>
                  <a:lnTo>
                    <a:pt x="0" y="444"/>
                  </a:lnTo>
                  <a:lnTo>
                    <a:pt x="0" y="503"/>
                  </a:lnTo>
                  <a:close/>
                </a:path>
              </a:pathLst>
            </a:custGeom>
            <a:solidFill>
              <a:srgbClr val="075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984"/>
            <p:cNvSpPr>
              <a:spLocks/>
            </p:cNvSpPr>
            <p:nvPr/>
          </p:nvSpPr>
          <p:spPr bwMode="auto">
            <a:xfrm flipH="1">
              <a:off x="8196724" y="3633208"/>
              <a:ext cx="461923" cy="230886"/>
            </a:xfrm>
            <a:custGeom>
              <a:avLst/>
              <a:gdLst>
                <a:gd name="T0" fmla="*/ 445 w 445"/>
                <a:gd name="T1" fmla="*/ 262 h 262"/>
                <a:gd name="T2" fmla="*/ 0 w 445"/>
                <a:gd name="T3" fmla="*/ 59 h 262"/>
                <a:gd name="T4" fmla="*/ 0 w 445"/>
                <a:gd name="T5" fmla="*/ 0 h 262"/>
                <a:gd name="T6" fmla="*/ 445 w 445"/>
                <a:gd name="T7" fmla="*/ 203 h 262"/>
                <a:gd name="T8" fmla="*/ 445 w 445"/>
                <a:gd name="T9" fmla="*/ 26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5" h="262">
                  <a:moveTo>
                    <a:pt x="445" y="262"/>
                  </a:moveTo>
                  <a:lnTo>
                    <a:pt x="0" y="59"/>
                  </a:lnTo>
                  <a:lnTo>
                    <a:pt x="0" y="0"/>
                  </a:lnTo>
                  <a:lnTo>
                    <a:pt x="445" y="203"/>
                  </a:lnTo>
                  <a:lnTo>
                    <a:pt x="445" y="262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985"/>
            <p:cNvSpPr>
              <a:spLocks/>
            </p:cNvSpPr>
            <p:nvPr/>
          </p:nvSpPr>
          <p:spPr bwMode="auto">
            <a:xfrm flipH="1">
              <a:off x="7609957" y="3364881"/>
              <a:ext cx="268415" cy="106083"/>
            </a:xfrm>
            <a:custGeom>
              <a:avLst/>
              <a:gdLst>
                <a:gd name="T0" fmla="*/ 113 w 262"/>
                <a:gd name="T1" fmla="*/ 0 h 119"/>
                <a:gd name="T2" fmla="*/ 0 w 262"/>
                <a:gd name="T3" fmla="*/ 52 h 119"/>
                <a:gd name="T4" fmla="*/ 149 w 262"/>
                <a:gd name="T5" fmla="*/ 119 h 119"/>
                <a:gd name="T6" fmla="*/ 262 w 262"/>
                <a:gd name="T7" fmla="*/ 67 h 119"/>
                <a:gd name="T8" fmla="*/ 113 w 262"/>
                <a:gd name="T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119">
                  <a:moveTo>
                    <a:pt x="113" y="0"/>
                  </a:moveTo>
                  <a:lnTo>
                    <a:pt x="0" y="52"/>
                  </a:lnTo>
                  <a:lnTo>
                    <a:pt x="149" y="119"/>
                  </a:lnTo>
                  <a:lnTo>
                    <a:pt x="262" y="67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E89F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986"/>
            <p:cNvSpPr>
              <a:spLocks/>
            </p:cNvSpPr>
            <p:nvPr/>
          </p:nvSpPr>
          <p:spPr bwMode="auto">
            <a:xfrm flipH="1">
              <a:off x="7609957" y="3364881"/>
              <a:ext cx="268415" cy="106083"/>
            </a:xfrm>
            <a:custGeom>
              <a:avLst/>
              <a:gdLst>
                <a:gd name="T0" fmla="*/ 113 w 262"/>
                <a:gd name="T1" fmla="*/ 0 h 119"/>
                <a:gd name="T2" fmla="*/ 0 w 262"/>
                <a:gd name="T3" fmla="*/ 52 h 119"/>
                <a:gd name="T4" fmla="*/ 149 w 262"/>
                <a:gd name="T5" fmla="*/ 119 h 119"/>
                <a:gd name="T6" fmla="*/ 262 w 262"/>
                <a:gd name="T7" fmla="*/ 67 h 119"/>
                <a:gd name="T8" fmla="*/ 113 w 262"/>
                <a:gd name="T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119">
                  <a:moveTo>
                    <a:pt x="113" y="0"/>
                  </a:moveTo>
                  <a:lnTo>
                    <a:pt x="0" y="52"/>
                  </a:lnTo>
                  <a:lnTo>
                    <a:pt x="149" y="119"/>
                  </a:lnTo>
                  <a:lnTo>
                    <a:pt x="262" y="67"/>
                  </a:lnTo>
                  <a:lnTo>
                    <a:pt x="11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987"/>
            <p:cNvSpPr>
              <a:spLocks/>
            </p:cNvSpPr>
            <p:nvPr/>
          </p:nvSpPr>
          <p:spPr bwMode="auto">
            <a:xfrm flipH="1">
              <a:off x="7566262" y="3364881"/>
              <a:ext cx="274657" cy="106083"/>
            </a:xfrm>
            <a:custGeom>
              <a:avLst/>
              <a:gdLst>
                <a:gd name="T0" fmla="*/ 114 w 263"/>
                <a:gd name="T1" fmla="*/ 0 h 119"/>
                <a:gd name="T2" fmla="*/ 0 w 263"/>
                <a:gd name="T3" fmla="*/ 52 h 119"/>
                <a:gd name="T4" fmla="*/ 149 w 263"/>
                <a:gd name="T5" fmla="*/ 119 h 119"/>
                <a:gd name="T6" fmla="*/ 263 w 263"/>
                <a:gd name="T7" fmla="*/ 67 h 119"/>
                <a:gd name="T8" fmla="*/ 114 w 263"/>
                <a:gd name="T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119">
                  <a:moveTo>
                    <a:pt x="114" y="0"/>
                  </a:moveTo>
                  <a:lnTo>
                    <a:pt x="0" y="52"/>
                  </a:lnTo>
                  <a:lnTo>
                    <a:pt x="149" y="119"/>
                  </a:lnTo>
                  <a:lnTo>
                    <a:pt x="263" y="6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FFCA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988"/>
            <p:cNvSpPr>
              <a:spLocks/>
            </p:cNvSpPr>
            <p:nvPr/>
          </p:nvSpPr>
          <p:spPr bwMode="auto">
            <a:xfrm flipH="1">
              <a:off x="7566262" y="3364881"/>
              <a:ext cx="274657" cy="106083"/>
            </a:xfrm>
            <a:custGeom>
              <a:avLst/>
              <a:gdLst>
                <a:gd name="T0" fmla="*/ 114 w 263"/>
                <a:gd name="T1" fmla="*/ 0 h 119"/>
                <a:gd name="T2" fmla="*/ 0 w 263"/>
                <a:gd name="T3" fmla="*/ 52 h 119"/>
                <a:gd name="T4" fmla="*/ 149 w 263"/>
                <a:gd name="T5" fmla="*/ 119 h 119"/>
                <a:gd name="T6" fmla="*/ 263 w 263"/>
                <a:gd name="T7" fmla="*/ 67 h 119"/>
                <a:gd name="T8" fmla="*/ 114 w 263"/>
                <a:gd name="T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119">
                  <a:moveTo>
                    <a:pt x="114" y="0"/>
                  </a:moveTo>
                  <a:lnTo>
                    <a:pt x="0" y="52"/>
                  </a:lnTo>
                  <a:lnTo>
                    <a:pt x="149" y="119"/>
                  </a:lnTo>
                  <a:lnTo>
                    <a:pt x="263" y="67"/>
                  </a:lnTo>
                  <a:lnTo>
                    <a:pt x="11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989"/>
            <p:cNvSpPr>
              <a:spLocks/>
            </p:cNvSpPr>
            <p:nvPr/>
          </p:nvSpPr>
          <p:spPr bwMode="auto">
            <a:xfrm flipH="1">
              <a:off x="7653652" y="3352401"/>
              <a:ext cx="112360" cy="31201"/>
            </a:xfrm>
            <a:custGeom>
              <a:avLst/>
              <a:gdLst>
                <a:gd name="T0" fmla="*/ 53 w 109"/>
                <a:gd name="T1" fmla="*/ 0 h 38"/>
                <a:gd name="T2" fmla="*/ 53 w 109"/>
                <a:gd name="T3" fmla="*/ 0 h 38"/>
                <a:gd name="T4" fmla="*/ 64 w 109"/>
                <a:gd name="T5" fmla="*/ 0 h 38"/>
                <a:gd name="T6" fmla="*/ 74 w 109"/>
                <a:gd name="T7" fmla="*/ 3 h 38"/>
                <a:gd name="T8" fmla="*/ 84 w 109"/>
                <a:gd name="T9" fmla="*/ 5 h 38"/>
                <a:gd name="T10" fmla="*/ 92 w 109"/>
                <a:gd name="T11" fmla="*/ 7 h 38"/>
                <a:gd name="T12" fmla="*/ 99 w 109"/>
                <a:gd name="T13" fmla="*/ 11 h 38"/>
                <a:gd name="T14" fmla="*/ 104 w 109"/>
                <a:gd name="T15" fmla="*/ 16 h 38"/>
                <a:gd name="T16" fmla="*/ 108 w 109"/>
                <a:gd name="T17" fmla="*/ 20 h 38"/>
                <a:gd name="T18" fmla="*/ 109 w 109"/>
                <a:gd name="T19" fmla="*/ 24 h 38"/>
                <a:gd name="T20" fmla="*/ 109 w 109"/>
                <a:gd name="T21" fmla="*/ 24 h 38"/>
                <a:gd name="T22" fmla="*/ 108 w 109"/>
                <a:gd name="T23" fmla="*/ 29 h 38"/>
                <a:gd name="T24" fmla="*/ 105 w 109"/>
                <a:gd name="T25" fmla="*/ 32 h 38"/>
                <a:gd name="T26" fmla="*/ 102 w 109"/>
                <a:gd name="T27" fmla="*/ 35 h 38"/>
                <a:gd name="T28" fmla="*/ 97 w 109"/>
                <a:gd name="T29" fmla="*/ 38 h 38"/>
                <a:gd name="T30" fmla="*/ 44 w 109"/>
                <a:gd name="T31" fmla="*/ 14 h 38"/>
                <a:gd name="T32" fmla="*/ 23 w 109"/>
                <a:gd name="T33" fmla="*/ 23 h 38"/>
                <a:gd name="T34" fmla="*/ 3 w 109"/>
                <a:gd name="T35" fmla="*/ 14 h 38"/>
                <a:gd name="T36" fmla="*/ 0 w 109"/>
                <a:gd name="T37" fmla="*/ 16 h 38"/>
                <a:gd name="T38" fmla="*/ 0 w 109"/>
                <a:gd name="T39" fmla="*/ 16 h 38"/>
                <a:gd name="T40" fmla="*/ 3 w 109"/>
                <a:gd name="T41" fmla="*/ 12 h 38"/>
                <a:gd name="T42" fmla="*/ 8 w 109"/>
                <a:gd name="T43" fmla="*/ 10 h 38"/>
                <a:gd name="T44" fmla="*/ 13 w 109"/>
                <a:gd name="T45" fmla="*/ 7 h 38"/>
                <a:gd name="T46" fmla="*/ 20 w 109"/>
                <a:gd name="T47" fmla="*/ 5 h 38"/>
                <a:gd name="T48" fmla="*/ 35 w 109"/>
                <a:gd name="T49" fmla="*/ 2 h 38"/>
                <a:gd name="T50" fmla="*/ 53 w 109"/>
                <a:gd name="T5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9" h="38">
                  <a:moveTo>
                    <a:pt x="53" y="0"/>
                  </a:moveTo>
                  <a:lnTo>
                    <a:pt x="53" y="0"/>
                  </a:lnTo>
                  <a:lnTo>
                    <a:pt x="64" y="0"/>
                  </a:lnTo>
                  <a:lnTo>
                    <a:pt x="74" y="3"/>
                  </a:lnTo>
                  <a:lnTo>
                    <a:pt x="84" y="5"/>
                  </a:lnTo>
                  <a:lnTo>
                    <a:pt x="92" y="7"/>
                  </a:lnTo>
                  <a:lnTo>
                    <a:pt x="99" y="11"/>
                  </a:lnTo>
                  <a:lnTo>
                    <a:pt x="104" y="16"/>
                  </a:lnTo>
                  <a:lnTo>
                    <a:pt x="108" y="20"/>
                  </a:lnTo>
                  <a:lnTo>
                    <a:pt x="109" y="24"/>
                  </a:lnTo>
                  <a:lnTo>
                    <a:pt x="109" y="24"/>
                  </a:lnTo>
                  <a:lnTo>
                    <a:pt x="108" y="29"/>
                  </a:lnTo>
                  <a:lnTo>
                    <a:pt x="105" y="32"/>
                  </a:lnTo>
                  <a:lnTo>
                    <a:pt x="102" y="35"/>
                  </a:lnTo>
                  <a:lnTo>
                    <a:pt x="97" y="38"/>
                  </a:lnTo>
                  <a:lnTo>
                    <a:pt x="44" y="14"/>
                  </a:lnTo>
                  <a:lnTo>
                    <a:pt x="23" y="23"/>
                  </a:lnTo>
                  <a:lnTo>
                    <a:pt x="3" y="14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3" y="12"/>
                  </a:lnTo>
                  <a:lnTo>
                    <a:pt x="8" y="10"/>
                  </a:lnTo>
                  <a:lnTo>
                    <a:pt x="13" y="7"/>
                  </a:lnTo>
                  <a:lnTo>
                    <a:pt x="20" y="5"/>
                  </a:lnTo>
                  <a:lnTo>
                    <a:pt x="35" y="2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38AB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990"/>
            <p:cNvSpPr>
              <a:spLocks/>
            </p:cNvSpPr>
            <p:nvPr/>
          </p:nvSpPr>
          <p:spPr bwMode="auto">
            <a:xfrm flipH="1">
              <a:off x="7653652" y="3352401"/>
              <a:ext cx="112360" cy="31201"/>
            </a:xfrm>
            <a:custGeom>
              <a:avLst/>
              <a:gdLst>
                <a:gd name="T0" fmla="*/ 53 w 109"/>
                <a:gd name="T1" fmla="*/ 0 h 38"/>
                <a:gd name="T2" fmla="*/ 53 w 109"/>
                <a:gd name="T3" fmla="*/ 0 h 38"/>
                <a:gd name="T4" fmla="*/ 64 w 109"/>
                <a:gd name="T5" fmla="*/ 0 h 38"/>
                <a:gd name="T6" fmla="*/ 74 w 109"/>
                <a:gd name="T7" fmla="*/ 3 h 38"/>
                <a:gd name="T8" fmla="*/ 84 w 109"/>
                <a:gd name="T9" fmla="*/ 5 h 38"/>
                <a:gd name="T10" fmla="*/ 92 w 109"/>
                <a:gd name="T11" fmla="*/ 7 h 38"/>
                <a:gd name="T12" fmla="*/ 99 w 109"/>
                <a:gd name="T13" fmla="*/ 11 h 38"/>
                <a:gd name="T14" fmla="*/ 104 w 109"/>
                <a:gd name="T15" fmla="*/ 16 h 38"/>
                <a:gd name="T16" fmla="*/ 108 w 109"/>
                <a:gd name="T17" fmla="*/ 20 h 38"/>
                <a:gd name="T18" fmla="*/ 109 w 109"/>
                <a:gd name="T19" fmla="*/ 24 h 38"/>
                <a:gd name="T20" fmla="*/ 109 w 109"/>
                <a:gd name="T21" fmla="*/ 24 h 38"/>
                <a:gd name="T22" fmla="*/ 108 w 109"/>
                <a:gd name="T23" fmla="*/ 29 h 38"/>
                <a:gd name="T24" fmla="*/ 105 w 109"/>
                <a:gd name="T25" fmla="*/ 32 h 38"/>
                <a:gd name="T26" fmla="*/ 102 w 109"/>
                <a:gd name="T27" fmla="*/ 35 h 38"/>
                <a:gd name="T28" fmla="*/ 97 w 109"/>
                <a:gd name="T29" fmla="*/ 38 h 38"/>
                <a:gd name="T30" fmla="*/ 44 w 109"/>
                <a:gd name="T31" fmla="*/ 14 h 38"/>
                <a:gd name="T32" fmla="*/ 23 w 109"/>
                <a:gd name="T33" fmla="*/ 23 h 38"/>
                <a:gd name="T34" fmla="*/ 3 w 109"/>
                <a:gd name="T35" fmla="*/ 14 h 38"/>
                <a:gd name="T36" fmla="*/ 0 w 109"/>
                <a:gd name="T37" fmla="*/ 16 h 38"/>
                <a:gd name="T38" fmla="*/ 0 w 109"/>
                <a:gd name="T39" fmla="*/ 16 h 38"/>
                <a:gd name="T40" fmla="*/ 3 w 109"/>
                <a:gd name="T41" fmla="*/ 12 h 38"/>
                <a:gd name="T42" fmla="*/ 8 w 109"/>
                <a:gd name="T43" fmla="*/ 10 h 38"/>
                <a:gd name="T44" fmla="*/ 13 w 109"/>
                <a:gd name="T45" fmla="*/ 7 h 38"/>
                <a:gd name="T46" fmla="*/ 20 w 109"/>
                <a:gd name="T47" fmla="*/ 5 h 38"/>
                <a:gd name="T48" fmla="*/ 35 w 109"/>
                <a:gd name="T49" fmla="*/ 2 h 38"/>
                <a:gd name="T50" fmla="*/ 53 w 109"/>
                <a:gd name="T5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9" h="38">
                  <a:moveTo>
                    <a:pt x="53" y="0"/>
                  </a:moveTo>
                  <a:lnTo>
                    <a:pt x="53" y="0"/>
                  </a:lnTo>
                  <a:lnTo>
                    <a:pt x="64" y="0"/>
                  </a:lnTo>
                  <a:lnTo>
                    <a:pt x="74" y="3"/>
                  </a:lnTo>
                  <a:lnTo>
                    <a:pt x="84" y="5"/>
                  </a:lnTo>
                  <a:lnTo>
                    <a:pt x="92" y="7"/>
                  </a:lnTo>
                  <a:lnTo>
                    <a:pt x="99" y="11"/>
                  </a:lnTo>
                  <a:lnTo>
                    <a:pt x="104" y="16"/>
                  </a:lnTo>
                  <a:lnTo>
                    <a:pt x="108" y="20"/>
                  </a:lnTo>
                  <a:lnTo>
                    <a:pt x="109" y="24"/>
                  </a:lnTo>
                  <a:lnTo>
                    <a:pt x="109" y="24"/>
                  </a:lnTo>
                  <a:lnTo>
                    <a:pt x="108" y="29"/>
                  </a:lnTo>
                  <a:lnTo>
                    <a:pt x="105" y="32"/>
                  </a:lnTo>
                  <a:lnTo>
                    <a:pt x="102" y="35"/>
                  </a:lnTo>
                  <a:lnTo>
                    <a:pt x="97" y="38"/>
                  </a:lnTo>
                  <a:lnTo>
                    <a:pt x="44" y="14"/>
                  </a:lnTo>
                  <a:lnTo>
                    <a:pt x="23" y="23"/>
                  </a:lnTo>
                  <a:lnTo>
                    <a:pt x="3" y="14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3" y="12"/>
                  </a:lnTo>
                  <a:lnTo>
                    <a:pt x="8" y="10"/>
                  </a:lnTo>
                  <a:lnTo>
                    <a:pt x="13" y="7"/>
                  </a:lnTo>
                  <a:lnTo>
                    <a:pt x="20" y="5"/>
                  </a:lnTo>
                  <a:lnTo>
                    <a:pt x="35" y="2"/>
                  </a:lnTo>
                  <a:lnTo>
                    <a:pt x="5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991"/>
            <p:cNvSpPr>
              <a:spLocks/>
            </p:cNvSpPr>
            <p:nvPr/>
          </p:nvSpPr>
          <p:spPr bwMode="auto">
            <a:xfrm flipH="1">
              <a:off x="7741043" y="3364881"/>
              <a:ext cx="31211" cy="18720"/>
            </a:xfrm>
            <a:custGeom>
              <a:avLst/>
              <a:gdLst>
                <a:gd name="T0" fmla="*/ 8 w 28"/>
                <a:gd name="T1" fmla="*/ 0 h 20"/>
                <a:gd name="T2" fmla="*/ 28 w 28"/>
                <a:gd name="T3" fmla="*/ 9 h 20"/>
                <a:gd name="T4" fmla="*/ 5 w 28"/>
                <a:gd name="T5" fmla="*/ 20 h 20"/>
                <a:gd name="T6" fmla="*/ 5 w 28"/>
                <a:gd name="T7" fmla="*/ 20 h 20"/>
                <a:gd name="T8" fmla="*/ 1 w 28"/>
                <a:gd name="T9" fmla="*/ 16 h 20"/>
                <a:gd name="T10" fmla="*/ 0 w 28"/>
                <a:gd name="T11" fmla="*/ 10 h 20"/>
                <a:gd name="T12" fmla="*/ 0 w 28"/>
                <a:gd name="T13" fmla="*/ 10 h 20"/>
                <a:gd name="T14" fmla="*/ 1 w 28"/>
                <a:gd name="T15" fmla="*/ 6 h 20"/>
                <a:gd name="T16" fmla="*/ 5 w 28"/>
                <a:gd name="T17" fmla="*/ 2 h 20"/>
                <a:gd name="T18" fmla="*/ 8 w 28"/>
                <a:gd name="T1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20">
                  <a:moveTo>
                    <a:pt x="8" y="0"/>
                  </a:moveTo>
                  <a:lnTo>
                    <a:pt x="28" y="9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1" y="16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" y="6"/>
                  </a:lnTo>
                  <a:lnTo>
                    <a:pt x="5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C58E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992"/>
            <p:cNvSpPr>
              <a:spLocks/>
            </p:cNvSpPr>
            <p:nvPr/>
          </p:nvSpPr>
          <p:spPr bwMode="auto">
            <a:xfrm flipH="1">
              <a:off x="7741043" y="3364881"/>
              <a:ext cx="31211" cy="18720"/>
            </a:xfrm>
            <a:custGeom>
              <a:avLst/>
              <a:gdLst>
                <a:gd name="T0" fmla="*/ 8 w 28"/>
                <a:gd name="T1" fmla="*/ 0 h 20"/>
                <a:gd name="T2" fmla="*/ 28 w 28"/>
                <a:gd name="T3" fmla="*/ 9 h 20"/>
                <a:gd name="T4" fmla="*/ 5 w 28"/>
                <a:gd name="T5" fmla="*/ 20 h 20"/>
                <a:gd name="T6" fmla="*/ 5 w 28"/>
                <a:gd name="T7" fmla="*/ 20 h 20"/>
                <a:gd name="T8" fmla="*/ 1 w 28"/>
                <a:gd name="T9" fmla="*/ 16 h 20"/>
                <a:gd name="T10" fmla="*/ 0 w 28"/>
                <a:gd name="T11" fmla="*/ 10 h 20"/>
                <a:gd name="T12" fmla="*/ 0 w 28"/>
                <a:gd name="T13" fmla="*/ 10 h 20"/>
                <a:gd name="T14" fmla="*/ 1 w 28"/>
                <a:gd name="T15" fmla="*/ 6 h 20"/>
                <a:gd name="T16" fmla="*/ 5 w 28"/>
                <a:gd name="T17" fmla="*/ 2 h 20"/>
                <a:gd name="T18" fmla="*/ 8 w 28"/>
                <a:gd name="T1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20">
                  <a:moveTo>
                    <a:pt x="8" y="0"/>
                  </a:moveTo>
                  <a:lnTo>
                    <a:pt x="28" y="9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1" y="16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" y="6"/>
                  </a:lnTo>
                  <a:lnTo>
                    <a:pt x="5" y="2"/>
                  </a:lnTo>
                  <a:lnTo>
                    <a:pt x="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993"/>
            <p:cNvSpPr>
              <a:spLocks/>
            </p:cNvSpPr>
            <p:nvPr/>
          </p:nvSpPr>
          <p:spPr bwMode="auto">
            <a:xfrm flipH="1">
              <a:off x="7666137" y="3364881"/>
              <a:ext cx="99875" cy="31201"/>
            </a:xfrm>
            <a:custGeom>
              <a:avLst/>
              <a:gdLst>
                <a:gd name="T0" fmla="*/ 44 w 97"/>
                <a:gd name="T1" fmla="*/ 0 h 35"/>
                <a:gd name="T2" fmla="*/ 97 w 97"/>
                <a:gd name="T3" fmla="*/ 24 h 35"/>
                <a:gd name="T4" fmla="*/ 97 w 97"/>
                <a:gd name="T5" fmla="*/ 24 h 35"/>
                <a:gd name="T6" fmla="*/ 88 w 97"/>
                <a:gd name="T7" fmla="*/ 29 h 35"/>
                <a:gd name="T8" fmla="*/ 78 w 97"/>
                <a:gd name="T9" fmla="*/ 32 h 35"/>
                <a:gd name="T10" fmla="*/ 66 w 97"/>
                <a:gd name="T11" fmla="*/ 34 h 35"/>
                <a:gd name="T12" fmla="*/ 53 w 97"/>
                <a:gd name="T13" fmla="*/ 35 h 35"/>
                <a:gd name="T14" fmla="*/ 53 w 97"/>
                <a:gd name="T15" fmla="*/ 35 h 35"/>
                <a:gd name="T16" fmla="*/ 36 w 97"/>
                <a:gd name="T17" fmla="*/ 34 h 35"/>
                <a:gd name="T18" fmla="*/ 21 w 97"/>
                <a:gd name="T19" fmla="*/ 31 h 35"/>
                <a:gd name="T20" fmla="*/ 9 w 97"/>
                <a:gd name="T21" fmla="*/ 25 h 35"/>
                <a:gd name="T22" fmla="*/ 4 w 97"/>
                <a:gd name="T23" fmla="*/ 23 h 35"/>
                <a:gd name="T24" fmla="*/ 0 w 97"/>
                <a:gd name="T25" fmla="*/ 20 h 35"/>
                <a:gd name="T26" fmla="*/ 23 w 97"/>
                <a:gd name="T27" fmla="*/ 9 h 35"/>
                <a:gd name="T28" fmla="*/ 44 w 97"/>
                <a:gd name="T2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" h="35">
                  <a:moveTo>
                    <a:pt x="44" y="0"/>
                  </a:moveTo>
                  <a:lnTo>
                    <a:pt x="97" y="24"/>
                  </a:lnTo>
                  <a:lnTo>
                    <a:pt x="97" y="24"/>
                  </a:lnTo>
                  <a:lnTo>
                    <a:pt x="88" y="29"/>
                  </a:lnTo>
                  <a:lnTo>
                    <a:pt x="78" y="32"/>
                  </a:lnTo>
                  <a:lnTo>
                    <a:pt x="66" y="34"/>
                  </a:lnTo>
                  <a:lnTo>
                    <a:pt x="53" y="35"/>
                  </a:lnTo>
                  <a:lnTo>
                    <a:pt x="53" y="35"/>
                  </a:lnTo>
                  <a:lnTo>
                    <a:pt x="36" y="34"/>
                  </a:lnTo>
                  <a:lnTo>
                    <a:pt x="21" y="31"/>
                  </a:lnTo>
                  <a:lnTo>
                    <a:pt x="9" y="25"/>
                  </a:lnTo>
                  <a:lnTo>
                    <a:pt x="4" y="23"/>
                  </a:lnTo>
                  <a:lnTo>
                    <a:pt x="0" y="20"/>
                  </a:lnTo>
                  <a:lnTo>
                    <a:pt x="23" y="9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D4B1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994"/>
            <p:cNvSpPr>
              <a:spLocks/>
            </p:cNvSpPr>
            <p:nvPr/>
          </p:nvSpPr>
          <p:spPr bwMode="auto">
            <a:xfrm flipH="1">
              <a:off x="7666137" y="3364881"/>
              <a:ext cx="99875" cy="31201"/>
            </a:xfrm>
            <a:custGeom>
              <a:avLst/>
              <a:gdLst>
                <a:gd name="T0" fmla="*/ 44 w 97"/>
                <a:gd name="T1" fmla="*/ 0 h 35"/>
                <a:gd name="T2" fmla="*/ 97 w 97"/>
                <a:gd name="T3" fmla="*/ 24 h 35"/>
                <a:gd name="T4" fmla="*/ 97 w 97"/>
                <a:gd name="T5" fmla="*/ 24 h 35"/>
                <a:gd name="T6" fmla="*/ 88 w 97"/>
                <a:gd name="T7" fmla="*/ 29 h 35"/>
                <a:gd name="T8" fmla="*/ 78 w 97"/>
                <a:gd name="T9" fmla="*/ 32 h 35"/>
                <a:gd name="T10" fmla="*/ 66 w 97"/>
                <a:gd name="T11" fmla="*/ 34 h 35"/>
                <a:gd name="T12" fmla="*/ 53 w 97"/>
                <a:gd name="T13" fmla="*/ 35 h 35"/>
                <a:gd name="T14" fmla="*/ 53 w 97"/>
                <a:gd name="T15" fmla="*/ 35 h 35"/>
                <a:gd name="T16" fmla="*/ 36 w 97"/>
                <a:gd name="T17" fmla="*/ 34 h 35"/>
                <a:gd name="T18" fmla="*/ 21 w 97"/>
                <a:gd name="T19" fmla="*/ 31 h 35"/>
                <a:gd name="T20" fmla="*/ 9 w 97"/>
                <a:gd name="T21" fmla="*/ 25 h 35"/>
                <a:gd name="T22" fmla="*/ 4 w 97"/>
                <a:gd name="T23" fmla="*/ 23 h 35"/>
                <a:gd name="T24" fmla="*/ 0 w 97"/>
                <a:gd name="T25" fmla="*/ 20 h 35"/>
                <a:gd name="T26" fmla="*/ 23 w 97"/>
                <a:gd name="T27" fmla="*/ 9 h 35"/>
                <a:gd name="T28" fmla="*/ 44 w 97"/>
                <a:gd name="T2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" h="35">
                  <a:moveTo>
                    <a:pt x="44" y="0"/>
                  </a:moveTo>
                  <a:lnTo>
                    <a:pt x="97" y="24"/>
                  </a:lnTo>
                  <a:lnTo>
                    <a:pt x="97" y="24"/>
                  </a:lnTo>
                  <a:lnTo>
                    <a:pt x="88" y="29"/>
                  </a:lnTo>
                  <a:lnTo>
                    <a:pt x="78" y="32"/>
                  </a:lnTo>
                  <a:lnTo>
                    <a:pt x="66" y="34"/>
                  </a:lnTo>
                  <a:lnTo>
                    <a:pt x="53" y="35"/>
                  </a:lnTo>
                  <a:lnTo>
                    <a:pt x="53" y="35"/>
                  </a:lnTo>
                  <a:lnTo>
                    <a:pt x="36" y="34"/>
                  </a:lnTo>
                  <a:lnTo>
                    <a:pt x="21" y="31"/>
                  </a:lnTo>
                  <a:lnTo>
                    <a:pt x="9" y="25"/>
                  </a:lnTo>
                  <a:lnTo>
                    <a:pt x="4" y="23"/>
                  </a:lnTo>
                  <a:lnTo>
                    <a:pt x="0" y="20"/>
                  </a:lnTo>
                  <a:lnTo>
                    <a:pt x="23" y="9"/>
                  </a:lnTo>
                  <a:lnTo>
                    <a:pt x="4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995"/>
            <p:cNvSpPr>
              <a:spLocks/>
            </p:cNvSpPr>
            <p:nvPr/>
          </p:nvSpPr>
          <p:spPr bwMode="auto">
            <a:xfrm flipH="1">
              <a:off x="7734801" y="3308720"/>
              <a:ext cx="37453" cy="56161"/>
            </a:xfrm>
            <a:custGeom>
              <a:avLst/>
              <a:gdLst>
                <a:gd name="T0" fmla="*/ 37 w 38"/>
                <a:gd name="T1" fmla="*/ 4 h 61"/>
                <a:gd name="T2" fmla="*/ 37 w 38"/>
                <a:gd name="T3" fmla="*/ 4 h 61"/>
                <a:gd name="T4" fmla="*/ 34 w 38"/>
                <a:gd name="T5" fmla="*/ 2 h 61"/>
                <a:gd name="T6" fmla="*/ 26 w 38"/>
                <a:gd name="T7" fmla="*/ 0 h 61"/>
                <a:gd name="T8" fmla="*/ 21 w 38"/>
                <a:gd name="T9" fmla="*/ 0 h 61"/>
                <a:gd name="T10" fmla="*/ 16 w 38"/>
                <a:gd name="T11" fmla="*/ 0 h 61"/>
                <a:gd name="T12" fmla="*/ 10 w 38"/>
                <a:gd name="T13" fmla="*/ 3 h 61"/>
                <a:gd name="T14" fmla="*/ 6 w 38"/>
                <a:gd name="T15" fmla="*/ 7 h 61"/>
                <a:gd name="T16" fmla="*/ 6 w 38"/>
                <a:gd name="T17" fmla="*/ 7 h 61"/>
                <a:gd name="T18" fmla="*/ 2 w 38"/>
                <a:gd name="T19" fmla="*/ 14 h 61"/>
                <a:gd name="T20" fmla="*/ 0 w 38"/>
                <a:gd name="T21" fmla="*/ 23 h 61"/>
                <a:gd name="T22" fmla="*/ 0 w 38"/>
                <a:gd name="T23" fmla="*/ 32 h 61"/>
                <a:gd name="T24" fmla="*/ 2 w 38"/>
                <a:gd name="T25" fmla="*/ 41 h 61"/>
                <a:gd name="T26" fmla="*/ 5 w 38"/>
                <a:gd name="T27" fmla="*/ 45 h 61"/>
                <a:gd name="T28" fmla="*/ 7 w 38"/>
                <a:gd name="T29" fmla="*/ 50 h 61"/>
                <a:gd name="T30" fmla="*/ 10 w 38"/>
                <a:gd name="T31" fmla="*/ 54 h 61"/>
                <a:gd name="T32" fmla="*/ 14 w 38"/>
                <a:gd name="T33" fmla="*/ 57 h 61"/>
                <a:gd name="T34" fmla="*/ 19 w 38"/>
                <a:gd name="T35" fmla="*/ 59 h 61"/>
                <a:gd name="T36" fmla="*/ 25 w 38"/>
                <a:gd name="T37" fmla="*/ 60 h 61"/>
                <a:gd name="T38" fmla="*/ 30 w 38"/>
                <a:gd name="T39" fmla="*/ 61 h 61"/>
                <a:gd name="T40" fmla="*/ 38 w 38"/>
                <a:gd name="T41" fmla="*/ 61 h 61"/>
                <a:gd name="T42" fmla="*/ 34 w 38"/>
                <a:gd name="T43" fmla="*/ 45 h 61"/>
                <a:gd name="T44" fmla="*/ 34 w 38"/>
                <a:gd name="T45" fmla="*/ 45 h 61"/>
                <a:gd name="T46" fmla="*/ 32 w 38"/>
                <a:gd name="T47" fmla="*/ 46 h 61"/>
                <a:gd name="T48" fmla="*/ 29 w 38"/>
                <a:gd name="T49" fmla="*/ 47 h 61"/>
                <a:gd name="T50" fmla="*/ 26 w 38"/>
                <a:gd name="T51" fmla="*/ 47 h 61"/>
                <a:gd name="T52" fmla="*/ 23 w 38"/>
                <a:gd name="T53" fmla="*/ 46 h 61"/>
                <a:gd name="T54" fmla="*/ 19 w 38"/>
                <a:gd name="T55" fmla="*/ 44 h 61"/>
                <a:gd name="T56" fmla="*/ 16 w 38"/>
                <a:gd name="T57" fmla="*/ 40 h 61"/>
                <a:gd name="T58" fmla="*/ 14 w 38"/>
                <a:gd name="T59" fmla="*/ 34 h 61"/>
                <a:gd name="T60" fmla="*/ 14 w 38"/>
                <a:gd name="T61" fmla="*/ 34 h 61"/>
                <a:gd name="T62" fmla="*/ 12 w 38"/>
                <a:gd name="T63" fmla="*/ 28 h 61"/>
                <a:gd name="T64" fmla="*/ 12 w 38"/>
                <a:gd name="T65" fmla="*/ 23 h 61"/>
                <a:gd name="T66" fmla="*/ 15 w 38"/>
                <a:gd name="T67" fmla="*/ 17 h 61"/>
                <a:gd name="T68" fmla="*/ 18 w 38"/>
                <a:gd name="T69" fmla="*/ 14 h 61"/>
                <a:gd name="T70" fmla="*/ 21 w 38"/>
                <a:gd name="T71" fmla="*/ 13 h 61"/>
                <a:gd name="T72" fmla="*/ 27 w 38"/>
                <a:gd name="T73" fmla="*/ 12 h 61"/>
                <a:gd name="T74" fmla="*/ 33 w 38"/>
                <a:gd name="T75" fmla="*/ 13 h 61"/>
                <a:gd name="T76" fmla="*/ 38 w 38"/>
                <a:gd name="T77" fmla="*/ 16 h 61"/>
                <a:gd name="T78" fmla="*/ 37 w 38"/>
                <a:gd name="T79" fmla="*/ 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8" h="61">
                  <a:moveTo>
                    <a:pt x="37" y="4"/>
                  </a:moveTo>
                  <a:lnTo>
                    <a:pt x="37" y="4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6" y="0"/>
                  </a:lnTo>
                  <a:lnTo>
                    <a:pt x="10" y="3"/>
                  </a:lnTo>
                  <a:lnTo>
                    <a:pt x="6" y="7"/>
                  </a:lnTo>
                  <a:lnTo>
                    <a:pt x="6" y="7"/>
                  </a:lnTo>
                  <a:lnTo>
                    <a:pt x="2" y="14"/>
                  </a:lnTo>
                  <a:lnTo>
                    <a:pt x="0" y="23"/>
                  </a:lnTo>
                  <a:lnTo>
                    <a:pt x="0" y="32"/>
                  </a:lnTo>
                  <a:lnTo>
                    <a:pt x="2" y="41"/>
                  </a:lnTo>
                  <a:lnTo>
                    <a:pt x="5" y="45"/>
                  </a:lnTo>
                  <a:lnTo>
                    <a:pt x="7" y="50"/>
                  </a:lnTo>
                  <a:lnTo>
                    <a:pt x="10" y="54"/>
                  </a:lnTo>
                  <a:lnTo>
                    <a:pt x="14" y="57"/>
                  </a:lnTo>
                  <a:lnTo>
                    <a:pt x="19" y="59"/>
                  </a:lnTo>
                  <a:lnTo>
                    <a:pt x="25" y="60"/>
                  </a:lnTo>
                  <a:lnTo>
                    <a:pt x="30" y="61"/>
                  </a:lnTo>
                  <a:lnTo>
                    <a:pt x="38" y="61"/>
                  </a:lnTo>
                  <a:lnTo>
                    <a:pt x="34" y="45"/>
                  </a:lnTo>
                  <a:lnTo>
                    <a:pt x="34" y="45"/>
                  </a:lnTo>
                  <a:lnTo>
                    <a:pt x="32" y="46"/>
                  </a:lnTo>
                  <a:lnTo>
                    <a:pt x="29" y="47"/>
                  </a:lnTo>
                  <a:lnTo>
                    <a:pt x="26" y="47"/>
                  </a:lnTo>
                  <a:lnTo>
                    <a:pt x="23" y="46"/>
                  </a:lnTo>
                  <a:lnTo>
                    <a:pt x="19" y="44"/>
                  </a:lnTo>
                  <a:lnTo>
                    <a:pt x="16" y="40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2" y="28"/>
                  </a:lnTo>
                  <a:lnTo>
                    <a:pt x="12" y="23"/>
                  </a:lnTo>
                  <a:lnTo>
                    <a:pt x="15" y="17"/>
                  </a:lnTo>
                  <a:lnTo>
                    <a:pt x="18" y="14"/>
                  </a:lnTo>
                  <a:lnTo>
                    <a:pt x="21" y="13"/>
                  </a:lnTo>
                  <a:lnTo>
                    <a:pt x="27" y="12"/>
                  </a:lnTo>
                  <a:lnTo>
                    <a:pt x="33" y="13"/>
                  </a:lnTo>
                  <a:lnTo>
                    <a:pt x="38" y="16"/>
                  </a:lnTo>
                  <a:lnTo>
                    <a:pt x="37" y="4"/>
                  </a:lnTo>
                  <a:close/>
                </a:path>
              </a:pathLst>
            </a:custGeom>
            <a:solidFill>
              <a:srgbClr val="E9F2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996"/>
            <p:cNvSpPr>
              <a:spLocks/>
            </p:cNvSpPr>
            <p:nvPr/>
          </p:nvSpPr>
          <p:spPr bwMode="auto">
            <a:xfrm flipH="1">
              <a:off x="7653652" y="3283759"/>
              <a:ext cx="93633" cy="106083"/>
            </a:xfrm>
            <a:custGeom>
              <a:avLst/>
              <a:gdLst>
                <a:gd name="T0" fmla="*/ 46 w 92"/>
                <a:gd name="T1" fmla="*/ 0 h 118"/>
                <a:gd name="T2" fmla="*/ 46 w 92"/>
                <a:gd name="T3" fmla="*/ 0 h 118"/>
                <a:gd name="T4" fmla="*/ 55 w 92"/>
                <a:gd name="T5" fmla="*/ 0 h 118"/>
                <a:gd name="T6" fmla="*/ 64 w 92"/>
                <a:gd name="T7" fmla="*/ 1 h 118"/>
                <a:gd name="T8" fmla="*/ 71 w 92"/>
                <a:gd name="T9" fmla="*/ 3 h 118"/>
                <a:gd name="T10" fmla="*/ 78 w 92"/>
                <a:gd name="T11" fmla="*/ 5 h 118"/>
                <a:gd name="T12" fmla="*/ 84 w 92"/>
                <a:gd name="T13" fmla="*/ 9 h 118"/>
                <a:gd name="T14" fmla="*/ 87 w 92"/>
                <a:gd name="T15" fmla="*/ 13 h 118"/>
                <a:gd name="T16" fmla="*/ 91 w 92"/>
                <a:gd name="T17" fmla="*/ 16 h 118"/>
                <a:gd name="T18" fmla="*/ 92 w 92"/>
                <a:gd name="T19" fmla="*/ 20 h 118"/>
                <a:gd name="T20" fmla="*/ 92 w 92"/>
                <a:gd name="T21" fmla="*/ 68 h 118"/>
                <a:gd name="T22" fmla="*/ 92 w 92"/>
                <a:gd name="T23" fmla="*/ 97 h 118"/>
                <a:gd name="T24" fmla="*/ 92 w 92"/>
                <a:gd name="T25" fmla="*/ 97 h 118"/>
                <a:gd name="T26" fmla="*/ 91 w 92"/>
                <a:gd name="T27" fmla="*/ 101 h 118"/>
                <a:gd name="T28" fmla="*/ 87 w 92"/>
                <a:gd name="T29" fmla="*/ 105 h 118"/>
                <a:gd name="T30" fmla="*/ 84 w 92"/>
                <a:gd name="T31" fmla="*/ 108 h 118"/>
                <a:gd name="T32" fmla="*/ 78 w 92"/>
                <a:gd name="T33" fmla="*/ 111 h 118"/>
                <a:gd name="T34" fmla="*/ 71 w 92"/>
                <a:gd name="T35" fmla="*/ 114 h 118"/>
                <a:gd name="T36" fmla="*/ 64 w 92"/>
                <a:gd name="T37" fmla="*/ 116 h 118"/>
                <a:gd name="T38" fmla="*/ 55 w 92"/>
                <a:gd name="T39" fmla="*/ 118 h 118"/>
                <a:gd name="T40" fmla="*/ 46 w 92"/>
                <a:gd name="T41" fmla="*/ 118 h 118"/>
                <a:gd name="T42" fmla="*/ 46 w 92"/>
                <a:gd name="T43" fmla="*/ 118 h 118"/>
                <a:gd name="T44" fmla="*/ 37 w 92"/>
                <a:gd name="T45" fmla="*/ 118 h 118"/>
                <a:gd name="T46" fmla="*/ 28 w 92"/>
                <a:gd name="T47" fmla="*/ 116 h 118"/>
                <a:gd name="T48" fmla="*/ 20 w 92"/>
                <a:gd name="T49" fmla="*/ 114 h 118"/>
                <a:gd name="T50" fmla="*/ 13 w 92"/>
                <a:gd name="T51" fmla="*/ 111 h 118"/>
                <a:gd name="T52" fmla="*/ 8 w 92"/>
                <a:gd name="T53" fmla="*/ 108 h 118"/>
                <a:gd name="T54" fmla="*/ 3 w 92"/>
                <a:gd name="T55" fmla="*/ 105 h 118"/>
                <a:gd name="T56" fmla="*/ 1 w 92"/>
                <a:gd name="T57" fmla="*/ 101 h 118"/>
                <a:gd name="T58" fmla="*/ 0 w 92"/>
                <a:gd name="T59" fmla="*/ 97 h 118"/>
                <a:gd name="T60" fmla="*/ 0 w 92"/>
                <a:gd name="T61" fmla="*/ 69 h 118"/>
                <a:gd name="T62" fmla="*/ 0 w 92"/>
                <a:gd name="T63" fmla="*/ 20 h 118"/>
                <a:gd name="T64" fmla="*/ 0 w 92"/>
                <a:gd name="T65" fmla="*/ 20 h 118"/>
                <a:gd name="T66" fmla="*/ 1 w 92"/>
                <a:gd name="T67" fmla="*/ 16 h 118"/>
                <a:gd name="T68" fmla="*/ 3 w 92"/>
                <a:gd name="T69" fmla="*/ 13 h 118"/>
                <a:gd name="T70" fmla="*/ 8 w 92"/>
                <a:gd name="T71" fmla="*/ 9 h 118"/>
                <a:gd name="T72" fmla="*/ 13 w 92"/>
                <a:gd name="T73" fmla="*/ 5 h 118"/>
                <a:gd name="T74" fmla="*/ 20 w 92"/>
                <a:gd name="T75" fmla="*/ 3 h 118"/>
                <a:gd name="T76" fmla="*/ 28 w 92"/>
                <a:gd name="T77" fmla="*/ 1 h 118"/>
                <a:gd name="T78" fmla="*/ 37 w 92"/>
                <a:gd name="T79" fmla="*/ 0 h 118"/>
                <a:gd name="T80" fmla="*/ 46 w 92"/>
                <a:gd name="T81" fmla="*/ 0 h 118"/>
                <a:gd name="T82" fmla="*/ 46 w 92"/>
                <a:gd name="T83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2" h="118">
                  <a:moveTo>
                    <a:pt x="46" y="0"/>
                  </a:moveTo>
                  <a:lnTo>
                    <a:pt x="46" y="0"/>
                  </a:lnTo>
                  <a:lnTo>
                    <a:pt x="55" y="0"/>
                  </a:lnTo>
                  <a:lnTo>
                    <a:pt x="64" y="1"/>
                  </a:lnTo>
                  <a:lnTo>
                    <a:pt x="71" y="3"/>
                  </a:lnTo>
                  <a:lnTo>
                    <a:pt x="78" y="5"/>
                  </a:lnTo>
                  <a:lnTo>
                    <a:pt x="84" y="9"/>
                  </a:lnTo>
                  <a:lnTo>
                    <a:pt x="87" y="13"/>
                  </a:lnTo>
                  <a:lnTo>
                    <a:pt x="91" y="16"/>
                  </a:lnTo>
                  <a:lnTo>
                    <a:pt x="92" y="20"/>
                  </a:lnTo>
                  <a:lnTo>
                    <a:pt x="92" y="68"/>
                  </a:lnTo>
                  <a:lnTo>
                    <a:pt x="92" y="97"/>
                  </a:lnTo>
                  <a:lnTo>
                    <a:pt x="92" y="97"/>
                  </a:lnTo>
                  <a:lnTo>
                    <a:pt x="91" y="101"/>
                  </a:lnTo>
                  <a:lnTo>
                    <a:pt x="87" y="105"/>
                  </a:lnTo>
                  <a:lnTo>
                    <a:pt x="84" y="108"/>
                  </a:lnTo>
                  <a:lnTo>
                    <a:pt x="78" y="111"/>
                  </a:lnTo>
                  <a:lnTo>
                    <a:pt x="71" y="114"/>
                  </a:lnTo>
                  <a:lnTo>
                    <a:pt x="64" y="116"/>
                  </a:lnTo>
                  <a:lnTo>
                    <a:pt x="55" y="118"/>
                  </a:lnTo>
                  <a:lnTo>
                    <a:pt x="46" y="118"/>
                  </a:lnTo>
                  <a:lnTo>
                    <a:pt x="46" y="118"/>
                  </a:lnTo>
                  <a:lnTo>
                    <a:pt x="37" y="118"/>
                  </a:lnTo>
                  <a:lnTo>
                    <a:pt x="28" y="116"/>
                  </a:lnTo>
                  <a:lnTo>
                    <a:pt x="20" y="114"/>
                  </a:lnTo>
                  <a:lnTo>
                    <a:pt x="13" y="111"/>
                  </a:lnTo>
                  <a:lnTo>
                    <a:pt x="8" y="108"/>
                  </a:lnTo>
                  <a:lnTo>
                    <a:pt x="3" y="105"/>
                  </a:lnTo>
                  <a:lnTo>
                    <a:pt x="1" y="101"/>
                  </a:lnTo>
                  <a:lnTo>
                    <a:pt x="0" y="97"/>
                  </a:lnTo>
                  <a:lnTo>
                    <a:pt x="0" y="69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" y="16"/>
                  </a:lnTo>
                  <a:lnTo>
                    <a:pt x="3" y="13"/>
                  </a:lnTo>
                  <a:lnTo>
                    <a:pt x="8" y="9"/>
                  </a:lnTo>
                  <a:lnTo>
                    <a:pt x="13" y="5"/>
                  </a:lnTo>
                  <a:lnTo>
                    <a:pt x="20" y="3"/>
                  </a:lnTo>
                  <a:lnTo>
                    <a:pt x="28" y="1"/>
                  </a:lnTo>
                  <a:lnTo>
                    <a:pt x="37" y="0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997"/>
            <p:cNvSpPr>
              <a:spLocks/>
            </p:cNvSpPr>
            <p:nvPr/>
          </p:nvSpPr>
          <p:spPr bwMode="auto">
            <a:xfrm flipH="1">
              <a:off x="7659895" y="3289999"/>
              <a:ext cx="81149" cy="24961"/>
            </a:xfrm>
            <a:custGeom>
              <a:avLst/>
              <a:gdLst>
                <a:gd name="T0" fmla="*/ 38 w 76"/>
                <a:gd name="T1" fmla="*/ 0 h 27"/>
                <a:gd name="T2" fmla="*/ 38 w 76"/>
                <a:gd name="T3" fmla="*/ 0 h 27"/>
                <a:gd name="T4" fmla="*/ 52 w 76"/>
                <a:gd name="T5" fmla="*/ 1 h 27"/>
                <a:gd name="T6" fmla="*/ 65 w 76"/>
                <a:gd name="T7" fmla="*/ 5 h 27"/>
                <a:gd name="T8" fmla="*/ 69 w 76"/>
                <a:gd name="T9" fmla="*/ 7 h 27"/>
                <a:gd name="T10" fmla="*/ 72 w 76"/>
                <a:gd name="T11" fmla="*/ 9 h 27"/>
                <a:gd name="T12" fmla="*/ 75 w 76"/>
                <a:gd name="T13" fmla="*/ 11 h 27"/>
                <a:gd name="T14" fmla="*/ 76 w 76"/>
                <a:gd name="T15" fmla="*/ 13 h 27"/>
                <a:gd name="T16" fmla="*/ 76 w 76"/>
                <a:gd name="T17" fmla="*/ 14 h 27"/>
                <a:gd name="T18" fmla="*/ 76 w 76"/>
                <a:gd name="T19" fmla="*/ 14 h 27"/>
                <a:gd name="T20" fmla="*/ 75 w 76"/>
                <a:gd name="T21" fmla="*/ 18 h 27"/>
                <a:gd name="T22" fmla="*/ 72 w 76"/>
                <a:gd name="T23" fmla="*/ 20 h 27"/>
                <a:gd name="T24" fmla="*/ 69 w 76"/>
                <a:gd name="T25" fmla="*/ 22 h 27"/>
                <a:gd name="T26" fmla="*/ 65 w 76"/>
                <a:gd name="T27" fmla="*/ 24 h 27"/>
                <a:gd name="T28" fmla="*/ 52 w 76"/>
                <a:gd name="T29" fmla="*/ 26 h 27"/>
                <a:gd name="T30" fmla="*/ 38 w 76"/>
                <a:gd name="T31" fmla="*/ 27 h 27"/>
                <a:gd name="T32" fmla="*/ 38 w 76"/>
                <a:gd name="T33" fmla="*/ 27 h 27"/>
                <a:gd name="T34" fmla="*/ 23 w 76"/>
                <a:gd name="T35" fmla="*/ 26 h 27"/>
                <a:gd name="T36" fmla="*/ 11 w 76"/>
                <a:gd name="T37" fmla="*/ 24 h 27"/>
                <a:gd name="T38" fmla="*/ 6 w 76"/>
                <a:gd name="T39" fmla="*/ 22 h 27"/>
                <a:gd name="T40" fmla="*/ 3 w 76"/>
                <a:gd name="T41" fmla="*/ 20 h 27"/>
                <a:gd name="T42" fmla="*/ 1 w 76"/>
                <a:gd name="T43" fmla="*/ 18 h 27"/>
                <a:gd name="T44" fmla="*/ 0 w 76"/>
                <a:gd name="T45" fmla="*/ 14 h 27"/>
                <a:gd name="T46" fmla="*/ 0 w 76"/>
                <a:gd name="T47" fmla="*/ 13 h 27"/>
                <a:gd name="T48" fmla="*/ 0 w 76"/>
                <a:gd name="T49" fmla="*/ 13 h 27"/>
                <a:gd name="T50" fmla="*/ 1 w 76"/>
                <a:gd name="T51" fmla="*/ 11 h 27"/>
                <a:gd name="T52" fmla="*/ 3 w 76"/>
                <a:gd name="T53" fmla="*/ 9 h 27"/>
                <a:gd name="T54" fmla="*/ 6 w 76"/>
                <a:gd name="T55" fmla="*/ 7 h 27"/>
                <a:gd name="T56" fmla="*/ 11 w 76"/>
                <a:gd name="T57" fmla="*/ 5 h 27"/>
                <a:gd name="T58" fmla="*/ 23 w 76"/>
                <a:gd name="T59" fmla="*/ 1 h 27"/>
                <a:gd name="T60" fmla="*/ 38 w 76"/>
                <a:gd name="T61" fmla="*/ 0 h 27"/>
                <a:gd name="T62" fmla="*/ 38 w 76"/>
                <a:gd name="T6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6" h="27">
                  <a:moveTo>
                    <a:pt x="38" y="0"/>
                  </a:moveTo>
                  <a:lnTo>
                    <a:pt x="38" y="0"/>
                  </a:lnTo>
                  <a:lnTo>
                    <a:pt x="52" y="1"/>
                  </a:lnTo>
                  <a:lnTo>
                    <a:pt x="65" y="5"/>
                  </a:lnTo>
                  <a:lnTo>
                    <a:pt x="69" y="7"/>
                  </a:lnTo>
                  <a:lnTo>
                    <a:pt x="72" y="9"/>
                  </a:lnTo>
                  <a:lnTo>
                    <a:pt x="75" y="11"/>
                  </a:lnTo>
                  <a:lnTo>
                    <a:pt x="76" y="13"/>
                  </a:lnTo>
                  <a:lnTo>
                    <a:pt x="76" y="14"/>
                  </a:lnTo>
                  <a:lnTo>
                    <a:pt x="76" y="14"/>
                  </a:lnTo>
                  <a:lnTo>
                    <a:pt x="75" y="18"/>
                  </a:lnTo>
                  <a:lnTo>
                    <a:pt x="72" y="20"/>
                  </a:lnTo>
                  <a:lnTo>
                    <a:pt x="69" y="22"/>
                  </a:lnTo>
                  <a:lnTo>
                    <a:pt x="65" y="24"/>
                  </a:lnTo>
                  <a:lnTo>
                    <a:pt x="52" y="26"/>
                  </a:lnTo>
                  <a:lnTo>
                    <a:pt x="38" y="27"/>
                  </a:lnTo>
                  <a:lnTo>
                    <a:pt x="38" y="27"/>
                  </a:lnTo>
                  <a:lnTo>
                    <a:pt x="23" y="26"/>
                  </a:lnTo>
                  <a:lnTo>
                    <a:pt x="11" y="24"/>
                  </a:lnTo>
                  <a:lnTo>
                    <a:pt x="6" y="22"/>
                  </a:lnTo>
                  <a:lnTo>
                    <a:pt x="3" y="20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" y="11"/>
                  </a:lnTo>
                  <a:lnTo>
                    <a:pt x="3" y="9"/>
                  </a:lnTo>
                  <a:lnTo>
                    <a:pt x="6" y="7"/>
                  </a:lnTo>
                  <a:lnTo>
                    <a:pt x="11" y="5"/>
                  </a:lnTo>
                  <a:lnTo>
                    <a:pt x="23" y="1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BEBF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998"/>
            <p:cNvSpPr>
              <a:spLocks/>
            </p:cNvSpPr>
            <p:nvPr/>
          </p:nvSpPr>
          <p:spPr bwMode="auto">
            <a:xfrm flipH="1">
              <a:off x="8433928" y="3296239"/>
              <a:ext cx="118602" cy="137284"/>
            </a:xfrm>
            <a:custGeom>
              <a:avLst/>
              <a:gdLst>
                <a:gd name="T0" fmla="*/ 0 w 111"/>
                <a:gd name="T1" fmla="*/ 156 h 156"/>
                <a:gd name="T2" fmla="*/ 0 w 111"/>
                <a:gd name="T3" fmla="*/ 156 h 156"/>
                <a:gd name="T4" fmla="*/ 1 w 111"/>
                <a:gd name="T5" fmla="*/ 122 h 156"/>
                <a:gd name="T6" fmla="*/ 2 w 111"/>
                <a:gd name="T7" fmla="*/ 92 h 156"/>
                <a:gd name="T8" fmla="*/ 6 w 111"/>
                <a:gd name="T9" fmla="*/ 66 h 156"/>
                <a:gd name="T10" fmla="*/ 6 w 111"/>
                <a:gd name="T11" fmla="*/ 66 h 156"/>
                <a:gd name="T12" fmla="*/ 8 w 111"/>
                <a:gd name="T13" fmla="*/ 55 h 156"/>
                <a:gd name="T14" fmla="*/ 11 w 111"/>
                <a:gd name="T15" fmla="*/ 42 h 156"/>
                <a:gd name="T16" fmla="*/ 17 w 111"/>
                <a:gd name="T17" fmla="*/ 29 h 156"/>
                <a:gd name="T18" fmla="*/ 21 w 111"/>
                <a:gd name="T19" fmla="*/ 22 h 156"/>
                <a:gd name="T20" fmla="*/ 26 w 111"/>
                <a:gd name="T21" fmla="*/ 16 h 156"/>
                <a:gd name="T22" fmla="*/ 31 w 111"/>
                <a:gd name="T23" fmla="*/ 10 h 156"/>
                <a:gd name="T24" fmla="*/ 37 w 111"/>
                <a:gd name="T25" fmla="*/ 5 h 156"/>
                <a:gd name="T26" fmla="*/ 45 w 111"/>
                <a:gd name="T27" fmla="*/ 2 h 156"/>
                <a:gd name="T28" fmla="*/ 53 w 111"/>
                <a:gd name="T29" fmla="*/ 0 h 156"/>
                <a:gd name="T30" fmla="*/ 63 w 111"/>
                <a:gd name="T31" fmla="*/ 0 h 156"/>
                <a:gd name="T32" fmla="*/ 73 w 111"/>
                <a:gd name="T33" fmla="*/ 1 h 156"/>
                <a:gd name="T34" fmla="*/ 73 w 111"/>
                <a:gd name="T35" fmla="*/ 1 h 156"/>
                <a:gd name="T36" fmla="*/ 80 w 111"/>
                <a:gd name="T37" fmla="*/ 3 h 156"/>
                <a:gd name="T38" fmla="*/ 85 w 111"/>
                <a:gd name="T39" fmla="*/ 7 h 156"/>
                <a:gd name="T40" fmla="*/ 90 w 111"/>
                <a:gd name="T41" fmla="*/ 12 h 156"/>
                <a:gd name="T42" fmla="*/ 94 w 111"/>
                <a:gd name="T43" fmla="*/ 19 h 156"/>
                <a:gd name="T44" fmla="*/ 99 w 111"/>
                <a:gd name="T45" fmla="*/ 26 h 156"/>
                <a:gd name="T46" fmla="*/ 102 w 111"/>
                <a:gd name="T47" fmla="*/ 36 h 156"/>
                <a:gd name="T48" fmla="*/ 104 w 111"/>
                <a:gd name="T49" fmla="*/ 46 h 156"/>
                <a:gd name="T50" fmla="*/ 107 w 111"/>
                <a:gd name="T51" fmla="*/ 57 h 156"/>
                <a:gd name="T52" fmla="*/ 110 w 111"/>
                <a:gd name="T53" fmla="*/ 79 h 156"/>
                <a:gd name="T54" fmla="*/ 111 w 111"/>
                <a:gd name="T55" fmla="*/ 104 h 156"/>
                <a:gd name="T56" fmla="*/ 111 w 111"/>
                <a:gd name="T57" fmla="*/ 129 h 156"/>
                <a:gd name="T58" fmla="*/ 111 w 111"/>
                <a:gd name="T59" fmla="*/ 153 h 156"/>
                <a:gd name="T60" fmla="*/ 111 w 111"/>
                <a:gd name="T61" fmla="*/ 153 h 156"/>
                <a:gd name="T62" fmla="*/ 96 w 111"/>
                <a:gd name="T63" fmla="*/ 150 h 156"/>
                <a:gd name="T64" fmla="*/ 83 w 111"/>
                <a:gd name="T65" fmla="*/ 149 h 156"/>
                <a:gd name="T66" fmla="*/ 70 w 111"/>
                <a:gd name="T67" fmla="*/ 147 h 156"/>
                <a:gd name="T68" fmla="*/ 56 w 111"/>
                <a:gd name="T69" fmla="*/ 147 h 156"/>
                <a:gd name="T70" fmla="*/ 43 w 111"/>
                <a:gd name="T71" fmla="*/ 149 h 156"/>
                <a:gd name="T72" fmla="*/ 28 w 111"/>
                <a:gd name="T73" fmla="*/ 151 h 156"/>
                <a:gd name="T74" fmla="*/ 0 w 111"/>
                <a:gd name="T75" fmla="*/ 156 h 156"/>
                <a:gd name="T76" fmla="*/ 0 w 111"/>
                <a:gd name="T77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1" h="156">
                  <a:moveTo>
                    <a:pt x="0" y="156"/>
                  </a:moveTo>
                  <a:lnTo>
                    <a:pt x="0" y="156"/>
                  </a:lnTo>
                  <a:lnTo>
                    <a:pt x="1" y="122"/>
                  </a:lnTo>
                  <a:lnTo>
                    <a:pt x="2" y="92"/>
                  </a:lnTo>
                  <a:lnTo>
                    <a:pt x="6" y="66"/>
                  </a:lnTo>
                  <a:lnTo>
                    <a:pt x="6" y="66"/>
                  </a:lnTo>
                  <a:lnTo>
                    <a:pt x="8" y="55"/>
                  </a:lnTo>
                  <a:lnTo>
                    <a:pt x="11" y="42"/>
                  </a:lnTo>
                  <a:lnTo>
                    <a:pt x="17" y="29"/>
                  </a:lnTo>
                  <a:lnTo>
                    <a:pt x="21" y="22"/>
                  </a:lnTo>
                  <a:lnTo>
                    <a:pt x="26" y="16"/>
                  </a:lnTo>
                  <a:lnTo>
                    <a:pt x="31" y="10"/>
                  </a:lnTo>
                  <a:lnTo>
                    <a:pt x="37" y="5"/>
                  </a:lnTo>
                  <a:lnTo>
                    <a:pt x="45" y="2"/>
                  </a:lnTo>
                  <a:lnTo>
                    <a:pt x="53" y="0"/>
                  </a:lnTo>
                  <a:lnTo>
                    <a:pt x="63" y="0"/>
                  </a:lnTo>
                  <a:lnTo>
                    <a:pt x="73" y="1"/>
                  </a:lnTo>
                  <a:lnTo>
                    <a:pt x="73" y="1"/>
                  </a:lnTo>
                  <a:lnTo>
                    <a:pt x="80" y="3"/>
                  </a:lnTo>
                  <a:lnTo>
                    <a:pt x="85" y="7"/>
                  </a:lnTo>
                  <a:lnTo>
                    <a:pt x="90" y="12"/>
                  </a:lnTo>
                  <a:lnTo>
                    <a:pt x="94" y="19"/>
                  </a:lnTo>
                  <a:lnTo>
                    <a:pt x="99" y="26"/>
                  </a:lnTo>
                  <a:lnTo>
                    <a:pt x="102" y="36"/>
                  </a:lnTo>
                  <a:lnTo>
                    <a:pt x="104" y="46"/>
                  </a:lnTo>
                  <a:lnTo>
                    <a:pt x="107" y="57"/>
                  </a:lnTo>
                  <a:lnTo>
                    <a:pt x="110" y="79"/>
                  </a:lnTo>
                  <a:lnTo>
                    <a:pt x="111" y="104"/>
                  </a:lnTo>
                  <a:lnTo>
                    <a:pt x="111" y="129"/>
                  </a:lnTo>
                  <a:lnTo>
                    <a:pt x="111" y="153"/>
                  </a:lnTo>
                  <a:lnTo>
                    <a:pt x="111" y="153"/>
                  </a:lnTo>
                  <a:lnTo>
                    <a:pt x="96" y="150"/>
                  </a:lnTo>
                  <a:lnTo>
                    <a:pt x="83" y="149"/>
                  </a:lnTo>
                  <a:lnTo>
                    <a:pt x="70" y="147"/>
                  </a:lnTo>
                  <a:lnTo>
                    <a:pt x="56" y="147"/>
                  </a:lnTo>
                  <a:lnTo>
                    <a:pt x="43" y="149"/>
                  </a:lnTo>
                  <a:lnTo>
                    <a:pt x="28" y="151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D955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999"/>
            <p:cNvSpPr>
              <a:spLocks/>
            </p:cNvSpPr>
            <p:nvPr/>
          </p:nvSpPr>
          <p:spPr bwMode="auto">
            <a:xfrm flipH="1">
              <a:off x="8277873" y="3427283"/>
              <a:ext cx="274657" cy="162244"/>
            </a:xfrm>
            <a:custGeom>
              <a:avLst/>
              <a:gdLst>
                <a:gd name="T0" fmla="*/ 111 w 264"/>
                <a:gd name="T1" fmla="*/ 6 h 182"/>
                <a:gd name="T2" fmla="*/ 111 w 264"/>
                <a:gd name="T3" fmla="*/ 6 h 182"/>
                <a:gd name="T4" fmla="*/ 110 w 264"/>
                <a:gd name="T5" fmla="*/ 33 h 182"/>
                <a:gd name="T6" fmla="*/ 108 w 264"/>
                <a:gd name="T7" fmla="*/ 54 h 182"/>
                <a:gd name="T8" fmla="*/ 105 w 264"/>
                <a:gd name="T9" fmla="*/ 74 h 182"/>
                <a:gd name="T10" fmla="*/ 105 w 264"/>
                <a:gd name="T11" fmla="*/ 74 h 182"/>
                <a:gd name="T12" fmla="*/ 128 w 264"/>
                <a:gd name="T13" fmla="*/ 77 h 182"/>
                <a:gd name="T14" fmla="*/ 151 w 264"/>
                <a:gd name="T15" fmla="*/ 79 h 182"/>
                <a:gd name="T16" fmla="*/ 178 w 264"/>
                <a:gd name="T17" fmla="*/ 85 h 182"/>
                <a:gd name="T18" fmla="*/ 205 w 264"/>
                <a:gd name="T19" fmla="*/ 91 h 182"/>
                <a:gd name="T20" fmla="*/ 219 w 264"/>
                <a:gd name="T21" fmla="*/ 95 h 182"/>
                <a:gd name="T22" fmla="*/ 231 w 264"/>
                <a:gd name="T23" fmla="*/ 100 h 182"/>
                <a:gd name="T24" fmla="*/ 241 w 264"/>
                <a:gd name="T25" fmla="*/ 105 h 182"/>
                <a:gd name="T26" fmla="*/ 250 w 264"/>
                <a:gd name="T27" fmla="*/ 111 h 182"/>
                <a:gd name="T28" fmla="*/ 257 w 264"/>
                <a:gd name="T29" fmla="*/ 117 h 182"/>
                <a:gd name="T30" fmla="*/ 259 w 264"/>
                <a:gd name="T31" fmla="*/ 120 h 182"/>
                <a:gd name="T32" fmla="*/ 261 w 264"/>
                <a:gd name="T33" fmla="*/ 125 h 182"/>
                <a:gd name="T34" fmla="*/ 261 w 264"/>
                <a:gd name="T35" fmla="*/ 125 h 182"/>
                <a:gd name="T36" fmla="*/ 264 w 264"/>
                <a:gd name="T37" fmla="*/ 132 h 182"/>
                <a:gd name="T38" fmla="*/ 264 w 264"/>
                <a:gd name="T39" fmla="*/ 139 h 182"/>
                <a:gd name="T40" fmla="*/ 261 w 264"/>
                <a:gd name="T41" fmla="*/ 146 h 182"/>
                <a:gd name="T42" fmla="*/ 258 w 264"/>
                <a:gd name="T43" fmla="*/ 154 h 182"/>
                <a:gd name="T44" fmla="*/ 252 w 264"/>
                <a:gd name="T45" fmla="*/ 160 h 182"/>
                <a:gd name="T46" fmla="*/ 245 w 264"/>
                <a:gd name="T47" fmla="*/ 166 h 182"/>
                <a:gd name="T48" fmla="*/ 236 w 264"/>
                <a:gd name="T49" fmla="*/ 171 h 182"/>
                <a:gd name="T50" fmla="*/ 224 w 264"/>
                <a:gd name="T51" fmla="*/ 175 h 182"/>
                <a:gd name="T52" fmla="*/ 211 w 264"/>
                <a:gd name="T53" fmla="*/ 179 h 182"/>
                <a:gd name="T54" fmla="*/ 196 w 264"/>
                <a:gd name="T55" fmla="*/ 181 h 182"/>
                <a:gd name="T56" fmla="*/ 179 w 264"/>
                <a:gd name="T57" fmla="*/ 182 h 182"/>
                <a:gd name="T58" fmla="*/ 160 w 264"/>
                <a:gd name="T59" fmla="*/ 182 h 182"/>
                <a:gd name="T60" fmla="*/ 140 w 264"/>
                <a:gd name="T61" fmla="*/ 180 h 182"/>
                <a:gd name="T62" fmla="*/ 118 w 264"/>
                <a:gd name="T63" fmla="*/ 176 h 182"/>
                <a:gd name="T64" fmla="*/ 94 w 264"/>
                <a:gd name="T65" fmla="*/ 171 h 182"/>
                <a:gd name="T66" fmla="*/ 67 w 264"/>
                <a:gd name="T67" fmla="*/ 164 h 182"/>
                <a:gd name="T68" fmla="*/ 67 w 264"/>
                <a:gd name="T69" fmla="*/ 164 h 182"/>
                <a:gd name="T70" fmla="*/ 58 w 264"/>
                <a:gd name="T71" fmla="*/ 160 h 182"/>
                <a:gd name="T72" fmla="*/ 49 w 264"/>
                <a:gd name="T73" fmla="*/ 155 h 182"/>
                <a:gd name="T74" fmla="*/ 41 w 264"/>
                <a:gd name="T75" fmla="*/ 149 h 182"/>
                <a:gd name="T76" fmla="*/ 35 w 264"/>
                <a:gd name="T77" fmla="*/ 142 h 182"/>
                <a:gd name="T78" fmla="*/ 29 w 264"/>
                <a:gd name="T79" fmla="*/ 133 h 182"/>
                <a:gd name="T80" fmla="*/ 24 w 264"/>
                <a:gd name="T81" fmla="*/ 125 h 182"/>
                <a:gd name="T82" fmla="*/ 19 w 264"/>
                <a:gd name="T83" fmla="*/ 115 h 182"/>
                <a:gd name="T84" fmla="*/ 15 w 264"/>
                <a:gd name="T85" fmla="*/ 104 h 182"/>
                <a:gd name="T86" fmla="*/ 11 w 264"/>
                <a:gd name="T87" fmla="*/ 92 h 182"/>
                <a:gd name="T88" fmla="*/ 8 w 264"/>
                <a:gd name="T89" fmla="*/ 81 h 182"/>
                <a:gd name="T90" fmla="*/ 3 w 264"/>
                <a:gd name="T91" fmla="*/ 58 h 182"/>
                <a:gd name="T92" fmla="*/ 1 w 264"/>
                <a:gd name="T93" fmla="*/ 33 h 182"/>
                <a:gd name="T94" fmla="*/ 0 w 264"/>
                <a:gd name="T95" fmla="*/ 9 h 182"/>
                <a:gd name="T96" fmla="*/ 0 w 264"/>
                <a:gd name="T97" fmla="*/ 9 h 182"/>
                <a:gd name="T98" fmla="*/ 28 w 264"/>
                <a:gd name="T99" fmla="*/ 4 h 182"/>
                <a:gd name="T100" fmla="*/ 43 w 264"/>
                <a:gd name="T101" fmla="*/ 2 h 182"/>
                <a:gd name="T102" fmla="*/ 56 w 264"/>
                <a:gd name="T103" fmla="*/ 0 h 182"/>
                <a:gd name="T104" fmla="*/ 70 w 264"/>
                <a:gd name="T105" fmla="*/ 0 h 182"/>
                <a:gd name="T106" fmla="*/ 83 w 264"/>
                <a:gd name="T107" fmla="*/ 2 h 182"/>
                <a:gd name="T108" fmla="*/ 96 w 264"/>
                <a:gd name="T109" fmla="*/ 3 h 182"/>
                <a:gd name="T110" fmla="*/ 111 w 264"/>
                <a:gd name="T111" fmla="*/ 6 h 182"/>
                <a:gd name="T112" fmla="*/ 111 w 264"/>
                <a:gd name="T113" fmla="*/ 6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4" h="182">
                  <a:moveTo>
                    <a:pt x="111" y="6"/>
                  </a:moveTo>
                  <a:lnTo>
                    <a:pt x="111" y="6"/>
                  </a:lnTo>
                  <a:lnTo>
                    <a:pt x="110" y="33"/>
                  </a:lnTo>
                  <a:lnTo>
                    <a:pt x="108" y="54"/>
                  </a:lnTo>
                  <a:lnTo>
                    <a:pt x="105" y="74"/>
                  </a:lnTo>
                  <a:lnTo>
                    <a:pt x="105" y="74"/>
                  </a:lnTo>
                  <a:lnTo>
                    <a:pt x="128" y="77"/>
                  </a:lnTo>
                  <a:lnTo>
                    <a:pt x="151" y="79"/>
                  </a:lnTo>
                  <a:lnTo>
                    <a:pt x="178" y="85"/>
                  </a:lnTo>
                  <a:lnTo>
                    <a:pt x="205" y="91"/>
                  </a:lnTo>
                  <a:lnTo>
                    <a:pt x="219" y="95"/>
                  </a:lnTo>
                  <a:lnTo>
                    <a:pt x="231" y="100"/>
                  </a:lnTo>
                  <a:lnTo>
                    <a:pt x="241" y="105"/>
                  </a:lnTo>
                  <a:lnTo>
                    <a:pt x="250" y="111"/>
                  </a:lnTo>
                  <a:lnTo>
                    <a:pt x="257" y="117"/>
                  </a:lnTo>
                  <a:lnTo>
                    <a:pt x="259" y="120"/>
                  </a:lnTo>
                  <a:lnTo>
                    <a:pt x="261" y="125"/>
                  </a:lnTo>
                  <a:lnTo>
                    <a:pt x="261" y="125"/>
                  </a:lnTo>
                  <a:lnTo>
                    <a:pt x="264" y="132"/>
                  </a:lnTo>
                  <a:lnTo>
                    <a:pt x="264" y="139"/>
                  </a:lnTo>
                  <a:lnTo>
                    <a:pt x="261" y="146"/>
                  </a:lnTo>
                  <a:lnTo>
                    <a:pt x="258" y="154"/>
                  </a:lnTo>
                  <a:lnTo>
                    <a:pt x="252" y="160"/>
                  </a:lnTo>
                  <a:lnTo>
                    <a:pt x="245" y="166"/>
                  </a:lnTo>
                  <a:lnTo>
                    <a:pt x="236" y="171"/>
                  </a:lnTo>
                  <a:lnTo>
                    <a:pt x="224" y="175"/>
                  </a:lnTo>
                  <a:lnTo>
                    <a:pt x="211" y="179"/>
                  </a:lnTo>
                  <a:lnTo>
                    <a:pt x="196" y="181"/>
                  </a:lnTo>
                  <a:lnTo>
                    <a:pt x="179" y="182"/>
                  </a:lnTo>
                  <a:lnTo>
                    <a:pt x="160" y="182"/>
                  </a:lnTo>
                  <a:lnTo>
                    <a:pt x="140" y="180"/>
                  </a:lnTo>
                  <a:lnTo>
                    <a:pt x="118" y="176"/>
                  </a:lnTo>
                  <a:lnTo>
                    <a:pt x="94" y="171"/>
                  </a:lnTo>
                  <a:lnTo>
                    <a:pt x="67" y="164"/>
                  </a:lnTo>
                  <a:lnTo>
                    <a:pt x="67" y="164"/>
                  </a:lnTo>
                  <a:lnTo>
                    <a:pt x="58" y="160"/>
                  </a:lnTo>
                  <a:lnTo>
                    <a:pt x="49" y="155"/>
                  </a:lnTo>
                  <a:lnTo>
                    <a:pt x="41" y="149"/>
                  </a:lnTo>
                  <a:lnTo>
                    <a:pt x="35" y="142"/>
                  </a:lnTo>
                  <a:lnTo>
                    <a:pt x="29" y="133"/>
                  </a:lnTo>
                  <a:lnTo>
                    <a:pt x="24" y="125"/>
                  </a:lnTo>
                  <a:lnTo>
                    <a:pt x="19" y="115"/>
                  </a:lnTo>
                  <a:lnTo>
                    <a:pt x="15" y="104"/>
                  </a:lnTo>
                  <a:lnTo>
                    <a:pt x="11" y="92"/>
                  </a:lnTo>
                  <a:lnTo>
                    <a:pt x="8" y="81"/>
                  </a:lnTo>
                  <a:lnTo>
                    <a:pt x="3" y="58"/>
                  </a:lnTo>
                  <a:lnTo>
                    <a:pt x="1" y="33"/>
                  </a:lnTo>
                  <a:lnTo>
                    <a:pt x="0" y="9"/>
                  </a:lnTo>
                  <a:lnTo>
                    <a:pt x="0" y="9"/>
                  </a:lnTo>
                  <a:lnTo>
                    <a:pt x="28" y="4"/>
                  </a:lnTo>
                  <a:lnTo>
                    <a:pt x="43" y="2"/>
                  </a:lnTo>
                  <a:lnTo>
                    <a:pt x="56" y="0"/>
                  </a:lnTo>
                  <a:lnTo>
                    <a:pt x="70" y="0"/>
                  </a:lnTo>
                  <a:lnTo>
                    <a:pt x="83" y="2"/>
                  </a:lnTo>
                  <a:lnTo>
                    <a:pt x="96" y="3"/>
                  </a:lnTo>
                  <a:lnTo>
                    <a:pt x="111" y="6"/>
                  </a:lnTo>
                  <a:lnTo>
                    <a:pt x="111" y="6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1000"/>
            <p:cNvSpPr>
              <a:spLocks/>
            </p:cNvSpPr>
            <p:nvPr/>
          </p:nvSpPr>
          <p:spPr bwMode="auto">
            <a:xfrm flipH="1">
              <a:off x="7853403" y="3177676"/>
              <a:ext cx="511861" cy="468012"/>
            </a:xfrm>
            <a:custGeom>
              <a:avLst/>
              <a:gdLst>
                <a:gd name="T0" fmla="*/ 0 w 492"/>
                <a:gd name="T1" fmla="*/ 504 h 527"/>
                <a:gd name="T2" fmla="*/ 0 w 492"/>
                <a:gd name="T3" fmla="*/ 504 h 527"/>
                <a:gd name="T4" fmla="*/ 2 w 492"/>
                <a:gd name="T5" fmla="*/ 511 h 527"/>
                <a:gd name="T6" fmla="*/ 4 w 492"/>
                <a:gd name="T7" fmla="*/ 517 h 527"/>
                <a:gd name="T8" fmla="*/ 7 w 492"/>
                <a:gd name="T9" fmla="*/ 521 h 527"/>
                <a:gd name="T10" fmla="*/ 12 w 492"/>
                <a:gd name="T11" fmla="*/ 525 h 527"/>
                <a:gd name="T12" fmla="*/ 17 w 492"/>
                <a:gd name="T13" fmla="*/ 527 h 527"/>
                <a:gd name="T14" fmla="*/ 24 w 492"/>
                <a:gd name="T15" fmla="*/ 527 h 527"/>
                <a:gd name="T16" fmla="*/ 31 w 492"/>
                <a:gd name="T17" fmla="*/ 526 h 527"/>
                <a:gd name="T18" fmla="*/ 39 w 492"/>
                <a:gd name="T19" fmla="*/ 523 h 527"/>
                <a:gd name="T20" fmla="*/ 454 w 492"/>
                <a:gd name="T21" fmla="*/ 332 h 527"/>
                <a:gd name="T22" fmla="*/ 454 w 492"/>
                <a:gd name="T23" fmla="*/ 332 h 527"/>
                <a:gd name="T24" fmla="*/ 462 w 492"/>
                <a:gd name="T25" fmla="*/ 328 h 527"/>
                <a:gd name="T26" fmla="*/ 469 w 492"/>
                <a:gd name="T27" fmla="*/ 323 h 527"/>
                <a:gd name="T28" fmla="*/ 475 w 492"/>
                <a:gd name="T29" fmla="*/ 316 h 527"/>
                <a:gd name="T30" fmla="*/ 481 w 492"/>
                <a:gd name="T31" fmla="*/ 310 h 527"/>
                <a:gd name="T32" fmla="*/ 486 w 492"/>
                <a:gd name="T33" fmla="*/ 302 h 527"/>
                <a:gd name="T34" fmla="*/ 490 w 492"/>
                <a:gd name="T35" fmla="*/ 294 h 527"/>
                <a:gd name="T36" fmla="*/ 492 w 492"/>
                <a:gd name="T37" fmla="*/ 286 h 527"/>
                <a:gd name="T38" fmla="*/ 492 w 492"/>
                <a:gd name="T39" fmla="*/ 278 h 527"/>
                <a:gd name="T40" fmla="*/ 492 w 492"/>
                <a:gd name="T41" fmla="*/ 23 h 527"/>
                <a:gd name="T42" fmla="*/ 492 w 492"/>
                <a:gd name="T43" fmla="*/ 23 h 527"/>
                <a:gd name="T44" fmla="*/ 492 w 492"/>
                <a:gd name="T45" fmla="*/ 16 h 527"/>
                <a:gd name="T46" fmla="*/ 490 w 492"/>
                <a:gd name="T47" fmla="*/ 10 h 527"/>
                <a:gd name="T48" fmla="*/ 486 w 492"/>
                <a:gd name="T49" fmla="*/ 5 h 527"/>
                <a:gd name="T50" fmla="*/ 481 w 492"/>
                <a:gd name="T51" fmla="*/ 2 h 527"/>
                <a:gd name="T52" fmla="*/ 475 w 492"/>
                <a:gd name="T53" fmla="*/ 0 h 527"/>
                <a:gd name="T54" fmla="*/ 469 w 492"/>
                <a:gd name="T55" fmla="*/ 0 h 527"/>
                <a:gd name="T56" fmla="*/ 462 w 492"/>
                <a:gd name="T57" fmla="*/ 1 h 527"/>
                <a:gd name="T58" fmla="*/ 454 w 492"/>
                <a:gd name="T59" fmla="*/ 3 h 527"/>
                <a:gd name="T60" fmla="*/ 39 w 492"/>
                <a:gd name="T61" fmla="*/ 194 h 527"/>
                <a:gd name="T62" fmla="*/ 39 w 492"/>
                <a:gd name="T63" fmla="*/ 194 h 527"/>
                <a:gd name="T64" fmla="*/ 31 w 492"/>
                <a:gd name="T65" fmla="*/ 199 h 527"/>
                <a:gd name="T66" fmla="*/ 24 w 492"/>
                <a:gd name="T67" fmla="*/ 204 h 527"/>
                <a:gd name="T68" fmla="*/ 17 w 492"/>
                <a:gd name="T69" fmla="*/ 210 h 527"/>
                <a:gd name="T70" fmla="*/ 12 w 492"/>
                <a:gd name="T71" fmla="*/ 217 h 527"/>
                <a:gd name="T72" fmla="*/ 7 w 492"/>
                <a:gd name="T73" fmla="*/ 224 h 527"/>
                <a:gd name="T74" fmla="*/ 4 w 492"/>
                <a:gd name="T75" fmla="*/ 233 h 527"/>
                <a:gd name="T76" fmla="*/ 2 w 492"/>
                <a:gd name="T77" fmla="*/ 241 h 527"/>
                <a:gd name="T78" fmla="*/ 0 w 492"/>
                <a:gd name="T79" fmla="*/ 248 h 527"/>
                <a:gd name="T80" fmla="*/ 0 w 492"/>
                <a:gd name="T81" fmla="*/ 504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92" h="527">
                  <a:moveTo>
                    <a:pt x="0" y="504"/>
                  </a:moveTo>
                  <a:lnTo>
                    <a:pt x="0" y="504"/>
                  </a:lnTo>
                  <a:lnTo>
                    <a:pt x="2" y="511"/>
                  </a:lnTo>
                  <a:lnTo>
                    <a:pt x="4" y="517"/>
                  </a:lnTo>
                  <a:lnTo>
                    <a:pt x="7" y="521"/>
                  </a:lnTo>
                  <a:lnTo>
                    <a:pt x="12" y="525"/>
                  </a:lnTo>
                  <a:lnTo>
                    <a:pt x="17" y="527"/>
                  </a:lnTo>
                  <a:lnTo>
                    <a:pt x="24" y="527"/>
                  </a:lnTo>
                  <a:lnTo>
                    <a:pt x="31" y="526"/>
                  </a:lnTo>
                  <a:lnTo>
                    <a:pt x="39" y="523"/>
                  </a:lnTo>
                  <a:lnTo>
                    <a:pt x="454" y="332"/>
                  </a:lnTo>
                  <a:lnTo>
                    <a:pt x="454" y="332"/>
                  </a:lnTo>
                  <a:lnTo>
                    <a:pt x="462" y="328"/>
                  </a:lnTo>
                  <a:lnTo>
                    <a:pt x="469" y="323"/>
                  </a:lnTo>
                  <a:lnTo>
                    <a:pt x="475" y="316"/>
                  </a:lnTo>
                  <a:lnTo>
                    <a:pt x="481" y="310"/>
                  </a:lnTo>
                  <a:lnTo>
                    <a:pt x="486" y="302"/>
                  </a:lnTo>
                  <a:lnTo>
                    <a:pt x="490" y="294"/>
                  </a:lnTo>
                  <a:lnTo>
                    <a:pt x="492" y="286"/>
                  </a:lnTo>
                  <a:lnTo>
                    <a:pt x="492" y="278"/>
                  </a:lnTo>
                  <a:lnTo>
                    <a:pt x="492" y="23"/>
                  </a:lnTo>
                  <a:lnTo>
                    <a:pt x="492" y="23"/>
                  </a:lnTo>
                  <a:lnTo>
                    <a:pt x="492" y="16"/>
                  </a:lnTo>
                  <a:lnTo>
                    <a:pt x="490" y="10"/>
                  </a:lnTo>
                  <a:lnTo>
                    <a:pt x="486" y="5"/>
                  </a:lnTo>
                  <a:lnTo>
                    <a:pt x="481" y="2"/>
                  </a:lnTo>
                  <a:lnTo>
                    <a:pt x="475" y="0"/>
                  </a:lnTo>
                  <a:lnTo>
                    <a:pt x="469" y="0"/>
                  </a:lnTo>
                  <a:lnTo>
                    <a:pt x="462" y="1"/>
                  </a:lnTo>
                  <a:lnTo>
                    <a:pt x="454" y="3"/>
                  </a:lnTo>
                  <a:lnTo>
                    <a:pt x="39" y="194"/>
                  </a:lnTo>
                  <a:lnTo>
                    <a:pt x="39" y="194"/>
                  </a:lnTo>
                  <a:lnTo>
                    <a:pt x="31" y="199"/>
                  </a:lnTo>
                  <a:lnTo>
                    <a:pt x="24" y="204"/>
                  </a:lnTo>
                  <a:lnTo>
                    <a:pt x="17" y="210"/>
                  </a:lnTo>
                  <a:lnTo>
                    <a:pt x="12" y="217"/>
                  </a:lnTo>
                  <a:lnTo>
                    <a:pt x="7" y="224"/>
                  </a:lnTo>
                  <a:lnTo>
                    <a:pt x="4" y="233"/>
                  </a:lnTo>
                  <a:lnTo>
                    <a:pt x="2" y="241"/>
                  </a:lnTo>
                  <a:lnTo>
                    <a:pt x="0" y="248"/>
                  </a:lnTo>
                  <a:lnTo>
                    <a:pt x="0" y="504"/>
                  </a:lnTo>
                  <a:close/>
                </a:path>
              </a:pathLst>
            </a:custGeom>
            <a:solidFill>
              <a:srgbClr val="888C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1001"/>
            <p:cNvSpPr>
              <a:spLocks/>
            </p:cNvSpPr>
            <p:nvPr/>
          </p:nvSpPr>
          <p:spPr bwMode="auto">
            <a:xfrm flipH="1">
              <a:off x="7840919" y="3177676"/>
              <a:ext cx="511861" cy="474252"/>
            </a:xfrm>
            <a:custGeom>
              <a:avLst/>
              <a:gdLst>
                <a:gd name="T0" fmla="*/ 453 w 491"/>
                <a:gd name="T1" fmla="*/ 4 h 527"/>
                <a:gd name="T2" fmla="*/ 461 w 491"/>
                <a:gd name="T3" fmla="*/ 1 h 527"/>
                <a:gd name="T4" fmla="*/ 474 w 491"/>
                <a:gd name="T5" fmla="*/ 0 h 527"/>
                <a:gd name="T6" fmla="*/ 484 w 491"/>
                <a:gd name="T7" fmla="*/ 6 h 527"/>
                <a:gd name="T8" fmla="*/ 490 w 491"/>
                <a:gd name="T9" fmla="*/ 16 h 527"/>
                <a:gd name="T10" fmla="*/ 491 w 491"/>
                <a:gd name="T11" fmla="*/ 279 h 527"/>
                <a:gd name="T12" fmla="*/ 490 w 491"/>
                <a:gd name="T13" fmla="*/ 286 h 527"/>
                <a:gd name="T14" fmla="*/ 484 w 491"/>
                <a:gd name="T15" fmla="*/ 303 h 527"/>
                <a:gd name="T16" fmla="*/ 474 w 491"/>
                <a:gd name="T17" fmla="*/ 317 h 527"/>
                <a:gd name="T18" fmla="*/ 461 w 491"/>
                <a:gd name="T19" fmla="*/ 328 h 527"/>
                <a:gd name="T20" fmla="*/ 360 w 491"/>
                <a:gd name="T21" fmla="*/ 376 h 527"/>
                <a:gd name="T22" fmla="*/ 354 w 491"/>
                <a:gd name="T23" fmla="*/ 368 h 527"/>
                <a:gd name="T24" fmla="*/ 340 w 491"/>
                <a:gd name="T25" fmla="*/ 358 h 527"/>
                <a:gd name="T26" fmla="*/ 313 w 491"/>
                <a:gd name="T27" fmla="*/ 344 h 527"/>
                <a:gd name="T28" fmla="*/ 289 w 491"/>
                <a:gd name="T29" fmla="*/ 332 h 527"/>
                <a:gd name="T30" fmla="*/ 280 w 491"/>
                <a:gd name="T31" fmla="*/ 322 h 527"/>
                <a:gd name="T32" fmla="*/ 279 w 491"/>
                <a:gd name="T33" fmla="*/ 309 h 527"/>
                <a:gd name="T34" fmla="*/ 289 w 491"/>
                <a:gd name="T35" fmla="*/ 292 h 527"/>
                <a:gd name="T36" fmla="*/ 299 w 491"/>
                <a:gd name="T37" fmla="*/ 282 h 527"/>
                <a:gd name="T38" fmla="*/ 272 w 491"/>
                <a:gd name="T39" fmla="*/ 281 h 527"/>
                <a:gd name="T40" fmla="*/ 257 w 491"/>
                <a:gd name="T41" fmla="*/ 284 h 527"/>
                <a:gd name="T42" fmla="*/ 244 w 491"/>
                <a:gd name="T43" fmla="*/ 290 h 527"/>
                <a:gd name="T44" fmla="*/ 229 w 491"/>
                <a:gd name="T45" fmla="*/ 300 h 527"/>
                <a:gd name="T46" fmla="*/ 214 w 491"/>
                <a:gd name="T47" fmla="*/ 321 h 527"/>
                <a:gd name="T48" fmla="*/ 204 w 491"/>
                <a:gd name="T49" fmla="*/ 347 h 527"/>
                <a:gd name="T50" fmla="*/ 196 w 491"/>
                <a:gd name="T51" fmla="*/ 392 h 527"/>
                <a:gd name="T52" fmla="*/ 186 w 491"/>
                <a:gd name="T53" fmla="*/ 456 h 527"/>
                <a:gd name="T54" fmla="*/ 38 w 491"/>
                <a:gd name="T55" fmla="*/ 523 h 527"/>
                <a:gd name="T56" fmla="*/ 27 w 491"/>
                <a:gd name="T57" fmla="*/ 527 h 527"/>
                <a:gd name="T58" fmla="*/ 21 w 491"/>
                <a:gd name="T59" fmla="*/ 527 h 527"/>
                <a:gd name="T60" fmla="*/ 11 w 491"/>
                <a:gd name="T61" fmla="*/ 525 h 527"/>
                <a:gd name="T62" fmla="*/ 4 w 491"/>
                <a:gd name="T63" fmla="*/ 520 h 527"/>
                <a:gd name="T64" fmla="*/ 0 w 491"/>
                <a:gd name="T65" fmla="*/ 510 h 527"/>
                <a:gd name="T66" fmla="*/ 0 w 491"/>
                <a:gd name="T67" fmla="*/ 249 h 527"/>
                <a:gd name="T68" fmla="*/ 1 w 491"/>
                <a:gd name="T69" fmla="*/ 241 h 527"/>
                <a:gd name="T70" fmla="*/ 6 w 491"/>
                <a:gd name="T71" fmla="*/ 225 h 527"/>
                <a:gd name="T72" fmla="*/ 17 w 491"/>
                <a:gd name="T73" fmla="*/ 211 h 527"/>
                <a:gd name="T74" fmla="*/ 30 w 491"/>
                <a:gd name="T75" fmla="*/ 199 h 527"/>
                <a:gd name="T76" fmla="*/ 38 w 491"/>
                <a:gd name="T77" fmla="*/ 195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91" h="527">
                  <a:moveTo>
                    <a:pt x="38" y="195"/>
                  </a:moveTo>
                  <a:lnTo>
                    <a:pt x="453" y="4"/>
                  </a:lnTo>
                  <a:lnTo>
                    <a:pt x="453" y="4"/>
                  </a:lnTo>
                  <a:lnTo>
                    <a:pt x="461" y="1"/>
                  </a:lnTo>
                  <a:lnTo>
                    <a:pt x="467" y="0"/>
                  </a:lnTo>
                  <a:lnTo>
                    <a:pt x="474" y="0"/>
                  </a:lnTo>
                  <a:lnTo>
                    <a:pt x="480" y="2"/>
                  </a:lnTo>
                  <a:lnTo>
                    <a:pt x="484" y="6"/>
                  </a:lnTo>
                  <a:lnTo>
                    <a:pt x="488" y="10"/>
                  </a:lnTo>
                  <a:lnTo>
                    <a:pt x="490" y="16"/>
                  </a:lnTo>
                  <a:lnTo>
                    <a:pt x="491" y="23"/>
                  </a:lnTo>
                  <a:lnTo>
                    <a:pt x="491" y="279"/>
                  </a:lnTo>
                  <a:lnTo>
                    <a:pt x="491" y="279"/>
                  </a:lnTo>
                  <a:lnTo>
                    <a:pt x="490" y="286"/>
                  </a:lnTo>
                  <a:lnTo>
                    <a:pt x="488" y="294"/>
                  </a:lnTo>
                  <a:lnTo>
                    <a:pt x="484" y="303"/>
                  </a:lnTo>
                  <a:lnTo>
                    <a:pt x="480" y="310"/>
                  </a:lnTo>
                  <a:lnTo>
                    <a:pt x="474" y="317"/>
                  </a:lnTo>
                  <a:lnTo>
                    <a:pt x="467" y="323"/>
                  </a:lnTo>
                  <a:lnTo>
                    <a:pt x="461" y="328"/>
                  </a:lnTo>
                  <a:lnTo>
                    <a:pt x="453" y="333"/>
                  </a:lnTo>
                  <a:lnTo>
                    <a:pt x="360" y="376"/>
                  </a:lnTo>
                  <a:lnTo>
                    <a:pt x="360" y="376"/>
                  </a:lnTo>
                  <a:lnTo>
                    <a:pt x="354" y="368"/>
                  </a:lnTo>
                  <a:lnTo>
                    <a:pt x="347" y="363"/>
                  </a:lnTo>
                  <a:lnTo>
                    <a:pt x="340" y="358"/>
                  </a:lnTo>
                  <a:lnTo>
                    <a:pt x="331" y="352"/>
                  </a:lnTo>
                  <a:lnTo>
                    <a:pt x="313" y="344"/>
                  </a:lnTo>
                  <a:lnTo>
                    <a:pt x="297" y="336"/>
                  </a:lnTo>
                  <a:lnTo>
                    <a:pt x="289" y="332"/>
                  </a:lnTo>
                  <a:lnTo>
                    <a:pt x="285" y="327"/>
                  </a:lnTo>
                  <a:lnTo>
                    <a:pt x="280" y="322"/>
                  </a:lnTo>
                  <a:lnTo>
                    <a:pt x="279" y="317"/>
                  </a:lnTo>
                  <a:lnTo>
                    <a:pt x="279" y="309"/>
                  </a:lnTo>
                  <a:lnTo>
                    <a:pt x="282" y="301"/>
                  </a:lnTo>
                  <a:lnTo>
                    <a:pt x="289" y="292"/>
                  </a:lnTo>
                  <a:lnTo>
                    <a:pt x="299" y="282"/>
                  </a:lnTo>
                  <a:lnTo>
                    <a:pt x="299" y="282"/>
                  </a:lnTo>
                  <a:lnTo>
                    <a:pt x="280" y="281"/>
                  </a:lnTo>
                  <a:lnTo>
                    <a:pt x="272" y="281"/>
                  </a:lnTo>
                  <a:lnTo>
                    <a:pt x="264" y="282"/>
                  </a:lnTo>
                  <a:lnTo>
                    <a:pt x="257" y="284"/>
                  </a:lnTo>
                  <a:lnTo>
                    <a:pt x="250" y="286"/>
                  </a:lnTo>
                  <a:lnTo>
                    <a:pt x="244" y="290"/>
                  </a:lnTo>
                  <a:lnTo>
                    <a:pt x="239" y="293"/>
                  </a:lnTo>
                  <a:lnTo>
                    <a:pt x="229" y="300"/>
                  </a:lnTo>
                  <a:lnTo>
                    <a:pt x="221" y="310"/>
                  </a:lnTo>
                  <a:lnTo>
                    <a:pt x="214" y="321"/>
                  </a:lnTo>
                  <a:lnTo>
                    <a:pt x="208" y="333"/>
                  </a:lnTo>
                  <a:lnTo>
                    <a:pt x="204" y="347"/>
                  </a:lnTo>
                  <a:lnTo>
                    <a:pt x="200" y="361"/>
                  </a:lnTo>
                  <a:lnTo>
                    <a:pt x="196" y="392"/>
                  </a:lnTo>
                  <a:lnTo>
                    <a:pt x="192" y="423"/>
                  </a:lnTo>
                  <a:lnTo>
                    <a:pt x="186" y="456"/>
                  </a:lnTo>
                  <a:lnTo>
                    <a:pt x="38" y="523"/>
                  </a:lnTo>
                  <a:lnTo>
                    <a:pt x="38" y="523"/>
                  </a:lnTo>
                  <a:lnTo>
                    <a:pt x="32" y="525"/>
                  </a:lnTo>
                  <a:lnTo>
                    <a:pt x="27" y="527"/>
                  </a:lnTo>
                  <a:lnTo>
                    <a:pt x="27" y="527"/>
                  </a:lnTo>
                  <a:lnTo>
                    <a:pt x="21" y="527"/>
                  </a:lnTo>
                  <a:lnTo>
                    <a:pt x="17" y="527"/>
                  </a:lnTo>
                  <a:lnTo>
                    <a:pt x="11" y="525"/>
                  </a:lnTo>
                  <a:lnTo>
                    <a:pt x="8" y="523"/>
                  </a:lnTo>
                  <a:lnTo>
                    <a:pt x="4" y="520"/>
                  </a:lnTo>
                  <a:lnTo>
                    <a:pt x="2" y="515"/>
                  </a:lnTo>
                  <a:lnTo>
                    <a:pt x="0" y="510"/>
                  </a:lnTo>
                  <a:lnTo>
                    <a:pt x="0" y="504"/>
                  </a:lnTo>
                  <a:lnTo>
                    <a:pt x="0" y="249"/>
                  </a:lnTo>
                  <a:lnTo>
                    <a:pt x="0" y="249"/>
                  </a:lnTo>
                  <a:lnTo>
                    <a:pt x="1" y="241"/>
                  </a:lnTo>
                  <a:lnTo>
                    <a:pt x="3" y="233"/>
                  </a:lnTo>
                  <a:lnTo>
                    <a:pt x="6" y="225"/>
                  </a:lnTo>
                  <a:lnTo>
                    <a:pt x="11" y="217"/>
                  </a:lnTo>
                  <a:lnTo>
                    <a:pt x="17" y="211"/>
                  </a:lnTo>
                  <a:lnTo>
                    <a:pt x="23" y="204"/>
                  </a:lnTo>
                  <a:lnTo>
                    <a:pt x="30" y="199"/>
                  </a:lnTo>
                  <a:lnTo>
                    <a:pt x="38" y="195"/>
                  </a:lnTo>
                  <a:lnTo>
                    <a:pt x="38" y="195"/>
                  </a:lnTo>
                  <a:close/>
                </a:path>
              </a:pathLst>
            </a:custGeom>
            <a:solidFill>
              <a:srgbClr val="BEBF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1002"/>
            <p:cNvSpPr>
              <a:spLocks/>
            </p:cNvSpPr>
            <p:nvPr/>
          </p:nvSpPr>
          <p:spPr bwMode="auto">
            <a:xfrm flipH="1">
              <a:off x="7978247" y="3433523"/>
              <a:ext cx="181024" cy="156004"/>
            </a:xfrm>
            <a:custGeom>
              <a:avLst/>
              <a:gdLst>
                <a:gd name="T0" fmla="*/ 113 w 174"/>
                <a:gd name="T1" fmla="*/ 1 h 175"/>
                <a:gd name="T2" fmla="*/ 113 w 174"/>
                <a:gd name="T3" fmla="*/ 1 h 175"/>
                <a:gd name="T4" fmla="*/ 103 w 174"/>
                <a:gd name="T5" fmla="*/ 11 h 175"/>
                <a:gd name="T6" fmla="*/ 96 w 174"/>
                <a:gd name="T7" fmla="*/ 20 h 175"/>
                <a:gd name="T8" fmla="*/ 93 w 174"/>
                <a:gd name="T9" fmla="*/ 28 h 175"/>
                <a:gd name="T10" fmla="*/ 93 w 174"/>
                <a:gd name="T11" fmla="*/ 36 h 175"/>
                <a:gd name="T12" fmla="*/ 94 w 174"/>
                <a:gd name="T13" fmla="*/ 41 h 175"/>
                <a:gd name="T14" fmla="*/ 99 w 174"/>
                <a:gd name="T15" fmla="*/ 46 h 175"/>
                <a:gd name="T16" fmla="*/ 103 w 174"/>
                <a:gd name="T17" fmla="*/ 51 h 175"/>
                <a:gd name="T18" fmla="*/ 111 w 174"/>
                <a:gd name="T19" fmla="*/ 55 h 175"/>
                <a:gd name="T20" fmla="*/ 127 w 174"/>
                <a:gd name="T21" fmla="*/ 63 h 175"/>
                <a:gd name="T22" fmla="*/ 145 w 174"/>
                <a:gd name="T23" fmla="*/ 71 h 175"/>
                <a:gd name="T24" fmla="*/ 154 w 174"/>
                <a:gd name="T25" fmla="*/ 77 h 175"/>
                <a:gd name="T26" fmla="*/ 161 w 174"/>
                <a:gd name="T27" fmla="*/ 82 h 175"/>
                <a:gd name="T28" fmla="*/ 168 w 174"/>
                <a:gd name="T29" fmla="*/ 87 h 175"/>
                <a:gd name="T30" fmla="*/ 174 w 174"/>
                <a:gd name="T31" fmla="*/ 95 h 175"/>
                <a:gd name="T32" fmla="*/ 0 w 174"/>
                <a:gd name="T33" fmla="*/ 175 h 175"/>
                <a:gd name="T34" fmla="*/ 0 w 174"/>
                <a:gd name="T35" fmla="*/ 175 h 175"/>
                <a:gd name="T36" fmla="*/ 6 w 174"/>
                <a:gd name="T37" fmla="*/ 142 h 175"/>
                <a:gd name="T38" fmla="*/ 10 w 174"/>
                <a:gd name="T39" fmla="*/ 111 h 175"/>
                <a:gd name="T40" fmla="*/ 14 w 174"/>
                <a:gd name="T41" fmla="*/ 80 h 175"/>
                <a:gd name="T42" fmla="*/ 18 w 174"/>
                <a:gd name="T43" fmla="*/ 66 h 175"/>
                <a:gd name="T44" fmla="*/ 22 w 174"/>
                <a:gd name="T45" fmla="*/ 52 h 175"/>
                <a:gd name="T46" fmla="*/ 28 w 174"/>
                <a:gd name="T47" fmla="*/ 40 h 175"/>
                <a:gd name="T48" fmla="*/ 35 w 174"/>
                <a:gd name="T49" fmla="*/ 29 h 175"/>
                <a:gd name="T50" fmla="*/ 43 w 174"/>
                <a:gd name="T51" fmla="*/ 19 h 175"/>
                <a:gd name="T52" fmla="*/ 53 w 174"/>
                <a:gd name="T53" fmla="*/ 12 h 175"/>
                <a:gd name="T54" fmla="*/ 58 w 174"/>
                <a:gd name="T55" fmla="*/ 9 h 175"/>
                <a:gd name="T56" fmla="*/ 64 w 174"/>
                <a:gd name="T57" fmla="*/ 5 h 175"/>
                <a:gd name="T58" fmla="*/ 71 w 174"/>
                <a:gd name="T59" fmla="*/ 3 h 175"/>
                <a:gd name="T60" fmla="*/ 78 w 174"/>
                <a:gd name="T61" fmla="*/ 1 h 175"/>
                <a:gd name="T62" fmla="*/ 86 w 174"/>
                <a:gd name="T63" fmla="*/ 0 h 175"/>
                <a:gd name="T64" fmla="*/ 94 w 174"/>
                <a:gd name="T65" fmla="*/ 0 h 175"/>
                <a:gd name="T66" fmla="*/ 113 w 174"/>
                <a:gd name="T67" fmla="*/ 1 h 175"/>
                <a:gd name="T68" fmla="*/ 113 w 174"/>
                <a:gd name="T69" fmla="*/ 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4" h="175">
                  <a:moveTo>
                    <a:pt x="113" y="1"/>
                  </a:moveTo>
                  <a:lnTo>
                    <a:pt x="113" y="1"/>
                  </a:lnTo>
                  <a:lnTo>
                    <a:pt x="103" y="11"/>
                  </a:lnTo>
                  <a:lnTo>
                    <a:pt x="96" y="20"/>
                  </a:lnTo>
                  <a:lnTo>
                    <a:pt x="93" y="28"/>
                  </a:lnTo>
                  <a:lnTo>
                    <a:pt x="93" y="36"/>
                  </a:lnTo>
                  <a:lnTo>
                    <a:pt x="94" y="41"/>
                  </a:lnTo>
                  <a:lnTo>
                    <a:pt x="99" y="46"/>
                  </a:lnTo>
                  <a:lnTo>
                    <a:pt x="103" y="51"/>
                  </a:lnTo>
                  <a:lnTo>
                    <a:pt x="111" y="55"/>
                  </a:lnTo>
                  <a:lnTo>
                    <a:pt x="127" y="63"/>
                  </a:lnTo>
                  <a:lnTo>
                    <a:pt x="145" y="71"/>
                  </a:lnTo>
                  <a:lnTo>
                    <a:pt x="154" y="77"/>
                  </a:lnTo>
                  <a:lnTo>
                    <a:pt x="161" y="82"/>
                  </a:lnTo>
                  <a:lnTo>
                    <a:pt x="168" y="87"/>
                  </a:lnTo>
                  <a:lnTo>
                    <a:pt x="174" y="95"/>
                  </a:lnTo>
                  <a:lnTo>
                    <a:pt x="0" y="175"/>
                  </a:lnTo>
                  <a:lnTo>
                    <a:pt x="0" y="175"/>
                  </a:lnTo>
                  <a:lnTo>
                    <a:pt x="6" y="142"/>
                  </a:lnTo>
                  <a:lnTo>
                    <a:pt x="10" y="111"/>
                  </a:lnTo>
                  <a:lnTo>
                    <a:pt x="14" y="80"/>
                  </a:lnTo>
                  <a:lnTo>
                    <a:pt x="18" y="66"/>
                  </a:lnTo>
                  <a:lnTo>
                    <a:pt x="22" y="52"/>
                  </a:lnTo>
                  <a:lnTo>
                    <a:pt x="28" y="40"/>
                  </a:lnTo>
                  <a:lnTo>
                    <a:pt x="35" y="29"/>
                  </a:lnTo>
                  <a:lnTo>
                    <a:pt x="43" y="19"/>
                  </a:lnTo>
                  <a:lnTo>
                    <a:pt x="53" y="12"/>
                  </a:lnTo>
                  <a:lnTo>
                    <a:pt x="58" y="9"/>
                  </a:lnTo>
                  <a:lnTo>
                    <a:pt x="64" y="5"/>
                  </a:lnTo>
                  <a:lnTo>
                    <a:pt x="71" y="3"/>
                  </a:lnTo>
                  <a:lnTo>
                    <a:pt x="78" y="1"/>
                  </a:lnTo>
                  <a:lnTo>
                    <a:pt x="86" y="0"/>
                  </a:lnTo>
                  <a:lnTo>
                    <a:pt x="94" y="0"/>
                  </a:lnTo>
                  <a:lnTo>
                    <a:pt x="113" y="1"/>
                  </a:lnTo>
                  <a:lnTo>
                    <a:pt x="113" y="1"/>
                  </a:lnTo>
                  <a:close/>
                </a:path>
              </a:pathLst>
            </a:custGeom>
            <a:solidFill>
              <a:srgbClr val="9FA1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1003"/>
            <p:cNvSpPr>
              <a:spLocks/>
            </p:cNvSpPr>
            <p:nvPr/>
          </p:nvSpPr>
          <p:spPr bwMode="auto">
            <a:xfrm flipH="1">
              <a:off x="7897098" y="3595767"/>
              <a:ext cx="368290" cy="137284"/>
            </a:xfrm>
            <a:custGeom>
              <a:avLst/>
              <a:gdLst>
                <a:gd name="T0" fmla="*/ 170 w 358"/>
                <a:gd name="T1" fmla="*/ 150 h 150"/>
                <a:gd name="T2" fmla="*/ 0 w 358"/>
                <a:gd name="T3" fmla="*/ 81 h 150"/>
                <a:gd name="T4" fmla="*/ 189 w 358"/>
                <a:gd name="T5" fmla="*/ 0 h 150"/>
                <a:gd name="T6" fmla="*/ 358 w 358"/>
                <a:gd name="T7" fmla="*/ 63 h 150"/>
                <a:gd name="T8" fmla="*/ 170 w 358"/>
                <a:gd name="T9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8" h="150">
                  <a:moveTo>
                    <a:pt x="170" y="150"/>
                  </a:moveTo>
                  <a:lnTo>
                    <a:pt x="0" y="81"/>
                  </a:lnTo>
                  <a:lnTo>
                    <a:pt x="189" y="0"/>
                  </a:lnTo>
                  <a:lnTo>
                    <a:pt x="358" y="63"/>
                  </a:lnTo>
                  <a:lnTo>
                    <a:pt x="170" y="150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1004"/>
            <p:cNvSpPr>
              <a:spLocks noEditPoints="1"/>
            </p:cNvSpPr>
            <p:nvPr/>
          </p:nvSpPr>
          <p:spPr bwMode="auto">
            <a:xfrm flipH="1">
              <a:off x="7897098" y="3402322"/>
              <a:ext cx="224719" cy="330728"/>
            </a:xfrm>
            <a:custGeom>
              <a:avLst/>
              <a:gdLst>
                <a:gd name="T0" fmla="*/ 0 w 215"/>
                <a:gd name="T1" fmla="*/ 41 h 371"/>
                <a:gd name="T2" fmla="*/ 105 w 215"/>
                <a:gd name="T3" fmla="*/ 0 h 371"/>
                <a:gd name="T4" fmla="*/ 215 w 215"/>
                <a:gd name="T5" fmla="*/ 284 h 371"/>
                <a:gd name="T6" fmla="*/ 27 w 215"/>
                <a:gd name="T7" fmla="*/ 371 h 371"/>
                <a:gd name="T8" fmla="*/ 0 w 215"/>
                <a:gd name="T9" fmla="*/ 41 h 371"/>
                <a:gd name="T10" fmla="*/ 71 w 215"/>
                <a:gd name="T11" fmla="*/ 101 h 371"/>
                <a:gd name="T12" fmla="*/ 71 w 215"/>
                <a:gd name="T13" fmla="*/ 101 h 371"/>
                <a:gd name="T14" fmla="*/ 76 w 215"/>
                <a:gd name="T15" fmla="*/ 101 h 371"/>
                <a:gd name="T16" fmla="*/ 82 w 215"/>
                <a:gd name="T17" fmla="*/ 99 h 371"/>
                <a:gd name="T18" fmla="*/ 86 w 215"/>
                <a:gd name="T19" fmla="*/ 97 h 371"/>
                <a:gd name="T20" fmla="*/ 91 w 215"/>
                <a:gd name="T21" fmla="*/ 93 h 371"/>
                <a:gd name="T22" fmla="*/ 93 w 215"/>
                <a:gd name="T23" fmla="*/ 90 h 371"/>
                <a:gd name="T24" fmla="*/ 96 w 215"/>
                <a:gd name="T25" fmla="*/ 85 h 371"/>
                <a:gd name="T26" fmla="*/ 98 w 215"/>
                <a:gd name="T27" fmla="*/ 80 h 371"/>
                <a:gd name="T28" fmla="*/ 99 w 215"/>
                <a:gd name="T29" fmla="*/ 75 h 371"/>
                <a:gd name="T30" fmla="*/ 99 w 215"/>
                <a:gd name="T31" fmla="*/ 75 h 371"/>
                <a:gd name="T32" fmla="*/ 98 w 215"/>
                <a:gd name="T33" fmla="*/ 70 h 371"/>
                <a:gd name="T34" fmla="*/ 96 w 215"/>
                <a:gd name="T35" fmla="*/ 64 h 371"/>
                <a:gd name="T36" fmla="*/ 93 w 215"/>
                <a:gd name="T37" fmla="*/ 60 h 371"/>
                <a:gd name="T38" fmla="*/ 91 w 215"/>
                <a:gd name="T39" fmla="*/ 57 h 371"/>
                <a:gd name="T40" fmla="*/ 86 w 215"/>
                <a:gd name="T41" fmla="*/ 53 h 371"/>
                <a:gd name="T42" fmla="*/ 82 w 215"/>
                <a:gd name="T43" fmla="*/ 50 h 371"/>
                <a:gd name="T44" fmla="*/ 76 w 215"/>
                <a:gd name="T45" fmla="*/ 49 h 371"/>
                <a:gd name="T46" fmla="*/ 71 w 215"/>
                <a:gd name="T47" fmla="*/ 48 h 371"/>
                <a:gd name="T48" fmla="*/ 71 w 215"/>
                <a:gd name="T49" fmla="*/ 48 h 371"/>
                <a:gd name="T50" fmla="*/ 65 w 215"/>
                <a:gd name="T51" fmla="*/ 49 h 371"/>
                <a:gd name="T52" fmla="*/ 60 w 215"/>
                <a:gd name="T53" fmla="*/ 50 h 371"/>
                <a:gd name="T54" fmla="*/ 56 w 215"/>
                <a:gd name="T55" fmla="*/ 53 h 371"/>
                <a:gd name="T56" fmla="*/ 52 w 215"/>
                <a:gd name="T57" fmla="*/ 57 h 371"/>
                <a:gd name="T58" fmla="*/ 48 w 215"/>
                <a:gd name="T59" fmla="*/ 60 h 371"/>
                <a:gd name="T60" fmla="*/ 46 w 215"/>
                <a:gd name="T61" fmla="*/ 64 h 371"/>
                <a:gd name="T62" fmla="*/ 44 w 215"/>
                <a:gd name="T63" fmla="*/ 70 h 371"/>
                <a:gd name="T64" fmla="*/ 44 w 215"/>
                <a:gd name="T65" fmla="*/ 75 h 371"/>
                <a:gd name="T66" fmla="*/ 44 w 215"/>
                <a:gd name="T67" fmla="*/ 75 h 371"/>
                <a:gd name="T68" fmla="*/ 44 w 215"/>
                <a:gd name="T69" fmla="*/ 80 h 371"/>
                <a:gd name="T70" fmla="*/ 46 w 215"/>
                <a:gd name="T71" fmla="*/ 85 h 371"/>
                <a:gd name="T72" fmla="*/ 48 w 215"/>
                <a:gd name="T73" fmla="*/ 90 h 371"/>
                <a:gd name="T74" fmla="*/ 52 w 215"/>
                <a:gd name="T75" fmla="*/ 93 h 371"/>
                <a:gd name="T76" fmla="*/ 56 w 215"/>
                <a:gd name="T77" fmla="*/ 97 h 371"/>
                <a:gd name="T78" fmla="*/ 60 w 215"/>
                <a:gd name="T79" fmla="*/ 99 h 371"/>
                <a:gd name="T80" fmla="*/ 65 w 215"/>
                <a:gd name="T81" fmla="*/ 101 h 371"/>
                <a:gd name="T82" fmla="*/ 71 w 215"/>
                <a:gd name="T83" fmla="*/ 101 h 371"/>
                <a:gd name="T84" fmla="*/ 71 w 215"/>
                <a:gd name="T85" fmla="*/ 101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15" h="371">
                  <a:moveTo>
                    <a:pt x="0" y="41"/>
                  </a:moveTo>
                  <a:lnTo>
                    <a:pt x="105" y="0"/>
                  </a:lnTo>
                  <a:lnTo>
                    <a:pt x="215" y="284"/>
                  </a:lnTo>
                  <a:lnTo>
                    <a:pt x="27" y="371"/>
                  </a:lnTo>
                  <a:lnTo>
                    <a:pt x="0" y="41"/>
                  </a:lnTo>
                  <a:close/>
                  <a:moveTo>
                    <a:pt x="71" y="101"/>
                  </a:moveTo>
                  <a:lnTo>
                    <a:pt x="71" y="101"/>
                  </a:lnTo>
                  <a:lnTo>
                    <a:pt x="76" y="101"/>
                  </a:lnTo>
                  <a:lnTo>
                    <a:pt x="82" y="99"/>
                  </a:lnTo>
                  <a:lnTo>
                    <a:pt x="86" y="97"/>
                  </a:lnTo>
                  <a:lnTo>
                    <a:pt x="91" y="93"/>
                  </a:lnTo>
                  <a:lnTo>
                    <a:pt x="93" y="90"/>
                  </a:lnTo>
                  <a:lnTo>
                    <a:pt x="96" y="85"/>
                  </a:lnTo>
                  <a:lnTo>
                    <a:pt x="98" y="80"/>
                  </a:lnTo>
                  <a:lnTo>
                    <a:pt x="99" y="75"/>
                  </a:lnTo>
                  <a:lnTo>
                    <a:pt x="99" y="75"/>
                  </a:lnTo>
                  <a:lnTo>
                    <a:pt x="98" y="70"/>
                  </a:lnTo>
                  <a:lnTo>
                    <a:pt x="96" y="64"/>
                  </a:lnTo>
                  <a:lnTo>
                    <a:pt x="93" y="60"/>
                  </a:lnTo>
                  <a:lnTo>
                    <a:pt x="91" y="57"/>
                  </a:lnTo>
                  <a:lnTo>
                    <a:pt x="86" y="53"/>
                  </a:lnTo>
                  <a:lnTo>
                    <a:pt x="82" y="50"/>
                  </a:lnTo>
                  <a:lnTo>
                    <a:pt x="76" y="49"/>
                  </a:lnTo>
                  <a:lnTo>
                    <a:pt x="71" y="48"/>
                  </a:lnTo>
                  <a:lnTo>
                    <a:pt x="71" y="48"/>
                  </a:lnTo>
                  <a:lnTo>
                    <a:pt x="65" y="49"/>
                  </a:lnTo>
                  <a:lnTo>
                    <a:pt x="60" y="50"/>
                  </a:lnTo>
                  <a:lnTo>
                    <a:pt x="56" y="53"/>
                  </a:lnTo>
                  <a:lnTo>
                    <a:pt x="52" y="57"/>
                  </a:lnTo>
                  <a:lnTo>
                    <a:pt x="48" y="60"/>
                  </a:lnTo>
                  <a:lnTo>
                    <a:pt x="46" y="64"/>
                  </a:lnTo>
                  <a:lnTo>
                    <a:pt x="44" y="70"/>
                  </a:lnTo>
                  <a:lnTo>
                    <a:pt x="44" y="75"/>
                  </a:lnTo>
                  <a:lnTo>
                    <a:pt x="44" y="75"/>
                  </a:lnTo>
                  <a:lnTo>
                    <a:pt x="44" y="80"/>
                  </a:lnTo>
                  <a:lnTo>
                    <a:pt x="46" y="85"/>
                  </a:lnTo>
                  <a:lnTo>
                    <a:pt x="48" y="90"/>
                  </a:lnTo>
                  <a:lnTo>
                    <a:pt x="52" y="93"/>
                  </a:lnTo>
                  <a:lnTo>
                    <a:pt x="56" y="97"/>
                  </a:lnTo>
                  <a:lnTo>
                    <a:pt x="60" y="99"/>
                  </a:lnTo>
                  <a:lnTo>
                    <a:pt x="65" y="101"/>
                  </a:lnTo>
                  <a:lnTo>
                    <a:pt x="71" y="101"/>
                  </a:lnTo>
                  <a:lnTo>
                    <a:pt x="71" y="101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1005"/>
            <p:cNvSpPr>
              <a:spLocks/>
            </p:cNvSpPr>
            <p:nvPr/>
          </p:nvSpPr>
          <p:spPr bwMode="auto">
            <a:xfrm flipH="1">
              <a:off x="6168008" y="669132"/>
              <a:ext cx="5430717" cy="2127894"/>
            </a:xfrm>
            <a:custGeom>
              <a:avLst/>
              <a:gdLst>
                <a:gd name="T0" fmla="*/ 2609 w 5220"/>
                <a:gd name="T1" fmla="*/ 0 h 2387"/>
                <a:gd name="T2" fmla="*/ 5220 w 5220"/>
                <a:gd name="T3" fmla="*/ 1193 h 2387"/>
                <a:gd name="T4" fmla="*/ 2609 w 5220"/>
                <a:gd name="T5" fmla="*/ 2387 h 2387"/>
                <a:gd name="T6" fmla="*/ 0 w 5220"/>
                <a:gd name="T7" fmla="*/ 1193 h 2387"/>
                <a:gd name="T8" fmla="*/ 2609 w 5220"/>
                <a:gd name="T9" fmla="*/ 0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20" h="2387">
                  <a:moveTo>
                    <a:pt x="2609" y="0"/>
                  </a:moveTo>
                  <a:lnTo>
                    <a:pt x="5220" y="1193"/>
                  </a:lnTo>
                  <a:lnTo>
                    <a:pt x="2609" y="2387"/>
                  </a:lnTo>
                  <a:lnTo>
                    <a:pt x="0" y="1193"/>
                  </a:lnTo>
                  <a:lnTo>
                    <a:pt x="2609" y="0"/>
                  </a:lnTo>
                  <a:close/>
                </a:path>
              </a:pathLst>
            </a:custGeom>
            <a:solidFill>
              <a:srgbClr val="E9F2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1006"/>
            <p:cNvSpPr>
              <a:spLocks/>
            </p:cNvSpPr>
            <p:nvPr/>
          </p:nvSpPr>
          <p:spPr bwMode="auto">
            <a:xfrm flipH="1">
              <a:off x="6168008" y="669132"/>
              <a:ext cx="5430717" cy="2127894"/>
            </a:xfrm>
            <a:custGeom>
              <a:avLst/>
              <a:gdLst>
                <a:gd name="T0" fmla="*/ 2609 w 5220"/>
                <a:gd name="T1" fmla="*/ 0 h 2387"/>
                <a:gd name="T2" fmla="*/ 5220 w 5220"/>
                <a:gd name="T3" fmla="*/ 1193 h 2387"/>
                <a:gd name="T4" fmla="*/ 2609 w 5220"/>
                <a:gd name="T5" fmla="*/ 2387 h 2387"/>
                <a:gd name="T6" fmla="*/ 0 w 5220"/>
                <a:gd name="T7" fmla="*/ 1193 h 2387"/>
                <a:gd name="T8" fmla="*/ 2609 w 5220"/>
                <a:gd name="T9" fmla="*/ 0 h 2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20" h="2387">
                  <a:moveTo>
                    <a:pt x="2609" y="0"/>
                  </a:moveTo>
                  <a:lnTo>
                    <a:pt x="5220" y="1193"/>
                  </a:lnTo>
                  <a:lnTo>
                    <a:pt x="2609" y="2387"/>
                  </a:lnTo>
                  <a:lnTo>
                    <a:pt x="0" y="1193"/>
                  </a:lnTo>
                  <a:lnTo>
                    <a:pt x="260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1007"/>
            <p:cNvSpPr>
              <a:spLocks/>
            </p:cNvSpPr>
            <p:nvPr/>
          </p:nvSpPr>
          <p:spPr bwMode="auto">
            <a:xfrm flipH="1">
              <a:off x="6168008" y="1729959"/>
              <a:ext cx="2715359" cy="1360355"/>
            </a:xfrm>
            <a:custGeom>
              <a:avLst/>
              <a:gdLst>
                <a:gd name="T0" fmla="*/ 0 w 2611"/>
                <a:gd name="T1" fmla="*/ 1521 h 1521"/>
                <a:gd name="T2" fmla="*/ 2611 w 2611"/>
                <a:gd name="T3" fmla="*/ 328 h 1521"/>
                <a:gd name="T4" fmla="*/ 2611 w 2611"/>
                <a:gd name="T5" fmla="*/ 0 h 1521"/>
                <a:gd name="T6" fmla="*/ 0 w 2611"/>
                <a:gd name="T7" fmla="*/ 1194 h 1521"/>
                <a:gd name="T8" fmla="*/ 0 w 2611"/>
                <a:gd name="T9" fmla="*/ 1521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1" h="1521">
                  <a:moveTo>
                    <a:pt x="0" y="1521"/>
                  </a:moveTo>
                  <a:lnTo>
                    <a:pt x="2611" y="328"/>
                  </a:lnTo>
                  <a:lnTo>
                    <a:pt x="2611" y="0"/>
                  </a:lnTo>
                  <a:lnTo>
                    <a:pt x="0" y="1194"/>
                  </a:lnTo>
                  <a:lnTo>
                    <a:pt x="0" y="1521"/>
                  </a:lnTo>
                  <a:close/>
                </a:path>
              </a:pathLst>
            </a:custGeom>
            <a:solidFill>
              <a:srgbClr val="075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1008"/>
            <p:cNvSpPr>
              <a:spLocks/>
            </p:cNvSpPr>
            <p:nvPr/>
          </p:nvSpPr>
          <p:spPr bwMode="auto">
            <a:xfrm flipH="1">
              <a:off x="6168008" y="1729959"/>
              <a:ext cx="2715359" cy="1360355"/>
            </a:xfrm>
            <a:custGeom>
              <a:avLst/>
              <a:gdLst>
                <a:gd name="T0" fmla="*/ 0 w 2611"/>
                <a:gd name="T1" fmla="*/ 1521 h 1521"/>
                <a:gd name="T2" fmla="*/ 2611 w 2611"/>
                <a:gd name="T3" fmla="*/ 328 h 1521"/>
                <a:gd name="T4" fmla="*/ 2611 w 2611"/>
                <a:gd name="T5" fmla="*/ 0 h 1521"/>
                <a:gd name="T6" fmla="*/ 0 w 2611"/>
                <a:gd name="T7" fmla="*/ 1194 h 1521"/>
                <a:gd name="T8" fmla="*/ 0 w 2611"/>
                <a:gd name="T9" fmla="*/ 1521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1" h="1521">
                  <a:moveTo>
                    <a:pt x="0" y="1521"/>
                  </a:moveTo>
                  <a:lnTo>
                    <a:pt x="2611" y="328"/>
                  </a:lnTo>
                  <a:lnTo>
                    <a:pt x="2611" y="0"/>
                  </a:lnTo>
                  <a:lnTo>
                    <a:pt x="0" y="1194"/>
                  </a:lnTo>
                  <a:lnTo>
                    <a:pt x="0" y="15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1010"/>
            <p:cNvSpPr>
              <a:spLocks/>
            </p:cNvSpPr>
            <p:nvPr/>
          </p:nvSpPr>
          <p:spPr bwMode="auto">
            <a:xfrm flipH="1">
              <a:off x="8883366" y="1729960"/>
              <a:ext cx="2715359" cy="1360355"/>
            </a:xfrm>
            <a:custGeom>
              <a:avLst/>
              <a:gdLst>
                <a:gd name="T0" fmla="*/ 2609 w 2609"/>
                <a:gd name="T1" fmla="*/ 1521 h 1521"/>
                <a:gd name="T2" fmla="*/ 0 w 2609"/>
                <a:gd name="T3" fmla="*/ 328 h 1521"/>
                <a:gd name="T4" fmla="*/ 0 w 2609"/>
                <a:gd name="T5" fmla="*/ 0 h 1521"/>
                <a:gd name="T6" fmla="*/ 2609 w 2609"/>
                <a:gd name="T7" fmla="*/ 1194 h 1521"/>
                <a:gd name="T8" fmla="*/ 2609 w 2609"/>
                <a:gd name="T9" fmla="*/ 1521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09" h="1521">
                  <a:moveTo>
                    <a:pt x="2609" y="1521"/>
                  </a:moveTo>
                  <a:lnTo>
                    <a:pt x="0" y="328"/>
                  </a:lnTo>
                  <a:lnTo>
                    <a:pt x="0" y="0"/>
                  </a:lnTo>
                  <a:lnTo>
                    <a:pt x="2609" y="1194"/>
                  </a:lnTo>
                  <a:lnTo>
                    <a:pt x="2609" y="1521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1011"/>
            <p:cNvSpPr>
              <a:spLocks/>
            </p:cNvSpPr>
            <p:nvPr/>
          </p:nvSpPr>
          <p:spPr bwMode="auto">
            <a:xfrm flipH="1">
              <a:off x="8883366" y="1729960"/>
              <a:ext cx="2715359" cy="1360355"/>
            </a:xfrm>
            <a:custGeom>
              <a:avLst/>
              <a:gdLst>
                <a:gd name="T0" fmla="*/ 2609 w 2609"/>
                <a:gd name="T1" fmla="*/ 1521 h 1521"/>
                <a:gd name="T2" fmla="*/ 0 w 2609"/>
                <a:gd name="T3" fmla="*/ 328 h 1521"/>
                <a:gd name="T4" fmla="*/ 0 w 2609"/>
                <a:gd name="T5" fmla="*/ 0 h 1521"/>
                <a:gd name="T6" fmla="*/ 2609 w 2609"/>
                <a:gd name="T7" fmla="*/ 1194 h 1521"/>
                <a:gd name="T8" fmla="*/ 2609 w 2609"/>
                <a:gd name="T9" fmla="*/ 1521 h 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09" h="1521">
                  <a:moveTo>
                    <a:pt x="2609" y="1521"/>
                  </a:moveTo>
                  <a:lnTo>
                    <a:pt x="0" y="328"/>
                  </a:lnTo>
                  <a:lnTo>
                    <a:pt x="0" y="0"/>
                  </a:lnTo>
                  <a:lnTo>
                    <a:pt x="2609" y="1194"/>
                  </a:lnTo>
                  <a:lnTo>
                    <a:pt x="2609" y="15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1012"/>
            <p:cNvSpPr>
              <a:spLocks/>
            </p:cNvSpPr>
            <p:nvPr/>
          </p:nvSpPr>
          <p:spPr bwMode="auto">
            <a:xfrm flipH="1">
              <a:off x="8134302" y="201120"/>
              <a:ext cx="1292136" cy="1185631"/>
            </a:xfrm>
            <a:custGeom>
              <a:avLst/>
              <a:gdLst>
                <a:gd name="T0" fmla="*/ 1242 w 1242"/>
                <a:gd name="T1" fmla="*/ 1326 h 1326"/>
                <a:gd name="T2" fmla="*/ 0 w 1242"/>
                <a:gd name="T3" fmla="*/ 757 h 1326"/>
                <a:gd name="T4" fmla="*/ 0 w 1242"/>
                <a:gd name="T5" fmla="*/ 0 h 1326"/>
                <a:gd name="T6" fmla="*/ 1242 w 1242"/>
                <a:gd name="T7" fmla="*/ 568 h 1326"/>
                <a:gd name="T8" fmla="*/ 1242 w 1242"/>
                <a:gd name="T9" fmla="*/ 1326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42" h="1326">
                  <a:moveTo>
                    <a:pt x="1242" y="1326"/>
                  </a:moveTo>
                  <a:lnTo>
                    <a:pt x="0" y="757"/>
                  </a:lnTo>
                  <a:lnTo>
                    <a:pt x="0" y="0"/>
                  </a:lnTo>
                  <a:lnTo>
                    <a:pt x="1242" y="568"/>
                  </a:lnTo>
                  <a:lnTo>
                    <a:pt x="1242" y="1326"/>
                  </a:lnTo>
                  <a:close/>
                </a:path>
              </a:pathLst>
            </a:custGeom>
            <a:solidFill>
              <a:srgbClr val="B9DF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1013"/>
            <p:cNvSpPr>
              <a:spLocks/>
            </p:cNvSpPr>
            <p:nvPr/>
          </p:nvSpPr>
          <p:spPr bwMode="auto">
            <a:xfrm flipH="1">
              <a:off x="8078122" y="687853"/>
              <a:ext cx="56180" cy="698898"/>
            </a:xfrm>
            <a:custGeom>
              <a:avLst/>
              <a:gdLst>
                <a:gd name="T0" fmla="*/ 52 w 52"/>
                <a:gd name="T1" fmla="*/ 0 h 780"/>
                <a:gd name="T2" fmla="*/ 0 w 52"/>
                <a:gd name="T3" fmla="*/ 22 h 780"/>
                <a:gd name="T4" fmla="*/ 0 w 52"/>
                <a:gd name="T5" fmla="*/ 780 h 780"/>
                <a:gd name="T6" fmla="*/ 52 w 52"/>
                <a:gd name="T7" fmla="*/ 757 h 780"/>
                <a:gd name="T8" fmla="*/ 52 w 52"/>
                <a:gd name="T9" fmla="*/ 0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780">
                  <a:moveTo>
                    <a:pt x="52" y="0"/>
                  </a:moveTo>
                  <a:lnTo>
                    <a:pt x="0" y="22"/>
                  </a:lnTo>
                  <a:lnTo>
                    <a:pt x="0" y="780"/>
                  </a:lnTo>
                  <a:lnTo>
                    <a:pt x="52" y="757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075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014"/>
            <p:cNvSpPr>
              <a:spLocks/>
            </p:cNvSpPr>
            <p:nvPr/>
          </p:nvSpPr>
          <p:spPr bwMode="auto">
            <a:xfrm flipH="1">
              <a:off x="8078122" y="188640"/>
              <a:ext cx="1348316" cy="517933"/>
            </a:xfrm>
            <a:custGeom>
              <a:avLst/>
              <a:gdLst>
                <a:gd name="T0" fmla="*/ 0 w 1294"/>
                <a:gd name="T1" fmla="*/ 14 h 582"/>
                <a:gd name="T2" fmla="*/ 58 w 1294"/>
                <a:gd name="T3" fmla="*/ 0 h 582"/>
                <a:gd name="T4" fmla="*/ 1294 w 1294"/>
                <a:gd name="T5" fmla="*/ 560 h 582"/>
                <a:gd name="T6" fmla="*/ 1242 w 1294"/>
                <a:gd name="T7" fmla="*/ 582 h 582"/>
                <a:gd name="T8" fmla="*/ 0 w 1294"/>
                <a:gd name="T9" fmla="*/ 14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4" h="582">
                  <a:moveTo>
                    <a:pt x="0" y="14"/>
                  </a:moveTo>
                  <a:lnTo>
                    <a:pt x="58" y="0"/>
                  </a:lnTo>
                  <a:lnTo>
                    <a:pt x="1294" y="560"/>
                  </a:lnTo>
                  <a:lnTo>
                    <a:pt x="1242" y="582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1015"/>
            <p:cNvSpPr>
              <a:spLocks/>
            </p:cNvSpPr>
            <p:nvPr/>
          </p:nvSpPr>
          <p:spPr bwMode="auto">
            <a:xfrm flipH="1">
              <a:off x="8252904" y="787695"/>
              <a:ext cx="0" cy="0"/>
            </a:xfrm>
            <a:custGeom>
              <a:avLst/>
              <a:gdLst>
                <a:gd name="T0" fmla="*/ 1 h 1"/>
                <a:gd name="T1" fmla="*/ 0 h 1"/>
                <a:gd name="T2" fmla="*/ 1 h 1"/>
                <a:gd name="T3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75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1016"/>
            <p:cNvSpPr>
              <a:spLocks/>
            </p:cNvSpPr>
            <p:nvPr/>
          </p:nvSpPr>
          <p:spPr bwMode="auto">
            <a:xfrm flipH="1">
              <a:off x="8184240" y="662892"/>
              <a:ext cx="205993" cy="268327"/>
            </a:xfrm>
            <a:custGeom>
              <a:avLst/>
              <a:gdLst>
                <a:gd name="T0" fmla="*/ 155 w 201"/>
                <a:gd name="T1" fmla="*/ 222 h 307"/>
                <a:gd name="T2" fmla="*/ 106 w 201"/>
                <a:gd name="T3" fmla="*/ 200 h 307"/>
                <a:gd name="T4" fmla="*/ 106 w 201"/>
                <a:gd name="T5" fmla="*/ 197 h 307"/>
                <a:gd name="T6" fmla="*/ 106 w 201"/>
                <a:gd name="T7" fmla="*/ 132 h 307"/>
                <a:gd name="T8" fmla="*/ 104 w 201"/>
                <a:gd name="T9" fmla="*/ 129 h 307"/>
                <a:gd name="T10" fmla="*/ 60 w 201"/>
                <a:gd name="T11" fmla="*/ 108 h 307"/>
                <a:gd name="T12" fmla="*/ 58 w 201"/>
                <a:gd name="T13" fmla="*/ 107 h 307"/>
                <a:gd name="T14" fmla="*/ 58 w 201"/>
                <a:gd name="T15" fmla="*/ 104 h 307"/>
                <a:gd name="T16" fmla="*/ 58 w 201"/>
                <a:gd name="T17" fmla="*/ 46 h 307"/>
                <a:gd name="T18" fmla="*/ 55 w 201"/>
                <a:gd name="T19" fmla="*/ 42 h 307"/>
                <a:gd name="T20" fmla="*/ 2 w 201"/>
                <a:gd name="T21" fmla="*/ 18 h 307"/>
                <a:gd name="T22" fmla="*/ 0 w 201"/>
                <a:gd name="T23" fmla="*/ 17 h 307"/>
                <a:gd name="T24" fmla="*/ 0 w 201"/>
                <a:gd name="T25" fmla="*/ 0 h 307"/>
                <a:gd name="T26" fmla="*/ 3 w 201"/>
                <a:gd name="T27" fmla="*/ 1 h 307"/>
                <a:gd name="T28" fmla="*/ 69 w 201"/>
                <a:gd name="T29" fmla="*/ 31 h 307"/>
                <a:gd name="T30" fmla="*/ 71 w 201"/>
                <a:gd name="T31" fmla="*/ 35 h 307"/>
                <a:gd name="T32" fmla="*/ 71 w 201"/>
                <a:gd name="T33" fmla="*/ 93 h 307"/>
                <a:gd name="T34" fmla="*/ 71 w 201"/>
                <a:gd name="T35" fmla="*/ 95 h 307"/>
                <a:gd name="T36" fmla="*/ 119 w 201"/>
                <a:gd name="T37" fmla="*/ 118 h 307"/>
                <a:gd name="T38" fmla="*/ 119 w 201"/>
                <a:gd name="T39" fmla="*/ 120 h 307"/>
                <a:gd name="T40" fmla="*/ 119 w 201"/>
                <a:gd name="T41" fmla="*/ 186 h 307"/>
                <a:gd name="T42" fmla="*/ 119 w 201"/>
                <a:gd name="T43" fmla="*/ 188 h 307"/>
                <a:gd name="T44" fmla="*/ 122 w 201"/>
                <a:gd name="T45" fmla="*/ 189 h 307"/>
                <a:gd name="T46" fmla="*/ 166 w 201"/>
                <a:gd name="T47" fmla="*/ 210 h 307"/>
                <a:gd name="T48" fmla="*/ 169 w 201"/>
                <a:gd name="T49" fmla="*/ 214 h 307"/>
                <a:gd name="T50" fmla="*/ 169 w 201"/>
                <a:gd name="T51" fmla="*/ 271 h 307"/>
                <a:gd name="T52" fmla="*/ 170 w 201"/>
                <a:gd name="T53" fmla="*/ 274 h 307"/>
                <a:gd name="T54" fmla="*/ 171 w 201"/>
                <a:gd name="T55" fmla="*/ 275 h 307"/>
                <a:gd name="T56" fmla="*/ 199 w 201"/>
                <a:gd name="T57" fmla="*/ 288 h 307"/>
                <a:gd name="T58" fmla="*/ 201 w 201"/>
                <a:gd name="T59" fmla="*/ 307 h 307"/>
                <a:gd name="T60" fmla="*/ 155 w 201"/>
                <a:gd name="T61" fmla="*/ 286 h 307"/>
                <a:gd name="T62" fmla="*/ 155 w 201"/>
                <a:gd name="T63" fmla="*/ 222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01" h="307">
                  <a:moveTo>
                    <a:pt x="155" y="222"/>
                  </a:moveTo>
                  <a:lnTo>
                    <a:pt x="155" y="222"/>
                  </a:lnTo>
                  <a:lnTo>
                    <a:pt x="106" y="200"/>
                  </a:lnTo>
                  <a:lnTo>
                    <a:pt x="106" y="200"/>
                  </a:lnTo>
                  <a:lnTo>
                    <a:pt x="106" y="197"/>
                  </a:lnTo>
                  <a:lnTo>
                    <a:pt x="106" y="197"/>
                  </a:lnTo>
                  <a:lnTo>
                    <a:pt x="106" y="132"/>
                  </a:lnTo>
                  <a:lnTo>
                    <a:pt x="106" y="132"/>
                  </a:lnTo>
                  <a:lnTo>
                    <a:pt x="105" y="130"/>
                  </a:lnTo>
                  <a:lnTo>
                    <a:pt x="104" y="129"/>
                  </a:lnTo>
                  <a:lnTo>
                    <a:pt x="104" y="129"/>
                  </a:lnTo>
                  <a:lnTo>
                    <a:pt x="60" y="108"/>
                  </a:lnTo>
                  <a:lnTo>
                    <a:pt x="60" y="108"/>
                  </a:lnTo>
                  <a:lnTo>
                    <a:pt x="58" y="107"/>
                  </a:lnTo>
                  <a:lnTo>
                    <a:pt x="58" y="104"/>
                  </a:lnTo>
                  <a:lnTo>
                    <a:pt x="58" y="104"/>
                  </a:lnTo>
                  <a:lnTo>
                    <a:pt x="58" y="46"/>
                  </a:lnTo>
                  <a:lnTo>
                    <a:pt x="58" y="46"/>
                  </a:lnTo>
                  <a:lnTo>
                    <a:pt x="57" y="43"/>
                  </a:lnTo>
                  <a:lnTo>
                    <a:pt x="55" y="42"/>
                  </a:lnTo>
                  <a:lnTo>
                    <a:pt x="55" y="42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0" y="17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1"/>
                  </a:lnTo>
                  <a:lnTo>
                    <a:pt x="3" y="1"/>
                  </a:lnTo>
                  <a:lnTo>
                    <a:pt x="69" y="31"/>
                  </a:lnTo>
                  <a:lnTo>
                    <a:pt x="69" y="31"/>
                  </a:lnTo>
                  <a:lnTo>
                    <a:pt x="70" y="32"/>
                  </a:lnTo>
                  <a:lnTo>
                    <a:pt x="71" y="35"/>
                  </a:lnTo>
                  <a:lnTo>
                    <a:pt x="71" y="35"/>
                  </a:lnTo>
                  <a:lnTo>
                    <a:pt x="71" y="93"/>
                  </a:lnTo>
                  <a:lnTo>
                    <a:pt x="71" y="93"/>
                  </a:lnTo>
                  <a:lnTo>
                    <a:pt x="71" y="95"/>
                  </a:lnTo>
                  <a:lnTo>
                    <a:pt x="71" y="95"/>
                  </a:lnTo>
                  <a:lnTo>
                    <a:pt x="119" y="118"/>
                  </a:lnTo>
                  <a:lnTo>
                    <a:pt x="119" y="118"/>
                  </a:lnTo>
                  <a:lnTo>
                    <a:pt x="119" y="120"/>
                  </a:lnTo>
                  <a:lnTo>
                    <a:pt x="119" y="120"/>
                  </a:lnTo>
                  <a:lnTo>
                    <a:pt x="119" y="186"/>
                  </a:lnTo>
                  <a:lnTo>
                    <a:pt x="119" y="186"/>
                  </a:lnTo>
                  <a:lnTo>
                    <a:pt x="119" y="188"/>
                  </a:lnTo>
                  <a:lnTo>
                    <a:pt x="122" y="189"/>
                  </a:lnTo>
                  <a:lnTo>
                    <a:pt x="122" y="189"/>
                  </a:lnTo>
                  <a:lnTo>
                    <a:pt x="166" y="210"/>
                  </a:lnTo>
                  <a:lnTo>
                    <a:pt x="166" y="210"/>
                  </a:lnTo>
                  <a:lnTo>
                    <a:pt x="169" y="211"/>
                  </a:lnTo>
                  <a:lnTo>
                    <a:pt x="169" y="214"/>
                  </a:lnTo>
                  <a:lnTo>
                    <a:pt x="169" y="214"/>
                  </a:lnTo>
                  <a:lnTo>
                    <a:pt x="169" y="271"/>
                  </a:lnTo>
                  <a:lnTo>
                    <a:pt x="169" y="271"/>
                  </a:lnTo>
                  <a:lnTo>
                    <a:pt x="170" y="274"/>
                  </a:lnTo>
                  <a:lnTo>
                    <a:pt x="171" y="275"/>
                  </a:lnTo>
                  <a:lnTo>
                    <a:pt x="171" y="275"/>
                  </a:lnTo>
                  <a:lnTo>
                    <a:pt x="199" y="288"/>
                  </a:lnTo>
                  <a:lnTo>
                    <a:pt x="199" y="288"/>
                  </a:lnTo>
                  <a:lnTo>
                    <a:pt x="201" y="288"/>
                  </a:lnTo>
                  <a:lnTo>
                    <a:pt x="201" y="307"/>
                  </a:lnTo>
                  <a:lnTo>
                    <a:pt x="201" y="307"/>
                  </a:lnTo>
                  <a:lnTo>
                    <a:pt x="155" y="286"/>
                  </a:lnTo>
                  <a:lnTo>
                    <a:pt x="155" y="286"/>
                  </a:lnTo>
                  <a:lnTo>
                    <a:pt x="155" y="222"/>
                  </a:lnTo>
                  <a:lnTo>
                    <a:pt x="155" y="222"/>
                  </a:lnTo>
                  <a:close/>
                </a:path>
              </a:pathLst>
            </a:custGeom>
            <a:solidFill>
              <a:srgbClr val="075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1017"/>
            <p:cNvSpPr>
              <a:spLocks/>
            </p:cNvSpPr>
            <p:nvPr/>
          </p:nvSpPr>
          <p:spPr bwMode="auto">
            <a:xfrm flipH="1">
              <a:off x="8215451" y="737774"/>
              <a:ext cx="49938" cy="68642"/>
            </a:xfrm>
            <a:custGeom>
              <a:avLst/>
              <a:gdLst>
                <a:gd name="T0" fmla="*/ 47 w 48"/>
                <a:gd name="T1" fmla="*/ 80 h 81"/>
                <a:gd name="T2" fmla="*/ 47 w 48"/>
                <a:gd name="T3" fmla="*/ 80 h 81"/>
                <a:gd name="T4" fmla="*/ 11 w 48"/>
                <a:gd name="T5" fmla="*/ 59 h 81"/>
                <a:gd name="T6" fmla="*/ 11 w 48"/>
                <a:gd name="T7" fmla="*/ 59 h 81"/>
                <a:gd name="T8" fmla="*/ 10 w 48"/>
                <a:gd name="T9" fmla="*/ 56 h 81"/>
                <a:gd name="T10" fmla="*/ 10 w 48"/>
                <a:gd name="T11" fmla="*/ 56 h 81"/>
                <a:gd name="T12" fmla="*/ 10 w 48"/>
                <a:gd name="T13" fmla="*/ 55 h 81"/>
                <a:gd name="T14" fmla="*/ 10 w 48"/>
                <a:gd name="T15" fmla="*/ 55 h 81"/>
                <a:gd name="T16" fmla="*/ 11 w 48"/>
                <a:gd name="T17" fmla="*/ 55 h 81"/>
                <a:gd name="T18" fmla="*/ 11 w 48"/>
                <a:gd name="T19" fmla="*/ 54 h 81"/>
                <a:gd name="T20" fmla="*/ 11 w 48"/>
                <a:gd name="T21" fmla="*/ 54 h 81"/>
                <a:gd name="T22" fmla="*/ 22 w 48"/>
                <a:gd name="T23" fmla="*/ 53 h 81"/>
                <a:gd name="T24" fmla="*/ 22 w 48"/>
                <a:gd name="T25" fmla="*/ 53 h 81"/>
                <a:gd name="T26" fmla="*/ 24 w 48"/>
                <a:gd name="T27" fmla="*/ 53 h 81"/>
                <a:gd name="T28" fmla="*/ 24 w 48"/>
                <a:gd name="T29" fmla="*/ 52 h 81"/>
                <a:gd name="T30" fmla="*/ 24 w 48"/>
                <a:gd name="T31" fmla="*/ 52 h 81"/>
                <a:gd name="T32" fmla="*/ 23 w 48"/>
                <a:gd name="T33" fmla="*/ 49 h 81"/>
                <a:gd name="T34" fmla="*/ 23 w 48"/>
                <a:gd name="T35" fmla="*/ 49 h 81"/>
                <a:gd name="T36" fmla="*/ 1 w 48"/>
                <a:gd name="T37" fmla="*/ 11 h 81"/>
                <a:gd name="T38" fmla="*/ 1 w 48"/>
                <a:gd name="T39" fmla="*/ 11 h 81"/>
                <a:gd name="T40" fmla="*/ 0 w 48"/>
                <a:gd name="T41" fmla="*/ 9 h 81"/>
                <a:gd name="T42" fmla="*/ 1 w 48"/>
                <a:gd name="T43" fmla="*/ 7 h 81"/>
                <a:gd name="T44" fmla="*/ 1 w 48"/>
                <a:gd name="T45" fmla="*/ 7 h 81"/>
                <a:gd name="T46" fmla="*/ 8 w 48"/>
                <a:gd name="T47" fmla="*/ 1 h 81"/>
                <a:gd name="T48" fmla="*/ 8 w 48"/>
                <a:gd name="T49" fmla="*/ 1 h 81"/>
                <a:gd name="T50" fmla="*/ 9 w 48"/>
                <a:gd name="T51" fmla="*/ 0 h 81"/>
                <a:gd name="T52" fmla="*/ 10 w 48"/>
                <a:gd name="T53" fmla="*/ 0 h 81"/>
                <a:gd name="T54" fmla="*/ 12 w 48"/>
                <a:gd name="T55" fmla="*/ 2 h 81"/>
                <a:gd name="T56" fmla="*/ 12 w 48"/>
                <a:gd name="T57" fmla="*/ 2 h 81"/>
                <a:gd name="T58" fmla="*/ 33 w 48"/>
                <a:gd name="T59" fmla="*/ 41 h 81"/>
                <a:gd name="T60" fmla="*/ 33 w 48"/>
                <a:gd name="T61" fmla="*/ 41 h 81"/>
                <a:gd name="T62" fmla="*/ 34 w 48"/>
                <a:gd name="T63" fmla="*/ 45 h 81"/>
                <a:gd name="T64" fmla="*/ 34 w 48"/>
                <a:gd name="T65" fmla="*/ 45 h 81"/>
                <a:gd name="T66" fmla="*/ 36 w 48"/>
                <a:gd name="T67" fmla="*/ 42 h 81"/>
                <a:gd name="T68" fmla="*/ 36 w 48"/>
                <a:gd name="T69" fmla="*/ 42 h 81"/>
                <a:gd name="T70" fmla="*/ 41 w 48"/>
                <a:gd name="T71" fmla="*/ 28 h 81"/>
                <a:gd name="T72" fmla="*/ 41 w 48"/>
                <a:gd name="T73" fmla="*/ 28 h 81"/>
                <a:gd name="T74" fmla="*/ 42 w 48"/>
                <a:gd name="T75" fmla="*/ 27 h 81"/>
                <a:gd name="T76" fmla="*/ 42 w 48"/>
                <a:gd name="T77" fmla="*/ 27 h 81"/>
                <a:gd name="T78" fmla="*/ 43 w 48"/>
                <a:gd name="T79" fmla="*/ 31 h 81"/>
                <a:gd name="T80" fmla="*/ 43 w 48"/>
                <a:gd name="T81" fmla="*/ 31 h 81"/>
                <a:gd name="T82" fmla="*/ 46 w 48"/>
                <a:gd name="T83" fmla="*/ 46 h 81"/>
                <a:gd name="T84" fmla="*/ 46 w 48"/>
                <a:gd name="T85" fmla="*/ 46 h 81"/>
                <a:gd name="T86" fmla="*/ 48 w 48"/>
                <a:gd name="T87" fmla="*/ 79 h 81"/>
                <a:gd name="T88" fmla="*/ 48 w 48"/>
                <a:gd name="T89" fmla="*/ 79 h 81"/>
                <a:gd name="T90" fmla="*/ 48 w 48"/>
                <a:gd name="T91" fmla="*/ 81 h 81"/>
                <a:gd name="T92" fmla="*/ 47 w 48"/>
                <a:gd name="T93" fmla="*/ 80 h 81"/>
                <a:gd name="T94" fmla="*/ 47 w 48"/>
                <a:gd name="T95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8" h="81">
                  <a:moveTo>
                    <a:pt x="47" y="80"/>
                  </a:moveTo>
                  <a:lnTo>
                    <a:pt x="47" y="80"/>
                  </a:lnTo>
                  <a:lnTo>
                    <a:pt x="11" y="59"/>
                  </a:lnTo>
                  <a:lnTo>
                    <a:pt x="11" y="59"/>
                  </a:lnTo>
                  <a:lnTo>
                    <a:pt x="10" y="56"/>
                  </a:lnTo>
                  <a:lnTo>
                    <a:pt x="10" y="56"/>
                  </a:lnTo>
                  <a:lnTo>
                    <a:pt x="10" y="55"/>
                  </a:lnTo>
                  <a:lnTo>
                    <a:pt x="10" y="55"/>
                  </a:lnTo>
                  <a:lnTo>
                    <a:pt x="11" y="55"/>
                  </a:lnTo>
                  <a:lnTo>
                    <a:pt x="11" y="54"/>
                  </a:lnTo>
                  <a:lnTo>
                    <a:pt x="11" y="54"/>
                  </a:lnTo>
                  <a:lnTo>
                    <a:pt x="22" y="53"/>
                  </a:lnTo>
                  <a:lnTo>
                    <a:pt x="22" y="53"/>
                  </a:lnTo>
                  <a:lnTo>
                    <a:pt x="24" y="53"/>
                  </a:lnTo>
                  <a:lnTo>
                    <a:pt x="24" y="52"/>
                  </a:lnTo>
                  <a:lnTo>
                    <a:pt x="24" y="52"/>
                  </a:lnTo>
                  <a:lnTo>
                    <a:pt x="23" y="49"/>
                  </a:lnTo>
                  <a:lnTo>
                    <a:pt x="23" y="49"/>
                  </a:lnTo>
                  <a:lnTo>
                    <a:pt x="1" y="11"/>
                  </a:lnTo>
                  <a:lnTo>
                    <a:pt x="1" y="11"/>
                  </a:lnTo>
                  <a:lnTo>
                    <a:pt x="0" y="9"/>
                  </a:lnTo>
                  <a:lnTo>
                    <a:pt x="1" y="7"/>
                  </a:lnTo>
                  <a:lnTo>
                    <a:pt x="1" y="7"/>
                  </a:lnTo>
                  <a:lnTo>
                    <a:pt x="8" y="1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33" y="41"/>
                  </a:lnTo>
                  <a:lnTo>
                    <a:pt x="33" y="41"/>
                  </a:lnTo>
                  <a:lnTo>
                    <a:pt x="34" y="45"/>
                  </a:lnTo>
                  <a:lnTo>
                    <a:pt x="34" y="45"/>
                  </a:lnTo>
                  <a:lnTo>
                    <a:pt x="36" y="42"/>
                  </a:lnTo>
                  <a:lnTo>
                    <a:pt x="36" y="42"/>
                  </a:lnTo>
                  <a:lnTo>
                    <a:pt x="41" y="28"/>
                  </a:lnTo>
                  <a:lnTo>
                    <a:pt x="41" y="28"/>
                  </a:lnTo>
                  <a:lnTo>
                    <a:pt x="42" y="27"/>
                  </a:lnTo>
                  <a:lnTo>
                    <a:pt x="42" y="27"/>
                  </a:lnTo>
                  <a:lnTo>
                    <a:pt x="43" y="31"/>
                  </a:lnTo>
                  <a:lnTo>
                    <a:pt x="43" y="31"/>
                  </a:lnTo>
                  <a:lnTo>
                    <a:pt x="46" y="46"/>
                  </a:lnTo>
                  <a:lnTo>
                    <a:pt x="46" y="46"/>
                  </a:lnTo>
                  <a:lnTo>
                    <a:pt x="48" y="79"/>
                  </a:lnTo>
                  <a:lnTo>
                    <a:pt x="48" y="79"/>
                  </a:lnTo>
                  <a:lnTo>
                    <a:pt x="48" y="81"/>
                  </a:lnTo>
                  <a:lnTo>
                    <a:pt x="47" y="80"/>
                  </a:lnTo>
                  <a:lnTo>
                    <a:pt x="47" y="80"/>
                  </a:lnTo>
                  <a:close/>
                </a:path>
              </a:pathLst>
            </a:custGeom>
            <a:solidFill>
              <a:srgbClr val="075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27" name="Picture 101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8702343" y="906258"/>
              <a:ext cx="1067417" cy="424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8" name="Freeform 1019"/>
            <p:cNvSpPr>
              <a:spLocks/>
            </p:cNvSpPr>
            <p:nvPr/>
          </p:nvSpPr>
          <p:spPr bwMode="auto">
            <a:xfrm flipH="1">
              <a:off x="9014453" y="1243227"/>
              <a:ext cx="49938" cy="68642"/>
            </a:xfrm>
            <a:custGeom>
              <a:avLst/>
              <a:gdLst>
                <a:gd name="T0" fmla="*/ 53 w 53"/>
                <a:gd name="T1" fmla="*/ 0 h 76"/>
                <a:gd name="T2" fmla="*/ 53 w 53"/>
                <a:gd name="T3" fmla="*/ 63 h 76"/>
                <a:gd name="T4" fmla="*/ 53 w 53"/>
                <a:gd name="T5" fmla="*/ 63 h 76"/>
                <a:gd name="T6" fmla="*/ 52 w 53"/>
                <a:gd name="T7" fmla="*/ 66 h 76"/>
                <a:gd name="T8" fmla="*/ 51 w 53"/>
                <a:gd name="T9" fmla="*/ 68 h 76"/>
                <a:gd name="T10" fmla="*/ 48 w 53"/>
                <a:gd name="T11" fmla="*/ 70 h 76"/>
                <a:gd name="T12" fmla="*/ 45 w 53"/>
                <a:gd name="T13" fmla="*/ 72 h 76"/>
                <a:gd name="T14" fmla="*/ 36 w 53"/>
                <a:gd name="T15" fmla="*/ 75 h 76"/>
                <a:gd name="T16" fmla="*/ 26 w 53"/>
                <a:gd name="T17" fmla="*/ 76 h 76"/>
                <a:gd name="T18" fmla="*/ 26 w 53"/>
                <a:gd name="T19" fmla="*/ 76 h 76"/>
                <a:gd name="T20" fmla="*/ 16 w 53"/>
                <a:gd name="T21" fmla="*/ 75 h 76"/>
                <a:gd name="T22" fmla="*/ 8 w 53"/>
                <a:gd name="T23" fmla="*/ 72 h 76"/>
                <a:gd name="T24" fmla="*/ 5 w 53"/>
                <a:gd name="T25" fmla="*/ 70 h 76"/>
                <a:gd name="T26" fmla="*/ 2 w 53"/>
                <a:gd name="T27" fmla="*/ 68 h 76"/>
                <a:gd name="T28" fmla="*/ 0 w 53"/>
                <a:gd name="T29" fmla="*/ 66 h 76"/>
                <a:gd name="T30" fmla="*/ 0 w 53"/>
                <a:gd name="T31" fmla="*/ 63 h 76"/>
                <a:gd name="T32" fmla="*/ 0 w 53"/>
                <a:gd name="T33" fmla="*/ 0 h 76"/>
                <a:gd name="T34" fmla="*/ 0 w 53"/>
                <a:gd name="T35" fmla="*/ 0 h 76"/>
                <a:gd name="T36" fmla="*/ 6 w 53"/>
                <a:gd name="T37" fmla="*/ 2 h 76"/>
                <a:gd name="T38" fmla="*/ 12 w 53"/>
                <a:gd name="T39" fmla="*/ 5 h 76"/>
                <a:gd name="T40" fmla="*/ 19 w 53"/>
                <a:gd name="T41" fmla="*/ 6 h 76"/>
                <a:gd name="T42" fmla="*/ 26 w 53"/>
                <a:gd name="T43" fmla="*/ 6 h 76"/>
                <a:gd name="T44" fmla="*/ 33 w 53"/>
                <a:gd name="T45" fmla="*/ 6 h 76"/>
                <a:gd name="T46" fmla="*/ 39 w 53"/>
                <a:gd name="T47" fmla="*/ 5 h 76"/>
                <a:gd name="T48" fmla="*/ 46 w 53"/>
                <a:gd name="T49" fmla="*/ 4 h 76"/>
                <a:gd name="T50" fmla="*/ 53 w 53"/>
                <a:gd name="T51" fmla="*/ 0 h 76"/>
                <a:gd name="T52" fmla="*/ 53 w 53"/>
                <a:gd name="T53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3" h="76">
                  <a:moveTo>
                    <a:pt x="53" y="0"/>
                  </a:moveTo>
                  <a:lnTo>
                    <a:pt x="53" y="63"/>
                  </a:lnTo>
                  <a:lnTo>
                    <a:pt x="53" y="63"/>
                  </a:lnTo>
                  <a:lnTo>
                    <a:pt x="52" y="66"/>
                  </a:lnTo>
                  <a:lnTo>
                    <a:pt x="51" y="68"/>
                  </a:lnTo>
                  <a:lnTo>
                    <a:pt x="48" y="70"/>
                  </a:lnTo>
                  <a:lnTo>
                    <a:pt x="45" y="72"/>
                  </a:lnTo>
                  <a:lnTo>
                    <a:pt x="36" y="75"/>
                  </a:lnTo>
                  <a:lnTo>
                    <a:pt x="26" y="76"/>
                  </a:lnTo>
                  <a:lnTo>
                    <a:pt x="26" y="76"/>
                  </a:lnTo>
                  <a:lnTo>
                    <a:pt x="16" y="75"/>
                  </a:lnTo>
                  <a:lnTo>
                    <a:pt x="8" y="72"/>
                  </a:lnTo>
                  <a:lnTo>
                    <a:pt x="5" y="70"/>
                  </a:lnTo>
                  <a:lnTo>
                    <a:pt x="2" y="68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2"/>
                  </a:lnTo>
                  <a:lnTo>
                    <a:pt x="12" y="5"/>
                  </a:lnTo>
                  <a:lnTo>
                    <a:pt x="19" y="6"/>
                  </a:lnTo>
                  <a:lnTo>
                    <a:pt x="26" y="6"/>
                  </a:lnTo>
                  <a:lnTo>
                    <a:pt x="33" y="6"/>
                  </a:lnTo>
                  <a:lnTo>
                    <a:pt x="39" y="5"/>
                  </a:lnTo>
                  <a:lnTo>
                    <a:pt x="46" y="4"/>
                  </a:lnTo>
                  <a:lnTo>
                    <a:pt x="53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C277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1020"/>
            <p:cNvSpPr>
              <a:spLocks/>
            </p:cNvSpPr>
            <p:nvPr/>
          </p:nvSpPr>
          <p:spPr bwMode="auto">
            <a:xfrm flipH="1">
              <a:off x="8746038" y="1143385"/>
              <a:ext cx="56180" cy="62402"/>
            </a:xfrm>
            <a:custGeom>
              <a:avLst/>
              <a:gdLst>
                <a:gd name="T0" fmla="*/ 52 w 52"/>
                <a:gd name="T1" fmla="*/ 0 h 67"/>
                <a:gd name="T2" fmla="*/ 52 w 52"/>
                <a:gd name="T3" fmla="*/ 55 h 67"/>
                <a:gd name="T4" fmla="*/ 52 w 52"/>
                <a:gd name="T5" fmla="*/ 55 h 67"/>
                <a:gd name="T6" fmla="*/ 52 w 52"/>
                <a:gd name="T7" fmla="*/ 57 h 67"/>
                <a:gd name="T8" fmla="*/ 50 w 52"/>
                <a:gd name="T9" fmla="*/ 61 h 67"/>
                <a:gd name="T10" fmla="*/ 47 w 52"/>
                <a:gd name="T11" fmla="*/ 62 h 67"/>
                <a:gd name="T12" fmla="*/ 45 w 52"/>
                <a:gd name="T13" fmla="*/ 64 h 67"/>
                <a:gd name="T14" fmla="*/ 36 w 52"/>
                <a:gd name="T15" fmla="*/ 66 h 67"/>
                <a:gd name="T16" fmla="*/ 26 w 52"/>
                <a:gd name="T17" fmla="*/ 67 h 67"/>
                <a:gd name="T18" fmla="*/ 26 w 52"/>
                <a:gd name="T19" fmla="*/ 67 h 67"/>
                <a:gd name="T20" fmla="*/ 16 w 52"/>
                <a:gd name="T21" fmla="*/ 66 h 67"/>
                <a:gd name="T22" fmla="*/ 7 w 52"/>
                <a:gd name="T23" fmla="*/ 64 h 67"/>
                <a:gd name="T24" fmla="*/ 4 w 52"/>
                <a:gd name="T25" fmla="*/ 62 h 67"/>
                <a:gd name="T26" fmla="*/ 1 w 52"/>
                <a:gd name="T27" fmla="*/ 61 h 67"/>
                <a:gd name="T28" fmla="*/ 0 w 52"/>
                <a:gd name="T29" fmla="*/ 57 h 67"/>
                <a:gd name="T30" fmla="*/ 0 w 52"/>
                <a:gd name="T31" fmla="*/ 55 h 67"/>
                <a:gd name="T32" fmla="*/ 0 w 52"/>
                <a:gd name="T33" fmla="*/ 12 h 67"/>
                <a:gd name="T34" fmla="*/ 0 w 52"/>
                <a:gd name="T35" fmla="*/ 12 h 67"/>
                <a:gd name="T36" fmla="*/ 6 w 52"/>
                <a:gd name="T37" fmla="*/ 13 h 67"/>
                <a:gd name="T38" fmla="*/ 12 w 52"/>
                <a:gd name="T39" fmla="*/ 13 h 67"/>
                <a:gd name="T40" fmla="*/ 20 w 52"/>
                <a:gd name="T41" fmla="*/ 13 h 67"/>
                <a:gd name="T42" fmla="*/ 27 w 52"/>
                <a:gd name="T43" fmla="*/ 12 h 67"/>
                <a:gd name="T44" fmla="*/ 34 w 52"/>
                <a:gd name="T45" fmla="*/ 10 h 67"/>
                <a:gd name="T46" fmla="*/ 40 w 52"/>
                <a:gd name="T47" fmla="*/ 8 h 67"/>
                <a:gd name="T48" fmla="*/ 46 w 52"/>
                <a:gd name="T49" fmla="*/ 5 h 67"/>
                <a:gd name="T50" fmla="*/ 52 w 52"/>
                <a:gd name="T51" fmla="*/ 0 h 67"/>
                <a:gd name="T52" fmla="*/ 52 w 52"/>
                <a:gd name="T5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2" h="67">
                  <a:moveTo>
                    <a:pt x="52" y="0"/>
                  </a:moveTo>
                  <a:lnTo>
                    <a:pt x="52" y="55"/>
                  </a:lnTo>
                  <a:lnTo>
                    <a:pt x="52" y="55"/>
                  </a:lnTo>
                  <a:lnTo>
                    <a:pt x="52" y="57"/>
                  </a:lnTo>
                  <a:lnTo>
                    <a:pt x="50" y="61"/>
                  </a:lnTo>
                  <a:lnTo>
                    <a:pt x="47" y="62"/>
                  </a:lnTo>
                  <a:lnTo>
                    <a:pt x="45" y="64"/>
                  </a:lnTo>
                  <a:lnTo>
                    <a:pt x="36" y="66"/>
                  </a:lnTo>
                  <a:lnTo>
                    <a:pt x="26" y="67"/>
                  </a:lnTo>
                  <a:lnTo>
                    <a:pt x="26" y="67"/>
                  </a:lnTo>
                  <a:lnTo>
                    <a:pt x="16" y="66"/>
                  </a:lnTo>
                  <a:lnTo>
                    <a:pt x="7" y="64"/>
                  </a:lnTo>
                  <a:lnTo>
                    <a:pt x="4" y="62"/>
                  </a:lnTo>
                  <a:lnTo>
                    <a:pt x="1" y="61"/>
                  </a:lnTo>
                  <a:lnTo>
                    <a:pt x="0" y="57"/>
                  </a:lnTo>
                  <a:lnTo>
                    <a:pt x="0" y="55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6" y="13"/>
                  </a:lnTo>
                  <a:lnTo>
                    <a:pt x="12" y="13"/>
                  </a:lnTo>
                  <a:lnTo>
                    <a:pt x="20" y="13"/>
                  </a:lnTo>
                  <a:lnTo>
                    <a:pt x="27" y="12"/>
                  </a:lnTo>
                  <a:lnTo>
                    <a:pt x="34" y="10"/>
                  </a:lnTo>
                  <a:lnTo>
                    <a:pt x="40" y="8"/>
                  </a:lnTo>
                  <a:lnTo>
                    <a:pt x="46" y="5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C277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1021"/>
            <p:cNvSpPr>
              <a:spLocks/>
            </p:cNvSpPr>
            <p:nvPr/>
          </p:nvSpPr>
          <p:spPr bwMode="auto">
            <a:xfrm flipH="1">
              <a:off x="9676126" y="1012341"/>
              <a:ext cx="49938" cy="37441"/>
            </a:xfrm>
            <a:custGeom>
              <a:avLst/>
              <a:gdLst>
                <a:gd name="T0" fmla="*/ 43 w 53"/>
                <a:gd name="T1" fmla="*/ 6 h 42"/>
                <a:gd name="T2" fmla="*/ 43 w 53"/>
                <a:gd name="T3" fmla="*/ 6 h 42"/>
                <a:gd name="T4" fmla="*/ 53 w 53"/>
                <a:gd name="T5" fmla="*/ 1 h 42"/>
                <a:gd name="T6" fmla="*/ 53 w 53"/>
                <a:gd name="T7" fmla="*/ 30 h 42"/>
                <a:gd name="T8" fmla="*/ 53 w 53"/>
                <a:gd name="T9" fmla="*/ 30 h 42"/>
                <a:gd name="T10" fmla="*/ 53 w 53"/>
                <a:gd name="T11" fmla="*/ 33 h 42"/>
                <a:gd name="T12" fmla="*/ 51 w 53"/>
                <a:gd name="T13" fmla="*/ 35 h 42"/>
                <a:gd name="T14" fmla="*/ 48 w 53"/>
                <a:gd name="T15" fmla="*/ 37 h 42"/>
                <a:gd name="T16" fmla="*/ 45 w 53"/>
                <a:gd name="T17" fmla="*/ 39 h 42"/>
                <a:gd name="T18" fmla="*/ 37 w 53"/>
                <a:gd name="T19" fmla="*/ 41 h 42"/>
                <a:gd name="T20" fmla="*/ 27 w 53"/>
                <a:gd name="T21" fmla="*/ 42 h 42"/>
                <a:gd name="T22" fmla="*/ 27 w 53"/>
                <a:gd name="T23" fmla="*/ 42 h 42"/>
                <a:gd name="T24" fmla="*/ 17 w 53"/>
                <a:gd name="T25" fmla="*/ 41 h 42"/>
                <a:gd name="T26" fmla="*/ 8 w 53"/>
                <a:gd name="T27" fmla="*/ 39 h 42"/>
                <a:gd name="T28" fmla="*/ 5 w 53"/>
                <a:gd name="T29" fmla="*/ 37 h 42"/>
                <a:gd name="T30" fmla="*/ 2 w 53"/>
                <a:gd name="T31" fmla="*/ 35 h 42"/>
                <a:gd name="T32" fmla="*/ 1 w 53"/>
                <a:gd name="T33" fmla="*/ 33 h 42"/>
                <a:gd name="T34" fmla="*/ 0 w 53"/>
                <a:gd name="T35" fmla="*/ 30 h 42"/>
                <a:gd name="T36" fmla="*/ 0 w 53"/>
                <a:gd name="T37" fmla="*/ 0 h 42"/>
                <a:gd name="T38" fmla="*/ 0 w 53"/>
                <a:gd name="T39" fmla="*/ 0 h 42"/>
                <a:gd name="T40" fmla="*/ 10 w 53"/>
                <a:gd name="T41" fmla="*/ 4 h 42"/>
                <a:gd name="T42" fmla="*/ 21 w 53"/>
                <a:gd name="T43" fmla="*/ 7 h 42"/>
                <a:gd name="T44" fmla="*/ 33 w 53"/>
                <a:gd name="T45" fmla="*/ 7 h 42"/>
                <a:gd name="T46" fmla="*/ 43 w 53"/>
                <a:gd name="T47" fmla="*/ 6 h 42"/>
                <a:gd name="T48" fmla="*/ 43 w 53"/>
                <a:gd name="T49" fmla="*/ 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3" h="42">
                  <a:moveTo>
                    <a:pt x="43" y="6"/>
                  </a:moveTo>
                  <a:lnTo>
                    <a:pt x="43" y="6"/>
                  </a:lnTo>
                  <a:lnTo>
                    <a:pt x="53" y="1"/>
                  </a:lnTo>
                  <a:lnTo>
                    <a:pt x="53" y="30"/>
                  </a:lnTo>
                  <a:lnTo>
                    <a:pt x="53" y="30"/>
                  </a:lnTo>
                  <a:lnTo>
                    <a:pt x="53" y="33"/>
                  </a:lnTo>
                  <a:lnTo>
                    <a:pt x="51" y="35"/>
                  </a:lnTo>
                  <a:lnTo>
                    <a:pt x="48" y="37"/>
                  </a:lnTo>
                  <a:lnTo>
                    <a:pt x="45" y="39"/>
                  </a:lnTo>
                  <a:lnTo>
                    <a:pt x="37" y="41"/>
                  </a:lnTo>
                  <a:lnTo>
                    <a:pt x="27" y="42"/>
                  </a:lnTo>
                  <a:lnTo>
                    <a:pt x="27" y="42"/>
                  </a:lnTo>
                  <a:lnTo>
                    <a:pt x="17" y="41"/>
                  </a:lnTo>
                  <a:lnTo>
                    <a:pt x="8" y="39"/>
                  </a:lnTo>
                  <a:lnTo>
                    <a:pt x="5" y="37"/>
                  </a:lnTo>
                  <a:lnTo>
                    <a:pt x="2" y="35"/>
                  </a:lnTo>
                  <a:lnTo>
                    <a:pt x="1" y="33"/>
                  </a:lnTo>
                  <a:lnTo>
                    <a:pt x="0" y="3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4"/>
                  </a:lnTo>
                  <a:lnTo>
                    <a:pt x="21" y="7"/>
                  </a:lnTo>
                  <a:lnTo>
                    <a:pt x="33" y="7"/>
                  </a:lnTo>
                  <a:lnTo>
                    <a:pt x="43" y="6"/>
                  </a:lnTo>
                  <a:lnTo>
                    <a:pt x="43" y="6"/>
                  </a:lnTo>
                  <a:close/>
                </a:path>
              </a:pathLst>
            </a:custGeom>
            <a:solidFill>
              <a:srgbClr val="C277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1022"/>
            <p:cNvSpPr>
              <a:spLocks/>
            </p:cNvSpPr>
            <p:nvPr/>
          </p:nvSpPr>
          <p:spPr bwMode="auto">
            <a:xfrm flipH="1">
              <a:off x="8708585" y="407046"/>
              <a:ext cx="1054932" cy="418091"/>
            </a:xfrm>
            <a:custGeom>
              <a:avLst/>
              <a:gdLst>
                <a:gd name="T0" fmla="*/ 321 w 1020"/>
                <a:gd name="T1" fmla="*/ 0 h 467"/>
                <a:gd name="T2" fmla="*/ 0 w 1020"/>
                <a:gd name="T3" fmla="*/ 146 h 467"/>
                <a:gd name="T4" fmla="*/ 699 w 1020"/>
                <a:gd name="T5" fmla="*/ 467 h 467"/>
                <a:gd name="T6" fmla="*/ 1020 w 1020"/>
                <a:gd name="T7" fmla="*/ 320 h 467"/>
                <a:gd name="T8" fmla="*/ 321 w 1020"/>
                <a:gd name="T9" fmla="*/ 0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0" h="467">
                  <a:moveTo>
                    <a:pt x="321" y="0"/>
                  </a:moveTo>
                  <a:lnTo>
                    <a:pt x="0" y="146"/>
                  </a:lnTo>
                  <a:lnTo>
                    <a:pt x="699" y="467"/>
                  </a:lnTo>
                  <a:lnTo>
                    <a:pt x="1020" y="320"/>
                  </a:lnTo>
                  <a:lnTo>
                    <a:pt x="321" y="0"/>
                  </a:lnTo>
                  <a:close/>
                </a:path>
              </a:pathLst>
            </a:custGeom>
            <a:solidFill>
              <a:srgbClr val="F37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1023"/>
            <p:cNvSpPr>
              <a:spLocks/>
            </p:cNvSpPr>
            <p:nvPr/>
          </p:nvSpPr>
          <p:spPr bwMode="auto">
            <a:xfrm flipH="1">
              <a:off x="9039422" y="538089"/>
              <a:ext cx="724096" cy="748819"/>
            </a:xfrm>
            <a:custGeom>
              <a:avLst/>
              <a:gdLst>
                <a:gd name="T0" fmla="*/ 699 w 699"/>
                <a:gd name="T1" fmla="*/ 839 h 839"/>
                <a:gd name="T2" fmla="*/ 0 w 699"/>
                <a:gd name="T3" fmla="*/ 519 h 839"/>
                <a:gd name="T4" fmla="*/ 0 w 699"/>
                <a:gd name="T5" fmla="*/ 0 h 839"/>
                <a:gd name="T6" fmla="*/ 699 w 699"/>
                <a:gd name="T7" fmla="*/ 321 h 839"/>
                <a:gd name="T8" fmla="*/ 699 w 699"/>
                <a:gd name="T9" fmla="*/ 839 h 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839">
                  <a:moveTo>
                    <a:pt x="699" y="839"/>
                  </a:moveTo>
                  <a:lnTo>
                    <a:pt x="0" y="519"/>
                  </a:lnTo>
                  <a:lnTo>
                    <a:pt x="0" y="0"/>
                  </a:lnTo>
                  <a:lnTo>
                    <a:pt x="699" y="321"/>
                  </a:lnTo>
                  <a:lnTo>
                    <a:pt x="699" y="839"/>
                  </a:lnTo>
                  <a:close/>
                </a:path>
              </a:pathLst>
            </a:custGeom>
            <a:solidFill>
              <a:srgbClr val="D955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1024"/>
            <p:cNvSpPr>
              <a:spLocks/>
            </p:cNvSpPr>
            <p:nvPr/>
          </p:nvSpPr>
          <p:spPr bwMode="auto">
            <a:xfrm flipH="1">
              <a:off x="8708585" y="694093"/>
              <a:ext cx="330837" cy="592815"/>
            </a:xfrm>
            <a:custGeom>
              <a:avLst/>
              <a:gdLst>
                <a:gd name="T0" fmla="*/ 0 w 321"/>
                <a:gd name="T1" fmla="*/ 665 h 665"/>
                <a:gd name="T2" fmla="*/ 321 w 321"/>
                <a:gd name="T3" fmla="*/ 519 h 665"/>
                <a:gd name="T4" fmla="*/ 321 w 321"/>
                <a:gd name="T5" fmla="*/ 0 h 665"/>
                <a:gd name="T6" fmla="*/ 0 w 321"/>
                <a:gd name="T7" fmla="*/ 147 h 665"/>
                <a:gd name="T8" fmla="*/ 0 w 321"/>
                <a:gd name="T9" fmla="*/ 665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1" h="665">
                  <a:moveTo>
                    <a:pt x="0" y="665"/>
                  </a:moveTo>
                  <a:lnTo>
                    <a:pt x="321" y="519"/>
                  </a:lnTo>
                  <a:lnTo>
                    <a:pt x="321" y="0"/>
                  </a:lnTo>
                  <a:lnTo>
                    <a:pt x="0" y="147"/>
                  </a:lnTo>
                  <a:lnTo>
                    <a:pt x="0" y="665"/>
                  </a:lnTo>
                  <a:close/>
                </a:path>
              </a:pathLst>
            </a:custGeom>
            <a:solidFill>
              <a:srgbClr val="E466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1025"/>
            <p:cNvSpPr>
              <a:spLocks/>
            </p:cNvSpPr>
            <p:nvPr/>
          </p:nvSpPr>
          <p:spPr bwMode="auto">
            <a:xfrm flipH="1">
              <a:off x="9070633" y="588010"/>
              <a:ext cx="661674" cy="361929"/>
            </a:xfrm>
            <a:custGeom>
              <a:avLst/>
              <a:gdLst>
                <a:gd name="T0" fmla="*/ 635 w 635"/>
                <a:gd name="T1" fmla="*/ 409 h 409"/>
                <a:gd name="T2" fmla="*/ 0 w 635"/>
                <a:gd name="T3" fmla="*/ 118 h 409"/>
                <a:gd name="T4" fmla="*/ 0 w 635"/>
                <a:gd name="T5" fmla="*/ 0 h 409"/>
                <a:gd name="T6" fmla="*/ 635 w 635"/>
                <a:gd name="T7" fmla="*/ 292 h 409"/>
                <a:gd name="T8" fmla="*/ 635 w 635"/>
                <a:gd name="T9" fmla="*/ 409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5" h="409">
                  <a:moveTo>
                    <a:pt x="635" y="409"/>
                  </a:moveTo>
                  <a:lnTo>
                    <a:pt x="0" y="118"/>
                  </a:lnTo>
                  <a:lnTo>
                    <a:pt x="0" y="0"/>
                  </a:lnTo>
                  <a:lnTo>
                    <a:pt x="635" y="292"/>
                  </a:lnTo>
                  <a:lnTo>
                    <a:pt x="635" y="409"/>
                  </a:lnTo>
                  <a:close/>
                </a:path>
              </a:pathLst>
            </a:custGeom>
            <a:solidFill>
              <a:srgbClr val="F37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1026"/>
            <p:cNvSpPr>
              <a:spLocks noEditPoints="1"/>
            </p:cNvSpPr>
            <p:nvPr/>
          </p:nvSpPr>
          <p:spPr bwMode="auto">
            <a:xfrm flipH="1">
              <a:off x="9070633" y="731534"/>
              <a:ext cx="661674" cy="511693"/>
            </a:xfrm>
            <a:custGeom>
              <a:avLst/>
              <a:gdLst>
                <a:gd name="T0" fmla="*/ 4 w 635"/>
                <a:gd name="T1" fmla="*/ 8 h 571"/>
                <a:gd name="T2" fmla="*/ 4 w 635"/>
                <a:gd name="T3" fmla="*/ 276 h 571"/>
                <a:gd name="T4" fmla="*/ 629 w 635"/>
                <a:gd name="T5" fmla="*/ 563 h 571"/>
                <a:gd name="T6" fmla="*/ 629 w 635"/>
                <a:gd name="T7" fmla="*/ 295 h 571"/>
                <a:gd name="T8" fmla="*/ 4 w 635"/>
                <a:gd name="T9" fmla="*/ 8 h 571"/>
                <a:gd name="T10" fmla="*/ 0 w 635"/>
                <a:gd name="T11" fmla="*/ 0 h 571"/>
                <a:gd name="T12" fmla="*/ 635 w 635"/>
                <a:gd name="T13" fmla="*/ 290 h 571"/>
                <a:gd name="T14" fmla="*/ 635 w 635"/>
                <a:gd name="T15" fmla="*/ 571 h 571"/>
                <a:gd name="T16" fmla="*/ 0 w 635"/>
                <a:gd name="T17" fmla="*/ 281 h 571"/>
                <a:gd name="T18" fmla="*/ 0 w 635"/>
                <a:gd name="T19" fmla="*/ 0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35" h="571">
                  <a:moveTo>
                    <a:pt x="4" y="8"/>
                  </a:moveTo>
                  <a:lnTo>
                    <a:pt x="4" y="276"/>
                  </a:lnTo>
                  <a:lnTo>
                    <a:pt x="629" y="563"/>
                  </a:lnTo>
                  <a:lnTo>
                    <a:pt x="629" y="295"/>
                  </a:lnTo>
                  <a:lnTo>
                    <a:pt x="4" y="8"/>
                  </a:lnTo>
                  <a:close/>
                  <a:moveTo>
                    <a:pt x="0" y="0"/>
                  </a:moveTo>
                  <a:lnTo>
                    <a:pt x="635" y="290"/>
                  </a:lnTo>
                  <a:lnTo>
                    <a:pt x="635" y="571"/>
                  </a:lnTo>
                  <a:lnTo>
                    <a:pt x="0" y="2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7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1027"/>
            <p:cNvSpPr>
              <a:spLocks/>
            </p:cNvSpPr>
            <p:nvPr/>
          </p:nvSpPr>
          <p:spPr bwMode="auto">
            <a:xfrm flipH="1">
              <a:off x="9076875" y="737774"/>
              <a:ext cx="649189" cy="499213"/>
            </a:xfrm>
            <a:custGeom>
              <a:avLst/>
              <a:gdLst>
                <a:gd name="T0" fmla="*/ 0 w 625"/>
                <a:gd name="T1" fmla="*/ 0 h 555"/>
                <a:gd name="T2" fmla="*/ 0 w 625"/>
                <a:gd name="T3" fmla="*/ 268 h 555"/>
                <a:gd name="T4" fmla="*/ 625 w 625"/>
                <a:gd name="T5" fmla="*/ 555 h 555"/>
                <a:gd name="T6" fmla="*/ 625 w 625"/>
                <a:gd name="T7" fmla="*/ 287 h 555"/>
                <a:gd name="T8" fmla="*/ 0 w 625"/>
                <a:gd name="T9" fmla="*/ 0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5" h="555">
                  <a:moveTo>
                    <a:pt x="0" y="0"/>
                  </a:moveTo>
                  <a:lnTo>
                    <a:pt x="0" y="268"/>
                  </a:lnTo>
                  <a:lnTo>
                    <a:pt x="625" y="555"/>
                  </a:lnTo>
                  <a:lnTo>
                    <a:pt x="625" y="287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1028"/>
            <p:cNvSpPr>
              <a:spLocks/>
            </p:cNvSpPr>
            <p:nvPr/>
          </p:nvSpPr>
          <p:spPr bwMode="auto">
            <a:xfrm flipH="1">
              <a:off x="9070633" y="731534"/>
              <a:ext cx="661674" cy="511693"/>
            </a:xfrm>
            <a:custGeom>
              <a:avLst/>
              <a:gdLst>
                <a:gd name="T0" fmla="*/ 0 w 635"/>
                <a:gd name="T1" fmla="*/ 0 h 571"/>
                <a:gd name="T2" fmla="*/ 635 w 635"/>
                <a:gd name="T3" fmla="*/ 290 h 571"/>
                <a:gd name="T4" fmla="*/ 635 w 635"/>
                <a:gd name="T5" fmla="*/ 571 h 571"/>
                <a:gd name="T6" fmla="*/ 0 w 635"/>
                <a:gd name="T7" fmla="*/ 281 h 571"/>
                <a:gd name="T8" fmla="*/ 0 w 635"/>
                <a:gd name="T9" fmla="*/ 0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5" h="571">
                  <a:moveTo>
                    <a:pt x="0" y="0"/>
                  </a:moveTo>
                  <a:lnTo>
                    <a:pt x="635" y="290"/>
                  </a:lnTo>
                  <a:lnTo>
                    <a:pt x="635" y="571"/>
                  </a:lnTo>
                  <a:lnTo>
                    <a:pt x="0" y="281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1029"/>
            <p:cNvSpPr>
              <a:spLocks/>
            </p:cNvSpPr>
            <p:nvPr/>
          </p:nvSpPr>
          <p:spPr bwMode="auto">
            <a:xfrm flipH="1">
              <a:off x="9601220" y="588010"/>
              <a:ext cx="131086" cy="106083"/>
            </a:xfrm>
            <a:custGeom>
              <a:avLst/>
              <a:gdLst>
                <a:gd name="T0" fmla="*/ 0 w 129"/>
                <a:gd name="T1" fmla="*/ 118 h 118"/>
                <a:gd name="T2" fmla="*/ 129 w 129"/>
                <a:gd name="T3" fmla="*/ 59 h 118"/>
                <a:gd name="T4" fmla="*/ 0 w 129"/>
                <a:gd name="T5" fmla="*/ 0 h 118"/>
                <a:gd name="T6" fmla="*/ 0 w 129"/>
                <a:gd name="T7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" h="118">
                  <a:moveTo>
                    <a:pt x="0" y="118"/>
                  </a:moveTo>
                  <a:lnTo>
                    <a:pt x="129" y="59"/>
                  </a:lnTo>
                  <a:lnTo>
                    <a:pt x="0" y="0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rgbClr val="C277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1030"/>
            <p:cNvSpPr>
              <a:spLocks/>
            </p:cNvSpPr>
            <p:nvPr/>
          </p:nvSpPr>
          <p:spPr bwMode="auto">
            <a:xfrm flipH="1">
              <a:off x="8870882" y="650412"/>
              <a:ext cx="268415" cy="106083"/>
            </a:xfrm>
            <a:custGeom>
              <a:avLst/>
              <a:gdLst>
                <a:gd name="T0" fmla="*/ 150 w 262"/>
                <a:gd name="T1" fmla="*/ 0 h 119"/>
                <a:gd name="T2" fmla="*/ 262 w 262"/>
                <a:gd name="T3" fmla="*/ 52 h 119"/>
                <a:gd name="T4" fmla="*/ 113 w 262"/>
                <a:gd name="T5" fmla="*/ 119 h 119"/>
                <a:gd name="T6" fmla="*/ 0 w 262"/>
                <a:gd name="T7" fmla="*/ 67 h 119"/>
                <a:gd name="T8" fmla="*/ 150 w 262"/>
                <a:gd name="T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119">
                  <a:moveTo>
                    <a:pt x="150" y="0"/>
                  </a:moveTo>
                  <a:lnTo>
                    <a:pt x="262" y="52"/>
                  </a:lnTo>
                  <a:lnTo>
                    <a:pt x="113" y="119"/>
                  </a:lnTo>
                  <a:lnTo>
                    <a:pt x="0" y="67"/>
                  </a:lnTo>
                  <a:lnTo>
                    <a:pt x="150" y="0"/>
                  </a:lnTo>
                  <a:close/>
                </a:path>
              </a:pathLst>
            </a:custGeom>
            <a:solidFill>
              <a:srgbClr val="B9DF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1031"/>
            <p:cNvSpPr>
              <a:spLocks/>
            </p:cNvSpPr>
            <p:nvPr/>
          </p:nvSpPr>
          <p:spPr bwMode="auto">
            <a:xfrm flipH="1">
              <a:off x="8889609" y="650412"/>
              <a:ext cx="268415" cy="106083"/>
            </a:xfrm>
            <a:custGeom>
              <a:avLst/>
              <a:gdLst>
                <a:gd name="T0" fmla="*/ 150 w 263"/>
                <a:gd name="T1" fmla="*/ 0 h 119"/>
                <a:gd name="T2" fmla="*/ 263 w 263"/>
                <a:gd name="T3" fmla="*/ 52 h 119"/>
                <a:gd name="T4" fmla="*/ 114 w 263"/>
                <a:gd name="T5" fmla="*/ 119 h 119"/>
                <a:gd name="T6" fmla="*/ 0 w 263"/>
                <a:gd name="T7" fmla="*/ 67 h 119"/>
                <a:gd name="T8" fmla="*/ 150 w 263"/>
                <a:gd name="T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119">
                  <a:moveTo>
                    <a:pt x="150" y="0"/>
                  </a:moveTo>
                  <a:lnTo>
                    <a:pt x="263" y="52"/>
                  </a:lnTo>
                  <a:lnTo>
                    <a:pt x="114" y="119"/>
                  </a:lnTo>
                  <a:lnTo>
                    <a:pt x="0" y="67"/>
                  </a:lnTo>
                  <a:lnTo>
                    <a:pt x="1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1032"/>
            <p:cNvSpPr>
              <a:spLocks/>
            </p:cNvSpPr>
            <p:nvPr/>
          </p:nvSpPr>
          <p:spPr bwMode="auto">
            <a:xfrm flipH="1">
              <a:off x="9239172" y="513128"/>
              <a:ext cx="268415" cy="106083"/>
            </a:xfrm>
            <a:custGeom>
              <a:avLst/>
              <a:gdLst>
                <a:gd name="T0" fmla="*/ 148 w 261"/>
                <a:gd name="T1" fmla="*/ 0 h 119"/>
                <a:gd name="T2" fmla="*/ 261 w 261"/>
                <a:gd name="T3" fmla="*/ 52 h 119"/>
                <a:gd name="T4" fmla="*/ 112 w 261"/>
                <a:gd name="T5" fmla="*/ 119 h 119"/>
                <a:gd name="T6" fmla="*/ 0 w 261"/>
                <a:gd name="T7" fmla="*/ 67 h 119"/>
                <a:gd name="T8" fmla="*/ 148 w 261"/>
                <a:gd name="T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119">
                  <a:moveTo>
                    <a:pt x="148" y="0"/>
                  </a:moveTo>
                  <a:lnTo>
                    <a:pt x="261" y="52"/>
                  </a:lnTo>
                  <a:lnTo>
                    <a:pt x="112" y="119"/>
                  </a:lnTo>
                  <a:lnTo>
                    <a:pt x="0" y="67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FFCA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1033"/>
            <p:cNvSpPr>
              <a:spLocks/>
            </p:cNvSpPr>
            <p:nvPr/>
          </p:nvSpPr>
          <p:spPr bwMode="auto">
            <a:xfrm flipH="1">
              <a:off x="9239172" y="563050"/>
              <a:ext cx="149813" cy="68642"/>
            </a:xfrm>
            <a:custGeom>
              <a:avLst/>
              <a:gdLst>
                <a:gd name="T0" fmla="*/ 0 w 149"/>
                <a:gd name="T1" fmla="*/ 82 h 82"/>
                <a:gd name="T2" fmla="*/ 149 w 149"/>
                <a:gd name="T3" fmla="*/ 15 h 82"/>
                <a:gd name="T4" fmla="*/ 149 w 149"/>
                <a:gd name="T5" fmla="*/ 0 h 82"/>
                <a:gd name="T6" fmla="*/ 0 w 149"/>
                <a:gd name="T7" fmla="*/ 67 h 82"/>
                <a:gd name="T8" fmla="*/ 0 w 149"/>
                <a:gd name="T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82">
                  <a:moveTo>
                    <a:pt x="0" y="82"/>
                  </a:moveTo>
                  <a:lnTo>
                    <a:pt x="149" y="15"/>
                  </a:lnTo>
                  <a:lnTo>
                    <a:pt x="149" y="0"/>
                  </a:lnTo>
                  <a:lnTo>
                    <a:pt x="0" y="67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CB2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1034"/>
            <p:cNvSpPr>
              <a:spLocks/>
            </p:cNvSpPr>
            <p:nvPr/>
          </p:nvSpPr>
          <p:spPr bwMode="auto">
            <a:xfrm flipH="1">
              <a:off x="9388985" y="575530"/>
              <a:ext cx="118602" cy="56161"/>
            </a:xfrm>
            <a:custGeom>
              <a:avLst/>
              <a:gdLst>
                <a:gd name="T0" fmla="*/ 112 w 112"/>
                <a:gd name="T1" fmla="*/ 67 h 67"/>
                <a:gd name="T2" fmla="*/ 0 w 112"/>
                <a:gd name="T3" fmla="*/ 16 h 67"/>
                <a:gd name="T4" fmla="*/ 0 w 112"/>
                <a:gd name="T5" fmla="*/ 0 h 67"/>
                <a:gd name="T6" fmla="*/ 112 w 112"/>
                <a:gd name="T7" fmla="*/ 52 h 67"/>
                <a:gd name="T8" fmla="*/ 112 w 112"/>
                <a:gd name="T9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67">
                  <a:moveTo>
                    <a:pt x="112" y="67"/>
                  </a:moveTo>
                  <a:lnTo>
                    <a:pt x="0" y="16"/>
                  </a:lnTo>
                  <a:lnTo>
                    <a:pt x="0" y="0"/>
                  </a:lnTo>
                  <a:lnTo>
                    <a:pt x="112" y="52"/>
                  </a:lnTo>
                  <a:lnTo>
                    <a:pt x="112" y="67"/>
                  </a:lnTo>
                  <a:close/>
                </a:path>
              </a:pathLst>
            </a:custGeom>
            <a:solidFill>
              <a:srgbClr val="E9F2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1035"/>
            <p:cNvSpPr>
              <a:spLocks/>
            </p:cNvSpPr>
            <p:nvPr/>
          </p:nvSpPr>
          <p:spPr bwMode="auto">
            <a:xfrm flipH="1">
              <a:off x="9239172" y="494408"/>
              <a:ext cx="268415" cy="106083"/>
            </a:xfrm>
            <a:custGeom>
              <a:avLst/>
              <a:gdLst>
                <a:gd name="T0" fmla="*/ 148 w 261"/>
                <a:gd name="T1" fmla="*/ 0 h 119"/>
                <a:gd name="T2" fmla="*/ 261 w 261"/>
                <a:gd name="T3" fmla="*/ 52 h 119"/>
                <a:gd name="T4" fmla="*/ 112 w 261"/>
                <a:gd name="T5" fmla="*/ 119 h 119"/>
                <a:gd name="T6" fmla="*/ 0 w 261"/>
                <a:gd name="T7" fmla="*/ 67 h 119"/>
                <a:gd name="T8" fmla="*/ 148 w 261"/>
                <a:gd name="T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119">
                  <a:moveTo>
                    <a:pt x="148" y="0"/>
                  </a:moveTo>
                  <a:lnTo>
                    <a:pt x="261" y="52"/>
                  </a:lnTo>
                  <a:lnTo>
                    <a:pt x="112" y="119"/>
                  </a:lnTo>
                  <a:lnTo>
                    <a:pt x="0" y="67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43B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1036"/>
            <p:cNvSpPr>
              <a:spLocks/>
            </p:cNvSpPr>
            <p:nvPr/>
          </p:nvSpPr>
          <p:spPr bwMode="auto">
            <a:xfrm flipH="1">
              <a:off x="9239172" y="544329"/>
              <a:ext cx="149813" cy="68642"/>
            </a:xfrm>
            <a:custGeom>
              <a:avLst/>
              <a:gdLst>
                <a:gd name="T0" fmla="*/ 0 w 149"/>
                <a:gd name="T1" fmla="*/ 82 h 82"/>
                <a:gd name="T2" fmla="*/ 149 w 149"/>
                <a:gd name="T3" fmla="*/ 15 h 82"/>
                <a:gd name="T4" fmla="*/ 149 w 149"/>
                <a:gd name="T5" fmla="*/ 0 h 82"/>
                <a:gd name="T6" fmla="*/ 0 w 149"/>
                <a:gd name="T7" fmla="*/ 67 h 82"/>
                <a:gd name="T8" fmla="*/ 0 w 149"/>
                <a:gd name="T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82">
                  <a:moveTo>
                    <a:pt x="0" y="82"/>
                  </a:moveTo>
                  <a:lnTo>
                    <a:pt x="149" y="15"/>
                  </a:lnTo>
                  <a:lnTo>
                    <a:pt x="149" y="0"/>
                  </a:lnTo>
                  <a:lnTo>
                    <a:pt x="0" y="67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359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1037"/>
            <p:cNvSpPr>
              <a:spLocks/>
            </p:cNvSpPr>
            <p:nvPr/>
          </p:nvSpPr>
          <p:spPr bwMode="auto">
            <a:xfrm flipH="1">
              <a:off x="9388985" y="556809"/>
              <a:ext cx="118602" cy="56161"/>
            </a:xfrm>
            <a:custGeom>
              <a:avLst/>
              <a:gdLst>
                <a:gd name="T0" fmla="*/ 112 w 112"/>
                <a:gd name="T1" fmla="*/ 67 h 67"/>
                <a:gd name="T2" fmla="*/ 0 w 112"/>
                <a:gd name="T3" fmla="*/ 16 h 67"/>
                <a:gd name="T4" fmla="*/ 0 w 112"/>
                <a:gd name="T5" fmla="*/ 0 h 67"/>
                <a:gd name="T6" fmla="*/ 112 w 112"/>
                <a:gd name="T7" fmla="*/ 52 h 67"/>
                <a:gd name="T8" fmla="*/ 112 w 112"/>
                <a:gd name="T9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67">
                  <a:moveTo>
                    <a:pt x="112" y="67"/>
                  </a:moveTo>
                  <a:lnTo>
                    <a:pt x="0" y="16"/>
                  </a:lnTo>
                  <a:lnTo>
                    <a:pt x="0" y="0"/>
                  </a:lnTo>
                  <a:lnTo>
                    <a:pt x="112" y="52"/>
                  </a:lnTo>
                  <a:lnTo>
                    <a:pt x="112" y="67"/>
                  </a:lnTo>
                  <a:close/>
                </a:path>
              </a:pathLst>
            </a:custGeom>
            <a:solidFill>
              <a:srgbClr val="E9F2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1038"/>
            <p:cNvSpPr>
              <a:spLocks/>
            </p:cNvSpPr>
            <p:nvPr/>
          </p:nvSpPr>
          <p:spPr bwMode="auto">
            <a:xfrm flipH="1">
              <a:off x="9239172" y="475687"/>
              <a:ext cx="268415" cy="106083"/>
            </a:xfrm>
            <a:custGeom>
              <a:avLst/>
              <a:gdLst>
                <a:gd name="T0" fmla="*/ 148 w 261"/>
                <a:gd name="T1" fmla="*/ 0 h 119"/>
                <a:gd name="T2" fmla="*/ 261 w 261"/>
                <a:gd name="T3" fmla="*/ 52 h 119"/>
                <a:gd name="T4" fmla="*/ 112 w 261"/>
                <a:gd name="T5" fmla="*/ 119 h 119"/>
                <a:gd name="T6" fmla="*/ 0 w 261"/>
                <a:gd name="T7" fmla="*/ 67 h 119"/>
                <a:gd name="T8" fmla="*/ 148 w 261"/>
                <a:gd name="T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119">
                  <a:moveTo>
                    <a:pt x="148" y="0"/>
                  </a:moveTo>
                  <a:lnTo>
                    <a:pt x="261" y="52"/>
                  </a:lnTo>
                  <a:lnTo>
                    <a:pt x="112" y="119"/>
                  </a:lnTo>
                  <a:lnTo>
                    <a:pt x="0" y="67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1039"/>
            <p:cNvSpPr>
              <a:spLocks/>
            </p:cNvSpPr>
            <p:nvPr/>
          </p:nvSpPr>
          <p:spPr bwMode="auto">
            <a:xfrm flipH="1">
              <a:off x="9239172" y="525609"/>
              <a:ext cx="149813" cy="74882"/>
            </a:xfrm>
            <a:custGeom>
              <a:avLst/>
              <a:gdLst>
                <a:gd name="T0" fmla="*/ 0 w 149"/>
                <a:gd name="T1" fmla="*/ 82 h 82"/>
                <a:gd name="T2" fmla="*/ 149 w 149"/>
                <a:gd name="T3" fmla="*/ 15 h 82"/>
                <a:gd name="T4" fmla="*/ 149 w 149"/>
                <a:gd name="T5" fmla="*/ 0 h 82"/>
                <a:gd name="T6" fmla="*/ 0 w 149"/>
                <a:gd name="T7" fmla="*/ 67 h 82"/>
                <a:gd name="T8" fmla="*/ 0 w 149"/>
                <a:gd name="T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82">
                  <a:moveTo>
                    <a:pt x="0" y="82"/>
                  </a:moveTo>
                  <a:lnTo>
                    <a:pt x="149" y="15"/>
                  </a:lnTo>
                  <a:lnTo>
                    <a:pt x="149" y="0"/>
                  </a:lnTo>
                  <a:lnTo>
                    <a:pt x="0" y="67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3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1040"/>
            <p:cNvSpPr>
              <a:spLocks/>
            </p:cNvSpPr>
            <p:nvPr/>
          </p:nvSpPr>
          <p:spPr bwMode="auto">
            <a:xfrm flipH="1">
              <a:off x="9388985" y="538089"/>
              <a:ext cx="118602" cy="62402"/>
            </a:xfrm>
            <a:custGeom>
              <a:avLst/>
              <a:gdLst>
                <a:gd name="T0" fmla="*/ 112 w 112"/>
                <a:gd name="T1" fmla="*/ 67 h 67"/>
                <a:gd name="T2" fmla="*/ 0 w 112"/>
                <a:gd name="T3" fmla="*/ 15 h 67"/>
                <a:gd name="T4" fmla="*/ 0 w 112"/>
                <a:gd name="T5" fmla="*/ 0 h 67"/>
                <a:gd name="T6" fmla="*/ 112 w 112"/>
                <a:gd name="T7" fmla="*/ 52 h 67"/>
                <a:gd name="T8" fmla="*/ 112 w 112"/>
                <a:gd name="T9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67">
                  <a:moveTo>
                    <a:pt x="112" y="67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12" y="52"/>
                  </a:lnTo>
                  <a:lnTo>
                    <a:pt x="112" y="67"/>
                  </a:lnTo>
                  <a:close/>
                </a:path>
              </a:pathLst>
            </a:custGeom>
            <a:solidFill>
              <a:srgbClr val="E9F2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Freeform 1041"/>
            <p:cNvSpPr>
              <a:spLocks/>
            </p:cNvSpPr>
            <p:nvPr/>
          </p:nvSpPr>
          <p:spPr bwMode="auto">
            <a:xfrm flipH="1">
              <a:off x="9064390" y="588010"/>
              <a:ext cx="268415" cy="106083"/>
            </a:xfrm>
            <a:custGeom>
              <a:avLst/>
              <a:gdLst>
                <a:gd name="T0" fmla="*/ 149 w 261"/>
                <a:gd name="T1" fmla="*/ 0 h 119"/>
                <a:gd name="T2" fmla="*/ 261 w 261"/>
                <a:gd name="T3" fmla="*/ 52 h 119"/>
                <a:gd name="T4" fmla="*/ 112 w 261"/>
                <a:gd name="T5" fmla="*/ 119 h 119"/>
                <a:gd name="T6" fmla="*/ 0 w 261"/>
                <a:gd name="T7" fmla="*/ 67 h 119"/>
                <a:gd name="T8" fmla="*/ 149 w 261"/>
                <a:gd name="T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119">
                  <a:moveTo>
                    <a:pt x="149" y="0"/>
                  </a:moveTo>
                  <a:lnTo>
                    <a:pt x="261" y="52"/>
                  </a:lnTo>
                  <a:lnTo>
                    <a:pt x="112" y="119"/>
                  </a:lnTo>
                  <a:lnTo>
                    <a:pt x="0" y="67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43B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1042"/>
            <p:cNvSpPr>
              <a:spLocks/>
            </p:cNvSpPr>
            <p:nvPr/>
          </p:nvSpPr>
          <p:spPr bwMode="auto">
            <a:xfrm flipH="1">
              <a:off x="9064390" y="631691"/>
              <a:ext cx="156055" cy="74882"/>
            </a:xfrm>
            <a:custGeom>
              <a:avLst/>
              <a:gdLst>
                <a:gd name="T0" fmla="*/ 0 w 149"/>
                <a:gd name="T1" fmla="*/ 82 h 82"/>
                <a:gd name="T2" fmla="*/ 149 w 149"/>
                <a:gd name="T3" fmla="*/ 15 h 82"/>
                <a:gd name="T4" fmla="*/ 149 w 149"/>
                <a:gd name="T5" fmla="*/ 0 h 82"/>
                <a:gd name="T6" fmla="*/ 0 w 149"/>
                <a:gd name="T7" fmla="*/ 67 h 82"/>
                <a:gd name="T8" fmla="*/ 0 w 149"/>
                <a:gd name="T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82">
                  <a:moveTo>
                    <a:pt x="0" y="82"/>
                  </a:moveTo>
                  <a:lnTo>
                    <a:pt x="149" y="15"/>
                  </a:lnTo>
                  <a:lnTo>
                    <a:pt x="149" y="0"/>
                  </a:lnTo>
                  <a:lnTo>
                    <a:pt x="0" y="67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359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1043"/>
            <p:cNvSpPr>
              <a:spLocks/>
            </p:cNvSpPr>
            <p:nvPr/>
          </p:nvSpPr>
          <p:spPr bwMode="auto">
            <a:xfrm flipH="1">
              <a:off x="9220445" y="644172"/>
              <a:ext cx="112360" cy="62402"/>
            </a:xfrm>
            <a:custGeom>
              <a:avLst/>
              <a:gdLst>
                <a:gd name="T0" fmla="*/ 112 w 112"/>
                <a:gd name="T1" fmla="*/ 67 h 67"/>
                <a:gd name="T2" fmla="*/ 0 w 112"/>
                <a:gd name="T3" fmla="*/ 15 h 67"/>
                <a:gd name="T4" fmla="*/ 0 w 112"/>
                <a:gd name="T5" fmla="*/ 0 h 67"/>
                <a:gd name="T6" fmla="*/ 112 w 112"/>
                <a:gd name="T7" fmla="*/ 52 h 67"/>
                <a:gd name="T8" fmla="*/ 112 w 112"/>
                <a:gd name="T9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67">
                  <a:moveTo>
                    <a:pt x="112" y="67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12" y="52"/>
                  </a:lnTo>
                  <a:lnTo>
                    <a:pt x="112" y="67"/>
                  </a:lnTo>
                  <a:close/>
                </a:path>
              </a:pathLst>
            </a:custGeom>
            <a:solidFill>
              <a:srgbClr val="E9F2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Freeform 1044"/>
            <p:cNvSpPr>
              <a:spLocks/>
            </p:cNvSpPr>
            <p:nvPr/>
          </p:nvSpPr>
          <p:spPr bwMode="auto">
            <a:xfrm flipH="1">
              <a:off x="9064390" y="569290"/>
              <a:ext cx="268415" cy="106083"/>
            </a:xfrm>
            <a:custGeom>
              <a:avLst/>
              <a:gdLst>
                <a:gd name="T0" fmla="*/ 149 w 261"/>
                <a:gd name="T1" fmla="*/ 0 h 118"/>
                <a:gd name="T2" fmla="*/ 261 w 261"/>
                <a:gd name="T3" fmla="*/ 51 h 118"/>
                <a:gd name="T4" fmla="*/ 112 w 261"/>
                <a:gd name="T5" fmla="*/ 118 h 118"/>
                <a:gd name="T6" fmla="*/ 0 w 261"/>
                <a:gd name="T7" fmla="*/ 66 h 118"/>
                <a:gd name="T8" fmla="*/ 149 w 261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118">
                  <a:moveTo>
                    <a:pt x="149" y="0"/>
                  </a:moveTo>
                  <a:lnTo>
                    <a:pt x="261" y="51"/>
                  </a:lnTo>
                  <a:lnTo>
                    <a:pt x="112" y="118"/>
                  </a:lnTo>
                  <a:lnTo>
                    <a:pt x="0" y="66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Freeform 1045"/>
            <p:cNvSpPr>
              <a:spLocks/>
            </p:cNvSpPr>
            <p:nvPr/>
          </p:nvSpPr>
          <p:spPr bwMode="auto">
            <a:xfrm flipH="1">
              <a:off x="9064390" y="612971"/>
              <a:ext cx="156055" cy="74882"/>
            </a:xfrm>
            <a:custGeom>
              <a:avLst/>
              <a:gdLst>
                <a:gd name="T0" fmla="*/ 0 w 149"/>
                <a:gd name="T1" fmla="*/ 82 h 82"/>
                <a:gd name="T2" fmla="*/ 149 w 149"/>
                <a:gd name="T3" fmla="*/ 15 h 82"/>
                <a:gd name="T4" fmla="*/ 149 w 149"/>
                <a:gd name="T5" fmla="*/ 0 h 82"/>
                <a:gd name="T6" fmla="*/ 0 w 149"/>
                <a:gd name="T7" fmla="*/ 67 h 82"/>
                <a:gd name="T8" fmla="*/ 0 w 149"/>
                <a:gd name="T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82">
                  <a:moveTo>
                    <a:pt x="0" y="82"/>
                  </a:moveTo>
                  <a:lnTo>
                    <a:pt x="149" y="15"/>
                  </a:lnTo>
                  <a:lnTo>
                    <a:pt x="149" y="0"/>
                  </a:lnTo>
                  <a:lnTo>
                    <a:pt x="0" y="67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3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Freeform 1046"/>
            <p:cNvSpPr>
              <a:spLocks/>
            </p:cNvSpPr>
            <p:nvPr/>
          </p:nvSpPr>
          <p:spPr bwMode="auto">
            <a:xfrm flipH="1">
              <a:off x="9220445" y="631691"/>
              <a:ext cx="112360" cy="56161"/>
            </a:xfrm>
            <a:custGeom>
              <a:avLst/>
              <a:gdLst>
                <a:gd name="T0" fmla="*/ 112 w 112"/>
                <a:gd name="T1" fmla="*/ 67 h 67"/>
                <a:gd name="T2" fmla="*/ 0 w 112"/>
                <a:gd name="T3" fmla="*/ 16 h 67"/>
                <a:gd name="T4" fmla="*/ 0 w 112"/>
                <a:gd name="T5" fmla="*/ 0 h 67"/>
                <a:gd name="T6" fmla="*/ 112 w 112"/>
                <a:gd name="T7" fmla="*/ 52 h 67"/>
                <a:gd name="T8" fmla="*/ 112 w 112"/>
                <a:gd name="T9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67">
                  <a:moveTo>
                    <a:pt x="112" y="67"/>
                  </a:moveTo>
                  <a:lnTo>
                    <a:pt x="0" y="16"/>
                  </a:lnTo>
                  <a:lnTo>
                    <a:pt x="0" y="0"/>
                  </a:lnTo>
                  <a:lnTo>
                    <a:pt x="112" y="52"/>
                  </a:lnTo>
                  <a:lnTo>
                    <a:pt x="112" y="67"/>
                  </a:lnTo>
                  <a:close/>
                </a:path>
              </a:pathLst>
            </a:custGeom>
            <a:solidFill>
              <a:srgbClr val="E9F2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Freeform 1047"/>
            <p:cNvSpPr>
              <a:spLocks/>
            </p:cNvSpPr>
            <p:nvPr/>
          </p:nvSpPr>
          <p:spPr bwMode="auto">
            <a:xfrm flipH="1">
              <a:off x="9064390" y="550569"/>
              <a:ext cx="268415" cy="106083"/>
            </a:xfrm>
            <a:custGeom>
              <a:avLst/>
              <a:gdLst>
                <a:gd name="T0" fmla="*/ 149 w 261"/>
                <a:gd name="T1" fmla="*/ 0 h 119"/>
                <a:gd name="T2" fmla="*/ 261 w 261"/>
                <a:gd name="T3" fmla="*/ 52 h 119"/>
                <a:gd name="T4" fmla="*/ 112 w 261"/>
                <a:gd name="T5" fmla="*/ 119 h 119"/>
                <a:gd name="T6" fmla="*/ 0 w 261"/>
                <a:gd name="T7" fmla="*/ 67 h 119"/>
                <a:gd name="T8" fmla="*/ 149 w 261"/>
                <a:gd name="T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119">
                  <a:moveTo>
                    <a:pt x="149" y="0"/>
                  </a:moveTo>
                  <a:lnTo>
                    <a:pt x="261" y="52"/>
                  </a:lnTo>
                  <a:lnTo>
                    <a:pt x="112" y="119"/>
                  </a:lnTo>
                  <a:lnTo>
                    <a:pt x="0" y="67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FFCA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1048"/>
            <p:cNvSpPr>
              <a:spLocks/>
            </p:cNvSpPr>
            <p:nvPr/>
          </p:nvSpPr>
          <p:spPr bwMode="auto">
            <a:xfrm flipH="1">
              <a:off x="9064390" y="600491"/>
              <a:ext cx="156055" cy="68642"/>
            </a:xfrm>
            <a:custGeom>
              <a:avLst/>
              <a:gdLst>
                <a:gd name="T0" fmla="*/ 0 w 149"/>
                <a:gd name="T1" fmla="*/ 82 h 82"/>
                <a:gd name="T2" fmla="*/ 149 w 149"/>
                <a:gd name="T3" fmla="*/ 15 h 82"/>
                <a:gd name="T4" fmla="*/ 149 w 149"/>
                <a:gd name="T5" fmla="*/ 0 h 82"/>
                <a:gd name="T6" fmla="*/ 0 w 149"/>
                <a:gd name="T7" fmla="*/ 67 h 82"/>
                <a:gd name="T8" fmla="*/ 0 w 149"/>
                <a:gd name="T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82">
                  <a:moveTo>
                    <a:pt x="0" y="82"/>
                  </a:moveTo>
                  <a:lnTo>
                    <a:pt x="149" y="15"/>
                  </a:lnTo>
                  <a:lnTo>
                    <a:pt x="149" y="0"/>
                  </a:lnTo>
                  <a:lnTo>
                    <a:pt x="0" y="67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CB2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Freeform 1049"/>
            <p:cNvSpPr>
              <a:spLocks/>
            </p:cNvSpPr>
            <p:nvPr/>
          </p:nvSpPr>
          <p:spPr bwMode="auto">
            <a:xfrm flipH="1">
              <a:off x="9220445" y="612971"/>
              <a:ext cx="112360" cy="56161"/>
            </a:xfrm>
            <a:custGeom>
              <a:avLst/>
              <a:gdLst>
                <a:gd name="T0" fmla="*/ 112 w 112"/>
                <a:gd name="T1" fmla="*/ 67 h 67"/>
                <a:gd name="T2" fmla="*/ 0 w 112"/>
                <a:gd name="T3" fmla="*/ 15 h 67"/>
                <a:gd name="T4" fmla="*/ 0 w 112"/>
                <a:gd name="T5" fmla="*/ 0 h 67"/>
                <a:gd name="T6" fmla="*/ 112 w 112"/>
                <a:gd name="T7" fmla="*/ 52 h 67"/>
                <a:gd name="T8" fmla="*/ 112 w 112"/>
                <a:gd name="T9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67">
                  <a:moveTo>
                    <a:pt x="112" y="67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12" y="52"/>
                  </a:lnTo>
                  <a:lnTo>
                    <a:pt x="112" y="67"/>
                  </a:lnTo>
                  <a:close/>
                </a:path>
              </a:pathLst>
            </a:custGeom>
            <a:solidFill>
              <a:srgbClr val="E9F2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Freeform 1050"/>
            <p:cNvSpPr>
              <a:spLocks/>
            </p:cNvSpPr>
            <p:nvPr/>
          </p:nvSpPr>
          <p:spPr bwMode="auto">
            <a:xfrm flipH="1">
              <a:off x="8433928" y="1130904"/>
              <a:ext cx="586767" cy="624016"/>
            </a:xfrm>
            <a:custGeom>
              <a:avLst/>
              <a:gdLst>
                <a:gd name="T0" fmla="*/ 472 w 568"/>
                <a:gd name="T1" fmla="*/ 639 h 701"/>
                <a:gd name="T2" fmla="*/ 485 w 568"/>
                <a:gd name="T3" fmla="*/ 631 h 701"/>
                <a:gd name="T4" fmla="*/ 499 w 568"/>
                <a:gd name="T5" fmla="*/ 619 h 701"/>
                <a:gd name="T6" fmla="*/ 516 w 568"/>
                <a:gd name="T7" fmla="*/ 600 h 701"/>
                <a:gd name="T8" fmla="*/ 531 w 568"/>
                <a:gd name="T9" fmla="*/ 574 h 701"/>
                <a:gd name="T10" fmla="*/ 547 w 568"/>
                <a:gd name="T11" fmla="*/ 540 h 701"/>
                <a:gd name="T12" fmla="*/ 558 w 568"/>
                <a:gd name="T13" fmla="*/ 496 h 701"/>
                <a:gd name="T14" fmla="*/ 564 w 568"/>
                <a:gd name="T15" fmla="*/ 441 h 701"/>
                <a:gd name="T16" fmla="*/ 567 w 568"/>
                <a:gd name="T17" fmla="*/ 368 h 701"/>
                <a:gd name="T18" fmla="*/ 567 w 568"/>
                <a:gd name="T19" fmla="*/ 299 h 701"/>
                <a:gd name="T20" fmla="*/ 564 w 568"/>
                <a:gd name="T21" fmla="*/ 234 h 701"/>
                <a:gd name="T22" fmla="*/ 554 w 568"/>
                <a:gd name="T23" fmla="*/ 175 h 701"/>
                <a:gd name="T24" fmla="*/ 546 w 568"/>
                <a:gd name="T25" fmla="*/ 148 h 701"/>
                <a:gd name="T26" fmla="*/ 536 w 568"/>
                <a:gd name="T27" fmla="*/ 122 h 701"/>
                <a:gd name="T28" fmla="*/ 524 w 568"/>
                <a:gd name="T29" fmla="*/ 99 h 701"/>
                <a:gd name="T30" fmla="*/ 507 w 568"/>
                <a:gd name="T31" fmla="*/ 78 h 701"/>
                <a:gd name="T32" fmla="*/ 488 w 568"/>
                <a:gd name="T33" fmla="*/ 58 h 701"/>
                <a:gd name="T34" fmla="*/ 465 w 568"/>
                <a:gd name="T35" fmla="*/ 41 h 701"/>
                <a:gd name="T36" fmla="*/ 439 w 568"/>
                <a:gd name="T37" fmla="*/ 27 h 701"/>
                <a:gd name="T38" fmla="*/ 409 w 568"/>
                <a:gd name="T39" fmla="*/ 16 h 701"/>
                <a:gd name="T40" fmla="*/ 397 w 568"/>
                <a:gd name="T41" fmla="*/ 13 h 701"/>
                <a:gd name="T42" fmla="*/ 366 w 568"/>
                <a:gd name="T43" fmla="*/ 6 h 701"/>
                <a:gd name="T44" fmla="*/ 331 w 568"/>
                <a:gd name="T45" fmla="*/ 2 h 701"/>
                <a:gd name="T46" fmla="*/ 291 w 568"/>
                <a:gd name="T47" fmla="*/ 0 h 701"/>
                <a:gd name="T48" fmla="*/ 273 w 568"/>
                <a:gd name="T49" fmla="*/ 1 h 701"/>
                <a:gd name="T50" fmla="*/ 259 w 568"/>
                <a:gd name="T51" fmla="*/ 27 h 701"/>
                <a:gd name="T52" fmla="*/ 244 w 568"/>
                <a:gd name="T53" fmla="*/ 60 h 701"/>
                <a:gd name="T54" fmla="*/ 228 w 568"/>
                <a:gd name="T55" fmla="*/ 107 h 701"/>
                <a:gd name="T56" fmla="*/ 213 w 568"/>
                <a:gd name="T57" fmla="*/ 167 h 701"/>
                <a:gd name="T58" fmla="*/ 200 w 568"/>
                <a:gd name="T59" fmla="*/ 241 h 701"/>
                <a:gd name="T60" fmla="*/ 193 w 568"/>
                <a:gd name="T61" fmla="*/ 329 h 701"/>
                <a:gd name="T62" fmla="*/ 191 w 568"/>
                <a:gd name="T63" fmla="*/ 432 h 701"/>
                <a:gd name="T64" fmla="*/ 184 w 568"/>
                <a:gd name="T65" fmla="*/ 434 h 701"/>
                <a:gd name="T66" fmla="*/ 128 w 568"/>
                <a:gd name="T67" fmla="*/ 456 h 701"/>
                <a:gd name="T68" fmla="*/ 91 w 568"/>
                <a:gd name="T69" fmla="*/ 473 h 701"/>
                <a:gd name="T70" fmla="*/ 53 w 568"/>
                <a:gd name="T71" fmla="*/ 495 h 701"/>
                <a:gd name="T72" fmla="*/ 23 w 568"/>
                <a:gd name="T73" fmla="*/ 520 h 701"/>
                <a:gd name="T74" fmla="*/ 12 w 568"/>
                <a:gd name="T75" fmla="*/ 534 h 701"/>
                <a:gd name="T76" fmla="*/ 4 w 568"/>
                <a:gd name="T77" fmla="*/ 550 h 701"/>
                <a:gd name="T78" fmla="*/ 0 w 568"/>
                <a:gd name="T79" fmla="*/ 565 h 701"/>
                <a:gd name="T80" fmla="*/ 0 w 568"/>
                <a:gd name="T81" fmla="*/ 581 h 701"/>
                <a:gd name="T82" fmla="*/ 2 w 568"/>
                <a:gd name="T83" fmla="*/ 590 h 701"/>
                <a:gd name="T84" fmla="*/ 10 w 568"/>
                <a:gd name="T85" fmla="*/ 605 h 701"/>
                <a:gd name="T86" fmla="*/ 23 w 568"/>
                <a:gd name="T87" fmla="*/ 621 h 701"/>
                <a:gd name="T88" fmla="*/ 40 w 568"/>
                <a:gd name="T89" fmla="*/ 636 h 701"/>
                <a:gd name="T90" fmla="*/ 62 w 568"/>
                <a:gd name="T91" fmla="*/ 651 h 701"/>
                <a:gd name="T92" fmla="*/ 87 w 568"/>
                <a:gd name="T93" fmla="*/ 664 h 701"/>
                <a:gd name="T94" fmla="*/ 115 w 568"/>
                <a:gd name="T95" fmla="*/ 676 h 701"/>
                <a:gd name="T96" fmla="*/ 147 w 568"/>
                <a:gd name="T97" fmla="*/ 686 h 701"/>
                <a:gd name="T98" fmla="*/ 180 w 568"/>
                <a:gd name="T99" fmla="*/ 693 h 701"/>
                <a:gd name="T100" fmla="*/ 216 w 568"/>
                <a:gd name="T101" fmla="*/ 699 h 701"/>
                <a:gd name="T102" fmla="*/ 254 w 568"/>
                <a:gd name="T103" fmla="*/ 701 h 701"/>
                <a:gd name="T104" fmla="*/ 292 w 568"/>
                <a:gd name="T105" fmla="*/ 699 h 701"/>
                <a:gd name="T106" fmla="*/ 333 w 568"/>
                <a:gd name="T107" fmla="*/ 693 h 701"/>
                <a:gd name="T108" fmla="*/ 372 w 568"/>
                <a:gd name="T109" fmla="*/ 683 h 701"/>
                <a:gd name="T110" fmla="*/ 412 w 568"/>
                <a:gd name="T111" fmla="*/ 669 h 701"/>
                <a:gd name="T112" fmla="*/ 452 w 568"/>
                <a:gd name="T113" fmla="*/ 650 h 701"/>
                <a:gd name="T114" fmla="*/ 472 w 568"/>
                <a:gd name="T115" fmla="*/ 639 h 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68" h="701">
                  <a:moveTo>
                    <a:pt x="472" y="639"/>
                  </a:moveTo>
                  <a:lnTo>
                    <a:pt x="472" y="639"/>
                  </a:lnTo>
                  <a:lnTo>
                    <a:pt x="475" y="637"/>
                  </a:lnTo>
                  <a:lnTo>
                    <a:pt x="485" y="631"/>
                  </a:lnTo>
                  <a:lnTo>
                    <a:pt x="492" y="625"/>
                  </a:lnTo>
                  <a:lnTo>
                    <a:pt x="499" y="619"/>
                  </a:lnTo>
                  <a:lnTo>
                    <a:pt x="507" y="610"/>
                  </a:lnTo>
                  <a:lnTo>
                    <a:pt x="516" y="600"/>
                  </a:lnTo>
                  <a:lnTo>
                    <a:pt x="524" y="588"/>
                  </a:lnTo>
                  <a:lnTo>
                    <a:pt x="531" y="574"/>
                  </a:lnTo>
                  <a:lnTo>
                    <a:pt x="539" y="558"/>
                  </a:lnTo>
                  <a:lnTo>
                    <a:pt x="547" y="540"/>
                  </a:lnTo>
                  <a:lnTo>
                    <a:pt x="553" y="518"/>
                  </a:lnTo>
                  <a:lnTo>
                    <a:pt x="558" y="496"/>
                  </a:lnTo>
                  <a:lnTo>
                    <a:pt x="562" y="470"/>
                  </a:lnTo>
                  <a:lnTo>
                    <a:pt x="564" y="441"/>
                  </a:lnTo>
                  <a:lnTo>
                    <a:pt x="564" y="441"/>
                  </a:lnTo>
                  <a:lnTo>
                    <a:pt x="567" y="368"/>
                  </a:lnTo>
                  <a:lnTo>
                    <a:pt x="568" y="334"/>
                  </a:lnTo>
                  <a:lnTo>
                    <a:pt x="567" y="299"/>
                  </a:lnTo>
                  <a:lnTo>
                    <a:pt x="566" y="267"/>
                  </a:lnTo>
                  <a:lnTo>
                    <a:pt x="564" y="234"/>
                  </a:lnTo>
                  <a:lnTo>
                    <a:pt x="561" y="204"/>
                  </a:lnTo>
                  <a:lnTo>
                    <a:pt x="554" y="175"/>
                  </a:lnTo>
                  <a:lnTo>
                    <a:pt x="550" y="161"/>
                  </a:lnTo>
                  <a:lnTo>
                    <a:pt x="546" y="148"/>
                  </a:lnTo>
                  <a:lnTo>
                    <a:pt x="541" y="135"/>
                  </a:lnTo>
                  <a:lnTo>
                    <a:pt x="536" y="122"/>
                  </a:lnTo>
                  <a:lnTo>
                    <a:pt x="530" y="110"/>
                  </a:lnTo>
                  <a:lnTo>
                    <a:pt x="524" y="99"/>
                  </a:lnTo>
                  <a:lnTo>
                    <a:pt x="516" y="87"/>
                  </a:lnTo>
                  <a:lnTo>
                    <a:pt x="507" y="78"/>
                  </a:lnTo>
                  <a:lnTo>
                    <a:pt x="498" y="68"/>
                  </a:lnTo>
                  <a:lnTo>
                    <a:pt x="488" y="58"/>
                  </a:lnTo>
                  <a:lnTo>
                    <a:pt x="478" y="50"/>
                  </a:lnTo>
                  <a:lnTo>
                    <a:pt x="465" y="41"/>
                  </a:lnTo>
                  <a:lnTo>
                    <a:pt x="453" y="34"/>
                  </a:lnTo>
                  <a:lnTo>
                    <a:pt x="439" y="27"/>
                  </a:lnTo>
                  <a:lnTo>
                    <a:pt x="425" y="22"/>
                  </a:lnTo>
                  <a:lnTo>
                    <a:pt x="409" y="16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3" y="10"/>
                  </a:lnTo>
                  <a:lnTo>
                    <a:pt x="366" y="6"/>
                  </a:lnTo>
                  <a:lnTo>
                    <a:pt x="349" y="3"/>
                  </a:lnTo>
                  <a:lnTo>
                    <a:pt x="331" y="2"/>
                  </a:lnTo>
                  <a:lnTo>
                    <a:pt x="312" y="1"/>
                  </a:lnTo>
                  <a:lnTo>
                    <a:pt x="291" y="0"/>
                  </a:lnTo>
                  <a:lnTo>
                    <a:pt x="273" y="1"/>
                  </a:lnTo>
                  <a:lnTo>
                    <a:pt x="273" y="1"/>
                  </a:lnTo>
                  <a:lnTo>
                    <a:pt x="269" y="7"/>
                  </a:lnTo>
                  <a:lnTo>
                    <a:pt x="259" y="27"/>
                  </a:lnTo>
                  <a:lnTo>
                    <a:pt x="252" y="42"/>
                  </a:lnTo>
                  <a:lnTo>
                    <a:pt x="244" y="60"/>
                  </a:lnTo>
                  <a:lnTo>
                    <a:pt x="236" y="82"/>
                  </a:lnTo>
                  <a:lnTo>
                    <a:pt x="228" y="107"/>
                  </a:lnTo>
                  <a:lnTo>
                    <a:pt x="221" y="135"/>
                  </a:lnTo>
                  <a:lnTo>
                    <a:pt x="213" y="167"/>
                  </a:lnTo>
                  <a:lnTo>
                    <a:pt x="206" y="202"/>
                  </a:lnTo>
                  <a:lnTo>
                    <a:pt x="200" y="241"/>
                  </a:lnTo>
                  <a:lnTo>
                    <a:pt x="196" y="284"/>
                  </a:lnTo>
                  <a:lnTo>
                    <a:pt x="193" y="329"/>
                  </a:lnTo>
                  <a:lnTo>
                    <a:pt x="191" y="379"/>
                  </a:lnTo>
                  <a:lnTo>
                    <a:pt x="191" y="432"/>
                  </a:lnTo>
                  <a:lnTo>
                    <a:pt x="191" y="432"/>
                  </a:lnTo>
                  <a:lnTo>
                    <a:pt x="184" y="434"/>
                  </a:lnTo>
                  <a:lnTo>
                    <a:pt x="160" y="443"/>
                  </a:lnTo>
                  <a:lnTo>
                    <a:pt x="128" y="456"/>
                  </a:lnTo>
                  <a:lnTo>
                    <a:pt x="108" y="463"/>
                  </a:lnTo>
                  <a:lnTo>
                    <a:pt x="91" y="473"/>
                  </a:lnTo>
                  <a:lnTo>
                    <a:pt x="71" y="484"/>
                  </a:lnTo>
                  <a:lnTo>
                    <a:pt x="53" y="495"/>
                  </a:lnTo>
                  <a:lnTo>
                    <a:pt x="38" y="507"/>
                  </a:lnTo>
                  <a:lnTo>
                    <a:pt x="23" y="520"/>
                  </a:lnTo>
                  <a:lnTo>
                    <a:pt x="18" y="527"/>
                  </a:lnTo>
                  <a:lnTo>
                    <a:pt x="12" y="534"/>
                  </a:lnTo>
                  <a:lnTo>
                    <a:pt x="7" y="542"/>
                  </a:lnTo>
                  <a:lnTo>
                    <a:pt x="4" y="550"/>
                  </a:lnTo>
                  <a:lnTo>
                    <a:pt x="1" y="557"/>
                  </a:lnTo>
                  <a:lnTo>
                    <a:pt x="0" y="565"/>
                  </a:lnTo>
                  <a:lnTo>
                    <a:pt x="0" y="573"/>
                  </a:lnTo>
                  <a:lnTo>
                    <a:pt x="0" y="581"/>
                  </a:lnTo>
                  <a:lnTo>
                    <a:pt x="0" y="581"/>
                  </a:lnTo>
                  <a:lnTo>
                    <a:pt x="2" y="590"/>
                  </a:lnTo>
                  <a:lnTo>
                    <a:pt x="5" y="597"/>
                  </a:lnTo>
                  <a:lnTo>
                    <a:pt x="10" y="605"/>
                  </a:lnTo>
                  <a:lnTo>
                    <a:pt x="16" y="613"/>
                  </a:lnTo>
                  <a:lnTo>
                    <a:pt x="23" y="621"/>
                  </a:lnTo>
                  <a:lnTo>
                    <a:pt x="31" y="628"/>
                  </a:lnTo>
                  <a:lnTo>
                    <a:pt x="40" y="636"/>
                  </a:lnTo>
                  <a:lnTo>
                    <a:pt x="51" y="644"/>
                  </a:lnTo>
                  <a:lnTo>
                    <a:pt x="62" y="651"/>
                  </a:lnTo>
                  <a:lnTo>
                    <a:pt x="74" y="658"/>
                  </a:lnTo>
                  <a:lnTo>
                    <a:pt x="87" y="664"/>
                  </a:lnTo>
                  <a:lnTo>
                    <a:pt x="101" y="671"/>
                  </a:lnTo>
                  <a:lnTo>
                    <a:pt x="115" y="676"/>
                  </a:lnTo>
                  <a:lnTo>
                    <a:pt x="131" y="681"/>
                  </a:lnTo>
                  <a:lnTo>
                    <a:pt x="147" y="686"/>
                  </a:lnTo>
                  <a:lnTo>
                    <a:pt x="163" y="690"/>
                  </a:lnTo>
                  <a:lnTo>
                    <a:pt x="180" y="693"/>
                  </a:lnTo>
                  <a:lnTo>
                    <a:pt x="198" y="696"/>
                  </a:lnTo>
                  <a:lnTo>
                    <a:pt x="216" y="699"/>
                  </a:lnTo>
                  <a:lnTo>
                    <a:pt x="235" y="700"/>
                  </a:lnTo>
                  <a:lnTo>
                    <a:pt x="254" y="701"/>
                  </a:lnTo>
                  <a:lnTo>
                    <a:pt x="273" y="700"/>
                  </a:lnTo>
                  <a:lnTo>
                    <a:pt x="292" y="699"/>
                  </a:lnTo>
                  <a:lnTo>
                    <a:pt x="313" y="696"/>
                  </a:lnTo>
                  <a:lnTo>
                    <a:pt x="333" y="693"/>
                  </a:lnTo>
                  <a:lnTo>
                    <a:pt x="352" y="689"/>
                  </a:lnTo>
                  <a:lnTo>
                    <a:pt x="372" y="683"/>
                  </a:lnTo>
                  <a:lnTo>
                    <a:pt x="392" y="677"/>
                  </a:lnTo>
                  <a:lnTo>
                    <a:pt x="412" y="669"/>
                  </a:lnTo>
                  <a:lnTo>
                    <a:pt x="433" y="661"/>
                  </a:lnTo>
                  <a:lnTo>
                    <a:pt x="452" y="650"/>
                  </a:lnTo>
                  <a:lnTo>
                    <a:pt x="472" y="639"/>
                  </a:lnTo>
                  <a:lnTo>
                    <a:pt x="472" y="639"/>
                  </a:lnTo>
                  <a:close/>
                </a:path>
              </a:pathLst>
            </a:custGeom>
            <a:solidFill>
              <a:srgbClr val="003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Freeform 1051"/>
            <p:cNvSpPr>
              <a:spLocks/>
            </p:cNvSpPr>
            <p:nvPr/>
          </p:nvSpPr>
          <p:spPr bwMode="auto">
            <a:xfrm flipH="1">
              <a:off x="8490108" y="1130904"/>
              <a:ext cx="593009" cy="617776"/>
            </a:xfrm>
            <a:custGeom>
              <a:avLst/>
              <a:gdLst>
                <a:gd name="T0" fmla="*/ 473 w 569"/>
                <a:gd name="T1" fmla="*/ 635 h 697"/>
                <a:gd name="T2" fmla="*/ 486 w 569"/>
                <a:gd name="T3" fmla="*/ 627 h 697"/>
                <a:gd name="T4" fmla="*/ 500 w 569"/>
                <a:gd name="T5" fmla="*/ 616 h 697"/>
                <a:gd name="T6" fmla="*/ 516 w 569"/>
                <a:gd name="T7" fmla="*/ 596 h 697"/>
                <a:gd name="T8" fmla="*/ 532 w 569"/>
                <a:gd name="T9" fmla="*/ 570 h 697"/>
                <a:gd name="T10" fmla="*/ 548 w 569"/>
                <a:gd name="T11" fmla="*/ 536 h 697"/>
                <a:gd name="T12" fmla="*/ 559 w 569"/>
                <a:gd name="T13" fmla="*/ 491 h 697"/>
                <a:gd name="T14" fmla="*/ 565 w 569"/>
                <a:gd name="T15" fmla="*/ 437 h 697"/>
                <a:gd name="T16" fmla="*/ 568 w 569"/>
                <a:gd name="T17" fmla="*/ 365 h 697"/>
                <a:gd name="T18" fmla="*/ 568 w 569"/>
                <a:gd name="T19" fmla="*/ 296 h 697"/>
                <a:gd name="T20" fmla="*/ 565 w 569"/>
                <a:gd name="T21" fmla="*/ 231 h 697"/>
                <a:gd name="T22" fmla="*/ 554 w 569"/>
                <a:gd name="T23" fmla="*/ 172 h 697"/>
                <a:gd name="T24" fmla="*/ 547 w 569"/>
                <a:gd name="T25" fmla="*/ 145 h 697"/>
                <a:gd name="T26" fmla="*/ 537 w 569"/>
                <a:gd name="T27" fmla="*/ 119 h 697"/>
                <a:gd name="T28" fmla="*/ 524 w 569"/>
                <a:gd name="T29" fmla="*/ 95 h 697"/>
                <a:gd name="T30" fmla="*/ 507 w 569"/>
                <a:gd name="T31" fmla="*/ 73 h 697"/>
                <a:gd name="T32" fmla="*/ 488 w 569"/>
                <a:gd name="T33" fmla="*/ 55 h 697"/>
                <a:gd name="T34" fmla="*/ 466 w 569"/>
                <a:gd name="T35" fmla="*/ 38 h 697"/>
                <a:gd name="T36" fmla="*/ 440 w 569"/>
                <a:gd name="T37" fmla="*/ 24 h 697"/>
                <a:gd name="T38" fmla="*/ 410 w 569"/>
                <a:gd name="T39" fmla="*/ 12 h 697"/>
                <a:gd name="T40" fmla="*/ 394 w 569"/>
                <a:gd name="T41" fmla="*/ 8 h 697"/>
                <a:gd name="T42" fmla="*/ 365 w 569"/>
                <a:gd name="T43" fmla="*/ 2 h 697"/>
                <a:gd name="T44" fmla="*/ 338 w 569"/>
                <a:gd name="T45" fmla="*/ 0 h 697"/>
                <a:gd name="T46" fmla="*/ 313 w 569"/>
                <a:gd name="T47" fmla="*/ 2 h 697"/>
                <a:gd name="T48" fmla="*/ 291 w 569"/>
                <a:gd name="T49" fmla="*/ 10 h 697"/>
                <a:gd name="T50" fmla="*/ 272 w 569"/>
                <a:gd name="T51" fmla="*/ 21 h 697"/>
                <a:gd name="T52" fmla="*/ 254 w 569"/>
                <a:gd name="T53" fmla="*/ 37 h 697"/>
                <a:gd name="T54" fmla="*/ 239 w 569"/>
                <a:gd name="T55" fmla="*/ 57 h 697"/>
                <a:gd name="T56" fmla="*/ 226 w 569"/>
                <a:gd name="T57" fmla="*/ 82 h 697"/>
                <a:gd name="T58" fmla="*/ 216 w 569"/>
                <a:gd name="T59" fmla="*/ 112 h 697"/>
                <a:gd name="T60" fmla="*/ 207 w 569"/>
                <a:gd name="T61" fmla="*/ 147 h 697"/>
                <a:gd name="T62" fmla="*/ 198 w 569"/>
                <a:gd name="T63" fmla="*/ 208 h 697"/>
                <a:gd name="T64" fmla="*/ 191 w 569"/>
                <a:gd name="T65" fmla="*/ 308 h 697"/>
                <a:gd name="T66" fmla="*/ 192 w 569"/>
                <a:gd name="T67" fmla="*/ 428 h 697"/>
                <a:gd name="T68" fmla="*/ 184 w 569"/>
                <a:gd name="T69" fmla="*/ 431 h 697"/>
                <a:gd name="T70" fmla="*/ 128 w 569"/>
                <a:gd name="T71" fmla="*/ 452 h 697"/>
                <a:gd name="T72" fmla="*/ 91 w 569"/>
                <a:gd name="T73" fmla="*/ 470 h 697"/>
                <a:gd name="T74" fmla="*/ 54 w 569"/>
                <a:gd name="T75" fmla="*/ 491 h 697"/>
                <a:gd name="T76" fmla="*/ 24 w 569"/>
                <a:gd name="T77" fmla="*/ 517 h 697"/>
                <a:gd name="T78" fmla="*/ 13 w 569"/>
                <a:gd name="T79" fmla="*/ 531 h 697"/>
                <a:gd name="T80" fmla="*/ 5 w 569"/>
                <a:gd name="T81" fmla="*/ 546 h 697"/>
                <a:gd name="T82" fmla="*/ 0 w 569"/>
                <a:gd name="T83" fmla="*/ 562 h 697"/>
                <a:gd name="T84" fmla="*/ 0 w 569"/>
                <a:gd name="T85" fmla="*/ 578 h 697"/>
                <a:gd name="T86" fmla="*/ 3 w 569"/>
                <a:gd name="T87" fmla="*/ 585 h 697"/>
                <a:gd name="T88" fmla="*/ 10 w 569"/>
                <a:gd name="T89" fmla="*/ 601 h 697"/>
                <a:gd name="T90" fmla="*/ 24 w 569"/>
                <a:gd name="T91" fmla="*/ 618 h 697"/>
                <a:gd name="T92" fmla="*/ 41 w 569"/>
                <a:gd name="T93" fmla="*/ 633 h 697"/>
                <a:gd name="T94" fmla="*/ 63 w 569"/>
                <a:gd name="T95" fmla="*/ 647 h 697"/>
                <a:gd name="T96" fmla="*/ 88 w 569"/>
                <a:gd name="T97" fmla="*/ 661 h 697"/>
                <a:gd name="T98" fmla="*/ 116 w 569"/>
                <a:gd name="T99" fmla="*/ 673 h 697"/>
                <a:gd name="T100" fmla="*/ 147 w 569"/>
                <a:gd name="T101" fmla="*/ 682 h 697"/>
                <a:gd name="T102" fmla="*/ 181 w 569"/>
                <a:gd name="T103" fmla="*/ 690 h 697"/>
                <a:gd name="T104" fmla="*/ 217 w 569"/>
                <a:gd name="T105" fmla="*/ 695 h 697"/>
                <a:gd name="T106" fmla="*/ 255 w 569"/>
                <a:gd name="T107" fmla="*/ 697 h 697"/>
                <a:gd name="T108" fmla="*/ 293 w 569"/>
                <a:gd name="T109" fmla="*/ 695 h 697"/>
                <a:gd name="T110" fmla="*/ 333 w 569"/>
                <a:gd name="T111" fmla="*/ 690 h 697"/>
                <a:gd name="T112" fmla="*/ 373 w 569"/>
                <a:gd name="T113" fmla="*/ 680 h 697"/>
                <a:gd name="T114" fmla="*/ 413 w 569"/>
                <a:gd name="T115" fmla="*/ 666 h 697"/>
                <a:gd name="T116" fmla="*/ 452 w 569"/>
                <a:gd name="T117" fmla="*/ 647 h 697"/>
                <a:gd name="T118" fmla="*/ 473 w 569"/>
                <a:gd name="T119" fmla="*/ 635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69" h="697">
                  <a:moveTo>
                    <a:pt x="473" y="635"/>
                  </a:moveTo>
                  <a:lnTo>
                    <a:pt x="473" y="635"/>
                  </a:lnTo>
                  <a:lnTo>
                    <a:pt x="476" y="634"/>
                  </a:lnTo>
                  <a:lnTo>
                    <a:pt x="486" y="627"/>
                  </a:lnTo>
                  <a:lnTo>
                    <a:pt x="493" y="622"/>
                  </a:lnTo>
                  <a:lnTo>
                    <a:pt x="500" y="616"/>
                  </a:lnTo>
                  <a:lnTo>
                    <a:pt x="507" y="607"/>
                  </a:lnTo>
                  <a:lnTo>
                    <a:pt x="516" y="596"/>
                  </a:lnTo>
                  <a:lnTo>
                    <a:pt x="524" y="584"/>
                  </a:lnTo>
                  <a:lnTo>
                    <a:pt x="532" y="570"/>
                  </a:lnTo>
                  <a:lnTo>
                    <a:pt x="540" y="554"/>
                  </a:lnTo>
                  <a:lnTo>
                    <a:pt x="548" y="536"/>
                  </a:lnTo>
                  <a:lnTo>
                    <a:pt x="553" y="515"/>
                  </a:lnTo>
                  <a:lnTo>
                    <a:pt x="559" y="491"/>
                  </a:lnTo>
                  <a:lnTo>
                    <a:pt x="562" y="465"/>
                  </a:lnTo>
                  <a:lnTo>
                    <a:pt x="565" y="437"/>
                  </a:lnTo>
                  <a:lnTo>
                    <a:pt x="565" y="437"/>
                  </a:lnTo>
                  <a:lnTo>
                    <a:pt x="568" y="365"/>
                  </a:lnTo>
                  <a:lnTo>
                    <a:pt x="569" y="330"/>
                  </a:lnTo>
                  <a:lnTo>
                    <a:pt x="568" y="296"/>
                  </a:lnTo>
                  <a:lnTo>
                    <a:pt x="567" y="262"/>
                  </a:lnTo>
                  <a:lnTo>
                    <a:pt x="565" y="231"/>
                  </a:lnTo>
                  <a:lnTo>
                    <a:pt x="561" y="201"/>
                  </a:lnTo>
                  <a:lnTo>
                    <a:pt x="554" y="172"/>
                  </a:lnTo>
                  <a:lnTo>
                    <a:pt x="551" y="158"/>
                  </a:lnTo>
                  <a:lnTo>
                    <a:pt x="547" y="145"/>
                  </a:lnTo>
                  <a:lnTo>
                    <a:pt x="542" y="132"/>
                  </a:lnTo>
                  <a:lnTo>
                    <a:pt x="537" y="119"/>
                  </a:lnTo>
                  <a:lnTo>
                    <a:pt x="531" y="107"/>
                  </a:lnTo>
                  <a:lnTo>
                    <a:pt x="524" y="95"/>
                  </a:lnTo>
                  <a:lnTo>
                    <a:pt x="516" y="84"/>
                  </a:lnTo>
                  <a:lnTo>
                    <a:pt x="507" y="73"/>
                  </a:lnTo>
                  <a:lnTo>
                    <a:pt x="498" y="64"/>
                  </a:lnTo>
                  <a:lnTo>
                    <a:pt x="488" y="55"/>
                  </a:lnTo>
                  <a:lnTo>
                    <a:pt x="478" y="46"/>
                  </a:lnTo>
                  <a:lnTo>
                    <a:pt x="466" y="38"/>
                  </a:lnTo>
                  <a:lnTo>
                    <a:pt x="454" y="30"/>
                  </a:lnTo>
                  <a:lnTo>
                    <a:pt x="440" y="24"/>
                  </a:lnTo>
                  <a:lnTo>
                    <a:pt x="425" y="17"/>
                  </a:lnTo>
                  <a:lnTo>
                    <a:pt x="410" y="12"/>
                  </a:lnTo>
                  <a:lnTo>
                    <a:pt x="410" y="12"/>
                  </a:lnTo>
                  <a:lnTo>
                    <a:pt x="394" y="8"/>
                  </a:lnTo>
                  <a:lnTo>
                    <a:pt x="378" y="4"/>
                  </a:lnTo>
                  <a:lnTo>
                    <a:pt x="365" y="2"/>
                  </a:lnTo>
                  <a:lnTo>
                    <a:pt x="350" y="0"/>
                  </a:lnTo>
                  <a:lnTo>
                    <a:pt x="338" y="0"/>
                  </a:lnTo>
                  <a:lnTo>
                    <a:pt x="325" y="1"/>
                  </a:lnTo>
                  <a:lnTo>
                    <a:pt x="313" y="2"/>
                  </a:lnTo>
                  <a:lnTo>
                    <a:pt x="302" y="5"/>
                  </a:lnTo>
                  <a:lnTo>
                    <a:pt x="291" y="10"/>
                  </a:lnTo>
                  <a:lnTo>
                    <a:pt x="281" y="15"/>
                  </a:lnTo>
                  <a:lnTo>
                    <a:pt x="272" y="21"/>
                  </a:lnTo>
                  <a:lnTo>
                    <a:pt x="263" y="28"/>
                  </a:lnTo>
                  <a:lnTo>
                    <a:pt x="254" y="37"/>
                  </a:lnTo>
                  <a:lnTo>
                    <a:pt x="246" y="46"/>
                  </a:lnTo>
                  <a:lnTo>
                    <a:pt x="239" y="57"/>
                  </a:lnTo>
                  <a:lnTo>
                    <a:pt x="233" y="69"/>
                  </a:lnTo>
                  <a:lnTo>
                    <a:pt x="226" y="82"/>
                  </a:lnTo>
                  <a:lnTo>
                    <a:pt x="220" y="97"/>
                  </a:lnTo>
                  <a:lnTo>
                    <a:pt x="216" y="112"/>
                  </a:lnTo>
                  <a:lnTo>
                    <a:pt x="211" y="130"/>
                  </a:lnTo>
                  <a:lnTo>
                    <a:pt x="207" y="147"/>
                  </a:lnTo>
                  <a:lnTo>
                    <a:pt x="203" y="166"/>
                  </a:lnTo>
                  <a:lnTo>
                    <a:pt x="198" y="208"/>
                  </a:lnTo>
                  <a:lnTo>
                    <a:pt x="193" y="256"/>
                  </a:lnTo>
                  <a:lnTo>
                    <a:pt x="191" y="308"/>
                  </a:lnTo>
                  <a:lnTo>
                    <a:pt x="191" y="365"/>
                  </a:lnTo>
                  <a:lnTo>
                    <a:pt x="192" y="428"/>
                  </a:lnTo>
                  <a:lnTo>
                    <a:pt x="192" y="428"/>
                  </a:lnTo>
                  <a:lnTo>
                    <a:pt x="184" y="431"/>
                  </a:lnTo>
                  <a:lnTo>
                    <a:pt x="161" y="440"/>
                  </a:lnTo>
                  <a:lnTo>
                    <a:pt x="128" y="452"/>
                  </a:lnTo>
                  <a:lnTo>
                    <a:pt x="109" y="460"/>
                  </a:lnTo>
                  <a:lnTo>
                    <a:pt x="91" y="470"/>
                  </a:lnTo>
                  <a:lnTo>
                    <a:pt x="72" y="481"/>
                  </a:lnTo>
                  <a:lnTo>
                    <a:pt x="54" y="491"/>
                  </a:lnTo>
                  <a:lnTo>
                    <a:pt x="38" y="503"/>
                  </a:lnTo>
                  <a:lnTo>
                    <a:pt x="24" y="517"/>
                  </a:lnTo>
                  <a:lnTo>
                    <a:pt x="18" y="524"/>
                  </a:lnTo>
                  <a:lnTo>
                    <a:pt x="13" y="531"/>
                  </a:lnTo>
                  <a:lnTo>
                    <a:pt x="8" y="539"/>
                  </a:lnTo>
                  <a:lnTo>
                    <a:pt x="5" y="546"/>
                  </a:lnTo>
                  <a:lnTo>
                    <a:pt x="1" y="554"/>
                  </a:lnTo>
                  <a:lnTo>
                    <a:pt x="0" y="562"/>
                  </a:lnTo>
                  <a:lnTo>
                    <a:pt x="0" y="570"/>
                  </a:lnTo>
                  <a:lnTo>
                    <a:pt x="0" y="578"/>
                  </a:lnTo>
                  <a:lnTo>
                    <a:pt x="0" y="578"/>
                  </a:lnTo>
                  <a:lnTo>
                    <a:pt x="3" y="585"/>
                  </a:lnTo>
                  <a:lnTo>
                    <a:pt x="6" y="594"/>
                  </a:lnTo>
                  <a:lnTo>
                    <a:pt x="10" y="601"/>
                  </a:lnTo>
                  <a:lnTo>
                    <a:pt x="17" y="609"/>
                  </a:lnTo>
                  <a:lnTo>
                    <a:pt x="24" y="618"/>
                  </a:lnTo>
                  <a:lnTo>
                    <a:pt x="32" y="625"/>
                  </a:lnTo>
                  <a:lnTo>
                    <a:pt x="41" y="633"/>
                  </a:lnTo>
                  <a:lnTo>
                    <a:pt x="52" y="640"/>
                  </a:lnTo>
                  <a:lnTo>
                    <a:pt x="63" y="647"/>
                  </a:lnTo>
                  <a:lnTo>
                    <a:pt x="74" y="654"/>
                  </a:lnTo>
                  <a:lnTo>
                    <a:pt x="88" y="661"/>
                  </a:lnTo>
                  <a:lnTo>
                    <a:pt x="101" y="667"/>
                  </a:lnTo>
                  <a:lnTo>
                    <a:pt x="116" y="673"/>
                  </a:lnTo>
                  <a:lnTo>
                    <a:pt x="132" y="678"/>
                  </a:lnTo>
                  <a:lnTo>
                    <a:pt x="147" y="682"/>
                  </a:lnTo>
                  <a:lnTo>
                    <a:pt x="164" y="687"/>
                  </a:lnTo>
                  <a:lnTo>
                    <a:pt x="181" y="690"/>
                  </a:lnTo>
                  <a:lnTo>
                    <a:pt x="199" y="693"/>
                  </a:lnTo>
                  <a:lnTo>
                    <a:pt x="217" y="695"/>
                  </a:lnTo>
                  <a:lnTo>
                    <a:pt x="236" y="697"/>
                  </a:lnTo>
                  <a:lnTo>
                    <a:pt x="255" y="697"/>
                  </a:lnTo>
                  <a:lnTo>
                    <a:pt x="274" y="697"/>
                  </a:lnTo>
                  <a:lnTo>
                    <a:pt x="293" y="695"/>
                  </a:lnTo>
                  <a:lnTo>
                    <a:pt x="313" y="693"/>
                  </a:lnTo>
                  <a:lnTo>
                    <a:pt x="333" y="690"/>
                  </a:lnTo>
                  <a:lnTo>
                    <a:pt x="353" y="686"/>
                  </a:lnTo>
                  <a:lnTo>
                    <a:pt x="373" y="680"/>
                  </a:lnTo>
                  <a:lnTo>
                    <a:pt x="393" y="674"/>
                  </a:lnTo>
                  <a:lnTo>
                    <a:pt x="413" y="666"/>
                  </a:lnTo>
                  <a:lnTo>
                    <a:pt x="433" y="658"/>
                  </a:lnTo>
                  <a:lnTo>
                    <a:pt x="452" y="647"/>
                  </a:lnTo>
                  <a:lnTo>
                    <a:pt x="473" y="635"/>
                  </a:lnTo>
                  <a:lnTo>
                    <a:pt x="473" y="635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1052"/>
            <p:cNvSpPr>
              <a:spLocks/>
            </p:cNvSpPr>
            <p:nvPr/>
          </p:nvSpPr>
          <p:spPr bwMode="auto">
            <a:xfrm flipH="1">
              <a:off x="8683616" y="1324349"/>
              <a:ext cx="174782" cy="199685"/>
            </a:xfrm>
            <a:custGeom>
              <a:avLst/>
              <a:gdLst>
                <a:gd name="T0" fmla="*/ 53 w 167"/>
                <a:gd name="T1" fmla="*/ 49 h 222"/>
                <a:gd name="T2" fmla="*/ 53 w 167"/>
                <a:gd name="T3" fmla="*/ 49 h 222"/>
                <a:gd name="T4" fmla="*/ 38 w 167"/>
                <a:gd name="T5" fmla="*/ 39 h 222"/>
                <a:gd name="T6" fmla="*/ 25 w 167"/>
                <a:gd name="T7" fmla="*/ 27 h 222"/>
                <a:gd name="T8" fmla="*/ 11 w 167"/>
                <a:gd name="T9" fmla="*/ 14 h 222"/>
                <a:gd name="T10" fmla="*/ 0 w 167"/>
                <a:gd name="T11" fmla="*/ 0 h 222"/>
                <a:gd name="T12" fmla="*/ 0 w 167"/>
                <a:gd name="T13" fmla="*/ 0 h 222"/>
                <a:gd name="T14" fmla="*/ 8 w 167"/>
                <a:gd name="T15" fmla="*/ 28 h 222"/>
                <a:gd name="T16" fmla="*/ 14 w 167"/>
                <a:gd name="T17" fmla="*/ 56 h 222"/>
                <a:gd name="T18" fmla="*/ 28 w 167"/>
                <a:gd name="T19" fmla="*/ 111 h 222"/>
                <a:gd name="T20" fmla="*/ 39 w 167"/>
                <a:gd name="T21" fmla="*/ 167 h 222"/>
                <a:gd name="T22" fmla="*/ 53 w 167"/>
                <a:gd name="T23" fmla="*/ 222 h 222"/>
                <a:gd name="T24" fmla="*/ 53 w 167"/>
                <a:gd name="T25" fmla="*/ 222 h 222"/>
                <a:gd name="T26" fmla="*/ 63 w 167"/>
                <a:gd name="T27" fmla="*/ 211 h 222"/>
                <a:gd name="T28" fmla="*/ 72 w 167"/>
                <a:gd name="T29" fmla="*/ 199 h 222"/>
                <a:gd name="T30" fmla="*/ 81 w 167"/>
                <a:gd name="T31" fmla="*/ 187 h 222"/>
                <a:gd name="T32" fmla="*/ 87 w 167"/>
                <a:gd name="T33" fmla="*/ 174 h 222"/>
                <a:gd name="T34" fmla="*/ 100 w 167"/>
                <a:gd name="T35" fmla="*/ 148 h 222"/>
                <a:gd name="T36" fmla="*/ 111 w 167"/>
                <a:gd name="T37" fmla="*/ 121 h 222"/>
                <a:gd name="T38" fmla="*/ 122 w 167"/>
                <a:gd name="T39" fmla="*/ 94 h 222"/>
                <a:gd name="T40" fmla="*/ 134 w 167"/>
                <a:gd name="T41" fmla="*/ 68 h 222"/>
                <a:gd name="T42" fmla="*/ 141 w 167"/>
                <a:gd name="T43" fmla="*/ 55 h 222"/>
                <a:gd name="T44" fmla="*/ 148 w 167"/>
                <a:gd name="T45" fmla="*/ 43 h 222"/>
                <a:gd name="T46" fmla="*/ 157 w 167"/>
                <a:gd name="T47" fmla="*/ 32 h 222"/>
                <a:gd name="T48" fmla="*/ 167 w 167"/>
                <a:gd name="T49" fmla="*/ 21 h 222"/>
                <a:gd name="T50" fmla="*/ 167 w 167"/>
                <a:gd name="T51" fmla="*/ 21 h 222"/>
                <a:gd name="T52" fmla="*/ 165 w 167"/>
                <a:gd name="T53" fmla="*/ 20 h 222"/>
                <a:gd name="T54" fmla="*/ 165 w 167"/>
                <a:gd name="T55" fmla="*/ 20 h 222"/>
                <a:gd name="T56" fmla="*/ 152 w 167"/>
                <a:gd name="T57" fmla="*/ 29 h 222"/>
                <a:gd name="T58" fmla="*/ 139 w 167"/>
                <a:gd name="T59" fmla="*/ 39 h 222"/>
                <a:gd name="T60" fmla="*/ 125 w 167"/>
                <a:gd name="T61" fmla="*/ 46 h 222"/>
                <a:gd name="T62" fmla="*/ 112 w 167"/>
                <a:gd name="T63" fmla="*/ 52 h 222"/>
                <a:gd name="T64" fmla="*/ 97 w 167"/>
                <a:gd name="T65" fmla="*/ 55 h 222"/>
                <a:gd name="T66" fmla="*/ 90 w 167"/>
                <a:gd name="T67" fmla="*/ 56 h 222"/>
                <a:gd name="T68" fmla="*/ 83 w 167"/>
                <a:gd name="T69" fmla="*/ 56 h 222"/>
                <a:gd name="T70" fmla="*/ 75 w 167"/>
                <a:gd name="T71" fmla="*/ 55 h 222"/>
                <a:gd name="T72" fmla="*/ 68 w 167"/>
                <a:gd name="T73" fmla="*/ 54 h 222"/>
                <a:gd name="T74" fmla="*/ 60 w 167"/>
                <a:gd name="T75" fmla="*/ 52 h 222"/>
                <a:gd name="T76" fmla="*/ 53 w 167"/>
                <a:gd name="T77" fmla="*/ 49 h 222"/>
                <a:gd name="T78" fmla="*/ 53 w 167"/>
                <a:gd name="T79" fmla="*/ 49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67" h="222">
                  <a:moveTo>
                    <a:pt x="53" y="49"/>
                  </a:moveTo>
                  <a:lnTo>
                    <a:pt x="53" y="49"/>
                  </a:lnTo>
                  <a:lnTo>
                    <a:pt x="38" y="39"/>
                  </a:lnTo>
                  <a:lnTo>
                    <a:pt x="25" y="27"/>
                  </a:lnTo>
                  <a:lnTo>
                    <a:pt x="11" y="14"/>
                  </a:lnTo>
                  <a:lnTo>
                    <a:pt x="0" y="0"/>
                  </a:lnTo>
                  <a:lnTo>
                    <a:pt x="0" y="0"/>
                  </a:lnTo>
                  <a:lnTo>
                    <a:pt x="8" y="28"/>
                  </a:lnTo>
                  <a:lnTo>
                    <a:pt x="14" y="56"/>
                  </a:lnTo>
                  <a:lnTo>
                    <a:pt x="28" y="111"/>
                  </a:lnTo>
                  <a:lnTo>
                    <a:pt x="39" y="167"/>
                  </a:lnTo>
                  <a:lnTo>
                    <a:pt x="53" y="222"/>
                  </a:lnTo>
                  <a:lnTo>
                    <a:pt x="53" y="222"/>
                  </a:lnTo>
                  <a:lnTo>
                    <a:pt x="63" y="211"/>
                  </a:lnTo>
                  <a:lnTo>
                    <a:pt x="72" y="199"/>
                  </a:lnTo>
                  <a:lnTo>
                    <a:pt x="81" y="187"/>
                  </a:lnTo>
                  <a:lnTo>
                    <a:pt x="87" y="174"/>
                  </a:lnTo>
                  <a:lnTo>
                    <a:pt x="100" y="148"/>
                  </a:lnTo>
                  <a:lnTo>
                    <a:pt x="111" y="121"/>
                  </a:lnTo>
                  <a:lnTo>
                    <a:pt x="122" y="94"/>
                  </a:lnTo>
                  <a:lnTo>
                    <a:pt x="134" y="68"/>
                  </a:lnTo>
                  <a:lnTo>
                    <a:pt x="141" y="55"/>
                  </a:lnTo>
                  <a:lnTo>
                    <a:pt x="148" y="43"/>
                  </a:lnTo>
                  <a:lnTo>
                    <a:pt x="157" y="32"/>
                  </a:lnTo>
                  <a:lnTo>
                    <a:pt x="167" y="21"/>
                  </a:lnTo>
                  <a:lnTo>
                    <a:pt x="167" y="21"/>
                  </a:lnTo>
                  <a:lnTo>
                    <a:pt x="165" y="20"/>
                  </a:lnTo>
                  <a:lnTo>
                    <a:pt x="165" y="20"/>
                  </a:lnTo>
                  <a:lnTo>
                    <a:pt x="152" y="29"/>
                  </a:lnTo>
                  <a:lnTo>
                    <a:pt x="139" y="39"/>
                  </a:lnTo>
                  <a:lnTo>
                    <a:pt x="125" y="46"/>
                  </a:lnTo>
                  <a:lnTo>
                    <a:pt x="112" y="52"/>
                  </a:lnTo>
                  <a:lnTo>
                    <a:pt x="97" y="55"/>
                  </a:lnTo>
                  <a:lnTo>
                    <a:pt x="90" y="56"/>
                  </a:lnTo>
                  <a:lnTo>
                    <a:pt x="83" y="56"/>
                  </a:lnTo>
                  <a:lnTo>
                    <a:pt x="75" y="55"/>
                  </a:lnTo>
                  <a:lnTo>
                    <a:pt x="68" y="54"/>
                  </a:lnTo>
                  <a:lnTo>
                    <a:pt x="60" y="52"/>
                  </a:lnTo>
                  <a:lnTo>
                    <a:pt x="53" y="49"/>
                  </a:lnTo>
                  <a:lnTo>
                    <a:pt x="53" y="4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Freeform 1053"/>
            <p:cNvSpPr>
              <a:spLocks/>
            </p:cNvSpPr>
            <p:nvPr/>
          </p:nvSpPr>
          <p:spPr bwMode="auto">
            <a:xfrm flipH="1">
              <a:off x="8689858" y="1311869"/>
              <a:ext cx="168539" cy="62402"/>
            </a:xfrm>
            <a:custGeom>
              <a:avLst/>
              <a:gdLst>
                <a:gd name="T0" fmla="*/ 53 w 165"/>
                <a:gd name="T1" fmla="*/ 62 h 69"/>
                <a:gd name="T2" fmla="*/ 53 w 165"/>
                <a:gd name="T3" fmla="*/ 62 h 69"/>
                <a:gd name="T4" fmla="*/ 60 w 165"/>
                <a:gd name="T5" fmla="*/ 65 h 69"/>
                <a:gd name="T6" fmla="*/ 68 w 165"/>
                <a:gd name="T7" fmla="*/ 67 h 69"/>
                <a:gd name="T8" fmla="*/ 75 w 165"/>
                <a:gd name="T9" fmla="*/ 68 h 69"/>
                <a:gd name="T10" fmla="*/ 83 w 165"/>
                <a:gd name="T11" fmla="*/ 69 h 69"/>
                <a:gd name="T12" fmla="*/ 90 w 165"/>
                <a:gd name="T13" fmla="*/ 69 h 69"/>
                <a:gd name="T14" fmla="*/ 97 w 165"/>
                <a:gd name="T15" fmla="*/ 68 h 69"/>
                <a:gd name="T16" fmla="*/ 112 w 165"/>
                <a:gd name="T17" fmla="*/ 65 h 69"/>
                <a:gd name="T18" fmla="*/ 125 w 165"/>
                <a:gd name="T19" fmla="*/ 59 h 69"/>
                <a:gd name="T20" fmla="*/ 139 w 165"/>
                <a:gd name="T21" fmla="*/ 52 h 69"/>
                <a:gd name="T22" fmla="*/ 152 w 165"/>
                <a:gd name="T23" fmla="*/ 42 h 69"/>
                <a:gd name="T24" fmla="*/ 165 w 165"/>
                <a:gd name="T25" fmla="*/ 33 h 69"/>
                <a:gd name="T26" fmla="*/ 165 w 165"/>
                <a:gd name="T27" fmla="*/ 33 h 69"/>
                <a:gd name="T28" fmla="*/ 149 w 165"/>
                <a:gd name="T29" fmla="*/ 25 h 69"/>
                <a:gd name="T30" fmla="*/ 137 w 165"/>
                <a:gd name="T31" fmla="*/ 20 h 69"/>
                <a:gd name="T32" fmla="*/ 125 w 165"/>
                <a:gd name="T33" fmla="*/ 15 h 69"/>
                <a:gd name="T34" fmla="*/ 125 w 165"/>
                <a:gd name="T35" fmla="*/ 15 h 69"/>
                <a:gd name="T36" fmla="*/ 106 w 165"/>
                <a:gd name="T37" fmla="*/ 9 h 69"/>
                <a:gd name="T38" fmla="*/ 88 w 165"/>
                <a:gd name="T39" fmla="*/ 5 h 69"/>
                <a:gd name="T40" fmla="*/ 72 w 165"/>
                <a:gd name="T41" fmla="*/ 1 h 69"/>
                <a:gd name="T42" fmla="*/ 55 w 165"/>
                <a:gd name="T43" fmla="*/ 0 h 69"/>
                <a:gd name="T44" fmla="*/ 40 w 165"/>
                <a:gd name="T45" fmla="*/ 1 h 69"/>
                <a:gd name="T46" fmla="*/ 26 w 165"/>
                <a:gd name="T47" fmla="*/ 5 h 69"/>
                <a:gd name="T48" fmla="*/ 12 w 165"/>
                <a:gd name="T49" fmla="*/ 8 h 69"/>
                <a:gd name="T50" fmla="*/ 0 w 165"/>
                <a:gd name="T51" fmla="*/ 13 h 69"/>
                <a:gd name="T52" fmla="*/ 0 w 165"/>
                <a:gd name="T53" fmla="*/ 13 h 69"/>
                <a:gd name="T54" fmla="*/ 0 w 165"/>
                <a:gd name="T55" fmla="*/ 13 h 69"/>
                <a:gd name="T56" fmla="*/ 11 w 165"/>
                <a:gd name="T57" fmla="*/ 27 h 69"/>
                <a:gd name="T58" fmla="*/ 25 w 165"/>
                <a:gd name="T59" fmla="*/ 40 h 69"/>
                <a:gd name="T60" fmla="*/ 38 w 165"/>
                <a:gd name="T61" fmla="*/ 52 h 69"/>
                <a:gd name="T62" fmla="*/ 53 w 165"/>
                <a:gd name="T63" fmla="*/ 62 h 69"/>
                <a:gd name="T64" fmla="*/ 53 w 165"/>
                <a:gd name="T65" fmla="*/ 6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5" h="69">
                  <a:moveTo>
                    <a:pt x="53" y="62"/>
                  </a:moveTo>
                  <a:lnTo>
                    <a:pt x="53" y="62"/>
                  </a:lnTo>
                  <a:lnTo>
                    <a:pt x="60" y="65"/>
                  </a:lnTo>
                  <a:lnTo>
                    <a:pt x="68" y="67"/>
                  </a:lnTo>
                  <a:lnTo>
                    <a:pt x="75" y="68"/>
                  </a:lnTo>
                  <a:lnTo>
                    <a:pt x="83" y="69"/>
                  </a:lnTo>
                  <a:lnTo>
                    <a:pt x="90" y="69"/>
                  </a:lnTo>
                  <a:lnTo>
                    <a:pt x="97" y="68"/>
                  </a:lnTo>
                  <a:lnTo>
                    <a:pt x="112" y="65"/>
                  </a:lnTo>
                  <a:lnTo>
                    <a:pt x="125" y="59"/>
                  </a:lnTo>
                  <a:lnTo>
                    <a:pt x="139" y="52"/>
                  </a:lnTo>
                  <a:lnTo>
                    <a:pt x="152" y="42"/>
                  </a:lnTo>
                  <a:lnTo>
                    <a:pt x="165" y="33"/>
                  </a:lnTo>
                  <a:lnTo>
                    <a:pt x="165" y="33"/>
                  </a:lnTo>
                  <a:lnTo>
                    <a:pt x="149" y="25"/>
                  </a:lnTo>
                  <a:lnTo>
                    <a:pt x="137" y="20"/>
                  </a:lnTo>
                  <a:lnTo>
                    <a:pt x="125" y="15"/>
                  </a:lnTo>
                  <a:lnTo>
                    <a:pt x="125" y="15"/>
                  </a:lnTo>
                  <a:lnTo>
                    <a:pt x="106" y="9"/>
                  </a:lnTo>
                  <a:lnTo>
                    <a:pt x="88" y="5"/>
                  </a:lnTo>
                  <a:lnTo>
                    <a:pt x="72" y="1"/>
                  </a:lnTo>
                  <a:lnTo>
                    <a:pt x="55" y="0"/>
                  </a:lnTo>
                  <a:lnTo>
                    <a:pt x="40" y="1"/>
                  </a:lnTo>
                  <a:lnTo>
                    <a:pt x="26" y="5"/>
                  </a:lnTo>
                  <a:lnTo>
                    <a:pt x="12" y="8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1" y="27"/>
                  </a:lnTo>
                  <a:lnTo>
                    <a:pt x="25" y="40"/>
                  </a:lnTo>
                  <a:lnTo>
                    <a:pt x="38" y="52"/>
                  </a:lnTo>
                  <a:lnTo>
                    <a:pt x="53" y="62"/>
                  </a:lnTo>
                  <a:lnTo>
                    <a:pt x="53" y="62"/>
                  </a:lnTo>
                  <a:close/>
                </a:path>
              </a:pathLst>
            </a:custGeom>
            <a:solidFill>
              <a:srgbClr val="DDEA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Freeform 1054"/>
            <p:cNvSpPr>
              <a:spLocks/>
            </p:cNvSpPr>
            <p:nvPr/>
          </p:nvSpPr>
          <p:spPr bwMode="auto">
            <a:xfrm flipH="1">
              <a:off x="8577498" y="1324349"/>
              <a:ext cx="362048" cy="349449"/>
            </a:xfrm>
            <a:custGeom>
              <a:avLst/>
              <a:gdLst>
                <a:gd name="T0" fmla="*/ 344 w 345"/>
                <a:gd name="T1" fmla="*/ 135 h 388"/>
                <a:gd name="T2" fmla="*/ 344 w 345"/>
                <a:gd name="T3" fmla="*/ 135 h 388"/>
                <a:gd name="T4" fmla="*/ 342 w 345"/>
                <a:gd name="T5" fmla="*/ 124 h 388"/>
                <a:gd name="T6" fmla="*/ 339 w 345"/>
                <a:gd name="T7" fmla="*/ 115 h 388"/>
                <a:gd name="T8" fmla="*/ 336 w 345"/>
                <a:gd name="T9" fmla="*/ 105 h 388"/>
                <a:gd name="T10" fmla="*/ 332 w 345"/>
                <a:gd name="T11" fmla="*/ 96 h 388"/>
                <a:gd name="T12" fmla="*/ 326 w 345"/>
                <a:gd name="T13" fmla="*/ 88 h 388"/>
                <a:gd name="T14" fmla="*/ 319 w 345"/>
                <a:gd name="T15" fmla="*/ 79 h 388"/>
                <a:gd name="T16" fmla="*/ 314 w 345"/>
                <a:gd name="T17" fmla="*/ 71 h 388"/>
                <a:gd name="T18" fmla="*/ 306 w 345"/>
                <a:gd name="T19" fmla="*/ 64 h 388"/>
                <a:gd name="T20" fmla="*/ 290 w 345"/>
                <a:gd name="T21" fmla="*/ 51 h 388"/>
                <a:gd name="T22" fmla="*/ 274 w 345"/>
                <a:gd name="T23" fmla="*/ 39 h 388"/>
                <a:gd name="T24" fmla="*/ 258 w 345"/>
                <a:gd name="T25" fmla="*/ 29 h 388"/>
                <a:gd name="T26" fmla="*/ 243 w 345"/>
                <a:gd name="T27" fmla="*/ 21 h 388"/>
                <a:gd name="T28" fmla="*/ 243 w 345"/>
                <a:gd name="T29" fmla="*/ 21 h 388"/>
                <a:gd name="T30" fmla="*/ 233 w 345"/>
                <a:gd name="T31" fmla="*/ 32 h 388"/>
                <a:gd name="T32" fmla="*/ 224 w 345"/>
                <a:gd name="T33" fmla="*/ 43 h 388"/>
                <a:gd name="T34" fmla="*/ 217 w 345"/>
                <a:gd name="T35" fmla="*/ 55 h 388"/>
                <a:gd name="T36" fmla="*/ 210 w 345"/>
                <a:gd name="T37" fmla="*/ 68 h 388"/>
                <a:gd name="T38" fmla="*/ 198 w 345"/>
                <a:gd name="T39" fmla="*/ 94 h 388"/>
                <a:gd name="T40" fmla="*/ 187 w 345"/>
                <a:gd name="T41" fmla="*/ 121 h 388"/>
                <a:gd name="T42" fmla="*/ 176 w 345"/>
                <a:gd name="T43" fmla="*/ 148 h 388"/>
                <a:gd name="T44" fmla="*/ 163 w 345"/>
                <a:gd name="T45" fmla="*/ 174 h 388"/>
                <a:gd name="T46" fmla="*/ 157 w 345"/>
                <a:gd name="T47" fmla="*/ 187 h 388"/>
                <a:gd name="T48" fmla="*/ 148 w 345"/>
                <a:gd name="T49" fmla="*/ 199 h 388"/>
                <a:gd name="T50" fmla="*/ 139 w 345"/>
                <a:gd name="T51" fmla="*/ 211 h 388"/>
                <a:gd name="T52" fmla="*/ 129 w 345"/>
                <a:gd name="T53" fmla="*/ 222 h 388"/>
                <a:gd name="T54" fmla="*/ 129 w 345"/>
                <a:gd name="T55" fmla="*/ 222 h 388"/>
                <a:gd name="T56" fmla="*/ 115 w 345"/>
                <a:gd name="T57" fmla="*/ 167 h 388"/>
                <a:gd name="T58" fmla="*/ 104 w 345"/>
                <a:gd name="T59" fmla="*/ 110 h 388"/>
                <a:gd name="T60" fmla="*/ 90 w 345"/>
                <a:gd name="T61" fmla="*/ 55 h 388"/>
                <a:gd name="T62" fmla="*/ 84 w 345"/>
                <a:gd name="T63" fmla="*/ 28 h 388"/>
                <a:gd name="T64" fmla="*/ 76 w 345"/>
                <a:gd name="T65" fmla="*/ 0 h 388"/>
                <a:gd name="T66" fmla="*/ 76 w 345"/>
                <a:gd name="T67" fmla="*/ 0 h 388"/>
                <a:gd name="T68" fmla="*/ 68 w 345"/>
                <a:gd name="T69" fmla="*/ 5 h 388"/>
                <a:gd name="T70" fmla="*/ 60 w 345"/>
                <a:gd name="T71" fmla="*/ 10 h 388"/>
                <a:gd name="T72" fmla="*/ 52 w 345"/>
                <a:gd name="T73" fmla="*/ 15 h 388"/>
                <a:gd name="T74" fmla="*/ 46 w 345"/>
                <a:gd name="T75" fmla="*/ 22 h 388"/>
                <a:gd name="T76" fmla="*/ 33 w 345"/>
                <a:gd name="T77" fmla="*/ 35 h 388"/>
                <a:gd name="T78" fmla="*/ 23 w 345"/>
                <a:gd name="T79" fmla="*/ 49 h 388"/>
                <a:gd name="T80" fmla="*/ 14 w 345"/>
                <a:gd name="T81" fmla="*/ 64 h 388"/>
                <a:gd name="T82" fmla="*/ 9 w 345"/>
                <a:gd name="T83" fmla="*/ 80 h 388"/>
                <a:gd name="T84" fmla="*/ 4 w 345"/>
                <a:gd name="T85" fmla="*/ 95 h 388"/>
                <a:gd name="T86" fmla="*/ 2 w 345"/>
                <a:gd name="T87" fmla="*/ 110 h 388"/>
                <a:gd name="T88" fmla="*/ 2 w 345"/>
                <a:gd name="T89" fmla="*/ 110 h 388"/>
                <a:gd name="T90" fmla="*/ 0 w 345"/>
                <a:gd name="T91" fmla="*/ 164 h 388"/>
                <a:gd name="T92" fmla="*/ 0 w 345"/>
                <a:gd name="T93" fmla="*/ 217 h 388"/>
                <a:gd name="T94" fmla="*/ 0 w 345"/>
                <a:gd name="T95" fmla="*/ 272 h 388"/>
                <a:gd name="T96" fmla="*/ 317 w 345"/>
                <a:gd name="T97" fmla="*/ 388 h 388"/>
                <a:gd name="T98" fmla="*/ 317 w 345"/>
                <a:gd name="T99" fmla="*/ 388 h 388"/>
                <a:gd name="T100" fmla="*/ 323 w 345"/>
                <a:gd name="T101" fmla="*/ 361 h 388"/>
                <a:gd name="T102" fmla="*/ 328 w 345"/>
                <a:gd name="T103" fmla="*/ 332 h 388"/>
                <a:gd name="T104" fmla="*/ 334 w 345"/>
                <a:gd name="T105" fmla="*/ 295 h 388"/>
                <a:gd name="T106" fmla="*/ 339 w 345"/>
                <a:gd name="T107" fmla="*/ 254 h 388"/>
                <a:gd name="T108" fmla="*/ 344 w 345"/>
                <a:gd name="T109" fmla="*/ 212 h 388"/>
                <a:gd name="T110" fmla="*/ 345 w 345"/>
                <a:gd name="T111" fmla="*/ 191 h 388"/>
                <a:gd name="T112" fmla="*/ 345 w 345"/>
                <a:gd name="T113" fmla="*/ 172 h 388"/>
                <a:gd name="T114" fmla="*/ 345 w 345"/>
                <a:gd name="T115" fmla="*/ 152 h 388"/>
                <a:gd name="T116" fmla="*/ 344 w 345"/>
                <a:gd name="T117" fmla="*/ 135 h 388"/>
                <a:gd name="T118" fmla="*/ 344 w 345"/>
                <a:gd name="T119" fmla="*/ 135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45" h="388">
                  <a:moveTo>
                    <a:pt x="344" y="135"/>
                  </a:moveTo>
                  <a:lnTo>
                    <a:pt x="344" y="135"/>
                  </a:lnTo>
                  <a:lnTo>
                    <a:pt x="342" y="124"/>
                  </a:lnTo>
                  <a:lnTo>
                    <a:pt x="339" y="115"/>
                  </a:lnTo>
                  <a:lnTo>
                    <a:pt x="336" y="105"/>
                  </a:lnTo>
                  <a:lnTo>
                    <a:pt x="332" y="96"/>
                  </a:lnTo>
                  <a:lnTo>
                    <a:pt x="326" y="88"/>
                  </a:lnTo>
                  <a:lnTo>
                    <a:pt x="319" y="79"/>
                  </a:lnTo>
                  <a:lnTo>
                    <a:pt x="314" y="71"/>
                  </a:lnTo>
                  <a:lnTo>
                    <a:pt x="306" y="64"/>
                  </a:lnTo>
                  <a:lnTo>
                    <a:pt x="290" y="51"/>
                  </a:lnTo>
                  <a:lnTo>
                    <a:pt x="274" y="39"/>
                  </a:lnTo>
                  <a:lnTo>
                    <a:pt x="258" y="29"/>
                  </a:lnTo>
                  <a:lnTo>
                    <a:pt x="243" y="21"/>
                  </a:lnTo>
                  <a:lnTo>
                    <a:pt x="243" y="21"/>
                  </a:lnTo>
                  <a:lnTo>
                    <a:pt x="233" y="32"/>
                  </a:lnTo>
                  <a:lnTo>
                    <a:pt x="224" y="43"/>
                  </a:lnTo>
                  <a:lnTo>
                    <a:pt x="217" y="55"/>
                  </a:lnTo>
                  <a:lnTo>
                    <a:pt x="210" y="68"/>
                  </a:lnTo>
                  <a:lnTo>
                    <a:pt x="198" y="94"/>
                  </a:lnTo>
                  <a:lnTo>
                    <a:pt x="187" y="121"/>
                  </a:lnTo>
                  <a:lnTo>
                    <a:pt x="176" y="148"/>
                  </a:lnTo>
                  <a:lnTo>
                    <a:pt x="163" y="174"/>
                  </a:lnTo>
                  <a:lnTo>
                    <a:pt x="157" y="187"/>
                  </a:lnTo>
                  <a:lnTo>
                    <a:pt x="148" y="199"/>
                  </a:lnTo>
                  <a:lnTo>
                    <a:pt x="139" y="211"/>
                  </a:lnTo>
                  <a:lnTo>
                    <a:pt x="129" y="222"/>
                  </a:lnTo>
                  <a:lnTo>
                    <a:pt x="129" y="222"/>
                  </a:lnTo>
                  <a:lnTo>
                    <a:pt x="115" y="167"/>
                  </a:lnTo>
                  <a:lnTo>
                    <a:pt x="104" y="110"/>
                  </a:lnTo>
                  <a:lnTo>
                    <a:pt x="90" y="55"/>
                  </a:lnTo>
                  <a:lnTo>
                    <a:pt x="84" y="28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8" y="5"/>
                  </a:lnTo>
                  <a:lnTo>
                    <a:pt x="60" y="10"/>
                  </a:lnTo>
                  <a:lnTo>
                    <a:pt x="52" y="15"/>
                  </a:lnTo>
                  <a:lnTo>
                    <a:pt x="46" y="22"/>
                  </a:lnTo>
                  <a:lnTo>
                    <a:pt x="33" y="35"/>
                  </a:lnTo>
                  <a:lnTo>
                    <a:pt x="23" y="49"/>
                  </a:lnTo>
                  <a:lnTo>
                    <a:pt x="14" y="64"/>
                  </a:lnTo>
                  <a:lnTo>
                    <a:pt x="9" y="80"/>
                  </a:lnTo>
                  <a:lnTo>
                    <a:pt x="4" y="95"/>
                  </a:lnTo>
                  <a:lnTo>
                    <a:pt x="2" y="110"/>
                  </a:lnTo>
                  <a:lnTo>
                    <a:pt x="2" y="110"/>
                  </a:lnTo>
                  <a:lnTo>
                    <a:pt x="0" y="164"/>
                  </a:lnTo>
                  <a:lnTo>
                    <a:pt x="0" y="217"/>
                  </a:lnTo>
                  <a:lnTo>
                    <a:pt x="0" y="272"/>
                  </a:lnTo>
                  <a:lnTo>
                    <a:pt x="317" y="388"/>
                  </a:lnTo>
                  <a:lnTo>
                    <a:pt x="317" y="388"/>
                  </a:lnTo>
                  <a:lnTo>
                    <a:pt x="323" y="361"/>
                  </a:lnTo>
                  <a:lnTo>
                    <a:pt x="328" y="332"/>
                  </a:lnTo>
                  <a:lnTo>
                    <a:pt x="334" y="295"/>
                  </a:lnTo>
                  <a:lnTo>
                    <a:pt x="339" y="254"/>
                  </a:lnTo>
                  <a:lnTo>
                    <a:pt x="344" y="212"/>
                  </a:lnTo>
                  <a:lnTo>
                    <a:pt x="345" y="191"/>
                  </a:lnTo>
                  <a:lnTo>
                    <a:pt x="345" y="172"/>
                  </a:lnTo>
                  <a:lnTo>
                    <a:pt x="345" y="152"/>
                  </a:lnTo>
                  <a:lnTo>
                    <a:pt x="344" y="135"/>
                  </a:lnTo>
                  <a:lnTo>
                    <a:pt x="344" y="135"/>
                  </a:lnTo>
                  <a:close/>
                </a:path>
              </a:pathLst>
            </a:custGeom>
            <a:solidFill>
              <a:srgbClr val="0A1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Freeform 1055"/>
            <p:cNvSpPr>
              <a:spLocks/>
            </p:cNvSpPr>
            <p:nvPr/>
          </p:nvSpPr>
          <p:spPr bwMode="auto">
            <a:xfrm flipH="1">
              <a:off x="8783491" y="1380511"/>
              <a:ext cx="37453" cy="143524"/>
            </a:xfrm>
            <a:custGeom>
              <a:avLst/>
              <a:gdLst>
                <a:gd name="T0" fmla="*/ 0 w 38"/>
                <a:gd name="T1" fmla="*/ 99 h 163"/>
                <a:gd name="T2" fmla="*/ 16 w 38"/>
                <a:gd name="T3" fmla="*/ 163 h 163"/>
                <a:gd name="T4" fmla="*/ 38 w 38"/>
                <a:gd name="T5" fmla="*/ 136 h 163"/>
                <a:gd name="T6" fmla="*/ 35 w 38"/>
                <a:gd name="T7" fmla="*/ 2 h 163"/>
                <a:gd name="T8" fmla="*/ 35 w 38"/>
                <a:gd name="T9" fmla="*/ 2 h 163"/>
                <a:gd name="T10" fmla="*/ 23 w 38"/>
                <a:gd name="T11" fmla="*/ 1 h 163"/>
                <a:gd name="T12" fmla="*/ 14 w 38"/>
                <a:gd name="T13" fmla="*/ 0 h 163"/>
                <a:gd name="T14" fmla="*/ 0 w 38"/>
                <a:gd name="T15" fmla="*/ 99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163">
                  <a:moveTo>
                    <a:pt x="0" y="99"/>
                  </a:moveTo>
                  <a:lnTo>
                    <a:pt x="16" y="163"/>
                  </a:lnTo>
                  <a:lnTo>
                    <a:pt x="38" y="136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23" y="1"/>
                  </a:lnTo>
                  <a:lnTo>
                    <a:pt x="14" y="0"/>
                  </a:lnTo>
                  <a:lnTo>
                    <a:pt x="0" y="99"/>
                  </a:lnTo>
                  <a:close/>
                </a:path>
              </a:pathLst>
            </a:custGeom>
            <a:solidFill>
              <a:srgbClr val="E466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Freeform 1056"/>
            <p:cNvSpPr>
              <a:spLocks/>
            </p:cNvSpPr>
            <p:nvPr/>
          </p:nvSpPr>
          <p:spPr bwMode="auto">
            <a:xfrm flipH="1">
              <a:off x="8771007" y="1336830"/>
              <a:ext cx="37453" cy="43681"/>
            </a:xfrm>
            <a:custGeom>
              <a:avLst/>
              <a:gdLst>
                <a:gd name="T0" fmla="*/ 35 w 35"/>
                <a:gd name="T1" fmla="*/ 6 h 45"/>
                <a:gd name="T2" fmla="*/ 0 w 35"/>
                <a:gd name="T3" fmla="*/ 0 h 45"/>
                <a:gd name="T4" fmla="*/ 5 w 35"/>
                <a:gd name="T5" fmla="*/ 33 h 45"/>
                <a:gd name="T6" fmla="*/ 3 w 35"/>
                <a:gd name="T7" fmla="*/ 43 h 45"/>
                <a:gd name="T8" fmla="*/ 3 w 35"/>
                <a:gd name="T9" fmla="*/ 43 h 45"/>
                <a:gd name="T10" fmla="*/ 12 w 35"/>
                <a:gd name="T11" fmla="*/ 44 h 45"/>
                <a:gd name="T12" fmla="*/ 24 w 35"/>
                <a:gd name="T13" fmla="*/ 45 h 45"/>
                <a:gd name="T14" fmla="*/ 22 w 35"/>
                <a:gd name="T15" fmla="*/ 39 h 45"/>
                <a:gd name="T16" fmla="*/ 35 w 35"/>
                <a:gd name="T17" fmla="*/ 6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45">
                  <a:moveTo>
                    <a:pt x="35" y="6"/>
                  </a:moveTo>
                  <a:lnTo>
                    <a:pt x="0" y="0"/>
                  </a:lnTo>
                  <a:lnTo>
                    <a:pt x="5" y="33"/>
                  </a:lnTo>
                  <a:lnTo>
                    <a:pt x="3" y="43"/>
                  </a:lnTo>
                  <a:lnTo>
                    <a:pt x="3" y="43"/>
                  </a:lnTo>
                  <a:lnTo>
                    <a:pt x="12" y="44"/>
                  </a:lnTo>
                  <a:lnTo>
                    <a:pt x="24" y="45"/>
                  </a:lnTo>
                  <a:lnTo>
                    <a:pt x="22" y="39"/>
                  </a:lnTo>
                  <a:lnTo>
                    <a:pt x="35" y="6"/>
                  </a:lnTo>
                  <a:close/>
                </a:path>
              </a:pathLst>
            </a:custGeom>
            <a:solidFill>
              <a:srgbClr val="D955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Freeform 1057"/>
            <p:cNvSpPr>
              <a:spLocks/>
            </p:cNvSpPr>
            <p:nvPr/>
          </p:nvSpPr>
          <p:spPr bwMode="auto">
            <a:xfrm flipH="1">
              <a:off x="8646163" y="1093463"/>
              <a:ext cx="237204" cy="255847"/>
            </a:xfrm>
            <a:custGeom>
              <a:avLst/>
              <a:gdLst>
                <a:gd name="T0" fmla="*/ 209 w 228"/>
                <a:gd name="T1" fmla="*/ 223 h 283"/>
                <a:gd name="T2" fmla="*/ 217 w 228"/>
                <a:gd name="T3" fmla="*/ 201 h 283"/>
                <a:gd name="T4" fmla="*/ 225 w 228"/>
                <a:gd name="T5" fmla="*/ 164 h 283"/>
                <a:gd name="T6" fmla="*/ 228 w 228"/>
                <a:gd name="T7" fmla="*/ 133 h 283"/>
                <a:gd name="T8" fmla="*/ 225 w 228"/>
                <a:gd name="T9" fmla="*/ 99 h 283"/>
                <a:gd name="T10" fmla="*/ 214 w 228"/>
                <a:gd name="T11" fmla="*/ 66 h 283"/>
                <a:gd name="T12" fmla="*/ 205 w 228"/>
                <a:gd name="T13" fmla="*/ 50 h 283"/>
                <a:gd name="T14" fmla="*/ 193 w 228"/>
                <a:gd name="T15" fmla="*/ 35 h 283"/>
                <a:gd name="T16" fmla="*/ 179 w 228"/>
                <a:gd name="T17" fmla="*/ 19 h 283"/>
                <a:gd name="T18" fmla="*/ 170 w 228"/>
                <a:gd name="T19" fmla="*/ 14 h 283"/>
                <a:gd name="T20" fmla="*/ 152 w 228"/>
                <a:gd name="T21" fmla="*/ 4 h 283"/>
                <a:gd name="T22" fmla="*/ 133 w 228"/>
                <a:gd name="T23" fmla="*/ 0 h 283"/>
                <a:gd name="T24" fmla="*/ 114 w 228"/>
                <a:gd name="T25" fmla="*/ 0 h 283"/>
                <a:gd name="T26" fmla="*/ 95 w 228"/>
                <a:gd name="T27" fmla="*/ 4 h 283"/>
                <a:gd name="T28" fmla="*/ 77 w 228"/>
                <a:gd name="T29" fmla="*/ 12 h 283"/>
                <a:gd name="T30" fmla="*/ 59 w 228"/>
                <a:gd name="T31" fmla="*/ 23 h 283"/>
                <a:gd name="T32" fmla="*/ 43 w 228"/>
                <a:gd name="T33" fmla="*/ 38 h 283"/>
                <a:gd name="T34" fmla="*/ 28 w 228"/>
                <a:gd name="T35" fmla="*/ 54 h 283"/>
                <a:gd name="T36" fmla="*/ 16 w 228"/>
                <a:gd name="T37" fmla="*/ 73 h 283"/>
                <a:gd name="T38" fmla="*/ 7 w 228"/>
                <a:gd name="T39" fmla="*/ 95 h 283"/>
                <a:gd name="T40" fmla="*/ 2 w 228"/>
                <a:gd name="T41" fmla="*/ 119 h 283"/>
                <a:gd name="T42" fmla="*/ 0 w 228"/>
                <a:gd name="T43" fmla="*/ 145 h 283"/>
                <a:gd name="T44" fmla="*/ 3 w 228"/>
                <a:gd name="T45" fmla="*/ 171 h 283"/>
                <a:gd name="T46" fmla="*/ 9 w 228"/>
                <a:gd name="T47" fmla="*/ 198 h 283"/>
                <a:gd name="T48" fmla="*/ 22 w 228"/>
                <a:gd name="T49" fmla="*/ 226 h 283"/>
                <a:gd name="T50" fmla="*/ 30 w 228"/>
                <a:gd name="T51" fmla="*/ 240 h 283"/>
                <a:gd name="T52" fmla="*/ 40 w 228"/>
                <a:gd name="T53" fmla="*/ 254 h 283"/>
                <a:gd name="T54" fmla="*/ 51 w 228"/>
                <a:gd name="T55" fmla="*/ 264 h 283"/>
                <a:gd name="T56" fmla="*/ 77 w 228"/>
                <a:gd name="T57" fmla="*/ 278 h 283"/>
                <a:gd name="T58" fmla="*/ 104 w 228"/>
                <a:gd name="T59" fmla="*/ 283 h 283"/>
                <a:gd name="T60" fmla="*/ 132 w 228"/>
                <a:gd name="T61" fmla="*/ 281 h 283"/>
                <a:gd name="T62" fmla="*/ 159 w 228"/>
                <a:gd name="T63" fmla="*/ 272 h 283"/>
                <a:gd name="T64" fmla="*/ 181 w 228"/>
                <a:gd name="T65" fmla="*/ 259 h 283"/>
                <a:gd name="T66" fmla="*/ 199 w 228"/>
                <a:gd name="T67" fmla="*/ 242 h 283"/>
                <a:gd name="T68" fmla="*/ 209 w 228"/>
                <a:gd name="T69" fmla="*/ 22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8" h="283">
                  <a:moveTo>
                    <a:pt x="209" y="223"/>
                  </a:moveTo>
                  <a:lnTo>
                    <a:pt x="209" y="223"/>
                  </a:lnTo>
                  <a:lnTo>
                    <a:pt x="211" y="217"/>
                  </a:lnTo>
                  <a:lnTo>
                    <a:pt x="217" y="201"/>
                  </a:lnTo>
                  <a:lnTo>
                    <a:pt x="223" y="178"/>
                  </a:lnTo>
                  <a:lnTo>
                    <a:pt x="225" y="164"/>
                  </a:lnTo>
                  <a:lnTo>
                    <a:pt x="227" y="149"/>
                  </a:lnTo>
                  <a:lnTo>
                    <a:pt x="228" y="133"/>
                  </a:lnTo>
                  <a:lnTo>
                    <a:pt x="227" y="117"/>
                  </a:lnTo>
                  <a:lnTo>
                    <a:pt x="225" y="99"/>
                  </a:lnTo>
                  <a:lnTo>
                    <a:pt x="220" y="83"/>
                  </a:lnTo>
                  <a:lnTo>
                    <a:pt x="214" y="66"/>
                  </a:lnTo>
                  <a:lnTo>
                    <a:pt x="210" y="58"/>
                  </a:lnTo>
                  <a:lnTo>
                    <a:pt x="205" y="50"/>
                  </a:lnTo>
                  <a:lnTo>
                    <a:pt x="199" y="42"/>
                  </a:lnTo>
                  <a:lnTo>
                    <a:pt x="193" y="35"/>
                  </a:lnTo>
                  <a:lnTo>
                    <a:pt x="187" y="27"/>
                  </a:lnTo>
                  <a:lnTo>
                    <a:pt x="179" y="19"/>
                  </a:lnTo>
                  <a:lnTo>
                    <a:pt x="179" y="19"/>
                  </a:lnTo>
                  <a:lnTo>
                    <a:pt x="170" y="14"/>
                  </a:lnTo>
                  <a:lnTo>
                    <a:pt x="161" y="9"/>
                  </a:lnTo>
                  <a:lnTo>
                    <a:pt x="152" y="4"/>
                  </a:lnTo>
                  <a:lnTo>
                    <a:pt x="143" y="2"/>
                  </a:lnTo>
                  <a:lnTo>
                    <a:pt x="133" y="0"/>
                  </a:lnTo>
                  <a:lnTo>
                    <a:pt x="124" y="0"/>
                  </a:lnTo>
                  <a:lnTo>
                    <a:pt x="114" y="0"/>
                  </a:lnTo>
                  <a:lnTo>
                    <a:pt x="105" y="2"/>
                  </a:lnTo>
                  <a:lnTo>
                    <a:pt x="95" y="4"/>
                  </a:lnTo>
                  <a:lnTo>
                    <a:pt x="86" y="8"/>
                  </a:lnTo>
                  <a:lnTo>
                    <a:pt x="77" y="12"/>
                  </a:lnTo>
                  <a:lnTo>
                    <a:pt x="68" y="17"/>
                  </a:lnTo>
                  <a:lnTo>
                    <a:pt x="59" y="23"/>
                  </a:lnTo>
                  <a:lnTo>
                    <a:pt x="51" y="30"/>
                  </a:lnTo>
                  <a:lnTo>
                    <a:pt x="43" y="38"/>
                  </a:lnTo>
                  <a:lnTo>
                    <a:pt x="35" y="45"/>
                  </a:lnTo>
                  <a:lnTo>
                    <a:pt x="28" y="54"/>
                  </a:lnTo>
                  <a:lnTo>
                    <a:pt x="22" y="64"/>
                  </a:lnTo>
                  <a:lnTo>
                    <a:pt x="16" y="73"/>
                  </a:lnTo>
                  <a:lnTo>
                    <a:pt x="12" y="84"/>
                  </a:lnTo>
                  <a:lnTo>
                    <a:pt x="7" y="95"/>
                  </a:lnTo>
                  <a:lnTo>
                    <a:pt x="4" y="107"/>
                  </a:lnTo>
                  <a:lnTo>
                    <a:pt x="2" y="119"/>
                  </a:lnTo>
                  <a:lnTo>
                    <a:pt x="0" y="132"/>
                  </a:lnTo>
                  <a:lnTo>
                    <a:pt x="0" y="145"/>
                  </a:lnTo>
                  <a:lnTo>
                    <a:pt x="0" y="158"/>
                  </a:lnTo>
                  <a:lnTo>
                    <a:pt x="3" y="171"/>
                  </a:lnTo>
                  <a:lnTo>
                    <a:pt x="5" y="185"/>
                  </a:lnTo>
                  <a:lnTo>
                    <a:pt x="9" y="198"/>
                  </a:lnTo>
                  <a:lnTo>
                    <a:pt x="15" y="212"/>
                  </a:lnTo>
                  <a:lnTo>
                    <a:pt x="22" y="226"/>
                  </a:lnTo>
                  <a:lnTo>
                    <a:pt x="30" y="240"/>
                  </a:lnTo>
                  <a:lnTo>
                    <a:pt x="30" y="240"/>
                  </a:lnTo>
                  <a:lnTo>
                    <a:pt x="35" y="247"/>
                  </a:lnTo>
                  <a:lnTo>
                    <a:pt x="40" y="254"/>
                  </a:lnTo>
                  <a:lnTo>
                    <a:pt x="45" y="259"/>
                  </a:lnTo>
                  <a:lnTo>
                    <a:pt x="51" y="264"/>
                  </a:lnTo>
                  <a:lnTo>
                    <a:pt x="63" y="272"/>
                  </a:lnTo>
                  <a:lnTo>
                    <a:pt x="77" y="278"/>
                  </a:lnTo>
                  <a:lnTo>
                    <a:pt x="90" y="281"/>
                  </a:lnTo>
                  <a:lnTo>
                    <a:pt x="104" y="283"/>
                  </a:lnTo>
                  <a:lnTo>
                    <a:pt x="118" y="283"/>
                  </a:lnTo>
                  <a:lnTo>
                    <a:pt x="132" y="281"/>
                  </a:lnTo>
                  <a:lnTo>
                    <a:pt x="145" y="276"/>
                  </a:lnTo>
                  <a:lnTo>
                    <a:pt x="159" y="272"/>
                  </a:lnTo>
                  <a:lnTo>
                    <a:pt x="171" y="266"/>
                  </a:lnTo>
                  <a:lnTo>
                    <a:pt x="181" y="259"/>
                  </a:lnTo>
                  <a:lnTo>
                    <a:pt x="191" y="251"/>
                  </a:lnTo>
                  <a:lnTo>
                    <a:pt x="199" y="242"/>
                  </a:lnTo>
                  <a:lnTo>
                    <a:pt x="205" y="232"/>
                  </a:lnTo>
                  <a:lnTo>
                    <a:pt x="209" y="223"/>
                  </a:lnTo>
                  <a:lnTo>
                    <a:pt x="209" y="223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Freeform 1058"/>
            <p:cNvSpPr>
              <a:spLocks/>
            </p:cNvSpPr>
            <p:nvPr/>
          </p:nvSpPr>
          <p:spPr bwMode="auto">
            <a:xfrm flipH="1">
              <a:off x="9133055" y="868818"/>
              <a:ext cx="586767" cy="624016"/>
            </a:xfrm>
            <a:custGeom>
              <a:avLst/>
              <a:gdLst>
                <a:gd name="T0" fmla="*/ 472 w 568"/>
                <a:gd name="T1" fmla="*/ 638 h 699"/>
                <a:gd name="T2" fmla="*/ 485 w 568"/>
                <a:gd name="T3" fmla="*/ 629 h 699"/>
                <a:gd name="T4" fmla="*/ 500 w 568"/>
                <a:gd name="T5" fmla="*/ 617 h 699"/>
                <a:gd name="T6" fmla="*/ 516 w 568"/>
                <a:gd name="T7" fmla="*/ 599 h 699"/>
                <a:gd name="T8" fmla="*/ 533 w 568"/>
                <a:gd name="T9" fmla="*/ 573 h 699"/>
                <a:gd name="T10" fmla="*/ 547 w 568"/>
                <a:gd name="T11" fmla="*/ 538 h 699"/>
                <a:gd name="T12" fmla="*/ 559 w 568"/>
                <a:gd name="T13" fmla="*/ 494 h 699"/>
                <a:gd name="T14" fmla="*/ 565 w 568"/>
                <a:gd name="T15" fmla="*/ 440 h 699"/>
                <a:gd name="T16" fmla="*/ 567 w 568"/>
                <a:gd name="T17" fmla="*/ 368 h 699"/>
                <a:gd name="T18" fmla="*/ 568 w 568"/>
                <a:gd name="T19" fmla="*/ 299 h 699"/>
                <a:gd name="T20" fmla="*/ 565 w 568"/>
                <a:gd name="T21" fmla="*/ 234 h 699"/>
                <a:gd name="T22" fmla="*/ 555 w 568"/>
                <a:gd name="T23" fmla="*/ 174 h 699"/>
                <a:gd name="T24" fmla="*/ 547 w 568"/>
                <a:gd name="T25" fmla="*/ 146 h 699"/>
                <a:gd name="T26" fmla="*/ 537 w 568"/>
                <a:gd name="T27" fmla="*/ 122 h 699"/>
                <a:gd name="T28" fmla="*/ 524 w 568"/>
                <a:gd name="T29" fmla="*/ 98 h 699"/>
                <a:gd name="T30" fmla="*/ 508 w 568"/>
                <a:gd name="T31" fmla="*/ 76 h 699"/>
                <a:gd name="T32" fmla="*/ 489 w 568"/>
                <a:gd name="T33" fmla="*/ 57 h 699"/>
                <a:gd name="T34" fmla="*/ 466 w 568"/>
                <a:gd name="T35" fmla="*/ 41 h 699"/>
                <a:gd name="T36" fmla="*/ 441 w 568"/>
                <a:gd name="T37" fmla="*/ 27 h 699"/>
                <a:gd name="T38" fmla="*/ 410 w 568"/>
                <a:gd name="T39" fmla="*/ 15 h 699"/>
                <a:gd name="T40" fmla="*/ 398 w 568"/>
                <a:gd name="T41" fmla="*/ 11 h 699"/>
                <a:gd name="T42" fmla="*/ 368 w 568"/>
                <a:gd name="T43" fmla="*/ 5 h 699"/>
                <a:gd name="T44" fmla="*/ 331 w 568"/>
                <a:gd name="T45" fmla="*/ 1 h 699"/>
                <a:gd name="T46" fmla="*/ 292 w 568"/>
                <a:gd name="T47" fmla="*/ 0 h 699"/>
                <a:gd name="T48" fmla="*/ 273 w 568"/>
                <a:gd name="T49" fmla="*/ 1 h 699"/>
                <a:gd name="T50" fmla="*/ 260 w 568"/>
                <a:gd name="T51" fmla="*/ 27 h 699"/>
                <a:gd name="T52" fmla="*/ 245 w 568"/>
                <a:gd name="T53" fmla="*/ 60 h 699"/>
                <a:gd name="T54" fmla="*/ 230 w 568"/>
                <a:gd name="T55" fmla="*/ 106 h 699"/>
                <a:gd name="T56" fmla="*/ 214 w 568"/>
                <a:gd name="T57" fmla="*/ 166 h 699"/>
                <a:gd name="T58" fmla="*/ 202 w 568"/>
                <a:gd name="T59" fmla="*/ 240 h 699"/>
                <a:gd name="T60" fmla="*/ 194 w 568"/>
                <a:gd name="T61" fmla="*/ 328 h 699"/>
                <a:gd name="T62" fmla="*/ 193 w 568"/>
                <a:gd name="T63" fmla="*/ 430 h 699"/>
                <a:gd name="T64" fmla="*/ 184 w 568"/>
                <a:gd name="T65" fmla="*/ 434 h 699"/>
                <a:gd name="T66" fmla="*/ 128 w 568"/>
                <a:gd name="T67" fmla="*/ 454 h 699"/>
                <a:gd name="T68" fmla="*/ 91 w 568"/>
                <a:gd name="T69" fmla="*/ 473 h 699"/>
                <a:gd name="T70" fmla="*/ 55 w 568"/>
                <a:gd name="T71" fmla="*/ 494 h 699"/>
                <a:gd name="T72" fmla="*/ 24 w 568"/>
                <a:gd name="T73" fmla="*/ 519 h 699"/>
                <a:gd name="T74" fmla="*/ 13 w 568"/>
                <a:gd name="T75" fmla="*/ 534 h 699"/>
                <a:gd name="T76" fmla="*/ 4 w 568"/>
                <a:gd name="T77" fmla="*/ 548 h 699"/>
                <a:gd name="T78" fmla="*/ 1 w 568"/>
                <a:gd name="T79" fmla="*/ 564 h 699"/>
                <a:gd name="T80" fmla="*/ 1 w 568"/>
                <a:gd name="T81" fmla="*/ 580 h 699"/>
                <a:gd name="T82" fmla="*/ 3 w 568"/>
                <a:gd name="T83" fmla="*/ 588 h 699"/>
                <a:gd name="T84" fmla="*/ 11 w 568"/>
                <a:gd name="T85" fmla="*/ 604 h 699"/>
                <a:gd name="T86" fmla="*/ 24 w 568"/>
                <a:gd name="T87" fmla="*/ 619 h 699"/>
                <a:gd name="T88" fmla="*/ 41 w 568"/>
                <a:gd name="T89" fmla="*/ 636 h 699"/>
                <a:gd name="T90" fmla="*/ 63 w 568"/>
                <a:gd name="T91" fmla="*/ 650 h 699"/>
                <a:gd name="T92" fmla="*/ 88 w 568"/>
                <a:gd name="T93" fmla="*/ 664 h 699"/>
                <a:gd name="T94" fmla="*/ 116 w 568"/>
                <a:gd name="T95" fmla="*/ 676 h 699"/>
                <a:gd name="T96" fmla="*/ 148 w 568"/>
                <a:gd name="T97" fmla="*/ 685 h 699"/>
                <a:gd name="T98" fmla="*/ 181 w 568"/>
                <a:gd name="T99" fmla="*/ 693 h 699"/>
                <a:gd name="T100" fmla="*/ 217 w 568"/>
                <a:gd name="T101" fmla="*/ 697 h 699"/>
                <a:gd name="T102" fmla="*/ 254 w 568"/>
                <a:gd name="T103" fmla="*/ 699 h 699"/>
                <a:gd name="T104" fmla="*/ 294 w 568"/>
                <a:gd name="T105" fmla="*/ 698 h 699"/>
                <a:gd name="T106" fmla="*/ 333 w 568"/>
                <a:gd name="T107" fmla="*/ 693 h 699"/>
                <a:gd name="T108" fmla="*/ 373 w 568"/>
                <a:gd name="T109" fmla="*/ 683 h 699"/>
                <a:gd name="T110" fmla="*/ 414 w 568"/>
                <a:gd name="T111" fmla="*/ 669 h 699"/>
                <a:gd name="T112" fmla="*/ 453 w 568"/>
                <a:gd name="T113" fmla="*/ 650 h 699"/>
                <a:gd name="T114" fmla="*/ 472 w 568"/>
                <a:gd name="T115" fmla="*/ 63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68" h="699">
                  <a:moveTo>
                    <a:pt x="472" y="638"/>
                  </a:moveTo>
                  <a:lnTo>
                    <a:pt x="472" y="638"/>
                  </a:lnTo>
                  <a:lnTo>
                    <a:pt x="476" y="636"/>
                  </a:lnTo>
                  <a:lnTo>
                    <a:pt x="485" y="629"/>
                  </a:lnTo>
                  <a:lnTo>
                    <a:pt x="492" y="625"/>
                  </a:lnTo>
                  <a:lnTo>
                    <a:pt x="500" y="617"/>
                  </a:lnTo>
                  <a:lnTo>
                    <a:pt x="508" y="610"/>
                  </a:lnTo>
                  <a:lnTo>
                    <a:pt x="516" y="599"/>
                  </a:lnTo>
                  <a:lnTo>
                    <a:pt x="525" y="587"/>
                  </a:lnTo>
                  <a:lnTo>
                    <a:pt x="533" y="573"/>
                  </a:lnTo>
                  <a:lnTo>
                    <a:pt x="540" y="557"/>
                  </a:lnTo>
                  <a:lnTo>
                    <a:pt x="547" y="538"/>
                  </a:lnTo>
                  <a:lnTo>
                    <a:pt x="554" y="518"/>
                  </a:lnTo>
                  <a:lnTo>
                    <a:pt x="559" y="494"/>
                  </a:lnTo>
                  <a:lnTo>
                    <a:pt x="563" y="468"/>
                  </a:lnTo>
                  <a:lnTo>
                    <a:pt x="565" y="440"/>
                  </a:lnTo>
                  <a:lnTo>
                    <a:pt x="565" y="440"/>
                  </a:lnTo>
                  <a:lnTo>
                    <a:pt x="567" y="368"/>
                  </a:lnTo>
                  <a:lnTo>
                    <a:pt x="568" y="332"/>
                  </a:lnTo>
                  <a:lnTo>
                    <a:pt x="568" y="299"/>
                  </a:lnTo>
                  <a:lnTo>
                    <a:pt x="567" y="265"/>
                  </a:lnTo>
                  <a:lnTo>
                    <a:pt x="565" y="234"/>
                  </a:lnTo>
                  <a:lnTo>
                    <a:pt x="561" y="203"/>
                  </a:lnTo>
                  <a:lnTo>
                    <a:pt x="555" y="174"/>
                  </a:lnTo>
                  <a:lnTo>
                    <a:pt x="552" y="160"/>
                  </a:lnTo>
                  <a:lnTo>
                    <a:pt x="547" y="146"/>
                  </a:lnTo>
                  <a:lnTo>
                    <a:pt x="543" y="133"/>
                  </a:lnTo>
                  <a:lnTo>
                    <a:pt x="537" y="122"/>
                  </a:lnTo>
                  <a:lnTo>
                    <a:pt x="530" y="110"/>
                  </a:lnTo>
                  <a:lnTo>
                    <a:pt x="524" y="98"/>
                  </a:lnTo>
                  <a:lnTo>
                    <a:pt x="516" y="87"/>
                  </a:lnTo>
                  <a:lnTo>
                    <a:pt x="508" y="76"/>
                  </a:lnTo>
                  <a:lnTo>
                    <a:pt x="499" y="66"/>
                  </a:lnTo>
                  <a:lnTo>
                    <a:pt x="489" y="57"/>
                  </a:lnTo>
                  <a:lnTo>
                    <a:pt x="478" y="48"/>
                  </a:lnTo>
                  <a:lnTo>
                    <a:pt x="466" y="41"/>
                  </a:lnTo>
                  <a:lnTo>
                    <a:pt x="454" y="33"/>
                  </a:lnTo>
                  <a:lnTo>
                    <a:pt x="441" y="27"/>
                  </a:lnTo>
                  <a:lnTo>
                    <a:pt x="426" y="20"/>
                  </a:lnTo>
                  <a:lnTo>
                    <a:pt x="410" y="15"/>
                  </a:lnTo>
                  <a:lnTo>
                    <a:pt x="410" y="15"/>
                  </a:lnTo>
                  <a:lnTo>
                    <a:pt x="398" y="11"/>
                  </a:lnTo>
                  <a:lnTo>
                    <a:pt x="383" y="8"/>
                  </a:lnTo>
                  <a:lnTo>
                    <a:pt x="368" y="5"/>
                  </a:lnTo>
                  <a:lnTo>
                    <a:pt x="350" y="3"/>
                  </a:lnTo>
                  <a:lnTo>
                    <a:pt x="331" y="1"/>
                  </a:lnTo>
                  <a:lnTo>
                    <a:pt x="312" y="0"/>
                  </a:lnTo>
                  <a:lnTo>
                    <a:pt x="292" y="0"/>
                  </a:lnTo>
                  <a:lnTo>
                    <a:pt x="273" y="1"/>
                  </a:lnTo>
                  <a:lnTo>
                    <a:pt x="273" y="1"/>
                  </a:lnTo>
                  <a:lnTo>
                    <a:pt x="270" y="7"/>
                  </a:lnTo>
                  <a:lnTo>
                    <a:pt x="260" y="27"/>
                  </a:lnTo>
                  <a:lnTo>
                    <a:pt x="253" y="42"/>
                  </a:lnTo>
                  <a:lnTo>
                    <a:pt x="245" y="60"/>
                  </a:lnTo>
                  <a:lnTo>
                    <a:pt x="238" y="81"/>
                  </a:lnTo>
                  <a:lnTo>
                    <a:pt x="230" y="106"/>
                  </a:lnTo>
                  <a:lnTo>
                    <a:pt x="222" y="134"/>
                  </a:lnTo>
                  <a:lnTo>
                    <a:pt x="214" y="166"/>
                  </a:lnTo>
                  <a:lnTo>
                    <a:pt x="207" y="201"/>
                  </a:lnTo>
                  <a:lnTo>
                    <a:pt x="202" y="240"/>
                  </a:lnTo>
                  <a:lnTo>
                    <a:pt x="196" y="282"/>
                  </a:lnTo>
                  <a:lnTo>
                    <a:pt x="194" y="328"/>
                  </a:lnTo>
                  <a:lnTo>
                    <a:pt x="192" y="377"/>
                  </a:lnTo>
                  <a:lnTo>
                    <a:pt x="193" y="430"/>
                  </a:lnTo>
                  <a:lnTo>
                    <a:pt x="193" y="430"/>
                  </a:lnTo>
                  <a:lnTo>
                    <a:pt x="184" y="434"/>
                  </a:lnTo>
                  <a:lnTo>
                    <a:pt x="160" y="441"/>
                  </a:lnTo>
                  <a:lnTo>
                    <a:pt x="128" y="454"/>
                  </a:lnTo>
                  <a:lnTo>
                    <a:pt x="110" y="463"/>
                  </a:lnTo>
                  <a:lnTo>
                    <a:pt x="91" y="473"/>
                  </a:lnTo>
                  <a:lnTo>
                    <a:pt x="73" y="482"/>
                  </a:lnTo>
                  <a:lnTo>
                    <a:pt x="55" y="494"/>
                  </a:lnTo>
                  <a:lnTo>
                    <a:pt x="38" y="506"/>
                  </a:lnTo>
                  <a:lnTo>
                    <a:pt x="24" y="519"/>
                  </a:lnTo>
                  <a:lnTo>
                    <a:pt x="18" y="526"/>
                  </a:lnTo>
                  <a:lnTo>
                    <a:pt x="13" y="534"/>
                  </a:lnTo>
                  <a:lnTo>
                    <a:pt x="9" y="541"/>
                  </a:lnTo>
                  <a:lnTo>
                    <a:pt x="4" y="548"/>
                  </a:lnTo>
                  <a:lnTo>
                    <a:pt x="2" y="556"/>
                  </a:lnTo>
                  <a:lnTo>
                    <a:pt x="1" y="564"/>
                  </a:lnTo>
                  <a:lnTo>
                    <a:pt x="0" y="572"/>
                  </a:lnTo>
                  <a:lnTo>
                    <a:pt x="1" y="580"/>
                  </a:lnTo>
                  <a:lnTo>
                    <a:pt x="1" y="580"/>
                  </a:lnTo>
                  <a:lnTo>
                    <a:pt x="3" y="588"/>
                  </a:lnTo>
                  <a:lnTo>
                    <a:pt x="6" y="596"/>
                  </a:lnTo>
                  <a:lnTo>
                    <a:pt x="11" y="604"/>
                  </a:lnTo>
                  <a:lnTo>
                    <a:pt x="17" y="612"/>
                  </a:lnTo>
                  <a:lnTo>
                    <a:pt x="24" y="619"/>
                  </a:lnTo>
                  <a:lnTo>
                    <a:pt x="32" y="628"/>
                  </a:lnTo>
                  <a:lnTo>
                    <a:pt x="41" y="636"/>
                  </a:lnTo>
                  <a:lnTo>
                    <a:pt x="51" y="643"/>
                  </a:lnTo>
                  <a:lnTo>
                    <a:pt x="63" y="650"/>
                  </a:lnTo>
                  <a:lnTo>
                    <a:pt x="75" y="657"/>
                  </a:lnTo>
                  <a:lnTo>
                    <a:pt x="88" y="664"/>
                  </a:lnTo>
                  <a:lnTo>
                    <a:pt x="102" y="669"/>
                  </a:lnTo>
                  <a:lnTo>
                    <a:pt x="116" y="676"/>
                  </a:lnTo>
                  <a:lnTo>
                    <a:pt x="132" y="680"/>
                  </a:lnTo>
                  <a:lnTo>
                    <a:pt x="148" y="685"/>
                  </a:lnTo>
                  <a:lnTo>
                    <a:pt x="165" y="690"/>
                  </a:lnTo>
                  <a:lnTo>
                    <a:pt x="181" y="693"/>
                  </a:lnTo>
                  <a:lnTo>
                    <a:pt x="199" y="695"/>
                  </a:lnTo>
                  <a:lnTo>
                    <a:pt x="217" y="697"/>
                  </a:lnTo>
                  <a:lnTo>
                    <a:pt x="236" y="699"/>
                  </a:lnTo>
                  <a:lnTo>
                    <a:pt x="254" y="699"/>
                  </a:lnTo>
                  <a:lnTo>
                    <a:pt x="275" y="699"/>
                  </a:lnTo>
                  <a:lnTo>
                    <a:pt x="294" y="698"/>
                  </a:lnTo>
                  <a:lnTo>
                    <a:pt x="314" y="696"/>
                  </a:lnTo>
                  <a:lnTo>
                    <a:pt x="333" y="693"/>
                  </a:lnTo>
                  <a:lnTo>
                    <a:pt x="353" y="688"/>
                  </a:lnTo>
                  <a:lnTo>
                    <a:pt x="373" y="683"/>
                  </a:lnTo>
                  <a:lnTo>
                    <a:pt x="393" y="677"/>
                  </a:lnTo>
                  <a:lnTo>
                    <a:pt x="414" y="669"/>
                  </a:lnTo>
                  <a:lnTo>
                    <a:pt x="433" y="659"/>
                  </a:lnTo>
                  <a:lnTo>
                    <a:pt x="453" y="650"/>
                  </a:lnTo>
                  <a:lnTo>
                    <a:pt x="472" y="638"/>
                  </a:lnTo>
                  <a:lnTo>
                    <a:pt x="472" y="638"/>
                  </a:lnTo>
                  <a:close/>
                </a:path>
              </a:pathLst>
            </a:custGeom>
            <a:solidFill>
              <a:srgbClr val="003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Freeform 1059"/>
            <p:cNvSpPr>
              <a:spLocks/>
            </p:cNvSpPr>
            <p:nvPr/>
          </p:nvSpPr>
          <p:spPr bwMode="auto">
            <a:xfrm flipH="1">
              <a:off x="9189234" y="875058"/>
              <a:ext cx="593009" cy="617776"/>
            </a:xfrm>
            <a:custGeom>
              <a:avLst/>
              <a:gdLst>
                <a:gd name="T0" fmla="*/ 473 w 569"/>
                <a:gd name="T1" fmla="*/ 635 h 696"/>
                <a:gd name="T2" fmla="*/ 486 w 569"/>
                <a:gd name="T3" fmla="*/ 626 h 696"/>
                <a:gd name="T4" fmla="*/ 501 w 569"/>
                <a:gd name="T5" fmla="*/ 614 h 696"/>
                <a:gd name="T6" fmla="*/ 516 w 569"/>
                <a:gd name="T7" fmla="*/ 596 h 696"/>
                <a:gd name="T8" fmla="*/ 533 w 569"/>
                <a:gd name="T9" fmla="*/ 570 h 696"/>
                <a:gd name="T10" fmla="*/ 548 w 569"/>
                <a:gd name="T11" fmla="*/ 535 h 696"/>
                <a:gd name="T12" fmla="*/ 560 w 569"/>
                <a:gd name="T13" fmla="*/ 491 h 696"/>
                <a:gd name="T14" fmla="*/ 566 w 569"/>
                <a:gd name="T15" fmla="*/ 436 h 696"/>
                <a:gd name="T16" fmla="*/ 568 w 569"/>
                <a:gd name="T17" fmla="*/ 364 h 696"/>
                <a:gd name="T18" fmla="*/ 569 w 569"/>
                <a:gd name="T19" fmla="*/ 294 h 696"/>
                <a:gd name="T20" fmla="*/ 566 w 569"/>
                <a:gd name="T21" fmla="*/ 230 h 696"/>
                <a:gd name="T22" fmla="*/ 556 w 569"/>
                <a:gd name="T23" fmla="*/ 170 h 696"/>
                <a:gd name="T24" fmla="*/ 548 w 569"/>
                <a:gd name="T25" fmla="*/ 143 h 696"/>
                <a:gd name="T26" fmla="*/ 538 w 569"/>
                <a:gd name="T27" fmla="*/ 118 h 696"/>
                <a:gd name="T28" fmla="*/ 524 w 569"/>
                <a:gd name="T29" fmla="*/ 95 h 696"/>
                <a:gd name="T30" fmla="*/ 509 w 569"/>
                <a:gd name="T31" fmla="*/ 73 h 696"/>
                <a:gd name="T32" fmla="*/ 489 w 569"/>
                <a:gd name="T33" fmla="*/ 54 h 696"/>
                <a:gd name="T34" fmla="*/ 467 w 569"/>
                <a:gd name="T35" fmla="*/ 37 h 696"/>
                <a:gd name="T36" fmla="*/ 441 w 569"/>
                <a:gd name="T37" fmla="*/ 23 h 696"/>
                <a:gd name="T38" fmla="*/ 411 w 569"/>
                <a:gd name="T39" fmla="*/ 11 h 696"/>
                <a:gd name="T40" fmla="*/ 395 w 569"/>
                <a:gd name="T41" fmla="*/ 7 h 696"/>
                <a:gd name="T42" fmla="*/ 365 w 569"/>
                <a:gd name="T43" fmla="*/ 1 h 696"/>
                <a:gd name="T44" fmla="*/ 338 w 569"/>
                <a:gd name="T45" fmla="*/ 0 h 696"/>
                <a:gd name="T46" fmla="*/ 313 w 569"/>
                <a:gd name="T47" fmla="*/ 2 h 696"/>
                <a:gd name="T48" fmla="*/ 292 w 569"/>
                <a:gd name="T49" fmla="*/ 8 h 696"/>
                <a:gd name="T50" fmla="*/ 272 w 569"/>
                <a:gd name="T51" fmla="*/ 20 h 696"/>
                <a:gd name="T52" fmla="*/ 255 w 569"/>
                <a:gd name="T53" fmla="*/ 36 h 696"/>
                <a:gd name="T54" fmla="*/ 239 w 569"/>
                <a:gd name="T55" fmla="*/ 57 h 696"/>
                <a:gd name="T56" fmla="*/ 227 w 569"/>
                <a:gd name="T57" fmla="*/ 82 h 696"/>
                <a:gd name="T58" fmla="*/ 216 w 569"/>
                <a:gd name="T59" fmla="*/ 112 h 696"/>
                <a:gd name="T60" fmla="*/ 208 w 569"/>
                <a:gd name="T61" fmla="*/ 146 h 696"/>
                <a:gd name="T62" fmla="*/ 198 w 569"/>
                <a:gd name="T63" fmla="*/ 208 h 696"/>
                <a:gd name="T64" fmla="*/ 192 w 569"/>
                <a:gd name="T65" fmla="*/ 307 h 696"/>
                <a:gd name="T66" fmla="*/ 193 w 569"/>
                <a:gd name="T67" fmla="*/ 427 h 696"/>
                <a:gd name="T68" fmla="*/ 184 w 569"/>
                <a:gd name="T69" fmla="*/ 430 h 696"/>
                <a:gd name="T70" fmla="*/ 128 w 569"/>
                <a:gd name="T71" fmla="*/ 451 h 696"/>
                <a:gd name="T72" fmla="*/ 91 w 569"/>
                <a:gd name="T73" fmla="*/ 468 h 696"/>
                <a:gd name="T74" fmla="*/ 55 w 569"/>
                <a:gd name="T75" fmla="*/ 491 h 696"/>
                <a:gd name="T76" fmla="*/ 25 w 569"/>
                <a:gd name="T77" fmla="*/ 516 h 696"/>
                <a:gd name="T78" fmla="*/ 14 w 569"/>
                <a:gd name="T79" fmla="*/ 530 h 696"/>
                <a:gd name="T80" fmla="*/ 5 w 569"/>
                <a:gd name="T81" fmla="*/ 545 h 696"/>
                <a:gd name="T82" fmla="*/ 1 w 569"/>
                <a:gd name="T83" fmla="*/ 561 h 696"/>
                <a:gd name="T84" fmla="*/ 1 w 569"/>
                <a:gd name="T85" fmla="*/ 577 h 696"/>
                <a:gd name="T86" fmla="*/ 4 w 569"/>
                <a:gd name="T87" fmla="*/ 585 h 696"/>
                <a:gd name="T88" fmla="*/ 12 w 569"/>
                <a:gd name="T89" fmla="*/ 601 h 696"/>
                <a:gd name="T90" fmla="*/ 25 w 569"/>
                <a:gd name="T91" fmla="*/ 616 h 696"/>
                <a:gd name="T92" fmla="*/ 42 w 569"/>
                <a:gd name="T93" fmla="*/ 631 h 696"/>
                <a:gd name="T94" fmla="*/ 63 w 569"/>
                <a:gd name="T95" fmla="*/ 646 h 696"/>
                <a:gd name="T96" fmla="*/ 89 w 569"/>
                <a:gd name="T97" fmla="*/ 659 h 696"/>
                <a:gd name="T98" fmla="*/ 117 w 569"/>
                <a:gd name="T99" fmla="*/ 671 h 696"/>
                <a:gd name="T100" fmla="*/ 148 w 569"/>
                <a:gd name="T101" fmla="*/ 682 h 696"/>
                <a:gd name="T102" fmla="*/ 182 w 569"/>
                <a:gd name="T103" fmla="*/ 690 h 696"/>
                <a:gd name="T104" fmla="*/ 218 w 569"/>
                <a:gd name="T105" fmla="*/ 694 h 696"/>
                <a:gd name="T106" fmla="*/ 255 w 569"/>
                <a:gd name="T107" fmla="*/ 696 h 696"/>
                <a:gd name="T108" fmla="*/ 294 w 569"/>
                <a:gd name="T109" fmla="*/ 695 h 696"/>
                <a:gd name="T110" fmla="*/ 334 w 569"/>
                <a:gd name="T111" fmla="*/ 689 h 696"/>
                <a:gd name="T112" fmla="*/ 374 w 569"/>
                <a:gd name="T113" fmla="*/ 680 h 696"/>
                <a:gd name="T114" fmla="*/ 414 w 569"/>
                <a:gd name="T115" fmla="*/ 665 h 696"/>
                <a:gd name="T116" fmla="*/ 454 w 569"/>
                <a:gd name="T117" fmla="*/ 646 h 696"/>
                <a:gd name="T118" fmla="*/ 473 w 569"/>
                <a:gd name="T119" fmla="*/ 635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69" h="696">
                  <a:moveTo>
                    <a:pt x="473" y="635"/>
                  </a:moveTo>
                  <a:lnTo>
                    <a:pt x="473" y="635"/>
                  </a:lnTo>
                  <a:lnTo>
                    <a:pt x="477" y="632"/>
                  </a:lnTo>
                  <a:lnTo>
                    <a:pt x="486" y="626"/>
                  </a:lnTo>
                  <a:lnTo>
                    <a:pt x="493" y="621"/>
                  </a:lnTo>
                  <a:lnTo>
                    <a:pt x="501" y="614"/>
                  </a:lnTo>
                  <a:lnTo>
                    <a:pt x="509" y="605"/>
                  </a:lnTo>
                  <a:lnTo>
                    <a:pt x="516" y="596"/>
                  </a:lnTo>
                  <a:lnTo>
                    <a:pt x="525" y="584"/>
                  </a:lnTo>
                  <a:lnTo>
                    <a:pt x="533" y="570"/>
                  </a:lnTo>
                  <a:lnTo>
                    <a:pt x="541" y="554"/>
                  </a:lnTo>
                  <a:lnTo>
                    <a:pt x="548" y="535"/>
                  </a:lnTo>
                  <a:lnTo>
                    <a:pt x="555" y="515"/>
                  </a:lnTo>
                  <a:lnTo>
                    <a:pt x="560" y="491"/>
                  </a:lnTo>
                  <a:lnTo>
                    <a:pt x="563" y="465"/>
                  </a:lnTo>
                  <a:lnTo>
                    <a:pt x="566" y="436"/>
                  </a:lnTo>
                  <a:lnTo>
                    <a:pt x="566" y="436"/>
                  </a:lnTo>
                  <a:lnTo>
                    <a:pt x="568" y="364"/>
                  </a:lnTo>
                  <a:lnTo>
                    <a:pt x="569" y="329"/>
                  </a:lnTo>
                  <a:lnTo>
                    <a:pt x="569" y="294"/>
                  </a:lnTo>
                  <a:lnTo>
                    <a:pt x="568" y="262"/>
                  </a:lnTo>
                  <a:lnTo>
                    <a:pt x="566" y="230"/>
                  </a:lnTo>
                  <a:lnTo>
                    <a:pt x="561" y="199"/>
                  </a:lnTo>
                  <a:lnTo>
                    <a:pt x="556" y="170"/>
                  </a:lnTo>
                  <a:lnTo>
                    <a:pt x="552" y="157"/>
                  </a:lnTo>
                  <a:lnTo>
                    <a:pt x="548" y="143"/>
                  </a:lnTo>
                  <a:lnTo>
                    <a:pt x="543" y="130"/>
                  </a:lnTo>
                  <a:lnTo>
                    <a:pt x="538" y="118"/>
                  </a:lnTo>
                  <a:lnTo>
                    <a:pt x="531" y="105"/>
                  </a:lnTo>
                  <a:lnTo>
                    <a:pt x="524" y="95"/>
                  </a:lnTo>
                  <a:lnTo>
                    <a:pt x="516" y="84"/>
                  </a:lnTo>
                  <a:lnTo>
                    <a:pt x="509" y="73"/>
                  </a:lnTo>
                  <a:lnTo>
                    <a:pt x="500" y="63"/>
                  </a:lnTo>
                  <a:lnTo>
                    <a:pt x="489" y="54"/>
                  </a:lnTo>
                  <a:lnTo>
                    <a:pt x="478" y="45"/>
                  </a:lnTo>
                  <a:lnTo>
                    <a:pt x="467" y="37"/>
                  </a:lnTo>
                  <a:lnTo>
                    <a:pt x="455" y="30"/>
                  </a:lnTo>
                  <a:lnTo>
                    <a:pt x="441" y="23"/>
                  </a:lnTo>
                  <a:lnTo>
                    <a:pt x="427" y="17"/>
                  </a:lnTo>
                  <a:lnTo>
                    <a:pt x="411" y="11"/>
                  </a:lnTo>
                  <a:lnTo>
                    <a:pt x="411" y="11"/>
                  </a:lnTo>
                  <a:lnTo>
                    <a:pt x="395" y="7"/>
                  </a:lnTo>
                  <a:lnTo>
                    <a:pt x="380" y="3"/>
                  </a:lnTo>
                  <a:lnTo>
                    <a:pt x="365" y="1"/>
                  </a:lnTo>
                  <a:lnTo>
                    <a:pt x="351" y="0"/>
                  </a:lnTo>
                  <a:lnTo>
                    <a:pt x="338" y="0"/>
                  </a:lnTo>
                  <a:lnTo>
                    <a:pt x="326" y="0"/>
                  </a:lnTo>
                  <a:lnTo>
                    <a:pt x="313" y="2"/>
                  </a:lnTo>
                  <a:lnTo>
                    <a:pt x="302" y="5"/>
                  </a:lnTo>
                  <a:lnTo>
                    <a:pt x="292" y="8"/>
                  </a:lnTo>
                  <a:lnTo>
                    <a:pt x="282" y="14"/>
                  </a:lnTo>
                  <a:lnTo>
                    <a:pt x="272" y="20"/>
                  </a:lnTo>
                  <a:lnTo>
                    <a:pt x="263" y="28"/>
                  </a:lnTo>
                  <a:lnTo>
                    <a:pt x="255" y="36"/>
                  </a:lnTo>
                  <a:lnTo>
                    <a:pt x="247" y="46"/>
                  </a:lnTo>
                  <a:lnTo>
                    <a:pt x="239" y="57"/>
                  </a:lnTo>
                  <a:lnTo>
                    <a:pt x="233" y="69"/>
                  </a:lnTo>
                  <a:lnTo>
                    <a:pt x="227" y="82"/>
                  </a:lnTo>
                  <a:lnTo>
                    <a:pt x="221" y="96"/>
                  </a:lnTo>
                  <a:lnTo>
                    <a:pt x="216" y="112"/>
                  </a:lnTo>
                  <a:lnTo>
                    <a:pt x="211" y="128"/>
                  </a:lnTo>
                  <a:lnTo>
                    <a:pt x="208" y="146"/>
                  </a:lnTo>
                  <a:lnTo>
                    <a:pt x="203" y="166"/>
                  </a:lnTo>
                  <a:lnTo>
                    <a:pt x="198" y="208"/>
                  </a:lnTo>
                  <a:lnTo>
                    <a:pt x="194" y="254"/>
                  </a:lnTo>
                  <a:lnTo>
                    <a:pt x="192" y="307"/>
                  </a:lnTo>
                  <a:lnTo>
                    <a:pt x="192" y="365"/>
                  </a:lnTo>
                  <a:lnTo>
                    <a:pt x="193" y="427"/>
                  </a:lnTo>
                  <a:lnTo>
                    <a:pt x="193" y="427"/>
                  </a:lnTo>
                  <a:lnTo>
                    <a:pt x="184" y="430"/>
                  </a:lnTo>
                  <a:lnTo>
                    <a:pt x="161" y="438"/>
                  </a:lnTo>
                  <a:lnTo>
                    <a:pt x="128" y="451"/>
                  </a:lnTo>
                  <a:lnTo>
                    <a:pt x="110" y="460"/>
                  </a:lnTo>
                  <a:lnTo>
                    <a:pt x="91" y="468"/>
                  </a:lnTo>
                  <a:lnTo>
                    <a:pt x="73" y="479"/>
                  </a:lnTo>
                  <a:lnTo>
                    <a:pt x="55" y="491"/>
                  </a:lnTo>
                  <a:lnTo>
                    <a:pt x="38" y="503"/>
                  </a:lnTo>
                  <a:lnTo>
                    <a:pt x="25" y="516"/>
                  </a:lnTo>
                  <a:lnTo>
                    <a:pt x="18" y="523"/>
                  </a:lnTo>
                  <a:lnTo>
                    <a:pt x="14" y="530"/>
                  </a:lnTo>
                  <a:lnTo>
                    <a:pt x="9" y="537"/>
                  </a:lnTo>
                  <a:lnTo>
                    <a:pt x="5" y="545"/>
                  </a:lnTo>
                  <a:lnTo>
                    <a:pt x="3" y="552"/>
                  </a:lnTo>
                  <a:lnTo>
                    <a:pt x="1" y="561"/>
                  </a:lnTo>
                  <a:lnTo>
                    <a:pt x="0" y="569"/>
                  </a:lnTo>
                  <a:lnTo>
                    <a:pt x="1" y="577"/>
                  </a:lnTo>
                  <a:lnTo>
                    <a:pt x="1" y="577"/>
                  </a:lnTo>
                  <a:lnTo>
                    <a:pt x="4" y="585"/>
                  </a:lnTo>
                  <a:lnTo>
                    <a:pt x="7" y="592"/>
                  </a:lnTo>
                  <a:lnTo>
                    <a:pt x="12" y="601"/>
                  </a:lnTo>
                  <a:lnTo>
                    <a:pt x="17" y="609"/>
                  </a:lnTo>
                  <a:lnTo>
                    <a:pt x="25" y="616"/>
                  </a:lnTo>
                  <a:lnTo>
                    <a:pt x="33" y="624"/>
                  </a:lnTo>
                  <a:lnTo>
                    <a:pt x="42" y="631"/>
                  </a:lnTo>
                  <a:lnTo>
                    <a:pt x="52" y="639"/>
                  </a:lnTo>
                  <a:lnTo>
                    <a:pt x="63" y="646"/>
                  </a:lnTo>
                  <a:lnTo>
                    <a:pt x="76" y="653"/>
                  </a:lnTo>
                  <a:lnTo>
                    <a:pt x="89" y="659"/>
                  </a:lnTo>
                  <a:lnTo>
                    <a:pt x="102" y="666"/>
                  </a:lnTo>
                  <a:lnTo>
                    <a:pt x="117" y="671"/>
                  </a:lnTo>
                  <a:lnTo>
                    <a:pt x="133" y="677"/>
                  </a:lnTo>
                  <a:lnTo>
                    <a:pt x="148" y="682"/>
                  </a:lnTo>
                  <a:lnTo>
                    <a:pt x="165" y="685"/>
                  </a:lnTo>
                  <a:lnTo>
                    <a:pt x="182" y="690"/>
                  </a:lnTo>
                  <a:lnTo>
                    <a:pt x="200" y="692"/>
                  </a:lnTo>
                  <a:lnTo>
                    <a:pt x="218" y="694"/>
                  </a:lnTo>
                  <a:lnTo>
                    <a:pt x="237" y="695"/>
                  </a:lnTo>
                  <a:lnTo>
                    <a:pt x="255" y="696"/>
                  </a:lnTo>
                  <a:lnTo>
                    <a:pt x="275" y="696"/>
                  </a:lnTo>
                  <a:lnTo>
                    <a:pt x="294" y="695"/>
                  </a:lnTo>
                  <a:lnTo>
                    <a:pt x="314" y="692"/>
                  </a:lnTo>
                  <a:lnTo>
                    <a:pt x="334" y="689"/>
                  </a:lnTo>
                  <a:lnTo>
                    <a:pt x="354" y="685"/>
                  </a:lnTo>
                  <a:lnTo>
                    <a:pt x="374" y="680"/>
                  </a:lnTo>
                  <a:lnTo>
                    <a:pt x="394" y="673"/>
                  </a:lnTo>
                  <a:lnTo>
                    <a:pt x="414" y="665"/>
                  </a:lnTo>
                  <a:lnTo>
                    <a:pt x="433" y="656"/>
                  </a:lnTo>
                  <a:lnTo>
                    <a:pt x="454" y="646"/>
                  </a:lnTo>
                  <a:lnTo>
                    <a:pt x="473" y="635"/>
                  </a:lnTo>
                  <a:lnTo>
                    <a:pt x="473" y="635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Freeform 1060"/>
            <p:cNvSpPr>
              <a:spLocks/>
            </p:cNvSpPr>
            <p:nvPr/>
          </p:nvSpPr>
          <p:spPr bwMode="auto">
            <a:xfrm flipH="1">
              <a:off x="9382743" y="1068503"/>
              <a:ext cx="174782" cy="193445"/>
            </a:xfrm>
            <a:custGeom>
              <a:avLst/>
              <a:gdLst>
                <a:gd name="T0" fmla="*/ 53 w 166"/>
                <a:gd name="T1" fmla="*/ 47 h 220"/>
                <a:gd name="T2" fmla="*/ 53 w 166"/>
                <a:gd name="T3" fmla="*/ 47 h 220"/>
                <a:gd name="T4" fmla="*/ 38 w 166"/>
                <a:gd name="T5" fmla="*/ 38 h 220"/>
                <a:gd name="T6" fmla="*/ 24 w 166"/>
                <a:gd name="T7" fmla="*/ 27 h 220"/>
                <a:gd name="T8" fmla="*/ 11 w 166"/>
                <a:gd name="T9" fmla="*/ 14 h 220"/>
                <a:gd name="T10" fmla="*/ 0 w 166"/>
                <a:gd name="T11" fmla="*/ 0 h 220"/>
                <a:gd name="T12" fmla="*/ 0 w 166"/>
                <a:gd name="T13" fmla="*/ 0 h 220"/>
                <a:gd name="T14" fmla="*/ 8 w 166"/>
                <a:gd name="T15" fmla="*/ 27 h 220"/>
                <a:gd name="T16" fmla="*/ 15 w 166"/>
                <a:gd name="T17" fmla="*/ 55 h 220"/>
                <a:gd name="T18" fmla="*/ 27 w 166"/>
                <a:gd name="T19" fmla="*/ 110 h 220"/>
                <a:gd name="T20" fmla="*/ 39 w 166"/>
                <a:gd name="T21" fmla="*/ 165 h 220"/>
                <a:gd name="T22" fmla="*/ 53 w 166"/>
                <a:gd name="T23" fmla="*/ 220 h 220"/>
                <a:gd name="T24" fmla="*/ 53 w 166"/>
                <a:gd name="T25" fmla="*/ 220 h 220"/>
                <a:gd name="T26" fmla="*/ 63 w 166"/>
                <a:gd name="T27" fmla="*/ 209 h 220"/>
                <a:gd name="T28" fmla="*/ 72 w 166"/>
                <a:gd name="T29" fmla="*/ 199 h 220"/>
                <a:gd name="T30" fmla="*/ 80 w 166"/>
                <a:gd name="T31" fmla="*/ 186 h 220"/>
                <a:gd name="T32" fmla="*/ 87 w 166"/>
                <a:gd name="T33" fmla="*/ 174 h 220"/>
                <a:gd name="T34" fmla="*/ 100 w 166"/>
                <a:gd name="T35" fmla="*/ 148 h 220"/>
                <a:gd name="T36" fmla="*/ 111 w 166"/>
                <a:gd name="T37" fmla="*/ 121 h 220"/>
                <a:gd name="T38" fmla="*/ 122 w 166"/>
                <a:gd name="T39" fmla="*/ 94 h 220"/>
                <a:gd name="T40" fmla="*/ 133 w 166"/>
                <a:gd name="T41" fmla="*/ 68 h 220"/>
                <a:gd name="T42" fmla="*/ 140 w 166"/>
                <a:gd name="T43" fmla="*/ 55 h 220"/>
                <a:gd name="T44" fmla="*/ 148 w 166"/>
                <a:gd name="T45" fmla="*/ 42 h 220"/>
                <a:gd name="T46" fmla="*/ 157 w 166"/>
                <a:gd name="T47" fmla="*/ 31 h 220"/>
                <a:gd name="T48" fmla="*/ 166 w 166"/>
                <a:gd name="T49" fmla="*/ 19 h 220"/>
                <a:gd name="T50" fmla="*/ 166 w 166"/>
                <a:gd name="T51" fmla="*/ 19 h 220"/>
                <a:gd name="T52" fmla="*/ 165 w 166"/>
                <a:gd name="T53" fmla="*/ 19 h 220"/>
                <a:gd name="T54" fmla="*/ 165 w 166"/>
                <a:gd name="T55" fmla="*/ 19 h 220"/>
                <a:gd name="T56" fmla="*/ 153 w 166"/>
                <a:gd name="T57" fmla="*/ 29 h 220"/>
                <a:gd name="T58" fmla="*/ 139 w 166"/>
                <a:gd name="T59" fmla="*/ 38 h 220"/>
                <a:gd name="T60" fmla="*/ 126 w 166"/>
                <a:gd name="T61" fmla="*/ 45 h 220"/>
                <a:gd name="T62" fmla="*/ 111 w 166"/>
                <a:gd name="T63" fmla="*/ 51 h 220"/>
                <a:gd name="T64" fmla="*/ 96 w 166"/>
                <a:gd name="T65" fmla="*/ 54 h 220"/>
                <a:gd name="T66" fmla="*/ 90 w 166"/>
                <a:gd name="T67" fmla="*/ 55 h 220"/>
                <a:gd name="T68" fmla="*/ 82 w 166"/>
                <a:gd name="T69" fmla="*/ 55 h 220"/>
                <a:gd name="T70" fmla="*/ 75 w 166"/>
                <a:gd name="T71" fmla="*/ 55 h 220"/>
                <a:gd name="T72" fmla="*/ 67 w 166"/>
                <a:gd name="T73" fmla="*/ 53 h 220"/>
                <a:gd name="T74" fmla="*/ 59 w 166"/>
                <a:gd name="T75" fmla="*/ 51 h 220"/>
                <a:gd name="T76" fmla="*/ 53 w 166"/>
                <a:gd name="T77" fmla="*/ 47 h 220"/>
                <a:gd name="T78" fmla="*/ 53 w 166"/>
                <a:gd name="T79" fmla="*/ 47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66" h="220">
                  <a:moveTo>
                    <a:pt x="53" y="47"/>
                  </a:moveTo>
                  <a:lnTo>
                    <a:pt x="53" y="47"/>
                  </a:lnTo>
                  <a:lnTo>
                    <a:pt x="38" y="38"/>
                  </a:lnTo>
                  <a:lnTo>
                    <a:pt x="24" y="27"/>
                  </a:lnTo>
                  <a:lnTo>
                    <a:pt x="11" y="14"/>
                  </a:lnTo>
                  <a:lnTo>
                    <a:pt x="0" y="0"/>
                  </a:lnTo>
                  <a:lnTo>
                    <a:pt x="0" y="0"/>
                  </a:lnTo>
                  <a:lnTo>
                    <a:pt x="8" y="27"/>
                  </a:lnTo>
                  <a:lnTo>
                    <a:pt x="15" y="55"/>
                  </a:lnTo>
                  <a:lnTo>
                    <a:pt x="27" y="110"/>
                  </a:lnTo>
                  <a:lnTo>
                    <a:pt x="39" y="165"/>
                  </a:lnTo>
                  <a:lnTo>
                    <a:pt x="53" y="220"/>
                  </a:lnTo>
                  <a:lnTo>
                    <a:pt x="53" y="220"/>
                  </a:lnTo>
                  <a:lnTo>
                    <a:pt x="63" y="209"/>
                  </a:lnTo>
                  <a:lnTo>
                    <a:pt x="72" y="199"/>
                  </a:lnTo>
                  <a:lnTo>
                    <a:pt x="80" y="186"/>
                  </a:lnTo>
                  <a:lnTo>
                    <a:pt x="87" y="174"/>
                  </a:lnTo>
                  <a:lnTo>
                    <a:pt x="100" y="148"/>
                  </a:lnTo>
                  <a:lnTo>
                    <a:pt x="111" y="121"/>
                  </a:lnTo>
                  <a:lnTo>
                    <a:pt x="122" y="94"/>
                  </a:lnTo>
                  <a:lnTo>
                    <a:pt x="133" y="68"/>
                  </a:lnTo>
                  <a:lnTo>
                    <a:pt x="140" y="55"/>
                  </a:lnTo>
                  <a:lnTo>
                    <a:pt x="148" y="42"/>
                  </a:lnTo>
                  <a:lnTo>
                    <a:pt x="157" y="31"/>
                  </a:lnTo>
                  <a:lnTo>
                    <a:pt x="166" y="19"/>
                  </a:lnTo>
                  <a:lnTo>
                    <a:pt x="166" y="19"/>
                  </a:lnTo>
                  <a:lnTo>
                    <a:pt x="165" y="19"/>
                  </a:lnTo>
                  <a:lnTo>
                    <a:pt x="165" y="19"/>
                  </a:lnTo>
                  <a:lnTo>
                    <a:pt x="153" y="29"/>
                  </a:lnTo>
                  <a:lnTo>
                    <a:pt x="139" y="38"/>
                  </a:lnTo>
                  <a:lnTo>
                    <a:pt x="126" y="45"/>
                  </a:lnTo>
                  <a:lnTo>
                    <a:pt x="111" y="51"/>
                  </a:lnTo>
                  <a:lnTo>
                    <a:pt x="96" y="54"/>
                  </a:lnTo>
                  <a:lnTo>
                    <a:pt x="90" y="55"/>
                  </a:lnTo>
                  <a:lnTo>
                    <a:pt x="82" y="55"/>
                  </a:lnTo>
                  <a:lnTo>
                    <a:pt x="75" y="55"/>
                  </a:lnTo>
                  <a:lnTo>
                    <a:pt x="67" y="53"/>
                  </a:lnTo>
                  <a:lnTo>
                    <a:pt x="59" y="51"/>
                  </a:lnTo>
                  <a:lnTo>
                    <a:pt x="53" y="47"/>
                  </a:lnTo>
                  <a:lnTo>
                    <a:pt x="53" y="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Freeform 1061"/>
            <p:cNvSpPr>
              <a:spLocks/>
            </p:cNvSpPr>
            <p:nvPr/>
          </p:nvSpPr>
          <p:spPr bwMode="auto">
            <a:xfrm flipH="1">
              <a:off x="9382743" y="1056022"/>
              <a:ext cx="174782" cy="62402"/>
            </a:xfrm>
            <a:custGeom>
              <a:avLst/>
              <a:gdLst>
                <a:gd name="T0" fmla="*/ 53 w 165"/>
                <a:gd name="T1" fmla="*/ 60 h 68"/>
                <a:gd name="T2" fmla="*/ 53 w 165"/>
                <a:gd name="T3" fmla="*/ 60 h 68"/>
                <a:gd name="T4" fmla="*/ 59 w 165"/>
                <a:gd name="T5" fmla="*/ 64 h 68"/>
                <a:gd name="T6" fmla="*/ 67 w 165"/>
                <a:gd name="T7" fmla="*/ 66 h 68"/>
                <a:gd name="T8" fmla="*/ 75 w 165"/>
                <a:gd name="T9" fmla="*/ 68 h 68"/>
                <a:gd name="T10" fmla="*/ 82 w 165"/>
                <a:gd name="T11" fmla="*/ 68 h 68"/>
                <a:gd name="T12" fmla="*/ 90 w 165"/>
                <a:gd name="T13" fmla="*/ 68 h 68"/>
                <a:gd name="T14" fmla="*/ 96 w 165"/>
                <a:gd name="T15" fmla="*/ 67 h 68"/>
                <a:gd name="T16" fmla="*/ 111 w 165"/>
                <a:gd name="T17" fmla="*/ 64 h 68"/>
                <a:gd name="T18" fmla="*/ 126 w 165"/>
                <a:gd name="T19" fmla="*/ 58 h 68"/>
                <a:gd name="T20" fmla="*/ 139 w 165"/>
                <a:gd name="T21" fmla="*/ 51 h 68"/>
                <a:gd name="T22" fmla="*/ 153 w 165"/>
                <a:gd name="T23" fmla="*/ 42 h 68"/>
                <a:gd name="T24" fmla="*/ 165 w 165"/>
                <a:gd name="T25" fmla="*/ 32 h 68"/>
                <a:gd name="T26" fmla="*/ 165 w 165"/>
                <a:gd name="T27" fmla="*/ 32 h 68"/>
                <a:gd name="T28" fmla="*/ 149 w 165"/>
                <a:gd name="T29" fmla="*/ 25 h 68"/>
                <a:gd name="T30" fmla="*/ 137 w 165"/>
                <a:gd name="T31" fmla="*/ 19 h 68"/>
                <a:gd name="T32" fmla="*/ 125 w 165"/>
                <a:gd name="T33" fmla="*/ 15 h 68"/>
                <a:gd name="T34" fmla="*/ 125 w 165"/>
                <a:gd name="T35" fmla="*/ 15 h 68"/>
                <a:gd name="T36" fmla="*/ 107 w 165"/>
                <a:gd name="T37" fmla="*/ 8 h 68"/>
                <a:gd name="T38" fmla="*/ 89 w 165"/>
                <a:gd name="T39" fmla="*/ 3 h 68"/>
                <a:gd name="T40" fmla="*/ 72 w 165"/>
                <a:gd name="T41" fmla="*/ 1 h 68"/>
                <a:gd name="T42" fmla="*/ 55 w 165"/>
                <a:gd name="T43" fmla="*/ 0 h 68"/>
                <a:gd name="T44" fmla="*/ 39 w 165"/>
                <a:gd name="T45" fmla="*/ 1 h 68"/>
                <a:gd name="T46" fmla="*/ 26 w 165"/>
                <a:gd name="T47" fmla="*/ 3 h 68"/>
                <a:gd name="T48" fmla="*/ 12 w 165"/>
                <a:gd name="T49" fmla="*/ 7 h 68"/>
                <a:gd name="T50" fmla="*/ 0 w 165"/>
                <a:gd name="T51" fmla="*/ 13 h 68"/>
                <a:gd name="T52" fmla="*/ 0 w 165"/>
                <a:gd name="T53" fmla="*/ 13 h 68"/>
                <a:gd name="T54" fmla="*/ 0 w 165"/>
                <a:gd name="T55" fmla="*/ 13 h 68"/>
                <a:gd name="T56" fmla="*/ 11 w 165"/>
                <a:gd name="T57" fmla="*/ 27 h 68"/>
                <a:gd name="T58" fmla="*/ 24 w 165"/>
                <a:gd name="T59" fmla="*/ 40 h 68"/>
                <a:gd name="T60" fmla="*/ 38 w 165"/>
                <a:gd name="T61" fmla="*/ 51 h 68"/>
                <a:gd name="T62" fmla="*/ 53 w 165"/>
                <a:gd name="T63" fmla="*/ 60 h 68"/>
                <a:gd name="T64" fmla="*/ 53 w 165"/>
                <a:gd name="T65" fmla="*/ 6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5" h="68">
                  <a:moveTo>
                    <a:pt x="53" y="60"/>
                  </a:moveTo>
                  <a:lnTo>
                    <a:pt x="53" y="60"/>
                  </a:lnTo>
                  <a:lnTo>
                    <a:pt x="59" y="64"/>
                  </a:lnTo>
                  <a:lnTo>
                    <a:pt x="67" y="66"/>
                  </a:lnTo>
                  <a:lnTo>
                    <a:pt x="75" y="68"/>
                  </a:lnTo>
                  <a:lnTo>
                    <a:pt x="82" y="68"/>
                  </a:lnTo>
                  <a:lnTo>
                    <a:pt x="90" y="68"/>
                  </a:lnTo>
                  <a:lnTo>
                    <a:pt x="96" y="67"/>
                  </a:lnTo>
                  <a:lnTo>
                    <a:pt x="111" y="64"/>
                  </a:lnTo>
                  <a:lnTo>
                    <a:pt x="126" y="58"/>
                  </a:lnTo>
                  <a:lnTo>
                    <a:pt x="139" y="51"/>
                  </a:lnTo>
                  <a:lnTo>
                    <a:pt x="153" y="42"/>
                  </a:lnTo>
                  <a:lnTo>
                    <a:pt x="165" y="32"/>
                  </a:lnTo>
                  <a:lnTo>
                    <a:pt x="165" y="32"/>
                  </a:lnTo>
                  <a:lnTo>
                    <a:pt x="149" y="25"/>
                  </a:lnTo>
                  <a:lnTo>
                    <a:pt x="137" y="19"/>
                  </a:lnTo>
                  <a:lnTo>
                    <a:pt x="125" y="15"/>
                  </a:lnTo>
                  <a:lnTo>
                    <a:pt x="125" y="15"/>
                  </a:lnTo>
                  <a:lnTo>
                    <a:pt x="107" y="8"/>
                  </a:lnTo>
                  <a:lnTo>
                    <a:pt x="89" y="3"/>
                  </a:lnTo>
                  <a:lnTo>
                    <a:pt x="72" y="1"/>
                  </a:lnTo>
                  <a:lnTo>
                    <a:pt x="55" y="0"/>
                  </a:lnTo>
                  <a:lnTo>
                    <a:pt x="39" y="1"/>
                  </a:lnTo>
                  <a:lnTo>
                    <a:pt x="26" y="3"/>
                  </a:lnTo>
                  <a:lnTo>
                    <a:pt x="12" y="7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1" y="27"/>
                  </a:lnTo>
                  <a:lnTo>
                    <a:pt x="24" y="40"/>
                  </a:lnTo>
                  <a:lnTo>
                    <a:pt x="38" y="51"/>
                  </a:lnTo>
                  <a:lnTo>
                    <a:pt x="53" y="60"/>
                  </a:lnTo>
                  <a:lnTo>
                    <a:pt x="53" y="60"/>
                  </a:lnTo>
                  <a:close/>
                </a:path>
              </a:pathLst>
            </a:custGeom>
            <a:solidFill>
              <a:srgbClr val="DDEA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Freeform 1062"/>
            <p:cNvSpPr>
              <a:spLocks/>
            </p:cNvSpPr>
            <p:nvPr/>
          </p:nvSpPr>
          <p:spPr bwMode="auto">
            <a:xfrm flipH="1">
              <a:off x="9276625" y="1068503"/>
              <a:ext cx="362048" cy="343209"/>
            </a:xfrm>
            <a:custGeom>
              <a:avLst/>
              <a:gdLst>
                <a:gd name="T0" fmla="*/ 344 w 346"/>
                <a:gd name="T1" fmla="*/ 134 h 387"/>
                <a:gd name="T2" fmla="*/ 344 w 346"/>
                <a:gd name="T3" fmla="*/ 134 h 387"/>
                <a:gd name="T4" fmla="*/ 343 w 346"/>
                <a:gd name="T5" fmla="*/ 124 h 387"/>
                <a:gd name="T6" fmla="*/ 341 w 346"/>
                <a:gd name="T7" fmla="*/ 114 h 387"/>
                <a:gd name="T8" fmla="*/ 336 w 346"/>
                <a:gd name="T9" fmla="*/ 105 h 387"/>
                <a:gd name="T10" fmla="*/ 332 w 346"/>
                <a:gd name="T11" fmla="*/ 96 h 387"/>
                <a:gd name="T12" fmla="*/ 326 w 346"/>
                <a:gd name="T13" fmla="*/ 87 h 387"/>
                <a:gd name="T14" fmla="*/ 320 w 346"/>
                <a:gd name="T15" fmla="*/ 79 h 387"/>
                <a:gd name="T16" fmla="*/ 314 w 346"/>
                <a:gd name="T17" fmla="*/ 71 h 387"/>
                <a:gd name="T18" fmla="*/ 307 w 346"/>
                <a:gd name="T19" fmla="*/ 64 h 387"/>
                <a:gd name="T20" fmla="*/ 291 w 346"/>
                <a:gd name="T21" fmla="*/ 49 h 387"/>
                <a:gd name="T22" fmla="*/ 276 w 346"/>
                <a:gd name="T23" fmla="*/ 38 h 387"/>
                <a:gd name="T24" fmla="*/ 259 w 346"/>
                <a:gd name="T25" fmla="*/ 28 h 387"/>
                <a:gd name="T26" fmla="*/ 243 w 346"/>
                <a:gd name="T27" fmla="*/ 19 h 387"/>
                <a:gd name="T28" fmla="*/ 243 w 346"/>
                <a:gd name="T29" fmla="*/ 19 h 387"/>
                <a:gd name="T30" fmla="*/ 234 w 346"/>
                <a:gd name="T31" fmla="*/ 31 h 387"/>
                <a:gd name="T32" fmla="*/ 225 w 346"/>
                <a:gd name="T33" fmla="*/ 42 h 387"/>
                <a:gd name="T34" fmla="*/ 217 w 346"/>
                <a:gd name="T35" fmla="*/ 55 h 387"/>
                <a:gd name="T36" fmla="*/ 210 w 346"/>
                <a:gd name="T37" fmla="*/ 68 h 387"/>
                <a:gd name="T38" fmla="*/ 199 w 346"/>
                <a:gd name="T39" fmla="*/ 94 h 387"/>
                <a:gd name="T40" fmla="*/ 188 w 346"/>
                <a:gd name="T41" fmla="*/ 121 h 387"/>
                <a:gd name="T42" fmla="*/ 177 w 346"/>
                <a:gd name="T43" fmla="*/ 148 h 387"/>
                <a:gd name="T44" fmla="*/ 164 w 346"/>
                <a:gd name="T45" fmla="*/ 174 h 387"/>
                <a:gd name="T46" fmla="*/ 157 w 346"/>
                <a:gd name="T47" fmla="*/ 186 h 387"/>
                <a:gd name="T48" fmla="*/ 149 w 346"/>
                <a:gd name="T49" fmla="*/ 199 h 387"/>
                <a:gd name="T50" fmla="*/ 140 w 346"/>
                <a:gd name="T51" fmla="*/ 209 h 387"/>
                <a:gd name="T52" fmla="*/ 130 w 346"/>
                <a:gd name="T53" fmla="*/ 220 h 387"/>
                <a:gd name="T54" fmla="*/ 130 w 346"/>
                <a:gd name="T55" fmla="*/ 220 h 387"/>
                <a:gd name="T56" fmla="*/ 116 w 346"/>
                <a:gd name="T57" fmla="*/ 165 h 387"/>
                <a:gd name="T58" fmla="*/ 104 w 346"/>
                <a:gd name="T59" fmla="*/ 110 h 387"/>
                <a:gd name="T60" fmla="*/ 92 w 346"/>
                <a:gd name="T61" fmla="*/ 55 h 387"/>
                <a:gd name="T62" fmla="*/ 85 w 346"/>
                <a:gd name="T63" fmla="*/ 27 h 387"/>
                <a:gd name="T64" fmla="*/ 77 w 346"/>
                <a:gd name="T65" fmla="*/ 0 h 387"/>
                <a:gd name="T66" fmla="*/ 77 w 346"/>
                <a:gd name="T67" fmla="*/ 0 h 387"/>
                <a:gd name="T68" fmla="*/ 68 w 346"/>
                <a:gd name="T69" fmla="*/ 4 h 387"/>
                <a:gd name="T70" fmla="*/ 60 w 346"/>
                <a:gd name="T71" fmla="*/ 8 h 387"/>
                <a:gd name="T72" fmla="*/ 53 w 346"/>
                <a:gd name="T73" fmla="*/ 15 h 387"/>
                <a:gd name="T74" fmla="*/ 46 w 346"/>
                <a:gd name="T75" fmla="*/ 20 h 387"/>
                <a:gd name="T76" fmla="*/ 33 w 346"/>
                <a:gd name="T77" fmla="*/ 33 h 387"/>
                <a:gd name="T78" fmla="*/ 23 w 346"/>
                <a:gd name="T79" fmla="*/ 48 h 387"/>
                <a:gd name="T80" fmla="*/ 15 w 346"/>
                <a:gd name="T81" fmla="*/ 64 h 387"/>
                <a:gd name="T82" fmla="*/ 9 w 346"/>
                <a:gd name="T83" fmla="*/ 79 h 387"/>
                <a:gd name="T84" fmla="*/ 5 w 346"/>
                <a:gd name="T85" fmla="*/ 94 h 387"/>
                <a:gd name="T86" fmla="*/ 3 w 346"/>
                <a:gd name="T87" fmla="*/ 109 h 387"/>
                <a:gd name="T88" fmla="*/ 3 w 346"/>
                <a:gd name="T89" fmla="*/ 109 h 387"/>
                <a:gd name="T90" fmla="*/ 1 w 346"/>
                <a:gd name="T91" fmla="*/ 163 h 387"/>
                <a:gd name="T92" fmla="*/ 0 w 346"/>
                <a:gd name="T93" fmla="*/ 216 h 387"/>
                <a:gd name="T94" fmla="*/ 1 w 346"/>
                <a:gd name="T95" fmla="*/ 272 h 387"/>
                <a:gd name="T96" fmla="*/ 318 w 346"/>
                <a:gd name="T97" fmla="*/ 387 h 387"/>
                <a:gd name="T98" fmla="*/ 318 w 346"/>
                <a:gd name="T99" fmla="*/ 387 h 387"/>
                <a:gd name="T100" fmla="*/ 324 w 346"/>
                <a:gd name="T101" fmla="*/ 360 h 387"/>
                <a:gd name="T102" fmla="*/ 328 w 346"/>
                <a:gd name="T103" fmla="*/ 330 h 387"/>
                <a:gd name="T104" fmla="*/ 335 w 346"/>
                <a:gd name="T105" fmla="*/ 294 h 387"/>
                <a:gd name="T106" fmla="*/ 339 w 346"/>
                <a:gd name="T107" fmla="*/ 254 h 387"/>
                <a:gd name="T108" fmla="*/ 344 w 346"/>
                <a:gd name="T109" fmla="*/ 211 h 387"/>
                <a:gd name="T110" fmla="*/ 345 w 346"/>
                <a:gd name="T111" fmla="*/ 191 h 387"/>
                <a:gd name="T112" fmla="*/ 346 w 346"/>
                <a:gd name="T113" fmla="*/ 170 h 387"/>
                <a:gd name="T114" fmla="*/ 346 w 346"/>
                <a:gd name="T115" fmla="*/ 152 h 387"/>
                <a:gd name="T116" fmla="*/ 344 w 346"/>
                <a:gd name="T117" fmla="*/ 134 h 387"/>
                <a:gd name="T118" fmla="*/ 344 w 346"/>
                <a:gd name="T119" fmla="*/ 134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46" h="387">
                  <a:moveTo>
                    <a:pt x="344" y="134"/>
                  </a:moveTo>
                  <a:lnTo>
                    <a:pt x="344" y="134"/>
                  </a:lnTo>
                  <a:lnTo>
                    <a:pt x="343" y="124"/>
                  </a:lnTo>
                  <a:lnTo>
                    <a:pt x="341" y="114"/>
                  </a:lnTo>
                  <a:lnTo>
                    <a:pt x="336" y="105"/>
                  </a:lnTo>
                  <a:lnTo>
                    <a:pt x="332" y="96"/>
                  </a:lnTo>
                  <a:lnTo>
                    <a:pt x="326" y="87"/>
                  </a:lnTo>
                  <a:lnTo>
                    <a:pt x="320" y="79"/>
                  </a:lnTo>
                  <a:lnTo>
                    <a:pt x="314" y="71"/>
                  </a:lnTo>
                  <a:lnTo>
                    <a:pt x="307" y="64"/>
                  </a:lnTo>
                  <a:lnTo>
                    <a:pt x="291" y="49"/>
                  </a:lnTo>
                  <a:lnTo>
                    <a:pt x="276" y="38"/>
                  </a:lnTo>
                  <a:lnTo>
                    <a:pt x="259" y="28"/>
                  </a:lnTo>
                  <a:lnTo>
                    <a:pt x="243" y="19"/>
                  </a:lnTo>
                  <a:lnTo>
                    <a:pt x="243" y="19"/>
                  </a:lnTo>
                  <a:lnTo>
                    <a:pt x="234" y="31"/>
                  </a:lnTo>
                  <a:lnTo>
                    <a:pt x="225" y="42"/>
                  </a:lnTo>
                  <a:lnTo>
                    <a:pt x="217" y="55"/>
                  </a:lnTo>
                  <a:lnTo>
                    <a:pt x="210" y="68"/>
                  </a:lnTo>
                  <a:lnTo>
                    <a:pt x="199" y="94"/>
                  </a:lnTo>
                  <a:lnTo>
                    <a:pt x="188" y="121"/>
                  </a:lnTo>
                  <a:lnTo>
                    <a:pt x="177" y="148"/>
                  </a:lnTo>
                  <a:lnTo>
                    <a:pt x="164" y="174"/>
                  </a:lnTo>
                  <a:lnTo>
                    <a:pt x="157" y="186"/>
                  </a:lnTo>
                  <a:lnTo>
                    <a:pt x="149" y="199"/>
                  </a:lnTo>
                  <a:lnTo>
                    <a:pt x="140" y="209"/>
                  </a:lnTo>
                  <a:lnTo>
                    <a:pt x="130" y="220"/>
                  </a:lnTo>
                  <a:lnTo>
                    <a:pt x="130" y="220"/>
                  </a:lnTo>
                  <a:lnTo>
                    <a:pt x="116" y="165"/>
                  </a:lnTo>
                  <a:lnTo>
                    <a:pt x="104" y="110"/>
                  </a:lnTo>
                  <a:lnTo>
                    <a:pt x="92" y="55"/>
                  </a:lnTo>
                  <a:lnTo>
                    <a:pt x="85" y="27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68" y="4"/>
                  </a:lnTo>
                  <a:lnTo>
                    <a:pt x="60" y="8"/>
                  </a:lnTo>
                  <a:lnTo>
                    <a:pt x="53" y="15"/>
                  </a:lnTo>
                  <a:lnTo>
                    <a:pt x="46" y="20"/>
                  </a:lnTo>
                  <a:lnTo>
                    <a:pt x="33" y="33"/>
                  </a:lnTo>
                  <a:lnTo>
                    <a:pt x="23" y="48"/>
                  </a:lnTo>
                  <a:lnTo>
                    <a:pt x="15" y="64"/>
                  </a:lnTo>
                  <a:lnTo>
                    <a:pt x="9" y="79"/>
                  </a:lnTo>
                  <a:lnTo>
                    <a:pt x="5" y="94"/>
                  </a:lnTo>
                  <a:lnTo>
                    <a:pt x="3" y="109"/>
                  </a:lnTo>
                  <a:lnTo>
                    <a:pt x="3" y="109"/>
                  </a:lnTo>
                  <a:lnTo>
                    <a:pt x="1" y="163"/>
                  </a:lnTo>
                  <a:lnTo>
                    <a:pt x="0" y="216"/>
                  </a:lnTo>
                  <a:lnTo>
                    <a:pt x="1" y="272"/>
                  </a:lnTo>
                  <a:lnTo>
                    <a:pt x="318" y="387"/>
                  </a:lnTo>
                  <a:lnTo>
                    <a:pt x="318" y="387"/>
                  </a:lnTo>
                  <a:lnTo>
                    <a:pt x="324" y="360"/>
                  </a:lnTo>
                  <a:lnTo>
                    <a:pt x="328" y="330"/>
                  </a:lnTo>
                  <a:lnTo>
                    <a:pt x="335" y="294"/>
                  </a:lnTo>
                  <a:lnTo>
                    <a:pt x="339" y="254"/>
                  </a:lnTo>
                  <a:lnTo>
                    <a:pt x="344" y="211"/>
                  </a:lnTo>
                  <a:lnTo>
                    <a:pt x="345" y="191"/>
                  </a:lnTo>
                  <a:lnTo>
                    <a:pt x="346" y="170"/>
                  </a:lnTo>
                  <a:lnTo>
                    <a:pt x="346" y="152"/>
                  </a:lnTo>
                  <a:lnTo>
                    <a:pt x="344" y="134"/>
                  </a:lnTo>
                  <a:lnTo>
                    <a:pt x="344" y="134"/>
                  </a:lnTo>
                  <a:close/>
                </a:path>
              </a:pathLst>
            </a:custGeom>
            <a:solidFill>
              <a:srgbClr val="0A1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Freeform 1063"/>
            <p:cNvSpPr>
              <a:spLocks/>
            </p:cNvSpPr>
            <p:nvPr/>
          </p:nvSpPr>
          <p:spPr bwMode="auto">
            <a:xfrm flipH="1">
              <a:off x="9476376" y="1118424"/>
              <a:ext cx="43695" cy="143524"/>
            </a:xfrm>
            <a:custGeom>
              <a:avLst/>
              <a:gdLst>
                <a:gd name="T0" fmla="*/ 0 w 38"/>
                <a:gd name="T1" fmla="*/ 100 h 163"/>
                <a:gd name="T2" fmla="*/ 16 w 38"/>
                <a:gd name="T3" fmla="*/ 163 h 163"/>
                <a:gd name="T4" fmla="*/ 38 w 38"/>
                <a:gd name="T5" fmla="*/ 136 h 163"/>
                <a:gd name="T6" fmla="*/ 34 w 38"/>
                <a:gd name="T7" fmla="*/ 2 h 163"/>
                <a:gd name="T8" fmla="*/ 34 w 38"/>
                <a:gd name="T9" fmla="*/ 2 h 163"/>
                <a:gd name="T10" fmla="*/ 24 w 38"/>
                <a:gd name="T11" fmla="*/ 2 h 163"/>
                <a:gd name="T12" fmla="*/ 15 w 38"/>
                <a:gd name="T13" fmla="*/ 0 h 163"/>
                <a:gd name="T14" fmla="*/ 0 w 38"/>
                <a:gd name="T15" fmla="*/ 10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163">
                  <a:moveTo>
                    <a:pt x="0" y="100"/>
                  </a:moveTo>
                  <a:lnTo>
                    <a:pt x="16" y="163"/>
                  </a:lnTo>
                  <a:lnTo>
                    <a:pt x="38" y="136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24" y="2"/>
                  </a:lnTo>
                  <a:lnTo>
                    <a:pt x="15" y="0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43B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Freeform 1064"/>
            <p:cNvSpPr>
              <a:spLocks/>
            </p:cNvSpPr>
            <p:nvPr/>
          </p:nvSpPr>
          <p:spPr bwMode="auto">
            <a:xfrm flipH="1">
              <a:off x="9470134" y="1080983"/>
              <a:ext cx="37453" cy="37441"/>
            </a:xfrm>
            <a:custGeom>
              <a:avLst/>
              <a:gdLst>
                <a:gd name="T0" fmla="*/ 34 w 34"/>
                <a:gd name="T1" fmla="*/ 5 h 43"/>
                <a:gd name="T2" fmla="*/ 0 w 34"/>
                <a:gd name="T3" fmla="*/ 0 h 43"/>
                <a:gd name="T4" fmla="*/ 5 w 34"/>
                <a:gd name="T5" fmla="*/ 31 h 43"/>
                <a:gd name="T6" fmla="*/ 4 w 34"/>
                <a:gd name="T7" fmla="*/ 41 h 43"/>
                <a:gd name="T8" fmla="*/ 4 w 34"/>
                <a:gd name="T9" fmla="*/ 41 h 43"/>
                <a:gd name="T10" fmla="*/ 13 w 34"/>
                <a:gd name="T11" fmla="*/ 43 h 43"/>
                <a:gd name="T12" fmla="*/ 23 w 34"/>
                <a:gd name="T13" fmla="*/ 43 h 43"/>
                <a:gd name="T14" fmla="*/ 23 w 34"/>
                <a:gd name="T15" fmla="*/ 38 h 43"/>
                <a:gd name="T16" fmla="*/ 34 w 34"/>
                <a:gd name="T17" fmla="*/ 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43">
                  <a:moveTo>
                    <a:pt x="34" y="5"/>
                  </a:moveTo>
                  <a:lnTo>
                    <a:pt x="0" y="0"/>
                  </a:lnTo>
                  <a:lnTo>
                    <a:pt x="5" y="31"/>
                  </a:lnTo>
                  <a:lnTo>
                    <a:pt x="4" y="41"/>
                  </a:lnTo>
                  <a:lnTo>
                    <a:pt x="4" y="41"/>
                  </a:lnTo>
                  <a:lnTo>
                    <a:pt x="13" y="43"/>
                  </a:lnTo>
                  <a:lnTo>
                    <a:pt x="23" y="43"/>
                  </a:lnTo>
                  <a:lnTo>
                    <a:pt x="23" y="38"/>
                  </a:lnTo>
                  <a:lnTo>
                    <a:pt x="34" y="5"/>
                  </a:lnTo>
                  <a:close/>
                </a:path>
              </a:pathLst>
            </a:custGeom>
            <a:solidFill>
              <a:srgbClr val="00B5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Freeform 1065"/>
            <p:cNvSpPr>
              <a:spLocks/>
            </p:cNvSpPr>
            <p:nvPr/>
          </p:nvSpPr>
          <p:spPr bwMode="auto">
            <a:xfrm flipH="1">
              <a:off x="9345289" y="837617"/>
              <a:ext cx="237204" cy="249606"/>
            </a:xfrm>
            <a:custGeom>
              <a:avLst/>
              <a:gdLst>
                <a:gd name="T0" fmla="*/ 210 w 228"/>
                <a:gd name="T1" fmla="*/ 222 h 282"/>
                <a:gd name="T2" fmla="*/ 217 w 228"/>
                <a:gd name="T3" fmla="*/ 201 h 282"/>
                <a:gd name="T4" fmla="*/ 226 w 228"/>
                <a:gd name="T5" fmla="*/ 164 h 282"/>
                <a:gd name="T6" fmla="*/ 228 w 228"/>
                <a:gd name="T7" fmla="*/ 133 h 282"/>
                <a:gd name="T8" fmla="*/ 226 w 228"/>
                <a:gd name="T9" fmla="*/ 100 h 282"/>
                <a:gd name="T10" fmla="*/ 215 w 228"/>
                <a:gd name="T11" fmla="*/ 67 h 282"/>
                <a:gd name="T12" fmla="*/ 206 w 228"/>
                <a:gd name="T13" fmla="*/ 50 h 282"/>
                <a:gd name="T14" fmla="*/ 194 w 228"/>
                <a:gd name="T15" fmla="*/ 34 h 282"/>
                <a:gd name="T16" fmla="*/ 179 w 228"/>
                <a:gd name="T17" fmla="*/ 20 h 282"/>
                <a:gd name="T18" fmla="*/ 171 w 228"/>
                <a:gd name="T19" fmla="*/ 14 h 282"/>
                <a:gd name="T20" fmla="*/ 153 w 228"/>
                <a:gd name="T21" fmla="*/ 5 h 282"/>
                <a:gd name="T22" fmla="*/ 134 w 228"/>
                <a:gd name="T23" fmla="*/ 1 h 282"/>
                <a:gd name="T24" fmla="*/ 115 w 228"/>
                <a:gd name="T25" fmla="*/ 1 h 282"/>
                <a:gd name="T26" fmla="*/ 96 w 228"/>
                <a:gd name="T27" fmla="*/ 5 h 282"/>
                <a:gd name="T28" fmla="*/ 77 w 228"/>
                <a:gd name="T29" fmla="*/ 13 h 282"/>
                <a:gd name="T30" fmla="*/ 60 w 228"/>
                <a:gd name="T31" fmla="*/ 23 h 282"/>
                <a:gd name="T32" fmla="*/ 43 w 228"/>
                <a:gd name="T33" fmla="*/ 37 h 282"/>
                <a:gd name="T34" fmla="*/ 30 w 228"/>
                <a:gd name="T35" fmla="*/ 55 h 282"/>
                <a:gd name="T36" fmla="*/ 17 w 228"/>
                <a:gd name="T37" fmla="*/ 74 h 282"/>
                <a:gd name="T38" fmla="*/ 8 w 228"/>
                <a:gd name="T39" fmla="*/ 96 h 282"/>
                <a:gd name="T40" fmla="*/ 3 w 228"/>
                <a:gd name="T41" fmla="*/ 119 h 282"/>
                <a:gd name="T42" fmla="*/ 0 w 228"/>
                <a:gd name="T43" fmla="*/ 144 h 282"/>
                <a:gd name="T44" fmla="*/ 3 w 228"/>
                <a:gd name="T45" fmla="*/ 171 h 282"/>
                <a:gd name="T46" fmla="*/ 11 w 228"/>
                <a:gd name="T47" fmla="*/ 198 h 282"/>
                <a:gd name="T48" fmla="*/ 23 w 228"/>
                <a:gd name="T49" fmla="*/ 226 h 282"/>
                <a:gd name="T50" fmla="*/ 31 w 228"/>
                <a:gd name="T51" fmla="*/ 240 h 282"/>
                <a:gd name="T52" fmla="*/ 41 w 228"/>
                <a:gd name="T53" fmla="*/ 253 h 282"/>
                <a:gd name="T54" fmla="*/ 52 w 228"/>
                <a:gd name="T55" fmla="*/ 264 h 282"/>
                <a:gd name="T56" fmla="*/ 77 w 228"/>
                <a:gd name="T57" fmla="*/ 278 h 282"/>
                <a:gd name="T58" fmla="*/ 105 w 228"/>
                <a:gd name="T59" fmla="*/ 282 h 282"/>
                <a:gd name="T60" fmla="*/ 133 w 228"/>
                <a:gd name="T61" fmla="*/ 280 h 282"/>
                <a:gd name="T62" fmla="*/ 160 w 228"/>
                <a:gd name="T63" fmla="*/ 272 h 282"/>
                <a:gd name="T64" fmla="*/ 182 w 228"/>
                <a:gd name="T65" fmla="*/ 259 h 282"/>
                <a:gd name="T66" fmla="*/ 200 w 228"/>
                <a:gd name="T67" fmla="*/ 241 h 282"/>
                <a:gd name="T68" fmla="*/ 210 w 228"/>
                <a:gd name="T69" fmla="*/ 22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8" h="282">
                  <a:moveTo>
                    <a:pt x="210" y="222"/>
                  </a:moveTo>
                  <a:lnTo>
                    <a:pt x="210" y="222"/>
                  </a:lnTo>
                  <a:lnTo>
                    <a:pt x="212" y="217"/>
                  </a:lnTo>
                  <a:lnTo>
                    <a:pt x="217" y="201"/>
                  </a:lnTo>
                  <a:lnTo>
                    <a:pt x="224" y="178"/>
                  </a:lnTo>
                  <a:lnTo>
                    <a:pt x="226" y="164"/>
                  </a:lnTo>
                  <a:lnTo>
                    <a:pt x="228" y="149"/>
                  </a:lnTo>
                  <a:lnTo>
                    <a:pt x="228" y="133"/>
                  </a:lnTo>
                  <a:lnTo>
                    <a:pt x="228" y="116"/>
                  </a:lnTo>
                  <a:lnTo>
                    <a:pt x="226" y="100"/>
                  </a:lnTo>
                  <a:lnTo>
                    <a:pt x="221" y="83"/>
                  </a:lnTo>
                  <a:lnTo>
                    <a:pt x="215" y="67"/>
                  </a:lnTo>
                  <a:lnTo>
                    <a:pt x="210" y="58"/>
                  </a:lnTo>
                  <a:lnTo>
                    <a:pt x="206" y="50"/>
                  </a:lnTo>
                  <a:lnTo>
                    <a:pt x="200" y="42"/>
                  </a:lnTo>
                  <a:lnTo>
                    <a:pt x="194" y="34"/>
                  </a:lnTo>
                  <a:lnTo>
                    <a:pt x="187" y="28"/>
                  </a:lnTo>
                  <a:lnTo>
                    <a:pt x="179" y="20"/>
                  </a:lnTo>
                  <a:lnTo>
                    <a:pt x="179" y="20"/>
                  </a:lnTo>
                  <a:lnTo>
                    <a:pt x="171" y="14"/>
                  </a:lnTo>
                  <a:lnTo>
                    <a:pt x="162" y="8"/>
                  </a:lnTo>
                  <a:lnTo>
                    <a:pt x="153" y="5"/>
                  </a:lnTo>
                  <a:lnTo>
                    <a:pt x="143" y="2"/>
                  </a:lnTo>
                  <a:lnTo>
                    <a:pt x="134" y="1"/>
                  </a:lnTo>
                  <a:lnTo>
                    <a:pt x="124" y="0"/>
                  </a:lnTo>
                  <a:lnTo>
                    <a:pt x="115" y="1"/>
                  </a:lnTo>
                  <a:lnTo>
                    <a:pt x="105" y="2"/>
                  </a:lnTo>
                  <a:lnTo>
                    <a:pt x="96" y="5"/>
                  </a:lnTo>
                  <a:lnTo>
                    <a:pt x="86" y="8"/>
                  </a:lnTo>
                  <a:lnTo>
                    <a:pt x="77" y="13"/>
                  </a:lnTo>
                  <a:lnTo>
                    <a:pt x="68" y="17"/>
                  </a:lnTo>
                  <a:lnTo>
                    <a:pt x="60" y="23"/>
                  </a:lnTo>
                  <a:lnTo>
                    <a:pt x="51" y="30"/>
                  </a:lnTo>
                  <a:lnTo>
                    <a:pt x="43" y="37"/>
                  </a:lnTo>
                  <a:lnTo>
                    <a:pt x="36" y="46"/>
                  </a:lnTo>
                  <a:lnTo>
                    <a:pt x="30" y="55"/>
                  </a:lnTo>
                  <a:lnTo>
                    <a:pt x="23" y="64"/>
                  </a:lnTo>
                  <a:lnTo>
                    <a:pt x="17" y="74"/>
                  </a:lnTo>
                  <a:lnTo>
                    <a:pt x="13" y="85"/>
                  </a:lnTo>
                  <a:lnTo>
                    <a:pt x="8" y="96"/>
                  </a:lnTo>
                  <a:lnTo>
                    <a:pt x="5" y="108"/>
                  </a:lnTo>
                  <a:lnTo>
                    <a:pt x="3" y="119"/>
                  </a:lnTo>
                  <a:lnTo>
                    <a:pt x="2" y="131"/>
                  </a:lnTo>
                  <a:lnTo>
                    <a:pt x="0" y="144"/>
                  </a:lnTo>
                  <a:lnTo>
                    <a:pt x="2" y="157"/>
                  </a:lnTo>
                  <a:lnTo>
                    <a:pt x="3" y="171"/>
                  </a:lnTo>
                  <a:lnTo>
                    <a:pt x="6" y="184"/>
                  </a:lnTo>
                  <a:lnTo>
                    <a:pt x="11" y="198"/>
                  </a:lnTo>
                  <a:lnTo>
                    <a:pt x="16" y="212"/>
                  </a:lnTo>
                  <a:lnTo>
                    <a:pt x="23" y="226"/>
                  </a:lnTo>
                  <a:lnTo>
                    <a:pt x="31" y="240"/>
                  </a:lnTo>
                  <a:lnTo>
                    <a:pt x="31" y="240"/>
                  </a:lnTo>
                  <a:lnTo>
                    <a:pt x="35" y="247"/>
                  </a:lnTo>
                  <a:lnTo>
                    <a:pt x="41" y="253"/>
                  </a:lnTo>
                  <a:lnTo>
                    <a:pt x="46" y="259"/>
                  </a:lnTo>
                  <a:lnTo>
                    <a:pt x="52" y="264"/>
                  </a:lnTo>
                  <a:lnTo>
                    <a:pt x="64" y="272"/>
                  </a:lnTo>
                  <a:lnTo>
                    <a:pt x="77" y="278"/>
                  </a:lnTo>
                  <a:lnTo>
                    <a:pt x="90" y="281"/>
                  </a:lnTo>
                  <a:lnTo>
                    <a:pt x="105" y="282"/>
                  </a:lnTo>
                  <a:lnTo>
                    <a:pt x="118" y="282"/>
                  </a:lnTo>
                  <a:lnTo>
                    <a:pt x="133" y="280"/>
                  </a:lnTo>
                  <a:lnTo>
                    <a:pt x="146" y="277"/>
                  </a:lnTo>
                  <a:lnTo>
                    <a:pt x="160" y="272"/>
                  </a:lnTo>
                  <a:lnTo>
                    <a:pt x="171" y="266"/>
                  </a:lnTo>
                  <a:lnTo>
                    <a:pt x="182" y="259"/>
                  </a:lnTo>
                  <a:lnTo>
                    <a:pt x="192" y="251"/>
                  </a:lnTo>
                  <a:lnTo>
                    <a:pt x="200" y="241"/>
                  </a:lnTo>
                  <a:lnTo>
                    <a:pt x="206" y="232"/>
                  </a:lnTo>
                  <a:lnTo>
                    <a:pt x="210" y="222"/>
                  </a:lnTo>
                  <a:lnTo>
                    <a:pt x="210" y="222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Freeform 1066"/>
            <p:cNvSpPr>
              <a:spLocks/>
            </p:cNvSpPr>
            <p:nvPr/>
          </p:nvSpPr>
          <p:spPr bwMode="auto">
            <a:xfrm flipH="1">
              <a:off x="9332805" y="812656"/>
              <a:ext cx="293384" cy="237126"/>
            </a:xfrm>
            <a:custGeom>
              <a:avLst/>
              <a:gdLst>
                <a:gd name="T0" fmla="*/ 262 w 284"/>
                <a:gd name="T1" fmla="*/ 225 h 261"/>
                <a:gd name="T2" fmla="*/ 278 w 284"/>
                <a:gd name="T3" fmla="*/ 191 h 261"/>
                <a:gd name="T4" fmla="*/ 284 w 284"/>
                <a:gd name="T5" fmla="*/ 157 h 261"/>
                <a:gd name="T6" fmla="*/ 281 w 284"/>
                <a:gd name="T7" fmla="*/ 115 h 261"/>
                <a:gd name="T8" fmla="*/ 274 w 284"/>
                <a:gd name="T9" fmla="*/ 85 h 261"/>
                <a:gd name="T10" fmla="*/ 258 w 284"/>
                <a:gd name="T11" fmla="*/ 52 h 261"/>
                <a:gd name="T12" fmla="*/ 240 w 284"/>
                <a:gd name="T13" fmla="*/ 33 h 261"/>
                <a:gd name="T14" fmla="*/ 223 w 284"/>
                <a:gd name="T15" fmla="*/ 25 h 261"/>
                <a:gd name="T16" fmla="*/ 206 w 284"/>
                <a:gd name="T17" fmla="*/ 24 h 261"/>
                <a:gd name="T18" fmla="*/ 192 w 284"/>
                <a:gd name="T19" fmla="*/ 16 h 261"/>
                <a:gd name="T20" fmla="*/ 156 w 284"/>
                <a:gd name="T21" fmla="*/ 3 h 261"/>
                <a:gd name="T22" fmla="*/ 120 w 284"/>
                <a:gd name="T23" fmla="*/ 0 h 261"/>
                <a:gd name="T24" fmla="*/ 82 w 284"/>
                <a:gd name="T25" fmla="*/ 11 h 261"/>
                <a:gd name="T26" fmla="*/ 57 w 284"/>
                <a:gd name="T27" fmla="*/ 28 h 261"/>
                <a:gd name="T28" fmla="*/ 36 w 284"/>
                <a:gd name="T29" fmla="*/ 46 h 261"/>
                <a:gd name="T30" fmla="*/ 40 w 284"/>
                <a:gd name="T31" fmla="*/ 28 h 261"/>
                <a:gd name="T32" fmla="*/ 36 w 284"/>
                <a:gd name="T33" fmla="*/ 17 h 261"/>
                <a:gd name="T34" fmla="*/ 29 w 284"/>
                <a:gd name="T35" fmla="*/ 13 h 261"/>
                <a:gd name="T36" fmla="*/ 21 w 284"/>
                <a:gd name="T37" fmla="*/ 14 h 261"/>
                <a:gd name="T38" fmla="*/ 7 w 284"/>
                <a:gd name="T39" fmla="*/ 34 h 261"/>
                <a:gd name="T40" fmla="*/ 0 w 284"/>
                <a:gd name="T41" fmla="*/ 69 h 261"/>
                <a:gd name="T42" fmla="*/ 4 w 284"/>
                <a:gd name="T43" fmla="*/ 107 h 261"/>
                <a:gd name="T44" fmla="*/ 19 w 284"/>
                <a:gd name="T45" fmla="*/ 133 h 261"/>
                <a:gd name="T46" fmla="*/ 33 w 284"/>
                <a:gd name="T47" fmla="*/ 143 h 261"/>
                <a:gd name="T48" fmla="*/ 47 w 284"/>
                <a:gd name="T49" fmla="*/ 148 h 261"/>
                <a:gd name="T50" fmla="*/ 88 w 284"/>
                <a:gd name="T51" fmla="*/ 152 h 261"/>
                <a:gd name="T52" fmla="*/ 153 w 284"/>
                <a:gd name="T53" fmla="*/ 146 h 261"/>
                <a:gd name="T54" fmla="*/ 206 w 284"/>
                <a:gd name="T55" fmla="*/ 130 h 261"/>
                <a:gd name="T56" fmla="*/ 201 w 284"/>
                <a:gd name="T57" fmla="*/ 143 h 261"/>
                <a:gd name="T58" fmla="*/ 198 w 284"/>
                <a:gd name="T59" fmla="*/ 174 h 261"/>
                <a:gd name="T60" fmla="*/ 206 w 284"/>
                <a:gd name="T61" fmla="*/ 193 h 261"/>
                <a:gd name="T62" fmla="*/ 213 w 284"/>
                <a:gd name="T63" fmla="*/ 195 h 261"/>
                <a:gd name="T64" fmla="*/ 225 w 284"/>
                <a:gd name="T65" fmla="*/ 179 h 261"/>
                <a:gd name="T66" fmla="*/ 239 w 284"/>
                <a:gd name="T67" fmla="*/ 176 h 261"/>
                <a:gd name="T68" fmla="*/ 247 w 284"/>
                <a:gd name="T69" fmla="*/ 178 h 261"/>
                <a:gd name="T70" fmla="*/ 256 w 284"/>
                <a:gd name="T71" fmla="*/ 189 h 261"/>
                <a:gd name="T72" fmla="*/ 257 w 284"/>
                <a:gd name="T73" fmla="*/ 204 h 261"/>
                <a:gd name="T74" fmla="*/ 243 w 284"/>
                <a:gd name="T75" fmla="*/ 230 h 261"/>
                <a:gd name="T76" fmla="*/ 233 w 284"/>
                <a:gd name="T77" fmla="*/ 234 h 261"/>
                <a:gd name="T78" fmla="*/ 232 w 284"/>
                <a:gd name="T79" fmla="*/ 243 h 261"/>
                <a:gd name="T80" fmla="*/ 240 w 284"/>
                <a:gd name="T81" fmla="*/ 260 h 261"/>
                <a:gd name="T82" fmla="*/ 247 w 284"/>
                <a:gd name="T83" fmla="*/ 260 h 261"/>
                <a:gd name="T84" fmla="*/ 254 w 284"/>
                <a:gd name="T85" fmla="*/ 244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84" h="261">
                  <a:moveTo>
                    <a:pt x="257" y="234"/>
                  </a:moveTo>
                  <a:lnTo>
                    <a:pt x="257" y="234"/>
                  </a:lnTo>
                  <a:lnTo>
                    <a:pt x="262" y="225"/>
                  </a:lnTo>
                  <a:lnTo>
                    <a:pt x="269" y="215"/>
                  </a:lnTo>
                  <a:lnTo>
                    <a:pt x="275" y="200"/>
                  </a:lnTo>
                  <a:lnTo>
                    <a:pt x="278" y="191"/>
                  </a:lnTo>
                  <a:lnTo>
                    <a:pt x="280" y="181"/>
                  </a:lnTo>
                  <a:lnTo>
                    <a:pt x="282" y="169"/>
                  </a:lnTo>
                  <a:lnTo>
                    <a:pt x="284" y="157"/>
                  </a:lnTo>
                  <a:lnTo>
                    <a:pt x="284" y="145"/>
                  </a:lnTo>
                  <a:lnTo>
                    <a:pt x="284" y="130"/>
                  </a:lnTo>
                  <a:lnTo>
                    <a:pt x="281" y="115"/>
                  </a:lnTo>
                  <a:lnTo>
                    <a:pt x="278" y="100"/>
                  </a:lnTo>
                  <a:lnTo>
                    <a:pt x="278" y="100"/>
                  </a:lnTo>
                  <a:lnTo>
                    <a:pt x="274" y="85"/>
                  </a:lnTo>
                  <a:lnTo>
                    <a:pt x="269" y="72"/>
                  </a:lnTo>
                  <a:lnTo>
                    <a:pt x="265" y="60"/>
                  </a:lnTo>
                  <a:lnTo>
                    <a:pt x="258" y="52"/>
                  </a:lnTo>
                  <a:lnTo>
                    <a:pt x="252" y="44"/>
                  </a:lnTo>
                  <a:lnTo>
                    <a:pt x="247" y="38"/>
                  </a:lnTo>
                  <a:lnTo>
                    <a:pt x="240" y="33"/>
                  </a:lnTo>
                  <a:lnTo>
                    <a:pt x="234" y="29"/>
                  </a:lnTo>
                  <a:lnTo>
                    <a:pt x="229" y="27"/>
                  </a:lnTo>
                  <a:lnTo>
                    <a:pt x="223" y="25"/>
                  </a:lnTo>
                  <a:lnTo>
                    <a:pt x="214" y="24"/>
                  </a:lnTo>
                  <a:lnTo>
                    <a:pt x="208" y="24"/>
                  </a:lnTo>
                  <a:lnTo>
                    <a:pt x="206" y="24"/>
                  </a:lnTo>
                  <a:lnTo>
                    <a:pt x="206" y="24"/>
                  </a:lnTo>
                  <a:lnTo>
                    <a:pt x="202" y="21"/>
                  </a:lnTo>
                  <a:lnTo>
                    <a:pt x="192" y="16"/>
                  </a:lnTo>
                  <a:lnTo>
                    <a:pt x="176" y="8"/>
                  </a:lnTo>
                  <a:lnTo>
                    <a:pt x="166" y="5"/>
                  </a:lnTo>
                  <a:lnTo>
                    <a:pt x="156" y="3"/>
                  </a:lnTo>
                  <a:lnTo>
                    <a:pt x="145" y="1"/>
                  </a:lnTo>
                  <a:lnTo>
                    <a:pt x="132" y="0"/>
                  </a:lnTo>
                  <a:lnTo>
                    <a:pt x="120" y="0"/>
                  </a:lnTo>
                  <a:lnTo>
                    <a:pt x="107" y="1"/>
                  </a:lnTo>
                  <a:lnTo>
                    <a:pt x="95" y="4"/>
                  </a:lnTo>
                  <a:lnTo>
                    <a:pt x="82" y="11"/>
                  </a:lnTo>
                  <a:lnTo>
                    <a:pt x="69" y="18"/>
                  </a:lnTo>
                  <a:lnTo>
                    <a:pt x="57" y="28"/>
                  </a:lnTo>
                  <a:lnTo>
                    <a:pt x="57" y="28"/>
                  </a:lnTo>
                  <a:lnTo>
                    <a:pt x="37" y="46"/>
                  </a:lnTo>
                  <a:lnTo>
                    <a:pt x="36" y="47"/>
                  </a:lnTo>
                  <a:lnTo>
                    <a:pt x="36" y="46"/>
                  </a:lnTo>
                  <a:lnTo>
                    <a:pt x="37" y="43"/>
                  </a:lnTo>
                  <a:lnTo>
                    <a:pt x="39" y="37"/>
                  </a:lnTo>
                  <a:lnTo>
                    <a:pt x="40" y="28"/>
                  </a:lnTo>
                  <a:lnTo>
                    <a:pt x="39" y="25"/>
                  </a:lnTo>
                  <a:lnTo>
                    <a:pt x="38" y="20"/>
                  </a:lnTo>
                  <a:lnTo>
                    <a:pt x="36" y="17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29" y="13"/>
                  </a:lnTo>
                  <a:lnTo>
                    <a:pt x="27" y="12"/>
                  </a:lnTo>
                  <a:lnTo>
                    <a:pt x="23" y="13"/>
                  </a:lnTo>
                  <a:lnTo>
                    <a:pt x="21" y="14"/>
                  </a:lnTo>
                  <a:lnTo>
                    <a:pt x="16" y="18"/>
                  </a:lnTo>
                  <a:lnTo>
                    <a:pt x="11" y="25"/>
                  </a:lnTo>
                  <a:lnTo>
                    <a:pt x="7" y="34"/>
                  </a:lnTo>
                  <a:lnTo>
                    <a:pt x="4" y="44"/>
                  </a:lnTo>
                  <a:lnTo>
                    <a:pt x="1" y="56"/>
                  </a:lnTo>
                  <a:lnTo>
                    <a:pt x="0" y="69"/>
                  </a:lnTo>
                  <a:lnTo>
                    <a:pt x="0" y="81"/>
                  </a:lnTo>
                  <a:lnTo>
                    <a:pt x="2" y="94"/>
                  </a:lnTo>
                  <a:lnTo>
                    <a:pt x="4" y="107"/>
                  </a:lnTo>
                  <a:lnTo>
                    <a:pt x="9" y="118"/>
                  </a:lnTo>
                  <a:lnTo>
                    <a:pt x="16" y="128"/>
                  </a:lnTo>
                  <a:lnTo>
                    <a:pt x="19" y="133"/>
                  </a:lnTo>
                  <a:lnTo>
                    <a:pt x="23" y="137"/>
                  </a:lnTo>
                  <a:lnTo>
                    <a:pt x="29" y="140"/>
                  </a:lnTo>
                  <a:lnTo>
                    <a:pt x="33" y="143"/>
                  </a:lnTo>
                  <a:lnTo>
                    <a:pt x="40" y="146"/>
                  </a:lnTo>
                  <a:lnTo>
                    <a:pt x="47" y="148"/>
                  </a:lnTo>
                  <a:lnTo>
                    <a:pt x="47" y="148"/>
                  </a:lnTo>
                  <a:lnTo>
                    <a:pt x="60" y="150"/>
                  </a:lnTo>
                  <a:lnTo>
                    <a:pt x="75" y="151"/>
                  </a:lnTo>
                  <a:lnTo>
                    <a:pt x="88" y="152"/>
                  </a:lnTo>
                  <a:lnTo>
                    <a:pt x="103" y="152"/>
                  </a:lnTo>
                  <a:lnTo>
                    <a:pt x="130" y="149"/>
                  </a:lnTo>
                  <a:lnTo>
                    <a:pt x="153" y="146"/>
                  </a:lnTo>
                  <a:lnTo>
                    <a:pt x="175" y="140"/>
                  </a:lnTo>
                  <a:lnTo>
                    <a:pt x="192" y="136"/>
                  </a:lnTo>
                  <a:lnTo>
                    <a:pt x="206" y="130"/>
                  </a:lnTo>
                  <a:lnTo>
                    <a:pt x="206" y="130"/>
                  </a:lnTo>
                  <a:lnTo>
                    <a:pt x="203" y="137"/>
                  </a:lnTo>
                  <a:lnTo>
                    <a:pt x="201" y="143"/>
                  </a:lnTo>
                  <a:lnTo>
                    <a:pt x="198" y="152"/>
                  </a:lnTo>
                  <a:lnTo>
                    <a:pt x="197" y="162"/>
                  </a:lnTo>
                  <a:lnTo>
                    <a:pt x="198" y="174"/>
                  </a:lnTo>
                  <a:lnTo>
                    <a:pt x="201" y="180"/>
                  </a:lnTo>
                  <a:lnTo>
                    <a:pt x="203" y="187"/>
                  </a:lnTo>
                  <a:lnTo>
                    <a:pt x="206" y="193"/>
                  </a:lnTo>
                  <a:lnTo>
                    <a:pt x="211" y="201"/>
                  </a:lnTo>
                  <a:lnTo>
                    <a:pt x="211" y="201"/>
                  </a:lnTo>
                  <a:lnTo>
                    <a:pt x="213" y="195"/>
                  </a:lnTo>
                  <a:lnTo>
                    <a:pt x="215" y="190"/>
                  </a:lnTo>
                  <a:lnTo>
                    <a:pt x="220" y="184"/>
                  </a:lnTo>
                  <a:lnTo>
                    <a:pt x="225" y="179"/>
                  </a:lnTo>
                  <a:lnTo>
                    <a:pt x="231" y="176"/>
                  </a:lnTo>
                  <a:lnTo>
                    <a:pt x="234" y="176"/>
                  </a:lnTo>
                  <a:lnTo>
                    <a:pt x="239" y="176"/>
                  </a:lnTo>
                  <a:lnTo>
                    <a:pt x="242" y="177"/>
                  </a:lnTo>
                  <a:lnTo>
                    <a:pt x="247" y="178"/>
                  </a:lnTo>
                  <a:lnTo>
                    <a:pt x="247" y="178"/>
                  </a:lnTo>
                  <a:lnTo>
                    <a:pt x="251" y="181"/>
                  </a:lnTo>
                  <a:lnTo>
                    <a:pt x="253" y="184"/>
                  </a:lnTo>
                  <a:lnTo>
                    <a:pt x="256" y="189"/>
                  </a:lnTo>
                  <a:lnTo>
                    <a:pt x="257" y="194"/>
                  </a:lnTo>
                  <a:lnTo>
                    <a:pt x="258" y="198"/>
                  </a:lnTo>
                  <a:lnTo>
                    <a:pt x="257" y="204"/>
                  </a:lnTo>
                  <a:lnTo>
                    <a:pt x="254" y="214"/>
                  </a:lnTo>
                  <a:lnTo>
                    <a:pt x="250" y="222"/>
                  </a:lnTo>
                  <a:lnTo>
                    <a:pt x="243" y="230"/>
                  </a:lnTo>
                  <a:lnTo>
                    <a:pt x="240" y="232"/>
                  </a:lnTo>
                  <a:lnTo>
                    <a:pt x="236" y="234"/>
                  </a:lnTo>
                  <a:lnTo>
                    <a:pt x="233" y="234"/>
                  </a:lnTo>
                  <a:lnTo>
                    <a:pt x="230" y="234"/>
                  </a:lnTo>
                  <a:lnTo>
                    <a:pt x="230" y="234"/>
                  </a:lnTo>
                  <a:lnTo>
                    <a:pt x="232" y="243"/>
                  </a:lnTo>
                  <a:lnTo>
                    <a:pt x="234" y="250"/>
                  </a:lnTo>
                  <a:lnTo>
                    <a:pt x="239" y="257"/>
                  </a:lnTo>
                  <a:lnTo>
                    <a:pt x="240" y="260"/>
                  </a:lnTo>
                  <a:lnTo>
                    <a:pt x="242" y="261"/>
                  </a:lnTo>
                  <a:lnTo>
                    <a:pt x="244" y="261"/>
                  </a:lnTo>
                  <a:lnTo>
                    <a:pt x="247" y="260"/>
                  </a:lnTo>
                  <a:lnTo>
                    <a:pt x="250" y="257"/>
                  </a:lnTo>
                  <a:lnTo>
                    <a:pt x="252" y="251"/>
                  </a:lnTo>
                  <a:lnTo>
                    <a:pt x="254" y="244"/>
                  </a:lnTo>
                  <a:lnTo>
                    <a:pt x="257" y="234"/>
                  </a:lnTo>
                  <a:lnTo>
                    <a:pt x="257" y="234"/>
                  </a:lnTo>
                  <a:close/>
                </a:path>
              </a:pathLst>
            </a:custGeom>
            <a:solidFill>
              <a:srgbClr val="5D3D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Freeform 1067"/>
            <p:cNvSpPr>
              <a:spLocks/>
            </p:cNvSpPr>
            <p:nvPr/>
          </p:nvSpPr>
          <p:spPr bwMode="auto">
            <a:xfrm flipH="1">
              <a:off x="8327810" y="1517794"/>
              <a:ext cx="2191013" cy="867382"/>
            </a:xfrm>
            <a:custGeom>
              <a:avLst/>
              <a:gdLst>
                <a:gd name="T0" fmla="*/ 660 w 2108"/>
                <a:gd name="T1" fmla="*/ 0 h 969"/>
                <a:gd name="T2" fmla="*/ 0 w 2108"/>
                <a:gd name="T3" fmla="*/ 307 h 969"/>
                <a:gd name="T4" fmla="*/ 1448 w 2108"/>
                <a:gd name="T5" fmla="*/ 969 h 969"/>
                <a:gd name="T6" fmla="*/ 2108 w 2108"/>
                <a:gd name="T7" fmla="*/ 662 h 969"/>
                <a:gd name="T8" fmla="*/ 660 w 2108"/>
                <a:gd name="T9" fmla="*/ 0 h 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8" h="969">
                  <a:moveTo>
                    <a:pt x="660" y="0"/>
                  </a:moveTo>
                  <a:lnTo>
                    <a:pt x="0" y="307"/>
                  </a:lnTo>
                  <a:lnTo>
                    <a:pt x="1448" y="969"/>
                  </a:lnTo>
                  <a:lnTo>
                    <a:pt x="2108" y="662"/>
                  </a:lnTo>
                  <a:lnTo>
                    <a:pt x="660" y="0"/>
                  </a:lnTo>
                  <a:close/>
                </a:path>
              </a:pathLst>
            </a:custGeom>
            <a:solidFill>
              <a:srgbClr val="B9DF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Freeform 1068"/>
            <p:cNvSpPr>
              <a:spLocks/>
            </p:cNvSpPr>
            <p:nvPr/>
          </p:nvSpPr>
          <p:spPr bwMode="auto">
            <a:xfrm flipH="1">
              <a:off x="8976999" y="2017007"/>
              <a:ext cx="74906" cy="137284"/>
            </a:xfrm>
            <a:custGeom>
              <a:avLst/>
              <a:gdLst>
                <a:gd name="T0" fmla="*/ 73 w 73"/>
                <a:gd name="T1" fmla="*/ 144 h 149"/>
                <a:gd name="T2" fmla="*/ 73 w 73"/>
                <a:gd name="T3" fmla="*/ 16 h 149"/>
                <a:gd name="T4" fmla="*/ 73 w 73"/>
                <a:gd name="T5" fmla="*/ 16 h 149"/>
                <a:gd name="T6" fmla="*/ 72 w 73"/>
                <a:gd name="T7" fmla="*/ 13 h 149"/>
                <a:gd name="T8" fmla="*/ 71 w 73"/>
                <a:gd name="T9" fmla="*/ 9 h 149"/>
                <a:gd name="T10" fmla="*/ 68 w 73"/>
                <a:gd name="T11" fmla="*/ 6 h 149"/>
                <a:gd name="T12" fmla="*/ 63 w 73"/>
                <a:gd name="T13" fmla="*/ 4 h 149"/>
                <a:gd name="T14" fmla="*/ 58 w 73"/>
                <a:gd name="T15" fmla="*/ 2 h 149"/>
                <a:gd name="T16" fmla="*/ 51 w 73"/>
                <a:gd name="T17" fmla="*/ 1 h 149"/>
                <a:gd name="T18" fmla="*/ 44 w 73"/>
                <a:gd name="T19" fmla="*/ 0 h 149"/>
                <a:gd name="T20" fmla="*/ 37 w 73"/>
                <a:gd name="T21" fmla="*/ 0 h 149"/>
                <a:gd name="T22" fmla="*/ 37 w 73"/>
                <a:gd name="T23" fmla="*/ 0 h 149"/>
                <a:gd name="T24" fmla="*/ 30 w 73"/>
                <a:gd name="T25" fmla="*/ 0 h 149"/>
                <a:gd name="T26" fmla="*/ 23 w 73"/>
                <a:gd name="T27" fmla="*/ 1 h 149"/>
                <a:gd name="T28" fmla="*/ 16 w 73"/>
                <a:gd name="T29" fmla="*/ 2 h 149"/>
                <a:gd name="T30" fmla="*/ 12 w 73"/>
                <a:gd name="T31" fmla="*/ 4 h 149"/>
                <a:gd name="T32" fmla="*/ 7 w 73"/>
                <a:gd name="T33" fmla="*/ 6 h 149"/>
                <a:gd name="T34" fmla="*/ 4 w 73"/>
                <a:gd name="T35" fmla="*/ 9 h 149"/>
                <a:gd name="T36" fmla="*/ 2 w 73"/>
                <a:gd name="T37" fmla="*/ 13 h 149"/>
                <a:gd name="T38" fmla="*/ 0 w 73"/>
                <a:gd name="T39" fmla="*/ 16 h 149"/>
                <a:gd name="T40" fmla="*/ 0 w 73"/>
                <a:gd name="T41" fmla="*/ 143 h 149"/>
                <a:gd name="T42" fmla="*/ 0 w 73"/>
                <a:gd name="T43" fmla="*/ 143 h 149"/>
                <a:gd name="T44" fmla="*/ 20 w 73"/>
                <a:gd name="T45" fmla="*/ 148 h 149"/>
                <a:gd name="T46" fmla="*/ 37 w 73"/>
                <a:gd name="T47" fmla="*/ 149 h 149"/>
                <a:gd name="T48" fmla="*/ 46 w 73"/>
                <a:gd name="T49" fmla="*/ 149 h 149"/>
                <a:gd name="T50" fmla="*/ 55 w 73"/>
                <a:gd name="T51" fmla="*/ 149 h 149"/>
                <a:gd name="T52" fmla="*/ 64 w 73"/>
                <a:gd name="T53" fmla="*/ 147 h 149"/>
                <a:gd name="T54" fmla="*/ 73 w 73"/>
                <a:gd name="T55" fmla="*/ 144 h 149"/>
                <a:gd name="T56" fmla="*/ 73 w 73"/>
                <a:gd name="T57" fmla="*/ 14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3" h="149">
                  <a:moveTo>
                    <a:pt x="73" y="144"/>
                  </a:moveTo>
                  <a:lnTo>
                    <a:pt x="73" y="16"/>
                  </a:lnTo>
                  <a:lnTo>
                    <a:pt x="73" y="16"/>
                  </a:lnTo>
                  <a:lnTo>
                    <a:pt x="72" y="13"/>
                  </a:lnTo>
                  <a:lnTo>
                    <a:pt x="71" y="9"/>
                  </a:lnTo>
                  <a:lnTo>
                    <a:pt x="68" y="6"/>
                  </a:lnTo>
                  <a:lnTo>
                    <a:pt x="63" y="4"/>
                  </a:lnTo>
                  <a:lnTo>
                    <a:pt x="58" y="2"/>
                  </a:lnTo>
                  <a:lnTo>
                    <a:pt x="51" y="1"/>
                  </a:lnTo>
                  <a:lnTo>
                    <a:pt x="44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0" y="0"/>
                  </a:lnTo>
                  <a:lnTo>
                    <a:pt x="23" y="1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7" y="6"/>
                  </a:lnTo>
                  <a:lnTo>
                    <a:pt x="4" y="9"/>
                  </a:lnTo>
                  <a:lnTo>
                    <a:pt x="2" y="13"/>
                  </a:lnTo>
                  <a:lnTo>
                    <a:pt x="0" y="16"/>
                  </a:lnTo>
                  <a:lnTo>
                    <a:pt x="0" y="143"/>
                  </a:lnTo>
                  <a:lnTo>
                    <a:pt x="0" y="143"/>
                  </a:lnTo>
                  <a:lnTo>
                    <a:pt x="20" y="148"/>
                  </a:lnTo>
                  <a:lnTo>
                    <a:pt x="37" y="149"/>
                  </a:lnTo>
                  <a:lnTo>
                    <a:pt x="46" y="149"/>
                  </a:lnTo>
                  <a:lnTo>
                    <a:pt x="55" y="149"/>
                  </a:lnTo>
                  <a:lnTo>
                    <a:pt x="64" y="147"/>
                  </a:lnTo>
                  <a:lnTo>
                    <a:pt x="73" y="144"/>
                  </a:lnTo>
                  <a:lnTo>
                    <a:pt x="73" y="144"/>
                  </a:lnTo>
                  <a:close/>
                </a:path>
              </a:pathLst>
            </a:custGeom>
            <a:solidFill>
              <a:srgbClr val="A8A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Freeform 1069"/>
            <p:cNvSpPr>
              <a:spLocks/>
            </p:cNvSpPr>
            <p:nvPr/>
          </p:nvSpPr>
          <p:spPr bwMode="auto">
            <a:xfrm flipH="1">
              <a:off x="8976999" y="2148051"/>
              <a:ext cx="74906" cy="205925"/>
            </a:xfrm>
            <a:custGeom>
              <a:avLst/>
              <a:gdLst>
                <a:gd name="T0" fmla="*/ 0 w 73"/>
                <a:gd name="T1" fmla="*/ 0 h 235"/>
                <a:gd name="T2" fmla="*/ 0 w 73"/>
                <a:gd name="T3" fmla="*/ 218 h 235"/>
                <a:gd name="T4" fmla="*/ 0 w 73"/>
                <a:gd name="T5" fmla="*/ 218 h 235"/>
                <a:gd name="T6" fmla="*/ 2 w 73"/>
                <a:gd name="T7" fmla="*/ 222 h 235"/>
                <a:gd name="T8" fmla="*/ 4 w 73"/>
                <a:gd name="T9" fmla="*/ 225 h 235"/>
                <a:gd name="T10" fmla="*/ 7 w 73"/>
                <a:gd name="T11" fmla="*/ 227 h 235"/>
                <a:gd name="T12" fmla="*/ 12 w 73"/>
                <a:gd name="T13" fmla="*/ 230 h 235"/>
                <a:gd name="T14" fmla="*/ 16 w 73"/>
                <a:gd name="T15" fmla="*/ 233 h 235"/>
                <a:gd name="T16" fmla="*/ 23 w 73"/>
                <a:gd name="T17" fmla="*/ 234 h 235"/>
                <a:gd name="T18" fmla="*/ 30 w 73"/>
                <a:gd name="T19" fmla="*/ 235 h 235"/>
                <a:gd name="T20" fmla="*/ 37 w 73"/>
                <a:gd name="T21" fmla="*/ 235 h 235"/>
                <a:gd name="T22" fmla="*/ 37 w 73"/>
                <a:gd name="T23" fmla="*/ 235 h 235"/>
                <a:gd name="T24" fmla="*/ 44 w 73"/>
                <a:gd name="T25" fmla="*/ 235 h 235"/>
                <a:gd name="T26" fmla="*/ 51 w 73"/>
                <a:gd name="T27" fmla="*/ 234 h 235"/>
                <a:gd name="T28" fmla="*/ 58 w 73"/>
                <a:gd name="T29" fmla="*/ 233 h 235"/>
                <a:gd name="T30" fmla="*/ 63 w 73"/>
                <a:gd name="T31" fmla="*/ 230 h 235"/>
                <a:gd name="T32" fmla="*/ 68 w 73"/>
                <a:gd name="T33" fmla="*/ 227 h 235"/>
                <a:gd name="T34" fmla="*/ 71 w 73"/>
                <a:gd name="T35" fmla="*/ 225 h 235"/>
                <a:gd name="T36" fmla="*/ 72 w 73"/>
                <a:gd name="T37" fmla="*/ 222 h 235"/>
                <a:gd name="T38" fmla="*/ 73 w 73"/>
                <a:gd name="T39" fmla="*/ 218 h 235"/>
                <a:gd name="T40" fmla="*/ 73 w 73"/>
                <a:gd name="T41" fmla="*/ 1 h 235"/>
                <a:gd name="T42" fmla="*/ 73 w 73"/>
                <a:gd name="T43" fmla="*/ 1 h 235"/>
                <a:gd name="T44" fmla="*/ 64 w 73"/>
                <a:gd name="T45" fmla="*/ 4 h 235"/>
                <a:gd name="T46" fmla="*/ 55 w 73"/>
                <a:gd name="T47" fmla="*/ 6 h 235"/>
                <a:gd name="T48" fmla="*/ 46 w 73"/>
                <a:gd name="T49" fmla="*/ 6 h 235"/>
                <a:gd name="T50" fmla="*/ 37 w 73"/>
                <a:gd name="T51" fmla="*/ 6 h 235"/>
                <a:gd name="T52" fmla="*/ 20 w 73"/>
                <a:gd name="T53" fmla="*/ 5 h 235"/>
                <a:gd name="T54" fmla="*/ 0 w 73"/>
                <a:gd name="T55" fmla="*/ 0 h 235"/>
                <a:gd name="T56" fmla="*/ 0 w 73"/>
                <a:gd name="T5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3" h="235">
                  <a:moveTo>
                    <a:pt x="0" y="0"/>
                  </a:moveTo>
                  <a:lnTo>
                    <a:pt x="0" y="218"/>
                  </a:lnTo>
                  <a:lnTo>
                    <a:pt x="0" y="218"/>
                  </a:lnTo>
                  <a:lnTo>
                    <a:pt x="2" y="222"/>
                  </a:lnTo>
                  <a:lnTo>
                    <a:pt x="4" y="225"/>
                  </a:lnTo>
                  <a:lnTo>
                    <a:pt x="7" y="227"/>
                  </a:lnTo>
                  <a:lnTo>
                    <a:pt x="12" y="230"/>
                  </a:lnTo>
                  <a:lnTo>
                    <a:pt x="16" y="233"/>
                  </a:lnTo>
                  <a:lnTo>
                    <a:pt x="23" y="234"/>
                  </a:lnTo>
                  <a:lnTo>
                    <a:pt x="30" y="235"/>
                  </a:lnTo>
                  <a:lnTo>
                    <a:pt x="37" y="235"/>
                  </a:lnTo>
                  <a:lnTo>
                    <a:pt x="37" y="235"/>
                  </a:lnTo>
                  <a:lnTo>
                    <a:pt x="44" y="235"/>
                  </a:lnTo>
                  <a:lnTo>
                    <a:pt x="51" y="234"/>
                  </a:lnTo>
                  <a:lnTo>
                    <a:pt x="58" y="233"/>
                  </a:lnTo>
                  <a:lnTo>
                    <a:pt x="63" y="230"/>
                  </a:lnTo>
                  <a:lnTo>
                    <a:pt x="68" y="227"/>
                  </a:lnTo>
                  <a:lnTo>
                    <a:pt x="71" y="225"/>
                  </a:lnTo>
                  <a:lnTo>
                    <a:pt x="72" y="222"/>
                  </a:lnTo>
                  <a:lnTo>
                    <a:pt x="73" y="218"/>
                  </a:lnTo>
                  <a:lnTo>
                    <a:pt x="73" y="1"/>
                  </a:lnTo>
                  <a:lnTo>
                    <a:pt x="73" y="1"/>
                  </a:lnTo>
                  <a:lnTo>
                    <a:pt x="64" y="4"/>
                  </a:lnTo>
                  <a:lnTo>
                    <a:pt x="55" y="6"/>
                  </a:lnTo>
                  <a:lnTo>
                    <a:pt x="46" y="6"/>
                  </a:lnTo>
                  <a:lnTo>
                    <a:pt x="37" y="6"/>
                  </a:lnTo>
                  <a:lnTo>
                    <a:pt x="20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F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Freeform 1070"/>
            <p:cNvSpPr>
              <a:spLocks/>
            </p:cNvSpPr>
            <p:nvPr/>
          </p:nvSpPr>
          <p:spPr bwMode="auto">
            <a:xfrm flipH="1">
              <a:off x="8383990" y="1898444"/>
              <a:ext cx="74906" cy="218406"/>
            </a:xfrm>
            <a:custGeom>
              <a:avLst/>
              <a:gdLst>
                <a:gd name="T0" fmla="*/ 0 w 73"/>
                <a:gd name="T1" fmla="*/ 231 h 248"/>
                <a:gd name="T2" fmla="*/ 0 w 73"/>
                <a:gd name="T3" fmla="*/ 231 h 248"/>
                <a:gd name="T4" fmla="*/ 0 w 73"/>
                <a:gd name="T5" fmla="*/ 234 h 248"/>
                <a:gd name="T6" fmla="*/ 3 w 73"/>
                <a:gd name="T7" fmla="*/ 237 h 248"/>
                <a:gd name="T8" fmla="*/ 6 w 73"/>
                <a:gd name="T9" fmla="*/ 240 h 248"/>
                <a:gd name="T10" fmla="*/ 11 w 73"/>
                <a:gd name="T11" fmla="*/ 243 h 248"/>
                <a:gd name="T12" fmla="*/ 16 w 73"/>
                <a:gd name="T13" fmla="*/ 245 h 248"/>
                <a:gd name="T14" fmla="*/ 23 w 73"/>
                <a:gd name="T15" fmla="*/ 247 h 248"/>
                <a:gd name="T16" fmla="*/ 30 w 73"/>
                <a:gd name="T17" fmla="*/ 248 h 248"/>
                <a:gd name="T18" fmla="*/ 36 w 73"/>
                <a:gd name="T19" fmla="*/ 248 h 248"/>
                <a:gd name="T20" fmla="*/ 36 w 73"/>
                <a:gd name="T21" fmla="*/ 248 h 248"/>
                <a:gd name="T22" fmla="*/ 44 w 73"/>
                <a:gd name="T23" fmla="*/ 248 h 248"/>
                <a:gd name="T24" fmla="*/ 51 w 73"/>
                <a:gd name="T25" fmla="*/ 247 h 248"/>
                <a:gd name="T26" fmla="*/ 57 w 73"/>
                <a:gd name="T27" fmla="*/ 245 h 248"/>
                <a:gd name="T28" fmla="*/ 62 w 73"/>
                <a:gd name="T29" fmla="*/ 243 h 248"/>
                <a:gd name="T30" fmla="*/ 67 w 73"/>
                <a:gd name="T31" fmla="*/ 240 h 248"/>
                <a:gd name="T32" fmla="*/ 70 w 73"/>
                <a:gd name="T33" fmla="*/ 237 h 248"/>
                <a:gd name="T34" fmla="*/ 72 w 73"/>
                <a:gd name="T35" fmla="*/ 234 h 248"/>
                <a:gd name="T36" fmla="*/ 73 w 73"/>
                <a:gd name="T37" fmla="*/ 231 h 248"/>
                <a:gd name="T38" fmla="*/ 73 w 73"/>
                <a:gd name="T39" fmla="*/ 0 h 248"/>
                <a:gd name="T40" fmla="*/ 73 w 73"/>
                <a:gd name="T41" fmla="*/ 0 h 248"/>
                <a:gd name="T42" fmla="*/ 57 w 73"/>
                <a:gd name="T43" fmla="*/ 9 h 248"/>
                <a:gd name="T44" fmla="*/ 39 w 73"/>
                <a:gd name="T45" fmla="*/ 18 h 248"/>
                <a:gd name="T46" fmla="*/ 20 w 73"/>
                <a:gd name="T47" fmla="*/ 25 h 248"/>
                <a:gd name="T48" fmla="*/ 0 w 73"/>
                <a:gd name="T49" fmla="*/ 30 h 248"/>
                <a:gd name="T50" fmla="*/ 0 w 73"/>
                <a:gd name="T51" fmla="*/ 231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3" h="248">
                  <a:moveTo>
                    <a:pt x="0" y="231"/>
                  </a:moveTo>
                  <a:lnTo>
                    <a:pt x="0" y="231"/>
                  </a:lnTo>
                  <a:lnTo>
                    <a:pt x="0" y="234"/>
                  </a:lnTo>
                  <a:lnTo>
                    <a:pt x="3" y="237"/>
                  </a:lnTo>
                  <a:lnTo>
                    <a:pt x="6" y="240"/>
                  </a:lnTo>
                  <a:lnTo>
                    <a:pt x="11" y="243"/>
                  </a:lnTo>
                  <a:lnTo>
                    <a:pt x="16" y="245"/>
                  </a:lnTo>
                  <a:lnTo>
                    <a:pt x="23" y="247"/>
                  </a:lnTo>
                  <a:lnTo>
                    <a:pt x="30" y="248"/>
                  </a:lnTo>
                  <a:lnTo>
                    <a:pt x="36" y="248"/>
                  </a:lnTo>
                  <a:lnTo>
                    <a:pt x="36" y="248"/>
                  </a:lnTo>
                  <a:lnTo>
                    <a:pt x="44" y="248"/>
                  </a:lnTo>
                  <a:lnTo>
                    <a:pt x="51" y="247"/>
                  </a:lnTo>
                  <a:lnTo>
                    <a:pt x="57" y="245"/>
                  </a:lnTo>
                  <a:lnTo>
                    <a:pt x="62" y="243"/>
                  </a:lnTo>
                  <a:lnTo>
                    <a:pt x="67" y="240"/>
                  </a:lnTo>
                  <a:lnTo>
                    <a:pt x="70" y="237"/>
                  </a:lnTo>
                  <a:lnTo>
                    <a:pt x="72" y="234"/>
                  </a:lnTo>
                  <a:lnTo>
                    <a:pt x="73" y="231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57" y="9"/>
                  </a:lnTo>
                  <a:lnTo>
                    <a:pt x="39" y="18"/>
                  </a:lnTo>
                  <a:lnTo>
                    <a:pt x="20" y="25"/>
                  </a:lnTo>
                  <a:lnTo>
                    <a:pt x="0" y="30"/>
                  </a:lnTo>
                  <a:lnTo>
                    <a:pt x="0" y="231"/>
                  </a:lnTo>
                  <a:close/>
                </a:path>
              </a:pathLst>
            </a:custGeom>
            <a:solidFill>
              <a:srgbClr val="BEBF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Freeform 1071"/>
            <p:cNvSpPr>
              <a:spLocks/>
            </p:cNvSpPr>
            <p:nvPr/>
          </p:nvSpPr>
          <p:spPr bwMode="auto">
            <a:xfrm flipH="1">
              <a:off x="8383990" y="1786121"/>
              <a:ext cx="74906" cy="137284"/>
            </a:xfrm>
            <a:custGeom>
              <a:avLst/>
              <a:gdLst>
                <a:gd name="T0" fmla="*/ 36 w 73"/>
                <a:gd name="T1" fmla="*/ 0 h 157"/>
                <a:gd name="T2" fmla="*/ 36 w 73"/>
                <a:gd name="T3" fmla="*/ 0 h 157"/>
                <a:gd name="T4" fmla="*/ 30 w 73"/>
                <a:gd name="T5" fmla="*/ 0 h 157"/>
                <a:gd name="T6" fmla="*/ 23 w 73"/>
                <a:gd name="T7" fmla="*/ 1 h 157"/>
                <a:gd name="T8" fmla="*/ 16 w 73"/>
                <a:gd name="T9" fmla="*/ 4 h 157"/>
                <a:gd name="T10" fmla="*/ 11 w 73"/>
                <a:gd name="T11" fmla="*/ 5 h 157"/>
                <a:gd name="T12" fmla="*/ 6 w 73"/>
                <a:gd name="T13" fmla="*/ 8 h 157"/>
                <a:gd name="T14" fmla="*/ 3 w 73"/>
                <a:gd name="T15" fmla="*/ 10 h 157"/>
                <a:gd name="T16" fmla="*/ 0 w 73"/>
                <a:gd name="T17" fmla="*/ 13 h 157"/>
                <a:gd name="T18" fmla="*/ 0 w 73"/>
                <a:gd name="T19" fmla="*/ 17 h 157"/>
                <a:gd name="T20" fmla="*/ 0 w 73"/>
                <a:gd name="T21" fmla="*/ 157 h 157"/>
                <a:gd name="T22" fmla="*/ 0 w 73"/>
                <a:gd name="T23" fmla="*/ 157 h 157"/>
                <a:gd name="T24" fmla="*/ 20 w 73"/>
                <a:gd name="T25" fmla="*/ 152 h 157"/>
                <a:gd name="T26" fmla="*/ 39 w 73"/>
                <a:gd name="T27" fmla="*/ 145 h 157"/>
                <a:gd name="T28" fmla="*/ 57 w 73"/>
                <a:gd name="T29" fmla="*/ 136 h 157"/>
                <a:gd name="T30" fmla="*/ 73 w 73"/>
                <a:gd name="T31" fmla="*/ 127 h 157"/>
                <a:gd name="T32" fmla="*/ 73 w 73"/>
                <a:gd name="T33" fmla="*/ 17 h 157"/>
                <a:gd name="T34" fmla="*/ 73 w 73"/>
                <a:gd name="T35" fmla="*/ 17 h 157"/>
                <a:gd name="T36" fmla="*/ 72 w 73"/>
                <a:gd name="T37" fmla="*/ 13 h 157"/>
                <a:gd name="T38" fmla="*/ 70 w 73"/>
                <a:gd name="T39" fmla="*/ 10 h 157"/>
                <a:gd name="T40" fmla="*/ 67 w 73"/>
                <a:gd name="T41" fmla="*/ 8 h 157"/>
                <a:gd name="T42" fmla="*/ 62 w 73"/>
                <a:gd name="T43" fmla="*/ 5 h 157"/>
                <a:gd name="T44" fmla="*/ 57 w 73"/>
                <a:gd name="T45" fmla="*/ 4 h 157"/>
                <a:gd name="T46" fmla="*/ 51 w 73"/>
                <a:gd name="T47" fmla="*/ 1 h 157"/>
                <a:gd name="T48" fmla="*/ 44 w 73"/>
                <a:gd name="T49" fmla="*/ 0 h 157"/>
                <a:gd name="T50" fmla="*/ 36 w 73"/>
                <a:gd name="T51" fmla="*/ 0 h 157"/>
                <a:gd name="T52" fmla="*/ 36 w 73"/>
                <a:gd name="T53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" h="157">
                  <a:moveTo>
                    <a:pt x="36" y="0"/>
                  </a:moveTo>
                  <a:lnTo>
                    <a:pt x="36" y="0"/>
                  </a:lnTo>
                  <a:lnTo>
                    <a:pt x="30" y="0"/>
                  </a:lnTo>
                  <a:lnTo>
                    <a:pt x="23" y="1"/>
                  </a:lnTo>
                  <a:lnTo>
                    <a:pt x="16" y="4"/>
                  </a:lnTo>
                  <a:lnTo>
                    <a:pt x="11" y="5"/>
                  </a:lnTo>
                  <a:lnTo>
                    <a:pt x="6" y="8"/>
                  </a:lnTo>
                  <a:lnTo>
                    <a:pt x="3" y="10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0" y="157"/>
                  </a:lnTo>
                  <a:lnTo>
                    <a:pt x="0" y="157"/>
                  </a:lnTo>
                  <a:lnTo>
                    <a:pt x="20" y="152"/>
                  </a:lnTo>
                  <a:lnTo>
                    <a:pt x="39" y="145"/>
                  </a:lnTo>
                  <a:lnTo>
                    <a:pt x="57" y="136"/>
                  </a:lnTo>
                  <a:lnTo>
                    <a:pt x="73" y="127"/>
                  </a:lnTo>
                  <a:lnTo>
                    <a:pt x="73" y="17"/>
                  </a:lnTo>
                  <a:lnTo>
                    <a:pt x="73" y="17"/>
                  </a:lnTo>
                  <a:lnTo>
                    <a:pt x="72" y="13"/>
                  </a:lnTo>
                  <a:lnTo>
                    <a:pt x="70" y="10"/>
                  </a:lnTo>
                  <a:lnTo>
                    <a:pt x="67" y="8"/>
                  </a:lnTo>
                  <a:lnTo>
                    <a:pt x="62" y="5"/>
                  </a:lnTo>
                  <a:lnTo>
                    <a:pt x="57" y="4"/>
                  </a:lnTo>
                  <a:lnTo>
                    <a:pt x="51" y="1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A8A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Freeform 1072"/>
            <p:cNvSpPr>
              <a:spLocks/>
            </p:cNvSpPr>
            <p:nvPr/>
          </p:nvSpPr>
          <p:spPr bwMode="auto">
            <a:xfrm flipH="1">
              <a:off x="9757275" y="1723720"/>
              <a:ext cx="74906" cy="131043"/>
            </a:xfrm>
            <a:custGeom>
              <a:avLst/>
              <a:gdLst>
                <a:gd name="T0" fmla="*/ 73 w 73"/>
                <a:gd name="T1" fmla="*/ 145 h 150"/>
                <a:gd name="T2" fmla="*/ 73 w 73"/>
                <a:gd name="T3" fmla="*/ 16 h 150"/>
                <a:gd name="T4" fmla="*/ 73 w 73"/>
                <a:gd name="T5" fmla="*/ 16 h 150"/>
                <a:gd name="T6" fmla="*/ 72 w 73"/>
                <a:gd name="T7" fmla="*/ 13 h 150"/>
                <a:gd name="T8" fmla="*/ 70 w 73"/>
                <a:gd name="T9" fmla="*/ 10 h 150"/>
                <a:gd name="T10" fmla="*/ 66 w 73"/>
                <a:gd name="T11" fmla="*/ 7 h 150"/>
                <a:gd name="T12" fmla="*/ 62 w 73"/>
                <a:gd name="T13" fmla="*/ 5 h 150"/>
                <a:gd name="T14" fmla="*/ 56 w 73"/>
                <a:gd name="T15" fmla="*/ 2 h 150"/>
                <a:gd name="T16" fmla="*/ 51 w 73"/>
                <a:gd name="T17" fmla="*/ 1 h 150"/>
                <a:gd name="T18" fmla="*/ 44 w 73"/>
                <a:gd name="T19" fmla="*/ 0 h 150"/>
                <a:gd name="T20" fmla="*/ 36 w 73"/>
                <a:gd name="T21" fmla="*/ 0 h 150"/>
                <a:gd name="T22" fmla="*/ 36 w 73"/>
                <a:gd name="T23" fmla="*/ 0 h 150"/>
                <a:gd name="T24" fmla="*/ 29 w 73"/>
                <a:gd name="T25" fmla="*/ 0 h 150"/>
                <a:gd name="T26" fmla="*/ 22 w 73"/>
                <a:gd name="T27" fmla="*/ 1 h 150"/>
                <a:gd name="T28" fmla="*/ 16 w 73"/>
                <a:gd name="T29" fmla="*/ 2 h 150"/>
                <a:gd name="T30" fmla="*/ 10 w 73"/>
                <a:gd name="T31" fmla="*/ 5 h 150"/>
                <a:gd name="T32" fmla="*/ 6 w 73"/>
                <a:gd name="T33" fmla="*/ 7 h 150"/>
                <a:gd name="T34" fmla="*/ 2 w 73"/>
                <a:gd name="T35" fmla="*/ 10 h 150"/>
                <a:gd name="T36" fmla="*/ 0 w 73"/>
                <a:gd name="T37" fmla="*/ 13 h 150"/>
                <a:gd name="T38" fmla="*/ 0 w 73"/>
                <a:gd name="T39" fmla="*/ 16 h 150"/>
                <a:gd name="T40" fmla="*/ 0 w 73"/>
                <a:gd name="T41" fmla="*/ 144 h 150"/>
                <a:gd name="T42" fmla="*/ 0 w 73"/>
                <a:gd name="T43" fmla="*/ 144 h 150"/>
                <a:gd name="T44" fmla="*/ 18 w 73"/>
                <a:gd name="T45" fmla="*/ 148 h 150"/>
                <a:gd name="T46" fmla="*/ 37 w 73"/>
                <a:gd name="T47" fmla="*/ 150 h 150"/>
                <a:gd name="T48" fmla="*/ 46 w 73"/>
                <a:gd name="T49" fmla="*/ 149 h 150"/>
                <a:gd name="T50" fmla="*/ 55 w 73"/>
                <a:gd name="T51" fmla="*/ 149 h 150"/>
                <a:gd name="T52" fmla="*/ 64 w 73"/>
                <a:gd name="T53" fmla="*/ 147 h 150"/>
                <a:gd name="T54" fmla="*/ 73 w 73"/>
                <a:gd name="T55" fmla="*/ 145 h 150"/>
                <a:gd name="T56" fmla="*/ 73 w 73"/>
                <a:gd name="T57" fmla="*/ 14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3" h="150">
                  <a:moveTo>
                    <a:pt x="73" y="145"/>
                  </a:moveTo>
                  <a:lnTo>
                    <a:pt x="73" y="16"/>
                  </a:lnTo>
                  <a:lnTo>
                    <a:pt x="73" y="16"/>
                  </a:lnTo>
                  <a:lnTo>
                    <a:pt x="72" y="13"/>
                  </a:lnTo>
                  <a:lnTo>
                    <a:pt x="70" y="10"/>
                  </a:lnTo>
                  <a:lnTo>
                    <a:pt x="66" y="7"/>
                  </a:lnTo>
                  <a:lnTo>
                    <a:pt x="62" y="5"/>
                  </a:lnTo>
                  <a:lnTo>
                    <a:pt x="56" y="2"/>
                  </a:lnTo>
                  <a:lnTo>
                    <a:pt x="51" y="1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29" y="0"/>
                  </a:lnTo>
                  <a:lnTo>
                    <a:pt x="22" y="1"/>
                  </a:lnTo>
                  <a:lnTo>
                    <a:pt x="16" y="2"/>
                  </a:lnTo>
                  <a:lnTo>
                    <a:pt x="10" y="5"/>
                  </a:lnTo>
                  <a:lnTo>
                    <a:pt x="6" y="7"/>
                  </a:lnTo>
                  <a:lnTo>
                    <a:pt x="2" y="10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44"/>
                  </a:lnTo>
                  <a:lnTo>
                    <a:pt x="0" y="144"/>
                  </a:lnTo>
                  <a:lnTo>
                    <a:pt x="18" y="148"/>
                  </a:lnTo>
                  <a:lnTo>
                    <a:pt x="37" y="150"/>
                  </a:lnTo>
                  <a:lnTo>
                    <a:pt x="46" y="149"/>
                  </a:lnTo>
                  <a:lnTo>
                    <a:pt x="55" y="149"/>
                  </a:lnTo>
                  <a:lnTo>
                    <a:pt x="64" y="147"/>
                  </a:lnTo>
                  <a:lnTo>
                    <a:pt x="73" y="145"/>
                  </a:lnTo>
                  <a:lnTo>
                    <a:pt x="73" y="145"/>
                  </a:lnTo>
                  <a:close/>
                </a:path>
              </a:pathLst>
            </a:custGeom>
            <a:solidFill>
              <a:srgbClr val="A8A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Freeform 1073"/>
            <p:cNvSpPr>
              <a:spLocks/>
            </p:cNvSpPr>
            <p:nvPr/>
          </p:nvSpPr>
          <p:spPr bwMode="auto">
            <a:xfrm flipH="1">
              <a:off x="9757275" y="1848523"/>
              <a:ext cx="74906" cy="212165"/>
            </a:xfrm>
            <a:custGeom>
              <a:avLst/>
              <a:gdLst>
                <a:gd name="T0" fmla="*/ 0 w 73"/>
                <a:gd name="T1" fmla="*/ 0 h 234"/>
                <a:gd name="T2" fmla="*/ 0 w 73"/>
                <a:gd name="T3" fmla="*/ 218 h 234"/>
                <a:gd name="T4" fmla="*/ 0 w 73"/>
                <a:gd name="T5" fmla="*/ 218 h 234"/>
                <a:gd name="T6" fmla="*/ 0 w 73"/>
                <a:gd name="T7" fmla="*/ 221 h 234"/>
                <a:gd name="T8" fmla="*/ 2 w 73"/>
                <a:gd name="T9" fmla="*/ 224 h 234"/>
                <a:gd name="T10" fmla="*/ 6 w 73"/>
                <a:gd name="T11" fmla="*/ 227 h 234"/>
                <a:gd name="T12" fmla="*/ 10 w 73"/>
                <a:gd name="T13" fmla="*/ 230 h 234"/>
                <a:gd name="T14" fmla="*/ 16 w 73"/>
                <a:gd name="T15" fmla="*/ 232 h 234"/>
                <a:gd name="T16" fmla="*/ 22 w 73"/>
                <a:gd name="T17" fmla="*/ 233 h 234"/>
                <a:gd name="T18" fmla="*/ 29 w 73"/>
                <a:gd name="T19" fmla="*/ 234 h 234"/>
                <a:gd name="T20" fmla="*/ 36 w 73"/>
                <a:gd name="T21" fmla="*/ 234 h 234"/>
                <a:gd name="T22" fmla="*/ 36 w 73"/>
                <a:gd name="T23" fmla="*/ 234 h 234"/>
                <a:gd name="T24" fmla="*/ 44 w 73"/>
                <a:gd name="T25" fmla="*/ 234 h 234"/>
                <a:gd name="T26" fmla="*/ 51 w 73"/>
                <a:gd name="T27" fmla="*/ 233 h 234"/>
                <a:gd name="T28" fmla="*/ 56 w 73"/>
                <a:gd name="T29" fmla="*/ 232 h 234"/>
                <a:gd name="T30" fmla="*/ 62 w 73"/>
                <a:gd name="T31" fmla="*/ 230 h 234"/>
                <a:gd name="T32" fmla="*/ 66 w 73"/>
                <a:gd name="T33" fmla="*/ 227 h 234"/>
                <a:gd name="T34" fmla="*/ 70 w 73"/>
                <a:gd name="T35" fmla="*/ 224 h 234"/>
                <a:gd name="T36" fmla="*/ 72 w 73"/>
                <a:gd name="T37" fmla="*/ 221 h 234"/>
                <a:gd name="T38" fmla="*/ 73 w 73"/>
                <a:gd name="T39" fmla="*/ 218 h 234"/>
                <a:gd name="T40" fmla="*/ 73 w 73"/>
                <a:gd name="T41" fmla="*/ 1 h 234"/>
                <a:gd name="T42" fmla="*/ 73 w 73"/>
                <a:gd name="T43" fmla="*/ 1 h 234"/>
                <a:gd name="T44" fmla="*/ 64 w 73"/>
                <a:gd name="T45" fmla="*/ 3 h 234"/>
                <a:gd name="T46" fmla="*/ 55 w 73"/>
                <a:gd name="T47" fmla="*/ 5 h 234"/>
                <a:gd name="T48" fmla="*/ 46 w 73"/>
                <a:gd name="T49" fmla="*/ 5 h 234"/>
                <a:gd name="T50" fmla="*/ 37 w 73"/>
                <a:gd name="T51" fmla="*/ 6 h 234"/>
                <a:gd name="T52" fmla="*/ 18 w 73"/>
                <a:gd name="T53" fmla="*/ 4 h 234"/>
                <a:gd name="T54" fmla="*/ 0 w 73"/>
                <a:gd name="T55" fmla="*/ 0 h 234"/>
                <a:gd name="T56" fmla="*/ 0 w 73"/>
                <a:gd name="T5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3" h="234">
                  <a:moveTo>
                    <a:pt x="0" y="0"/>
                  </a:moveTo>
                  <a:lnTo>
                    <a:pt x="0" y="218"/>
                  </a:lnTo>
                  <a:lnTo>
                    <a:pt x="0" y="218"/>
                  </a:lnTo>
                  <a:lnTo>
                    <a:pt x="0" y="221"/>
                  </a:lnTo>
                  <a:lnTo>
                    <a:pt x="2" y="224"/>
                  </a:lnTo>
                  <a:lnTo>
                    <a:pt x="6" y="227"/>
                  </a:lnTo>
                  <a:lnTo>
                    <a:pt x="10" y="230"/>
                  </a:lnTo>
                  <a:lnTo>
                    <a:pt x="16" y="232"/>
                  </a:lnTo>
                  <a:lnTo>
                    <a:pt x="22" y="233"/>
                  </a:lnTo>
                  <a:lnTo>
                    <a:pt x="29" y="234"/>
                  </a:lnTo>
                  <a:lnTo>
                    <a:pt x="36" y="234"/>
                  </a:lnTo>
                  <a:lnTo>
                    <a:pt x="36" y="234"/>
                  </a:lnTo>
                  <a:lnTo>
                    <a:pt x="44" y="234"/>
                  </a:lnTo>
                  <a:lnTo>
                    <a:pt x="51" y="233"/>
                  </a:lnTo>
                  <a:lnTo>
                    <a:pt x="56" y="232"/>
                  </a:lnTo>
                  <a:lnTo>
                    <a:pt x="62" y="230"/>
                  </a:lnTo>
                  <a:lnTo>
                    <a:pt x="66" y="227"/>
                  </a:lnTo>
                  <a:lnTo>
                    <a:pt x="70" y="224"/>
                  </a:lnTo>
                  <a:lnTo>
                    <a:pt x="72" y="221"/>
                  </a:lnTo>
                  <a:lnTo>
                    <a:pt x="73" y="218"/>
                  </a:lnTo>
                  <a:lnTo>
                    <a:pt x="73" y="1"/>
                  </a:lnTo>
                  <a:lnTo>
                    <a:pt x="73" y="1"/>
                  </a:lnTo>
                  <a:lnTo>
                    <a:pt x="64" y="3"/>
                  </a:lnTo>
                  <a:lnTo>
                    <a:pt x="55" y="5"/>
                  </a:lnTo>
                  <a:lnTo>
                    <a:pt x="46" y="5"/>
                  </a:lnTo>
                  <a:lnTo>
                    <a:pt x="37" y="6"/>
                  </a:lnTo>
                  <a:lnTo>
                    <a:pt x="18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F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Freeform 1074"/>
            <p:cNvSpPr>
              <a:spLocks/>
            </p:cNvSpPr>
            <p:nvPr/>
          </p:nvSpPr>
          <p:spPr bwMode="auto">
            <a:xfrm flipH="1">
              <a:off x="9164266" y="1598916"/>
              <a:ext cx="74906" cy="224646"/>
            </a:xfrm>
            <a:custGeom>
              <a:avLst/>
              <a:gdLst>
                <a:gd name="T0" fmla="*/ 0 w 73"/>
                <a:gd name="T1" fmla="*/ 231 h 249"/>
                <a:gd name="T2" fmla="*/ 0 w 73"/>
                <a:gd name="T3" fmla="*/ 231 h 249"/>
                <a:gd name="T4" fmla="*/ 1 w 73"/>
                <a:gd name="T5" fmla="*/ 236 h 249"/>
                <a:gd name="T6" fmla="*/ 3 w 73"/>
                <a:gd name="T7" fmla="*/ 238 h 249"/>
                <a:gd name="T8" fmla="*/ 7 w 73"/>
                <a:gd name="T9" fmla="*/ 241 h 249"/>
                <a:gd name="T10" fmla="*/ 11 w 73"/>
                <a:gd name="T11" fmla="*/ 243 h 249"/>
                <a:gd name="T12" fmla="*/ 17 w 73"/>
                <a:gd name="T13" fmla="*/ 245 h 249"/>
                <a:gd name="T14" fmla="*/ 23 w 73"/>
                <a:gd name="T15" fmla="*/ 247 h 249"/>
                <a:gd name="T16" fmla="*/ 29 w 73"/>
                <a:gd name="T17" fmla="*/ 249 h 249"/>
                <a:gd name="T18" fmla="*/ 37 w 73"/>
                <a:gd name="T19" fmla="*/ 249 h 249"/>
                <a:gd name="T20" fmla="*/ 37 w 73"/>
                <a:gd name="T21" fmla="*/ 249 h 249"/>
                <a:gd name="T22" fmla="*/ 44 w 73"/>
                <a:gd name="T23" fmla="*/ 249 h 249"/>
                <a:gd name="T24" fmla="*/ 51 w 73"/>
                <a:gd name="T25" fmla="*/ 247 h 249"/>
                <a:gd name="T26" fmla="*/ 57 w 73"/>
                <a:gd name="T27" fmla="*/ 245 h 249"/>
                <a:gd name="T28" fmla="*/ 63 w 73"/>
                <a:gd name="T29" fmla="*/ 243 h 249"/>
                <a:gd name="T30" fmla="*/ 67 w 73"/>
                <a:gd name="T31" fmla="*/ 241 h 249"/>
                <a:gd name="T32" fmla="*/ 71 w 73"/>
                <a:gd name="T33" fmla="*/ 238 h 249"/>
                <a:gd name="T34" fmla="*/ 73 w 73"/>
                <a:gd name="T35" fmla="*/ 236 h 249"/>
                <a:gd name="T36" fmla="*/ 73 w 73"/>
                <a:gd name="T37" fmla="*/ 231 h 249"/>
                <a:gd name="T38" fmla="*/ 73 w 73"/>
                <a:gd name="T39" fmla="*/ 0 h 249"/>
                <a:gd name="T40" fmla="*/ 73 w 73"/>
                <a:gd name="T41" fmla="*/ 0 h 249"/>
                <a:gd name="T42" fmla="*/ 57 w 73"/>
                <a:gd name="T43" fmla="*/ 11 h 249"/>
                <a:gd name="T44" fmla="*/ 39 w 73"/>
                <a:gd name="T45" fmla="*/ 19 h 249"/>
                <a:gd name="T46" fmla="*/ 20 w 73"/>
                <a:gd name="T47" fmla="*/ 25 h 249"/>
                <a:gd name="T48" fmla="*/ 0 w 73"/>
                <a:gd name="T49" fmla="*/ 30 h 249"/>
                <a:gd name="T50" fmla="*/ 0 w 73"/>
                <a:gd name="T51" fmla="*/ 231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3" h="249">
                  <a:moveTo>
                    <a:pt x="0" y="231"/>
                  </a:moveTo>
                  <a:lnTo>
                    <a:pt x="0" y="231"/>
                  </a:lnTo>
                  <a:lnTo>
                    <a:pt x="1" y="236"/>
                  </a:lnTo>
                  <a:lnTo>
                    <a:pt x="3" y="238"/>
                  </a:lnTo>
                  <a:lnTo>
                    <a:pt x="7" y="241"/>
                  </a:lnTo>
                  <a:lnTo>
                    <a:pt x="11" y="243"/>
                  </a:lnTo>
                  <a:lnTo>
                    <a:pt x="17" y="245"/>
                  </a:lnTo>
                  <a:lnTo>
                    <a:pt x="23" y="247"/>
                  </a:lnTo>
                  <a:lnTo>
                    <a:pt x="29" y="249"/>
                  </a:lnTo>
                  <a:lnTo>
                    <a:pt x="37" y="249"/>
                  </a:lnTo>
                  <a:lnTo>
                    <a:pt x="37" y="249"/>
                  </a:lnTo>
                  <a:lnTo>
                    <a:pt x="44" y="249"/>
                  </a:lnTo>
                  <a:lnTo>
                    <a:pt x="51" y="247"/>
                  </a:lnTo>
                  <a:lnTo>
                    <a:pt x="57" y="245"/>
                  </a:lnTo>
                  <a:lnTo>
                    <a:pt x="63" y="243"/>
                  </a:lnTo>
                  <a:lnTo>
                    <a:pt x="67" y="241"/>
                  </a:lnTo>
                  <a:lnTo>
                    <a:pt x="71" y="238"/>
                  </a:lnTo>
                  <a:lnTo>
                    <a:pt x="73" y="236"/>
                  </a:lnTo>
                  <a:lnTo>
                    <a:pt x="73" y="231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57" y="11"/>
                  </a:lnTo>
                  <a:lnTo>
                    <a:pt x="39" y="19"/>
                  </a:lnTo>
                  <a:lnTo>
                    <a:pt x="20" y="25"/>
                  </a:lnTo>
                  <a:lnTo>
                    <a:pt x="0" y="30"/>
                  </a:lnTo>
                  <a:lnTo>
                    <a:pt x="0" y="231"/>
                  </a:lnTo>
                  <a:close/>
                </a:path>
              </a:pathLst>
            </a:custGeom>
            <a:solidFill>
              <a:srgbClr val="BEBF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Freeform 1075"/>
            <p:cNvSpPr>
              <a:spLocks/>
            </p:cNvSpPr>
            <p:nvPr/>
          </p:nvSpPr>
          <p:spPr bwMode="auto">
            <a:xfrm flipH="1">
              <a:off x="9164266" y="1486593"/>
              <a:ext cx="74906" cy="143524"/>
            </a:xfrm>
            <a:custGeom>
              <a:avLst/>
              <a:gdLst>
                <a:gd name="T0" fmla="*/ 37 w 73"/>
                <a:gd name="T1" fmla="*/ 0 h 156"/>
                <a:gd name="T2" fmla="*/ 37 w 73"/>
                <a:gd name="T3" fmla="*/ 0 h 156"/>
                <a:gd name="T4" fmla="*/ 29 w 73"/>
                <a:gd name="T5" fmla="*/ 0 h 156"/>
                <a:gd name="T6" fmla="*/ 23 w 73"/>
                <a:gd name="T7" fmla="*/ 1 h 156"/>
                <a:gd name="T8" fmla="*/ 17 w 73"/>
                <a:gd name="T9" fmla="*/ 3 h 156"/>
                <a:gd name="T10" fmla="*/ 11 w 73"/>
                <a:gd name="T11" fmla="*/ 4 h 156"/>
                <a:gd name="T12" fmla="*/ 7 w 73"/>
                <a:gd name="T13" fmla="*/ 7 h 156"/>
                <a:gd name="T14" fmla="*/ 3 w 73"/>
                <a:gd name="T15" fmla="*/ 10 h 156"/>
                <a:gd name="T16" fmla="*/ 1 w 73"/>
                <a:gd name="T17" fmla="*/ 13 h 156"/>
                <a:gd name="T18" fmla="*/ 0 w 73"/>
                <a:gd name="T19" fmla="*/ 16 h 156"/>
                <a:gd name="T20" fmla="*/ 0 w 73"/>
                <a:gd name="T21" fmla="*/ 156 h 156"/>
                <a:gd name="T22" fmla="*/ 0 w 73"/>
                <a:gd name="T23" fmla="*/ 156 h 156"/>
                <a:gd name="T24" fmla="*/ 20 w 73"/>
                <a:gd name="T25" fmla="*/ 151 h 156"/>
                <a:gd name="T26" fmla="*/ 39 w 73"/>
                <a:gd name="T27" fmla="*/ 145 h 156"/>
                <a:gd name="T28" fmla="*/ 57 w 73"/>
                <a:gd name="T29" fmla="*/ 137 h 156"/>
                <a:gd name="T30" fmla="*/ 73 w 73"/>
                <a:gd name="T31" fmla="*/ 126 h 156"/>
                <a:gd name="T32" fmla="*/ 73 w 73"/>
                <a:gd name="T33" fmla="*/ 16 h 156"/>
                <a:gd name="T34" fmla="*/ 73 w 73"/>
                <a:gd name="T35" fmla="*/ 16 h 156"/>
                <a:gd name="T36" fmla="*/ 73 w 73"/>
                <a:gd name="T37" fmla="*/ 13 h 156"/>
                <a:gd name="T38" fmla="*/ 71 w 73"/>
                <a:gd name="T39" fmla="*/ 10 h 156"/>
                <a:gd name="T40" fmla="*/ 67 w 73"/>
                <a:gd name="T41" fmla="*/ 7 h 156"/>
                <a:gd name="T42" fmla="*/ 63 w 73"/>
                <a:gd name="T43" fmla="*/ 4 h 156"/>
                <a:gd name="T44" fmla="*/ 57 w 73"/>
                <a:gd name="T45" fmla="*/ 3 h 156"/>
                <a:gd name="T46" fmla="*/ 51 w 73"/>
                <a:gd name="T47" fmla="*/ 1 h 156"/>
                <a:gd name="T48" fmla="*/ 44 w 73"/>
                <a:gd name="T49" fmla="*/ 0 h 156"/>
                <a:gd name="T50" fmla="*/ 37 w 73"/>
                <a:gd name="T51" fmla="*/ 0 h 156"/>
                <a:gd name="T52" fmla="*/ 37 w 73"/>
                <a:gd name="T53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" h="156">
                  <a:moveTo>
                    <a:pt x="37" y="0"/>
                  </a:moveTo>
                  <a:lnTo>
                    <a:pt x="37" y="0"/>
                  </a:lnTo>
                  <a:lnTo>
                    <a:pt x="29" y="0"/>
                  </a:lnTo>
                  <a:lnTo>
                    <a:pt x="23" y="1"/>
                  </a:lnTo>
                  <a:lnTo>
                    <a:pt x="17" y="3"/>
                  </a:lnTo>
                  <a:lnTo>
                    <a:pt x="11" y="4"/>
                  </a:lnTo>
                  <a:lnTo>
                    <a:pt x="7" y="7"/>
                  </a:lnTo>
                  <a:lnTo>
                    <a:pt x="3" y="10"/>
                  </a:lnTo>
                  <a:lnTo>
                    <a:pt x="1" y="13"/>
                  </a:lnTo>
                  <a:lnTo>
                    <a:pt x="0" y="16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20" y="151"/>
                  </a:lnTo>
                  <a:lnTo>
                    <a:pt x="39" y="145"/>
                  </a:lnTo>
                  <a:lnTo>
                    <a:pt x="57" y="137"/>
                  </a:lnTo>
                  <a:lnTo>
                    <a:pt x="73" y="126"/>
                  </a:lnTo>
                  <a:lnTo>
                    <a:pt x="73" y="16"/>
                  </a:lnTo>
                  <a:lnTo>
                    <a:pt x="73" y="16"/>
                  </a:lnTo>
                  <a:lnTo>
                    <a:pt x="73" y="13"/>
                  </a:lnTo>
                  <a:lnTo>
                    <a:pt x="71" y="10"/>
                  </a:lnTo>
                  <a:lnTo>
                    <a:pt x="67" y="7"/>
                  </a:lnTo>
                  <a:lnTo>
                    <a:pt x="63" y="4"/>
                  </a:lnTo>
                  <a:lnTo>
                    <a:pt x="57" y="3"/>
                  </a:lnTo>
                  <a:lnTo>
                    <a:pt x="51" y="1"/>
                  </a:lnTo>
                  <a:lnTo>
                    <a:pt x="44" y="0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A8A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Freeform 1076"/>
            <p:cNvSpPr>
              <a:spLocks/>
            </p:cNvSpPr>
            <p:nvPr/>
          </p:nvSpPr>
          <p:spPr bwMode="auto">
            <a:xfrm flipH="1">
              <a:off x="10393980" y="1461633"/>
              <a:ext cx="74906" cy="137284"/>
            </a:xfrm>
            <a:custGeom>
              <a:avLst/>
              <a:gdLst>
                <a:gd name="T0" fmla="*/ 73 w 73"/>
                <a:gd name="T1" fmla="*/ 144 h 150"/>
                <a:gd name="T2" fmla="*/ 73 w 73"/>
                <a:gd name="T3" fmla="*/ 17 h 150"/>
                <a:gd name="T4" fmla="*/ 73 w 73"/>
                <a:gd name="T5" fmla="*/ 17 h 150"/>
                <a:gd name="T6" fmla="*/ 72 w 73"/>
                <a:gd name="T7" fmla="*/ 13 h 150"/>
                <a:gd name="T8" fmla="*/ 69 w 73"/>
                <a:gd name="T9" fmla="*/ 11 h 150"/>
                <a:gd name="T10" fmla="*/ 66 w 73"/>
                <a:gd name="T11" fmla="*/ 7 h 150"/>
                <a:gd name="T12" fmla="*/ 61 w 73"/>
                <a:gd name="T13" fmla="*/ 5 h 150"/>
                <a:gd name="T14" fmla="*/ 57 w 73"/>
                <a:gd name="T15" fmla="*/ 3 h 150"/>
                <a:gd name="T16" fmla="*/ 50 w 73"/>
                <a:gd name="T17" fmla="*/ 1 h 150"/>
                <a:gd name="T18" fmla="*/ 43 w 73"/>
                <a:gd name="T19" fmla="*/ 0 h 150"/>
                <a:gd name="T20" fmla="*/ 36 w 73"/>
                <a:gd name="T21" fmla="*/ 0 h 150"/>
                <a:gd name="T22" fmla="*/ 36 w 73"/>
                <a:gd name="T23" fmla="*/ 0 h 150"/>
                <a:gd name="T24" fmla="*/ 29 w 73"/>
                <a:gd name="T25" fmla="*/ 0 h 150"/>
                <a:gd name="T26" fmla="*/ 22 w 73"/>
                <a:gd name="T27" fmla="*/ 1 h 150"/>
                <a:gd name="T28" fmla="*/ 15 w 73"/>
                <a:gd name="T29" fmla="*/ 3 h 150"/>
                <a:gd name="T30" fmla="*/ 10 w 73"/>
                <a:gd name="T31" fmla="*/ 5 h 150"/>
                <a:gd name="T32" fmla="*/ 6 w 73"/>
                <a:gd name="T33" fmla="*/ 7 h 150"/>
                <a:gd name="T34" fmla="*/ 3 w 73"/>
                <a:gd name="T35" fmla="*/ 11 h 150"/>
                <a:gd name="T36" fmla="*/ 1 w 73"/>
                <a:gd name="T37" fmla="*/ 13 h 150"/>
                <a:gd name="T38" fmla="*/ 0 w 73"/>
                <a:gd name="T39" fmla="*/ 17 h 150"/>
                <a:gd name="T40" fmla="*/ 0 w 73"/>
                <a:gd name="T41" fmla="*/ 144 h 150"/>
                <a:gd name="T42" fmla="*/ 0 w 73"/>
                <a:gd name="T43" fmla="*/ 144 h 150"/>
                <a:gd name="T44" fmla="*/ 19 w 73"/>
                <a:gd name="T45" fmla="*/ 149 h 150"/>
                <a:gd name="T46" fmla="*/ 37 w 73"/>
                <a:gd name="T47" fmla="*/ 150 h 150"/>
                <a:gd name="T48" fmla="*/ 46 w 73"/>
                <a:gd name="T49" fmla="*/ 150 h 150"/>
                <a:gd name="T50" fmla="*/ 55 w 73"/>
                <a:gd name="T51" fmla="*/ 149 h 150"/>
                <a:gd name="T52" fmla="*/ 64 w 73"/>
                <a:gd name="T53" fmla="*/ 148 h 150"/>
                <a:gd name="T54" fmla="*/ 73 w 73"/>
                <a:gd name="T55" fmla="*/ 144 h 150"/>
                <a:gd name="T56" fmla="*/ 73 w 73"/>
                <a:gd name="T57" fmla="*/ 144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3" h="150">
                  <a:moveTo>
                    <a:pt x="73" y="144"/>
                  </a:moveTo>
                  <a:lnTo>
                    <a:pt x="73" y="17"/>
                  </a:lnTo>
                  <a:lnTo>
                    <a:pt x="73" y="17"/>
                  </a:lnTo>
                  <a:lnTo>
                    <a:pt x="72" y="13"/>
                  </a:lnTo>
                  <a:lnTo>
                    <a:pt x="69" y="11"/>
                  </a:lnTo>
                  <a:lnTo>
                    <a:pt x="66" y="7"/>
                  </a:lnTo>
                  <a:lnTo>
                    <a:pt x="61" y="5"/>
                  </a:lnTo>
                  <a:lnTo>
                    <a:pt x="57" y="3"/>
                  </a:lnTo>
                  <a:lnTo>
                    <a:pt x="50" y="1"/>
                  </a:lnTo>
                  <a:lnTo>
                    <a:pt x="43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29" y="0"/>
                  </a:lnTo>
                  <a:lnTo>
                    <a:pt x="22" y="1"/>
                  </a:lnTo>
                  <a:lnTo>
                    <a:pt x="15" y="3"/>
                  </a:lnTo>
                  <a:lnTo>
                    <a:pt x="10" y="5"/>
                  </a:lnTo>
                  <a:lnTo>
                    <a:pt x="6" y="7"/>
                  </a:lnTo>
                  <a:lnTo>
                    <a:pt x="3" y="11"/>
                  </a:lnTo>
                  <a:lnTo>
                    <a:pt x="1" y="13"/>
                  </a:lnTo>
                  <a:lnTo>
                    <a:pt x="0" y="17"/>
                  </a:lnTo>
                  <a:lnTo>
                    <a:pt x="0" y="144"/>
                  </a:lnTo>
                  <a:lnTo>
                    <a:pt x="0" y="144"/>
                  </a:lnTo>
                  <a:lnTo>
                    <a:pt x="19" y="149"/>
                  </a:lnTo>
                  <a:lnTo>
                    <a:pt x="37" y="150"/>
                  </a:lnTo>
                  <a:lnTo>
                    <a:pt x="46" y="150"/>
                  </a:lnTo>
                  <a:lnTo>
                    <a:pt x="55" y="149"/>
                  </a:lnTo>
                  <a:lnTo>
                    <a:pt x="64" y="148"/>
                  </a:lnTo>
                  <a:lnTo>
                    <a:pt x="73" y="144"/>
                  </a:lnTo>
                  <a:lnTo>
                    <a:pt x="73" y="144"/>
                  </a:lnTo>
                  <a:close/>
                </a:path>
              </a:pathLst>
            </a:custGeom>
            <a:solidFill>
              <a:srgbClr val="A8A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Freeform 1077"/>
            <p:cNvSpPr>
              <a:spLocks/>
            </p:cNvSpPr>
            <p:nvPr/>
          </p:nvSpPr>
          <p:spPr bwMode="auto">
            <a:xfrm flipH="1">
              <a:off x="10393980" y="1592676"/>
              <a:ext cx="74906" cy="212165"/>
            </a:xfrm>
            <a:custGeom>
              <a:avLst/>
              <a:gdLst>
                <a:gd name="T0" fmla="*/ 0 w 73"/>
                <a:gd name="T1" fmla="*/ 0 h 235"/>
                <a:gd name="T2" fmla="*/ 0 w 73"/>
                <a:gd name="T3" fmla="*/ 217 h 235"/>
                <a:gd name="T4" fmla="*/ 0 w 73"/>
                <a:gd name="T5" fmla="*/ 217 h 235"/>
                <a:gd name="T6" fmla="*/ 1 w 73"/>
                <a:gd name="T7" fmla="*/ 221 h 235"/>
                <a:gd name="T8" fmla="*/ 3 w 73"/>
                <a:gd name="T9" fmla="*/ 224 h 235"/>
                <a:gd name="T10" fmla="*/ 6 w 73"/>
                <a:gd name="T11" fmla="*/ 227 h 235"/>
                <a:gd name="T12" fmla="*/ 10 w 73"/>
                <a:gd name="T13" fmla="*/ 229 h 235"/>
                <a:gd name="T14" fmla="*/ 15 w 73"/>
                <a:gd name="T15" fmla="*/ 232 h 235"/>
                <a:gd name="T16" fmla="*/ 22 w 73"/>
                <a:gd name="T17" fmla="*/ 234 h 235"/>
                <a:gd name="T18" fmla="*/ 29 w 73"/>
                <a:gd name="T19" fmla="*/ 234 h 235"/>
                <a:gd name="T20" fmla="*/ 36 w 73"/>
                <a:gd name="T21" fmla="*/ 235 h 235"/>
                <a:gd name="T22" fmla="*/ 36 w 73"/>
                <a:gd name="T23" fmla="*/ 235 h 235"/>
                <a:gd name="T24" fmla="*/ 43 w 73"/>
                <a:gd name="T25" fmla="*/ 234 h 235"/>
                <a:gd name="T26" fmla="*/ 50 w 73"/>
                <a:gd name="T27" fmla="*/ 234 h 235"/>
                <a:gd name="T28" fmla="*/ 57 w 73"/>
                <a:gd name="T29" fmla="*/ 232 h 235"/>
                <a:gd name="T30" fmla="*/ 61 w 73"/>
                <a:gd name="T31" fmla="*/ 229 h 235"/>
                <a:gd name="T32" fmla="*/ 66 w 73"/>
                <a:gd name="T33" fmla="*/ 227 h 235"/>
                <a:gd name="T34" fmla="*/ 69 w 73"/>
                <a:gd name="T35" fmla="*/ 224 h 235"/>
                <a:gd name="T36" fmla="*/ 72 w 73"/>
                <a:gd name="T37" fmla="*/ 221 h 235"/>
                <a:gd name="T38" fmla="*/ 73 w 73"/>
                <a:gd name="T39" fmla="*/ 217 h 235"/>
                <a:gd name="T40" fmla="*/ 73 w 73"/>
                <a:gd name="T41" fmla="*/ 0 h 235"/>
                <a:gd name="T42" fmla="*/ 73 w 73"/>
                <a:gd name="T43" fmla="*/ 0 h 235"/>
                <a:gd name="T44" fmla="*/ 64 w 73"/>
                <a:gd name="T45" fmla="*/ 4 h 235"/>
                <a:gd name="T46" fmla="*/ 55 w 73"/>
                <a:gd name="T47" fmla="*/ 5 h 235"/>
                <a:gd name="T48" fmla="*/ 46 w 73"/>
                <a:gd name="T49" fmla="*/ 6 h 235"/>
                <a:gd name="T50" fmla="*/ 37 w 73"/>
                <a:gd name="T51" fmla="*/ 6 h 235"/>
                <a:gd name="T52" fmla="*/ 19 w 73"/>
                <a:gd name="T53" fmla="*/ 5 h 235"/>
                <a:gd name="T54" fmla="*/ 0 w 73"/>
                <a:gd name="T55" fmla="*/ 0 h 235"/>
                <a:gd name="T56" fmla="*/ 0 w 73"/>
                <a:gd name="T5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3" h="235">
                  <a:moveTo>
                    <a:pt x="0" y="0"/>
                  </a:moveTo>
                  <a:lnTo>
                    <a:pt x="0" y="217"/>
                  </a:lnTo>
                  <a:lnTo>
                    <a:pt x="0" y="217"/>
                  </a:lnTo>
                  <a:lnTo>
                    <a:pt x="1" y="221"/>
                  </a:lnTo>
                  <a:lnTo>
                    <a:pt x="3" y="224"/>
                  </a:lnTo>
                  <a:lnTo>
                    <a:pt x="6" y="227"/>
                  </a:lnTo>
                  <a:lnTo>
                    <a:pt x="10" y="229"/>
                  </a:lnTo>
                  <a:lnTo>
                    <a:pt x="15" y="232"/>
                  </a:lnTo>
                  <a:lnTo>
                    <a:pt x="22" y="234"/>
                  </a:lnTo>
                  <a:lnTo>
                    <a:pt x="29" y="234"/>
                  </a:lnTo>
                  <a:lnTo>
                    <a:pt x="36" y="235"/>
                  </a:lnTo>
                  <a:lnTo>
                    <a:pt x="36" y="235"/>
                  </a:lnTo>
                  <a:lnTo>
                    <a:pt x="43" y="234"/>
                  </a:lnTo>
                  <a:lnTo>
                    <a:pt x="50" y="234"/>
                  </a:lnTo>
                  <a:lnTo>
                    <a:pt x="57" y="232"/>
                  </a:lnTo>
                  <a:lnTo>
                    <a:pt x="61" y="229"/>
                  </a:lnTo>
                  <a:lnTo>
                    <a:pt x="66" y="227"/>
                  </a:lnTo>
                  <a:lnTo>
                    <a:pt x="69" y="224"/>
                  </a:lnTo>
                  <a:lnTo>
                    <a:pt x="72" y="221"/>
                  </a:lnTo>
                  <a:lnTo>
                    <a:pt x="73" y="217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64" y="4"/>
                  </a:lnTo>
                  <a:lnTo>
                    <a:pt x="55" y="5"/>
                  </a:lnTo>
                  <a:lnTo>
                    <a:pt x="46" y="6"/>
                  </a:lnTo>
                  <a:lnTo>
                    <a:pt x="37" y="6"/>
                  </a:lnTo>
                  <a:lnTo>
                    <a:pt x="19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F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Freeform 1078"/>
            <p:cNvSpPr>
              <a:spLocks/>
            </p:cNvSpPr>
            <p:nvPr/>
          </p:nvSpPr>
          <p:spPr bwMode="auto">
            <a:xfrm flipH="1">
              <a:off x="8327810" y="1187066"/>
              <a:ext cx="2191013" cy="861142"/>
            </a:xfrm>
            <a:custGeom>
              <a:avLst/>
              <a:gdLst>
                <a:gd name="T0" fmla="*/ 660 w 2108"/>
                <a:gd name="T1" fmla="*/ 0 h 968"/>
                <a:gd name="T2" fmla="*/ 0 w 2108"/>
                <a:gd name="T3" fmla="*/ 306 h 968"/>
                <a:gd name="T4" fmla="*/ 1448 w 2108"/>
                <a:gd name="T5" fmla="*/ 968 h 968"/>
                <a:gd name="T6" fmla="*/ 2108 w 2108"/>
                <a:gd name="T7" fmla="*/ 662 h 968"/>
                <a:gd name="T8" fmla="*/ 660 w 2108"/>
                <a:gd name="T9" fmla="*/ 0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8" h="968">
                  <a:moveTo>
                    <a:pt x="660" y="0"/>
                  </a:moveTo>
                  <a:lnTo>
                    <a:pt x="0" y="306"/>
                  </a:lnTo>
                  <a:lnTo>
                    <a:pt x="1448" y="968"/>
                  </a:lnTo>
                  <a:lnTo>
                    <a:pt x="2108" y="662"/>
                  </a:lnTo>
                  <a:lnTo>
                    <a:pt x="660" y="0"/>
                  </a:lnTo>
                  <a:close/>
                </a:path>
              </a:pathLst>
            </a:custGeom>
            <a:solidFill>
              <a:srgbClr val="FFCA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Freeform 1079"/>
            <p:cNvSpPr>
              <a:spLocks/>
            </p:cNvSpPr>
            <p:nvPr/>
          </p:nvSpPr>
          <p:spPr bwMode="auto">
            <a:xfrm flipH="1">
              <a:off x="9014453" y="1455393"/>
              <a:ext cx="1504371" cy="648977"/>
            </a:xfrm>
            <a:custGeom>
              <a:avLst/>
              <a:gdLst>
                <a:gd name="T0" fmla="*/ 1448 w 1448"/>
                <a:gd name="T1" fmla="*/ 722 h 722"/>
                <a:gd name="T2" fmla="*/ 0 w 1448"/>
                <a:gd name="T3" fmla="*/ 60 h 722"/>
                <a:gd name="T4" fmla="*/ 0 w 1448"/>
                <a:gd name="T5" fmla="*/ 0 h 722"/>
                <a:gd name="T6" fmla="*/ 1448 w 1448"/>
                <a:gd name="T7" fmla="*/ 662 h 722"/>
                <a:gd name="T8" fmla="*/ 1448 w 1448"/>
                <a:gd name="T9" fmla="*/ 722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8" h="722">
                  <a:moveTo>
                    <a:pt x="1448" y="722"/>
                  </a:moveTo>
                  <a:lnTo>
                    <a:pt x="0" y="60"/>
                  </a:lnTo>
                  <a:lnTo>
                    <a:pt x="0" y="0"/>
                  </a:lnTo>
                  <a:lnTo>
                    <a:pt x="1448" y="662"/>
                  </a:lnTo>
                  <a:lnTo>
                    <a:pt x="1448" y="722"/>
                  </a:lnTo>
                  <a:close/>
                </a:path>
              </a:pathLst>
            </a:custGeom>
            <a:solidFill>
              <a:srgbClr val="FCB2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Freeform 1080"/>
            <p:cNvSpPr>
              <a:spLocks/>
            </p:cNvSpPr>
            <p:nvPr/>
          </p:nvSpPr>
          <p:spPr bwMode="auto">
            <a:xfrm flipH="1">
              <a:off x="8327810" y="1773641"/>
              <a:ext cx="686642" cy="330729"/>
            </a:xfrm>
            <a:custGeom>
              <a:avLst/>
              <a:gdLst>
                <a:gd name="T0" fmla="*/ 0 w 660"/>
                <a:gd name="T1" fmla="*/ 366 h 366"/>
                <a:gd name="T2" fmla="*/ 660 w 660"/>
                <a:gd name="T3" fmla="*/ 59 h 366"/>
                <a:gd name="T4" fmla="*/ 660 w 660"/>
                <a:gd name="T5" fmla="*/ 0 h 366"/>
                <a:gd name="T6" fmla="*/ 0 w 660"/>
                <a:gd name="T7" fmla="*/ 306 h 366"/>
                <a:gd name="T8" fmla="*/ 0 w 660"/>
                <a:gd name="T9" fmla="*/ 366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0" h="366">
                  <a:moveTo>
                    <a:pt x="0" y="366"/>
                  </a:moveTo>
                  <a:lnTo>
                    <a:pt x="660" y="59"/>
                  </a:lnTo>
                  <a:lnTo>
                    <a:pt x="660" y="0"/>
                  </a:lnTo>
                  <a:lnTo>
                    <a:pt x="0" y="306"/>
                  </a:lnTo>
                  <a:lnTo>
                    <a:pt x="0" y="366"/>
                  </a:lnTo>
                  <a:close/>
                </a:path>
              </a:pathLst>
            </a:custGeom>
            <a:solidFill>
              <a:srgbClr val="E89F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Freeform 1081"/>
            <p:cNvSpPr>
              <a:spLocks/>
            </p:cNvSpPr>
            <p:nvPr/>
          </p:nvSpPr>
          <p:spPr bwMode="auto">
            <a:xfrm flipH="1">
              <a:off x="8764765" y="1611397"/>
              <a:ext cx="68664" cy="74882"/>
            </a:xfrm>
            <a:custGeom>
              <a:avLst/>
              <a:gdLst>
                <a:gd name="T0" fmla="*/ 3 w 66"/>
                <a:gd name="T1" fmla="*/ 25 h 81"/>
                <a:gd name="T2" fmla="*/ 3 w 66"/>
                <a:gd name="T3" fmla="*/ 25 h 81"/>
                <a:gd name="T4" fmla="*/ 1 w 66"/>
                <a:gd name="T5" fmla="*/ 29 h 81"/>
                <a:gd name="T6" fmla="*/ 0 w 66"/>
                <a:gd name="T7" fmla="*/ 34 h 81"/>
                <a:gd name="T8" fmla="*/ 0 w 66"/>
                <a:gd name="T9" fmla="*/ 38 h 81"/>
                <a:gd name="T10" fmla="*/ 1 w 66"/>
                <a:gd name="T11" fmla="*/ 43 h 81"/>
                <a:gd name="T12" fmla="*/ 3 w 66"/>
                <a:gd name="T13" fmla="*/ 48 h 81"/>
                <a:gd name="T14" fmla="*/ 5 w 66"/>
                <a:gd name="T15" fmla="*/ 52 h 81"/>
                <a:gd name="T16" fmla="*/ 8 w 66"/>
                <a:gd name="T17" fmla="*/ 56 h 81"/>
                <a:gd name="T18" fmla="*/ 11 w 66"/>
                <a:gd name="T19" fmla="*/ 59 h 81"/>
                <a:gd name="T20" fmla="*/ 22 w 66"/>
                <a:gd name="T21" fmla="*/ 67 h 81"/>
                <a:gd name="T22" fmla="*/ 34 w 66"/>
                <a:gd name="T23" fmla="*/ 73 h 81"/>
                <a:gd name="T24" fmla="*/ 48 w 66"/>
                <a:gd name="T25" fmla="*/ 78 h 81"/>
                <a:gd name="T26" fmla="*/ 66 w 66"/>
                <a:gd name="T27" fmla="*/ 81 h 81"/>
                <a:gd name="T28" fmla="*/ 66 w 66"/>
                <a:gd name="T29" fmla="*/ 81 h 81"/>
                <a:gd name="T30" fmla="*/ 62 w 66"/>
                <a:gd name="T31" fmla="*/ 58 h 81"/>
                <a:gd name="T32" fmla="*/ 56 w 66"/>
                <a:gd name="T33" fmla="*/ 37 h 81"/>
                <a:gd name="T34" fmla="*/ 52 w 66"/>
                <a:gd name="T35" fmla="*/ 26 h 81"/>
                <a:gd name="T36" fmla="*/ 47 w 66"/>
                <a:gd name="T37" fmla="*/ 17 h 81"/>
                <a:gd name="T38" fmla="*/ 42 w 66"/>
                <a:gd name="T39" fmla="*/ 8 h 81"/>
                <a:gd name="T40" fmla="*/ 34 w 66"/>
                <a:gd name="T41" fmla="*/ 0 h 81"/>
                <a:gd name="T42" fmla="*/ 34 w 66"/>
                <a:gd name="T43" fmla="*/ 0 h 81"/>
                <a:gd name="T44" fmla="*/ 23 w 66"/>
                <a:gd name="T45" fmla="*/ 5 h 81"/>
                <a:gd name="T46" fmla="*/ 14 w 66"/>
                <a:gd name="T47" fmla="*/ 11 h 81"/>
                <a:gd name="T48" fmla="*/ 7 w 66"/>
                <a:gd name="T49" fmla="*/ 17 h 81"/>
                <a:gd name="T50" fmla="*/ 5 w 66"/>
                <a:gd name="T51" fmla="*/ 21 h 81"/>
                <a:gd name="T52" fmla="*/ 3 w 66"/>
                <a:gd name="T53" fmla="*/ 25 h 81"/>
                <a:gd name="T54" fmla="*/ 3 w 66"/>
                <a:gd name="T55" fmla="*/ 25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66" h="81">
                  <a:moveTo>
                    <a:pt x="3" y="25"/>
                  </a:moveTo>
                  <a:lnTo>
                    <a:pt x="3" y="25"/>
                  </a:lnTo>
                  <a:lnTo>
                    <a:pt x="1" y="29"/>
                  </a:lnTo>
                  <a:lnTo>
                    <a:pt x="0" y="34"/>
                  </a:lnTo>
                  <a:lnTo>
                    <a:pt x="0" y="38"/>
                  </a:lnTo>
                  <a:lnTo>
                    <a:pt x="1" y="43"/>
                  </a:lnTo>
                  <a:lnTo>
                    <a:pt x="3" y="48"/>
                  </a:lnTo>
                  <a:lnTo>
                    <a:pt x="5" y="52"/>
                  </a:lnTo>
                  <a:lnTo>
                    <a:pt x="8" y="56"/>
                  </a:lnTo>
                  <a:lnTo>
                    <a:pt x="11" y="59"/>
                  </a:lnTo>
                  <a:lnTo>
                    <a:pt x="22" y="67"/>
                  </a:lnTo>
                  <a:lnTo>
                    <a:pt x="34" y="73"/>
                  </a:lnTo>
                  <a:lnTo>
                    <a:pt x="48" y="78"/>
                  </a:lnTo>
                  <a:lnTo>
                    <a:pt x="66" y="81"/>
                  </a:lnTo>
                  <a:lnTo>
                    <a:pt x="66" y="81"/>
                  </a:lnTo>
                  <a:lnTo>
                    <a:pt x="62" y="58"/>
                  </a:lnTo>
                  <a:lnTo>
                    <a:pt x="56" y="37"/>
                  </a:lnTo>
                  <a:lnTo>
                    <a:pt x="52" y="26"/>
                  </a:lnTo>
                  <a:lnTo>
                    <a:pt x="47" y="17"/>
                  </a:lnTo>
                  <a:lnTo>
                    <a:pt x="42" y="8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23" y="5"/>
                  </a:lnTo>
                  <a:lnTo>
                    <a:pt x="14" y="11"/>
                  </a:lnTo>
                  <a:lnTo>
                    <a:pt x="7" y="17"/>
                  </a:lnTo>
                  <a:lnTo>
                    <a:pt x="5" y="21"/>
                  </a:lnTo>
                  <a:lnTo>
                    <a:pt x="3" y="25"/>
                  </a:lnTo>
                  <a:lnTo>
                    <a:pt x="3" y="25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Freeform 1082"/>
            <p:cNvSpPr>
              <a:spLocks/>
            </p:cNvSpPr>
            <p:nvPr/>
          </p:nvSpPr>
          <p:spPr bwMode="auto">
            <a:xfrm flipH="1">
              <a:off x="8558772" y="1392991"/>
              <a:ext cx="205993" cy="293288"/>
            </a:xfrm>
            <a:custGeom>
              <a:avLst/>
              <a:gdLst>
                <a:gd name="T0" fmla="*/ 187 w 193"/>
                <a:gd name="T1" fmla="*/ 68 h 330"/>
                <a:gd name="T2" fmla="*/ 182 w 193"/>
                <a:gd name="T3" fmla="*/ 43 h 330"/>
                <a:gd name="T4" fmla="*/ 173 w 193"/>
                <a:gd name="T5" fmla="*/ 22 h 330"/>
                <a:gd name="T6" fmla="*/ 163 w 193"/>
                <a:gd name="T7" fmla="*/ 10 h 330"/>
                <a:gd name="T8" fmla="*/ 148 w 193"/>
                <a:gd name="T9" fmla="*/ 3 h 330"/>
                <a:gd name="T10" fmla="*/ 131 w 193"/>
                <a:gd name="T11" fmla="*/ 0 h 330"/>
                <a:gd name="T12" fmla="*/ 120 w 193"/>
                <a:gd name="T13" fmla="*/ 2 h 330"/>
                <a:gd name="T14" fmla="*/ 108 w 193"/>
                <a:gd name="T15" fmla="*/ 8 h 330"/>
                <a:gd name="T16" fmla="*/ 99 w 193"/>
                <a:gd name="T17" fmla="*/ 20 h 330"/>
                <a:gd name="T18" fmla="*/ 92 w 193"/>
                <a:gd name="T19" fmla="*/ 37 h 330"/>
                <a:gd name="T20" fmla="*/ 86 w 193"/>
                <a:gd name="T21" fmla="*/ 58 h 330"/>
                <a:gd name="T22" fmla="*/ 82 w 193"/>
                <a:gd name="T23" fmla="*/ 105 h 330"/>
                <a:gd name="T24" fmla="*/ 82 w 193"/>
                <a:gd name="T25" fmla="*/ 154 h 330"/>
                <a:gd name="T26" fmla="*/ 83 w 193"/>
                <a:gd name="T27" fmla="*/ 181 h 330"/>
                <a:gd name="T28" fmla="*/ 87 w 193"/>
                <a:gd name="T29" fmla="*/ 222 h 330"/>
                <a:gd name="T30" fmla="*/ 59 w 193"/>
                <a:gd name="T31" fmla="*/ 225 h 330"/>
                <a:gd name="T32" fmla="*/ 0 w 193"/>
                <a:gd name="T33" fmla="*/ 236 h 330"/>
                <a:gd name="T34" fmla="*/ 9 w 193"/>
                <a:gd name="T35" fmla="*/ 246 h 330"/>
                <a:gd name="T36" fmla="*/ 22 w 193"/>
                <a:gd name="T37" fmla="*/ 267 h 330"/>
                <a:gd name="T38" fmla="*/ 30 w 193"/>
                <a:gd name="T39" fmla="*/ 291 h 330"/>
                <a:gd name="T40" fmla="*/ 34 w 193"/>
                <a:gd name="T41" fmla="*/ 317 h 330"/>
                <a:gd name="T42" fmla="*/ 34 w 193"/>
                <a:gd name="T43" fmla="*/ 330 h 330"/>
                <a:gd name="T44" fmla="*/ 76 w 193"/>
                <a:gd name="T45" fmla="*/ 325 h 330"/>
                <a:gd name="T46" fmla="*/ 126 w 193"/>
                <a:gd name="T47" fmla="*/ 312 h 330"/>
                <a:gd name="T48" fmla="*/ 135 w 193"/>
                <a:gd name="T49" fmla="*/ 308 h 330"/>
                <a:gd name="T50" fmla="*/ 151 w 193"/>
                <a:gd name="T51" fmla="*/ 297 h 330"/>
                <a:gd name="T52" fmla="*/ 165 w 193"/>
                <a:gd name="T53" fmla="*/ 282 h 330"/>
                <a:gd name="T54" fmla="*/ 175 w 193"/>
                <a:gd name="T55" fmla="*/ 262 h 330"/>
                <a:gd name="T56" fmla="*/ 182 w 193"/>
                <a:gd name="T57" fmla="*/ 240 h 330"/>
                <a:gd name="T58" fmla="*/ 190 w 193"/>
                <a:gd name="T59" fmla="*/ 205 h 330"/>
                <a:gd name="T60" fmla="*/ 193 w 193"/>
                <a:gd name="T61" fmla="*/ 156 h 330"/>
                <a:gd name="T62" fmla="*/ 192 w 193"/>
                <a:gd name="T63" fmla="*/ 123 h 330"/>
                <a:gd name="T64" fmla="*/ 187 w 193"/>
                <a:gd name="T65" fmla="*/ 68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93" h="330">
                  <a:moveTo>
                    <a:pt x="187" y="68"/>
                  </a:moveTo>
                  <a:lnTo>
                    <a:pt x="187" y="68"/>
                  </a:lnTo>
                  <a:lnTo>
                    <a:pt x="185" y="55"/>
                  </a:lnTo>
                  <a:lnTo>
                    <a:pt x="182" y="43"/>
                  </a:lnTo>
                  <a:lnTo>
                    <a:pt x="176" y="30"/>
                  </a:lnTo>
                  <a:lnTo>
                    <a:pt x="173" y="22"/>
                  </a:lnTo>
                  <a:lnTo>
                    <a:pt x="167" y="17"/>
                  </a:lnTo>
                  <a:lnTo>
                    <a:pt x="163" y="10"/>
                  </a:lnTo>
                  <a:lnTo>
                    <a:pt x="156" y="6"/>
                  </a:lnTo>
                  <a:lnTo>
                    <a:pt x="148" y="3"/>
                  </a:lnTo>
                  <a:lnTo>
                    <a:pt x="140" y="1"/>
                  </a:lnTo>
                  <a:lnTo>
                    <a:pt x="131" y="0"/>
                  </a:lnTo>
                  <a:lnTo>
                    <a:pt x="120" y="2"/>
                  </a:lnTo>
                  <a:lnTo>
                    <a:pt x="120" y="2"/>
                  </a:lnTo>
                  <a:lnTo>
                    <a:pt x="113" y="4"/>
                  </a:lnTo>
                  <a:lnTo>
                    <a:pt x="108" y="8"/>
                  </a:lnTo>
                  <a:lnTo>
                    <a:pt x="103" y="14"/>
                  </a:lnTo>
                  <a:lnTo>
                    <a:pt x="99" y="20"/>
                  </a:lnTo>
                  <a:lnTo>
                    <a:pt x="94" y="28"/>
                  </a:lnTo>
                  <a:lnTo>
                    <a:pt x="92" y="37"/>
                  </a:lnTo>
                  <a:lnTo>
                    <a:pt x="89" y="47"/>
                  </a:lnTo>
                  <a:lnTo>
                    <a:pt x="86" y="58"/>
                  </a:lnTo>
                  <a:lnTo>
                    <a:pt x="83" y="81"/>
                  </a:lnTo>
                  <a:lnTo>
                    <a:pt x="82" y="105"/>
                  </a:lnTo>
                  <a:lnTo>
                    <a:pt x="82" y="130"/>
                  </a:lnTo>
                  <a:lnTo>
                    <a:pt x="82" y="154"/>
                  </a:lnTo>
                  <a:lnTo>
                    <a:pt x="82" y="154"/>
                  </a:lnTo>
                  <a:lnTo>
                    <a:pt x="83" y="181"/>
                  </a:lnTo>
                  <a:lnTo>
                    <a:pt x="85" y="203"/>
                  </a:lnTo>
                  <a:lnTo>
                    <a:pt x="87" y="222"/>
                  </a:lnTo>
                  <a:lnTo>
                    <a:pt x="87" y="222"/>
                  </a:lnTo>
                  <a:lnTo>
                    <a:pt x="59" y="225"/>
                  </a:lnTo>
                  <a:lnTo>
                    <a:pt x="31" y="230"/>
                  </a:lnTo>
                  <a:lnTo>
                    <a:pt x="0" y="236"/>
                  </a:lnTo>
                  <a:lnTo>
                    <a:pt x="0" y="236"/>
                  </a:lnTo>
                  <a:lnTo>
                    <a:pt x="9" y="246"/>
                  </a:lnTo>
                  <a:lnTo>
                    <a:pt x="16" y="256"/>
                  </a:lnTo>
                  <a:lnTo>
                    <a:pt x="22" y="267"/>
                  </a:lnTo>
                  <a:lnTo>
                    <a:pt x="27" y="279"/>
                  </a:lnTo>
                  <a:lnTo>
                    <a:pt x="30" y="291"/>
                  </a:lnTo>
                  <a:lnTo>
                    <a:pt x="32" y="304"/>
                  </a:lnTo>
                  <a:lnTo>
                    <a:pt x="34" y="317"/>
                  </a:lnTo>
                  <a:lnTo>
                    <a:pt x="34" y="330"/>
                  </a:lnTo>
                  <a:lnTo>
                    <a:pt x="34" y="330"/>
                  </a:lnTo>
                  <a:lnTo>
                    <a:pt x="54" y="328"/>
                  </a:lnTo>
                  <a:lnTo>
                    <a:pt x="76" y="325"/>
                  </a:lnTo>
                  <a:lnTo>
                    <a:pt x="100" y="319"/>
                  </a:lnTo>
                  <a:lnTo>
                    <a:pt x="126" y="312"/>
                  </a:lnTo>
                  <a:lnTo>
                    <a:pt x="126" y="312"/>
                  </a:lnTo>
                  <a:lnTo>
                    <a:pt x="135" y="308"/>
                  </a:lnTo>
                  <a:lnTo>
                    <a:pt x="144" y="303"/>
                  </a:lnTo>
                  <a:lnTo>
                    <a:pt x="151" y="297"/>
                  </a:lnTo>
                  <a:lnTo>
                    <a:pt x="158" y="290"/>
                  </a:lnTo>
                  <a:lnTo>
                    <a:pt x="165" y="282"/>
                  </a:lnTo>
                  <a:lnTo>
                    <a:pt x="169" y="273"/>
                  </a:lnTo>
                  <a:lnTo>
                    <a:pt x="175" y="262"/>
                  </a:lnTo>
                  <a:lnTo>
                    <a:pt x="178" y="252"/>
                  </a:lnTo>
                  <a:lnTo>
                    <a:pt x="182" y="240"/>
                  </a:lnTo>
                  <a:lnTo>
                    <a:pt x="185" y="230"/>
                  </a:lnTo>
                  <a:lnTo>
                    <a:pt x="190" y="205"/>
                  </a:lnTo>
                  <a:lnTo>
                    <a:pt x="192" y="181"/>
                  </a:lnTo>
                  <a:lnTo>
                    <a:pt x="193" y="156"/>
                  </a:lnTo>
                  <a:lnTo>
                    <a:pt x="193" y="156"/>
                  </a:lnTo>
                  <a:lnTo>
                    <a:pt x="192" y="123"/>
                  </a:lnTo>
                  <a:lnTo>
                    <a:pt x="191" y="94"/>
                  </a:lnTo>
                  <a:lnTo>
                    <a:pt x="187" y="68"/>
                  </a:lnTo>
                  <a:lnTo>
                    <a:pt x="187" y="68"/>
                  </a:lnTo>
                  <a:close/>
                </a:path>
              </a:pathLst>
            </a:custGeom>
            <a:solidFill>
              <a:srgbClr val="0A1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Freeform 1083"/>
            <p:cNvSpPr>
              <a:spLocks/>
            </p:cNvSpPr>
            <p:nvPr/>
          </p:nvSpPr>
          <p:spPr bwMode="auto">
            <a:xfrm flipH="1">
              <a:off x="8727311" y="1598916"/>
              <a:ext cx="56180" cy="87362"/>
            </a:xfrm>
            <a:custGeom>
              <a:avLst/>
              <a:gdLst>
                <a:gd name="T0" fmla="*/ 21 w 55"/>
                <a:gd name="T1" fmla="*/ 0 h 94"/>
                <a:gd name="T2" fmla="*/ 21 w 55"/>
                <a:gd name="T3" fmla="*/ 0 h 94"/>
                <a:gd name="T4" fmla="*/ 0 w 55"/>
                <a:gd name="T5" fmla="*/ 6 h 94"/>
                <a:gd name="T6" fmla="*/ 0 w 55"/>
                <a:gd name="T7" fmla="*/ 6 h 94"/>
                <a:gd name="T8" fmla="*/ 11 w 55"/>
                <a:gd name="T9" fmla="*/ 14 h 94"/>
                <a:gd name="T10" fmla="*/ 20 w 55"/>
                <a:gd name="T11" fmla="*/ 24 h 94"/>
                <a:gd name="T12" fmla="*/ 28 w 55"/>
                <a:gd name="T13" fmla="*/ 35 h 94"/>
                <a:gd name="T14" fmla="*/ 33 w 55"/>
                <a:gd name="T15" fmla="*/ 46 h 94"/>
                <a:gd name="T16" fmla="*/ 37 w 55"/>
                <a:gd name="T17" fmla="*/ 57 h 94"/>
                <a:gd name="T18" fmla="*/ 40 w 55"/>
                <a:gd name="T19" fmla="*/ 69 h 94"/>
                <a:gd name="T20" fmla="*/ 41 w 55"/>
                <a:gd name="T21" fmla="*/ 81 h 94"/>
                <a:gd name="T22" fmla="*/ 42 w 55"/>
                <a:gd name="T23" fmla="*/ 94 h 94"/>
                <a:gd name="T24" fmla="*/ 42 w 55"/>
                <a:gd name="T25" fmla="*/ 94 h 94"/>
                <a:gd name="T26" fmla="*/ 55 w 55"/>
                <a:gd name="T27" fmla="*/ 94 h 94"/>
                <a:gd name="T28" fmla="*/ 55 w 55"/>
                <a:gd name="T29" fmla="*/ 94 h 94"/>
                <a:gd name="T30" fmla="*/ 55 w 55"/>
                <a:gd name="T31" fmla="*/ 81 h 94"/>
                <a:gd name="T32" fmla="*/ 53 w 55"/>
                <a:gd name="T33" fmla="*/ 68 h 94"/>
                <a:gd name="T34" fmla="*/ 51 w 55"/>
                <a:gd name="T35" fmla="*/ 55 h 94"/>
                <a:gd name="T36" fmla="*/ 48 w 55"/>
                <a:gd name="T37" fmla="*/ 43 h 94"/>
                <a:gd name="T38" fmla="*/ 43 w 55"/>
                <a:gd name="T39" fmla="*/ 31 h 94"/>
                <a:gd name="T40" fmla="*/ 37 w 55"/>
                <a:gd name="T41" fmla="*/ 20 h 94"/>
                <a:gd name="T42" fmla="*/ 30 w 55"/>
                <a:gd name="T43" fmla="*/ 10 h 94"/>
                <a:gd name="T44" fmla="*/ 21 w 55"/>
                <a:gd name="T45" fmla="*/ 0 h 94"/>
                <a:gd name="T46" fmla="*/ 21 w 55"/>
                <a:gd name="T47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5" h="94">
                  <a:moveTo>
                    <a:pt x="21" y="0"/>
                  </a:moveTo>
                  <a:lnTo>
                    <a:pt x="21" y="0"/>
                  </a:lnTo>
                  <a:lnTo>
                    <a:pt x="0" y="6"/>
                  </a:lnTo>
                  <a:lnTo>
                    <a:pt x="0" y="6"/>
                  </a:lnTo>
                  <a:lnTo>
                    <a:pt x="11" y="14"/>
                  </a:lnTo>
                  <a:lnTo>
                    <a:pt x="20" y="24"/>
                  </a:lnTo>
                  <a:lnTo>
                    <a:pt x="28" y="35"/>
                  </a:lnTo>
                  <a:lnTo>
                    <a:pt x="33" y="46"/>
                  </a:lnTo>
                  <a:lnTo>
                    <a:pt x="37" y="57"/>
                  </a:lnTo>
                  <a:lnTo>
                    <a:pt x="40" y="69"/>
                  </a:lnTo>
                  <a:lnTo>
                    <a:pt x="41" y="81"/>
                  </a:lnTo>
                  <a:lnTo>
                    <a:pt x="42" y="94"/>
                  </a:lnTo>
                  <a:lnTo>
                    <a:pt x="42" y="94"/>
                  </a:lnTo>
                  <a:lnTo>
                    <a:pt x="55" y="94"/>
                  </a:lnTo>
                  <a:lnTo>
                    <a:pt x="55" y="94"/>
                  </a:lnTo>
                  <a:lnTo>
                    <a:pt x="55" y="81"/>
                  </a:lnTo>
                  <a:lnTo>
                    <a:pt x="53" y="68"/>
                  </a:lnTo>
                  <a:lnTo>
                    <a:pt x="51" y="55"/>
                  </a:lnTo>
                  <a:lnTo>
                    <a:pt x="48" y="43"/>
                  </a:lnTo>
                  <a:lnTo>
                    <a:pt x="43" y="31"/>
                  </a:lnTo>
                  <a:lnTo>
                    <a:pt x="37" y="20"/>
                  </a:lnTo>
                  <a:lnTo>
                    <a:pt x="30" y="10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DDEA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Freeform 1084"/>
            <p:cNvSpPr>
              <a:spLocks/>
            </p:cNvSpPr>
            <p:nvPr/>
          </p:nvSpPr>
          <p:spPr bwMode="auto">
            <a:xfrm flipH="1">
              <a:off x="8739796" y="1605157"/>
              <a:ext cx="62422" cy="81122"/>
            </a:xfrm>
            <a:custGeom>
              <a:avLst/>
              <a:gdLst>
                <a:gd name="T0" fmla="*/ 16 w 58"/>
                <a:gd name="T1" fmla="*/ 0 h 88"/>
                <a:gd name="T2" fmla="*/ 16 w 58"/>
                <a:gd name="T3" fmla="*/ 0 h 88"/>
                <a:gd name="T4" fmla="*/ 0 w 58"/>
                <a:gd name="T5" fmla="*/ 6 h 88"/>
                <a:gd name="T6" fmla="*/ 0 w 58"/>
                <a:gd name="T7" fmla="*/ 6 h 88"/>
                <a:gd name="T8" fmla="*/ 8 w 58"/>
                <a:gd name="T9" fmla="*/ 14 h 88"/>
                <a:gd name="T10" fmla="*/ 13 w 58"/>
                <a:gd name="T11" fmla="*/ 23 h 88"/>
                <a:gd name="T12" fmla="*/ 18 w 58"/>
                <a:gd name="T13" fmla="*/ 32 h 88"/>
                <a:gd name="T14" fmla="*/ 22 w 58"/>
                <a:gd name="T15" fmla="*/ 43 h 88"/>
                <a:gd name="T16" fmla="*/ 28 w 58"/>
                <a:gd name="T17" fmla="*/ 64 h 88"/>
                <a:gd name="T18" fmla="*/ 32 w 58"/>
                <a:gd name="T19" fmla="*/ 87 h 88"/>
                <a:gd name="T20" fmla="*/ 32 w 58"/>
                <a:gd name="T21" fmla="*/ 87 h 88"/>
                <a:gd name="T22" fmla="*/ 45 w 58"/>
                <a:gd name="T23" fmla="*/ 88 h 88"/>
                <a:gd name="T24" fmla="*/ 58 w 58"/>
                <a:gd name="T25" fmla="*/ 88 h 88"/>
                <a:gd name="T26" fmla="*/ 58 w 58"/>
                <a:gd name="T27" fmla="*/ 88 h 88"/>
                <a:gd name="T28" fmla="*/ 57 w 58"/>
                <a:gd name="T29" fmla="*/ 75 h 88"/>
                <a:gd name="T30" fmla="*/ 56 w 58"/>
                <a:gd name="T31" fmla="*/ 63 h 88"/>
                <a:gd name="T32" fmla="*/ 53 w 58"/>
                <a:gd name="T33" fmla="*/ 51 h 88"/>
                <a:gd name="T34" fmla="*/ 49 w 58"/>
                <a:gd name="T35" fmla="*/ 40 h 88"/>
                <a:gd name="T36" fmla="*/ 44 w 58"/>
                <a:gd name="T37" fmla="*/ 29 h 88"/>
                <a:gd name="T38" fmla="*/ 36 w 58"/>
                <a:gd name="T39" fmla="*/ 18 h 88"/>
                <a:gd name="T40" fmla="*/ 27 w 58"/>
                <a:gd name="T41" fmla="*/ 8 h 88"/>
                <a:gd name="T42" fmla="*/ 16 w 58"/>
                <a:gd name="T43" fmla="*/ 0 h 88"/>
                <a:gd name="T44" fmla="*/ 16 w 58"/>
                <a:gd name="T45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8" h="88">
                  <a:moveTo>
                    <a:pt x="16" y="0"/>
                  </a:moveTo>
                  <a:lnTo>
                    <a:pt x="16" y="0"/>
                  </a:lnTo>
                  <a:lnTo>
                    <a:pt x="0" y="6"/>
                  </a:lnTo>
                  <a:lnTo>
                    <a:pt x="0" y="6"/>
                  </a:lnTo>
                  <a:lnTo>
                    <a:pt x="8" y="14"/>
                  </a:lnTo>
                  <a:lnTo>
                    <a:pt x="13" y="23"/>
                  </a:lnTo>
                  <a:lnTo>
                    <a:pt x="18" y="32"/>
                  </a:lnTo>
                  <a:lnTo>
                    <a:pt x="22" y="43"/>
                  </a:lnTo>
                  <a:lnTo>
                    <a:pt x="28" y="64"/>
                  </a:lnTo>
                  <a:lnTo>
                    <a:pt x="32" y="87"/>
                  </a:lnTo>
                  <a:lnTo>
                    <a:pt x="32" y="87"/>
                  </a:lnTo>
                  <a:lnTo>
                    <a:pt x="45" y="88"/>
                  </a:lnTo>
                  <a:lnTo>
                    <a:pt x="58" y="88"/>
                  </a:lnTo>
                  <a:lnTo>
                    <a:pt x="58" y="88"/>
                  </a:lnTo>
                  <a:lnTo>
                    <a:pt x="57" y="75"/>
                  </a:lnTo>
                  <a:lnTo>
                    <a:pt x="56" y="63"/>
                  </a:lnTo>
                  <a:lnTo>
                    <a:pt x="53" y="51"/>
                  </a:lnTo>
                  <a:lnTo>
                    <a:pt x="49" y="40"/>
                  </a:lnTo>
                  <a:lnTo>
                    <a:pt x="44" y="29"/>
                  </a:lnTo>
                  <a:lnTo>
                    <a:pt x="36" y="18"/>
                  </a:lnTo>
                  <a:lnTo>
                    <a:pt x="27" y="8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Freeform 1085"/>
            <p:cNvSpPr>
              <a:spLocks/>
            </p:cNvSpPr>
            <p:nvPr/>
          </p:nvSpPr>
          <p:spPr bwMode="auto">
            <a:xfrm flipH="1">
              <a:off x="8783491" y="1623877"/>
              <a:ext cx="137328" cy="68642"/>
            </a:xfrm>
            <a:custGeom>
              <a:avLst/>
              <a:gdLst>
                <a:gd name="T0" fmla="*/ 134 w 135"/>
                <a:gd name="T1" fmla="*/ 55 h 77"/>
                <a:gd name="T2" fmla="*/ 134 w 135"/>
                <a:gd name="T3" fmla="*/ 55 h 77"/>
                <a:gd name="T4" fmla="*/ 135 w 135"/>
                <a:gd name="T5" fmla="*/ 46 h 77"/>
                <a:gd name="T6" fmla="*/ 134 w 135"/>
                <a:gd name="T7" fmla="*/ 39 h 77"/>
                <a:gd name="T8" fmla="*/ 130 w 135"/>
                <a:gd name="T9" fmla="*/ 29 h 77"/>
                <a:gd name="T10" fmla="*/ 128 w 135"/>
                <a:gd name="T11" fmla="*/ 24 h 77"/>
                <a:gd name="T12" fmla="*/ 124 w 135"/>
                <a:gd name="T13" fmla="*/ 18 h 77"/>
                <a:gd name="T14" fmla="*/ 119 w 135"/>
                <a:gd name="T15" fmla="*/ 14 h 77"/>
                <a:gd name="T16" fmla="*/ 114 w 135"/>
                <a:gd name="T17" fmla="*/ 10 h 77"/>
                <a:gd name="T18" fmla="*/ 107 w 135"/>
                <a:gd name="T19" fmla="*/ 7 h 77"/>
                <a:gd name="T20" fmla="*/ 99 w 135"/>
                <a:gd name="T21" fmla="*/ 3 h 77"/>
                <a:gd name="T22" fmla="*/ 90 w 135"/>
                <a:gd name="T23" fmla="*/ 1 h 77"/>
                <a:gd name="T24" fmla="*/ 79 w 135"/>
                <a:gd name="T25" fmla="*/ 0 h 77"/>
                <a:gd name="T26" fmla="*/ 79 w 135"/>
                <a:gd name="T27" fmla="*/ 0 h 77"/>
                <a:gd name="T28" fmla="*/ 66 w 135"/>
                <a:gd name="T29" fmla="*/ 0 h 77"/>
                <a:gd name="T30" fmla="*/ 56 w 135"/>
                <a:gd name="T31" fmla="*/ 0 h 77"/>
                <a:gd name="T32" fmla="*/ 46 w 135"/>
                <a:gd name="T33" fmla="*/ 2 h 77"/>
                <a:gd name="T34" fmla="*/ 37 w 135"/>
                <a:gd name="T35" fmla="*/ 5 h 77"/>
                <a:gd name="T36" fmla="*/ 29 w 135"/>
                <a:gd name="T37" fmla="*/ 9 h 77"/>
                <a:gd name="T38" fmla="*/ 22 w 135"/>
                <a:gd name="T39" fmla="*/ 13 h 77"/>
                <a:gd name="T40" fmla="*/ 16 w 135"/>
                <a:gd name="T41" fmla="*/ 17 h 77"/>
                <a:gd name="T42" fmla="*/ 10 w 135"/>
                <a:gd name="T43" fmla="*/ 23 h 77"/>
                <a:gd name="T44" fmla="*/ 7 w 135"/>
                <a:gd name="T45" fmla="*/ 28 h 77"/>
                <a:gd name="T46" fmla="*/ 4 w 135"/>
                <a:gd name="T47" fmla="*/ 34 h 77"/>
                <a:gd name="T48" fmla="*/ 1 w 135"/>
                <a:gd name="T49" fmla="*/ 39 h 77"/>
                <a:gd name="T50" fmla="*/ 0 w 135"/>
                <a:gd name="T51" fmla="*/ 44 h 77"/>
                <a:gd name="T52" fmla="*/ 1 w 135"/>
                <a:gd name="T53" fmla="*/ 50 h 77"/>
                <a:gd name="T54" fmla="*/ 2 w 135"/>
                <a:gd name="T55" fmla="*/ 55 h 77"/>
                <a:gd name="T56" fmla="*/ 5 w 135"/>
                <a:gd name="T57" fmla="*/ 59 h 77"/>
                <a:gd name="T58" fmla="*/ 8 w 135"/>
                <a:gd name="T59" fmla="*/ 63 h 77"/>
                <a:gd name="T60" fmla="*/ 8 w 135"/>
                <a:gd name="T61" fmla="*/ 63 h 77"/>
                <a:gd name="T62" fmla="*/ 13 w 135"/>
                <a:gd name="T63" fmla="*/ 67 h 77"/>
                <a:gd name="T64" fmla="*/ 19 w 135"/>
                <a:gd name="T65" fmla="*/ 69 h 77"/>
                <a:gd name="T66" fmla="*/ 26 w 135"/>
                <a:gd name="T67" fmla="*/ 72 h 77"/>
                <a:gd name="T68" fmla="*/ 34 w 135"/>
                <a:gd name="T69" fmla="*/ 75 h 77"/>
                <a:gd name="T70" fmla="*/ 52 w 135"/>
                <a:gd name="T71" fmla="*/ 77 h 77"/>
                <a:gd name="T72" fmla="*/ 71 w 135"/>
                <a:gd name="T73" fmla="*/ 77 h 77"/>
                <a:gd name="T74" fmla="*/ 90 w 135"/>
                <a:gd name="T75" fmla="*/ 76 h 77"/>
                <a:gd name="T76" fmla="*/ 99 w 135"/>
                <a:gd name="T77" fmla="*/ 73 h 77"/>
                <a:gd name="T78" fmla="*/ 108 w 135"/>
                <a:gd name="T79" fmla="*/ 71 h 77"/>
                <a:gd name="T80" fmla="*/ 116 w 135"/>
                <a:gd name="T81" fmla="*/ 68 h 77"/>
                <a:gd name="T82" fmla="*/ 123 w 135"/>
                <a:gd name="T83" fmla="*/ 65 h 77"/>
                <a:gd name="T84" fmla="*/ 129 w 135"/>
                <a:gd name="T85" fmla="*/ 61 h 77"/>
                <a:gd name="T86" fmla="*/ 134 w 135"/>
                <a:gd name="T87" fmla="*/ 55 h 77"/>
                <a:gd name="T88" fmla="*/ 134 w 135"/>
                <a:gd name="T89" fmla="*/ 5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5" h="77">
                  <a:moveTo>
                    <a:pt x="134" y="55"/>
                  </a:moveTo>
                  <a:lnTo>
                    <a:pt x="134" y="55"/>
                  </a:lnTo>
                  <a:lnTo>
                    <a:pt x="135" y="46"/>
                  </a:lnTo>
                  <a:lnTo>
                    <a:pt x="134" y="39"/>
                  </a:lnTo>
                  <a:lnTo>
                    <a:pt x="130" y="29"/>
                  </a:lnTo>
                  <a:lnTo>
                    <a:pt x="128" y="24"/>
                  </a:lnTo>
                  <a:lnTo>
                    <a:pt x="124" y="18"/>
                  </a:lnTo>
                  <a:lnTo>
                    <a:pt x="119" y="14"/>
                  </a:lnTo>
                  <a:lnTo>
                    <a:pt x="114" y="10"/>
                  </a:lnTo>
                  <a:lnTo>
                    <a:pt x="107" y="7"/>
                  </a:lnTo>
                  <a:lnTo>
                    <a:pt x="99" y="3"/>
                  </a:lnTo>
                  <a:lnTo>
                    <a:pt x="90" y="1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66" y="0"/>
                  </a:lnTo>
                  <a:lnTo>
                    <a:pt x="56" y="0"/>
                  </a:lnTo>
                  <a:lnTo>
                    <a:pt x="46" y="2"/>
                  </a:lnTo>
                  <a:lnTo>
                    <a:pt x="37" y="5"/>
                  </a:lnTo>
                  <a:lnTo>
                    <a:pt x="29" y="9"/>
                  </a:lnTo>
                  <a:lnTo>
                    <a:pt x="22" y="13"/>
                  </a:lnTo>
                  <a:lnTo>
                    <a:pt x="16" y="17"/>
                  </a:lnTo>
                  <a:lnTo>
                    <a:pt x="10" y="23"/>
                  </a:lnTo>
                  <a:lnTo>
                    <a:pt x="7" y="28"/>
                  </a:lnTo>
                  <a:lnTo>
                    <a:pt x="4" y="34"/>
                  </a:lnTo>
                  <a:lnTo>
                    <a:pt x="1" y="39"/>
                  </a:lnTo>
                  <a:lnTo>
                    <a:pt x="0" y="44"/>
                  </a:lnTo>
                  <a:lnTo>
                    <a:pt x="1" y="50"/>
                  </a:lnTo>
                  <a:lnTo>
                    <a:pt x="2" y="55"/>
                  </a:lnTo>
                  <a:lnTo>
                    <a:pt x="5" y="59"/>
                  </a:lnTo>
                  <a:lnTo>
                    <a:pt x="8" y="63"/>
                  </a:lnTo>
                  <a:lnTo>
                    <a:pt x="8" y="63"/>
                  </a:lnTo>
                  <a:lnTo>
                    <a:pt x="13" y="67"/>
                  </a:lnTo>
                  <a:lnTo>
                    <a:pt x="19" y="69"/>
                  </a:lnTo>
                  <a:lnTo>
                    <a:pt x="26" y="72"/>
                  </a:lnTo>
                  <a:lnTo>
                    <a:pt x="34" y="75"/>
                  </a:lnTo>
                  <a:lnTo>
                    <a:pt x="52" y="77"/>
                  </a:lnTo>
                  <a:lnTo>
                    <a:pt x="71" y="77"/>
                  </a:lnTo>
                  <a:lnTo>
                    <a:pt x="90" y="76"/>
                  </a:lnTo>
                  <a:lnTo>
                    <a:pt x="99" y="73"/>
                  </a:lnTo>
                  <a:lnTo>
                    <a:pt x="108" y="71"/>
                  </a:lnTo>
                  <a:lnTo>
                    <a:pt x="116" y="68"/>
                  </a:lnTo>
                  <a:lnTo>
                    <a:pt x="123" y="65"/>
                  </a:lnTo>
                  <a:lnTo>
                    <a:pt x="129" y="61"/>
                  </a:lnTo>
                  <a:lnTo>
                    <a:pt x="134" y="55"/>
                  </a:lnTo>
                  <a:lnTo>
                    <a:pt x="134" y="55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Freeform 1086"/>
            <p:cNvSpPr>
              <a:spLocks/>
            </p:cNvSpPr>
            <p:nvPr/>
          </p:nvSpPr>
          <p:spPr bwMode="auto">
            <a:xfrm flipH="1">
              <a:off x="9008211" y="1499074"/>
              <a:ext cx="68664" cy="74882"/>
            </a:xfrm>
            <a:custGeom>
              <a:avLst/>
              <a:gdLst>
                <a:gd name="T0" fmla="*/ 2 w 66"/>
                <a:gd name="T1" fmla="*/ 25 h 82"/>
                <a:gd name="T2" fmla="*/ 2 w 66"/>
                <a:gd name="T3" fmla="*/ 25 h 82"/>
                <a:gd name="T4" fmla="*/ 1 w 66"/>
                <a:gd name="T5" fmla="*/ 30 h 82"/>
                <a:gd name="T6" fmla="*/ 0 w 66"/>
                <a:gd name="T7" fmla="*/ 34 h 82"/>
                <a:gd name="T8" fmla="*/ 0 w 66"/>
                <a:gd name="T9" fmla="*/ 39 h 82"/>
                <a:gd name="T10" fmla="*/ 1 w 66"/>
                <a:gd name="T11" fmla="*/ 43 h 82"/>
                <a:gd name="T12" fmla="*/ 2 w 66"/>
                <a:gd name="T13" fmla="*/ 47 h 82"/>
                <a:gd name="T14" fmla="*/ 4 w 66"/>
                <a:gd name="T15" fmla="*/ 52 h 82"/>
                <a:gd name="T16" fmla="*/ 8 w 66"/>
                <a:gd name="T17" fmla="*/ 56 h 82"/>
                <a:gd name="T18" fmla="*/ 11 w 66"/>
                <a:gd name="T19" fmla="*/ 60 h 82"/>
                <a:gd name="T20" fmla="*/ 20 w 66"/>
                <a:gd name="T21" fmla="*/ 68 h 82"/>
                <a:gd name="T22" fmla="*/ 32 w 66"/>
                <a:gd name="T23" fmla="*/ 74 h 82"/>
                <a:gd name="T24" fmla="*/ 48 w 66"/>
                <a:gd name="T25" fmla="*/ 79 h 82"/>
                <a:gd name="T26" fmla="*/ 66 w 66"/>
                <a:gd name="T27" fmla="*/ 82 h 82"/>
                <a:gd name="T28" fmla="*/ 66 w 66"/>
                <a:gd name="T29" fmla="*/ 82 h 82"/>
                <a:gd name="T30" fmla="*/ 61 w 66"/>
                <a:gd name="T31" fmla="*/ 59 h 82"/>
                <a:gd name="T32" fmla="*/ 56 w 66"/>
                <a:gd name="T33" fmla="*/ 38 h 82"/>
                <a:gd name="T34" fmla="*/ 51 w 66"/>
                <a:gd name="T35" fmla="*/ 27 h 82"/>
                <a:gd name="T36" fmla="*/ 47 w 66"/>
                <a:gd name="T37" fmla="*/ 17 h 82"/>
                <a:gd name="T38" fmla="*/ 41 w 66"/>
                <a:gd name="T39" fmla="*/ 8 h 82"/>
                <a:gd name="T40" fmla="*/ 33 w 66"/>
                <a:gd name="T41" fmla="*/ 0 h 82"/>
                <a:gd name="T42" fmla="*/ 33 w 66"/>
                <a:gd name="T43" fmla="*/ 0 h 82"/>
                <a:gd name="T44" fmla="*/ 22 w 66"/>
                <a:gd name="T45" fmla="*/ 5 h 82"/>
                <a:gd name="T46" fmla="*/ 13 w 66"/>
                <a:gd name="T47" fmla="*/ 12 h 82"/>
                <a:gd name="T48" fmla="*/ 7 w 66"/>
                <a:gd name="T49" fmla="*/ 18 h 82"/>
                <a:gd name="T50" fmla="*/ 4 w 66"/>
                <a:gd name="T51" fmla="*/ 21 h 82"/>
                <a:gd name="T52" fmla="*/ 2 w 66"/>
                <a:gd name="T53" fmla="*/ 25 h 82"/>
                <a:gd name="T54" fmla="*/ 2 w 66"/>
                <a:gd name="T55" fmla="*/ 25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66" h="82">
                  <a:moveTo>
                    <a:pt x="2" y="25"/>
                  </a:moveTo>
                  <a:lnTo>
                    <a:pt x="2" y="25"/>
                  </a:lnTo>
                  <a:lnTo>
                    <a:pt x="1" y="30"/>
                  </a:lnTo>
                  <a:lnTo>
                    <a:pt x="0" y="34"/>
                  </a:lnTo>
                  <a:lnTo>
                    <a:pt x="0" y="39"/>
                  </a:lnTo>
                  <a:lnTo>
                    <a:pt x="1" y="43"/>
                  </a:lnTo>
                  <a:lnTo>
                    <a:pt x="2" y="47"/>
                  </a:lnTo>
                  <a:lnTo>
                    <a:pt x="4" y="52"/>
                  </a:lnTo>
                  <a:lnTo>
                    <a:pt x="8" y="56"/>
                  </a:lnTo>
                  <a:lnTo>
                    <a:pt x="11" y="60"/>
                  </a:lnTo>
                  <a:lnTo>
                    <a:pt x="20" y="68"/>
                  </a:lnTo>
                  <a:lnTo>
                    <a:pt x="32" y="74"/>
                  </a:lnTo>
                  <a:lnTo>
                    <a:pt x="48" y="79"/>
                  </a:lnTo>
                  <a:lnTo>
                    <a:pt x="66" y="82"/>
                  </a:lnTo>
                  <a:lnTo>
                    <a:pt x="66" y="82"/>
                  </a:lnTo>
                  <a:lnTo>
                    <a:pt x="61" y="59"/>
                  </a:lnTo>
                  <a:lnTo>
                    <a:pt x="56" y="38"/>
                  </a:lnTo>
                  <a:lnTo>
                    <a:pt x="51" y="27"/>
                  </a:lnTo>
                  <a:lnTo>
                    <a:pt x="47" y="17"/>
                  </a:lnTo>
                  <a:lnTo>
                    <a:pt x="41" y="8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22" y="5"/>
                  </a:lnTo>
                  <a:lnTo>
                    <a:pt x="13" y="12"/>
                  </a:lnTo>
                  <a:lnTo>
                    <a:pt x="7" y="18"/>
                  </a:lnTo>
                  <a:lnTo>
                    <a:pt x="4" y="21"/>
                  </a:lnTo>
                  <a:lnTo>
                    <a:pt x="2" y="25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Freeform 1087"/>
            <p:cNvSpPr>
              <a:spLocks/>
            </p:cNvSpPr>
            <p:nvPr/>
          </p:nvSpPr>
          <p:spPr bwMode="auto">
            <a:xfrm flipH="1">
              <a:off x="8864640" y="1480353"/>
              <a:ext cx="143571" cy="93602"/>
            </a:xfrm>
            <a:custGeom>
              <a:avLst/>
              <a:gdLst>
                <a:gd name="T0" fmla="*/ 108 w 138"/>
                <a:gd name="T1" fmla="*/ 23 h 107"/>
                <a:gd name="T2" fmla="*/ 108 w 138"/>
                <a:gd name="T3" fmla="*/ 23 h 107"/>
                <a:gd name="T4" fmla="*/ 123 w 138"/>
                <a:gd name="T5" fmla="*/ 54 h 107"/>
                <a:gd name="T6" fmla="*/ 138 w 138"/>
                <a:gd name="T7" fmla="*/ 83 h 107"/>
                <a:gd name="T8" fmla="*/ 138 w 138"/>
                <a:gd name="T9" fmla="*/ 83 h 107"/>
                <a:gd name="T10" fmla="*/ 133 w 138"/>
                <a:gd name="T11" fmla="*/ 86 h 107"/>
                <a:gd name="T12" fmla="*/ 126 w 138"/>
                <a:gd name="T13" fmla="*/ 89 h 107"/>
                <a:gd name="T14" fmla="*/ 126 w 138"/>
                <a:gd name="T15" fmla="*/ 89 h 107"/>
                <a:gd name="T16" fmla="*/ 100 w 138"/>
                <a:gd name="T17" fmla="*/ 96 h 107"/>
                <a:gd name="T18" fmla="*/ 77 w 138"/>
                <a:gd name="T19" fmla="*/ 102 h 107"/>
                <a:gd name="T20" fmla="*/ 55 w 138"/>
                <a:gd name="T21" fmla="*/ 105 h 107"/>
                <a:gd name="T22" fmla="*/ 35 w 138"/>
                <a:gd name="T23" fmla="*/ 107 h 107"/>
                <a:gd name="T24" fmla="*/ 35 w 138"/>
                <a:gd name="T25" fmla="*/ 107 h 107"/>
                <a:gd name="T26" fmla="*/ 34 w 138"/>
                <a:gd name="T27" fmla="*/ 94 h 107"/>
                <a:gd name="T28" fmla="*/ 33 w 138"/>
                <a:gd name="T29" fmla="*/ 81 h 107"/>
                <a:gd name="T30" fmla="*/ 31 w 138"/>
                <a:gd name="T31" fmla="*/ 68 h 107"/>
                <a:gd name="T32" fmla="*/ 27 w 138"/>
                <a:gd name="T33" fmla="*/ 56 h 107"/>
                <a:gd name="T34" fmla="*/ 23 w 138"/>
                <a:gd name="T35" fmla="*/ 44 h 107"/>
                <a:gd name="T36" fmla="*/ 16 w 138"/>
                <a:gd name="T37" fmla="*/ 32 h 107"/>
                <a:gd name="T38" fmla="*/ 9 w 138"/>
                <a:gd name="T39" fmla="*/ 22 h 107"/>
                <a:gd name="T40" fmla="*/ 0 w 138"/>
                <a:gd name="T41" fmla="*/ 12 h 107"/>
                <a:gd name="T42" fmla="*/ 0 w 138"/>
                <a:gd name="T43" fmla="*/ 12 h 107"/>
                <a:gd name="T44" fmla="*/ 22 w 138"/>
                <a:gd name="T45" fmla="*/ 8 h 107"/>
                <a:gd name="T46" fmla="*/ 42 w 138"/>
                <a:gd name="T47" fmla="*/ 4 h 107"/>
                <a:gd name="T48" fmla="*/ 75 w 138"/>
                <a:gd name="T49" fmla="*/ 0 h 107"/>
                <a:gd name="T50" fmla="*/ 75 w 138"/>
                <a:gd name="T51" fmla="*/ 0 h 107"/>
                <a:gd name="T52" fmla="*/ 108 w 138"/>
                <a:gd name="T53" fmla="*/ 23 h 107"/>
                <a:gd name="T54" fmla="*/ 108 w 138"/>
                <a:gd name="T55" fmla="*/ 23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8" h="107">
                  <a:moveTo>
                    <a:pt x="108" y="23"/>
                  </a:moveTo>
                  <a:lnTo>
                    <a:pt x="108" y="23"/>
                  </a:lnTo>
                  <a:lnTo>
                    <a:pt x="123" y="54"/>
                  </a:lnTo>
                  <a:lnTo>
                    <a:pt x="138" y="83"/>
                  </a:lnTo>
                  <a:lnTo>
                    <a:pt x="138" y="83"/>
                  </a:lnTo>
                  <a:lnTo>
                    <a:pt x="133" y="86"/>
                  </a:lnTo>
                  <a:lnTo>
                    <a:pt x="126" y="89"/>
                  </a:lnTo>
                  <a:lnTo>
                    <a:pt x="126" y="89"/>
                  </a:lnTo>
                  <a:lnTo>
                    <a:pt x="100" y="96"/>
                  </a:lnTo>
                  <a:lnTo>
                    <a:pt x="77" y="102"/>
                  </a:lnTo>
                  <a:lnTo>
                    <a:pt x="55" y="105"/>
                  </a:lnTo>
                  <a:lnTo>
                    <a:pt x="35" y="107"/>
                  </a:lnTo>
                  <a:lnTo>
                    <a:pt x="35" y="107"/>
                  </a:lnTo>
                  <a:lnTo>
                    <a:pt x="34" y="94"/>
                  </a:lnTo>
                  <a:lnTo>
                    <a:pt x="33" y="81"/>
                  </a:lnTo>
                  <a:lnTo>
                    <a:pt x="31" y="68"/>
                  </a:lnTo>
                  <a:lnTo>
                    <a:pt x="27" y="56"/>
                  </a:lnTo>
                  <a:lnTo>
                    <a:pt x="23" y="44"/>
                  </a:lnTo>
                  <a:lnTo>
                    <a:pt x="16" y="32"/>
                  </a:lnTo>
                  <a:lnTo>
                    <a:pt x="9" y="2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2" y="8"/>
                  </a:lnTo>
                  <a:lnTo>
                    <a:pt x="42" y="4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108" y="23"/>
                  </a:lnTo>
                  <a:lnTo>
                    <a:pt x="108" y="23"/>
                  </a:lnTo>
                  <a:close/>
                </a:path>
              </a:pathLst>
            </a:custGeom>
            <a:solidFill>
              <a:srgbClr val="0A1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Freeform 1088"/>
            <p:cNvSpPr>
              <a:spLocks/>
            </p:cNvSpPr>
            <p:nvPr/>
          </p:nvSpPr>
          <p:spPr bwMode="auto">
            <a:xfrm flipH="1">
              <a:off x="8970757" y="1492834"/>
              <a:ext cx="56180" cy="81122"/>
            </a:xfrm>
            <a:custGeom>
              <a:avLst/>
              <a:gdLst>
                <a:gd name="T0" fmla="*/ 21 w 56"/>
                <a:gd name="T1" fmla="*/ 0 h 95"/>
                <a:gd name="T2" fmla="*/ 21 w 56"/>
                <a:gd name="T3" fmla="*/ 0 h 95"/>
                <a:gd name="T4" fmla="*/ 0 w 56"/>
                <a:gd name="T5" fmla="*/ 6 h 95"/>
                <a:gd name="T6" fmla="*/ 0 w 56"/>
                <a:gd name="T7" fmla="*/ 6 h 95"/>
                <a:gd name="T8" fmla="*/ 11 w 56"/>
                <a:gd name="T9" fmla="*/ 15 h 95"/>
                <a:gd name="T10" fmla="*/ 20 w 56"/>
                <a:gd name="T11" fmla="*/ 25 h 95"/>
                <a:gd name="T12" fmla="*/ 28 w 56"/>
                <a:gd name="T13" fmla="*/ 36 h 95"/>
                <a:gd name="T14" fmla="*/ 34 w 56"/>
                <a:gd name="T15" fmla="*/ 46 h 95"/>
                <a:gd name="T16" fmla="*/ 37 w 56"/>
                <a:gd name="T17" fmla="*/ 58 h 95"/>
                <a:gd name="T18" fmla="*/ 41 w 56"/>
                <a:gd name="T19" fmla="*/ 70 h 95"/>
                <a:gd name="T20" fmla="*/ 42 w 56"/>
                <a:gd name="T21" fmla="*/ 82 h 95"/>
                <a:gd name="T22" fmla="*/ 43 w 56"/>
                <a:gd name="T23" fmla="*/ 95 h 95"/>
                <a:gd name="T24" fmla="*/ 43 w 56"/>
                <a:gd name="T25" fmla="*/ 95 h 95"/>
                <a:gd name="T26" fmla="*/ 56 w 56"/>
                <a:gd name="T27" fmla="*/ 95 h 95"/>
                <a:gd name="T28" fmla="*/ 56 w 56"/>
                <a:gd name="T29" fmla="*/ 95 h 95"/>
                <a:gd name="T30" fmla="*/ 55 w 56"/>
                <a:gd name="T31" fmla="*/ 82 h 95"/>
                <a:gd name="T32" fmla="*/ 54 w 56"/>
                <a:gd name="T33" fmla="*/ 69 h 95"/>
                <a:gd name="T34" fmla="*/ 52 w 56"/>
                <a:gd name="T35" fmla="*/ 56 h 95"/>
                <a:gd name="T36" fmla="*/ 48 w 56"/>
                <a:gd name="T37" fmla="*/ 44 h 95"/>
                <a:gd name="T38" fmla="*/ 44 w 56"/>
                <a:gd name="T39" fmla="*/ 32 h 95"/>
                <a:gd name="T40" fmla="*/ 37 w 56"/>
                <a:gd name="T41" fmla="*/ 20 h 95"/>
                <a:gd name="T42" fmla="*/ 30 w 56"/>
                <a:gd name="T43" fmla="*/ 10 h 95"/>
                <a:gd name="T44" fmla="*/ 21 w 56"/>
                <a:gd name="T45" fmla="*/ 0 h 95"/>
                <a:gd name="T46" fmla="*/ 21 w 56"/>
                <a:gd name="T47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6" h="95">
                  <a:moveTo>
                    <a:pt x="21" y="0"/>
                  </a:moveTo>
                  <a:lnTo>
                    <a:pt x="21" y="0"/>
                  </a:lnTo>
                  <a:lnTo>
                    <a:pt x="0" y="6"/>
                  </a:lnTo>
                  <a:lnTo>
                    <a:pt x="0" y="6"/>
                  </a:lnTo>
                  <a:lnTo>
                    <a:pt x="11" y="15"/>
                  </a:lnTo>
                  <a:lnTo>
                    <a:pt x="20" y="25"/>
                  </a:lnTo>
                  <a:lnTo>
                    <a:pt x="28" y="36"/>
                  </a:lnTo>
                  <a:lnTo>
                    <a:pt x="34" y="46"/>
                  </a:lnTo>
                  <a:lnTo>
                    <a:pt x="37" y="58"/>
                  </a:lnTo>
                  <a:lnTo>
                    <a:pt x="41" y="70"/>
                  </a:lnTo>
                  <a:lnTo>
                    <a:pt x="42" y="82"/>
                  </a:lnTo>
                  <a:lnTo>
                    <a:pt x="43" y="95"/>
                  </a:lnTo>
                  <a:lnTo>
                    <a:pt x="43" y="95"/>
                  </a:lnTo>
                  <a:lnTo>
                    <a:pt x="56" y="95"/>
                  </a:lnTo>
                  <a:lnTo>
                    <a:pt x="56" y="95"/>
                  </a:lnTo>
                  <a:lnTo>
                    <a:pt x="55" y="82"/>
                  </a:lnTo>
                  <a:lnTo>
                    <a:pt x="54" y="69"/>
                  </a:lnTo>
                  <a:lnTo>
                    <a:pt x="52" y="56"/>
                  </a:lnTo>
                  <a:lnTo>
                    <a:pt x="48" y="44"/>
                  </a:lnTo>
                  <a:lnTo>
                    <a:pt x="44" y="32"/>
                  </a:lnTo>
                  <a:lnTo>
                    <a:pt x="37" y="20"/>
                  </a:lnTo>
                  <a:lnTo>
                    <a:pt x="30" y="10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DDEA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" name="Freeform 1089"/>
            <p:cNvSpPr>
              <a:spLocks/>
            </p:cNvSpPr>
            <p:nvPr/>
          </p:nvSpPr>
          <p:spPr bwMode="auto">
            <a:xfrm flipH="1">
              <a:off x="8983242" y="1492834"/>
              <a:ext cx="62422" cy="81122"/>
            </a:xfrm>
            <a:custGeom>
              <a:avLst/>
              <a:gdLst>
                <a:gd name="T0" fmla="*/ 16 w 59"/>
                <a:gd name="T1" fmla="*/ 0 h 89"/>
                <a:gd name="T2" fmla="*/ 16 w 59"/>
                <a:gd name="T3" fmla="*/ 0 h 89"/>
                <a:gd name="T4" fmla="*/ 0 w 59"/>
                <a:gd name="T5" fmla="*/ 6 h 89"/>
                <a:gd name="T6" fmla="*/ 0 w 59"/>
                <a:gd name="T7" fmla="*/ 6 h 89"/>
                <a:gd name="T8" fmla="*/ 8 w 59"/>
                <a:gd name="T9" fmla="*/ 14 h 89"/>
                <a:gd name="T10" fmla="*/ 14 w 59"/>
                <a:gd name="T11" fmla="*/ 23 h 89"/>
                <a:gd name="T12" fmla="*/ 18 w 59"/>
                <a:gd name="T13" fmla="*/ 33 h 89"/>
                <a:gd name="T14" fmla="*/ 23 w 59"/>
                <a:gd name="T15" fmla="*/ 44 h 89"/>
                <a:gd name="T16" fmla="*/ 28 w 59"/>
                <a:gd name="T17" fmla="*/ 65 h 89"/>
                <a:gd name="T18" fmla="*/ 33 w 59"/>
                <a:gd name="T19" fmla="*/ 88 h 89"/>
                <a:gd name="T20" fmla="*/ 33 w 59"/>
                <a:gd name="T21" fmla="*/ 88 h 89"/>
                <a:gd name="T22" fmla="*/ 45 w 59"/>
                <a:gd name="T23" fmla="*/ 89 h 89"/>
                <a:gd name="T24" fmla="*/ 59 w 59"/>
                <a:gd name="T25" fmla="*/ 89 h 89"/>
                <a:gd name="T26" fmla="*/ 59 w 59"/>
                <a:gd name="T27" fmla="*/ 89 h 89"/>
                <a:gd name="T28" fmla="*/ 58 w 59"/>
                <a:gd name="T29" fmla="*/ 76 h 89"/>
                <a:gd name="T30" fmla="*/ 57 w 59"/>
                <a:gd name="T31" fmla="*/ 64 h 89"/>
                <a:gd name="T32" fmla="*/ 53 w 59"/>
                <a:gd name="T33" fmla="*/ 52 h 89"/>
                <a:gd name="T34" fmla="*/ 50 w 59"/>
                <a:gd name="T35" fmla="*/ 40 h 89"/>
                <a:gd name="T36" fmla="*/ 44 w 59"/>
                <a:gd name="T37" fmla="*/ 30 h 89"/>
                <a:gd name="T38" fmla="*/ 36 w 59"/>
                <a:gd name="T39" fmla="*/ 19 h 89"/>
                <a:gd name="T40" fmla="*/ 27 w 59"/>
                <a:gd name="T41" fmla="*/ 9 h 89"/>
                <a:gd name="T42" fmla="*/ 16 w 59"/>
                <a:gd name="T43" fmla="*/ 0 h 89"/>
                <a:gd name="T44" fmla="*/ 16 w 59"/>
                <a:gd name="T4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9" h="89">
                  <a:moveTo>
                    <a:pt x="16" y="0"/>
                  </a:moveTo>
                  <a:lnTo>
                    <a:pt x="16" y="0"/>
                  </a:lnTo>
                  <a:lnTo>
                    <a:pt x="0" y="6"/>
                  </a:lnTo>
                  <a:lnTo>
                    <a:pt x="0" y="6"/>
                  </a:lnTo>
                  <a:lnTo>
                    <a:pt x="8" y="14"/>
                  </a:lnTo>
                  <a:lnTo>
                    <a:pt x="14" y="23"/>
                  </a:lnTo>
                  <a:lnTo>
                    <a:pt x="18" y="33"/>
                  </a:lnTo>
                  <a:lnTo>
                    <a:pt x="23" y="44"/>
                  </a:lnTo>
                  <a:lnTo>
                    <a:pt x="28" y="65"/>
                  </a:lnTo>
                  <a:lnTo>
                    <a:pt x="33" y="88"/>
                  </a:lnTo>
                  <a:lnTo>
                    <a:pt x="33" y="88"/>
                  </a:lnTo>
                  <a:lnTo>
                    <a:pt x="45" y="89"/>
                  </a:lnTo>
                  <a:lnTo>
                    <a:pt x="59" y="89"/>
                  </a:lnTo>
                  <a:lnTo>
                    <a:pt x="59" y="89"/>
                  </a:lnTo>
                  <a:lnTo>
                    <a:pt x="58" y="76"/>
                  </a:lnTo>
                  <a:lnTo>
                    <a:pt x="57" y="64"/>
                  </a:lnTo>
                  <a:lnTo>
                    <a:pt x="53" y="52"/>
                  </a:lnTo>
                  <a:lnTo>
                    <a:pt x="50" y="40"/>
                  </a:lnTo>
                  <a:lnTo>
                    <a:pt x="44" y="30"/>
                  </a:lnTo>
                  <a:lnTo>
                    <a:pt x="36" y="19"/>
                  </a:lnTo>
                  <a:lnTo>
                    <a:pt x="27" y="9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" name="Freeform 1090"/>
            <p:cNvSpPr>
              <a:spLocks/>
            </p:cNvSpPr>
            <p:nvPr/>
          </p:nvSpPr>
          <p:spPr bwMode="auto">
            <a:xfrm flipH="1">
              <a:off x="9026937" y="1511554"/>
              <a:ext cx="137328" cy="68642"/>
            </a:xfrm>
            <a:custGeom>
              <a:avLst/>
              <a:gdLst>
                <a:gd name="T0" fmla="*/ 133 w 134"/>
                <a:gd name="T1" fmla="*/ 56 h 78"/>
                <a:gd name="T2" fmla="*/ 133 w 134"/>
                <a:gd name="T3" fmla="*/ 56 h 78"/>
                <a:gd name="T4" fmla="*/ 134 w 134"/>
                <a:gd name="T5" fmla="*/ 47 h 78"/>
                <a:gd name="T6" fmla="*/ 133 w 134"/>
                <a:gd name="T7" fmla="*/ 39 h 78"/>
                <a:gd name="T8" fmla="*/ 130 w 134"/>
                <a:gd name="T9" fmla="*/ 29 h 78"/>
                <a:gd name="T10" fmla="*/ 127 w 134"/>
                <a:gd name="T11" fmla="*/ 25 h 78"/>
                <a:gd name="T12" fmla="*/ 123 w 134"/>
                <a:gd name="T13" fmla="*/ 19 h 78"/>
                <a:gd name="T14" fmla="*/ 119 w 134"/>
                <a:gd name="T15" fmla="*/ 15 h 78"/>
                <a:gd name="T16" fmla="*/ 113 w 134"/>
                <a:gd name="T17" fmla="*/ 11 h 78"/>
                <a:gd name="T18" fmla="*/ 106 w 134"/>
                <a:gd name="T19" fmla="*/ 6 h 78"/>
                <a:gd name="T20" fmla="*/ 99 w 134"/>
                <a:gd name="T21" fmla="*/ 3 h 78"/>
                <a:gd name="T22" fmla="*/ 88 w 134"/>
                <a:gd name="T23" fmla="*/ 1 h 78"/>
                <a:gd name="T24" fmla="*/ 77 w 134"/>
                <a:gd name="T25" fmla="*/ 0 h 78"/>
                <a:gd name="T26" fmla="*/ 77 w 134"/>
                <a:gd name="T27" fmla="*/ 0 h 78"/>
                <a:gd name="T28" fmla="*/ 66 w 134"/>
                <a:gd name="T29" fmla="*/ 0 h 78"/>
                <a:gd name="T30" fmla="*/ 55 w 134"/>
                <a:gd name="T31" fmla="*/ 1 h 78"/>
                <a:gd name="T32" fmla="*/ 45 w 134"/>
                <a:gd name="T33" fmla="*/ 3 h 78"/>
                <a:gd name="T34" fmla="*/ 36 w 134"/>
                <a:gd name="T35" fmla="*/ 6 h 78"/>
                <a:gd name="T36" fmla="*/ 28 w 134"/>
                <a:gd name="T37" fmla="*/ 10 h 78"/>
                <a:gd name="T38" fmla="*/ 21 w 134"/>
                <a:gd name="T39" fmla="*/ 14 h 78"/>
                <a:gd name="T40" fmla="*/ 14 w 134"/>
                <a:gd name="T41" fmla="*/ 18 h 78"/>
                <a:gd name="T42" fmla="*/ 10 w 134"/>
                <a:gd name="T43" fmla="*/ 24 h 78"/>
                <a:gd name="T44" fmla="*/ 5 w 134"/>
                <a:gd name="T45" fmla="*/ 29 h 78"/>
                <a:gd name="T46" fmla="*/ 2 w 134"/>
                <a:gd name="T47" fmla="*/ 34 h 78"/>
                <a:gd name="T48" fmla="*/ 1 w 134"/>
                <a:gd name="T49" fmla="*/ 40 h 78"/>
                <a:gd name="T50" fmla="*/ 0 w 134"/>
                <a:gd name="T51" fmla="*/ 45 h 78"/>
                <a:gd name="T52" fmla="*/ 0 w 134"/>
                <a:gd name="T53" fmla="*/ 51 h 78"/>
                <a:gd name="T54" fmla="*/ 1 w 134"/>
                <a:gd name="T55" fmla="*/ 55 h 78"/>
                <a:gd name="T56" fmla="*/ 3 w 134"/>
                <a:gd name="T57" fmla="*/ 60 h 78"/>
                <a:gd name="T58" fmla="*/ 8 w 134"/>
                <a:gd name="T59" fmla="*/ 64 h 78"/>
                <a:gd name="T60" fmla="*/ 8 w 134"/>
                <a:gd name="T61" fmla="*/ 64 h 78"/>
                <a:gd name="T62" fmla="*/ 12 w 134"/>
                <a:gd name="T63" fmla="*/ 68 h 78"/>
                <a:gd name="T64" fmla="*/ 18 w 134"/>
                <a:gd name="T65" fmla="*/ 70 h 78"/>
                <a:gd name="T66" fmla="*/ 26 w 134"/>
                <a:gd name="T67" fmla="*/ 73 h 78"/>
                <a:gd name="T68" fmla="*/ 33 w 134"/>
                <a:gd name="T69" fmla="*/ 75 h 78"/>
                <a:gd name="T70" fmla="*/ 50 w 134"/>
                <a:gd name="T71" fmla="*/ 78 h 78"/>
                <a:gd name="T72" fmla="*/ 69 w 134"/>
                <a:gd name="T73" fmla="*/ 78 h 78"/>
                <a:gd name="T74" fmla="*/ 88 w 134"/>
                <a:gd name="T75" fmla="*/ 76 h 78"/>
                <a:gd name="T76" fmla="*/ 99 w 134"/>
                <a:gd name="T77" fmla="*/ 74 h 78"/>
                <a:gd name="T78" fmla="*/ 106 w 134"/>
                <a:gd name="T79" fmla="*/ 72 h 78"/>
                <a:gd name="T80" fmla="*/ 115 w 134"/>
                <a:gd name="T81" fmla="*/ 69 h 78"/>
                <a:gd name="T82" fmla="*/ 122 w 134"/>
                <a:gd name="T83" fmla="*/ 65 h 78"/>
                <a:gd name="T84" fmla="*/ 129 w 134"/>
                <a:gd name="T85" fmla="*/ 60 h 78"/>
                <a:gd name="T86" fmla="*/ 133 w 134"/>
                <a:gd name="T87" fmla="*/ 56 h 78"/>
                <a:gd name="T88" fmla="*/ 133 w 134"/>
                <a:gd name="T89" fmla="*/ 56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4" h="78">
                  <a:moveTo>
                    <a:pt x="133" y="56"/>
                  </a:moveTo>
                  <a:lnTo>
                    <a:pt x="133" y="56"/>
                  </a:lnTo>
                  <a:lnTo>
                    <a:pt x="134" y="47"/>
                  </a:lnTo>
                  <a:lnTo>
                    <a:pt x="133" y="39"/>
                  </a:lnTo>
                  <a:lnTo>
                    <a:pt x="130" y="29"/>
                  </a:lnTo>
                  <a:lnTo>
                    <a:pt x="127" y="25"/>
                  </a:lnTo>
                  <a:lnTo>
                    <a:pt x="123" y="19"/>
                  </a:lnTo>
                  <a:lnTo>
                    <a:pt x="119" y="15"/>
                  </a:lnTo>
                  <a:lnTo>
                    <a:pt x="113" y="11"/>
                  </a:lnTo>
                  <a:lnTo>
                    <a:pt x="106" y="6"/>
                  </a:lnTo>
                  <a:lnTo>
                    <a:pt x="99" y="3"/>
                  </a:lnTo>
                  <a:lnTo>
                    <a:pt x="88" y="1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66" y="0"/>
                  </a:lnTo>
                  <a:lnTo>
                    <a:pt x="55" y="1"/>
                  </a:lnTo>
                  <a:lnTo>
                    <a:pt x="45" y="3"/>
                  </a:lnTo>
                  <a:lnTo>
                    <a:pt x="36" y="6"/>
                  </a:lnTo>
                  <a:lnTo>
                    <a:pt x="28" y="10"/>
                  </a:lnTo>
                  <a:lnTo>
                    <a:pt x="21" y="14"/>
                  </a:lnTo>
                  <a:lnTo>
                    <a:pt x="14" y="18"/>
                  </a:lnTo>
                  <a:lnTo>
                    <a:pt x="10" y="24"/>
                  </a:lnTo>
                  <a:lnTo>
                    <a:pt x="5" y="29"/>
                  </a:lnTo>
                  <a:lnTo>
                    <a:pt x="2" y="34"/>
                  </a:lnTo>
                  <a:lnTo>
                    <a:pt x="1" y="40"/>
                  </a:lnTo>
                  <a:lnTo>
                    <a:pt x="0" y="45"/>
                  </a:lnTo>
                  <a:lnTo>
                    <a:pt x="0" y="51"/>
                  </a:lnTo>
                  <a:lnTo>
                    <a:pt x="1" y="55"/>
                  </a:lnTo>
                  <a:lnTo>
                    <a:pt x="3" y="60"/>
                  </a:lnTo>
                  <a:lnTo>
                    <a:pt x="8" y="64"/>
                  </a:lnTo>
                  <a:lnTo>
                    <a:pt x="8" y="64"/>
                  </a:lnTo>
                  <a:lnTo>
                    <a:pt x="12" y="68"/>
                  </a:lnTo>
                  <a:lnTo>
                    <a:pt x="18" y="70"/>
                  </a:lnTo>
                  <a:lnTo>
                    <a:pt x="26" y="73"/>
                  </a:lnTo>
                  <a:lnTo>
                    <a:pt x="33" y="75"/>
                  </a:lnTo>
                  <a:lnTo>
                    <a:pt x="50" y="78"/>
                  </a:lnTo>
                  <a:lnTo>
                    <a:pt x="69" y="78"/>
                  </a:lnTo>
                  <a:lnTo>
                    <a:pt x="88" y="76"/>
                  </a:lnTo>
                  <a:lnTo>
                    <a:pt x="99" y="74"/>
                  </a:lnTo>
                  <a:lnTo>
                    <a:pt x="106" y="72"/>
                  </a:lnTo>
                  <a:lnTo>
                    <a:pt x="115" y="69"/>
                  </a:lnTo>
                  <a:lnTo>
                    <a:pt x="122" y="65"/>
                  </a:lnTo>
                  <a:lnTo>
                    <a:pt x="129" y="60"/>
                  </a:lnTo>
                  <a:lnTo>
                    <a:pt x="133" y="56"/>
                  </a:lnTo>
                  <a:lnTo>
                    <a:pt x="133" y="56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Freeform 1091"/>
            <p:cNvSpPr>
              <a:spLocks/>
            </p:cNvSpPr>
            <p:nvPr/>
          </p:nvSpPr>
          <p:spPr bwMode="auto">
            <a:xfrm flipH="1">
              <a:off x="9463891" y="1355550"/>
              <a:ext cx="68664" cy="68642"/>
            </a:xfrm>
            <a:custGeom>
              <a:avLst/>
              <a:gdLst>
                <a:gd name="T0" fmla="*/ 3 w 67"/>
                <a:gd name="T1" fmla="*/ 24 h 82"/>
                <a:gd name="T2" fmla="*/ 3 w 67"/>
                <a:gd name="T3" fmla="*/ 24 h 82"/>
                <a:gd name="T4" fmla="*/ 2 w 67"/>
                <a:gd name="T5" fmla="*/ 29 h 82"/>
                <a:gd name="T6" fmla="*/ 0 w 67"/>
                <a:gd name="T7" fmla="*/ 34 h 82"/>
                <a:gd name="T8" fmla="*/ 0 w 67"/>
                <a:gd name="T9" fmla="*/ 38 h 82"/>
                <a:gd name="T10" fmla="*/ 2 w 67"/>
                <a:gd name="T11" fmla="*/ 43 h 82"/>
                <a:gd name="T12" fmla="*/ 3 w 67"/>
                <a:gd name="T13" fmla="*/ 47 h 82"/>
                <a:gd name="T14" fmla="*/ 5 w 67"/>
                <a:gd name="T15" fmla="*/ 51 h 82"/>
                <a:gd name="T16" fmla="*/ 8 w 67"/>
                <a:gd name="T17" fmla="*/ 56 h 82"/>
                <a:gd name="T18" fmla="*/ 12 w 67"/>
                <a:gd name="T19" fmla="*/ 60 h 82"/>
                <a:gd name="T20" fmla="*/ 21 w 67"/>
                <a:gd name="T21" fmla="*/ 68 h 82"/>
                <a:gd name="T22" fmla="*/ 33 w 67"/>
                <a:gd name="T23" fmla="*/ 73 h 82"/>
                <a:gd name="T24" fmla="*/ 49 w 67"/>
                <a:gd name="T25" fmla="*/ 78 h 82"/>
                <a:gd name="T26" fmla="*/ 67 w 67"/>
                <a:gd name="T27" fmla="*/ 82 h 82"/>
                <a:gd name="T28" fmla="*/ 67 w 67"/>
                <a:gd name="T29" fmla="*/ 82 h 82"/>
                <a:gd name="T30" fmla="*/ 61 w 67"/>
                <a:gd name="T31" fmla="*/ 58 h 82"/>
                <a:gd name="T32" fmla="*/ 55 w 67"/>
                <a:gd name="T33" fmla="*/ 36 h 82"/>
                <a:gd name="T34" fmla="*/ 52 w 67"/>
                <a:gd name="T35" fmla="*/ 27 h 82"/>
                <a:gd name="T36" fmla="*/ 48 w 67"/>
                <a:gd name="T37" fmla="*/ 17 h 82"/>
                <a:gd name="T38" fmla="*/ 41 w 67"/>
                <a:gd name="T39" fmla="*/ 8 h 82"/>
                <a:gd name="T40" fmla="*/ 34 w 67"/>
                <a:gd name="T41" fmla="*/ 0 h 82"/>
                <a:gd name="T42" fmla="*/ 34 w 67"/>
                <a:gd name="T43" fmla="*/ 0 h 82"/>
                <a:gd name="T44" fmla="*/ 23 w 67"/>
                <a:gd name="T45" fmla="*/ 5 h 82"/>
                <a:gd name="T46" fmla="*/ 14 w 67"/>
                <a:gd name="T47" fmla="*/ 10 h 82"/>
                <a:gd name="T48" fmla="*/ 7 w 67"/>
                <a:gd name="T49" fmla="*/ 17 h 82"/>
                <a:gd name="T50" fmla="*/ 4 w 67"/>
                <a:gd name="T51" fmla="*/ 21 h 82"/>
                <a:gd name="T52" fmla="*/ 3 w 67"/>
                <a:gd name="T53" fmla="*/ 24 h 82"/>
                <a:gd name="T54" fmla="*/ 3 w 67"/>
                <a:gd name="T55" fmla="*/ 2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67" h="82">
                  <a:moveTo>
                    <a:pt x="3" y="24"/>
                  </a:moveTo>
                  <a:lnTo>
                    <a:pt x="3" y="24"/>
                  </a:lnTo>
                  <a:lnTo>
                    <a:pt x="2" y="29"/>
                  </a:lnTo>
                  <a:lnTo>
                    <a:pt x="0" y="34"/>
                  </a:lnTo>
                  <a:lnTo>
                    <a:pt x="0" y="38"/>
                  </a:lnTo>
                  <a:lnTo>
                    <a:pt x="2" y="43"/>
                  </a:lnTo>
                  <a:lnTo>
                    <a:pt x="3" y="47"/>
                  </a:lnTo>
                  <a:lnTo>
                    <a:pt x="5" y="51"/>
                  </a:lnTo>
                  <a:lnTo>
                    <a:pt x="8" y="56"/>
                  </a:lnTo>
                  <a:lnTo>
                    <a:pt x="12" y="60"/>
                  </a:lnTo>
                  <a:lnTo>
                    <a:pt x="21" y="68"/>
                  </a:lnTo>
                  <a:lnTo>
                    <a:pt x="33" y="73"/>
                  </a:lnTo>
                  <a:lnTo>
                    <a:pt x="49" y="78"/>
                  </a:lnTo>
                  <a:lnTo>
                    <a:pt x="67" y="82"/>
                  </a:lnTo>
                  <a:lnTo>
                    <a:pt x="67" y="82"/>
                  </a:lnTo>
                  <a:lnTo>
                    <a:pt x="61" y="58"/>
                  </a:lnTo>
                  <a:lnTo>
                    <a:pt x="55" y="36"/>
                  </a:lnTo>
                  <a:lnTo>
                    <a:pt x="52" y="27"/>
                  </a:lnTo>
                  <a:lnTo>
                    <a:pt x="48" y="17"/>
                  </a:lnTo>
                  <a:lnTo>
                    <a:pt x="41" y="8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23" y="5"/>
                  </a:lnTo>
                  <a:lnTo>
                    <a:pt x="14" y="10"/>
                  </a:lnTo>
                  <a:lnTo>
                    <a:pt x="7" y="17"/>
                  </a:lnTo>
                  <a:lnTo>
                    <a:pt x="4" y="21"/>
                  </a:lnTo>
                  <a:lnTo>
                    <a:pt x="3" y="24"/>
                  </a:lnTo>
                  <a:lnTo>
                    <a:pt x="3" y="24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Freeform 1092"/>
            <p:cNvSpPr>
              <a:spLocks/>
            </p:cNvSpPr>
            <p:nvPr/>
          </p:nvSpPr>
          <p:spPr bwMode="auto">
            <a:xfrm flipH="1">
              <a:off x="9257899" y="1130904"/>
              <a:ext cx="199751" cy="293288"/>
            </a:xfrm>
            <a:custGeom>
              <a:avLst/>
              <a:gdLst>
                <a:gd name="T0" fmla="*/ 187 w 192"/>
                <a:gd name="T1" fmla="*/ 67 h 330"/>
                <a:gd name="T2" fmla="*/ 182 w 192"/>
                <a:gd name="T3" fmla="*/ 43 h 330"/>
                <a:gd name="T4" fmla="*/ 172 w 192"/>
                <a:gd name="T5" fmla="*/ 23 h 330"/>
                <a:gd name="T6" fmla="*/ 162 w 192"/>
                <a:gd name="T7" fmla="*/ 11 h 330"/>
                <a:gd name="T8" fmla="*/ 148 w 192"/>
                <a:gd name="T9" fmla="*/ 2 h 330"/>
                <a:gd name="T10" fmla="*/ 130 w 192"/>
                <a:gd name="T11" fmla="*/ 0 h 330"/>
                <a:gd name="T12" fmla="*/ 120 w 192"/>
                <a:gd name="T13" fmla="*/ 1 h 330"/>
                <a:gd name="T14" fmla="*/ 108 w 192"/>
                <a:gd name="T15" fmla="*/ 8 h 330"/>
                <a:gd name="T16" fmla="*/ 98 w 192"/>
                <a:gd name="T17" fmla="*/ 20 h 330"/>
                <a:gd name="T18" fmla="*/ 91 w 192"/>
                <a:gd name="T19" fmla="*/ 37 h 330"/>
                <a:gd name="T20" fmla="*/ 86 w 192"/>
                <a:gd name="T21" fmla="*/ 57 h 330"/>
                <a:gd name="T22" fmla="*/ 82 w 192"/>
                <a:gd name="T23" fmla="*/ 105 h 330"/>
                <a:gd name="T24" fmla="*/ 82 w 192"/>
                <a:gd name="T25" fmla="*/ 154 h 330"/>
                <a:gd name="T26" fmla="*/ 83 w 192"/>
                <a:gd name="T27" fmla="*/ 181 h 330"/>
                <a:gd name="T28" fmla="*/ 86 w 192"/>
                <a:gd name="T29" fmla="*/ 223 h 330"/>
                <a:gd name="T30" fmla="*/ 60 w 192"/>
                <a:gd name="T31" fmla="*/ 226 h 330"/>
                <a:gd name="T32" fmla="*/ 0 w 192"/>
                <a:gd name="T33" fmla="*/ 236 h 330"/>
                <a:gd name="T34" fmla="*/ 8 w 192"/>
                <a:gd name="T35" fmla="*/ 245 h 330"/>
                <a:gd name="T36" fmla="*/ 21 w 192"/>
                <a:gd name="T37" fmla="*/ 267 h 330"/>
                <a:gd name="T38" fmla="*/ 30 w 192"/>
                <a:gd name="T39" fmla="*/ 292 h 330"/>
                <a:gd name="T40" fmla="*/ 34 w 192"/>
                <a:gd name="T41" fmla="*/ 317 h 330"/>
                <a:gd name="T42" fmla="*/ 34 w 192"/>
                <a:gd name="T43" fmla="*/ 330 h 330"/>
                <a:gd name="T44" fmla="*/ 76 w 192"/>
                <a:gd name="T45" fmla="*/ 324 h 330"/>
                <a:gd name="T46" fmla="*/ 125 w 192"/>
                <a:gd name="T47" fmla="*/ 312 h 330"/>
                <a:gd name="T48" fmla="*/ 135 w 192"/>
                <a:gd name="T49" fmla="*/ 308 h 330"/>
                <a:gd name="T50" fmla="*/ 152 w 192"/>
                <a:gd name="T51" fmla="*/ 297 h 330"/>
                <a:gd name="T52" fmla="*/ 164 w 192"/>
                <a:gd name="T53" fmla="*/ 281 h 330"/>
                <a:gd name="T54" fmla="*/ 174 w 192"/>
                <a:gd name="T55" fmla="*/ 263 h 330"/>
                <a:gd name="T56" fmla="*/ 182 w 192"/>
                <a:gd name="T57" fmla="*/ 241 h 330"/>
                <a:gd name="T58" fmla="*/ 189 w 192"/>
                <a:gd name="T59" fmla="*/ 205 h 330"/>
                <a:gd name="T60" fmla="*/ 192 w 192"/>
                <a:gd name="T61" fmla="*/ 157 h 330"/>
                <a:gd name="T62" fmla="*/ 192 w 192"/>
                <a:gd name="T63" fmla="*/ 122 h 330"/>
                <a:gd name="T64" fmla="*/ 187 w 192"/>
                <a:gd name="T65" fmla="*/ 67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92" h="330">
                  <a:moveTo>
                    <a:pt x="187" y="67"/>
                  </a:moveTo>
                  <a:lnTo>
                    <a:pt x="187" y="67"/>
                  </a:lnTo>
                  <a:lnTo>
                    <a:pt x="185" y="55"/>
                  </a:lnTo>
                  <a:lnTo>
                    <a:pt x="182" y="43"/>
                  </a:lnTo>
                  <a:lnTo>
                    <a:pt x="176" y="29"/>
                  </a:lnTo>
                  <a:lnTo>
                    <a:pt x="172" y="23"/>
                  </a:lnTo>
                  <a:lnTo>
                    <a:pt x="167" y="16"/>
                  </a:lnTo>
                  <a:lnTo>
                    <a:pt x="162" y="11"/>
                  </a:lnTo>
                  <a:lnTo>
                    <a:pt x="156" y="7"/>
                  </a:lnTo>
                  <a:lnTo>
                    <a:pt x="148" y="2"/>
                  </a:lnTo>
                  <a:lnTo>
                    <a:pt x="140" y="0"/>
                  </a:lnTo>
                  <a:lnTo>
                    <a:pt x="130" y="0"/>
                  </a:lnTo>
                  <a:lnTo>
                    <a:pt x="120" y="1"/>
                  </a:lnTo>
                  <a:lnTo>
                    <a:pt x="120" y="1"/>
                  </a:lnTo>
                  <a:lnTo>
                    <a:pt x="113" y="3"/>
                  </a:lnTo>
                  <a:lnTo>
                    <a:pt x="108" y="8"/>
                  </a:lnTo>
                  <a:lnTo>
                    <a:pt x="102" y="13"/>
                  </a:lnTo>
                  <a:lnTo>
                    <a:pt x="98" y="20"/>
                  </a:lnTo>
                  <a:lnTo>
                    <a:pt x="94" y="28"/>
                  </a:lnTo>
                  <a:lnTo>
                    <a:pt x="91" y="37"/>
                  </a:lnTo>
                  <a:lnTo>
                    <a:pt x="89" y="47"/>
                  </a:lnTo>
                  <a:lnTo>
                    <a:pt x="86" y="57"/>
                  </a:lnTo>
                  <a:lnTo>
                    <a:pt x="83" y="81"/>
                  </a:lnTo>
                  <a:lnTo>
                    <a:pt x="82" y="105"/>
                  </a:lnTo>
                  <a:lnTo>
                    <a:pt x="81" y="130"/>
                  </a:lnTo>
                  <a:lnTo>
                    <a:pt x="82" y="154"/>
                  </a:lnTo>
                  <a:lnTo>
                    <a:pt x="82" y="154"/>
                  </a:lnTo>
                  <a:lnTo>
                    <a:pt x="83" y="181"/>
                  </a:lnTo>
                  <a:lnTo>
                    <a:pt x="85" y="202"/>
                  </a:lnTo>
                  <a:lnTo>
                    <a:pt x="86" y="223"/>
                  </a:lnTo>
                  <a:lnTo>
                    <a:pt x="86" y="223"/>
                  </a:lnTo>
                  <a:lnTo>
                    <a:pt x="60" y="226"/>
                  </a:lnTo>
                  <a:lnTo>
                    <a:pt x="32" y="229"/>
                  </a:lnTo>
                  <a:lnTo>
                    <a:pt x="0" y="236"/>
                  </a:lnTo>
                  <a:lnTo>
                    <a:pt x="0" y="236"/>
                  </a:lnTo>
                  <a:lnTo>
                    <a:pt x="8" y="245"/>
                  </a:lnTo>
                  <a:lnTo>
                    <a:pt x="16" y="256"/>
                  </a:lnTo>
                  <a:lnTo>
                    <a:pt x="21" y="267"/>
                  </a:lnTo>
                  <a:lnTo>
                    <a:pt x="26" y="279"/>
                  </a:lnTo>
                  <a:lnTo>
                    <a:pt x="30" y="292"/>
                  </a:lnTo>
                  <a:lnTo>
                    <a:pt x="33" y="304"/>
                  </a:lnTo>
                  <a:lnTo>
                    <a:pt x="34" y="317"/>
                  </a:lnTo>
                  <a:lnTo>
                    <a:pt x="34" y="330"/>
                  </a:lnTo>
                  <a:lnTo>
                    <a:pt x="34" y="330"/>
                  </a:lnTo>
                  <a:lnTo>
                    <a:pt x="54" y="327"/>
                  </a:lnTo>
                  <a:lnTo>
                    <a:pt x="76" y="324"/>
                  </a:lnTo>
                  <a:lnTo>
                    <a:pt x="100" y="319"/>
                  </a:lnTo>
                  <a:lnTo>
                    <a:pt x="125" y="312"/>
                  </a:lnTo>
                  <a:lnTo>
                    <a:pt x="125" y="312"/>
                  </a:lnTo>
                  <a:lnTo>
                    <a:pt x="135" y="308"/>
                  </a:lnTo>
                  <a:lnTo>
                    <a:pt x="144" y="304"/>
                  </a:lnTo>
                  <a:lnTo>
                    <a:pt x="152" y="297"/>
                  </a:lnTo>
                  <a:lnTo>
                    <a:pt x="158" y="290"/>
                  </a:lnTo>
                  <a:lnTo>
                    <a:pt x="164" y="281"/>
                  </a:lnTo>
                  <a:lnTo>
                    <a:pt x="169" y="272"/>
                  </a:lnTo>
                  <a:lnTo>
                    <a:pt x="174" y="263"/>
                  </a:lnTo>
                  <a:lnTo>
                    <a:pt x="178" y="252"/>
                  </a:lnTo>
                  <a:lnTo>
                    <a:pt x="182" y="241"/>
                  </a:lnTo>
                  <a:lnTo>
                    <a:pt x="185" y="229"/>
                  </a:lnTo>
                  <a:lnTo>
                    <a:pt x="189" y="205"/>
                  </a:lnTo>
                  <a:lnTo>
                    <a:pt x="192" y="181"/>
                  </a:lnTo>
                  <a:lnTo>
                    <a:pt x="192" y="157"/>
                  </a:lnTo>
                  <a:lnTo>
                    <a:pt x="192" y="157"/>
                  </a:lnTo>
                  <a:lnTo>
                    <a:pt x="192" y="122"/>
                  </a:lnTo>
                  <a:lnTo>
                    <a:pt x="190" y="94"/>
                  </a:lnTo>
                  <a:lnTo>
                    <a:pt x="187" y="67"/>
                  </a:lnTo>
                  <a:lnTo>
                    <a:pt x="187" y="67"/>
                  </a:lnTo>
                  <a:close/>
                </a:path>
              </a:pathLst>
            </a:custGeom>
            <a:solidFill>
              <a:srgbClr val="0A1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Freeform 1093"/>
            <p:cNvSpPr>
              <a:spLocks/>
            </p:cNvSpPr>
            <p:nvPr/>
          </p:nvSpPr>
          <p:spPr bwMode="auto">
            <a:xfrm flipH="1">
              <a:off x="9426438" y="1343070"/>
              <a:ext cx="56180" cy="87362"/>
            </a:xfrm>
            <a:custGeom>
              <a:avLst/>
              <a:gdLst>
                <a:gd name="T0" fmla="*/ 21 w 55"/>
                <a:gd name="T1" fmla="*/ 0 h 95"/>
                <a:gd name="T2" fmla="*/ 21 w 55"/>
                <a:gd name="T3" fmla="*/ 0 h 95"/>
                <a:gd name="T4" fmla="*/ 0 w 55"/>
                <a:gd name="T5" fmla="*/ 6 h 95"/>
                <a:gd name="T6" fmla="*/ 0 w 55"/>
                <a:gd name="T7" fmla="*/ 6 h 95"/>
                <a:gd name="T8" fmla="*/ 11 w 55"/>
                <a:gd name="T9" fmla="*/ 15 h 95"/>
                <a:gd name="T10" fmla="*/ 20 w 55"/>
                <a:gd name="T11" fmla="*/ 24 h 95"/>
                <a:gd name="T12" fmla="*/ 27 w 55"/>
                <a:gd name="T13" fmla="*/ 34 h 95"/>
                <a:gd name="T14" fmla="*/ 32 w 55"/>
                <a:gd name="T15" fmla="*/ 46 h 95"/>
                <a:gd name="T16" fmla="*/ 37 w 55"/>
                <a:gd name="T17" fmla="*/ 57 h 95"/>
                <a:gd name="T18" fmla="*/ 39 w 55"/>
                <a:gd name="T19" fmla="*/ 69 h 95"/>
                <a:gd name="T20" fmla="*/ 41 w 55"/>
                <a:gd name="T21" fmla="*/ 82 h 95"/>
                <a:gd name="T22" fmla="*/ 41 w 55"/>
                <a:gd name="T23" fmla="*/ 95 h 95"/>
                <a:gd name="T24" fmla="*/ 41 w 55"/>
                <a:gd name="T25" fmla="*/ 95 h 95"/>
                <a:gd name="T26" fmla="*/ 55 w 55"/>
                <a:gd name="T27" fmla="*/ 94 h 95"/>
                <a:gd name="T28" fmla="*/ 55 w 55"/>
                <a:gd name="T29" fmla="*/ 94 h 95"/>
                <a:gd name="T30" fmla="*/ 55 w 55"/>
                <a:gd name="T31" fmla="*/ 81 h 95"/>
                <a:gd name="T32" fmla="*/ 54 w 55"/>
                <a:gd name="T33" fmla="*/ 68 h 95"/>
                <a:gd name="T34" fmla="*/ 51 w 55"/>
                <a:gd name="T35" fmla="*/ 56 h 95"/>
                <a:gd name="T36" fmla="*/ 47 w 55"/>
                <a:gd name="T37" fmla="*/ 43 h 95"/>
                <a:gd name="T38" fmla="*/ 42 w 55"/>
                <a:gd name="T39" fmla="*/ 31 h 95"/>
                <a:gd name="T40" fmla="*/ 37 w 55"/>
                <a:gd name="T41" fmla="*/ 20 h 95"/>
                <a:gd name="T42" fmla="*/ 29 w 55"/>
                <a:gd name="T43" fmla="*/ 9 h 95"/>
                <a:gd name="T44" fmla="*/ 21 w 55"/>
                <a:gd name="T45" fmla="*/ 0 h 95"/>
                <a:gd name="T46" fmla="*/ 21 w 55"/>
                <a:gd name="T47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5" h="95">
                  <a:moveTo>
                    <a:pt x="21" y="0"/>
                  </a:moveTo>
                  <a:lnTo>
                    <a:pt x="21" y="0"/>
                  </a:lnTo>
                  <a:lnTo>
                    <a:pt x="0" y="6"/>
                  </a:lnTo>
                  <a:lnTo>
                    <a:pt x="0" y="6"/>
                  </a:lnTo>
                  <a:lnTo>
                    <a:pt x="11" y="15"/>
                  </a:lnTo>
                  <a:lnTo>
                    <a:pt x="20" y="24"/>
                  </a:lnTo>
                  <a:lnTo>
                    <a:pt x="27" y="34"/>
                  </a:lnTo>
                  <a:lnTo>
                    <a:pt x="32" y="46"/>
                  </a:lnTo>
                  <a:lnTo>
                    <a:pt x="37" y="57"/>
                  </a:lnTo>
                  <a:lnTo>
                    <a:pt x="39" y="69"/>
                  </a:lnTo>
                  <a:lnTo>
                    <a:pt x="41" y="82"/>
                  </a:lnTo>
                  <a:lnTo>
                    <a:pt x="41" y="95"/>
                  </a:lnTo>
                  <a:lnTo>
                    <a:pt x="41" y="95"/>
                  </a:lnTo>
                  <a:lnTo>
                    <a:pt x="55" y="94"/>
                  </a:lnTo>
                  <a:lnTo>
                    <a:pt x="55" y="94"/>
                  </a:lnTo>
                  <a:lnTo>
                    <a:pt x="55" y="81"/>
                  </a:lnTo>
                  <a:lnTo>
                    <a:pt x="54" y="68"/>
                  </a:lnTo>
                  <a:lnTo>
                    <a:pt x="51" y="56"/>
                  </a:lnTo>
                  <a:lnTo>
                    <a:pt x="47" y="43"/>
                  </a:lnTo>
                  <a:lnTo>
                    <a:pt x="42" y="31"/>
                  </a:lnTo>
                  <a:lnTo>
                    <a:pt x="37" y="20"/>
                  </a:lnTo>
                  <a:lnTo>
                    <a:pt x="29" y="9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DDEA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Freeform 1094"/>
            <p:cNvSpPr>
              <a:spLocks/>
            </p:cNvSpPr>
            <p:nvPr/>
          </p:nvSpPr>
          <p:spPr bwMode="auto">
            <a:xfrm flipH="1">
              <a:off x="9438923" y="1349310"/>
              <a:ext cx="56180" cy="81122"/>
            </a:xfrm>
            <a:custGeom>
              <a:avLst/>
              <a:gdLst>
                <a:gd name="T0" fmla="*/ 16 w 57"/>
                <a:gd name="T1" fmla="*/ 0 h 89"/>
                <a:gd name="T2" fmla="*/ 16 w 57"/>
                <a:gd name="T3" fmla="*/ 0 h 89"/>
                <a:gd name="T4" fmla="*/ 0 w 57"/>
                <a:gd name="T5" fmla="*/ 6 h 89"/>
                <a:gd name="T6" fmla="*/ 0 w 57"/>
                <a:gd name="T7" fmla="*/ 6 h 89"/>
                <a:gd name="T8" fmla="*/ 7 w 57"/>
                <a:gd name="T9" fmla="*/ 14 h 89"/>
                <a:gd name="T10" fmla="*/ 14 w 57"/>
                <a:gd name="T11" fmla="*/ 23 h 89"/>
                <a:gd name="T12" fmla="*/ 18 w 57"/>
                <a:gd name="T13" fmla="*/ 33 h 89"/>
                <a:gd name="T14" fmla="*/ 21 w 57"/>
                <a:gd name="T15" fmla="*/ 42 h 89"/>
                <a:gd name="T16" fmla="*/ 27 w 57"/>
                <a:gd name="T17" fmla="*/ 64 h 89"/>
                <a:gd name="T18" fmla="*/ 33 w 57"/>
                <a:gd name="T19" fmla="*/ 88 h 89"/>
                <a:gd name="T20" fmla="*/ 33 w 57"/>
                <a:gd name="T21" fmla="*/ 88 h 89"/>
                <a:gd name="T22" fmla="*/ 45 w 57"/>
                <a:gd name="T23" fmla="*/ 88 h 89"/>
                <a:gd name="T24" fmla="*/ 57 w 57"/>
                <a:gd name="T25" fmla="*/ 89 h 89"/>
                <a:gd name="T26" fmla="*/ 57 w 57"/>
                <a:gd name="T27" fmla="*/ 89 h 89"/>
                <a:gd name="T28" fmla="*/ 57 w 57"/>
                <a:gd name="T29" fmla="*/ 76 h 89"/>
                <a:gd name="T30" fmla="*/ 55 w 57"/>
                <a:gd name="T31" fmla="*/ 63 h 89"/>
                <a:gd name="T32" fmla="*/ 53 w 57"/>
                <a:gd name="T33" fmla="*/ 51 h 89"/>
                <a:gd name="T34" fmla="*/ 48 w 57"/>
                <a:gd name="T35" fmla="*/ 40 h 89"/>
                <a:gd name="T36" fmla="*/ 43 w 57"/>
                <a:gd name="T37" fmla="*/ 28 h 89"/>
                <a:gd name="T38" fmla="*/ 36 w 57"/>
                <a:gd name="T39" fmla="*/ 18 h 89"/>
                <a:gd name="T40" fmla="*/ 27 w 57"/>
                <a:gd name="T41" fmla="*/ 9 h 89"/>
                <a:gd name="T42" fmla="*/ 16 w 57"/>
                <a:gd name="T43" fmla="*/ 0 h 89"/>
                <a:gd name="T44" fmla="*/ 16 w 57"/>
                <a:gd name="T4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7" h="89">
                  <a:moveTo>
                    <a:pt x="16" y="0"/>
                  </a:moveTo>
                  <a:lnTo>
                    <a:pt x="16" y="0"/>
                  </a:lnTo>
                  <a:lnTo>
                    <a:pt x="0" y="6"/>
                  </a:lnTo>
                  <a:lnTo>
                    <a:pt x="0" y="6"/>
                  </a:lnTo>
                  <a:lnTo>
                    <a:pt x="7" y="14"/>
                  </a:lnTo>
                  <a:lnTo>
                    <a:pt x="14" y="23"/>
                  </a:lnTo>
                  <a:lnTo>
                    <a:pt x="18" y="33"/>
                  </a:lnTo>
                  <a:lnTo>
                    <a:pt x="21" y="42"/>
                  </a:lnTo>
                  <a:lnTo>
                    <a:pt x="27" y="64"/>
                  </a:lnTo>
                  <a:lnTo>
                    <a:pt x="33" y="88"/>
                  </a:lnTo>
                  <a:lnTo>
                    <a:pt x="33" y="88"/>
                  </a:lnTo>
                  <a:lnTo>
                    <a:pt x="45" y="88"/>
                  </a:lnTo>
                  <a:lnTo>
                    <a:pt x="57" y="89"/>
                  </a:lnTo>
                  <a:lnTo>
                    <a:pt x="57" y="89"/>
                  </a:lnTo>
                  <a:lnTo>
                    <a:pt x="57" y="76"/>
                  </a:lnTo>
                  <a:lnTo>
                    <a:pt x="55" y="63"/>
                  </a:lnTo>
                  <a:lnTo>
                    <a:pt x="53" y="51"/>
                  </a:lnTo>
                  <a:lnTo>
                    <a:pt x="48" y="40"/>
                  </a:lnTo>
                  <a:lnTo>
                    <a:pt x="43" y="28"/>
                  </a:lnTo>
                  <a:lnTo>
                    <a:pt x="36" y="18"/>
                  </a:lnTo>
                  <a:lnTo>
                    <a:pt x="27" y="9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Freeform 1095"/>
            <p:cNvSpPr>
              <a:spLocks/>
            </p:cNvSpPr>
            <p:nvPr/>
          </p:nvSpPr>
          <p:spPr bwMode="auto">
            <a:xfrm flipH="1">
              <a:off x="9482618" y="1368030"/>
              <a:ext cx="137328" cy="68642"/>
            </a:xfrm>
            <a:custGeom>
              <a:avLst/>
              <a:gdLst>
                <a:gd name="T0" fmla="*/ 134 w 134"/>
                <a:gd name="T1" fmla="*/ 55 h 77"/>
                <a:gd name="T2" fmla="*/ 134 w 134"/>
                <a:gd name="T3" fmla="*/ 55 h 77"/>
                <a:gd name="T4" fmla="*/ 134 w 134"/>
                <a:gd name="T5" fmla="*/ 47 h 77"/>
                <a:gd name="T6" fmla="*/ 133 w 134"/>
                <a:gd name="T7" fmla="*/ 38 h 77"/>
                <a:gd name="T8" fmla="*/ 131 w 134"/>
                <a:gd name="T9" fmla="*/ 29 h 77"/>
                <a:gd name="T10" fmla="*/ 127 w 134"/>
                <a:gd name="T11" fmla="*/ 23 h 77"/>
                <a:gd name="T12" fmla="*/ 124 w 134"/>
                <a:gd name="T13" fmla="*/ 19 h 77"/>
                <a:gd name="T14" fmla="*/ 119 w 134"/>
                <a:gd name="T15" fmla="*/ 14 h 77"/>
                <a:gd name="T16" fmla="*/ 114 w 134"/>
                <a:gd name="T17" fmla="*/ 10 h 77"/>
                <a:gd name="T18" fmla="*/ 107 w 134"/>
                <a:gd name="T19" fmla="*/ 6 h 77"/>
                <a:gd name="T20" fmla="*/ 99 w 134"/>
                <a:gd name="T21" fmla="*/ 3 h 77"/>
                <a:gd name="T22" fmla="*/ 89 w 134"/>
                <a:gd name="T23" fmla="*/ 1 h 77"/>
                <a:gd name="T24" fmla="*/ 78 w 134"/>
                <a:gd name="T25" fmla="*/ 0 h 77"/>
                <a:gd name="T26" fmla="*/ 78 w 134"/>
                <a:gd name="T27" fmla="*/ 0 h 77"/>
                <a:gd name="T28" fmla="*/ 67 w 134"/>
                <a:gd name="T29" fmla="*/ 0 h 77"/>
                <a:gd name="T30" fmla="*/ 55 w 134"/>
                <a:gd name="T31" fmla="*/ 1 h 77"/>
                <a:gd name="T32" fmla="*/ 45 w 134"/>
                <a:gd name="T33" fmla="*/ 3 h 77"/>
                <a:gd name="T34" fmla="*/ 36 w 134"/>
                <a:gd name="T35" fmla="*/ 5 h 77"/>
                <a:gd name="T36" fmla="*/ 28 w 134"/>
                <a:gd name="T37" fmla="*/ 9 h 77"/>
                <a:gd name="T38" fmla="*/ 22 w 134"/>
                <a:gd name="T39" fmla="*/ 14 h 77"/>
                <a:gd name="T40" fmla="*/ 16 w 134"/>
                <a:gd name="T41" fmla="*/ 18 h 77"/>
                <a:gd name="T42" fmla="*/ 11 w 134"/>
                <a:gd name="T43" fmla="*/ 23 h 77"/>
                <a:gd name="T44" fmla="*/ 6 w 134"/>
                <a:gd name="T45" fmla="*/ 28 h 77"/>
                <a:gd name="T46" fmla="*/ 4 w 134"/>
                <a:gd name="T47" fmla="*/ 34 h 77"/>
                <a:gd name="T48" fmla="*/ 2 w 134"/>
                <a:gd name="T49" fmla="*/ 40 h 77"/>
                <a:gd name="T50" fmla="*/ 0 w 134"/>
                <a:gd name="T51" fmla="*/ 45 h 77"/>
                <a:gd name="T52" fmla="*/ 0 w 134"/>
                <a:gd name="T53" fmla="*/ 50 h 77"/>
                <a:gd name="T54" fmla="*/ 2 w 134"/>
                <a:gd name="T55" fmla="*/ 55 h 77"/>
                <a:gd name="T56" fmla="*/ 5 w 134"/>
                <a:gd name="T57" fmla="*/ 59 h 77"/>
                <a:gd name="T58" fmla="*/ 8 w 134"/>
                <a:gd name="T59" fmla="*/ 63 h 77"/>
                <a:gd name="T60" fmla="*/ 8 w 134"/>
                <a:gd name="T61" fmla="*/ 63 h 77"/>
                <a:gd name="T62" fmla="*/ 13 w 134"/>
                <a:gd name="T63" fmla="*/ 67 h 77"/>
                <a:gd name="T64" fmla="*/ 18 w 134"/>
                <a:gd name="T65" fmla="*/ 70 h 77"/>
                <a:gd name="T66" fmla="*/ 26 w 134"/>
                <a:gd name="T67" fmla="*/ 72 h 77"/>
                <a:gd name="T68" fmla="*/ 34 w 134"/>
                <a:gd name="T69" fmla="*/ 74 h 77"/>
                <a:gd name="T70" fmla="*/ 51 w 134"/>
                <a:gd name="T71" fmla="*/ 76 h 77"/>
                <a:gd name="T72" fmla="*/ 70 w 134"/>
                <a:gd name="T73" fmla="*/ 77 h 77"/>
                <a:gd name="T74" fmla="*/ 89 w 134"/>
                <a:gd name="T75" fmla="*/ 75 h 77"/>
                <a:gd name="T76" fmla="*/ 98 w 134"/>
                <a:gd name="T77" fmla="*/ 74 h 77"/>
                <a:gd name="T78" fmla="*/ 107 w 134"/>
                <a:gd name="T79" fmla="*/ 71 h 77"/>
                <a:gd name="T80" fmla="*/ 115 w 134"/>
                <a:gd name="T81" fmla="*/ 68 h 77"/>
                <a:gd name="T82" fmla="*/ 123 w 134"/>
                <a:gd name="T83" fmla="*/ 64 h 77"/>
                <a:gd name="T84" fmla="*/ 128 w 134"/>
                <a:gd name="T85" fmla="*/ 60 h 77"/>
                <a:gd name="T86" fmla="*/ 134 w 134"/>
                <a:gd name="T87" fmla="*/ 55 h 77"/>
                <a:gd name="T88" fmla="*/ 134 w 134"/>
                <a:gd name="T89" fmla="*/ 5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4" h="77">
                  <a:moveTo>
                    <a:pt x="134" y="55"/>
                  </a:moveTo>
                  <a:lnTo>
                    <a:pt x="134" y="55"/>
                  </a:lnTo>
                  <a:lnTo>
                    <a:pt x="134" y="47"/>
                  </a:lnTo>
                  <a:lnTo>
                    <a:pt x="133" y="38"/>
                  </a:lnTo>
                  <a:lnTo>
                    <a:pt x="131" y="29"/>
                  </a:lnTo>
                  <a:lnTo>
                    <a:pt x="127" y="23"/>
                  </a:lnTo>
                  <a:lnTo>
                    <a:pt x="124" y="19"/>
                  </a:lnTo>
                  <a:lnTo>
                    <a:pt x="119" y="14"/>
                  </a:lnTo>
                  <a:lnTo>
                    <a:pt x="114" y="10"/>
                  </a:lnTo>
                  <a:lnTo>
                    <a:pt x="107" y="6"/>
                  </a:lnTo>
                  <a:lnTo>
                    <a:pt x="99" y="3"/>
                  </a:lnTo>
                  <a:lnTo>
                    <a:pt x="89" y="1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67" y="0"/>
                  </a:lnTo>
                  <a:lnTo>
                    <a:pt x="55" y="1"/>
                  </a:lnTo>
                  <a:lnTo>
                    <a:pt x="45" y="3"/>
                  </a:lnTo>
                  <a:lnTo>
                    <a:pt x="36" y="5"/>
                  </a:lnTo>
                  <a:lnTo>
                    <a:pt x="28" y="9"/>
                  </a:lnTo>
                  <a:lnTo>
                    <a:pt x="22" y="14"/>
                  </a:lnTo>
                  <a:lnTo>
                    <a:pt x="16" y="18"/>
                  </a:lnTo>
                  <a:lnTo>
                    <a:pt x="11" y="23"/>
                  </a:lnTo>
                  <a:lnTo>
                    <a:pt x="6" y="28"/>
                  </a:lnTo>
                  <a:lnTo>
                    <a:pt x="4" y="34"/>
                  </a:lnTo>
                  <a:lnTo>
                    <a:pt x="2" y="40"/>
                  </a:lnTo>
                  <a:lnTo>
                    <a:pt x="0" y="45"/>
                  </a:lnTo>
                  <a:lnTo>
                    <a:pt x="0" y="50"/>
                  </a:lnTo>
                  <a:lnTo>
                    <a:pt x="2" y="55"/>
                  </a:lnTo>
                  <a:lnTo>
                    <a:pt x="5" y="59"/>
                  </a:lnTo>
                  <a:lnTo>
                    <a:pt x="8" y="63"/>
                  </a:lnTo>
                  <a:lnTo>
                    <a:pt x="8" y="63"/>
                  </a:lnTo>
                  <a:lnTo>
                    <a:pt x="13" y="67"/>
                  </a:lnTo>
                  <a:lnTo>
                    <a:pt x="18" y="70"/>
                  </a:lnTo>
                  <a:lnTo>
                    <a:pt x="26" y="72"/>
                  </a:lnTo>
                  <a:lnTo>
                    <a:pt x="34" y="74"/>
                  </a:lnTo>
                  <a:lnTo>
                    <a:pt x="51" y="76"/>
                  </a:lnTo>
                  <a:lnTo>
                    <a:pt x="70" y="77"/>
                  </a:lnTo>
                  <a:lnTo>
                    <a:pt x="89" y="75"/>
                  </a:lnTo>
                  <a:lnTo>
                    <a:pt x="98" y="74"/>
                  </a:lnTo>
                  <a:lnTo>
                    <a:pt x="107" y="71"/>
                  </a:lnTo>
                  <a:lnTo>
                    <a:pt x="115" y="68"/>
                  </a:lnTo>
                  <a:lnTo>
                    <a:pt x="123" y="64"/>
                  </a:lnTo>
                  <a:lnTo>
                    <a:pt x="128" y="60"/>
                  </a:lnTo>
                  <a:lnTo>
                    <a:pt x="134" y="55"/>
                  </a:lnTo>
                  <a:lnTo>
                    <a:pt x="134" y="55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Freeform 1096"/>
            <p:cNvSpPr>
              <a:spLocks/>
            </p:cNvSpPr>
            <p:nvPr/>
          </p:nvSpPr>
          <p:spPr bwMode="auto">
            <a:xfrm flipH="1">
              <a:off x="9707337" y="1243227"/>
              <a:ext cx="68664" cy="68642"/>
            </a:xfrm>
            <a:custGeom>
              <a:avLst/>
              <a:gdLst>
                <a:gd name="T0" fmla="*/ 2 w 66"/>
                <a:gd name="T1" fmla="*/ 25 h 81"/>
                <a:gd name="T2" fmla="*/ 2 w 66"/>
                <a:gd name="T3" fmla="*/ 25 h 81"/>
                <a:gd name="T4" fmla="*/ 0 w 66"/>
                <a:gd name="T5" fmla="*/ 30 h 81"/>
                <a:gd name="T6" fmla="*/ 0 w 66"/>
                <a:gd name="T7" fmla="*/ 34 h 81"/>
                <a:gd name="T8" fmla="*/ 0 w 66"/>
                <a:gd name="T9" fmla="*/ 39 h 81"/>
                <a:gd name="T10" fmla="*/ 0 w 66"/>
                <a:gd name="T11" fmla="*/ 44 h 81"/>
                <a:gd name="T12" fmla="*/ 2 w 66"/>
                <a:gd name="T13" fmla="*/ 48 h 81"/>
                <a:gd name="T14" fmla="*/ 4 w 66"/>
                <a:gd name="T15" fmla="*/ 52 h 81"/>
                <a:gd name="T16" fmla="*/ 7 w 66"/>
                <a:gd name="T17" fmla="*/ 57 h 81"/>
                <a:gd name="T18" fmla="*/ 11 w 66"/>
                <a:gd name="T19" fmla="*/ 61 h 81"/>
                <a:gd name="T20" fmla="*/ 20 w 66"/>
                <a:gd name="T21" fmla="*/ 67 h 81"/>
                <a:gd name="T22" fmla="*/ 32 w 66"/>
                <a:gd name="T23" fmla="*/ 74 h 81"/>
                <a:gd name="T24" fmla="*/ 48 w 66"/>
                <a:gd name="T25" fmla="*/ 79 h 81"/>
                <a:gd name="T26" fmla="*/ 66 w 66"/>
                <a:gd name="T27" fmla="*/ 81 h 81"/>
                <a:gd name="T28" fmla="*/ 66 w 66"/>
                <a:gd name="T29" fmla="*/ 81 h 81"/>
                <a:gd name="T30" fmla="*/ 61 w 66"/>
                <a:gd name="T31" fmla="*/ 59 h 81"/>
                <a:gd name="T32" fmla="*/ 55 w 66"/>
                <a:gd name="T33" fmla="*/ 37 h 81"/>
                <a:gd name="T34" fmla="*/ 52 w 66"/>
                <a:gd name="T35" fmla="*/ 27 h 81"/>
                <a:gd name="T36" fmla="*/ 46 w 66"/>
                <a:gd name="T37" fmla="*/ 18 h 81"/>
                <a:gd name="T38" fmla="*/ 40 w 66"/>
                <a:gd name="T39" fmla="*/ 8 h 81"/>
                <a:gd name="T40" fmla="*/ 34 w 66"/>
                <a:gd name="T41" fmla="*/ 0 h 81"/>
                <a:gd name="T42" fmla="*/ 34 w 66"/>
                <a:gd name="T43" fmla="*/ 0 h 81"/>
                <a:gd name="T44" fmla="*/ 22 w 66"/>
                <a:gd name="T45" fmla="*/ 6 h 81"/>
                <a:gd name="T46" fmla="*/ 13 w 66"/>
                <a:gd name="T47" fmla="*/ 11 h 81"/>
                <a:gd name="T48" fmla="*/ 6 w 66"/>
                <a:gd name="T49" fmla="*/ 18 h 81"/>
                <a:gd name="T50" fmla="*/ 3 w 66"/>
                <a:gd name="T51" fmla="*/ 21 h 81"/>
                <a:gd name="T52" fmla="*/ 2 w 66"/>
                <a:gd name="T53" fmla="*/ 25 h 81"/>
                <a:gd name="T54" fmla="*/ 2 w 66"/>
                <a:gd name="T55" fmla="*/ 25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66" h="81">
                  <a:moveTo>
                    <a:pt x="2" y="25"/>
                  </a:moveTo>
                  <a:lnTo>
                    <a:pt x="2" y="25"/>
                  </a:lnTo>
                  <a:lnTo>
                    <a:pt x="0" y="30"/>
                  </a:lnTo>
                  <a:lnTo>
                    <a:pt x="0" y="34"/>
                  </a:lnTo>
                  <a:lnTo>
                    <a:pt x="0" y="39"/>
                  </a:lnTo>
                  <a:lnTo>
                    <a:pt x="0" y="44"/>
                  </a:lnTo>
                  <a:lnTo>
                    <a:pt x="2" y="48"/>
                  </a:lnTo>
                  <a:lnTo>
                    <a:pt x="4" y="52"/>
                  </a:lnTo>
                  <a:lnTo>
                    <a:pt x="7" y="57"/>
                  </a:lnTo>
                  <a:lnTo>
                    <a:pt x="11" y="61"/>
                  </a:lnTo>
                  <a:lnTo>
                    <a:pt x="20" y="67"/>
                  </a:lnTo>
                  <a:lnTo>
                    <a:pt x="32" y="74"/>
                  </a:lnTo>
                  <a:lnTo>
                    <a:pt x="48" y="79"/>
                  </a:lnTo>
                  <a:lnTo>
                    <a:pt x="66" y="81"/>
                  </a:lnTo>
                  <a:lnTo>
                    <a:pt x="66" y="81"/>
                  </a:lnTo>
                  <a:lnTo>
                    <a:pt x="61" y="59"/>
                  </a:lnTo>
                  <a:lnTo>
                    <a:pt x="55" y="37"/>
                  </a:lnTo>
                  <a:lnTo>
                    <a:pt x="52" y="27"/>
                  </a:lnTo>
                  <a:lnTo>
                    <a:pt x="46" y="18"/>
                  </a:lnTo>
                  <a:lnTo>
                    <a:pt x="40" y="8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22" y="6"/>
                  </a:lnTo>
                  <a:lnTo>
                    <a:pt x="13" y="11"/>
                  </a:lnTo>
                  <a:lnTo>
                    <a:pt x="6" y="18"/>
                  </a:lnTo>
                  <a:lnTo>
                    <a:pt x="3" y="21"/>
                  </a:lnTo>
                  <a:lnTo>
                    <a:pt x="2" y="25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Freeform 1097"/>
            <p:cNvSpPr>
              <a:spLocks/>
            </p:cNvSpPr>
            <p:nvPr/>
          </p:nvSpPr>
          <p:spPr bwMode="auto">
            <a:xfrm flipH="1">
              <a:off x="9557524" y="1218267"/>
              <a:ext cx="143571" cy="99843"/>
            </a:xfrm>
            <a:custGeom>
              <a:avLst/>
              <a:gdLst>
                <a:gd name="T0" fmla="*/ 107 w 138"/>
                <a:gd name="T1" fmla="*/ 23 h 106"/>
                <a:gd name="T2" fmla="*/ 107 w 138"/>
                <a:gd name="T3" fmla="*/ 23 h 106"/>
                <a:gd name="T4" fmla="*/ 122 w 138"/>
                <a:gd name="T5" fmla="*/ 54 h 106"/>
                <a:gd name="T6" fmla="*/ 138 w 138"/>
                <a:gd name="T7" fmla="*/ 84 h 106"/>
                <a:gd name="T8" fmla="*/ 138 w 138"/>
                <a:gd name="T9" fmla="*/ 84 h 106"/>
                <a:gd name="T10" fmla="*/ 131 w 138"/>
                <a:gd name="T11" fmla="*/ 86 h 106"/>
                <a:gd name="T12" fmla="*/ 125 w 138"/>
                <a:gd name="T13" fmla="*/ 89 h 106"/>
                <a:gd name="T14" fmla="*/ 125 w 138"/>
                <a:gd name="T15" fmla="*/ 89 h 106"/>
                <a:gd name="T16" fmla="*/ 99 w 138"/>
                <a:gd name="T17" fmla="*/ 96 h 106"/>
                <a:gd name="T18" fmla="*/ 76 w 138"/>
                <a:gd name="T19" fmla="*/ 101 h 106"/>
                <a:gd name="T20" fmla="*/ 53 w 138"/>
                <a:gd name="T21" fmla="*/ 104 h 106"/>
                <a:gd name="T22" fmla="*/ 33 w 138"/>
                <a:gd name="T23" fmla="*/ 106 h 106"/>
                <a:gd name="T24" fmla="*/ 33 w 138"/>
                <a:gd name="T25" fmla="*/ 106 h 106"/>
                <a:gd name="T26" fmla="*/ 33 w 138"/>
                <a:gd name="T27" fmla="*/ 93 h 106"/>
                <a:gd name="T28" fmla="*/ 32 w 138"/>
                <a:gd name="T29" fmla="*/ 81 h 106"/>
                <a:gd name="T30" fmla="*/ 30 w 138"/>
                <a:gd name="T31" fmla="*/ 69 h 106"/>
                <a:gd name="T32" fmla="*/ 27 w 138"/>
                <a:gd name="T33" fmla="*/ 56 h 106"/>
                <a:gd name="T34" fmla="*/ 21 w 138"/>
                <a:gd name="T35" fmla="*/ 44 h 106"/>
                <a:gd name="T36" fmla="*/ 15 w 138"/>
                <a:gd name="T37" fmla="*/ 33 h 106"/>
                <a:gd name="T38" fmla="*/ 7 w 138"/>
                <a:gd name="T39" fmla="*/ 22 h 106"/>
                <a:gd name="T40" fmla="*/ 0 w 138"/>
                <a:gd name="T41" fmla="*/ 12 h 106"/>
                <a:gd name="T42" fmla="*/ 0 w 138"/>
                <a:gd name="T43" fmla="*/ 12 h 106"/>
                <a:gd name="T44" fmla="*/ 21 w 138"/>
                <a:gd name="T45" fmla="*/ 8 h 106"/>
                <a:gd name="T46" fmla="*/ 41 w 138"/>
                <a:gd name="T47" fmla="*/ 4 h 106"/>
                <a:gd name="T48" fmla="*/ 74 w 138"/>
                <a:gd name="T49" fmla="*/ 0 h 106"/>
                <a:gd name="T50" fmla="*/ 74 w 138"/>
                <a:gd name="T51" fmla="*/ 0 h 106"/>
                <a:gd name="T52" fmla="*/ 107 w 138"/>
                <a:gd name="T53" fmla="*/ 23 h 106"/>
                <a:gd name="T54" fmla="*/ 107 w 138"/>
                <a:gd name="T55" fmla="*/ 2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8" h="106">
                  <a:moveTo>
                    <a:pt x="107" y="23"/>
                  </a:moveTo>
                  <a:lnTo>
                    <a:pt x="107" y="23"/>
                  </a:lnTo>
                  <a:lnTo>
                    <a:pt x="122" y="54"/>
                  </a:lnTo>
                  <a:lnTo>
                    <a:pt x="138" y="84"/>
                  </a:lnTo>
                  <a:lnTo>
                    <a:pt x="138" y="84"/>
                  </a:lnTo>
                  <a:lnTo>
                    <a:pt x="131" y="86"/>
                  </a:lnTo>
                  <a:lnTo>
                    <a:pt x="125" y="89"/>
                  </a:lnTo>
                  <a:lnTo>
                    <a:pt x="125" y="89"/>
                  </a:lnTo>
                  <a:lnTo>
                    <a:pt x="99" y="96"/>
                  </a:lnTo>
                  <a:lnTo>
                    <a:pt x="76" y="101"/>
                  </a:lnTo>
                  <a:lnTo>
                    <a:pt x="53" y="104"/>
                  </a:lnTo>
                  <a:lnTo>
                    <a:pt x="33" y="106"/>
                  </a:lnTo>
                  <a:lnTo>
                    <a:pt x="33" y="106"/>
                  </a:lnTo>
                  <a:lnTo>
                    <a:pt x="33" y="93"/>
                  </a:lnTo>
                  <a:lnTo>
                    <a:pt x="32" y="81"/>
                  </a:lnTo>
                  <a:lnTo>
                    <a:pt x="30" y="69"/>
                  </a:lnTo>
                  <a:lnTo>
                    <a:pt x="27" y="56"/>
                  </a:lnTo>
                  <a:lnTo>
                    <a:pt x="21" y="44"/>
                  </a:lnTo>
                  <a:lnTo>
                    <a:pt x="15" y="33"/>
                  </a:lnTo>
                  <a:lnTo>
                    <a:pt x="7" y="2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1" y="8"/>
                  </a:lnTo>
                  <a:lnTo>
                    <a:pt x="41" y="4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107" y="23"/>
                  </a:lnTo>
                  <a:lnTo>
                    <a:pt x="107" y="23"/>
                  </a:lnTo>
                  <a:close/>
                </a:path>
              </a:pathLst>
            </a:custGeom>
            <a:solidFill>
              <a:srgbClr val="0A1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" name="Freeform 1098"/>
            <p:cNvSpPr>
              <a:spLocks/>
            </p:cNvSpPr>
            <p:nvPr/>
          </p:nvSpPr>
          <p:spPr bwMode="auto">
            <a:xfrm flipH="1">
              <a:off x="9669884" y="1230747"/>
              <a:ext cx="56180" cy="87362"/>
            </a:xfrm>
            <a:custGeom>
              <a:avLst/>
              <a:gdLst>
                <a:gd name="T0" fmla="*/ 22 w 55"/>
                <a:gd name="T1" fmla="*/ 0 h 94"/>
                <a:gd name="T2" fmla="*/ 22 w 55"/>
                <a:gd name="T3" fmla="*/ 0 h 94"/>
                <a:gd name="T4" fmla="*/ 0 w 55"/>
                <a:gd name="T5" fmla="*/ 6 h 94"/>
                <a:gd name="T6" fmla="*/ 0 w 55"/>
                <a:gd name="T7" fmla="*/ 6 h 94"/>
                <a:gd name="T8" fmla="*/ 12 w 55"/>
                <a:gd name="T9" fmla="*/ 16 h 94"/>
                <a:gd name="T10" fmla="*/ 21 w 55"/>
                <a:gd name="T11" fmla="*/ 25 h 94"/>
                <a:gd name="T12" fmla="*/ 27 w 55"/>
                <a:gd name="T13" fmla="*/ 35 h 94"/>
                <a:gd name="T14" fmla="*/ 33 w 55"/>
                <a:gd name="T15" fmla="*/ 46 h 94"/>
                <a:gd name="T16" fmla="*/ 37 w 55"/>
                <a:gd name="T17" fmla="*/ 58 h 94"/>
                <a:gd name="T18" fmla="*/ 40 w 55"/>
                <a:gd name="T19" fmla="*/ 70 h 94"/>
                <a:gd name="T20" fmla="*/ 42 w 55"/>
                <a:gd name="T21" fmla="*/ 83 h 94"/>
                <a:gd name="T22" fmla="*/ 42 w 55"/>
                <a:gd name="T23" fmla="*/ 94 h 94"/>
                <a:gd name="T24" fmla="*/ 42 w 55"/>
                <a:gd name="T25" fmla="*/ 94 h 94"/>
                <a:gd name="T26" fmla="*/ 55 w 55"/>
                <a:gd name="T27" fmla="*/ 94 h 94"/>
                <a:gd name="T28" fmla="*/ 55 w 55"/>
                <a:gd name="T29" fmla="*/ 94 h 94"/>
                <a:gd name="T30" fmla="*/ 55 w 55"/>
                <a:gd name="T31" fmla="*/ 81 h 94"/>
                <a:gd name="T32" fmla="*/ 54 w 55"/>
                <a:gd name="T33" fmla="*/ 69 h 94"/>
                <a:gd name="T34" fmla="*/ 52 w 55"/>
                <a:gd name="T35" fmla="*/ 57 h 94"/>
                <a:gd name="T36" fmla="*/ 49 w 55"/>
                <a:gd name="T37" fmla="*/ 44 h 94"/>
                <a:gd name="T38" fmla="*/ 43 w 55"/>
                <a:gd name="T39" fmla="*/ 32 h 94"/>
                <a:gd name="T40" fmla="*/ 37 w 55"/>
                <a:gd name="T41" fmla="*/ 21 h 94"/>
                <a:gd name="T42" fmla="*/ 29 w 55"/>
                <a:gd name="T43" fmla="*/ 10 h 94"/>
                <a:gd name="T44" fmla="*/ 22 w 55"/>
                <a:gd name="T45" fmla="*/ 0 h 94"/>
                <a:gd name="T46" fmla="*/ 22 w 55"/>
                <a:gd name="T47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5" h="94">
                  <a:moveTo>
                    <a:pt x="22" y="0"/>
                  </a:moveTo>
                  <a:lnTo>
                    <a:pt x="22" y="0"/>
                  </a:lnTo>
                  <a:lnTo>
                    <a:pt x="0" y="6"/>
                  </a:lnTo>
                  <a:lnTo>
                    <a:pt x="0" y="6"/>
                  </a:lnTo>
                  <a:lnTo>
                    <a:pt x="12" y="16"/>
                  </a:lnTo>
                  <a:lnTo>
                    <a:pt x="21" y="25"/>
                  </a:lnTo>
                  <a:lnTo>
                    <a:pt x="27" y="35"/>
                  </a:lnTo>
                  <a:lnTo>
                    <a:pt x="33" y="46"/>
                  </a:lnTo>
                  <a:lnTo>
                    <a:pt x="37" y="58"/>
                  </a:lnTo>
                  <a:lnTo>
                    <a:pt x="40" y="70"/>
                  </a:lnTo>
                  <a:lnTo>
                    <a:pt x="42" y="83"/>
                  </a:lnTo>
                  <a:lnTo>
                    <a:pt x="42" y="94"/>
                  </a:lnTo>
                  <a:lnTo>
                    <a:pt x="42" y="94"/>
                  </a:lnTo>
                  <a:lnTo>
                    <a:pt x="55" y="94"/>
                  </a:lnTo>
                  <a:lnTo>
                    <a:pt x="55" y="94"/>
                  </a:lnTo>
                  <a:lnTo>
                    <a:pt x="55" y="81"/>
                  </a:lnTo>
                  <a:lnTo>
                    <a:pt x="54" y="69"/>
                  </a:lnTo>
                  <a:lnTo>
                    <a:pt x="52" y="57"/>
                  </a:lnTo>
                  <a:lnTo>
                    <a:pt x="49" y="44"/>
                  </a:lnTo>
                  <a:lnTo>
                    <a:pt x="43" y="32"/>
                  </a:lnTo>
                  <a:lnTo>
                    <a:pt x="37" y="21"/>
                  </a:lnTo>
                  <a:lnTo>
                    <a:pt x="29" y="10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DDEA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" name="Freeform 1099"/>
            <p:cNvSpPr>
              <a:spLocks/>
            </p:cNvSpPr>
            <p:nvPr/>
          </p:nvSpPr>
          <p:spPr bwMode="auto">
            <a:xfrm flipH="1">
              <a:off x="9682368" y="1236987"/>
              <a:ext cx="62422" cy="81122"/>
            </a:xfrm>
            <a:custGeom>
              <a:avLst/>
              <a:gdLst>
                <a:gd name="T0" fmla="*/ 15 w 57"/>
                <a:gd name="T1" fmla="*/ 0 h 88"/>
                <a:gd name="T2" fmla="*/ 15 w 57"/>
                <a:gd name="T3" fmla="*/ 0 h 88"/>
                <a:gd name="T4" fmla="*/ 0 w 57"/>
                <a:gd name="T5" fmla="*/ 6 h 88"/>
                <a:gd name="T6" fmla="*/ 0 w 57"/>
                <a:gd name="T7" fmla="*/ 6 h 88"/>
                <a:gd name="T8" fmla="*/ 6 w 57"/>
                <a:gd name="T9" fmla="*/ 14 h 88"/>
                <a:gd name="T10" fmla="*/ 12 w 57"/>
                <a:gd name="T11" fmla="*/ 24 h 88"/>
                <a:gd name="T12" fmla="*/ 18 w 57"/>
                <a:gd name="T13" fmla="*/ 33 h 88"/>
                <a:gd name="T14" fmla="*/ 21 w 57"/>
                <a:gd name="T15" fmla="*/ 43 h 88"/>
                <a:gd name="T16" fmla="*/ 27 w 57"/>
                <a:gd name="T17" fmla="*/ 65 h 88"/>
                <a:gd name="T18" fmla="*/ 32 w 57"/>
                <a:gd name="T19" fmla="*/ 87 h 88"/>
                <a:gd name="T20" fmla="*/ 32 w 57"/>
                <a:gd name="T21" fmla="*/ 87 h 88"/>
                <a:gd name="T22" fmla="*/ 44 w 57"/>
                <a:gd name="T23" fmla="*/ 88 h 88"/>
                <a:gd name="T24" fmla="*/ 57 w 57"/>
                <a:gd name="T25" fmla="*/ 88 h 88"/>
                <a:gd name="T26" fmla="*/ 57 w 57"/>
                <a:gd name="T27" fmla="*/ 88 h 88"/>
                <a:gd name="T28" fmla="*/ 57 w 57"/>
                <a:gd name="T29" fmla="*/ 77 h 88"/>
                <a:gd name="T30" fmla="*/ 55 w 57"/>
                <a:gd name="T31" fmla="*/ 64 h 88"/>
                <a:gd name="T32" fmla="*/ 52 w 57"/>
                <a:gd name="T33" fmla="*/ 52 h 88"/>
                <a:gd name="T34" fmla="*/ 48 w 57"/>
                <a:gd name="T35" fmla="*/ 40 h 88"/>
                <a:gd name="T36" fmla="*/ 42 w 57"/>
                <a:gd name="T37" fmla="*/ 29 h 88"/>
                <a:gd name="T38" fmla="*/ 36 w 57"/>
                <a:gd name="T39" fmla="*/ 19 h 88"/>
                <a:gd name="T40" fmla="*/ 27 w 57"/>
                <a:gd name="T41" fmla="*/ 10 h 88"/>
                <a:gd name="T42" fmla="*/ 15 w 57"/>
                <a:gd name="T43" fmla="*/ 0 h 88"/>
                <a:gd name="T44" fmla="*/ 15 w 57"/>
                <a:gd name="T45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7" h="88">
                  <a:moveTo>
                    <a:pt x="15" y="0"/>
                  </a:moveTo>
                  <a:lnTo>
                    <a:pt x="15" y="0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14"/>
                  </a:lnTo>
                  <a:lnTo>
                    <a:pt x="12" y="24"/>
                  </a:lnTo>
                  <a:lnTo>
                    <a:pt x="18" y="33"/>
                  </a:lnTo>
                  <a:lnTo>
                    <a:pt x="21" y="43"/>
                  </a:lnTo>
                  <a:lnTo>
                    <a:pt x="27" y="65"/>
                  </a:lnTo>
                  <a:lnTo>
                    <a:pt x="32" y="87"/>
                  </a:lnTo>
                  <a:lnTo>
                    <a:pt x="32" y="87"/>
                  </a:lnTo>
                  <a:lnTo>
                    <a:pt x="44" y="88"/>
                  </a:lnTo>
                  <a:lnTo>
                    <a:pt x="57" y="88"/>
                  </a:lnTo>
                  <a:lnTo>
                    <a:pt x="57" y="88"/>
                  </a:lnTo>
                  <a:lnTo>
                    <a:pt x="57" y="77"/>
                  </a:lnTo>
                  <a:lnTo>
                    <a:pt x="55" y="64"/>
                  </a:lnTo>
                  <a:lnTo>
                    <a:pt x="52" y="52"/>
                  </a:lnTo>
                  <a:lnTo>
                    <a:pt x="48" y="40"/>
                  </a:lnTo>
                  <a:lnTo>
                    <a:pt x="42" y="29"/>
                  </a:lnTo>
                  <a:lnTo>
                    <a:pt x="36" y="19"/>
                  </a:lnTo>
                  <a:lnTo>
                    <a:pt x="27" y="10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Freeform 1100"/>
            <p:cNvSpPr>
              <a:spLocks/>
            </p:cNvSpPr>
            <p:nvPr/>
          </p:nvSpPr>
          <p:spPr bwMode="auto">
            <a:xfrm flipH="1">
              <a:off x="9726064" y="1255708"/>
              <a:ext cx="137328" cy="68642"/>
            </a:xfrm>
            <a:custGeom>
              <a:avLst/>
              <a:gdLst>
                <a:gd name="T0" fmla="*/ 134 w 134"/>
                <a:gd name="T1" fmla="*/ 55 h 78"/>
                <a:gd name="T2" fmla="*/ 134 w 134"/>
                <a:gd name="T3" fmla="*/ 55 h 78"/>
                <a:gd name="T4" fmla="*/ 134 w 134"/>
                <a:gd name="T5" fmla="*/ 48 h 78"/>
                <a:gd name="T6" fmla="*/ 133 w 134"/>
                <a:gd name="T7" fmla="*/ 39 h 78"/>
                <a:gd name="T8" fmla="*/ 130 w 134"/>
                <a:gd name="T9" fmla="*/ 30 h 78"/>
                <a:gd name="T10" fmla="*/ 128 w 134"/>
                <a:gd name="T11" fmla="*/ 24 h 78"/>
                <a:gd name="T12" fmla="*/ 124 w 134"/>
                <a:gd name="T13" fmla="*/ 20 h 78"/>
                <a:gd name="T14" fmla="*/ 120 w 134"/>
                <a:gd name="T15" fmla="*/ 14 h 78"/>
                <a:gd name="T16" fmla="*/ 114 w 134"/>
                <a:gd name="T17" fmla="*/ 10 h 78"/>
                <a:gd name="T18" fmla="*/ 108 w 134"/>
                <a:gd name="T19" fmla="*/ 7 h 78"/>
                <a:gd name="T20" fmla="*/ 99 w 134"/>
                <a:gd name="T21" fmla="*/ 4 h 78"/>
                <a:gd name="T22" fmla="*/ 90 w 134"/>
                <a:gd name="T23" fmla="*/ 1 h 78"/>
                <a:gd name="T24" fmla="*/ 78 w 134"/>
                <a:gd name="T25" fmla="*/ 0 h 78"/>
                <a:gd name="T26" fmla="*/ 78 w 134"/>
                <a:gd name="T27" fmla="*/ 0 h 78"/>
                <a:gd name="T28" fmla="*/ 66 w 134"/>
                <a:gd name="T29" fmla="*/ 0 h 78"/>
                <a:gd name="T30" fmla="*/ 56 w 134"/>
                <a:gd name="T31" fmla="*/ 1 h 78"/>
                <a:gd name="T32" fmla="*/ 46 w 134"/>
                <a:gd name="T33" fmla="*/ 3 h 78"/>
                <a:gd name="T34" fmla="*/ 37 w 134"/>
                <a:gd name="T35" fmla="*/ 6 h 78"/>
                <a:gd name="T36" fmla="*/ 29 w 134"/>
                <a:gd name="T37" fmla="*/ 9 h 78"/>
                <a:gd name="T38" fmla="*/ 21 w 134"/>
                <a:gd name="T39" fmla="*/ 13 h 78"/>
                <a:gd name="T40" fmla="*/ 16 w 134"/>
                <a:gd name="T41" fmla="*/ 19 h 78"/>
                <a:gd name="T42" fmla="*/ 10 w 134"/>
                <a:gd name="T43" fmla="*/ 23 h 78"/>
                <a:gd name="T44" fmla="*/ 7 w 134"/>
                <a:gd name="T45" fmla="*/ 28 h 78"/>
                <a:gd name="T46" fmla="*/ 3 w 134"/>
                <a:gd name="T47" fmla="*/ 34 h 78"/>
                <a:gd name="T48" fmla="*/ 1 w 134"/>
                <a:gd name="T49" fmla="*/ 39 h 78"/>
                <a:gd name="T50" fmla="*/ 0 w 134"/>
                <a:gd name="T51" fmla="*/ 45 h 78"/>
                <a:gd name="T52" fmla="*/ 1 w 134"/>
                <a:gd name="T53" fmla="*/ 50 h 78"/>
                <a:gd name="T54" fmla="*/ 2 w 134"/>
                <a:gd name="T55" fmla="*/ 55 h 78"/>
                <a:gd name="T56" fmla="*/ 4 w 134"/>
                <a:gd name="T57" fmla="*/ 60 h 78"/>
                <a:gd name="T58" fmla="*/ 8 w 134"/>
                <a:gd name="T59" fmla="*/ 64 h 78"/>
                <a:gd name="T60" fmla="*/ 8 w 134"/>
                <a:gd name="T61" fmla="*/ 64 h 78"/>
                <a:gd name="T62" fmla="*/ 13 w 134"/>
                <a:gd name="T63" fmla="*/ 67 h 78"/>
                <a:gd name="T64" fmla="*/ 19 w 134"/>
                <a:gd name="T65" fmla="*/ 71 h 78"/>
                <a:gd name="T66" fmla="*/ 26 w 134"/>
                <a:gd name="T67" fmla="*/ 73 h 78"/>
                <a:gd name="T68" fmla="*/ 33 w 134"/>
                <a:gd name="T69" fmla="*/ 75 h 78"/>
                <a:gd name="T70" fmla="*/ 51 w 134"/>
                <a:gd name="T71" fmla="*/ 77 h 78"/>
                <a:gd name="T72" fmla="*/ 71 w 134"/>
                <a:gd name="T73" fmla="*/ 78 h 78"/>
                <a:gd name="T74" fmla="*/ 90 w 134"/>
                <a:gd name="T75" fmla="*/ 76 h 78"/>
                <a:gd name="T76" fmla="*/ 99 w 134"/>
                <a:gd name="T77" fmla="*/ 74 h 78"/>
                <a:gd name="T78" fmla="*/ 108 w 134"/>
                <a:gd name="T79" fmla="*/ 72 h 78"/>
                <a:gd name="T80" fmla="*/ 115 w 134"/>
                <a:gd name="T81" fmla="*/ 68 h 78"/>
                <a:gd name="T82" fmla="*/ 123 w 134"/>
                <a:gd name="T83" fmla="*/ 65 h 78"/>
                <a:gd name="T84" fmla="*/ 129 w 134"/>
                <a:gd name="T85" fmla="*/ 61 h 78"/>
                <a:gd name="T86" fmla="*/ 134 w 134"/>
                <a:gd name="T87" fmla="*/ 55 h 78"/>
                <a:gd name="T88" fmla="*/ 134 w 134"/>
                <a:gd name="T89" fmla="*/ 5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4" h="78">
                  <a:moveTo>
                    <a:pt x="134" y="55"/>
                  </a:moveTo>
                  <a:lnTo>
                    <a:pt x="134" y="55"/>
                  </a:lnTo>
                  <a:lnTo>
                    <a:pt x="134" y="48"/>
                  </a:lnTo>
                  <a:lnTo>
                    <a:pt x="133" y="39"/>
                  </a:lnTo>
                  <a:lnTo>
                    <a:pt x="130" y="30"/>
                  </a:lnTo>
                  <a:lnTo>
                    <a:pt x="128" y="24"/>
                  </a:lnTo>
                  <a:lnTo>
                    <a:pt x="124" y="20"/>
                  </a:lnTo>
                  <a:lnTo>
                    <a:pt x="120" y="14"/>
                  </a:lnTo>
                  <a:lnTo>
                    <a:pt x="114" y="10"/>
                  </a:lnTo>
                  <a:lnTo>
                    <a:pt x="108" y="7"/>
                  </a:lnTo>
                  <a:lnTo>
                    <a:pt x="99" y="4"/>
                  </a:lnTo>
                  <a:lnTo>
                    <a:pt x="90" y="1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66" y="0"/>
                  </a:lnTo>
                  <a:lnTo>
                    <a:pt x="56" y="1"/>
                  </a:lnTo>
                  <a:lnTo>
                    <a:pt x="46" y="3"/>
                  </a:lnTo>
                  <a:lnTo>
                    <a:pt x="37" y="6"/>
                  </a:lnTo>
                  <a:lnTo>
                    <a:pt x="29" y="9"/>
                  </a:lnTo>
                  <a:lnTo>
                    <a:pt x="21" y="13"/>
                  </a:lnTo>
                  <a:lnTo>
                    <a:pt x="16" y="19"/>
                  </a:lnTo>
                  <a:lnTo>
                    <a:pt x="10" y="23"/>
                  </a:lnTo>
                  <a:lnTo>
                    <a:pt x="7" y="28"/>
                  </a:lnTo>
                  <a:lnTo>
                    <a:pt x="3" y="34"/>
                  </a:lnTo>
                  <a:lnTo>
                    <a:pt x="1" y="39"/>
                  </a:lnTo>
                  <a:lnTo>
                    <a:pt x="0" y="45"/>
                  </a:lnTo>
                  <a:lnTo>
                    <a:pt x="1" y="50"/>
                  </a:lnTo>
                  <a:lnTo>
                    <a:pt x="2" y="55"/>
                  </a:lnTo>
                  <a:lnTo>
                    <a:pt x="4" y="60"/>
                  </a:lnTo>
                  <a:lnTo>
                    <a:pt x="8" y="64"/>
                  </a:lnTo>
                  <a:lnTo>
                    <a:pt x="8" y="64"/>
                  </a:lnTo>
                  <a:lnTo>
                    <a:pt x="13" y="67"/>
                  </a:lnTo>
                  <a:lnTo>
                    <a:pt x="19" y="71"/>
                  </a:lnTo>
                  <a:lnTo>
                    <a:pt x="26" y="73"/>
                  </a:lnTo>
                  <a:lnTo>
                    <a:pt x="33" y="75"/>
                  </a:lnTo>
                  <a:lnTo>
                    <a:pt x="51" y="77"/>
                  </a:lnTo>
                  <a:lnTo>
                    <a:pt x="71" y="78"/>
                  </a:lnTo>
                  <a:lnTo>
                    <a:pt x="90" y="76"/>
                  </a:lnTo>
                  <a:lnTo>
                    <a:pt x="99" y="74"/>
                  </a:lnTo>
                  <a:lnTo>
                    <a:pt x="108" y="72"/>
                  </a:lnTo>
                  <a:lnTo>
                    <a:pt x="115" y="68"/>
                  </a:lnTo>
                  <a:lnTo>
                    <a:pt x="123" y="65"/>
                  </a:lnTo>
                  <a:lnTo>
                    <a:pt x="129" y="61"/>
                  </a:lnTo>
                  <a:lnTo>
                    <a:pt x="134" y="55"/>
                  </a:lnTo>
                  <a:lnTo>
                    <a:pt x="134" y="55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Freeform 1101"/>
            <p:cNvSpPr>
              <a:spLocks noEditPoints="1"/>
            </p:cNvSpPr>
            <p:nvPr/>
          </p:nvSpPr>
          <p:spPr bwMode="auto">
            <a:xfrm flipH="1">
              <a:off x="8714827" y="1212026"/>
              <a:ext cx="174782" cy="56161"/>
            </a:xfrm>
            <a:custGeom>
              <a:avLst/>
              <a:gdLst>
                <a:gd name="T0" fmla="*/ 66 w 165"/>
                <a:gd name="T1" fmla="*/ 7 h 66"/>
                <a:gd name="T2" fmla="*/ 69 w 165"/>
                <a:gd name="T3" fmla="*/ 8 h 66"/>
                <a:gd name="T4" fmla="*/ 74 w 165"/>
                <a:gd name="T5" fmla="*/ 14 h 66"/>
                <a:gd name="T6" fmla="*/ 90 w 165"/>
                <a:gd name="T7" fmla="*/ 19 h 66"/>
                <a:gd name="T8" fmla="*/ 91 w 165"/>
                <a:gd name="T9" fmla="*/ 16 h 66"/>
                <a:gd name="T10" fmla="*/ 95 w 165"/>
                <a:gd name="T11" fmla="*/ 13 h 66"/>
                <a:gd name="T12" fmla="*/ 156 w 165"/>
                <a:gd name="T13" fmla="*/ 21 h 66"/>
                <a:gd name="T14" fmla="*/ 158 w 165"/>
                <a:gd name="T15" fmla="*/ 21 h 66"/>
                <a:gd name="T16" fmla="*/ 164 w 165"/>
                <a:gd name="T17" fmla="*/ 27 h 66"/>
                <a:gd name="T18" fmla="*/ 165 w 165"/>
                <a:gd name="T19" fmla="*/ 31 h 66"/>
                <a:gd name="T20" fmla="*/ 165 w 165"/>
                <a:gd name="T21" fmla="*/ 57 h 66"/>
                <a:gd name="T22" fmla="*/ 163 w 165"/>
                <a:gd name="T23" fmla="*/ 63 h 66"/>
                <a:gd name="T24" fmla="*/ 156 w 165"/>
                <a:gd name="T25" fmla="*/ 66 h 66"/>
                <a:gd name="T26" fmla="*/ 99 w 165"/>
                <a:gd name="T27" fmla="*/ 57 h 66"/>
                <a:gd name="T28" fmla="*/ 92 w 165"/>
                <a:gd name="T29" fmla="*/ 53 h 66"/>
                <a:gd name="T30" fmla="*/ 90 w 165"/>
                <a:gd name="T31" fmla="*/ 46 h 66"/>
                <a:gd name="T32" fmla="*/ 75 w 165"/>
                <a:gd name="T33" fmla="*/ 27 h 66"/>
                <a:gd name="T34" fmla="*/ 75 w 165"/>
                <a:gd name="T35" fmla="*/ 44 h 66"/>
                <a:gd name="T36" fmla="*/ 73 w 165"/>
                <a:gd name="T37" fmla="*/ 50 h 66"/>
                <a:gd name="T38" fmla="*/ 66 w 165"/>
                <a:gd name="T39" fmla="*/ 52 h 66"/>
                <a:gd name="T40" fmla="*/ 9 w 165"/>
                <a:gd name="T41" fmla="*/ 44 h 66"/>
                <a:gd name="T42" fmla="*/ 3 w 165"/>
                <a:gd name="T43" fmla="*/ 40 h 66"/>
                <a:gd name="T44" fmla="*/ 0 w 165"/>
                <a:gd name="T45" fmla="*/ 33 h 66"/>
                <a:gd name="T46" fmla="*/ 0 w 165"/>
                <a:gd name="T47" fmla="*/ 7 h 66"/>
                <a:gd name="T48" fmla="*/ 3 w 165"/>
                <a:gd name="T49" fmla="*/ 1 h 66"/>
                <a:gd name="T50" fmla="*/ 9 w 165"/>
                <a:gd name="T51" fmla="*/ 0 h 66"/>
                <a:gd name="T52" fmla="*/ 96 w 165"/>
                <a:gd name="T53" fmla="*/ 45 h 66"/>
                <a:gd name="T54" fmla="*/ 96 w 165"/>
                <a:gd name="T55" fmla="*/ 47 h 66"/>
                <a:gd name="T56" fmla="*/ 100 w 165"/>
                <a:gd name="T57" fmla="*/ 49 h 66"/>
                <a:gd name="T58" fmla="*/ 154 w 165"/>
                <a:gd name="T59" fmla="*/ 58 h 66"/>
                <a:gd name="T60" fmla="*/ 155 w 165"/>
                <a:gd name="T61" fmla="*/ 58 h 66"/>
                <a:gd name="T62" fmla="*/ 158 w 165"/>
                <a:gd name="T63" fmla="*/ 56 h 66"/>
                <a:gd name="T64" fmla="*/ 158 w 165"/>
                <a:gd name="T65" fmla="*/ 32 h 66"/>
                <a:gd name="T66" fmla="*/ 158 w 165"/>
                <a:gd name="T67" fmla="*/ 31 h 66"/>
                <a:gd name="T68" fmla="*/ 155 w 165"/>
                <a:gd name="T69" fmla="*/ 28 h 66"/>
                <a:gd name="T70" fmla="*/ 101 w 165"/>
                <a:gd name="T71" fmla="*/ 19 h 66"/>
                <a:gd name="T72" fmla="*/ 100 w 165"/>
                <a:gd name="T73" fmla="*/ 19 h 66"/>
                <a:gd name="T74" fmla="*/ 96 w 165"/>
                <a:gd name="T75" fmla="*/ 21 h 66"/>
                <a:gd name="T76" fmla="*/ 96 w 165"/>
                <a:gd name="T77" fmla="*/ 45 h 66"/>
                <a:gd name="T78" fmla="*/ 7 w 165"/>
                <a:gd name="T79" fmla="*/ 32 h 66"/>
                <a:gd name="T80" fmla="*/ 9 w 165"/>
                <a:gd name="T81" fmla="*/ 35 h 66"/>
                <a:gd name="T82" fmla="*/ 12 w 165"/>
                <a:gd name="T83" fmla="*/ 38 h 66"/>
                <a:gd name="T84" fmla="*/ 64 w 165"/>
                <a:gd name="T85" fmla="*/ 45 h 66"/>
                <a:gd name="T86" fmla="*/ 67 w 165"/>
                <a:gd name="T87" fmla="*/ 44 h 66"/>
                <a:gd name="T88" fmla="*/ 68 w 165"/>
                <a:gd name="T89" fmla="*/ 41 h 66"/>
                <a:gd name="T90" fmla="*/ 68 w 165"/>
                <a:gd name="T91" fmla="*/ 19 h 66"/>
                <a:gd name="T92" fmla="*/ 67 w 165"/>
                <a:gd name="T93" fmla="*/ 16 h 66"/>
                <a:gd name="T94" fmla="*/ 64 w 165"/>
                <a:gd name="T95" fmla="*/ 14 h 66"/>
                <a:gd name="T96" fmla="*/ 12 w 165"/>
                <a:gd name="T97" fmla="*/ 6 h 66"/>
                <a:gd name="T98" fmla="*/ 9 w 165"/>
                <a:gd name="T99" fmla="*/ 7 h 66"/>
                <a:gd name="T100" fmla="*/ 7 w 165"/>
                <a:gd name="T101" fmla="*/ 1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65" h="66">
                  <a:moveTo>
                    <a:pt x="9" y="0"/>
                  </a:moveTo>
                  <a:lnTo>
                    <a:pt x="66" y="7"/>
                  </a:lnTo>
                  <a:lnTo>
                    <a:pt x="66" y="7"/>
                  </a:lnTo>
                  <a:lnTo>
                    <a:pt x="69" y="8"/>
                  </a:lnTo>
                  <a:lnTo>
                    <a:pt x="72" y="11"/>
                  </a:lnTo>
                  <a:lnTo>
                    <a:pt x="74" y="14"/>
                  </a:lnTo>
                  <a:lnTo>
                    <a:pt x="75" y="17"/>
                  </a:lnTo>
                  <a:lnTo>
                    <a:pt x="90" y="19"/>
                  </a:lnTo>
                  <a:lnTo>
                    <a:pt x="90" y="19"/>
                  </a:lnTo>
                  <a:lnTo>
                    <a:pt x="91" y="16"/>
                  </a:lnTo>
                  <a:lnTo>
                    <a:pt x="93" y="14"/>
                  </a:lnTo>
                  <a:lnTo>
                    <a:pt x="95" y="13"/>
                  </a:lnTo>
                  <a:lnTo>
                    <a:pt x="99" y="13"/>
                  </a:lnTo>
                  <a:lnTo>
                    <a:pt x="156" y="21"/>
                  </a:lnTo>
                  <a:lnTo>
                    <a:pt x="156" y="21"/>
                  </a:lnTo>
                  <a:lnTo>
                    <a:pt x="158" y="21"/>
                  </a:lnTo>
                  <a:lnTo>
                    <a:pt x="160" y="22"/>
                  </a:lnTo>
                  <a:lnTo>
                    <a:pt x="164" y="27"/>
                  </a:lnTo>
                  <a:lnTo>
                    <a:pt x="164" y="27"/>
                  </a:lnTo>
                  <a:lnTo>
                    <a:pt x="165" y="31"/>
                  </a:lnTo>
                  <a:lnTo>
                    <a:pt x="165" y="57"/>
                  </a:lnTo>
                  <a:lnTo>
                    <a:pt x="165" y="57"/>
                  </a:lnTo>
                  <a:lnTo>
                    <a:pt x="164" y="61"/>
                  </a:lnTo>
                  <a:lnTo>
                    <a:pt x="163" y="63"/>
                  </a:lnTo>
                  <a:lnTo>
                    <a:pt x="159" y="65"/>
                  </a:lnTo>
                  <a:lnTo>
                    <a:pt x="156" y="66"/>
                  </a:lnTo>
                  <a:lnTo>
                    <a:pt x="99" y="57"/>
                  </a:lnTo>
                  <a:lnTo>
                    <a:pt x="99" y="57"/>
                  </a:lnTo>
                  <a:lnTo>
                    <a:pt x="95" y="56"/>
                  </a:lnTo>
                  <a:lnTo>
                    <a:pt x="92" y="53"/>
                  </a:lnTo>
                  <a:lnTo>
                    <a:pt x="91" y="49"/>
                  </a:lnTo>
                  <a:lnTo>
                    <a:pt x="90" y="46"/>
                  </a:lnTo>
                  <a:lnTo>
                    <a:pt x="90" y="29"/>
                  </a:lnTo>
                  <a:lnTo>
                    <a:pt x="75" y="27"/>
                  </a:lnTo>
                  <a:lnTo>
                    <a:pt x="75" y="44"/>
                  </a:lnTo>
                  <a:lnTo>
                    <a:pt x="75" y="44"/>
                  </a:lnTo>
                  <a:lnTo>
                    <a:pt x="75" y="47"/>
                  </a:lnTo>
                  <a:lnTo>
                    <a:pt x="73" y="50"/>
                  </a:lnTo>
                  <a:lnTo>
                    <a:pt x="69" y="52"/>
                  </a:lnTo>
                  <a:lnTo>
                    <a:pt x="66" y="52"/>
                  </a:lnTo>
                  <a:lnTo>
                    <a:pt x="9" y="44"/>
                  </a:lnTo>
                  <a:lnTo>
                    <a:pt x="9" y="44"/>
                  </a:lnTo>
                  <a:lnTo>
                    <a:pt x="6" y="42"/>
                  </a:lnTo>
                  <a:lnTo>
                    <a:pt x="3" y="40"/>
                  </a:lnTo>
                  <a:lnTo>
                    <a:pt x="1" y="36"/>
                  </a:lnTo>
                  <a:lnTo>
                    <a:pt x="0" y="33"/>
                  </a:lnTo>
                  <a:lnTo>
                    <a:pt x="0" y="7"/>
                  </a:lnTo>
                  <a:lnTo>
                    <a:pt x="0" y="7"/>
                  </a:lnTo>
                  <a:lnTo>
                    <a:pt x="1" y="4"/>
                  </a:lnTo>
                  <a:lnTo>
                    <a:pt x="3" y="1"/>
                  </a:lnTo>
                  <a:lnTo>
                    <a:pt x="6" y="0"/>
                  </a:lnTo>
                  <a:lnTo>
                    <a:pt x="9" y="0"/>
                  </a:lnTo>
                  <a:lnTo>
                    <a:pt x="9" y="0"/>
                  </a:lnTo>
                  <a:close/>
                  <a:moveTo>
                    <a:pt x="96" y="45"/>
                  </a:moveTo>
                  <a:lnTo>
                    <a:pt x="96" y="45"/>
                  </a:lnTo>
                  <a:lnTo>
                    <a:pt x="96" y="47"/>
                  </a:lnTo>
                  <a:lnTo>
                    <a:pt x="97" y="48"/>
                  </a:lnTo>
                  <a:lnTo>
                    <a:pt x="100" y="49"/>
                  </a:lnTo>
                  <a:lnTo>
                    <a:pt x="101" y="50"/>
                  </a:lnTo>
                  <a:lnTo>
                    <a:pt x="154" y="58"/>
                  </a:lnTo>
                  <a:lnTo>
                    <a:pt x="154" y="58"/>
                  </a:lnTo>
                  <a:lnTo>
                    <a:pt x="155" y="58"/>
                  </a:lnTo>
                  <a:lnTo>
                    <a:pt x="157" y="57"/>
                  </a:lnTo>
                  <a:lnTo>
                    <a:pt x="158" y="56"/>
                  </a:lnTo>
                  <a:lnTo>
                    <a:pt x="158" y="54"/>
                  </a:lnTo>
                  <a:lnTo>
                    <a:pt x="158" y="32"/>
                  </a:lnTo>
                  <a:lnTo>
                    <a:pt x="158" y="32"/>
                  </a:lnTo>
                  <a:lnTo>
                    <a:pt x="158" y="31"/>
                  </a:lnTo>
                  <a:lnTo>
                    <a:pt x="157" y="29"/>
                  </a:lnTo>
                  <a:lnTo>
                    <a:pt x="155" y="28"/>
                  </a:lnTo>
                  <a:lnTo>
                    <a:pt x="154" y="27"/>
                  </a:lnTo>
                  <a:lnTo>
                    <a:pt x="101" y="19"/>
                  </a:lnTo>
                  <a:lnTo>
                    <a:pt x="101" y="19"/>
                  </a:lnTo>
                  <a:lnTo>
                    <a:pt x="100" y="19"/>
                  </a:lnTo>
                  <a:lnTo>
                    <a:pt x="97" y="20"/>
                  </a:lnTo>
                  <a:lnTo>
                    <a:pt x="96" y="21"/>
                  </a:lnTo>
                  <a:lnTo>
                    <a:pt x="96" y="23"/>
                  </a:lnTo>
                  <a:lnTo>
                    <a:pt x="96" y="45"/>
                  </a:lnTo>
                  <a:close/>
                  <a:moveTo>
                    <a:pt x="7" y="32"/>
                  </a:moveTo>
                  <a:lnTo>
                    <a:pt x="7" y="32"/>
                  </a:lnTo>
                  <a:lnTo>
                    <a:pt x="8" y="34"/>
                  </a:lnTo>
                  <a:lnTo>
                    <a:pt x="9" y="35"/>
                  </a:lnTo>
                  <a:lnTo>
                    <a:pt x="10" y="36"/>
                  </a:lnTo>
                  <a:lnTo>
                    <a:pt x="12" y="38"/>
                  </a:lnTo>
                  <a:lnTo>
                    <a:pt x="64" y="45"/>
                  </a:lnTo>
                  <a:lnTo>
                    <a:pt x="64" y="45"/>
                  </a:lnTo>
                  <a:lnTo>
                    <a:pt x="66" y="45"/>
                  </a:lnTo>
                  <a:lnTo>
                    <a:pt x="67" y="44"/>
                  </a:lnTo>
                  <a:lnTo>
                    <a:pt x="68" y="43"/>
                  </a:lnTo>
                  <a:lnTo>
                    <a:pt x="68" y="41"/>
                  </a:lnTo>
                  <a:lnTo>
                    <a:pt x="68" y="19"/>
                  </a:lnTo>
                  <a:lnTo>
                    <a:pt x="68" y="19"/>
                  </a:lnTo>
                  <a:lnTo>
                    <a:pt x="68" y="17"/>
                  </a:lnTo>
                  <a:lnTo>
                    <a:pt x="67" y="16"/>
                  </a:lnTo>
                  <a:lnTo>
                    <a:pt x="66" y="15"/>
                  </a:lnTo>
                  <a:lnTo>
                    <a:pt x="64" y="14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0" y="6"/>
                  </a:lnTo>
                  <a:lnTo>
                    <a:pt x="9" y="7"/>
                  </a:lnTo>
                  <a:lnTo>
                    <a:pt x="8" y="8"/>
                  </a:lnTo>
                  <a:lnTo>
                    <a:pt x="7" y="11"/>
                  </a:lnTo>
                  <a:lnTo>
                    <a:pt x="7" y="32"/>
                  </a:lnTo>
                  <a:close/>
                </a:path>
              </a:pathLst>
            </a:custGeom>
            <a:solidFill>
              <a:srgbClr val="D955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" name="Freeform 1102"/>
            <p:cNvSpPr>
              <a:spLocks/>
            </p:cNvSpPr>
            <p:nvPr/>
          </p:nvSpPr>
          <p:spPr bwMode="auto">
            <a:xfrm flipH="1">
              <a:off x="8639920" y="1218267"/>
              <a:ext cx="81149" cy="24961"/>
            </a:xfrm>
            <a:custGeom>
              <a:avLst/>
              <a:gdLst>
                <a:gd name="T0" fmla="*/ 75 w 75"/>
                <a:gd name="T1" fmla="*/ 0 h 23"/>
                <a:gd name="T2" fmla="*/ 0 w 75"/>
                <a:gd name="T3" fmla="*/ 11 h 23"/>
                <a:gd name="T4" fmla="*/ 0 w 75"/>
                <a:gd name="T5" fmla="*/ 23 h 23"/>
                <a:gd name="T6" fmla="*/ 57 w 75"/>
                <a:gd name="T7" fmla="*/ 10 h 23"/>
                <a:gd name="T8" fmla="*/ 75 w 75"/>
                <a:gd name="T9" fmla="*/ 10 h 23"/>
                <a:gd name="T10" fmla="*/ 75 w 75"/>
                <a:gd name="T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" h="23">
                  <a:moveTo>
                    <a:pt x="75" y="0"/>
                  </a:moveTo>
                  <a:lnTo>
                    <a:pt x="0" y="11"/>
                  </a:lnTo>
                  <a:lnTo>
                    <a:pt x="0" y="23"/>
                  </a:lnTo>
                  <a:lnTo>
                    <a:pt x="57" y="10"/>
                  </a:lnTo>
                  <a:lnTo>
                    <a:pt x="75" y="1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D955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12" name="Picture 110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088112" y="1929645"/>
              <a:ext cx="499376" cy="224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3" name="Freeform 1104"/>
            <p:cNvSpPr>
              <a:spLocks/>
            </p:cNvSpPr>
            <p:nvPr/>
          </p:nvSpPr>
          <p:spPr bwMode="auto">
            <a:xfrm flipH="1">
              <a:off x="10181745" y="1960846"/>
              <a:ext cx="305868" cy="156004"/>
            </a:xfrm>
            <a:custGeom>
              <a:avLst/>
              <a:gdLst>
                <a:gd name="T0" fmla="*/ 19 w 293"/>
                <a:gd name="T1" fmla="*/ 63 h 174"/>
                <a:gd name="T2" fmla="*/ 19 w 293"/>
                <a:gd name="T3" fmla="*/ 63 h 174"/>
                <a:gd name="T4" fmla="*/ 12 w 293"/>
                <a:gd name="T5" fmla="*/ 59 h 174"/>
                <a:gd name="T6" fmla="*/ 8 w 293"/>
                <a:gd name="T7" fmla="*/ 55 h 174"/>
                <a:gd name="T8" fmla="*/ 5 w 293"/>
                <a:gd name="T9" fmla="*/ 50 h 174"/>
                <a:gd name="T10" fmla="*/ 1 w 293"/>
                <a:gd name="T11" fmla="*/ 43 h 174"/>
                <a:gd name="T12" fmla="*/ 0 w 293"/>
                <a:gd name="T13" fmla="*/ 38 h 174"/>
                <a:gd name="T14" fmla="*/ 0 w 293"/>
                <a:gd name="T15" fmla="*/ 31 h 174"/>
                <a:gd name="T16" fmla="*/ 1 w 293"/>
                <a:gd name="T17" fmla="*/ 25 h 174"/>
                <a:gd name="T18" fmla="*/ 3 w 293"/>
                <a:gd name="T19" fmla="*/ 18 h 174"/>
                <a:gd name="T20" fmla="*/ 3 w 293"/>
                <a:gd name="T21" fmla="*/ 18 h 174"/>
                <a:gd name="T22" fmla="*/ 7 w 293"/>
                <a:gd name="T23" fmla="*/ 13 h 174"/>
                <a:gd name="T24" fmla="*/ 11 w 293"/>
                <a:gd name="T25" fmla="*/ 8 h 174"/>
                <a:gd name="T26" fmla="*/ 17 w 293"/>
                <a:gd name="T27" fmla="*/ 4 h 174"/>
                <a:gd name="T28" fmla="*/ 24 w 293"/>
                <a:gd name="T29" fmla="*/ 1 h 174"/>
                <a:gd name="T30" fmla="*/ 29 w 293"/>
                <a:gd name="T31" fmla="*/ 0 h 174"/>
                <a:gd name="T32" fmla="*/ 36 w 293"/>
                <a:gd name="T33" fmla="*/ 0 h 174"/>
                <a:gd name="T34" fmla="*/ 43 w 293"/>
                <a:gd name="T35" fmla="*/ 1 h 174"/>
                <a:gd name="T36" fmla="*/ 49 w 293"/>
                <a:gd name="T37" fmla="*/ 3 h 174"/>
                <a:gd name="T38" fmla="*/ 274 w 293"/>
                <a:gd name="T39" fmla="*/ 111 h 174"/>
                <a:gd name="T40" fmla="*/ 274 w 293"/>
                <a:gd name="T41" fmla="*/ 111 h 174"/>
                <a:gd name="T42" fmla="*/ 280 w 293"/>
                <a:gd name="T43" fmla="*/ 115 h 174"/>
                <a:gd name="T44" fmla="*/ 285 w 293"/>
                <a:gd name="T45" fmla="*/ 119 h 174"/>
                <a:gd name="T46" fmla="*/ 288 w 293"/>
                <a:gd name="T47" fmla="*/ 124 h 174"/>
                <a:gd name="T48" fmla="*/ 292 w 293"/>
                <a:gd name="T49" fmla="*/ 130 h 174"/>
                <a:gd name="T50" fmla="*/ 293 w 293"/>
                <a:gd name="T51" fmla="*/ 136 h 174"/>
                <a:gd name="T52" fmla="*/ 293 w 293"/>
                <a:gd name="T53" fmla="*/ 143 h 174"/>
                <a:gd name="T54" fmla="*/ 292 w 293"/>
                <a:gd name="T55" fmla="*/ 149 h 174"/>
                <a:gd name="T56" fmla="*/ 289 w 293"/>
                <a:gd name="T57" fmla="*/ 156 h 174"/>
                <a:gd name="T58" fmla="*/ 289 w 293"/>
                <a:gd name="T59" fmla="*/ 156 h 174"/>
                <a:gd name="T60" fmla="*/ 286 w 293"/>
                <a:gd name="T61" fmla="*/ 161 h 174"/>
                <a:gd name="T62" fmla="*/ 282 w 293"/>
                <a:gd name="T63" fmla="*/ 166 h 174"/>
                <a:gd name="T64" fmla="*/ 276 w 293"/>
                <a:gd name="T65" fmla="*/ 170 h 174"/>
                <a:gd name="T66" fmla="*/ 269 w 293"/>
                <a:gd name="T67" fmla="*/ 172 h 174"/>
                <a:gd name="T68" fmla="*/ 264 w 293"/>
                <a:gd name="T69" fmla="*/ 174 h 174"/>
                <a:gd name="T70" fmla="*/ 257 w 293"/>
                <a:gd name="T71" fmla="*/ 174 h 174"/>
                <a:gd name="T72" fmla="*/ 250 w 293"/>
                <a:gd name="T73" fmla="*/ 173 h 174"/>
                <a:gd name="T74" fmla="*/ 243 w 293"/>
                <a:gd name="T75" fmla="*/ 171 h 174"/>
                <a:gd name="T76" fmla="*/ 19 w 293"/>
                <a:gd name="T77" fmla="*/ 63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93" h="174">
                  <a:moveTo>
                    <a:pt x="19" y="63"/>
                  </a:moveTo>
                  <a:lnTo>
                    <a:pt x="19" y="63"/>
                  </a:lnTo>
                  <a:lnTo>
                    <a:pt x="12" y="59"/>
                  </a:lnTo>
                  <a:lnTo>
                    <a:pt x="8" y="55"/>
                  </a:lnTo>
                  <a:lnTo>
                    <a:pt x="5" y="50"/>
                  </a:lnTo>
                  <a:lnTo>
                    <a:pt x="1" y="43"/>
                  </a:lnTo>
                  <a:lnTo>
                    <a:pt x="0" y="38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7" y="13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4" y="1"/>
                  </a:lnTo>
                  <a:lnTo>
                    <a:pt x="29" y="0"/>
                  </a:lnTo>
                  <a:lnTo>
                    <a:pt x="36" y="0"/>
                  </a:lnTo>
                  <a:lnTo>
                    <a:pt x="43" y="1"/>
                  </a:lnTo>
                  <a:lnTo>
                    <a:pt x="49" y="3"/>
                  </a:lnTo>
                  <a:lnTo>
                    <a:pt x="274" y="111"/>
                  </a:lnTo>
                  <a:lnTo>
                    <a:pt x="274" y="111"/>
                  </a:lnTo>
                  <a:lnTo>
                    <a:pt x="280" y="115"/>
                  </a:lnTo>
                  <a:lnTo>
                    <a:pt x="285" y="119"/>
                  </a:lnTo>
                  <a:lnTo>
                    <a:pt x="288" y="124"/>
                  </a:lnTo>
                  <a:lnTo>
                    <a:pt x="292" y="130"/>
                  </a:lnTo>
                  <a:lnTo>
                    <a:pt x="293" y="136"/>
                  </a:lnTo>
                  <a:lnTo>
                    <a:pt x="293" y="143"/>
                  </a:lnTo>
                  <a:lnTo>
                    <a:pt x="292" y="149"/>
                  </a:lnTo>
                  <a:lnTo>
                    <a:pt x="289" y="156"/>
                  </a:lnTo>
                  <a:lnTo>
                    <a:pt x="289" y="156"/>
                  </a:lnTo>
                  <a:lnTo>
                    <a:pt x="286" y="161"/>
                  </a:lnTo>
                  <a:lnTo>
                    <a:pt x="282" y="166"/>
                  </a:lnTo>
                  <a:lnTo>
                    <a:pt x="276" y="170"/>
                  </a:lnTo>
                  <a:lnTo>
                    <a:pt x="269" y="172"/>
                  </a:lnTo>
                  <a:lnTo>
                    <a:pt x="264" y="174"/>
                  </a:lnTo>
                  <a:lnTo>
                    <a:pt x="257" y="174"/>
                  </a:lnTo>
                  <a:lnTo>
                    <a:pt x="250" y="173"/>
                  </a:lnTo>
                  <a:lnTo>
                    <a:pt x="243" y="171"/>
                  </a:lnTo>
                  <a:lnTo>
                    <a:pt x="19" y="63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4" name="Freeform 1105"/>
            <p:cNvSpPr>
              <a:spLocks/>
            </p:cNvSpPr>
            <p:nvPr/>
          </p:nvSpPr>
          <p:spPr bwMode="auto">
            <a:xfrm flipH="1">
              <a:off x="10187987" y="1960846"/>
              <a:ext cx="299626" cy="156004"/>
            </a:xfrm>
            <a:custGeom>
              <a:avLst/>
              <a:gdLst>
                <a:gd name="T0" fmla="*/ 241 w 290"/>
                <a:gd name="T1" fmla="*/ 3 h 178"/>
                <a:gd name="T2" fmla="*/ 241 w 290"/>
                <a:gd name="T3" fmla="*/ 3 h 178"/>
                <a:gd name="T4" fmla="*/ 246 w 290"/>
                <a:gd name="T5" fmla="*/ 1 h 178"/>
                <a:gd name="T6" fmla="*/ 253 w 290"/>
                <a:gd name="T7" fmla="*/ 0 h 178"/>
                <a:gd name="T8" fmla="*/ 260 w 290"/>
                <a:gd name="T9" fmla="*/ 0 h 178"/>
                <a:gd name="T10" fmla="*/ 267 w 290"/>
                <a:gd name="T11" fmla="*/ 1 h 178"/>
                <a:gd name="T12" fmla="*/ 272 w 290"/>
                <a:gd name="T13" fmla="*/ 4 h 178"/>
                <a:gd name="T14" fmla="*/ 278 w 290"/>
                <a:gd name="T15" fmla="*/ 8 h 178"/>
                <a:gd name="T16" fmla="*/ 283 w 290"/>
                <a:gd name="T17" fmla="*/ 12 h 178"/>
                <a:gd name="T18" fmla="*/ 287 w 290"/>
                <a:gd name="T19" fmla="*/ 17 h 178"/>
                <a:gd name="T20" fmla="*/ 287 w 290"/>
                <a:gd name="T21" fmla="*/ 17 h 178"/>
                <a:gd name="T22" fmla="*/ 289 w 290"/>
                <a:gd name="T23" fmla="*/ 24 h 178"/>
                <a:gd name="T24" fmla="*/ 290 w 290"/>
                <a:gd name="T25" fmla="*/ 30 h 178"/>
                <a:gd name="T26" fmla="*/ 290 w 290"/>
                <a:gd name="T27" fmla="*/ 37 h 178"/>
                <a:gd name="T28" fmla="*/ 289 w 290"/>
                <a:gd name="T29" fmla="*/ 43 h 178"/>
                <a:gd name="T30" fmla="*/ 287 w 290"/>
                <a:gd name="T31" fmla="*/ 49 h 178"/>
                <a:gd name="T32" fmla="*/ 282 w 290"/>
                <a:gd name="T33" fmla="*/ 54 h 178"/>
                <a:gd name="T34" fmla="*/ 278 w 290"/>
                <a:gd name="T35" fmla="*/ 58 h 178"/>
                <a:gd name="T36" fmla="*/ 272 w 290"/>
                <a:gd name="T37" fmla="*/ 63 h 178"/>
                <a:gd name="T38" fmla="*/ 50 w 290"/>
                <a:gd name="T39" fmla="*/ 174 h 178"/>
                <a:gd name="T40" fmla="*/ 50 w 290"/>
                <a:gd name="T41" fmla="*/ 174 h 178"/>
                <a:gd name="T42" fmla="*/ 43 w 290"/>
                <a:gd name="T43" fmla="*/ 177 h 178"/>
                <a:gd name="T44" fmla="*/ 37 w 290"/>
                <a:gd name="T45" fmla="*/ 178 h 178"/>
                <a:gd name="T46" fmla="*/ 30 w 290"/>
                <a:gd name="T47" fmla="*/ 178 h 178"/>
                <a:gd name="T48" fmla="*/ 23 w 290"/>
                <a:gd name="T49" fmla="*/ 177 h 178"/>
                <a:gd name="T50" fmla="*/ 18 w 290"/>
                <a:gd name="T51" fmla="*/ 174 h 178"/>
                <a:gd name="T52" fmla="*/ 12 w 290"/>
                <a:gd name="T53" fmla="*/ 171 h 178"/>
                <a:gd name="T54" fmla="*/ 8 w 290"/>
                <a:gd name="T55" fmla="*/ 166 h 178"/>
                <a:gd name="T56" fmla="*/ 3 w 290"/>
                <a:gd name="T57" fmla="*/ 160 h 178"/>
                <a:gd name="T58" fmla="*/ 3 w 290"/>
                <a:gd name="T59" fmla="*/ 160 h 178"/>
                <a:gd name="T60" fmla="*/ 1 w 290"/>
                <a:gd name="T61" fmla="*/ 154 h 178"/>
                <a:gd name="T62" fmla="*/ 0 w 290"/>
                <a:gd name="T63" fmla="*/ 148 h 178"/>
                <a:gd name="T64" fmla="*/ 0 w 290"/>
                <a:gd name="T65" fmla="*/ 141 h 178"/>
                <a:gd name="T66" fmla="*/ 1 w 290"/>
                <a:gd name="T67" fmla="*/ 135 h 178"/>
                <a:gd name="T68" fmla="*/ 3 w 290"/>
                <a:gd name="T69" fmla="*/ 128 h 178"/>
                <a:gd name="T70" fmla="*/ 8 w 290"/>
                <a:gd name="T71" fmla="*/ 124 h 178"/>
                <a:gd name="T72" fmla="*/ 12 w 290"/>
                <a:gd name="T73" fmla="*/ 119 h 178"/>
                <a:gd name="T74" fmla="*/ 18 w 290"/>
                <a:gd name="T75" fmla="*/ 115 h 178"/>
                <a:gd name="T76" fmla="*/ 241 w 290"/>
                <a:gd name="T77" fmla="*/ 3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90" h="178">
                  <a:moveTo>
                    <a:pt x="241" y="3"/>
                  </a:moveTo>
                  <a:lnTo>
                    <a:pt x="241" y="3"/>
                  </a:lnTo>
                  <a:lnTo>
                    <a:pt x="246" y="1"/>
                  </a:lnTo>
                  <a:lnTo>
                    <a:pt x="253" y="0"/>
                  </a:lnTo>
                  <a:lnTo>
                    <a:pt x="260" y="0"/>
                  </a:lnTo>
                  <a:lnTo>
                    <a:pt x="267" y="1"/>
                  </a:lnTo>
                  <a:lnTo>
                    <a:pt x="272" y="4"/>
                  </a:lnTo>
                  <a:lnTo>
                    <a:pt x="278" y="8"/>
                  </a:lnTo>
                  <a:lnTo>
                    <a:pt x="283" y="12"/>
                  </a:lnTo>
                  <a:lnTo>
                    <a:pt x="287" y="17"/>
                  </a:lnTo>
                  <a:lnTo>
                    <a:pt x="287" y="17"/>
                  </a:lnTo>
                  <a:lnTo>
                    <a:pt x="289" y="24"/>
                  </a:lnTo>
                  <a:lnTo>
                    <a:pt x="290" y="30"/>
                  </a:lnTo>
                  <a:lnTo>
                    <a:pt x="290" y="37"/>
                  </a:lnTo>
                  <a:lnTo>
                    <a:pt x="289" y="43"/>
                  </a:lnTo>
                  <a:lnTo>
                    <a:pt x="287" y="49"/>
                  </a:lnTo>
                  <a:lnTo>
                    <a:pt x="282" y="54"/>
                  </a:lnTo>
                  <a:lnTo>
                    <a:pt x="278" y="58"/>
                  </a:lnTo>
                  <a:lnTo>
                    <a:pt x="272" y="63"/>
                  </a:lnTo>
                  <a:lnTo>
                    <a:pt x="50" y="174"/>
                  </a:lnTo>
                  <a:lnTo>
                    <a:pt x="50" y="174"/>
                  </a:lnTo>
                  <a:lnTo>
                    <a:pt x="43" y="177"/>
                  </a:lnTo>
                  <a:lnTo>
                    <a:pt x="37" y="178"/>
                  </a:lnTo>
                  <a:lnTo>
                    <a:pt x="30" y="178"/>
                  </a:lnTo>
                  <a:lnTo>
                    <a:pt x="23" y="177"/>
                  </a:lnTo>
                  <a:lnTo>
                    <a:pt x="18" y="174"/>
                  </a:lnTo>
                  <a:lnTo>
                    <a:pt x="12" y="171"/>
                  </a:lnTo>
                  <a:lnTo>
                    <a:pt x="8" y="166"/>
                  </a:lnTo>
                  <a:lnTo>
                    <a:pt x="3" y="160"/>
                  </a:lnTo>
                  <a:lnTo>
                    <a:pt x="3" y="160"/>
                  </a:lnTo>
                  <a:lnTo>
                    <a:pt x="1" y="154"/>
                  </a:lnTo>
                  <a:lnTo>
                    <a:pt x="0" y="148"/>
                  </a:lnTo>
                  <a:lnTo>
                    <a:pt x="0" y="141"/>
                  </a:lnTo>
                  <a:lnTo>
                    <a:pt x="1" y="135"/>
                  </a:lnTo>
                  <a:lnTo>
                    <a:pt x="3" y="128"/>
                  </a:lnTo>
                  <a:lnTo>
                    <a:pt x="8" y="124"/>
                  </a:lnTo>
                  <a:lnTo>
                    <a:pt x="12" y="119"/>
                  </a:lnTo>
                  <a:lnTo>
                    <a:pt x="18" y="115"/>
                  </a:lnTo>
                  <a:lnTo>
                    <a:pt x="241" y="3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" name="Freeform 1106"/>
            <p:cNvSpPr>
              <a:spLocks/>
            </p:cNvSpPr>
            <p:nvPr/>
          </p:nvSpPr>
          <p:spPr bwMode="auto">
            <a:xfrm flipH="1">
              <a:off x="10300347" y="1786121"/>
              <a:ext cx="68664" cy="274567"/>
            </a:xfrm>
            <a:custGeom>
              <a:avLst/>
              <a:gdLst>
                <a:gd name="T0" fmla="*/ 70 w 70"/>
                <a:gd name="T1" fmla="*/ 275 h 308"/>
                <a:gd name="T2" fmla="*/ 70 w 70"/>
                <a:gd name="T3" fmla="*/ 275 h 308"/>
                <a:gd name="T4" fmla="*/ 70 w 70"/>
                <a:gd name="T5" fmla="*/ 281 h 308"/>
                <a:gd name="T6" fmla="*/ 67 w 70"/>
                <a:gd name="T7" fmla="*/ 288 h 308"/>
                <a:gd name="T8" fmla="*/ 64 w 70"/>
                <a:gd name="T9" fmla="*/ 293 h 308"/>
                <a:gd name="T10" fmla="*/ 59 w 70"/>
                <a:gd name="T11" fmla="*/ 298 h 308"/>
                <a:gd name="T12" fmla="*/ 55 w 70"/>
                <a:gd name="T13" fmla="*/ 303 h 308"/>
                <a:gd name="T14" fmla="*/ 49 w 70"/>
                <a:gd name="T15" fmla="*/ 306 h 308"/>
                <a:gd name="T16" fmla="*/ 43 w 70"/>
                <a:gd name="T17" fmla="*/ 307 h 308"/>
                <a:gd name="T18" fmla="*/ 36 w 70"/>
                <a:gd name="T19" fmla="*/ 308 h 308"/>
                <a:gd name="T20" fmla="*/ 36 w 70"/>
                <a:gd name="T21" fmla="*/ 308 h 308"/>
                <a:gd name="T22" fmla="*/ 28 w 70"/>
                <a:gd name="T23" fmla="*/ 307 h 308"/>
                <a:gd name="T24" fmla="*/ 22 w 70"/>
                <a:gd name="T25" fmla="*/ 306 h 308"/>
                <a:gd name="T26" fmla="*/ 16 w 70"/>
                <a:gd name="T27" fmla="*/ 303 h 308"/>
                <a:gd name="T28" fmla="*/ 11 w 70"/>
                <a:gd name="T29" fmla="*/ 298 h 308"/>
                <a:gd name="T30" fmla="*/ 7 w 70"/>
                <a:gd name="T31" fmla="*/ 294 h 308"/>
                <a:gd name="T32" fmla="*/ 3 w 70"/>
                <a:gd name="T33" fmla="*/ 288 h 308"/>
                <a:gd name="T34" fmla="*/ 1 w 70"/>
                <a:gd name="T35" fmla="*/ 282 h 308"/>
                <a:gd name="T36" fmla="*/ 1 w 70"/>
                <a:gd name="T37" fmla="*/ 275 h 308"/>
                <a:gd name="T38" fmla="*/ 0 w 70"/>
                <a:gd name="T39" fmla="*/ 34 h 308"/>
                <a:gd name="T40" fmla="*/ 0 w 70"/>
                <a:gd name="T41" fmla="*/ 34 h 308"/>
                <a:gd name="T42" fmla="*/ 0 w 70"/>
                <a:gd name="T43" fmla="*/ 26 h 308"/>
                <a:gd name="T44" fmla="*/ 2 w 70"/>
                <a:gd name="T45" fmla="*/ 21 h 308"/>
                <a:gd name="T46" fmla="*/ 6 w 70"/>
                <a:gd name="T47" fmla="*/ 14 h 308"/>
                <a:gd name="T48" fmla="*/ 10 w 70"/>
                <a:gd name="T49" fmla="*/ 10 h 308"/>
                <a:gd name="T50" fmla="*/ 15 w 70"/>
                <a:gd name="T51" fmla="*/ 6 h 308"/>
                <a:gd name="T52" fmla="*/ 20 w 70"/>
                <a:gd name="T53" fmla="*/ 2 h 308"/>
                <a:gd name="T54" fmla="*/ 27 w 70"/>
                <a:gd name="T55" fmla="*/ 0 h 308"/>
                <a:gd name="T56" fmla="*/ 34 w 70"/>
                <a:gd name="T57" fmla="*/ 0 h 308"/>
                <a:gd name="T58" fmla="*/ 34 w 70"/>
                <a:gd name="T59" fmla="*/ 0 h 308"/>
                <a:gd name="T60" fmla="*/ 41 w 70"/>
                <a:gd name="T61" fmla="*/ 0 h 308"/>
                <a:gd name="T62" fmla="*/ 47 w 70"/>
                <a:gd name="T63" fmla="*/ 2 h 308"/>
                <a:gd name="T64" fmla="*/ 54 w 70"/>
                <a:gd name="T65" fmla="*/ 6 h 308"/>
                <a:gd name="T66" fmla="*/ 58 w 70"/>
                <a:gd name="T67" fmla="*/ 10 h 308"/>
                <a:gd name="T68" fmla="*/ 63 w 70"/>
                <a:gd name="T69" fmla="*/ 14 h 308"/>
                <a:gd name="T70" fmla="*/ 66 w 70"/>
                <a:gd name="T71" fmla="*/ 20 h 308"/>
                <a:gd name="T72" fmla="*/ 68 w 70"/>
                <a:gd name="T73" fmla="*/ 26 h 308"/>
                <a:gd name="T74" fmla="*/ 68 w 70"/>
                <a:gd name="T75" fmla="*/ 33 h 308"/>
                <a:gd name="T76" fmla="*/ 70 w 70"/>
                <a:gd name="T77" fmla="*/ 275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0" h="308">
                  <a:moveTo>
                    <a:pt x="70" y="275"/>
                  </a:moveTo>
                  <a:lnTo>
                    <a:pt x="70" y="275"/>
                  </a:lnTo>
                  <a:lnTo>
                    <a:pt x="70" y="281"/>
                  </a:lnTo>
                  <a:lnTo>
                    <a:pt x="67" y="288"/>
                  </a:lnTo>
                  <a:lnTo>
                    <a:pt x="64" y="293"/>
                  </a:lnTo>
                  <a:lnTo>
                    <a:pt x="59" y="298"/>
                  </a:lnTo>
                  <a:lnTo>
                    <a:pt x="55" y="303"/>
                  </a:lnTo>
                  <a:lnTo>
                    <a:pt x="49" y="306"/>
                  </a:lnTo>
                  <a:lnTo>
                    <a:pt x="43" y="307"/>
                  </a:lnTo>
                  <a:lnTo>
                    <a:pt x="36" y="308"/>
                  </a:lnTo>
                  <a:lnTo>
                    <a:pt x="36" y="308"/>
                  </a:lnTo>
                  <a:lnTo>
                    <a:pt x="28" y="307"/>
                  </a:lnTo>
                  <a:lnTo>
                    <a:pt x="22" y="306"/>
                  </a:lnTo>
                  <a:lnTo>
                    <a:pt x="16" y="303"/>
                  </a:lnTo>
                  <a:lnTo>
                    <a:pt x="11" y="298"/>
                  </a:lnTo>
                  <a:lnTo>
                    <a:pt x="7" y="294"/>
                  </a:lnTo>
                  <a:lnTo>
                    <a:pt x="3" y="288"/>
                  </a:lnTo>
                  <a:lnTo>
                    <a:pt x="1" y="282"/>
                  </a:lnTo>
                  <a:lnTo>
                    <a:pt x="1" y="275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26"/>
                  </a:lnTo>
                  <a:lnTo>
                    <a:pt x="2" y="21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5" y="6"/>
                  </a:lnTo>
                  <a:lnTo>
                    <a:pt x="20" y="2"/>
                  </a:lnTo>
                  <a:lnTo>
                    <a:pt x="27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41" y="0"/>
                  </a:lnTo>
                  <a:lnTo>
                    <a:pt x="47" y="2"/>
                  </a:lnTo>
                  <a:lnTo>
                    <a:pt x="54" y="6"/>
                  </a:lnTo>
                  <a:lnTo>
                    <a:pt x="58" y="10"/>
                  </a:lnTo>
                  <a:lnTo>
                    <a:pt x="63" y="14"/>
                  </a:lnTo>
                  <a:lnTo>
                    <a:pt x="66" y="20"/>
                  </a:lnTo>
                  <a:lnTo>
                    <a:pt x="68" y="26"/>
                  </a:lnTo>
                  <a:lnTo>
                    <a:pt x="68" y="33"/>
                  </a:lnTo>
                  <a:lnTo>
                    <a:pt x="70" y="275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" name="Freeform 1107"/>
            <p:cNvSpPr>
              <a:spLocks/>
            </p:cNvSpPr>
            <p:nvPr/>
          </p:nvSpPr>
          <p:spPr bwMode="auto">
            <a:xfrm flipH="1">
              <a:off x="10138049" y="1636357"/>
              <a:ext cx="149813" cy="268327"/>
            </a:xfrm>
            <a:custGeom>
              <a:avLst/>
              <a:gdLst>
                <a:gd name="T0" fmla="*/ 121 w 143"/>
                <a:gd name="T1" fmla="*/ 276 h 299"/>
                <a:gd name="T2" fmla="*/ 121 w 143"/>
                <a:gd name="T3" fmla="*/ 276 h 299"/>
                <a:gd name="T4" fmla="*/ 119 w 143"/>
                <a:gd name="T5" fmla="*/ 276 h 299"/>
                <a:gd name="T6" fmla="*/ 119 w 143"/>
                <a:gd name="T7" fmla="*/ 276 h 299"/>
                <a:gd name="T8" fmla="*/ 129 w 143"/>
                <a:gd name="T9" fmla="*/ 245 h 299"/>
                <a:gd name="T10" fmla="*/ 135 w 143"/>
                <a:gd name="T11" fmla="*/ 216 h 299"/>
                <a:gd name="T12" fmla="*/ 141 w 143"/>
                <a:gd name="T13" fmla="*/ 189 h 299"/>
                <a:gd name="T14" fmla="*/ 143 w 143"/>
                <a:gd name="T15" fmla="*/ 163 h 299"/>
                <a:gd name="T16" fmla="*/ 143 w 143"/>
                <a:gd name="T17" fmla="*/ 138 h 299"/>
                <a:gd name="T18" fmla="*/ 142 w 143"/>
                <a:gd name="T19" fmla="*/ 117 h 299"/>
                <a:gd name="T20" fmla="*/ 140 w 143"/>
                <a:gd name="T21" fmla="*/ 96 h 299"/>
                <a:gd name="T22" fmla="*/ 136 w 143"/>
                <a:gd name="T23" fmla="*/ 78 h 299"/>
                <a:gd name="T24" fmla="*/ 132 w 143"/>
                <a:gd name="T25" fmla="*/ 60 h 299"/>
                <a:gd name="T26" fmla="*/ 128 w 143"/>
                <a:gd name="T27" fmla="*/ 46 h 299"/>
                <a:gd name="T28" fmla="*/ 123 w 143"/>
                <a:gd name="T29" fmla="*/ 33 h 299"/>
                <a:gd name="T30" fmla="*/ 119 w 143"/>
                <a:gd name="T31" fmla="*/ 24 h 299"/>
                <a:gd name="T32" fmla="*/ 112 w 143"/>
                <a:gd name="T33" fmla="*/ 10 h 299"/>
                <a:gd name="T34" fmla="*/ 108 w 143"/>
                <a:gd name="T35" fmla="*/ 5 h 299"/>
                <a:gd name="T36" fmla="*/ 108 w 143"/>
                <a:gd name="T37" fmla="*/ 5 h 299"/>
                <a:gd name="T38" fmla="*/ 99 w 143"/>
                <a:gd name="T39" fmla="*/ 2 h 299"/>
                <a:gd name="T40" fmla="*/ 92 w 143"/>
                <a:gd name="T41" fmla="*/ 0 h 299"/>
                <a:gd name="T42" fmla="*/ 84 w 143"/>
                <a:gd name="T43" fmla="*/ 0 h 299"/>
                <a:gd name="T44" fmla="*/ 76 w 143"/>
                <a:gd name="T45" fmla="*/ 2 h 299"/>
                <a:gd name="T46" fmla="*/ 69 w 143"/>
                <a:gd name="T47" fmla="*/ 4 h 299"/>
                <a:gd name="T48" fmla="*/ 62 w 143"/>
                <a:gd name="T49" fmla="*/ 8 h 299"/>
                <a:gd name="T50" fmla="*/ 56 w 143"/>
                <a:gd name="T51" fmla="*/ 13 h 299"/>
                <a:gd name="T52" fmla="*/ 49 w 143"/>
                <a:gd name="T53" fmla="*/ 19 h 299"/>
                <a:gd name="T54" fmla="*/ 43 w 143"/>
                <a:gd name="T55" fmla="*/ 26 h 299"/>
                <a:gd name="T56" fmla="*/ 38 w 143"/>
                <a:gd name="T57" fmla="*/ 34 h 299"/>
                <a:gd name="T58" fmla="*/ 32 w 143"/>
                <a:gd name="T59" fmla="*/ 43 h 299"/>
                <a:gd name="T60" fmla="*/ 28 w 143"/>
                <a:gd name="T61" fmla="*/ 53 h 299"/>
                <a:gd name="T62" fmla="*/ 19 w 143"/>
                <a:gd name="T63" fmla="*/ 73 h 299"/>
                <a:gd name="T64" fmla="*/ 12 w 143"/>
                <a:gd name="T65" fmla="*/ 97 h 299"/>
                <a:gd name="T66" fmla="*/ 6 w 143"/>
                <a:gd name="T67" fmla="*/ 123 h 299"/>
                <a:gd name="T68" fmla="*/ 3 w 143"/>
                <a:gd name="T69" fmla="*/ 149 h 299"/>
                <a:gd name="T70" fmla="*/ 1 w 143"/>
                <a:gd name="T71" fmla="*/ 176 h 299"/>
                <a:gd name="T72" fmla="*/ 0 w 143"/>
                <a:gd name="T73" fmla="*/ 203 h 299"/>
                <a:gd name="T74" fmla="*/ 2 w 143"/>
                <a:gd name="T75" fmla="*/ 229 h 299"/>
                <a:gd name="T76" fmla="*/ 5 w 143"/>
                <a:gd name="T77" fmla="*/ 254 h 299"/>
                <a:gd name="T78" fmla="*/ 10 w 143"/>
                <a:gd name="T79" fmla="*/ 276 h 299"/>
                <a:gd name="T80" fmla="*/ 13 w 143"/>
                <a:gd name="T81" fmla="*/ 287 h 299"/>
                <a:gd name="T82" fmla="*/ 18 w 143"/>
                <a:gd name="T83" fmla="*/ 297 h 299"/>
                <a:gd name="T84" fmla="*/ 18 w 143"/>
                <a:gd name="T85" fmla="*/ 297 h 299"/>
                <a:gd name="T86" fmla="*/ 30 w 143"/>
                <a:gd name="T87" fmla="*/ 299 h 299"/>
                <a:gd name="T88" fmla="*/ 43 w 143"/>
                <a:gd name="T89" fmla="*/ 299 h 299"/>
                <a:gd name="T90" fmla="*/ 57 w 143"/>
                <a:gd name="T91" fmla="*/ 299 h 299"/>
                <a:gd name="T92" fmla="*/ 70 w 143"/>
                <a:gd name="T93" fmla="*/ 297 h 299"/>
                <a:gd name="T94" fmla="*/ 83 w 143"/>
                <a:gd name="T95" fmla="*/ 294 h 299"/>
                <a:gd name="T96" fmla="*/ 96 w 143"/>
                <a:gd name="T97" fmla="*/ 289 h 299"/>
                <a:gd name="T98" fmla="*/ 108 w 143"/>
                <a:gd name="T99" fmla="*/ 284 h 299"/>
                <a:gd name="T100" fmla="*/ 121 w 143"/>
                <a:gd name="T101" fmla="*/ 276 h 299"/>
                <a:gd name="T102" fmla="*/ 121 w 143"/>
                <a:gd name="T103" fmla="*/ 276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3" h="299">
                  <a:moveTo>
                    <a:pt x="121" y="276"/>
                  </a:moveTo>
                  <a:lnTo>
                    <a:pt x="121" y="276"/>
                  </a:lnTo>
                  <a:lnTo>
                    <a:pt x="119" y="276"/>
                  </a:lnTo>
                  <a:lnTo>
                    <a:pt x="119" y="276"/>
                  </a:lnTo>
                  <a:lnTo>
                    <a:pt x="129" y="245"/>
                  </a:lnTo>
                  <a:lnTo>
                    <a:pt x="135" y="216"/>
                  </a:lnTo>
                  <a:lnTo>
                    <a:pt x="141" y="189"/>
                  </a:lnTo>
                  <a:lnTo>
                    <a:pt x="143" y="163"/>
                  </a:lnTo>
                  <a:lnTo>
                    <a:pt x="143" y="138"/>
                  </a:lnTo>
                  <a:lnTo>
                    <a:pt x="142" y="117"/>
                  </a:lnTo>
                  <a:lnTo>
                    <a:pt x="140" y="96"/>
                  </a:lnTo>
                  <a:lnTo>
                    <a:pt x="136" y="78"/>
                  </a:lnTo>
                  <a:lnTo>
                    <a:pt x="132" y="60"/>
                  </a:lnTo>
                  <a:lnTo>
                    <a:pt x="128" y="46"/>
                  </a:lnTo>
                  <a:lnTo>
                    <a:pt x="123" y="33"/>
                  </a:lnTo>
                  <a:lnTo>
                    <a:pt x="119" y="24"/>
                  </a:lnTo>
                  <a:lnTo>
                    <a:pt x="112" y="10"/>
                  </a:lnTo>
                  <a:lnTo>
                    <a:pt x="108" y="5"/>
                  </a:lnTo>
                  <a:lnTo>
                    <a:pt x="108" y="5"/>
                  </a:lnTo>
                  <a:lnTo>
                    <a:pt x="99" y="2"/>
                  </a:lnTo>
                  <a:lnTo>
                    <a:pt x="92" y="0"/>
                  </a:lnTo>
                  <a:lnTo>
                    <a:pt x="84" y="0"/>
                  </a:lnTo>
                  <a:lnTo>
                    <a:pt x="76" y="2"/>
                  </a:lnTo>
                  <a:lnTo>
                    <a:pt x="69" y="4"/>
                  </a:lnTo>
                  <a:lnTo>
                    <a:pt x="62" y="8"/>
                  </a:lnTo>
                  <a:lnTo>
                    <a:pt x="56" y="13"/>
                  </a:lnTo>
                  <a:lnTo>
                    <a:pt x="49" y="19"/>
                  </a:lnTo>
                  <a:lnTo>
                    <a:pt x="43" y="26"/>
                  </a:lnTo>
                  <a:lnTo>
                    <a:pt x="38" y="34"/>
                  </a:lnTo>
                  <a:lnTo>
                    <a:pt x="32" y="43"/>
                  </a:lnTo>
                  <a:lnTo>
                    <a:pt x="28" y="53"/>
                  </a:lnTo>
                  <a:lnTo>
                    <a:pt x="19" y="73"/>
                  </a:lnTo>
                  <a:lnTo>
                    <a:pt x="12" y="97"/>
                  </a:lnTo>
                  <a:lnTo>
                    <a:pt x="6" y="123"/>
                  </a:lnTo>
                  <a:lnTo>
                    <a:pt x="3" y="149"/>
                  </a:lnTo>
                  <a:lnTo>
                    <a:pt x="1" y="176"/>
                  </a:lnTo>
                  <a:lnTo>
                    <a:pt x="0" y="203"/>
                  </a:lnTo>
                  <a:lnTo>
                    <a:pt x="2" y="229"/>
                  </a:lnTo>
                  <a:lnTo>
                    <a:pt x="5" y="254"/>
                  </a:lnTo>
                  <a:lnTo>
                    <a:pt x="10" y="276"/>
                  </a:lnTo>
                  <a:lnTo>
                    <a:pt x="13" y="287"/>
                  </a:lnTo>
                  <a:lnTo>
                    <a:pt x="18" y="297"/>
                  </a:lnTo>
                  <a:lnTo>
                    <a:pt x="18" y="297"/>
                  </a:lnTo>
                  <a:lnTo>
                    <a:pt x="30" y="299"/>
                  </a:lnTo>
                  <a:lnTo>
                    <a:pt x="43" y="299"/>
                  </a:lnTo>
                  <a:lnTo>
                    <a:pt x="57" y="299"/>
                  </a:lnTo>
                  <a:lnTo>
                    <a:pt x="70" y="297"/>
                  </a:lnTo>
                  <a:lnTo>
                    <a:pt x="83" y="294"/>
                  </a:lnTo>
                  <a:lnTo>
                    <a:pt x="96" y="289"/>
                  </a:lnTo>
                  <a:lnTo>
                    <a:pt x="108" y="284"/>
                  </a:lnTo>
                  <a:lnTo>
                    <a:pt x="121" y="276"/>
                  </a:lnTo>
                  <a:lnTo>
                    <a:pt x="121" y="276"/>
                  </a:lnTo>
                  <a:close/>
                </a:path>
              </a:pathLst>
            </a:custGeom>
            <a:solidFill>
              <a:srgbClr val="0A1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" name="Freeform 1108"/>
            <p:cNvSpPr>
              <a:spLocks/>
            </p:cNvSpPr>
            <p:nvPr/>
          </p:nvSpPr>
          <p:spPr bwMode="auto">
            <a:xfrm flipH="1">
              <a:off x="10106838" y="1879724"/>
              <a:ext cx="162297" cy="62402"/>
            </a:xfrm>
            <a:custGeom>
              <a:avLst/>
              <a:gdLst>
                <a:gd name="T0" fmla="*/ 103 w 155"/>
                <a:gd name="T1" fmla="*/ 0 h 67"/>
                <a:gd name="T2" fmla="*/ 103 w 155"/>
                <a:gd name="T3" fmla="*/ 0 h 67"/>
                <a:gd name="T4" fmla="*/ 90 w 155"/>
                <a:gd name="T5" fmla="*/ 8 h 67"/>
                <a:gd name="T6" fmla="*/ 78 w 155"/>
                <a:gd name="T7" fmla="*/ 13 h 67"/>
                <a:gd name="T8" fmla="*/ 65 w 155"/>
                <a:gd name="T9" fmla="*/ 18 h 67"/>
                <a:gd name="T10" fmla="*/ 52 w 155"/>
                <a:gd name="T11" fmla="*/ 21 h 67"/>
                <a:gd name="T12" fmla="*/ 39 w 155"/>
                <a:gd name="T13" fmla="*/ 23 h 67"/>
                <a:gd name="T14" fmla="*/ 25 w 155"/>
                <a:gd name="T15" fmla="*/ 23 h 67"/>
                <a:gd name="T16" fmla="*/ 12 w 155"/>
                <a:gd name="T17" fmla="*/ 23 h 67"/>
                <a:gd name="T18" fmla="*/ 0 w 155"/>
                <a:gd name="T19" fmla="*/ 21 h 67"/>
                <a:gd name="T20" fmla="*/ 0 w 155"/>
                <a:gd name="T21" fmla="*/ 21 h 67"/>
                <a:gd name="T22" fmla="*/ 4 w 155"/>
                <a:gd name="T23" fmla="*/ 31 h 67"/>
                <a:gd name="T24" fmla="*/ 9 w 155"/>
                <a:gd name="T25" fmla="*/ 38 h 67"/>
                <a:gd name="T26" fmla="*/ 14 w 155"/>
                <a:gd name="T27" fmla="*/ 46 h 67"/>
                <a:gd name="T28" fmla="*/ 20 w 155"/>
                <a:gd name="T29" fmla="*/ 52 h 67"/>
                <a:gd name="T30" fmla="*/ 20 w 155"/>
                <a:gd name="T31" fmla="*/ 52 h 67"/>
                <a:gd name="T32" fmla="*/ 25 w 155"/>
                <a:gd name="T33" fmla="*/ 58 h 67"/>
                <a:gd name="T34" fmla="*/ 33 w 155"/>
                <a:gd name="T35" fmla="*/ 61 h 67"/>
                <a:gd name="T36" fmla="*/ 41 w 155"/>
                <a:gd name="T37" fmla="*/ 64 h 67"/>
                <a:gd name="T38" fmla="*/ 51 w 155"/>
                <a:gd name="T39" fmla="*/ 66 h 67"/>
                <a:gd name="T40" fmla="*/ 60 w 155"/>
                <a:gd name="T41" fmla="*/ 67 h 67"/>
                <a:gd name="T42" fmla="*/ 71 w 155"/>
                <a:gd name="T43" fmla="*/ 67 h 67"/>
                <a:gd name="T44" fmla="*/ 81 w 155"/>
                <a:gd name="T45" fmla="*/ 66 h 67"/>
                <a:gd name="T46" fmla="*/ 93 w 155"/>
                <a:gd name="T47" fmla="*/ 65 h 67"/>
                <a:gd name="T48" fmla="*/ 103 w 155"/>
                <a:gd name="T49" fmla="*/ 63 h 67"/>
                <a:gd name="T50" fmla="*/ 113 w 155"/>
                <a:gd name="T51" fmla="*/ 60 h 67"/>
                <a:gd name="T52" fmla="*/ 123 w 155"/>
                <a:gd name="T53" fmla="*/ 55 h 67"/>
                <a:gd name="T54" fmla="*/ 132 w 155"/>
                <a:gd name="T55" fmla="*/ 51 h 67"/>
                <a:gd name="T56" fmla="*/ 140 w 155"/>
                <a:gd name="T57" fmla="*/ 46 h 67"/>
                <a:gd name="T58" fmla="*/ 147 w 155"/>
                <a:gd name="T59" fmla="*/ 40 h 67"/>
                <a:gd name="T60" fmla="*/ 151 w 155"/>
                <a:gd name="T61" fmla="*/ 34 h 67"/>
                <a:gd name="T62" fmla="*/ 155 w 155"/>
                <a:gd name="T63" fmla="*/ 26 h 67"/>
                <a:gd name="T64" fmla="*/ 155 w 155"/>
                <a:gd name="T65" fmla="*/ 26 h 67"/>
                <a:gd name="T66" fmla="*/ 155 w 155"/>
                <a:gd name="T67" fmla="*/ 24 h 67"/>
                <a:gd name="T68" fmla="*/ 154 w 155"/>
                <a:gd name="T69" fmla="*/ 22 h 67"/>
                <a:gd name="T70" fmla="*/ 153 w 155"/>
                <a:gd name="T71" fmla="*/ 20 h 67"/>
                <a:gd name="T72" fmla="*/ 151 w 155"/>
                <a:gd name="T73" fmla="*/ 18 h 67"/>
                <a:gd name="T74" fmla="*/ 143 w 155"/>
                <a:gd name="T75" fmla="*/ 13 h 67"/>
                <a:gd name="T76" fmla="*/ 134 w 155"/>
                <a:gd name="T77" fmla="*/ 10 h 67"/>
                <a:gd name="T78" fmla="*/ 116 w 155"/>
                <a:gd name="T79" fmla="*/ 4 h 67"/>
                <a:gd name="T80" fmla="*/ 103 w 155"/>
                <a:gd name="T81" fmla="*/ 0 h 67"/>
                <a:gd name="T82" fmla="*/ 103 w 155"/>
                <a:gd name="T8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5" h="67">
                  <a:moveTo>
                    <a:pt x="103" y="0"/>
                  </a:moveTo>
                  <a:lnTo>
                    <a:pt x="103" y="0"/>
                  </a:lnTo>
                  <a:lnTo>
                    <a:pt x="90" y="8"/>
                  </a:lnTo>
                  <a:lnTo>
                    <a:pt x="78" y="13"/>
                  </a:lnTo>
                  <a:lnTo>
                    <a:pt x="65" y="18"/>
                  </a:lnTo>
                  <a:lnTo>
                    <a:pt x="52" y="21"/>
                  </a:lnTo>
                  <a:lnTo>
                    <a:pt x="39" y="23"/>
                  </a:lnTo>
                  <a:lnTo>
                    <a:pt x="25" y="23"/>
                  </a:lnTo>
                  <a:lnTo>
                    <a:pt x="12" y="23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4" y="31"/>
                  </a:lnTo>
                  <a:lnTo>
                    <a:pt x="9" y="38"/>
                  </a:lnTo>
                  <a:lnTo>
                    <a:pt x="14" y="46"/>
                  </a:lnTo>
                  <a:lnTo>
                    <a:pt x="20" y="52"/>
                  </a:lnTo>
                  <a:lnTo>
                    <a:pt x="20" y="52"/>
                  </a:lnTo>
                  <a:lnTo>
                    <a:pt x="25" y="58"/>
                  </a:lnTo>
                  <a:lnTo>
                    <a:pt x="33" y="61"/>
                  </a:lnTo>
                  <a:lnTo>
                    <a:pt x="41" y="64"/>
                  </a:lnTo>
                  <a:lnTo>
                    <a:pt x="51" y="66"/>
                  </a:lnTo>
                  <a:lnTo>
                    <a:pt x="60" y="67"/>
                  </a:lnTo>
                  <a:lnTo>
                    <a:pt x="71" y="67"/>
                  </a:lnTo>
                  <a:lnTo>
                    <a:pt x="81" y="66"/>
                  </a:lnTo>
                  <a:lnTo>
                    <a:pt x="93" y="65"/>
                  </a:lnTo>
                  <a:lnTo>
                    <a:pt x="103" y="63"/>
                  </a:lnTo>
                  <a:lnTo>
                    <a:pt x="113" y="60"/>
                  </a:lnTo>
                  <a:lnTo>
                    <a:pt x="123" y="55"/>
                  </a:lnTo>
                  <a:lnTo>
                    <a:pt x="132" y="51"/>
                  </a:lnTo>
                  <a:lnTo>
                    <a:pt x="140" y="46"/>
                  </a:lnTo>
                  <a:lnTo>
                    <a:pt x="147" y="40"/>
                  </a:lnTo>
                  <a:lnTo>
                    <a:pt x="151" y="34"/>
                  </a:lnTo>
                  <a:lnTo>
                    <a:pt x="155" y="26"/>
                  </a:lnTo>
                  <a:lnTo>
                    <a:pt x="155" y="26"/>
                  </a:lnTo>
                  <a:lnTo>
                    <a:pt x="155" y="24"/>
                  </a:lnTo>
                  <a:lnTo>
                    <a:pt x="154" y="22"/>
                  </a:lnTo>
                  <a:lnTo>
                    <a:pt x="153" y="20"/>
                  </a:lnTo>
                  <a:lnTo>
                    <a:pt x="151" y="18"/>
                  </a:lnTo>
                  <a:lnTo>
                    <a:pt x="143" y="13"/>
                  </a:lnTo>
                  <a:lnTo>
                    <a:pt x="134" y="10"/>
                  </a:lnTo>
                  <a:lnTo>
                    <a:pt x="116" y="4"/>
                  </a:lnTo>
                  <a:lnTo>
                    <a:pt x="103" y="0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995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Freeform 1109"/>
            <p:cNvSpPr>
              <a:spLocks/>
            </p:cNvSpPr>
            <p:nvPr/>
          </p:nvSpPr>
          <p:spPr bwMode="auto">
            <a:xfrm flipH="1">
              <a:off x="10000721" y="1686279"/>
              <a:ext cx="149813" cy="268327"/>
            </a:xfrm>
            <a:custGeom>
              <a:avLst/>
              <a:gdLst>
                <a:gd name="T0" fmla="*/ 121 w 144"/>
                <a:gd name="T1" fmla="*/ 277 h 299"/>
                <a:gd name="T2" fmla="*/ 121 w 144"/>
                <a:gd name="T3" fmla="*/ 277 h 299"/>
                <a:gd name="T4" fmla="*/ 119 w 144"/>
                <a:gd name="T5" fmla="*/ 275 h 299"/>
                <a:gd name="T6" fmla="*/ 119 w 144"/>
                <a:gd name="T7" fmla="*/ 275 h 299"/>
                <a:gd name="T8" fmla="*/ 129 w 144"/>
                <a:gd name="T9" fmla="*/ 245 h 299"/>
                <a:gd name="T10" fmla="*/ 136 w 144"/>
                <a:gd name="T11" fmla="*/ 216 h 299"/>
                <a:gd name="T12" fmla="*/ 142 w 144"/>
                <a:gd name="T13" fmla="*/ 188 h 299"/>
                <a:gd name="T14" fmla="*/ 144 w 144"/>
                <a:gd name="T15" fmla="*/ 162 h 299"/>
                <a:gd name="T16" fmla="*/ 144 w 144"/>
                <a:gd name="T17" fmla="*/ 138 h 299"/>
                <a:gd name="T18" fmla="*/ 144 w 144"/>
                <a:gd name="T19" fmla="*/ 116 h 299"/>
                <a:gd name="T20" fmla="*/ 140 w 144"/>
                <a:gd name="T21" fmla="*/ 95 h 299"/>
                <a:gd name="T22" fmla="*/ 137 w 144"/>
                <a:gd name="T23" fmla="*/ 77 h 299"/>
                <a:gd name="T24" fmla="*/ 134 w 144"/>
                <a:gd name="T25" fmla="*/ 61 h 299"/>
                <a:gd name="T26" fmla="*/ 128 w 144"/>
                <a:gd name="T27" fmla="*/ 45 h 299"/>
                <a:gd name="T28" fmla="*/ 124 w 144"/>
                <a:gd name="T29" fmla="*/ 34 h 299"/>
                <a:gd name="T30" fmla="*/ 119 w 144"/>
                <a:gd name="T31" fmla="*/ 23 h 299"/>
                <a:gd name="T32" fmla="*/ 112 w 144"/>
                <a:gd name="T33" fmla="*/ 9 h 299"/>
                <a:gd name="T34" fmla="*/ 109 w 144"/>
                <a:gd name="T35" fmla="*/ 4 h 299"/>
                <a:gd name="T36" fmla="*/ 109 w 144"/>
                <a:gd name="T37" fmla="*/ 4 h 299"/>
                <a:gd name="T38" fmla="*/ 100 w 144"/>
                <a:gd name="T39" fmla="*/ 1 h 299"/>
                <a:gd name="T40" fmla="*/ 92 w 144"/>
                <a:gd name="T41" fmla="*/ 0 h 299"/>
                <a:gd name="T42" fmla="*/ 84 w 144"/>
                <a:gd name="T43" fmla="*/ 0 h 299"/>
                <a:gd name="T44" fmla="*/ 77 w 144"/>
                <a:gd name="T45" fmla="*/ 1 h 299"/>
                <a:gd name="T46" fmla="*/ 70 w 144"/>
                <a:gd name="T47" fmla="*/ 3 h 299"/>
                <a:gd name="T48" fmla="*/ 63 w 144"/>
                <a:gd name="T49" fmla="*/ 8 h 299"/>
                <a:gd name="T50" fmla="*/ 56 w 144"/>
                <a:gd name="T51" fmla="*/ 12 h 299"/>
                <a:gd name="T52" fmla="*/ 50 w 144"/>
                <a:gd name="T53" fmla="*/ 18 h 299"/>
                <a:gd name="T54" fmla="*/ 44 w 144"/>
                <a:gd name="T55" fmla="*/ 26 h 299"/>
                <a:gd name="T56" fmla="*/ 38 w 144"/>
                <a:gd name="T57" fmla="*/ 34 h 299"/>
                <a:gd name="T58" fmla="*/ 33 w 144"/>
                <a:gd name="T59" fmla="*/ 42 h 299"/>
                <a:gd name="T60" fmla="*/ 28 w 144"/>
                <a:gd name="T61" fmla="*/ 52 h 299"/>
                <a:gd name="T62" fmla="*/ 19 w 144"/>
                <a:gd name="T63" fmla="*/ 74 h 299"/>
                <a:gd name="T64" fmla="*/ 13 w 144"/>
                <a:gd name="T65" fmla="*/ 97 h 299"/>
                <a:gd name="T66" fmla="*/ 7 w 144"/>
                <a:gd name="T67" fmla="*/ 122 h 299"/>
                <a:gd name="T68" fmla="*/ 4 w 144"/>
                <a:gd name="T69" fmla="*/ 148 h 299"/>
                <a:gd name="T70" fmla="*/ 1 w 144"/>
                <a:gd name="T71" fmla="*/ 175 h 299"/>
                <a:gd name="T72" fmla="*/ 0 w 144"/>
                <a:gd name="T73" fmla="*/ 202 h 299"/>
                <a:gd name="T74" fmla="*/ 2 w 144"/>
                <a:gd name="T75" fmla="*/ 228 h 299"/>
                <a:gd name="T76" fmla="*/ 6 w 144"/>
                <a:gd name="T77" fmla="*/ 253 h 299"/>
                <a:gd name="T78" fmla="*/ 10 w 144"/>
                <a:gd name="T79" fmla="*/ 275 h 299"/>
                <a:gd name="T80" fmla="*/ 14 w 144"/>
                <a:gd name="T81" fmla="*/ 286 h 299"/>
                <a:gd name="T82" fmla="*/ 18 w 144"/>
                <a:gd name="T83" fmla="*/ 296 h 299"/>
                <a:gd name="T84" fmla="*/ 18 w 144"/>
                <a:gd name="T85" fmla="*/ 296 h 299"/>
                <a:gd name="T86" fmla="*/ 31 w 144"/>
                <a:gd name="T87" fmla="*/ 298 h 299"/>
                <a:gd name="T88" fmla="*/ 44 w 144"/>
                <a:gd name="T89" fmla="*/ 299 h 299"/>
                <a:gd name="T90" fmla="*/ 57 w 144"/>
                <a:gd name="T91" fmla="*/ 298 h 299"/>
                <a:gd name="T92" fmla="*/ 71 w 144"/>
                <a:gd name="T93" fmla="*/ 296 h 299"/>
                <a:gd name="T94" fmla="*/ 84 w 144"/>
                <a:gd name="T95" fmla="*/ 293 h 299"/>
                <a:gd name="T96" fmla="*/ 97 w 144"/>
                <a:gd name="T97" fmla="*/ 288 h 299"/>
                <a:gd name="T98" fmla="*/ 109 w 144"/>
                <a:gd name="T99" fmla="*/ 283 h 299"/>
                <a:gd name="T100" fmla="*/ 121 w 144"/>
                <a:gd name="T101" fmla="*/ 277 h 299"/>
                <a:gd name="T102" fmla="*/ 121 w 144"/>
                <a:gd name="T103" fmla="*/ 277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4" h="299">
                  <a:moveTo>
                    <a:pt x="121" y="277"/>
                  </a:moveTo>
                  <a:lnTo>
                    <a:pt x="121" y="277"/>
                  </a:lnTo>
                  <a:lnTo>
                    <a:pt x="119" y="275"/>
                  </a:lnTo>
                  <a:lnTo>
                    <a:pt x="119" y="275"/>
                  </a:lnTo>
                  <a:lnTo>
                    <a:pt x="129" y="245"/>
                  </a:lnTo>
                  <a:lnTo>
                    <a:pt x="136" y="216"/>
                  </a:lnTo>
                  <a:lnTo>
                    <a:pt x="142" y="188"/>
                  </a:lnTo>
                  <a:lnTo>
                    <a:pt x="144" y="162"/>
                  </a:lnTo>
                  <a:lnTo>
                    <a:pt x="144" y="138"/>
                  </a:lnTo>
                  <a:lnTo>
                    <a:pt x="144" y="116"/>
                  </a:lnTo>
                  <a:lnTo>
                    <a:pt x="140" y="95"/>
                  </a:lnTo>
                  <a:lnTo>
                    <a:pt x="137" y="77"/>
                  </a:lnTo>
                  <a:lnTo>
                    <a:pt x="134" y="61"/>
                  </a:lnTo>
                  <a:lnTo>
                    <a:pt x="128" y="45"/>
                  </a:lnTo>
                  <a:lnTo>
                    <a:pt x="124" y="34"/>
                  </a:lnTo>
                  <a:lnTo>
                    <a:pt x="119" y="23"/>
                  </a:lnTo>
                  <a:lnTo>
                    <a:pt x="112" y="9"/>
                  </a:lnTo>
                  <a:lnTo>
                    <a:pt x="109" y="4"/>
                  </a:lnTo>
                  <a:lnTo>
                    <a:pt x="109" y="4"/>
                  </a:lnTo>
                  <a:lnTo>
                    <a:pt x="100" y="1"/>
                  </a:lnTo>
                  <a:lnTo>
                    <a:pt x="92" y="0"/>
                  </a:lnTo>
                  <a:lnTo>
                    <a:pt x="84" y="0"/>
                  </a:lnTo>
                  <a:lnTo>
                    <a:pt x="77" y="1"/>
                  </a:lnTo>
                  <a:lnTo>
                    <a:pt x="70" y="3"/>
                  </a:lnTo>
                  <a:lnTo>
                    <a:pt x="63" y="8"/>
                  </a:lnTo>
                  <a:lnTo>
                    <a:pt x="56" y="12"/>
                  </a:lnTo>
                  <a:lnTo>
                    <a:pt x="50" y="18"/>
                  </a:lnTo>
                  <a:lnTo>
                    <a:pt x="44" y="26"/>
                  </a:lnTo>
                  <a:lnTo>
                    <a:pt x="38" y="34"/>
                  </a:lnTo>
                  <a:lnTo>
                    <a:pt x="33" y="42"/>
                  </a:lnTo>
                  <a:lnTo>
                    <a:pt x="28" y="52"/>
                  </a:lnTo>
                  <a:lnTo>
                    <a:pt x="19" y="74"/>
                  </a:lnTo>
                  <a:lnTo>
                    <a:pt x="13" y="97"/>
                  </a:lnTo>
                  <a:lnTo>
                    <a:pt x="7" y="122"/>
                  </a:lnTo>
                  <a:lnTo>
                    <a:pt x="4" y="148"/>
                  </a:lnTo>
                  <a:lnTo>
                    <a:pt x="1" y="175"/>
                  </a:lnTo>
                  <a:lnTo>
                    <a:pt x="0" y="202"/>
                  </a:lnTo>
                  <a:lnTo>
                    <a:pt x="2" y="228"/>
                  </a:lnTo>
                  <a:lnTo>
                    <a:pt x="6" y="253"/>
                  </a:lnTo>
                  <a:lnTo>
                    <a:pt x="10" y="275"/>
                  </a:lnTo>
                  <a:lnTo>
                    <a:pt x="14" y="286"/>
                  </a:lnTo>
                  <a:lnTo>
                    <a:pt x="18" y="296"/>
                  </a:lnTo>
                  <a:lnTo>
                    <a:pt x="18" y="296"/>
                  </a:lnTo>
                  <a:lnTo>
                    <a:pt x="31" y="298"/>
                  </a:lnTo>
                  <a:lnTo>
                    <a:pt x="44" y="299"/>
                  </a:lnTo>
                  <a:lnTo>
                    <a:pt x="57" y="298"/>
                  </a:lnTo>
                  <a:lnTo>
                    <a:pt x="71" y="296"/>
                  </a:lnTo>
                  <a:lnTo>
                    <a:pt x="84" y="293"/>
                  </a:lnTo>
                  <a:lnTo>
                    <a:pt x="97" y="288"/>
                  </a:lnTo>
                  <a:lnTo>
                    <a:pt x="109" y="283"/>
                  </a:lnTo>
                  <a:lnTo>
                    <a:pt x="121" y="277"/>
                  </a:lnTo>
                  <a:lnTo>
                    <a:pt x="121" y="277"/>
                  </a:lnTo>
                  <a:close/>
                </a:path>
              </a:pathLst>
            </a:custGeom>
            <a:solidFill>
              <a:srgbClr val="0A1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Freeform 1110"/>
            <p:cNvSpPr>
              <a:spLocks/>
            </p:cNvSpPr>
            <p:nvPr/>
          </p:nvSpPr>
          <p:spPr bwMode="auto">
            <a:xfrm flipH="1">
              <a:off x="9969510" y="1929645"/>
              <a:ext cx="162297" cy="62402"/>
            </a:xfrm>
            <a:custGeom>
              <a:avLst/>
              <a:gdLst>
                <a:gd name="T0" fmla="*/ 103 w 156"/>
                <a:gd name="T1" fmla="*/ 0 h 65"/>
                <a:gd name="T2" fmla="*/ 103 w 156"/>
                <a:gd name="T3" fmla="*/ 0 h 65"/>
                <a:gd name="T4" fmla="*/ 91 w 156"/>
                <a:gd name="T5" fmla="*/ 6 h 65"/>
                <a:gd name="T6" fmla="*/ 79 w 156"/>
                <a:gd name="T7" fmla="*/ 11 h 65"/>
                <a:gd name="T8" fmla="*/ 66 w 156"/>
                <a:gd name="T9" fmla="*/ 16 h 65"/>
                <a:gd name="T10" fmla="*/ 53 w 156"/>
                <a:gd name="T11" fmla="*/ 19 h 65"/>
                <a:gd name="T12" fmla="*/ 39 w 156"/>
                <a:gd name="T13" fmla="*/ 21 h 65"/>
                <a:gd name="T14" fmla="*/ 26 w 156"/>
                <a:gd name="T15" fmla="*/ 22 h 65"/>
                <a:gd name="T16" fmla="*/ 13 w 156"/>
                <a:gd name="T17" fmla="*/ 21 h 65"/>
                <a:gd name="T18" fmla="*/ 0 w 156"/>
                <a:gd name="T19" fmla="*/ 19 h 65"/>
                <a:gd name="T20" fmla="*/ 0 w 156"/>
                <a:gd name="T21" fmla="*/ 19 h 65"/>
                <a:gd name="T22" fmla="*/ 5 w 156"/>
                <a:gd name="T23" fmla="*/ 29 h 65"/>
                <a:gd name="T24" fmla="*/ 9 w 156"/>
                <a:gd name="T25" fmla="*/ 37 h 65"/>
                <a:gd name="T26" fmla="*/ 15 w 156"/>
                <a:gd name="T27" fmla="*/ 45 h 65"/>
                <a:gd name="T28" fmla="*/ 20 w 156"/>
                <a:gd name="T29" fmla="*/ 51 h 65"/>
                <a:gd name="T30" fmla="*/ 20 w 156"/>
                <a:gd name="T31" fmla="*/ 51 h 65"/>
                <a:gd name="T32" fmla="*/ 26 w 156"/>
                <a:gd name="T33" fmla="*/ 56 h 65"/>
                <a:gd name="T34" fmla="*/ 34 w 156"/>
                <a:gd name="T35" fmla="*/ 60 h 65"/>
                <a:gd name="T36" fmla="*/ 42 w 156"/>
                <a:gd name="T37" fmla="*/ 62 h 65"/>
                <a:gd name="T38" fmla="*/ 52 w 156"/>
                <a:gd name="T39" fmla="*/ 64 h 65"/>
                <a:gd name="T40" fmla="*/ 61 w 156"/>
                <a:gd name="T41" fmla="*/ 65 h 65"/>
                <a:gd name="T42" fmla="*/ 72 w 156"/>
                <a:gd name="T43" fmla="*/ 65 h 65"/>
                <a:gd name="T44" fmla="*/ 82 w 156"/>
                <a:gd name="T45" fmla="*/ 64 h 65"/>
                <a:gd name="T46" fmla="*/ 93 w 156"/>
                <a:gd name="T47" fmla="*/ 63 h 65"/>
                <a:gd name="T48" fmla="*/ 103 w 156"/>
                <a:gd name="T49" fmla="*/ 61 h 65"/>
                <a:gd name="T50" fmla="*/ 113 w 156"/>
                <a:gd name="T51" fmla="*/ 58 h 65"/>
                <a:gd name="T52" fmla="*/ 124 w 156"/>
                <a:gd name="T53" fmla="*/ 54 h 65"/>
                <a:gd name="T54" fmla="*/ 133 w 156"/>
                <a:gd name="T55" fmla="*/ 49 h 65"/>
                <a:gd name="T56" fmla="*/ 140 w 156"/>
                <a:gd name="T57" fmla="*/ 45 h 65"/>
                <a:gd name="T58" fmla="*/ 147 w 156"/>
                <a:gd name="T59" fmla="*/ 38 h 65"/>
                <a:gd name="T60" fmla="*/ 152 w 156"/>
                <a:gd name="T61" fmla="*/ 32 h 65"/>
                <a:gd name="T62" fmla="*/ 156 w 156"/>
                <a:gd name="T63" fmla="*/ 25 h 65"/>
                <a:gd name="T64" fmla="*/ 156 w 156"/>
                <a:gd name="T65" fmla="*/ 25 h 65"/>
                <a:gd name="T66" fmla="*/ 156 w 156"/>
                <a:gd name="T67" fmla="*/ 22 h 65"/>
                <a:gd name="T68" fmla="*/ 155 w 156"/>
                <a:gd name="T69" fmla="*/ 20 h 65"/>
                <a:gd name="T70" fmla="*/ 154 w 156"/>
                <a:gd name="T71" fmla="*/ 18 h 65"/>
                <a:gd name="T72" fmla="*/ 152 w 156"/>
                <a:gd name="T73" fmla="*/ 16 h 65"/>
                <a:gd name="T74" fmla="*/ 144 w 156"/>
                <a:gd name="T75" fmla="*/ 11 h 65"/>
                <a:gd name="T76" fmla="*/ 135 w 156"/>
                <a:gd name="T77" fmla="*/ 8 h 65"/>
                <a:gd name="T78" fmla="*/ 117 w 156"/>
                <a:gd name="T79" fmla="*/ 3 h 65"/>
                <a:gd name="T80" fmla="*/ 103 w 156"/>
                <a:gd name="T81" fmla="*/ 0 h 65"/>
                <a:gd name="T82" fmla="*/ 103 w 156"/>
                <a:gd name="T8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6" h="65">
                  <a:moveTo>
                    <a:pt x="103" y="0"/>
                  </a:moveTo>
                  <a:lnTo>
                    <a:pt x="103" y="0"/>
                  </a:lnTo>
                  <a:lnTo>
                    <a:pt x="91" y="6"/>
                  </a:lnTo>
                  <a:lnTo>
                    <a:pt x="79" y="11"/>
                  </a:lnTo>
                  <a:lnTo>
                    <a:pt x="66" y="16"/>
                  </a:lnTo>
                  <a:lnTo>
                    <a:pt x="53" y="19"/>
                  </a:lnTo>
                  <a:lnTo>
                    <a:pt x="39" y="21"/>
                  </a:lnTo>
                  <a:lnTo>
                    <a:pt x="26" y="22"/>
                  </a:lnTo>
                  <a:lnTo>
                    <a:pt x="13" y="21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5" y="29"/>
                  </a:lnTo>
                  <a:lnTo>
                    <a:pt x="9" y="37"/>
                  </a:lnTo>
                  <a:lnTo>
                    <a:pt x="15" y="45"/>
                  </a:lnTo>
                  <a:lnTo>
                    <a:pt x="20" y="51"/>
                  </a:lnTo>
                  <a:lnTo>
                    <a:pt x="20" y="51"/>
                  </a:lnTo>
                  <a:lnTo>
                    <a:pt x="26" y="56"/>
                  </a:lnTo>
                  <a:lnTo>
                    <a:pt x="34" y="60"/>
                  </a:lnTo>
                  <a:lnTo>
                    <a:pt x="42" y="62"/>
                  </a:lnTo>
                  <a:lnTo>
                    <a:pt x="52" y="64"/>
                  </a:lnTo>
                  <a:lnTo>
                    <a:pt x="61" y="65"/>
                  </a:lnTo>
                  <a:lnTo>
                    <a:pt x="72" y="65"/>
                  </a:lnTo>
                  <a:lnTo>
                    <a:pt x="82" y="64"/>
                  </a:lnTo>
                  <a:lnTo>
                    <a:pt x="93" y="63"/>
                  </a:lnTo>
                  <a:lnTo>
                    <a:pt x="103" y="61"/>
                  </a:lnTo>
                  <a:lnTo>
                    <a:pt x="113" y="58"/>
                  </a:lnTo>
                  <a:lnTo>
                    <a:pt x="124" y="54"/>
                  </a:lnTo>
                  <a:lnTo>
                    <a:pt x="133" y="49"/>
                  </a:lnTo>
                  <a:lnTo>
                    <a:pt x="140" y="45"/>
                  </a:lnTo>
                  <a:lnTo>
                    <a:pt x="147" y="38"/>
                  </a:lnTo>
                  <a:lnTo>
                    <a:pt x="152" y="32"/>
                  </a:lnTo>
                  <a:lnTo>
                    <a:pt x="156" y="25"/>
                  </a:lnTo>
                  <a:lnTo>
                    <a:pt x="156" y="25"/>
                  </a:lnTo>
                  <a:lnTo>
                    <a:pt x="156" y="22"/>
                  </a:lnTo>
                  <a:lnTo>
                    <a:pt x="155" y="20"/>
                  </a:lnTo>
                  <a:lnTo>
                    <a:pt x="154" y="18"/>
                  </a:lnTo>
                  <a:lnTo>
                    <a:pt x="152" y="16"/>
                  </a:lnTo>
                  <a:lnTo>
                    <a:pt x="144" y="11"/>
                  </a:lnTo>
                  <a:lnTo>
                    <a:pt x="135" y="8"/>
                  </a:lnTo>
                  <a:lnTo>
                    <a:pt x="117" y="3"/>
                  </a:lnTo>
                  <a:lnTo>
                    <a:pt x="103" y="0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995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0" name="Freeform 1111"/>
            <p:cNvSpPr>
              <a:spLocks/>
            </p:cNvSpPr>
            <p:nvPr/>
          </p:nvSpPr>
          <p:spPr bwMode="auto">
            <a:xfrm flipH="1">
              <a:off x="10050659" y="1736200"/>
              <a:ext cx="555556" cy="193445"/>
            </a:xfrm>
            <a:custGeom>
              <a:avLst/>
              <a:gdLst>
                <a:gd name="T0" fmla="*/ 308 w 532"/>
                <a:gd name="T1" fmla="*/ 220 h 220"/>
                <a:gd name="T2" fmla="*/ 337 w 532"/>
                <a:gd name="T3" fmla="*/ 214 h 220"/>
                <a:gd name="T4" fmla="*/ 371 w 532"/>
                <a:gd name="T5" fmla="*/ 204 h 220"/>
                <a:gd name="T6" fmla="*/ 405 w 532"/>
                <a:gd name="T7" fmla="*/ 190 h 220"/>
                <a:gd name="T8" fmla="*/ 440 w 532"/>
                <a:gd name="T9" fmla="*/ 174 h 220"/>
                <a:gd name="T10" fmla="*/ 472 w 532"/>
                <a:gd name="T11" fmla="*/ 156 h 220"/>
                <a:gd name="T12" fmla="*/ 499 w 532"/>
                <a:gd name="T13" fmla="*/ 136 h 220"/>
                <a:gd name="T14" fmla="*/ 518 w 532"/>
                <a:gd name="T15" fmla="*/ 117 h 220"/>
                <a:gd name="T16" fmla="*/ 527 w 532"/>
                <a:gd name="T17" fmla="*/ 98 h 220"/>
                <a:gd name="T18" fmla="*/ 531 w 532"/>
                <a:gd name="T19" fmla="*/ 71 h 220"/>
                <a:gd name="T20" fmla="*/ 532 w 532"/>
                <a:gd name="T21" fmla="*/ 54 h 220"/>
                <a:gd name="T22" fmla="*/ 525 w 532"/>
                <a:gd name="T23" fmla="*/ 39 h 220"/>
                <a:gd name="T24" fmla="*/ 509 w 532"/>
                <a:gd name="T25" fmla="*/ 20 h 220"/>
                <a:gd name="T26" fmla="*/ 506 w 532"/>
                <a:gd name="T27" fmla="*/ 17 h 220"/>
                <a:gd name="T28" fmla="*/ 484 w 532"/>
                <a:gd name="T29" fmla="*/ 13 h 220"/>
                <a:gd name="T30" fmla="*/ 427 w 532"/>
                <a:gd name="T31" fmla="*/ 9 h 220"/>
                <a:gd name="T32" fmla="*/ 261 w 532"/>
                <a:gd name="T33" fmla="*/ 2 h 220"/>
                <a:gd name="T34" fmla="*/ 97 w 532"/>
                <a:gd name="T35" fmla="*/ 0 h 220"/>
                <a:gd name="T36" fmla="*/ 27 w 532"/>
                <a:gd name="T37" fmla="*/ 2 h 220"/>
                <a:gd name="T38" fmla="*/ 21 w 532"/>
                <a:gd name="T39" fmla="*/ 4 h 220"/>
                <a:gd name="T40" fmla="*/ 12 w 532"/>
                <a:gd name="T41" fmla="*/ 17 h 220"/>
                <a:gd name="T42" fmla="*/ 3 w 532"/>
                <a:gd name="T43" fmla="*/ 35 h 220"/>
                <a:gd name="T44" fmla="*/ 0 w 532"/>
                <a:gd name="T45" fmla="*/ 45 h 220"/>
                <a:gd name="T46" fmla="*/ 0 w 532"/>
                <a:gd name="T47" fmla="*/ 58 h 220"/>
                <a:gd name="T48" fmla="*/ 5 w 532"/>
                <a:gd name="T49" fmla="*/ 75 h 220"/>
                <a:gd name="T50" fmla="*/ 13 w 532"/>
                <a:gd name="T51" fmla="*/ 93 h 220"/>
                <a:gd name="T52" fmla="*/ 17 w 532"/>
                <a:gd name="T53" fmla="*/ 101 h 220"/>
                <a:gd name="T54" fmla="*/ 35 w 532"/>
                <a:gd name="T55" fmla="*/ 122 h 220"/>
                <a:gd name="T56" fmla="*/ 68 w 532"/>
                <a:gd name="T57" fmla="*/ 148 h 220"/>
                <a:gd name="T58" fmla="*/ 107 w 532"/>
                <a:gd name="T59" fmla="*/ 171 h 220"/>
                <a:gd name="T60" fmla="*/ 150 w 532"/>
                <a:gd name="T61" fmla="*/ 190 h 220"/>
                <a:gd name="T62" fmla="*/ 195 w 532"/>
                <a:gd name="T63" fmla="*/ 205 h 220"/>
                <a:gd name="T64" fmla="*/ 237 w 532"/>
                <a:gd name="T65" fmla="*/ 215 h 220"/>
                <a:gd name="T66" fmla="*/ 276 w 532"/>
                <a:gd name="T67" fmla="*/ 220 h 220"/>
                <a:gd name="T68" fmla="*/ 308 w 532"/>
                <a:gd name="T69" fmla="*/ 22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32" h="220">
                  <a:moveTo>
                    <a:pt x="308" y="220"/>
                  </a:moveTo>
                  <a:lnTo>
                    <a:pt x="308" y="220"/>
                  </a:lnTo>
                  <a:lnTo>
                    <a:pt x="321" y="218"/>
                  </a:lnTo>
                  <a:lnTo>
                    <a:pt x="337" y="214"/>
                  </a:lnTo>
                  <a:lnTo>
                    <a:pt x="354" y="210"/>
                  </a:lnTo>
                  <a:lnTo>
                    <a:pt x="371" y="204"/>
                  </a:lnTo>
                  <a:lnTo>
                    <a:pt x="388" y="198"/>
                  </a:lnTo>
                  <a:lnTo>
                    <a:pt x="405" y="190"/>
                  </a:lnTo>
                  <a:lnTo>
                    <a:pt x="423" y="183"/>
                  </a:lnTo>
                  <a:lnTo>
                    <a:pt x="440" y="174"/>
                  </a:lnTo>
                  <a:lnTo>
                    <a:pt x="456" y="165"/>
                  </a:lnTo>
                  <a:lnTo>
                    <a:pt x="472" y="156"/>
                  </a:lnTo>
                  <a:lnTo>
                    <a:pt x="486" y="146"/>
                  </a:lnTo>
                  <a:lnTo>
                    <a:pt x="499" y="136"/>
                  </a:lnTo>
                  <a:lnTo>
                    <a:pt x="509" y="126"/>
                  </a:lnTo>
                  <a:lnTo>
                    <a:pt x="518" y="117"/>
                  </a:lnTo>
                  <a:lnTo>
                    <a:pt x="523" y="107"/>
                  </a:lnTo>
                  <a:lnTo>
                    <a:pt x="527" y="98"/>
                  </a:lnTo>
                  <a:lnTo>
                    <a:pt x="527" y="98"/>
                  </a:lnTo>
                  <a:lnTo>
                    <a:pt x="531" y="71"/>
                  </a:lnTo>
                  <a:lnTo>
                    <a:pt x="532" y="63"/>
                  </a:lnTo>
                  <a:lnTo>
                    <a:pt x="532" y="54"/>
                  </a:lnTo>
                  <a:lnTo>
                    <a:pt x="530" y="48"/>
                  </a:lnTo>
                  <a:lnTo>
                    <a:pt x="525" y="39"/>
                  </a:lnTo>
                  <a:lnTo>
                    <a:pt x="519" y="30"/>
                  </a:lnTo>
                  <a:lnTo>
                    <a:pt x="509" y="20"/>
                  </a:lnTo>
                  <a:lnTo>
                    <a:pt x="509" y="20"/>
                  </a:lnTo>
                  <a:lnTo>
                    <a:pt x="506" y="17"/>
                  </a:lnTo>
                  <a:lnTo>
                    <a:pt x="501" y="16"/>
                  </a:lnTo>
                  <a:lnTo>
                    <a:pt x="484" y="13"/>
                  </a:lnTo>
                  <a:lnTo>
                    <a:pt x="458" y="11"/>
                  </a:lnTo>
                  <a:lnTo>
                    <a:pt x="427" y="9"/>
                  </a:lnTo>
                  <a:lnTo>
                    <a:pt x="349" y="4"/>
                  </a:lnTo>
                  <a:lnTo>
                    <a:pt x="261" y="2"/>
                  </a:lnTo>
                  <a:lnTo>
                    <a:pt x="173" y="0"/>
                  </a:lnTo>
                  <a:lnTo>
                    <a:pt x="97" y="0"/>
                  </a:lnTo>
                  <a:lnTo>
                    <a:pt x="43" y="1"/>
                  </a:lnTo>
                  <a:lnTo>
                    <a:pt x="27" y="2"/>
                  </a:lnTo>
                  <a:lnTo>
                    <a:pt x="23" y="3"/>
                  </a:lnTo>
                  <a:lnTo>
                    <a:pt x="21" y="4"/>
                  </a:lnTo>
                  <a:lnTo>
                    <a:pt x="21" y="4"/>
                  </a:lnTo>
                  <a:lnTo>
                    <a:pt x="12" y="17"/>
                  </a:lnTo>
                  <a:lnTo>
                    <a:pt x="7" y="25"/>
                  </a:lnTo>
                  <a:lnTo>
                    <a:pt x="3" y="35"/>
                  </a:lnTo>
                  <a:lnTo>
                    <a:pt x="2" y="40"/>
                  </a:lnTo>
                  <a:lnTo>
                    <a:pt x="0" y="45"/>
                  </a:lnTo>
                  <a:lnTo>
                    <a:pt x="0" y="52"/>
                  </a:lnTo>
                  <a:lnTo>
                    <a:pt x="0" y="58"/>
                  </a:lnTo>
                  <a:lnTo>
                    <a:pt x="2" y="66"/>
                  </a:lnTo>
                  <a:lnTo>
                    <a:pt x="5" y="75"/>
                  </a:lnTo>
                  <a:lnTo>
                    <a:pt x="8" y="83"/>
                  </a:lnTo>
                  <a:lnTo>
                    <a:pt x="13" y="93"/>
                  </a:lnTo>
                  <a:lnTo>
                    <a:pt x="13" y="93"/>
                  </a:lnTo>
                  <a:lnTo>
                    <a:pt x="17" y="101"/>
                  </a:lnTo>
                  <a:lnTo>
                    <a:pt x="23" y="108"/>
                  </a:lnTo>
                  <a:lnTo>
                    <a:pt x="35" y="122"/>
                  </a:lnTo>
                  <a:lnTo>
                    <a:pt x="51" y="135"/>
                  </a:lnTo>
                  <a:lnTo>
                    <a:pt x="68" y="148"/>
                  </a:lnTo>
                  <a:lnTo>
                    <a:pt x="87" y="160"/>
                  </a:lnTo>
                  <a:lnTo>
                    <a:pt x="107" y="171"/>
                  </a:lnTo>
                  <a:lnTo>
                    <a:pt x="128" y="182"/>
                  </a:lnTo>
                  <a:lnTo>
                    <a:pt x="150" y="190"/>
                  </a:lnTo>
                  <a:lnTo>
                    <a:pt x="172" y="198"/>
                  </a:lnTo>
                  <a:lnTo>
                    <a:pt x="195" y="205"/>
                  </a:lnTo>
                  <a:lnTo>
                    <a:pt x="216" y="211"/>
                  </a:lnTo>
                  <a:lnTo>
                    <a:pt x="237" y="215"/>
                  </a:lnTo>
                  <a:lnTo>
                    <a:pt x="257" y="218"/>
                  </a:lnTo>
                  <a:lnTo>
                    <a:pt x="276" y="220"/>
                  </a:lnTo>
                  <a:lnTo>
                    <a:pt x="293" y="220"/>
                  </a:lnTo>
                  <a:lnTo>
                    <a:pt x="308" y="220"/>
                  </a:lnTo>
                  <a:lnTo>
                    <a:pt x="308" y="220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Freeform 1112"/>
            <p:cNvSpPr>
              <a:spLocks/>
            </p:cNvSpPr>
            <p:nvPr/>
          </p:nvSpPr>
          <p:spPr bwMode="auto">
            <a:xfrm flipH="1">
              <a:off x="10056901" y="1642597"/>
              <a:ext cx="536830" cy="255847"/>
            </a:xfrm>
            <a:custGeom>
              <a:avLst/>
              <a:gdLst>
                <a:gd name="T0" fmla="*/ 299 w 518"/>
                <a:gd name="T1" fmla="*/ 284 h 285"/>
                <a:gd name="T2" fmla="*/ 367 w 518"/>
                <a:gd name="T3" fmla="*/ 257 h 285"/>
                <a:gd name="T4" fmla="*/ 428 w 518"/>
                <a:gd name="T5" fmla="*/ 228 h 285"/>
                <a:gd name="T6" fmla="*/ 466 w 518"/>
                <a:gd name="T7" fmla="*/ 207 h 285"/>
                <a:gd name="T8" fmla="*/ 497 w 518"/>
                <a:gd name="T9" fmla="*/ 184 h 285"/>
                <a:gd name="T10" fmla="*/ 512 w 518"/>
                <a:gd name="T11" fmla="*/ 167 h 285"/>
                <a:gd name="T12" fmla="*/ 516 w 518"/>
                <a:gd name="T13" fmla="*/ 156 h 285"/>
                <a:gd name="T14" fmla="*/ 518 w 518"/>
                <a:gd name="T15" fmla="*/ 151 h 285"/>
                <a:gd name="T16" fmla="*/ 514 w 518"/>
                <a:gd name="T17" fmla="*/ 140 h 285"/>
                <a:gd name="T18" fmla="*/ 506 w 518"/>
                <a:gd name="T19" fmla="*/ 128 h 285"/>
                <a:gd name="T20" fmla="*/ 493 w 518"/>
                <a:gd name="T21" fmla="*/ 115 h 285"/>
                <a:gd name="T22" fmla="*/ 456 w 518"/>
                <a:gd name="T23" fmla="*/ 89 h 285"/>
                <a:gd name="T24" fmla="*/ 408 w 518"/>
                <a:gd name="T25" fmla="*/ 63 h 285"/>
                <a:gd name="T26" fmla="*/ 355 w 518"/>
                <a:gd name="T27" fmla="*/ 39 h 285"/>
                <a:gd name="T28" fmla="*/ 301 w 518"/>
                <a:gd name="T29" fmla="*/ 20 h 285"/>
                <a:gd name="T30" fmla="*/ 254 w 518"/>
                <a:gd name="T31" fmla="*/ 6 h 285"/>
                <a:gd name="T32" fmla="*/ 218 w 518"/>
                <a:gd name="T33" fmla="*/ 0 h 285"/>
                <a:gd name="T34" fmla="*/ 207 w 518"/>
                <a:gd name="T35" fmla="*/ 0 h 285"/>
                <a:gd name="T36" fmla="*/ 182 w 518"/>
                <a:gd name="T37" fmla="*/ 5 h 285"/>
                <a:gd name="T38" fmla="*/ 150 w 518"/>
                <a:gd name="T39" fmla="*/ 18 h 285"/>
                <a:gd name="T40" fmla="*/ 113 w 518"/>
                <a:gd name="T41" fmla="*/ 34 h 285"/>
                <a:gd name="T42" fmla="*/ 76 w 518"/>
                <a:gd name="T43" fmla="*/ 55 h 285"/>
                <a:gd name="T44" fmla="*/ 42 w 518"/>
                <a:gd name="T45" fmla="*/ 77 h 285"/>
                <a:gd name="T46" fmla="*/ 16 w 518"/>
                <a:gd name="T47" fmla="*/ 101 h 285"/>
                <a:gd name="T48" fmla="*/ 5 w 518"/>
                <a:gd name="T49" fmla="*/ 118 h 285"/>
                <a:gd name="T50" fmla="*/ 2 w 518"/>
                <a:gd name="T51" fmla="*/ 130 h 285"/>
                <a:gd name="T52" fmla="*/ 2 w 518"/>
                <a:gd name="T53" fmla="*/ 140 h 285"/>
                <a:gd name="T54" fmla="*/ 4 w 518"/>
                <a:gd name="T55" fmla="*/ 145 h 285"/>
                <a:gd name="T56" fmla="*/ 26 w 518"/>
                <a:gd name="T57" fmla="*/ 176 h 285"/>
                <a:gd name="T58" fmla="*/ 57 w 518"/>
                <a:gd name="T59" fmla="*/ 204 h 285"/>
                <a:gd name="T60" fmla="*/ 94 w 518"/>
                <a:gd name="T61" fmla="*/ 228 h 285"/>
                <a:gd name="T62" fmla="*/ 136 w 518"/>
                <a:gd name="T63" fmla="*/ 250 h 285"/>
                <a:gd name="T64" fmla="*/ 179 w 518"/>
                <a:gd name="T65" fmla="*/ 267 h 285"/>
                <a:gd name="T66" fmla="*/ 223 w 518"/>
                <a:gd name="T67" fmla="*/ 279 h 285"/>
                <a:gd name="T68" fmla="*/ 263 w 518"/>
                <a:gd name="T69" fmla="*/ 285 h 285"/>
                <a:gd name="T70" fmla="*/ 299 w 518"/>
                <a:gd name="T71" fmla="*/ 284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18" h="285">
                  <a:moveTo>
                    <a:pt x="299" y="284"/>
                  </a:moveTo>
                  <a:lnTo>
                    <a:pt x="299" y="284"/>
                  </a:lnTo>
                  <a:lnTo>
                    <a:pt x="333" y="271"/>
                  </a:lnTo>
                  <a:lnTo>
                    <a:pt x="367" y="257"/>
                  </a:lnTo>
                  <a:lnTo>
                    <a:pt x="408" y="238"/>
                  </a:lnTo>
                  <a:lnTo>
                    <a:pt x="428" y="228"/>
                  </a:lnTo>
                  <a:lnTo>
                    <a:pt x="448" y="218"/>
                  </a:lnTo>
                  <a:lnTo>
                    <a:pt x="466" y="207"/>
                  </a:lnTo>
                  <a:lnTo>
                    <a:pt x="483" y="195"/>
                  </a:lnTo>
                  <a:lnTo>
                    <a:pt x="497" y="184"/>
                  </a:lnTo>
                  <a:lnTo>
                    <a:pt x="508" y="172"/>
                  </a:lnTo>
                  <a:lnTo>
                    <a:pt x="512" y="167"/>
                  </a:lnTo>
                  <a:lnTo>
                    <a:pt x="514" y="161"/>
                  </a:lnTo>
                  <a:lnTo>
                    <a:pt x="516" y="156"/>
                  </a:lnTo>
                  <a:lnTo>
                    <a:pt x="518" y="151"/>
                  </a:lnTo>
                  <a:lnTo>
                    <a:pt x="518" y="151"/>
                  </a:lnTo>
                  <a:lnTo>
                    <a:pt x="516" y="145"/>
                  </a:lnTo>
                  <a:lnTo>
                    <a:pt x="514" y="140"/>
                  </a:lnTo>
                  <a:lnTo>
                    <a:pt x="511" y="133"/>
                  </a:lnTo>
                  <a:lnTo>
                    <a:pt x="506" y="128"/>
                  </a:lnTo>
                  <a:lnTo>
                    <a:pt x="501" y="122"/>
                  </a:lnTo>
                  <a:lnTo>
                    <a:pt x="493" y="115"/>
                  </a:lnTo>
                  <a:lnTo>
                    <a:pt x="476" y="102"/>
                  </a:lnTo>
                  <a:lnTo>
                    <a:pt x="456" y="89"/>
                  </a:lnTo>
                  <a:lnTo>
                    <a:pt x="432" y="76"/>
                  </a:lnTo>
                  <a:lnTo>
                    <a:pt x="408" y="63"/>
                  </a:lnTo>
                  <a:lnTo>
                    <a:pt x="382" y="51"/>
                  </a:lnTo>
                  <a:lnTo>
                    <a:pt x="355" y="39"/>
                  </a:lnTo>
                  <a:lnTo>
                    <a:pt x="328" y="30"/>
                  </a:lnTo>
                  <a:lnTo>
                    <a:pt x="301" y="20"/>
                  </a:lnTo>
                  <a:lnTo>
                    <a:pt x="276" y="12"/>
                  </a:lnTo>
                  <a:lnTo>
                    <a:pt x="254" y="6"/>
                  </a:lnTo>
                  <a:lnTo>
                    <a:pt x="235" y="2"/>
                  </a:lnTo>
                  <a:lnTo>
                    <a:pt x="218" y="0"/>
                  </a:lnTo>
                  <a:lnTo>
                    <a:pt x="207" y="0"/>
                  </a:lnTo>
                  <a:lnTo>
                    <a:pt x="207" y="0"/>
                  </a:lnTo>
                  <a:lnTo>
                    <a:pt x="196" y="2"/>
                  </a:lnTo>
                  <a:lnTo>
                    <a:pt x="182" y="5"/>
                  </a:lnTo>
                  <a:lnTo>
                    <a:pt x="166" y="10"/>
                  </a:lnTo>
                  <a:lnTo>
                    <a:pt x="150" y="18"/>
                  </a:lnTo>
                  <a:lnTo>
                    <a:pt x="131" y="25"/>
                  </a:lnTo>
                  <a:lnTo>
                    <a:pt x="113" y="34"/>
                  </a:lnTo>
                  <a:lnTo>
                    <a:pt x="94" y="44"/>
                  </a:lnTo>
                  <a:lnTo>
                    <a:pt x="76" y="55"/>
                  </a:lnTo>
                  <a:lnTo>
                    <a:pt x="58" y="66"/>
                  </a:lnTo>
                  <a:lnTo>
                    <a:pt x="42" y="77"/>
                  </a:lnTo>
                  <a:lnTo>
                    <a:pt x="27" y="89"/>
                  </a:lnTo>
                  <a:lnTo>
                    <a:pt x="16" y="101"/>
                  </a:lnTo>
                  <a:lnTo>
                    <a:pt x="7" y="113"/>
                  </a:lnTo>
                  <a:lnTo>
                    <a:pt x="5" y="118"/>
                  </a:lnTo>
                  <a:lnTo>
                    <a:pt x="3" y="124"/>
                  </a:lnTo>
                  <a:lnTo>
                    <a:pt x="2" y="130"/>
                  </a:lnTo>
                  <a:lnTo>
                    <a:pt x="0" y="136"/>
                  </a:lnTo>
                  <a:lnTo>
                    <a:pt x="2" y="140"/>
                  </a:lnTo>
                  <a:lnTo>
                    <a:pt x="4" y="145"/>
                  </a:lnTo>
                  <a:lnTo>
                    <a:pt x="4" y="145"/>
                  </a:lnTo>
                  <a:lnTo>
                    <a:pt x="14" y="160"/>
                  </a:lnTo>
                  <a:lnTo>
                    <a:pt x="26" y="176"/>
                  </a:lnTo>
                  <a:lnTo>
                    <a:pt x="41" y="190"/>
                  </a:lnTo>
                  <a:lnTo>
                    <a:pt x="57" y="204"/>
                  </a:lnTo>
                  <a:lnTo>
                    <a:pt x="75" y="217"/>
                  </a:lnTo>
                  <a:lnTo>
                    <a:pt x="94" y="228"/>
                  </a:lnTo>
                  <a:lnTo>
                    <a:pt x="115" y="239"/>
                  </a:lnTo>
                  <a:lnTo>
                    <a:pt x="136" y="250"/>
                  </a:lnTo>
                  <a:lnTo>
                    <a:pt x="158" y="259"/>
                  </a:lnTo>
                  <a:lnTo>
                    <a:pt x="179" y="267"/>
                  </a:lnTo>
                  <a:lnTo>
                    <a:pt x="201" y="274"/>
                  </a:lnTo>
                  <a:lnTo>
                    <a:pt x="223" y="279"/>
                  </a:lnTo>
                  <a:lnTo>
                    <a:pt x="243" y="282"/>
                  </a:lnTo>
                  <a:lnTo>
                    <a:pt x="263" y="285"/>
                  </a:lnTo>
                  <a:lnTo>
                    <a:pt x="281" y="285"/>
                  </a:lnTo>
                  <a:lnTo>
                    <a:pt x="299" y="284"/>
                  </a:lnTo>
                  <a:lnTo>
                    <a:pt x="299" y="284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" name="Freeform 1113"/>
            <p:cNvSpPr>
              <a:spLocks/>
            </p:cNvSpPr>
            <p:nvPr/>
          </p:nvSpPr>
          <p:spPr bwMode="auto">
            <a:xfrm flipH="1">
              <a:off x="10306589" y="1405471"/>
              <a:ext cx="174782" cy="43681"/>
            </a:xfrm>
            <a:custGeom>
              <a:avLst/>
              <a:gdLst>
                <a:gd name="T0" fmla="*/ 167 w 167"/>
                <a:gd name="T1" fmla="*/ 26 h 49"/>
                <a:gd name="T2" fmla="*/ 167 w 167"/>
                <a:gd name="T3" fmla="*/ 26 h 49"/>
                <a:gd name="T4" fmla="*/ 151 w 167"/>
                <a:gd name="T5" fmla="*/ 18 h 49"/>
                <a:gd name="T6" fmla="*/ 132 w 167"/>
                <a:gd name="T7" fmla="*/ 12 h 49"/>
                <a:gd name="T8" fmla="*/ 110 w 167"/>
                <a:gd name="T9" fmla="*/ 5 h 49"/>
                <a:gd name="T10" fmla="*/ 89 w 167"/>
                <a:gd name="T11" fmla="*/ 1 h 49"/>
                <a:gd name="T12" fmla="*/ 66 w 167"/>
                <a:gd name="T13" fmla="*/ 0 h 49"/>
                <a:gd name="T14" fmla="*/ 44 w 167"/>
                <a:gd name="T15" fmla="*/ 0 h 49"/>
                <a:gd name="T16" fmla="*/ 33 w 167"/>
                <a:gd name="T17" fmla="*/ 1 h 49"/>
                <a:gd name="T18" fmla="*/ 22 w 167"/>
                <a:gd name="T19" fmla="*/ 2 h 49"/>
                <a:gd name="T20" fmla="*/ 10 w 167"/>
                <a:gd name="T21" fmla="*/ 4 h 49"/>
                <a:gd name="T22" fmla="*/ 0 w 167"/>
                <a:gd name="T23" fmla="*/ 7 h 49"/>
                <a:gd name="T24" fmla="*/ 0 w 167"/>
                <a:gd name="T25" fmla="*/ 7 h 49"/>
                <a:gd name="T26" fmla="*/ 8 w 167"/>
                <a:gd name="T27" fmla="*/ 16 h 49"/>
                <a:gd name="T28" fmla="*/ 17 w 167"/>
                <a:gd name="T29" fmla="*/ 23 h 49"/>
                <a:gd name="T30" fmla="*/ 26 w 167"/>
                <a:gd name="T31" fmla="*/ 29 h 49"/>
                <a:gd name="T32" fmla="*/ 36 w 167"/>
                <a:gd name="T33" fmla="*/ 34 h 49"/>
                <a:gd name="T34" fmla="*/ 46 w 167"/>
                <a:gd name="T35" fmla="*/ 39 h 49"/>
                <a:gd name="T36" fmla="*/ 56 w 167"/>
                <a:gd name="T37" fmla="*/ 43 h 49"/>
                <a:gd name="T38" fmla="*/ 68 w 167"/>
                <a:gd name="T39" fmla="*/ 45 h 49"/>
                <a:gd name="T40" fmla="*/ 79 w 167"/>
                <a:gd name="T41" fmla="*/ 47 h 49"/>
                <a:gd name="T42" fmla="*/ 90 w 167"/>
                <a:gd name="T43" fmla="*/ 49 h 49"/>
                <a:gd name="T44" fmla="*/ 101 w 167"/>
                <a:gd name="T45" fmla="*/ 47 h 49"/>
                <a:gd name="T46" fmla="*/ 112 w 167"/>
                <a:gd name="T47" fmla="*/ 46 h 49"/>
                <a:gd name="T48" fmla="*/ 124 w 167"/>
                <a:gd name="T49" fmla="*/ 44 h 49"/>
                <a:gd name="T50" fmla="*/ 135 w 167"/>
                <a:gd name="T51" fmla="*/ 42 h 49"/>
                <a:gd name="T52" fmla="*/ 146 w 167"/>
                <a:gd name="T53" fmla="*/ 38 h 49"/>
                <a:gd name="T54" fmla="*/ 156 w 167"/>
                <a:gd name="T55" fmla="*/ 32 h 49"/>
                <a:gd name="T56" fmla="*/ 167 w 167"/>
                <a:gd name="T57" fmla="*/ 26 h 49"/>
                <a:gd name="T58" fmla="*/ 167 w 167"/>
                <a:gd name="T59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7" h="49">
                  <a:moveTo>
                    <a:pt x="167" y="26"/>
                  </a:moveTo>
                  <a:lnTo>
                    <a:pt x="167" y="26"/>
                  </a:lnTo>
                  <a:lnTo>
                    <a:pt x="151" y="18"/>
                  </a:lnTo>
                  <a:lnTo>
                    <a:pt x="132" y="12"/>
                  </a:lnTo>
                  <a:lnTo>
                    <a:pt x="110" y="5"/>
                  </a:lnTo>
                  <a:lnTo>
                    <a:pt x="89" y="1"/>
                  </a:lnTo>
                  <a:lnTo>
                    <a:pt x="66" y="0"/>
                  </a:lnTo>
                  <a:lnTo>
                    <a:pt x="44" y="0"/>
                  </a:lnTo>
                  <a:lnTo>
                    <a:pt x="33" y="1"/>
                  </a:lnTo>
                  <a:lnTo>
                    <a:pt x="22" y="2"/>
                  </a:lnTo>
                  <a:lnTo>
                    <a:pt x="10" y="4"/>
                  </a:lnTo>
                  <a:lnTo>
                    <a:pt x="0" y="7"/>
                  </a:lnTo>
                  <a:lnTo>
                    <a:pt x="0" y="7"/>
                  </a:lnTo>
                  <a:lnTo>
                    <a:pt x="8" y="16"/>
                  </a:lnTo>
                  <a:lnTo>
                    <a:pt x="17" y="23"/>
                  </a:lnTo>
                  <a:lnTo>
                    <a:pt x="26" y="29"/>
                  </a:lnTo>
                  <a:lnTo>
                    <a:pt x="36" y="34"/>
                  </a:lnTo>
                  <a:lnTo>
                    <a:pt x="46" y="39"/>
                  </a:lnTo>
                  <a:lnTo>
                    <a:pt x="56" y="43"/>
                  </a:lnTo>
                  <a:lnTo>
                    <a:pt x="68" y="45"/>
                  </a:lnTo>
                  <a:lnTo>
                    <a:pt x="79" y="47"/>
                  </a:lnTo>
                  <a:lnTo>
                    <a:pt x="90" y="49"/>
                  </a:lnTo>
                  <a:lnTo>
                    <a:pt x="101" y="47"/>
                  </a:lnTo>
                  <a:lnTo>
                    <a:pt x="112" y="46"/>
                  </a:lnTo>
                  <a:lnTo>
                    <a:pt x="124" y="44"/>
                  </a:lnTo>
                  <a:lnTo>
                    <a:pt x="135" y="42"/>
                  </a:lnTo>
                  <a:lnTo>
                    <a:pt x="146" y="38"/>
                  </a:lnTo>
                  <a:lnTo>
                    <a:pt x="156" y="32"/>
                  </a:lnTo>
                  <a:lnTo>
                    <a:pt x="167" y="26"/>
                  </a:lnTo>
                  <a:lnTo>
                    <a:pt x="167" y="26"/>
                  </a:lnTo>
                  <a:close/>
                </a:path>
              </a:pathLst>
            </a:custGeom>
            <a:solidFill>
              <a:srgbClr val="FCC0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" name="Freeform 1114"/>
            <p:cNvSpPr>
              <a:spLocks/>
            </p:cNvSpPr>
            <p:nvPr/>
          </p:nvSpPr>
          <p:spPr bwMode="auto">
            <a:xfrm flipH="1">
              <a:off x="10212956" y="1411712"/>
              <a:ext cx="355806" cy="374410"/>
            </a:xfrm>
            <a:custGeom>
              <a:avLst/>
              <a:gdLst>
                <a:gd name="T0" fmla="*/ 339 w 346"/>
                <a:gd name="T1" fmla="*/ 307 h 417"/>
                <a:gd name="T2" fmla="*/ 339 w 346"/>
                <a:gd name="T3" fmla="*/ 274 h 417"/>
                <a:gd name="T4" fmla="*/ 337 w 346"/>
                <a:gd name="T5" fmla="*/ 215 h 417"/>
                <a:gd name="T6" fmla="*/ 331 w 346"/>
                <a:gd name="T7" fmla="*/ 170 h 417"/>
                <a:gd name="T8" fmla="*/ 321 w 346"/>
                <a:gd name="T9" fmla="*/ 124 h 417"/>
                <a:gd name="T10" fmla="*/ 305 w 346"/>
                <a:gd name="T11" fmla="*/ 80 h 417"/>
                <a:gd name="T12" fmla="*/ 291 w 346"/>
                <a:gd name="T13" fmla="*/ 53 h 417"/>
                <a:gd name="T14" fmla="*/ 277 w 346"/>
                <a:gd name="T15" fmla="*/ 38 h 417"/>
                <a:gd name="T16" fmla="*/ 270 w 346"/>
                <a:gd name="T17" fmla="*/ 32 h 417"/>
                <a:gd name="T18" fmla="*/ 251 w 346"/>
                <a:gd name="T19" fmla="*/ 19 h 417"/>
                <a:gd name="T20" fmla="*/ 240 w 346"/>
                <a:gd name="T21" fmla="*/ 25 h 417"/>
                <a:gd name="T22" fmla="*/ 219 w 346"/>
                <a:gd name="T23" fmla="*/ 35 h 417"/>
                <a:gd name="T24" fmla="*/ 196 w 346"/>
                <a:gd name="T25" fmla="*/ 39 h 417"/>
                <a:gd name="T26" fmla="*/ 174 w 346"/>
                <a:gd name="T27" fmla="*/ 42 h 417"/>
                <a:gd name="T28" fmla="*/ 152 w 346"/>
                <a:gd name="T29" fmla="*/ 38 h 417"/>
                <a:gd name="T30" fmla="*/ 130 w 346"/>
                <a:gd name="T31" fmla="*/ 32 h 417"/>
                <a:gd name="T32" fmla="*/ 110 w 346"/>
                <a:gd name="T33" fmla="*/ 22 h 417"/>
                <a:gd name="T34" fmla="*/ 92 w 346"/>
                <a:gd name="T35" fmla="*/ 9 h 417"/>
                <a:gd name="T36" fmla="*/ 84 w 346"/>
                <a:gd name="T37" fmla="*/ 0 h 417"/>
                <a:gd name="T38" fmla="*/ 61 w 346"/>
                <a:gd name="T39" fmla="*/ 12 h 417"/>
                <a:gd name="T40" fmla="*/ 46 w 346"/>
                <a:gd name="T41" fmla="*/ 22 h 417"/>
                <a:gd name="T42" fmla="*/ 34 w 346"/>
                <a:gd name="T43" fmla="*/ 34 h 417"/>
                <a:gd name="T44" fmla="*/ 23 w 346"/>
                <a:gd name="T45" fmla="*/ 49 h 417"/>
                <a:gd name="T46" fmla="*/ 15 w 346"/>
                <a:gd name="T47" fmla="*/ 67 h 417"/>
                <a:gd name="T48" fmla="*/ 8 w 346"/>
                <a:gd name="T49" fmla="*/ 88 h 417"/>
                <a:gd name="T50" fmla="*/ 4 w 346"/>
                <a:gd name="T51" fmla="*/ 112 h 417"/>
                <a:gd name="T52" fmla="*/ 2 w 346"/>
                <a:gd name="T53" fmla="*/ 125 h 417"/>
                <a:gd name="T54" fmla="*/ 0 w 346"/>
                <a:gd name="T55" fmla="*/ 206 h 417"/>
                <a:gd name="T56" fmla="*/ 5 w 346"/>
                <a:gd name="T57" fmla="*/ 278 h 417"/>
                <a:gd name="T58" fmla="*/ 12 w 346"/>
                <a:gd name="T59" fmla="*/ 327 h 417"/>
                <a:gd name="T60" fmla="*/ 20 w 346"/>
                <a:gd name="T61" fmla="*/ 356 h 417"/>
                <a:gd name="T62" fmla="*/ 33 w 346"/>
                <a:gd name="T63" fmla="*/ 382 h 417"/>
                <a:gd name="T64" fmla="*/ 39 w 346"/>
                <a:gd name="T65" fmla="*/ 394 h 417"/>
                <a:gd name="T66" fmla="*/ 87 w 346"/>
                <a:gd name="T67" fmla="*/ 407 h 417"/>
                <a:gd name="T68" fmla="*/ 134 w 346"/>
                <a:gd name="T69" fmla="*/ 415 h 417"/>
                <a:gd name="T70" fmla="*/ 180 w 346"/>
                <a:gd name="T71" fmla="*/ 417 h 417"/>
                <a:gd name="T72" fmla="*/ 222 w 346"/>
                <a:gd name="T73" fmla="*/ 412 h 417"/>
                <a:gd name="T74" fmla="*/ 262 w 346"/>
                <a:gd name="T75" fmla="*/ 399 h 417"/>
                <a:gd name="T76" fmla="*/ 279 w 346"/>
                <a:gd name="T77" fmla="*/ 389 h 417"/>
                <a:gd name="T78" fmla="*/ 296 w 346"/>
                <a:gd name="T79" fmla="*/ 377 h 417"/>
                <a:gd name="T80" fmla="*/ 311 w 346"/>
                <a:gd name="T81" fmla="*/ 362 h 417"/>
                <a:gd name="T82" fmla="*/ 324 w 346"/>
                <a:gd name="T83" fmla="*/ 345 h 417"/>
                <a:gd name="T84" fmla="*/ 336 w 346"/>
                <a:gd name="T85" fmla="*/ 326 h 417"/>
                <a:gd name="T86" fmla="*/ 346 w 346"/>
                <a:gd name="T87" fmla="*/ 303 h 417"/>
                <a:gd name="T88" fmla="*/ 339 w 346"/>
                <a:gd name="T89" fmla="*/ 30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46" h="417">
                  <a:moveTo>
                    <a:pt x="339" y="307"/>
                  </a:moveTo>
                  <a:lnTo>
                    <a:pt x="339" y="307"/>
                  </a:lnTo>
                  <a:lnTo>
                    <a:pt x="339" y="299"/>
                  </a:lnTo>
                  <a:lnTo>
                    <a:pt x="339" y="274"/>
                  </a:lnTo>
                  <a:lnTo>
                    <a:pt x="338" y="237"/>
                  </a:lnTo>
                  <a:lnTo>
                    <a:pt x="337" y="215"/>
                  </a:lnTo>
                  <a:lnTo>
                    <a:pt x="333" y="194"/>
                  </a:lnTo>
                  <a:lnTo>
                    <a:pt x="331" y="170"/>
                  </a:lnTo>
                  <a:lnTo>
                    <a:pt x="327" y="146"/>
                  </a:lnTo>
                  <a:lnTo>
                    <a:pt x="321" y="124"/>
                  </a:lnTo>
                  <a:lnTo>
                    <a:pt x="314" y="102"/>
                  </a:lnTo>
                  <a:lnTo>
                    <a:pt x="305" y="80"/>
                  </a:lnTo>
                  <a:lnTo>
                    <a:pt x="296" y="62"/>
                  </a:lnTo>
                  <a:lnTo>
                    <a:pt x="291" y="53"/>
                  </a:lnTo>
                  <a:lnTo>
                    <a:pt x="284" y="46"/>
                  </a:lnTo>
                  <a:lnTo>
                    <a:pt x="277" y="38"/>
                  </a:lnTo>
                  <a:lnTo>
                    <a:pt x="270" y="32"/>
                  </a:lnTo>
                  <a:lnTo>
                    <a:pt x="270" y="32"/>
                  </a:lnTo>
                  <a:lnTo>
                    <a:pt x="262" y="25"/>
                  </a:lnTo>
                  <a:lnTo>
                    <a:pt x="251" y="19"/>
                  </a:lnTo>
                  <a:lnTo>
                    <a:pt x="251" y="19"/>
                  </a:lnTo>
                  <a:lnTo>
                    <a:pt x="240" y="25"/>
                  </a:lnTo>
                  <a:lnTo>
                    <a:pt x="230" y="31"/>
                  </a:lnTo>
                  <a:lnTo>
                    <a:pt x="219" y="35"/>
                  </a:lnTo>
                  <a:lnTo>
                    <a:pt x="208" y="37"/>
                  </a:lnTo>
                  <a:lnTo>
                    <a:pt x="196" y="39"/>
                  </a:lnTo>
                  <a:lnTo>
                    <a:pt x="185" y="40"/>
                  </a:lnTo>
                  <a:lnTo>
                    <a:pt x="174" y="42"/>
                  </a:lnTo>
                  <a:lnTo>
                    <a:pt x="163" y="40"/>
                  </a:lnTo>
                  <a:lnTo>
                    <a:pt x="152" y="38"/>
                  </a:lnTo>
                  <a:lnTo>
                    <a:pt x="140" y="36"/>
                  </a:lnTo>
                  <a:lnTo>
                    <a:pt x="130" y="32"/>
                  </a:lnTo>
                  <a:lnTo>
                    <a:pt x="120" y="27"/>
                  </a:lnTo>
                  <a:lnTo>
                    <a:pt x="110" y="22"/>
                  </a:lnTo>
                  <a:lnTo>
                    <a:pt x="101" y="16"/>
                  </a:lnTo>
                  <a:lnTo>
                    <a:pt x="92" y="9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69" y="8"/>
                  </a:lnTo>
                  <a:lnTo>
                    <a:pt x="61" y="12"/>
                  </a:lnTo>
                  <a:lnTo>
                    <a:pt x="54" y="17"/>
                  </a:lnTo>
                  <a:lnTo>
                    <a:pt x="46" y="22"/>
                  </a:lnTo>
                  <a:lnTo>
                    <a:pt x="41" y="27"/>
                  </a:lnTo>
                  <a:lnTo>
                    <a:pt x="34" y="34"/>
                  </a:lnTo>
                  <a:lnTo>
                    <a:pt x="28" y="42"/>
                  </a:lnTo>
                  <a:lnTo>
                    <a:pt x="23" y="49"/>
                  </a:lnTo>
                  <a:lnTo>
                    <a:pt x="18" y="58"/>
                  </a:lnTo>
                  <a:lnTo>
                    <a:pt x="15" y="67"/>
                  </a:lnTo>
                  <a:lnTo>
                    <a:pt x="10" y="77"/>
                  </a:lnTo>
                  <a:lnTo>
                    <a:pt x="8" y="88"/>
                  </a:lnTo>
                  <a:lnTo>
                    <a:pt x="6" y="100"/>
                  </a:lnTo>
                  <a:lnTo>
                    <a:pt x="4" y="112"/>
                  </a:lnTo>
                  <a:lnTo>
                    <a:pt x="2" y="125"/>
                  </a:lnTo>
                  <a:lnTo>
                    <a:pt x="2" y="125"/>
                  </a:lnTo>
                  <a:lnTo>
                    <a:pt x="1" y="167"/>
                  </a:lnTo>
                  <a:lnTo>
                    <a:pt x="0" y="206"/>
                  </a:lnTo>
                  <a:lnTo>
                    <a:pt x="1" y="243"/>
                  </a:lnTo>
                  <a:lnTo>
                    <a:pt x="5" y="278"/>
                  </a:lnTo>
                  <a:lnTo>
                    <a:pt x="9" y="311"/>
                  </a:lnTo>
                  <a:lnTo>
                    <a:pt x="12" y="327"/>
                  </a:lnTo>
                  <a:lnTo>
                    <a:pt x="16" y="342"/>
                  </a:lnTo>
                  <a:lnTo>
                    <a:pt x="20" y="356"/>
                  </a:lnTo>
                  <a:lnTo>
                    <a:pt x="26" y="369"/>
                  </a:lnTo>
                  <a:lnTo>
                    <a:pt x="33" y="382"/>
                  </a:lnTo>
                  <a:lnTo>
                    <a:pt x="39" y="394"/>
                  </a:lnTo>
                  <a:lnTo>
                    <a:pt x="39" y="394"/>
                  </a:lnTo>
                  <a:lnTo>
                    <a:pt x="63" y="401"/>
                  </a:lnTo>
                  <a:lnTo>
                    <a:pt x="87" y="407"/>
                  </a:lnTo>
                  <a:lnTo>
                    <a:pt x="110" y="412"/>
                  </a:lnTo>
                  <a:lnTo>
                    <a:pt x="134" y="415"/>
                  </a:lnTo>
                  <a:lnTo>
                    <a:pt x="156" y="416"/>
                  </a:lnTo>
                  <a:lnTo>
                    <a:pt x="180" y="417"/>
                  </a:lnTo>
                  <a:lnTo>
                    <a:pt x="201" y="415"/>
                  </a:lnTo>
                  <a:lnTo>
                    <a:pt x="222" y="412"/>
                  </a:lnTo>
                  <a:lnTo>
                    <a:pt x="242" y="407"/>
                  </a:lnTo>
                  <a:lnTo>
                    <a:pt x="262" y="399"/>
                  </a:lnTo>
                  <a:lnTo>
                    <a:pt x="270" y="395"/>
                  </a:lnTo>
                  <a:lnTo>
                    <a:pt x="279" y="389"/>
                  </a:lnTo>
                  <a:lnTo>
                    <a:pt x="288" y="384"/>
                  </a:lnTo>
                  <a:lnTo>
                    <a:pt x="296" y="377"/>
                  </a:lnTo>
                  <a:lnTo>
                    <a:pt x="304" y="370"/>
                  </a:lnTo>
                  <a:lnTo>
                    <a:pt x="311" y="362"/>
                  </a:lnTo>
                  <a:lnTo>
                    <a:pt x="318" y="355"/>
                  </a:lnTo>
                  <a:lnTo>
                    <a:pt x="324" y="345"/>
                  </a:lnTo>
                  <a:lnTo>
                    <a:pt x="330" y="336"/>
                  </a:lnTo>
                  <a:lnTo>
                    <a:pt x="336" y="326"/>
                  </a:lnTo>
                  <a:lnTo>
                    <a:pt x="341" y="315"/>
                  </a:lnTo>
                  <a:lnTo>
                    <a:pt x="346" y="303"/>
                  </a:lnTo>
                  <a:lnTo>
                    <a:pt x="346" y="303"/>
                  </a:lnTo>
                  <a:lnTo>
                    <a:pt x="339" y="307"/>
                  </a:lnTo>
                  <a:lnTo>
                    <a:pt x="339" y="307"/>
                  </a:lnTo>
                  <a:close/>
                </a:path>
              </a:pathLst>
            </a:custGeom>
            <a:solidFill>
              <a:srgbClr val="9BAF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" name="Freeform 1115"/>
            <p:cNvSpPr>
              <a:spLocks/>
            </p:cNvSpPr>
            <p:nvPr/>
          </p:nvSpPr>
          <p:spPr bwMode="auto">
            <a:xfrm flipH="1">
              <a:off x="10025690" y="1655078"/>
              <a:ext cx="505618" cy="193445"/>
            </a:xfrm>
            <a:custGeom>
              <a:avLst/>
              <a:gdLst>
                <a:gd name="T0" fmla="*/ 476 w 483"/>
                <a:gd name="T1" fmla="*/ 40 h 216"/>
                <a:gd name="T2" fmla="*/ 451 w 483"/>
                <a:gd name="T3" fmla="*/ 18 h 216"/>
                <a:gd name="T4" fmla="*/ 426 w 483"/>
                <a:gd name="T5" fmla="*/ 5 h 216"/>
                <a:gd name="T6" fmla="*/ 401 w 483"/>
                <a:gd name="T7" fmla="*/ 0 h 216"/>
                <a:gd name="T8" fmla="*/ 376 w 483"/>
                <a:gd name="T9" fmla="*/ 2 h 216"/>
                <a:gd name="T10" fmla="*/ 354 w 483"/>
                <a:gd name="T11" fmla="*/ 8 h 216"/>
                <a:gd name="T12" fmla="*/ 334 w 483"/>
                <a:gd name="T13" fmla="*/ 16 h 216"/>
                <a:gd name="T14" fmla="*/ 307 w 483"/>
                <a:gd name="T15" fmla="*/ 33 h 216"/>
                <a:gd name="T16" fmla="*/ 302 w 483"/>
                <a:gd name="T17" fmla="*/ 45 h 216"/>
                <a:gd name="T18" fmla="*/ 291 w 483"/>
                <a:gd name="T19" fmla="*/ 66 h 216"/>
                <a:gd name="T20" fmla="*/ 279 w 483"/>
                <a:gd name="T21" fmla="*/ 85 h 216"/>
                <a:gd name="T22" fmla="*/ 265 w 483"/>
                <a:gd name="T23" fmla="*/ 100 h 216"/>
                <a:gd name="T24" fmla="*/ 249 w 483"/>
                <a:gd name="T25" fmla="*/ 114 h 216"/>
                <a:gd name="T26" fmla="*/ 231 w 483"/>
                <a:gd name="T27" fmla="*/ 125 h 216"/>
                <a:gd name="T28" fmla="*/ 203 w 483"/>
                <a:gd name="T29" fmla="*/ 137 h 216"/>
                <a:gd name="T30" fmla="*/ 162 w 483"/>
                <a:gd name="T31" fmla="*/ 145 h 216"/>
                <a:gd name="T32" fmla="*/ 117 w 483"/>
                <a:gd name="T33" fmla="*/ 146 h 216"/>
                <a:gd name="T34" fmla="*/ 71 w 483"/>
                <a:gd name="T35" fmla="*/ 142 h 216"/>
                <a:gd name="T36" fmla="*/ 24 w 483"/>
                <a:gd name="T37" fmla="*/ 131 h 216"/>
                <a:gd name="T38" fmla="*/ 0 w 483"/>
                <a:gd name="T39" fmla="*/ 124 h 216"/>
                <a:gd name="T40" fmla="*/ 13 w 483"/>
                <a:gd name="T41" fmla="*/ 142 h 216"/>
                <a:gd name="T42" fmla="*/ 28 w 483"/>
                <a:gd name="T43" fmla="*/ 158 h 216"/>
                <a:gd name="T44" fmla="*/ 45 w 483"/>
                <a:gd name="T45" fmla="*/ 172 h 216"/>
                <a:gd name="T46" fmla="*/ 65 w 483"/>
                <a:gd name="T47" fmla="*/ 184 h 216"/>
                <a:gd name="T48" fmla="*/ 89 w 483"/>
                <a:gd name="T49" fmla="*/ 195 h 216"/>
                <a:gd name="T50" fmla="*/ 115 w 483"/>
                <a:gd name="T51" fmla="*/ 203 h 216"/>
                <a:gd name="T52" fmla="*/ 144 w 483"/>
                <a:gd name="T53" fmla="*/ 211 h 216"/>
                <a:gd name="T54" fmla="*/ 178 w 483"/>
                <a:gd name="T55" fmla="*/ 215 h 216"/>
                <a:gd name="T56" fmla="*/ 201 w 483"/>
                <a:gd name="T57" fmla="*/ 216 h 216"/>
                <a:gd name="T58" fmla="*/ 226 w 483"/>
                <a:gd name="T59" fmla="*/ 214 h 216"/>
                <a:gd name="T60" fmla="*/ 281 w 483"/>
                <a:gd name="T61" fmla="*/ 201 h 216"/>
                <a:gd name="T62" fmla="*/ 337 w 483"/>
                <a:gd name="T63" fmla="*/ 181 h 216"/>
                <a:gd name="T64" fmla="*/ 390 w 483"/>
                <a:gd name="T65" fmla="*/ 154 h 216"/>
                <a:gd name="T66" fmla="*/ 435 w 483"/>
                <a:gd name="T67" fmla="*/ 124 h 216"/>
                <a:gd name="T68" fmla="*/ 459 w 483"/>
                <a:gd name="T69" fmla="*/ 101 h 216"/>
                <a:gd name="T70" fmla="*/ 472 w 483"/>
                <a:gd name="T71" fmla="*/ 86 h 216"/>
                <a:gd name="T72" fmla="*/ 479 w 483"/>
                <a:gd name="T73" fmla="*/ 72 h 216"/>
                <a:gd name="T74" fmla="*/ 483 w 483"/>
                <a:gd name="T75" fmla="*/ 58 h 216"/>
                <a:gd name="T76" fmla="*/ 479 w 483"/>
                <a:gd name="T77" fmla="*/ 46 h 216"/>
                <a:gd name="T78" fmla="*/ 476 w 483"/>
                <a:gd name="T79" fmla="*/ 4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83" h="216">
                  <a:moveTo>
                    <a:pt x="476" y="40"/>
                  </a:moveTo>
                  <a:lnTo>
                    <a:pt x="476" y="40"/>
                  </a:lnTo>
                  <a:lnTo>
                    <a:pt x="464" y="27"/>
                  </a:lnTo>
                  <a:lnTo>
                    <a:pt x="451" y="18"/>
                  </a:lnTo>
                  <a:lnTo>
                    <a:pt x="439" y="10"/>
                  </a:lnTo>
                  <a:lnTo>
                    <a:pt x="426" y="5"/>
                  </a:lnTo>
                  <a:lnTo>
                    <a:pt x="413" y="2"/>
                  </a:lnTo>
                  <a:lnTo>
                    <a:pt x="401" y="0"/>
                  </a:lnTo>
                  <a:lnTo>
                    <a:pt x="389" y="0"/>
                  </a:lnTo>
                  <a:lnTo>
                    <a:pt x="376" y="2"/>
                  </a:lnTo>
                  <a:lnTo>
                    <a:pt x="365" y="4"/>
                  </a:lnTo>
                  <a:lnTo>
                    <a:pt x="354" y="8"/>
                  </a:lnTo>
                  <a:lnTo>
                    <a:pt x="344" y="11"/>
                  </a:lnTo>
                  <a:lnTo>
                    <a:pt x="334" y="16"/>
                  </a:lnTo>
                  <a:lnTo>
                    <a:pt x="318" y="25"/>
                  </a:lnTo>
                  <a:lnTo>
                    <a:pt x="307" y="33"/>
                  </a:lnTo>
                  <a:lnTo>
                    <a:pt x="307" y="33"/>
                  </a:lnTo>
                  <a:lnTo>
                    <a:pt x="302" y="45"/>
                  </a:lnTo>
                  <a:lnTo>
                    <a:pt x="297" y="56"/>
                  </a:lnTo>
                  <a:lnTo>
                    <a:pt x="291" y="66"/>
                  </a:lnTo>
                  <a:lnTo>
                    <a:pt x="285" y="75"/>
                  </a:lnTo>
                  <a:lnTo>
                    <a:pt x="279" y="85"/>
                  </a:lnTo>
                  <a:lnTo>
                    <a:pt x="272" y="92"/>
                  </a:lnTo>
                  <a:lnTo>
                    <a:pt x="265" y="100"/>
                  </a:lnTo>
                  <a:lnTo>
                    <a:pt x="257" y="107"/>
                  </a:lnTo>
                  <a:lnTo>
                    <a:pt x="249" y="114"/>
                  </a:lnTo>
                  <a:lnTo>
                    <a:pt x="240" y="119"/>
                  </a:lnTo>
                  <a:lnTo>
                    <a:pt x="231" y="125"/>
                  </a:lnTo>
                  <a:lnTo>
                    <a:pt x="223" y="129"/>
                  </a:lnTo>
                  <a:lnTo>
                    <a:pt x="203" y="137"/>
                  </a:lnTo>
                  <a:lnTo>
                    <a:pt x="183" y="142"/>
                  </a:lnTo>
                  <a:lnTo>
                    <a:pt x="162" y="145"/>
                  </a:lnTo>
                  <a:lnTo>
                    <a:pt x="141" y="147"/>
                  </a:lnTo>
                  <a:lnTo>
                    <a:pt x="117" y="146"/>
                  </a:lnTo>
                  <a:lnTo>
                    <a:pt x="95" y="145"/>
                  </a:lnTo>
                  <a:lnTo>
                    <a:pt x="71" y="142"/>
                  </a:lnTo>
                  <a:lnTo>
                    <a:pt x="48" y="137"/>
                  </a:lnTo>
                  <a:lnTo>
                    <a:pt x="24" y="131"/>
                  </a:lnTo>
                  <a:lnTo>
                    <a:pt x="0" y="124"/>
                  </a:lnTo>
                  <a:lnTo>
                    <a:pt x="0" y="124"/>
                  </a:lnTo>
                  <a:lnTo>
                    <a:pt x="6" y="133"/>
                  </a:lnTo>
                  <a:lnTo>
                    <a:pt x="13" y="142"/>
                  </a:lnTo>
                  <a:lnTo>
                    <a:pt x="21" y="149"/>
                  </a:lnTo>
                  <a:lnTo>
                    <a:pt x="28" y="158"/>
                  </a:lnTo>
                  <a:lnTo>
                    <a:pt x="36" y="165"/>
                  </a:lnTo>
                  <a:lnTo>
                    <a:pt x="45" y="172"/>
                  </a:lnTo>
                  <a:lnTo>
                    <a:pt x="55" y="179"/>
                  </a:lnTo>
                  <a:lnTo>
                    <a:pt x="65" y="184"/>
                  </a:lnTo>
                  <a:lnTo>
                    <a:pt x="77" y="191"/>
                  </a:lnTo>
                  <a:lnTo>
                    <a:pt x="89" y="195"/>
                  </a:lnTo>
                  <a:lnTo>
                    <a:pt x="101" y="199"/>
                  </a:lnTo>
                  <a:lnTo>
                    <a:pt x="115" y="203"/>
                  </a:lnTo>
                  <a:lnTo>
                    <a:pt x="129" y="208"/>
                  </a:lnTo>
                  <a:lnTo>
                    <a:pt x="144" y="211"/>
                  </a:lnTo>
                  <a:lnTo>
                    <a:pt x="178" y="215"/>
                  </a:lnTo>
                  <a:lnTo>
                    <a:pt x="178" y="215"/>
                  </a:lnTo>
                  <a:lnTo>
                    <a:pt x="189" y="216"/>
                  </a:lnTo>
                  <a:lnTo>
                    <a:pt x="201" y="216"/>
                  </a:lnTo>
                  <a:lnTo>
                    <a:pt x="214" y="215"/>
                  </a:lnTo>
                  <a:lnTo>
                    <a:pt x="226" y="214"/>
                  </a:lnTo>
                  <a:lnTo>
                    <a:pt x="254" y="209"/>
                  </a:lnTo>
                  <a:lnTo>
                    <a:pt x="281" y="201"/>
                  </a:lnTo>
                  <a:lnTo>
                    <a:pt x="309" y="192"/>
                  </a:lnTo>
                  <a:lnTo>
                    <a:pt x="337" y="181"/>
                  </a:lnTo>
                  <a:lnTo>
                    <a:pt x="364" y="168"/>
                  </a:lnTo>
                  <a:lnTo>
                    <a:pt x="390" y="154"/>
                  </a:lnTo>
                  <a:lnTo>
                    <a:pt x="413" y="140"/>
                  </a:lnTo>
                  <a:lnTo>
                    <a:pt x="435" y="124"/>
                  </a:lnTo>
                  <a:lnTo>
                    <a:pt x="452" y="108"/>
                  </a:lnTo>
                  <a:lnTo>
                    <a:pt x="459" y="101"/>
                  </a:lnTo>
                  <a:lnTo>
                    <a:pt x="466" y="93"/>
                  </a:lnTo>
                  <a:lnTo>
                    <a:pt x="472" y="86"/>
                  </a:lnTo>
                  <a:lnTo>
                    <a:pt x="476" y="78"/>
                  </a:lnTo>
                  <a:lnTo>
                    <a:pt x="479" y="72"/>
                  </a:lnTo>
                  <a:lnTo>
                    <a:pt x="482" y="64"/>
                  </a:lnTo>
                  <a:lnTo>
                    <a:pt x="483" y="58"/>
                  </a:lnTo>
                  <a:lnTo>
                    <a:pt x="482" y="51"/>
                  </a:lnTo>
                  <a:lnTo>
                    <a:pt x="479" y="46"/>
                  </a:lnTo>
                  <a:lnTo>
                    <a:pt x="476" y="40"/>
                  </a:lnTo>
                  <a:lnTo>
                    <a:pt x="476" y="40"/>
                  </a:lnTo>
                  <a:close/>
                </a:path>
              </a:pathLst>
            </a:custGeom>
            <a:solidFill>
              <a:srgbClr val="0A1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Freeform 1116"/>
            <p:cNvSpPr>
              <a:spLocks/>
            </p:cNvSpPr>
            <p:nvPr/>
          </p:nvSpPr>
          <p:spPr bwMode="auto">
            <a:xfrm flipH="1">
              <a:off x="10319073" y="1530275"/>
              <a:ext cx="337079" cy="274567"/>
            </a:xfrm>
            <a:custGeom>
              <a:avLst/>
              <a:gdLst>
                <a:gd name="T0" fmla="*/ 299 w 326"/>
                <a:gd name="T1" fmla="*/ 133 h 309"/>
                <a:gd name="T2" fmla="*/ 285 w 326"/>
                <a:gd name="T3" fmla="*/ 117 h 309"/>
                <a:gd name="T4" fmla="*/ 262 w 326"/>
                <a:gd name="T5" fmla="*/ 98 h 309"/>
                <a:gd name="T6" fmla="*/ 192 w 326"/>
                <a:gd name="T7" fmla="*/ 53 h 309"/>
                <a:gd name="T8" fmla="*/ 154 w 326"/>
                <a:gd name="T9" fmla="*/ 32 h 309"/>
                <a:gd name="T10" fmla="*/ 116 w 326"/>
                <a:gd name="T11" fmla="*/ 14 h 309"/>
                <a:gd name="T12" fmla="*/ 82 w 326"/>
                <a:gd name="T13" fmla="*/ 4 h 309"/>
                <a:gd name="T14" fmla="*/ 55 w 326"/>
                <a:gd name="T15" fmla="*/ 0 h 309"/>
                <a:gd name="T16" fmla="*/ 41 w 326"/>
                <a:gd name="T17" fmla="*/ 0 h 309"/>
                <a:gd name="T18" fmla="*/ 28 w 326"/>
                <a:gd name="T19" fmla="*/ 4 h 309"/>
                <a:gd name="T20" fmla="*/ 17 w 326"/>
                <a:gd name="T21" fmla="*/ 12 h 309"/>
                <a:gd name="T22" fmla="*/ 7 w 326"/>
                <a:gd name="T23" fmla="*/ 28 h 309"/>
                <a:gd name="T24" fmla="*/ 5 w 326"/>
                <a:gd name="T25" fmla="*/ 34 h 309"/>
                <a:gd name="T26" fmla="*/ 0 w 326"/>
                <a:gd name="T27" fmla="*/ 58 h 309"/>
                <a:gd name="T28" fmla="*/ 3 w 326"/>
                <a:gd name="T29" fmla="*/ 100 h 309"/>
                <a:gd name="T30" fmla="*/ 13 w 326"/>
                <a:gd name="T31" fmla="*/ 145 h 309"/>
                <a:gd name="T32" fmla="*/ 25 w 326"/>
                <a:gd name="T33" fmla="*/ 177 h 309"/>
                <a:gd name="T34" fmla="*/ 31 w 326"/>
                <a:gd name="T35" fmla="*/ 187 h 309"/>
                <a:gd name="T36" fmla="*/ 45 w 326"/>
                <a:gd name="T37" fmla="*/ 208 h 309"/>
                <a:gd name="T38" fmla="*/ 68 w 326"/>
                <a:gd name="T39" fmla="*/ 229 h 309"/>
                <a:gd name="T40" fmla="*/ 96 w 326"/>
                <a:gd name="T41" fmla="*/ 251 h 309"/>
                <a:gd name="T42" fmla="*/ 128 w 326"/>
                <a:gd name="T43" fmla="*/ 270 h 309"/>
                <a:gd name="T44" fmla="*/ 162 w 326"/>
                <a:gd name="T45" fmla="*/ 288 h 309"/>
                <a:gd name="T46" fmla="*/ 198 w 326"/>
                <a:gd name="T47" fmla="*/ 301 h 309"/>
                <a:gd name="T48" fmla="*/ 231 w 326"/>
                <a:gd name="T49" fmla="*/ 308 h 309"/>
                <a:gd name="T50" fmla="*/ 263 w 326"/>
                <a:gd name="T51" fmla="*/ 308 h 309"/>
                <a:gd name="T52" fmla="*/ 277 w 326"/>
                <a:gd name="T53" fmla="*/ 306 h 309"/>
                <a:gd name="T54" fmla="*/ 299 w 326"/>
                <a:gd name="T55" fmla="*/ 299 h 309"/>
                <a:gd name="T56" fmla="*/ 310 w 326"/>
                <a:gd name="T57" fmla="*/ 291 h 309"/>
                <a:gd name="T58" fmla="*/ 316 w 326"/>
                <a:gd name="T59" fmla="*/ 281 h 309"/>
                <a:gd name="T60" fmla="*/ 318 w 326"/>
                <a:gd name="T61" fmla="*/ 276 h 309"/>
                <a:gd name="T62" fmla="*/ 323 w 326"/>
                <a:gd name="T63" fmla="*/ 258 h 309"/>
                <a:gd name="T64" fmla="*/ 326 w 326"/>
                <a:gd name="T65" fmla="*/ 239 h 309"/>
                <a:gd name="T66" fmla="*/ 326 w 326"/>
                <a:gd name="T67" fmla="*/ 220 h 309"/>
                <a:gd name="T68" fmla="*/ 318 w 326"/>
                <a:gd name="T69" fmla="*/ 180 h 309"/>
                <a:gd name="T70" fmla="*/ 306 w 326"/>
                <a:gd name="T71" fmla="*/ 146 h 309"/>
                <a:gd name="T72" fmla="*/ 299 w 326"/>
                <a:gd name="T73" fmla="*/ 133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6" h="309">
                  <a:moveTo>
                    <a:pt x="299" y="133"/>
                  </a:moveTo>
                  <a:lnTo>
                    <a:pt x="299" y="133"/>
                  </a:lnTo>
                  <a:lnTo>
                    <a:pt x="294" y="126"/>
                  </a:lnTo>
                  <a:lnTo>
                    <a:pt x="285" y="117"/>
                  </a:lnTo>
                  <a:lnTo>
                    <a:pt x="275" y="108"/>
                  </a:lnTo>
                  <a:lnTo>
                    <a:pt x="262" y="98"/>
                  </a:lnTo>
                  <a:lnTo>
                    <a:pt x="229" y="75"/>
                  </a:lnTo>
                  <a:lnTo>
                    <a:pt x="192" y="53"/>
                  </a:lnTo>
                  <a:lnTo>
                    <a:pt x="173" y="42"/>
                  </a:lnTo>
                  <a:lnTo>
                    <a:pt x="154" y="32"/>
                  </a:lnTo>
                  <a:lnTo>
                    <a:pt x="135" y="23"/>
                  </a:lnTo>
                  <a:lnTo>
                    <a:pt x="116" y="14"/>
                  </a:lnTo>
                  <a:lnTo>
                    <a:pt x="98" y="8"/>
                  </a:lnTo>
                  <a:lnTo>
                    <a:pt x="82" y="4"/>
                  </a:lnTo>
                  <a:lnTo>
                    <a:pt x="68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41" y="0"/>
                  </a:lnTo>
                  <a:lnTo>
                    <a:pt x="34" y="1"/>
                  </a:lnTo>
                  <a:lnTo>
                    <a:pt x="28" y="4"/>
                  </a:lnTo>
                  <a:lnTo>
                    <a:pt x="23" y="7"/>
                  </a:lnTo>
                  <a:lnTo>
                    <a:pt x="17" y="12"/>
                  </a:lnTo>
                  <a:lnTo>
                    <a:pt x="13" y="19"/>
                  </a:lnTo>
                  <a:lnTo>
                    <a:pt x="7" y="28"/>
                  </a:lnTo>
                  <a:lnTo>
                    <a:pt x="7" y="28"/>
                  </a:lnTo>
                  <a:lnTo>
                    <a:pt x="5" y="34"/>
                  </a:lnTo>
                  <a:lnTo>
                    <a:pt x="3" y="41"/>
                  </a:lnTo>
                  <a:lnTo>
                    <a:pt x="0" y="58"/>
                  </a:lnTo>
                  <a:lnTo>
                    <a:pt x="0" y="77"/>
                  </a:lnTo>
                  <a:lnTo>
                    <a:pt x="3" y="100"/>
                  </a:lnTo>
                  <a:lnTo>
                    <a:pt x="6" y="122"/>
                  </a:lnTo>
                  <a:lnTo>
                    <a:pt x="13" y="145"/>
                  </a:lnTo>
                  <a:lnTo>
                    <a:pt x="21" y="167"/>
                  </a:lnTo>
                  <a:lnTo>
                    <a:pt x="25" y="177"/>
                  </a:lnTo>
                  <a:lnTo>
                    <a:pt x="31" y="187"/>
                  </a:lnTo>
                  <a:lnTo>
                    <a:pt x="31" y="187"/>
                  </a:lnTo>
                  <a:lnTo>
                    <a:pt x="36" y="197"/>
                  </a:lnTo>
                  <a:lnTo>
                    <a:pt x="45" y="208"/>
                  </a:lnTo>
                  <a:lnTo>
                    <a:pt x="55" y="218"/>
                  </a:lnTo>
                  <a:lnTo>
                    <a:pt x="68" y="229"/>
                  </a:lnTo>
                  <a:lnTo>
                    <a:pt x="81" y="240"/>
                  </a:lnTo>
                  <a:lnTo>
                    <a:pt x="96" y="251"/>
                  </a:lnTo>
                  <a:lnTo>
                    <a:pt x="111" y="261"/>
                  </a:lnTo>
                  <a:lnTo>
                    <a:pt x="128" y="270"/>
                  </a:lnTo>
                  <a:lnTo>
                    <a:pt x="145" y="280"/>
                  </a:lnTo>
                  <a:lnTo>
                    <a:pt x="162" y="288"/>
                  </a:lnTo>
                  <a:lnTo>
                    <a:pt x="180" y="295"/>
                  </a:lnTo>
                  <a:lnTo>
                    <a:pt x="198" y="301"/>
                  </a:lnTo>
                  <a:lnTo>
                    <a:pt x="215" y="305"/>
                  </a:lnTo>
                  <a:lnTo>
                    <a:pt x="231" y="308"/>
                  </a:lnTo>
                  <a:lnTo>
                    <a:pt x="247" y="309"/>
                  </a:lnTo>
                  <a:lnTo>
                    <a:pt x="263" y="308"/>
                  </a:lnTo>
                  <a:lnTo>
                    <a:pt x="263" y="308"/>
                  </a:lnTo>
                  <a:lnTo>
                    <a:pt x="277" y="306"/>
                  </a:lnTo>
                  <a:lnTo>
                    <a:pt x="290" y="303"/>
                  </a:lnTo>
                  <a:lnTo>
                    <a:pt x="299" y="299"/>
                  </a:lnTo>
                  <a:lnTo>
                    <a:pt x="306" y="295"/>
                  </a:lnTo>
                  <a:lnTo>
                    <a:pt x="310" y="291"/>
                  </a:lnTo>
                  <a:lnTo>
                    <a:pt x="313" y="286"/>
                  </a:lnTo>
                  <a:lnTo>
                    <a:pt x="316" y="281"/>
                  </a:lnTo>
                  <a:lnTo>
                    <a:pt x="318" y="276"/>
                  </a:lnTo>
                  <a:lnTo>
                    <a:pt x="318" y="276"/>
                  </a:lnTo>
                  <a:lnTo>
                    <a:pt x="321" y="267"/>
                  </a:lnTo>
                  <a:lnTo>
                    <a:pt x="323" y="258"/>
                  </a:lnTo>
                  <a:lnTo>
                    <a:pt x="326" y="249"/>
                  </a:lnTo>
                  <a:lnTo>
                    <a:pt x="326" y="239"/>
                  </a:lnTo>
                  <a:lnTo>
                    <a:pt x="326" y="229"/>
                  </a:lnTo>
                  <a:lnTo>
                    <a:pt x="326" y="220"/>
                  </a:lnTo>
                  <a:lnTo>
                    <a:pt x="322" y="199"/>
                  </a:lnTo>
                  <a:lnTo>
                    <a:pt x="318" y="180"/>
                  </a:lnTo>
                  <a:lnTo>
                    <a:pt x="312" y="161"/>
                  </a:lnTo>
                  <a:lnTo>
                    <a:pt x="306" y="146"/>
                  </a:lnTo>
                  <a:lnTo>
                    <a:pt x="299" y="133"/>
                  </a:lnTo>
                  <a:lnTo>
                    <a:pt x="299" y="133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" name="Freeform 1117"/>
            <p:cNvSpPr>
              <a:spLocks/>
            </p:cNvSpPr>
            <p:nvPr/>
          </p:nvSpPr>
          <p:spPr bwMode="auto">
            <a:xfrm flipH="1">
              <a:off x="10443917" y="1661318"/>
              <a:ext cx="106117" cy="243366"/>
            </a:xfrm>
            <a:custGeom>
              <a:avLst/>
              <a:gdLst>
                <a:gd name="T0" fmla="*/ 101 w 101"/>
                <a:gd name="T1" fmla="*/ 275 h 276"/>
                <a:gd name="T2" fmla="*/ 101 w 101"/>
                <a:gd name="T3" fmla="*/ 275 h 276"/>
                <a:gd name="T4" fmla="*/ 95 w 101"/>
                <a:gd name="T5" fmla="*/ 271 h 276"/>
                <a:gd name="T6" fmla="*/ 88 w 101"/>
                <a:gd name="T7" fmla="*/ 266 h 276"/>
                <a:gd name="T8" fmla="*/ 81 w 101"/>
                <a:gd name="T9" fmla="*/ 256 h 276"/>
                <a:gd name="T10" fmla="*/ 73 w 101"/>
                <a:gd name="T11" fmla="*/ 244 h 276"/>
                <a:gd name="T12" fmla="*/ 70 w 101"/>
                <a:gd name="T13" fmla="*/ 236 h 276"/>
                <a:gd name="T14" fmla="*/ 67 w 101"/>
                <a:gd name="T15" fmla="*/ 228 h 276"/>
                <a:gd name="T16" fmla="*/ 64 w 101"/>
                <a:gd name="T17" fmla="*/ 218 h 276"/>
                <a:gd name="T18" fmla="*/ 63 w 101"/>
                <a:gd name="T19" fmla="*/ 208 h 276"/>
                <a:gd name="T20" fmla="*/ 62 w 101"/>
                <a:gd name="T21" fmla="*/ 196 h 276"/>
                <a:gd name="T22" fmla="*/ 62 w 101"/>
                <a:gd name="T23" fmla="*/ 184 h 276"/>
                <a:gd name="T24" fmla="*/ 62 w 101"/>
                <a:gd name="T25" fmla="*/ 184 h 276"/>
                <a:gd name="T26" fmla="*/ 63 w 101"/>
                <a:gd name="T27" fmla="*/ 132 h 276"/>
                <a:gd name="T28" fmla="*/ 62 w 101"/>
                <a:gd name="T29" fmla="*/ 88 h 276"/>
                <a:gd name="T30" fmla="*/ 62 w 101"/>
                <a:gd name="T31" fmla="*/ 49 h 276"/>
                <a:gd name="T32" fmla="*/ 62 w 101"/>
                <a:gd name="T33" fmla="*/ 49 h 276"/>
                <a:gd name="T34" fmla="*/ 62 w 101"/>
                <a:gd name="T35" fmla="*/ 41 h 276"/>
                <a:gd name="T36" fmla="*/ 61 w 101"/>
                <a:gd name="T37" fmla="*/ 33 h 276"/>
                <a:gd name="T38" fmla="*/ 59 w 101"/>
                <a:gd name="T39" fmla="*/ 26 h 276"/>
                <a:gd name="T40" fmla="*/ 55 w 101"/>
                <a:gd name="T41" fmla="*/ 17 h 276"/>
                <a:gd name="T42" fmla="*/ 53 w 101"/>
                <a:gd name="T43" fmla="*/ 13 h 276"/>
                <a:gd name="T44" fmla="*/ 51 w 101"/>
                <a:gd name="T45" fmla="*/ 9 h 276"/>
                <a:gd name="T46" fmla="*/ 46 w 101"/>
                <a:gd name="T47" fmla="*/ 5 h 276"/>
                <a:gd name="T48" fmla="*/ 43 w 101"/>
                <a:gd name="T49" fmla="*/ 3 h 276"/>
                <a:gd name="T50" fmla="*/ 39 w 101"/>
                <a:gd name="T51" fmla="*/ 1 h 276"/>
                <a:gd name="T52" fmla="*/ 33 w 101"/>
                <a:gd name="T53" fmla="*/ 0 h 276"/>
                <a:gd name="T54" fmla="*/ 33 w 101"/>
                <a:gd name="T55" fmla="*/ 0 h 276"/>
                <a:gd name="T56" fmla="*/ 22 w 101"/>
                <a:gd name="T57" fmla="*/ 0 h 276"/>
                <a:gd name="T58" fmla="*/ 18 w 101"/>
                <a:gd name="T59" fmla="*/ 0 h 276"/>
                <a:gd name="T60" fmla="*/ 15 w 101"/>
                <a:gd name="T61" fmla="*/ 1 h 276"/>
                <a:gd name="T62" fmla="*/ 12 w 101"/>
                <a:gd name="T63" fmla="*/ 3 h 276"/>
                <a:gd name="T64" fmla="*/ 9 w 101"/>
                <a:gd name="T65" fmla="*/ 5 h 276"/>
                <a:gd name="T66" fmla="*/ 7 w 101"/>
                <a:gd name="T67" fmla="*/ 11 h 276"/>
                <a:gd name="T68" fmla="*/ 5 w 101"/>
                <a:gd name="T69" fmla="*/ 18 h 276"/>
                <a:gd name="T70" fmla="*/ 4 w 101"/>
                <a:gd name="T71" fmla="*/ 27 h 276"/>
                <a:gd name="T72" fmla="*/ 3 w 101"/>
                <a:gd name="T73" fmla="*/ 49 h 276"/>
                <a:gd name="T74" fmla="*/ 3 w 101"/>
                <a:gd name="T75" fmla="*/ 49 h 276"/>
                <a:gd name="T76" fmla="*/ 0 w 101"/>
                <a:gd name="T77" fmla="*/ 82 h 276"/>
                <a:gd name="T78" fmla="*/ 0 w 101"/>
                <a:gd name="T79" fmla="*/ 105 h 276"/>
                <a:gd name="T80" fmla="*/ 0 w 101"/>
                <a:gd name="T81" fmla="*/ 130 h 276"/>
                <a:gd name="T82" fmla="*/ 2 w 101"/>
                <a:gd name="T83" fmla="*/ 155 h 276"/>
                <a:gd name="T84" fmla="*/ 4 w 101"/>
                <a:gd name="T85" fmla="*/ 182 h 276"/>
                <a:gd name="T86" fmla="*/ 8 w 101"/>
                <a:gd name="T87" fmla="*/ 208 h 276"/>
                <a:gd name="T88" fmla="*/ 15 w 101"/>
                <a:gd name="T89" fmla="*/ 232 h 276"/>
                <a:gd name="T90" fmla="*/ 15 w 101"/>
                <a:gd name="T91" fmla="*/ 232 h 276"/>
                <a:gd name="T92" fmla="*/ 17 w 101"/>
                <a:gd name="T93" fmla="*/ 240 h 276"/>
                <a:gd name="T94" fmla="*/ 22 w 101"/>
                <a:gd name="T95" fmla="*/ 246 h 276"/>
                <a:gd name="T96" fmla="*/ 25 w 101"/>
                <a:gd name="T97" fmla="*/ 252 h 276"/>
                <a:gd name="T98" fmla="*/ 31 w 101"/>
                <a:gd name="T99" fmla="*/ 256 h 276"/>
                <a:gd name="T100" fmla="*/ 36 w 101"/>
                <a:gd name="T101" fmla="*/ 260 h 276"/>
                <a:gd name="T102" fmla="*/ 42 w 101"/>
                <a:gd name="T103" fmla="*/ 265 h 276"/>
                <a:gd name="T104" fmla="*/ 54 w 101"/>
                <a:gd name="T105" fmla="*/ 270 h 276"/>
                <a:gd name="T106" fmla="*/ 68 w 101"/>
                <a:gd name="T107" fmla="*/ 273 h 276"/>
                <a:gd name="T108" fmla="*/ 80 w 101"/>
                <a:gd name="T109" fmla="*/ 275 h 276"/>
                <a:gd name="T110" fmla="*/ 91 w 101"/>
                <a:gd name="T111" fmla="*/ 276 h 276"/>
                <a:gd name="T112" fmla="*/ 101 w 101"/>
                <a:gd name="T113" fmla="*/ 275 h 276"/>
                <a:gd name="T114" fmla="*/ 101 w 101"/>
                <a:gd name="T115" fmla="*/ 275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1" h="276">
                  <a:moveTo>
                    <a:pt x="101" y="275"/>
                  </a:moveTo>
                  <a:lnTo>
                    <a:pt x="101" y="275"/>
                  </a:lnTo>
                  <a:lnTo>
                    <a:pt x="95" y="271"/>
                  </a:lnTo>
                  <a:lnTo>
                    <a:pt x="88" y="266"/>
                  </a:lnTo>
                  <a:lnTo>
                    <a:pt x="81" y="256"/>
                  </a:lnTo>
                  <a:lnTo>
                    <a:pt x="73" y="244"/>
                  </a:lnTo>
                  <a:lnTo>
                    <a:pt x="70" y="236"/>
                  </a:lnTo>
                  <a:lnTo>
                    <a:pt x="67" y="228"/>
                  </a:lnTo>
                  <a:lnTo>
                    <a:pt x="64" y="218"/>
                  </a:lnTo>
                  <a:lnTo>
                    <a:pt x="63" y="208"/>
                  </a:lnTo>
                  <a:lnTo>
                    <a:pt x="62" y="196"/>
                  </a:lnTo>
                  <a:lnTo>
                    <a:pt x="62" y="184"/>
                  </a:lnTo>
                  <a:lnTo>
                    <a:pt x="62" y="184"/>
                  </a:lnTo>
                  <a:lnTo>
                    <a:pt x="63" y="132"/>
                  </a:lnTo>
                  <a:lnTo>
                    <a:pt x="62" y="88"/>
                  </a:lnTo>
                  <a:lnTo>
                    <a:pt x="62" y="49"/>
                  </a:lnTo>
                  <a:lnTo>
                    <a:pt x="62" y="49"/>
                  </a:lnTo>
                  <a:lnTo>
                    <a:pt x="62" y="41"/>
                  </a:lnTo>
                  <a:lnTo>
                    <a:pt x="61" y="33"/>
                  </a:lnTo>
                  <a:lnTo>
                    <a:pt x="59" y="26"/>
                  </a:lnTo>
                  <a:lnTo>
                    <a:pt x="55" y="17"/>
                  </a:lnTo>
                  <a:lnTo>
                    <a:pt x="53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3" y="3"/>
                  </a:lnTo>
                  <a:lnTo>
                    <a:pt x="39" y="1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5" y="1"/>
                  </a:lnTo>
                  <a:lnTo>
                    <a:pt x="12" y="3"/>
                  </a:lnTo>
                  <a:lnTo>
                    <a:pt x="9" y="5"/>
                  </a:lnTo>
                  <a:lnTo>
                    <a:pt x="7" y="11"/>
                  </a:lnTo>
                  <a:lnTo>
                    <a:pt x="5" y="18"/>
                  </a:lnTo>
                  <a:lnTo>
                    <a:pt x="4" y="27"/>
                  </a:lnTo>
                  <a:lnTo>
                    <a:pt x="3" y="49"/>
                  </a:lnTo>
                  <a:lnTo>
                    <a:pt x="3" y="49"/>
                  </a:lnTo>
                  <a:lnTo>
                    <a:pt x="0" y="82"/>
                  </a:lnTo>
                  <a:lnTo>
                    <a:pt x="0" y="105"/>
                  </a:lnTo>
                  <a:lnTo>
                    <a:pt x="0" y="130"/>
                  </a:lnTo>
                  <a:lnTo>
                    <a:pt x="2" y="155"/>
                  </a:lnTo>
                  <a:lnTo>
                    <a:pt x="4" y="182"/>
                  </a:lnTo>
                  <a:lnTo>
                    <a:pt x="8" y="208"/>
                  </a:lnTo>
                  <a:lnTo>
                    <a:pt x="15" y="232"/>
                  </a:lnTo>
                  <a:lnTo>
                    <a:pt x="15" y="232"/>
                  </a:lnTo>
                  <a:lnTo>
                    <a:pt x="17" y="240"/>
                  </a:lnTo>
                  <a:lnTo>
                    <a:pt x="22" y="246"/>
                  </a:lnTo>
                  <a:lnTo>
                    <a:pt x="25" y="252"/>
                  </a:lnTo>
                  <a:lnTo>
                    <a:pt x="31" y="256"/>
                  </a:lnTo>
                  <a:lnTo>
                    <a:pt x="36" y="260"/>
                  </a:lnTo>
                  <a:lnTo>
                    <a:pt x="42" y="265"/>
                  </a:lnTo>
                  <a:lnTo>
                    <a:pt x="54" y="270"/>
                  </a:lnTo>
                  <a:lnTo>
                    <a:pt x="68" y="273"/>
                  </a:lnTo>
                  <a:lnTo>
                    <a:pt x="80" y="275"/>
                  </a:lnTo>
                  <a:lnTo>
                    <a:pt x="91" y="276"/>
                  </a:lnTo>
                  <a:lnTo>
                    <a:pt x="101" y="275"/>
                  </a:lnTo>
                  <a:lnTo>
                    <a:pt x="101" y="275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Freeform 1118"/>
            <p:cNvSpPr>
              <a:spLocks/>
            </p:cNvSpPr>
            <p:nvPr/>
          </p:nvSpPr>
          <p:spPr bwMode="auto">
            <a:xfrm flipH="1">
              <a:off x="10138049" y="1442912"/>
              <a:ext cx="212235" cy="287047"/>
            </a:xfrm>
            <a:custGeom>
              <a:avLst/>
              <a:gdLst>
                <a:gd name="T0" fmla="*/ 162 w 202"/>
                <a:gd name="T1" fmla="*/ 137 h 319"/>
                <a:gd name="T2" fmla="*/ 162 w 202"/>
                <a:gd name="T3" fmla="*/ 137 h 319"/>
                <a:gd name="T4" fmla="*/ 150 w 202"/>
                <a:gd name="T5" fmla="*/ 113 h 319"/>
                <a:gd name="T6" fmla="*/ 137 w 202"/>
                <a:gd name="T7" fmla="*/ 88 h 319"/>
                <a:gd name="T8" fmla="*/ 124 w 202"/>
                <a:gd name="T9" fmla="*/ 64 h 319"/>
                <a:gd name="T10" fmla="*/ 108 w 202"/>
                <a:gd name="T11" fmla="*/ 41 h 319"/>
                <a:gd name="T12" fmla="*/ 101 w 202"/>
                <a:gd name="T13" fmla="*/ 32 h 319"/>
                <a:gd name="T14" fmla="*/ 93 w 202"/>
                <a:gd name="T15" fmla="*/ 23 h 319"/>
                <a:gd name="T16" fmla="*/ 84 w 202"/>
                <a:gd name="T17" fmla="*/ 15 h 319"/>
                <a:gd name="T18" fmla="*/ 76 w 202"/>
                <a:gd name="T19" fmla="*/ 9 h 319"/>
                <a:gd name="T20" fmla="*/ 69 w 202"/>
                <a:gd name="T21" fmla="*/ 5 h 319"/>
                <a:gd name="T22" fmla="*/ 61 w 202"/>
                <a:gd name="T23" fmla="*/ 1 h 319"/>
                <a:gd name="T24" fmla="*/ 53 w 202"/>
                <a:gd name="T25" fmla="*/ 0 h 319"/>
                <a:gd name="T26" fmla="*/ 45 w 202"/>
                <a:gd name="T27" fmla="*/ 0 h 319"/>
                <a:gd name="T28" fmla="*/ 45 w 202"/>
                <a:gd name="T29" fmla="*/ 0 h 319"/>
                <a:gd name="T30" fmla="*/ 33 w 202"/>
                <a:gd name="T31" fmla="*/ 5 h 319"/>
                <a:gd name="T32" fmla="*/ 24 w 202"/>
                <a:gd name="T33" fmla="*/ 9 h 319"/>
                <a:gd name="T34" fmla="*/ 16 w 202"/>
                <a:gd name="T35" fmla="*/ 15 h 319"/>
                <a:gd name="T36" fmla="*/ 10 w 202"/>
                <a:gd name="T37" fmla="*/ 23 h 319"/>
                <a:gd name="T38" fmla="*/ 6 w 202"/>
                <a:gd name="T39" fmla="*/ 30 h 319"/>
                <a:gd name="T40" fmla="*/ 2 w 202"/>
                <a:gd name="T41" fmla="*/ 39 h 319"/>
                <a:gd name="T42" fmla="*/ 1 w 202"/>
                <a:gd name="T43" fmla="*/ 48 h 319"/>
                <a:gd name="T44" fmla="*/ 0 w 202"/>
                <a:gd name="T45" fmla="*/ 56 h 319"/>
                <a:gd name="T46" fmla="*/ 1 w 202"/>
                <a:gd name="T47" fmla="*/ 64 h 319"/>
                <a:gd name="T48" fmla="*/ 1 w 202"/>
                <a:gd name="T49" fmla="*/ 73 h 319"/>
                <a:gd name="T50" fmla="*/ 4 w 202"/>
                <a:gd name="T51" fmla="*/ 87 h 319"/>
                <a:gd name="T52" fmla="*/ 8 w 202"/>
                <a:gd name="T53" fmla="*/ 101 h 319"/>
                <a:gd name="T54" fmla="*/ 8 w 202"/>
                <a:gd name="T55" fmla="*/ 101 h 319"/>
                <a:gd name="T56" fmla="*/ 18 w 202"/>
                <a:gd name="T57" fmla="*/ 129 h 319"/>
                <a:gd name="T58" fmla="*/ 32 w 202"/>
                <a:gd name="T59" fmla="*/ 159 h 319"/>
                <a:gd name="T60" fmla="*/ 48 w 202"/>
                <a:gd name="T61" fmla="*/ 195 h 319"/>
                <a:gd name="T62" fmla="*/ 48 w 202"/>
                <a:gd name="T63" fmla="*/ 195 h 319"/>
                <a:gd name="T64" fmla="*/ 60 w 202"/>
                <a:gd name="T65" fmla="*/ 214 h 319"/>
                <a:gd name="T66" fmla="*/ 71 w 202"/>
                <a:gd name="T67" fmla="*/ 233 h 319"/>
                <a:gd name="T68" fmla="*/ 84 w 202"/>
                <a:gd name="T69" fmla="*/ 253 h 319"/>
                <a:gd name="T70" fmla="*/ 99 w 202"/>
                <a:gd name="T71" fmla="*/ 271 h 319"/>
                <a:gd name="T72" fmla="*/ 115 w 202"/>
                <a:gd name="T73" fmla="*/ 287 h 319"/>
                <a:gd name="T74" fmla="*/ 122 w 202"/>
                <a:gd name="T75" fmla="*/ 294 h 319"/>
                <a:gd name="T76" fmla="*/ 130 w 202"/>
                <a:gd name="T77" fmla="*/ 300 h 319"/>
                <a:gd name="T78" fmla="*/ 139 w 202"/>
                <a:gd name="T79" fmla="*/ 307 h 319"/>
                <a:gd name="T80" fmla="*/ 148 w 202"/>
                <a:gd name="T81" fmla="*/ 311 h 319"/>
                <a:gd name="T82" fmla="*/ 157 w 202"/>
                <a:gd name="T83" fmla="*/ 316 h 319"/>
                <a:gd name="T84" fmla="*/ 166 w 202"/>
                <a:gd name="T85" fmla="*/ 319 h 319"/>
                <a:gd name="T86" fmla="*/ 166 w 202"/>
                <a:gd name="T87" fmla="*/ 319 h 319"/>
                <a:gd name="T88" fmla="*/ 173 w 202"/>
                <a:gd name="T89" fmla="*/ 309 h 319"/>
                <a:gd name="T90" fmla="*/ 180 w 202"/>
                <a:gd name="T91" fmla="*/ 299 h 319"/>
                <a:gd name="T92" fmla="*/ 185 w 202"/>
                <a:gd name="T93" fmla="*/ 290 h 319"/>
                <a:gd name="T94" fmla="*/ 191 w 202"/>
                <a:gd name="T95" fmla="*/ 279 h 319"/>
                <a:gd name="T96" fmla="*/ 195 w 202"/>
                <a:gd name="T97" fmla="*/ 268 h 319"/>
                <a:gd name="T98" fmla="*/ 199 w 202"/>
                <a:gd name="T99" fmla="*/ 256 h 319"/>
                <a:gd name="T100" fmla="*/ 201 w 202"/>
                <a:gd name="T101" fmla="*/ 243 h 319"/>
                <a:gd name="T102" fmla="*/ 202 w 202"/>
                <a:gd name="T103" fmla="*/ 231 h 319"/>
                <a:gd name="T104" fmla="*/ 202 w 202"/>
                <a:gd name="T105" fmla="*/ 231 h 319"/>
                <a:gd name="T106" fmla="*/ 188 w 202"/>
                <a:gd name="T107" fmla="*/ 196 h 319"/>
                <a:gd name="T108" fmla="*/ 162 w 202"/>
                <a:gd name="T109" fmla="*/ 137 h 319"/>
                <a:gd name="T110" fmla="*/ 162 w 202"/>
                <a:gd name="T111" fmla="*/ 137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02" h="319">
                  <a:moveTo>
                    <a:pt x="162" y="137"/>
                  </a:moveTo>
                  <a:lnTo>
                    <a:pt x="162" y="137"/>
                  </a:lnTo>
                  <a:lnTo>
                    <a:pt x="150" y="113"/>
                  </a:lnTo>
                  <a:lnTo>
                    <a:pt x="137" y="88"/>
                  </a:lnTo>
                  <a:lnTo>
                    <a:pt x="124" y="64"/>
                  </a:lnTo>
                  <a:lnTo>
                    <a:pt x="108" y="41"/>
                  </a:lnTo>
                  <a:lnTo>
                    <a:pt x="101" y="32"/>
                  </a:lnTo>
                  <a:lnTo>
                    <a:pt x="93" y="23"/>
                  </a:lnTo>
                  <a:lnTo>
                    <a:pt x="84" y="15"/>
                  </a:lnTo>
                  <a:lnTo>
                    <a:pt x="76" y="9"/>
                  </a:lnTo>
                  <a:lnTo>
                    <a:pt x="69" y="5"/>
                  </a:lnTo>
                  <a:lnTo>
                    <a:pt x="61" y="1"/>
                  </a:lnTo>
                  <a:lnTo>
                    <a:pt x="53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33" y="5"/>
                  </a:lnTo>
                  <a:lnTo>
                    <a:pt x="24" y="9"/>
                  </a:lnTo>
                  <a:lnTo>
                    <a:pt x="16" y="15"/>
                  </a:lnTo>
                  <a:lnTo>
                    <a:pt x="10" y="23"/>
                  </a:lnTo>
                  <a:lnTo>
                    <a:pt x="6" y="30"/>
                  </a:lnTo>
                  <a:lnTo>
                    <a:pt x="2" y="39"/>
                  </a:lnTo>
                  <a:lnTo>
                    <a:pt x="1" y="48"/>
                  </a:lnTo>
                  <a:lnTo>
                    <a:pt x="0" y="56"/>
                  </a:lnTo>
                  <a:lnTo>
                    <a:pt x="1" y="64"/>
                  </a:lnTo>
                  <a:lnTo>
                    <a:pt x="1" y="73"/>
                  </a:lnTo>
                  <a:lnTo>
                    <a:pt x="4" y="87"/>
                  </a:lnTo>
                  <a:lnTo>
                    <a:pt x="8" y="101"/>
                  </a:lnTo>
                  <a:lnTo>
                    <a:pt x="8" y="101"/>
                  </a:lnTo>
                  <a:lnTo>
                    <a:pt x="18" y="129"/>
                  </a:lnTo>
                  <a:lnTo>
                    <a:pt x="32" y="159"/>
                  </a:lnTo>
                  <a:lnTo>
                    <a:pt x="48" y="195"/>
                  </a:lnTo>
                  <a:lnTo>
                    <a:pt x="48" y="195"/>
                  </a:lnTo>
                  <a:lnTo>
                    <a:pt x="60" y="214"/>
                  </a:lnTo>
                  <a:lnTo>
                    <a:pt x="71" y="233"/>
                  </a:lnTo>
                  <a:lnTo>
                    <a:pt x="84" y="253"/>
                  </a:lnTo>
                  <a:lnTo>
                    <a:pt x="99" y="271"/>
                  </a:lnTo>
                  <a:lnTo>
                    <a:pt x="115" y="287"/>
                  </a:lnTo>
                  <a:lnTo>
                    <a:pt x="122" y="294"/>
                  </a:lnTo>
                  <a:lnTo>
                    <a:pt x="130" y="300"/>
                  </a:lnTo>
                  <a:lnTo>
                    <a:pt x="139" y="307"/>
                  </a:lnTo>
                  <a:lnTo>
                    <a:pt x="148" y="311"/>
                  </a:lnTo>
                  <a:lnTo>
                    <a:pt x="157" y="316"/>
                  </a:lnTo>
                  <a:lnTo>
                    <a:pt x="166" y="319"/>
                  </a:lnTo>
                  <a:lnTo>
                    <a:pt x="166" y="319"/>
                  </a:lnTo>
                  <a:lnTo>
                    <a:pt x="173" y="309"/>
                  </a:lnTo>
                  <a:lnTo>
                    <a:pt x="180" y="299"/>
                  </a:lnTo>
                  <a:lnTo>
                    <a:pt x="185" y="290"/>
                  </a:lnTo>
                  <a:lnTo>
                    <a:pt x="191" y="279"/>
                  </a:lnTo>
                  <a:lnTo>
                    <a:pt x="195" y="268"/>
                  </a:lnTo>
                  <a:lnTo>
                    <a:pt x="199" y="256"/>
                  </a:lnTo>
                  <a:lnTo>
                    <a:pt x="201" y="243"/>
                  </a:lnTo>
                  <a:lnTo>
                    <a:pt x="202" y="231"/>
                  </a:lnTo>
                  <a:lnTo>
                    <a:pt x="202" y="231"/>
                  </a:lnTo>
                  <a:lnTo>
                    <a:pt x="188" y="196"/>
                  </a:lnTo>
                  <a:lnTo>
                    <a:pt x="162" y="137"/>
                  </a:lnTo>
                  <a:lnTo>
                    <a:pt x="162" y="137"/>
                  </a:lnTo>
                  <a:close/>
                </a:path>
              </a:pathLst>
            </a:custGeom>
            <a:solidFill>
              <a:srgbClr val="C2DB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" name="Freeform 1119"/>
            <p:cNvSpPr>
              <a:spLocks/>
            </p:cNvSpPr>
            <p:nvPr/>
          </p:nvSpPr>
          <p:spPr bwMode="auto">
            <a:xfrm flipH="1">
              <a:off x="9950783" y="1617637"/>
              <a:ext cx="174782" cy="106083"/>
            </a:xfrm>
            <a:custGeom>
              <a:avLst/>
              <a:gdLst>
                <a:gd name="T0" fmla="*/ 164 w 167"/>
                <a:gd name="T1" fmla="*/ 9 h 122"/>
                <a:gd name="T2" fmla="*/ 164 w 167"/>
                <a:gd name="T3" fmla="*/ 9 h 122"/>
                <a:gd name="T4" fmla="*/ 158 w 167"/>
                <a:gd name="T5" fmla="*/ 5 h 122"/>
                <a:gd name="T6" fmla="*/ 151 w 167"/>
                <a:gd name="T7" fmla="*/ 2 h 122"/>
                <a:gd name="T8" fmla="*/ 142 w 167"/>
                <a:gd name="T9" fmla="*/ 0 h 122"/>
                <a:gd name="T10" fmla="*/ 133 w 167"/>
                <a:gd name="T11" fmla="*/ 0 h 122"/>
                <a:gd name="T12" fmla="*/ 122 w 167"/>
                <a:gd name="T13" fmla="*/ 0 h 122"/>
                <a:gd name="T14" fmla="*/ 111 w 167"/>
                <a:gd name="T15" fmla="*/ 2 h 122"/>
                <a:gd name="T16" fmla="*/ 87 w 167"/>
                <a:gd name="T17" fmla="*/ 6 h 122"/>
                <a:gd name="T18" fmla="*/ 63 w 167"/>
                <a:gd name="T19" fmla="*/ 12 h 122"/>
                <a:gd name="T20" fmla="*/ 38 w 167"/>
                <a:gd name="T21" fmla="*/ 20 h 122"/>
                <a:gd name="T22" fmla="*/ 0 w 167"/>
                <a:gd name="T23" fmla="*/ 34 h 122"/>
                <a:gd name="T24" fmla="*/ 0 w 167"/>
                <a:gd name="T25" fmla="*/ 34 h 122"/>
                <a:gd name="T26" fmla="*/ 8 w 167"/>
                <a:gd name="T27" fmla="*/ 55 h 122"/>
                <a:gd name="T28" fmla="*/ 12 w 167"/>
                <a:gd name="T29" fmla="*/ 78 h 122"/>
                <a:gd name="T30" fmla="*/ 14 w 167"/>
                <a:gd name="T31" fmla="*/ 100 h 122"/>
                <a:gd name="T32" fmla="*/ 15 w 167"/>
                <a:gd name="T33" fmla="*/ 122 h 122"/>
                <a:gd name="T34" fmla="*/ 15 w 167"/>
                <a:gd name="T35" fmla="*/ 122 h 122"/>
                <a:gd name="T36" fmla="*/ 40 w 167"/>
                <a:gd name="T37" fmla="*/ 116 h 122"/>
                <a:gd name="T38" fmla="*/ 63 w 167"/>
                <a:gd name="T39" fmla="*/ 109 h 122"/>
                <a:gd name="T40" fmla="*/ 82 w 167"/>
                <a:gd name="T41" fmla="*/ 102 h 122"/>
                <a:gd name="T42" fmla="*/ 100 w 167"/>
                <a:gd name="T43" fmla="*/ 93 h 122"/>
                <a:gd name="T44" fmla="*/ 114 w 167"/>
                <a:gd name="T45" fmla="*/ 85 h 122"/>
                <a:gd name="T46" fmla="*/ 128 w 167"/>
                <a:gd name="T47" fmla="*/ 76 h 122"/>
                <a:gd name="T48" fmla="*/ 138 w 167"/>
                <a:gd name="T49" fmla="*/ 67 h 122"/>
                <a:gd name="T50" fmla="*/ 147 w 167"/>
                <a:gd name="T51" fmla="*/ 59 h 122"/>
                <a:gd name="T52" fmla="*/ 153 w 167"/>
                <a:gd name="T53" fmla="*/ 50 h 122"/>
                <a:gd name="T54" fmla="*/ 159 w 167"/>
                <a:gd name="T55" fmla="*/ 43 h 122"/>
                <a:gd name="T56" fmla="*/ 164 w 167"/>
                <a:gd name="T57" fmla="*/ 35 h 122"/>
                <a:gd name="T58" fmla="*/ 166 w 167"/>
                <a:gd name="T59" fmla="*/ 27 h 122"/>
                <a:gd name="T60" fmla="*/ 167 w 167"/>
                <a:gd name="T61" fmla="*/ 21 h 122"/>
                <a:gd name="T62" fmla="*/ 167 w 167"/>
                <a:gd name="T63" fmla="*/ 16 h 122"/>
                <a:gd name="T64" fmla="*/ 166 w 167"/>
                <a:gd name="T65" fmla="*/ 11 h 122"/>
                <a:gd name="T66" fmla="*/ 164 w 167"/>
                <a:gd name="T67" fmla="*/ 9 h 122"/>
                <a:gd name="T68" fmla="*/ 164 w 167"/>
                <a:gd name="T69" fmla="*/ 9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7" h="122">
                  <a:moveTo>
                    <a:pt x="164" y="9"/>
                  </a:moveTo>
                  <a:lnTo>
                    <a:pt x="164" y="9"/>
                  </a:lnTo>
                  <a:lnTo>
                    <a:pt x="158" y="5"/>
                  </a:lnTo>
                  <a:lnTo>
                    <a:pt x="151" y="2"/>
                  </a:lnTo>
                  <a:lnTo>
                    <a:pt x="142" y="0"/>
                  </a:lnTo>
                  <a:lnTo>
                    <a:pt x="133" y="0"/>
                  </a:lnTo>
                  <a:lnTo>
                    <a:pt x="122" y="0"/>
                  </a:lnTo>
                  <a:lnTo>
                    <a:pt x="111" y="2"/>
                  </a:lnTo>
                  <a:lnTo>
                    <a:pt x="87" y="6"/>
                  </a:lnTo>
                  <a:lnTo>
                    <a:pt x="63" y="12"/>
                  </a:lnTo>
                  <a:lnTo>
                    <a:pt x="38" y="20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8" y="55"/>
                  </a:lnTo>
                  <a:lnTo>
                    <a:pt x="12" y="78"/>
                  </a:lnTo>
                  <a:lnTo>
                    <a:pt x="14" y="100"/>
                  </a:lnTo>
                  <a:lnTo>
                    <a:pt x="15" y="122"/>
                  </a:lnTo>
                  <a:lnTo>
                    <a:pt x="15" y="122"/>
                  </a:lnTo>
                  <a:lnTo>
                    <a:pt x="40" y="116"/>
                  </a:lnTo>
                  <a:lnTo>
                    <a:pt x="63" y="109"/>
                  </a:lnTo>
                  <a:lnTo>
                    <a:pt x="82" y="102"/>
                  </a:lnTo>
                  <a:lnTo>
                    <a:pt x="100" y="93"/>
                  </a:lnTo>
                  <a:lnTo>
                    <a:pt x="114" y="85"/>
                  </a:lnTo>
                  <a:lnTo>
                    <a:pt x="128" y="76"/>
                  </a:lnTo>
                  <a:lnTo>
                    <a:pt x="138" y="67"/>
                  </a:lnTo>
                  <a:lnTo>
                    <a:pt x="147" y="59"/>
                  </a:lnTo>
                  <a:lnTo>
                    <a:pt x="153" y="50"/>
                  </a:lnTo>
                  <a:lnTo>
                    <a:pt x="159" y="43"/>
                  </a:lnTo>
                  <a:lnTo>
                    <a:pt x="164" y="35"/>
                  </a:lnTo>
                  <a:lnTo>
                    <a:pt x="166" y="27"/>
                  </a:lnTo>
                  <a:lnTo>
                    <a:pt x="167" y="21"/>
                  </a:lnTo>
                  <a:lnTo>
                    <a:pt x="167" y="16"/>
                  </a:lnTo>
                  <a:lnTo>
                    <a:pt x="166" y="11"/>
                  </a:lnTo>
                  <a:lnTo>
                    <a:pt x="164" y="9"/>
                  </a:lnTo>
                  <a:lnTo>
                    <a:pt x="164" y="9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" name="Freeform 1120"/>
            <p:cNvSpPr>
              <a:spLocks/>
            </p:cNvSpPr>
            <p:nvPr/>
          </p:nvSpPr>
          <p:spPr bwMode="auto">
            <a:xfrm flipH="1">
              <a:off x="10106838" y="1648838"/>
              <a:ext cx="68664" cy="81122"/>
            </a:xfrm>
            <a:custGeom>
              <a:avLst/>
              <a:gdLst>
                <a:gd name="T0" fmla="*/ 52 w 67"/>
                <a:gd name="T1" fmla="*/ 0 h 95"/>
                <a:gd name="T2" fmla="*/ 52 w 67"/>
                <a:gd name="T3" fmla="*/ 0 h 95"/>
                <a:gd name="T4" fmla="*/ 37 w 67"/>
                <a:gd name="T5" fmla="*/ 5 h 95"/>
                <a:gd name="T6" fmla="*/ 37 w 67"/>
                <a:gd name="T7" fmla="*/ 5 h 95"/>
                <a:gd name="T8" fmla="*/ 36 w 67"/>
                <a:gd name="T9" fmla="*/ 5 h 95"/>
                <a:gd name="T10" fmla="*/ 36 w 67"/>
                <a:gd name="T11" fmla="*/ 5 h 95"/>
                <a:gd name="T12" fmla="*/ 35 w 67"/>
                <a:gd name="T13" fmla="*/ 17 h 95"/>
                <a:gd name="T14" fmla="*/ 33 w 67"/>
                <a:gd name="T15" fmla="*/ 30 h 95"/>
                <a:gd name="T16" fmla="*/ 29 w 67"/>
                <a:gd name="T17" fmla="*/ 42 h 95"/>
                <a:gd name="T18" fmla="*/ 25 w 67"/>
                <a:gd name="T19" fmla="*/ 53 h 95"/>
                <a:gd name="T20" fmla="*/ 19 w 67"/>
                <a:gd name="T21" fmla="*/ 64 h 95"/>
                <a:gd name="T22" fmla="*/ 14 w 67"/>
                <a:gd name="T23" fmla="*/ 73 h 95"/>
                <a:gd name="T24" fmla="*/ 7 w 67"/>
                <a:gd name="T25" fmla="*/ 83 h 95"/>
                <a:gd name="T26" fmla="*/ 0 w 67"/>
                <a:gd name="T27" fmla="*/ 93 h 95"/>
                <a:gd name="T28" fmla="*/ 0 w 67"/>
                <a:gd name="T29" fmla="*/ 93 h 95"/>
                <a:gd name="T30" fmla="*/ 8 w 67"/>
                <a:gd name="T31" fmla="*/ 94 h 95"/>
                <a:gd name="T32" fmla="*/ 16 w 67"/>
                <a:gd name="T33" fmla="*/ 95 h 95"/>
                <a:gd name="T34" fmla="*/ 24 w 67"/>
                <a:gd name="T35" fmla="*/ 95 h 95"/>
                <a:gd name="T36" fmla="*/ 32 w 67"/>
                <a:gd name="T37" fmla="*/ 94 h 95"/>
                <a:gd name="T38" fmla="*/ 32 w 67"/>
                <a:gd name="T39" fmla="*/ 94 h 95"/>
                <a:gd name="T40" fmla="*/ 67 w 67"/>
                <a:gd name="T41" fmla="*/ 88 h 95"/>
                <a:gd name="T42" fmla="*/ 67 w 67"/>
                <a:gd name="T43" fmla="*/ 88 h 95"/>
                <a:gd name="T44" fmla="*/ 66 w 67"/>
                <a:gd name="T45" fmla="*/ 66 h 95"/>
                <a:gd name="T46" fmla="*/ 64 w 67"/>
                <a:gd name="T47" fmla="*/ 44 h 95"/>
                <a:gd name="T48" fmla="*/ 60 w 67"/>
                <a:gd name="T49" fmla="*/ 21 h 95"/>
                <a:gd name="T50" fmla="*/ 52 w 67"/>
                <a:gd name="T51" fmla="*/ 0 h 95"/>
                <a:gd name="T52" fmla="*/ 52 w 67"/>
                <a:gd name="T5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7" h="95">
                  <a:moveTo>
                    <a:pt x="52" y="0"/>
                  </a:moveTo>
                  <a:lnTo>
                    <a:pt x="52" y="0"/>
                  </a:lnTo>
                  <a:lnTo>
                    <a:pt x="37" y="5"/>
                  </a:lnTo>
                  <a:lnTo>
                    <a:pt x="37" y="5"/>
                  </a:lnTo>
                  <a:lnTo>
                    <a:pt x="36" y="5"/>
                  </a:lnTo>
                  <a:lnTo>
                    <a:pt x="36" y="5"/>
                  </a:lnTo>
                  <a:lnTo>
                    <a:pt x="35" y="17"/>
                  </a:lnTo>
                  <a:lnTo>
                    <a:pt x="33" y="30"/>
                  </a:lnTo>
                  <a:lnTo>
                    <a:pt x="29" y="42"/>
                  </a:lnTo>
                  <a:lnTo>
                    <a:pt x="25" y="53"/>
                  </a:lnTo>
                  <a:lnTo>
                    <a:pt x="19" y="64"/>
                  </a:lnTo>
                  <a:lnTo>
                    <a:pt x="14" y="73"/>
                  </a:lnTo>
                  <a:lnTo>
                    <a:pt x="7" y="83"/>
                  </a:lnTo>
                  <a:lnTo>
                    <a:pt x="0" y="93"/>
                  </a:lnTo>
                  <a:lnTo>
                    <a:pt x="0" y="93"/>
                  </a:lnTo>
                  <a:lnTo>
                    <a:pt x="8" y="94"/>
                  </a:lnTo>
                  <a:lnTo>
                    <a:pt x="16" y="95"/>
                  </a:lnTo>
                  <a:lnTo>
                    <a:pt x="24" y="95"/>
                  </a:lnTo>
                  <a:lnTo>
                    <a:pt x="32" y="94"/>
                  </a:lnTo>
                  <a:lnTo>
                    <a:pt x="32" y="94"/>
                  </a:lnTo>
                  <a:lnTo>
                    <a:pt x="67" y="88"/>
                  </a:lnTo>
                  <a:lnTo>
                    <a:pt x="67" y="88"/>
                  </a:lnTo>
                  <a:lnTo>
                    <a:pt x="66" y="66"/>
                  </a:lnTo>
                  <a:lnTo>
                    <a:pt x="64" y="44"/>
                  </a:lnTo>
                  <a:lnTo>
                    <a:pt x="60" y="21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" name="Freeform 1121"/>
            <p:cNvSpPr>
              <a:spLocks/>
            </p:cNvSpPr>
            <p:nvPr/>
          </p:nvSpPr>
          <p:spPr bwMode="auto">
            <a:xfrm flipH="1">
              <a:off x="9832181" y="1580196"/>
              <a:ext cx="168539" cy="74882"/>
            </a:xfrm>
            <a:custGeom>
              <a:avLst/>
              <a:gdLst>
                <a:gd name="T0" fmla="*/ 23 w 162"/>
                <a:gd name="T1" fmla="*/ 36 h 82"/>
                <a:gd name="T2" fmla="*/ 23 w 162"/>
                <a:gd name="T3" fmla="*/ 36 h 82"/>
                <a:gd name="T4" fmla="*/ 35 w 162"/>
                <a:gd name="T5" fmla="*/ 28 h 82"/>
                <a:gd name="T6" fmla="*/ 49 w 162"/>
                <a:gd name="T7" fmla="*/ 21 h 82"/>
                <a:gd name="T8" fmla="*/ 66 w 162"/>
                <a:gd name="T9" fmla="*/ 12 h 82"/>
                <a:gd name="T10" fmla="*/ 85 w 162"/>
                <a:gd name="T11" fmla="*/ 6 h 82"/>
                <a:gd name="T12" fmla="*/ 95 w 162"/>
                <a:gd name="T13" fmla="*/ 3 h 82"/>
                <a:gd name="T14" fmla="*/ 105 w 162"/>
                <a:gd name="T15" fmla="*/ 1 h 82"/>
                <a:gd name="T16" fmla="*/ 116 w 162"/>
                <a:gd name="T17" fmla="*/ 0 h 82"/>
                <a:gd name="T18" fmla="*/ 126 w 162"/>
                <a:gd name="T19" fmla="*/ 1 h 82"/>
                <a:gd name="T20" fmla="*/ 135 w 162"/>
                <a:gd name="T21" fmla="*/ 4 h 82"/>
                <a:gd name="T22" fmla="*/ 145 w 162"/>
                <a:gd name="T23" fmla="*/ 7 h 82"/>
                <a:gd name="T24" fmla="*/ 145 w 162"/>
                <a:gd name="T25" fmla="*/ 7 h 82"/>
                <a:gd name="T26" fmla="*/ 153 w 162"/>
                <a:gd name="T27" fmla="*/ 11 h 82"/>
                <a:gd name="T28" fmla="*/ 159 w 162"/>
                <a:gd name="T29" fmla="*/ 17 h 82"/>
                <a:gd name="T30" fmla="*/ 161 w 162"/>
                <a:gd name="T31" fmla="*/ 22 h 82"/>
                <a:gd name="T32" fmla="*/ 162 w 162"/>
                <a:gd name="T33" fmla="*/ 27 h 82"/>
                <a:gd name="T34" fmla="*/ 161 w 162"/>
                <a:gd name="T35" fmla="*/ 34 h 82"/>
                <a:gd name="T36" fmla="*/ 158 w 162"/>
                <a:gd name="T37" fmla="*/ 39 h 82"/>
                <a:gd name="T38" fmla="*/ 152 w 162"/>
                <a:gd name="T39" fmla="*/ 46 h 82"/>
                <a:gd name="T40" fmla="*/ 145 w 162"/>
                <a:gd name="T41" fmla="*/ 51 h 82"/>
                <a:gd name="T42" fmla="*/ 136 w 162"/>
                <a:gd name="T43" fmla="*/ 57 h 82"/>
                <a:gd name="T44" fmla="*/ 125 w 162"/>
                <a:gd name="T45" fmla="*/ 62 h 82"/>
                <a:gd name="T46" fmla="*/ 114 w 162"/>
                <a:gd name="T47" fmla="*/ 66 h 82"/>
                <a:gd name="T48" fmla="*/ 100 w 162"/>
                <a:gd name="T49" fmla="*/ 71 h 82"/>
                <a:gd name="T50" fmla="*/ 86 w 162"/>
                <a:gd name="T51" fmla="*/ 75 h 82"/>
                <a:gd name="T52" fmla="*/ 69 w 162"/>
                <a:gd name="T53" fmla="*/ 78 h 82"/>
                <a:gd name="T54" fmla="*/ 52 w 162"/>
                <a:gd name="T55" fmla="*/ 80 h 82"/>
                <a:gd name="T56" fmla="*/ 34 w 162"/>
                <a:gd name="T57" fmla="*/ 82 h 82"/>
                <a:gd name="T58" fmla="*/ 34 w 162"/>
                <a:gd name="T59" fmla="*/ 82 h 82"/>
                <a:gd name="T60" fmla="*/ 23 w 162"/>
                <a:gd name="T61" fmla="*/ 82 h 82"/>
                <a:gd name="T62" fmla="*/ 14 w 162"/>
                <a:gd name="T63" fmla="*/ 81 h 82"/>
                <a:gd name="T64" fmla="*/ 7 w 162"/>
                <a:gd name="T65" fmla="*/ 79 h 82"/>
                <a:gd name="T66" fmla="*/ 4 w 162"/>
                <a:gd name="T67" fmla="*/ 77 h 82"/>
                <a:gd name="T68" fmla="*/ 0 w 162"/>
                <a:gd name="T69" fmla="*/ 74 h 82"/>
                <a:gd name="T70" fmla="*/ 0 w 162"/>
                <a:gd name="T71" fmla="*/ 70 h 82"/>
                <a:gd name="T72" fmla="*/ 0 w 162"/>
                <a:gd name="T73" fmla="*/ 65 h 82"/>
                <a:gd name="T74" fmla="*/ 3 w 162"/>
                <a:gd name="T75" fmla="*/ 61 h 82"/>
                <a:gd name="T76" fmla="*/ 8 w 162"/>
                <a:gd name="T77" fmla="*/ 52 h 82"/>
                <a:gd name="T78" fmla="*/ 15 w 162"/>
                <a:gd name="T79" fmla="*/ 44 h 82"/>
                <a:gd name="T80" fmla="*/ 23 w 162"/>
                <a:gd name="T81" fmla="*/ 36 h 82"/>
                <a:gd name="T82" fmla="*/ 23 w 162"/>
                <a:gd name="T83" fmla="*/ 3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2" h="82">
                  <a:moveTo>
                    <a:pt x="23" y="36"/>
                  </a:moveTo>
                  <a:lnTo>
                    <a:pt x="23" y="36"/>
                  </a:lnTo>
                  <a:lnTo>
                    <a:pt x="35" y="28"/>
                  </a:lnTo>
                  <a:lnTo>
                    <a:pt x="49" y="21"/>
                  </a:lnTo>
                  <a:lnTo>
                    <a:pt x="66" y="12"/>
                  </a:lnTo>
                  <a:lnTo>
                    <a:pt x="85" y="6"/>
                  </a:lnTo>
                  <a:lnTo>
                    <a:pt x="95" y="3"/>
                  </a:lnTo>
                  <a:lnTo>
                    <a:pt x="105" y="1"/>
                  </a:lnTo>
                  <a:lnTo>
                    <a:pt x="116" y="0"/>
                  </a:lnTo>
                  <a:lnTo>
                    <a:pt x="126" y="1"/>
                  </a:lnTo>
                  <a:lnTo>
                    <a:pt x="135" y="4"/>
                  </a:lnTo>
                  <a:lnTo>
                    <a:pt x="145" y="7"/>
                  </a:lnTo>
                  <a:lnTo>
                    <a:pt x="145" y="7"/>
                  </a:lnTo>
                  <a:lnTo>
                    <a:pt x="153" y="11"/>
                  </a:lnTo>
                  <a:lnTo>
                    <a:pt x="159" y="17"/>
                  </a:lnTo>
                  <a:lnTo>
                    <a:pt x="161" y="22"/>
                  </a:lnTo>
                  <a:lnTo>
                    <a:pt x="162" y="27"/>
                  </a:lnTo>
                  <a:lnTo>
                    <a:pt x="161" y="34"/>
                  </a:lnTo>
                  <a:lnTo>
                    <a:pt x="158" y="39"/>
                  </a:lnTo>
                  <a:lnTo>
                    <a:pt x="152" y="46"/>
                  </a:lnTo>
                  <a:lnTo>
                    <a:pt x="145" y="51"/>
                  </a:lnTo>
                  <a:lnTo>
                    <a:pt x="136" y="57"/>
                  </a:lnTo>
                  <a:lnTo>
                    <a:pt x="125" y="62"/>
                  </a:lnTo>
                  <a:lnTo>
                    <a:pt x="114" y="66"/>
                  </a:lnTo>
                  <a:lnTo>
                    <a:pt x="100" y="71"/>
                  </a:lnTo>
                  <a:lnTo>
                    <a:pt x="86" y="75"/>
                  </a:lnTo>
                  <a:lnTo>
                    <a:pt x="69" y="78"/>
                  </a:lnTo>
                  <a:lnTo>
                    <a:pt x="52" y="80"/>
                  </a:lnTo>
                  <a:lnTo>
                    <a:pt x="34" y="82"/>
                  </a:lnTo>
                  <a:lnTo>
                    <a:pt x="34" y="82"/>
                  </a:lnTo>
                  <a:lnTo>
                    <a:pt x="23" y="82"/>
                  </a:lnTo>
                  <a:lnTo>
                    <a:pt x="14" y="81"/>
                  </a:lnTo>
                  <a:lnTo>
                    <a:pt x="7" y="79"/>
                  </a:lnTo>
                  <a:lnTo>
                    <a:pt x="4" y="77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0" y="65"/>
                  </a:lnTo>
                  <a:lnTo>
                    <a:pt x="3" y="61"/>
                  </a:lnTo>
                  <a:lnTo>
                    <a:pt x="8" y="52"/>
                  </a:lnTo>
                  <a:lnTo>
                    <a:pt x="15" y="44"/>
                  </a:lnTo>
                  <a:lnTo>
                    <a:pt x="23" y="36"/>
                  </a:lnTo>
                  <a:lnTo>
                    <a:pt x="23" y="36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" name="Freeform 1122"/>
            <p:cNvSpPr>
              <a:spLocks/>
            </p:cNvSpPr>
            <p:nvPr/>
          </p:nvSpPr>
          <p:spPr bwMode="auto">
            <a:xfrm flipH="1">
              <a:off x="10269136" y="1187066"/>
              <a:ext cx="237204" cy="255847"/>
            </a:xfrm>
            <a:custGeom>
              <a:avLst/>
              <a:gdLst>
                <a:gd name="T0" fmla="*/ 18 w 227"/>
                <a:gd name="T1" fmla="*/ 222 h 283"/>
                <a:gd name="T2" fmla="*/ 10 w 227"/>
                <a:gd name="T3" fmla="*/ 201 h 283"/>
                <a:gd name="T4" fmla="*/ 2 w 227"/>
                <a:gd name="T5" fmla="*/ 164 h 283"/>
                <a:gd name="T6" fmla="*/ 0 w 227"/>
                <a:gd name="T7" fmla="*/ 133 h 283"/>
                <a:gd name="T8" fmla="*/ 2 w 227"/>
                <a:gd name="T9" fmla="*/ 99 h 283"/>
                <a:gd name="T10" fmla="*/ 13 w 227"/>
                <a:gd name="T11" fmla="*/ 66 h 283"/>
                <a:gd name="T12" fmla="*/ 22 w 227"/>
                <a:gd name="T13" fmla="*/ 49 h 283"/>
                <a:gd name="T14" fmla="*/ 33 w 227"/>
                <a:gd name="T15" fmla="*/ 34 h 283"/>
                <a:gd name="T16" fmla="*/ 49 w 227"/>
                <a:gd name="T17" fmla="*/ 20 h 283"/>
                <a:gd name="T18" fmla="*/ 57 w 227"/>
                <a:gd name="T19" fmla="*/ 14 h 283"/>
                <a:gd name="T20" fmla="*/ 75 w 227"/>
                <a:gd name="T21" fmla="*/ 5 h 283"/>
                <a:gd name="T22" fmla="*/ 94 w 227"/>
                <a:gd name="T23" fmla="*/ 1 h 283"/>
                <a:gd name="T24" fmla="*/ 113 w 227"/>
                <a:gd name="T25" fmla="*/ 1 h 283"/>
                <a:gd name="T26" fmla="*/ 132 w 227"/>
                <a:gd name="T27" fmla="*/ 4 h 283"/>
                <a:gd name="T28" fmla="*/ 151 w 227"/>
                <a:gd name="T29" fmla="*/ 12 h 283"/>
                <a:gd name="T30" fmla="*/ 168 w 227"/>
                <a:gd name="T31" fmla="*/ 24 h 283"/>
                <a:gd name="T32" fmla="*/ 185 w 227"/>
                <a:gd name="T33" fmla="*/ 38 h 283"/>
                <a:gd name="T34" fmla="*/ 198 w 227"/>
                <a:gd name="T35" fmla="*/ 55 h 283"/>
                <a:gd name="T36" fmla="*/ 210 w 227"/>
                <a:gd name="T37" fmla="*/ 74 h 283"/>
                <a:gd name="T38" fmla="*/ 219 w 227"/>
                <a:gd name="T39" fmla="*/ 96 h 283"/>
                <a:gd name="T40" fmla="*/ 225 w 227"/>
                <a:gd name="T41" fmla="*/ 119 h 283"/>
                <a:gd name="T42" fmla="*/ 227 w 227"/>
                <a:gd name="T43" fmla="*/ 144 h 283"/>
                <a:gd name="T44" fmla="*/ 224 w 227"/>
                <a:gd name="T45" fmla="*/ 170 h 283"/>
                <a:gd name="T46" fmla="*/ 217 w 227"/>
                <a:gd name="T47" fmla="*/ 198 h 283"/>
                <a:gd name="T48" fmla="*/ 205 w 227"/>
                <a:gd name="T49" fmla="*/ 227 h 283"/>
                <a:gd name="T50" fmla="*/ 197 w 227"/>
                <a:gd name="T51" fmla="*/ 241 h 283"/>
                <a:gd name="T52" fmla="*/ 187 w 227"/>
                <a:gd name="T53" fmla="*/ 254 h 283"/>
                <a:gd name="T54" fmla="*/ 176 w 227"/>
                <a:gd name="T55" fmla="*/ 263 h 283"/>
                <a:gd name="T56" fmla="*/ 151 w 227"/>
                <a:gd name="T57" fmla="*/ 277 h 283"/>
                <a:gd name="T58" fmla="*/ 123 w 227"/>
                <a:gd name="T59" fmla="*/ 283 h 283"/>
                <a:gd name="T60" fmla="*/ 95 w 227"/>
                <a:gd name="T61" fmla="*/ 281 h 283"/>
                <a:gd name="T62" fmla="*/ 68 w 227"/>
                <a:gd name="T63" fmla="*/ 272 h 283"/>
                <a:gd name="T64" fmla="*/ 46 w 227"/>
                <a:gd name="T65" fmla="*/ 259 h 283"/>
                <a:gd name="T66" fmla="*/ 28 w 227"/>
                <a:gd name="T67" fmla="*/ 242 h 283"/>
                <a:gd name="T68" fmla="*/ 18 w 227"/>
                <a:gd name="T69" fmla="*/ 222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7" h="283">
                  <a:moveTo>
                    <a:pt x="18" y="222"/>
                  </a:moveTo>
                  <a:lnTo>
                    <a:pt x="18" y="222"/>
                  </a:lnTo>
                  <a:lnTo>
                    <a:pt x="15" y="217"/>
                  </a:lnTo>
                  <a:lnTo>
                    <a:pt x="10" y="201"/>
                  </a:lnTo>
                  <a:lnTo>
                    <a:pt x="4" y="178"/>
                  </a:lnTo>
                  <a:lnTo>
                    <a:pt x="2" y="164"/>
                  </a:lnTo>
                  <a:lnTo>
                    <a:pt x="0" y="149"/>
                  </a:lnTo>
                  <a:lnTo>
                    <a:pt x="0" y="133"/>
                  </a:lnTo>
                  <a:lnTo>
                    <a:pt x="0" y="116"/>
                  </a:lnTo>
                  <a:lnTo>
                    <a:pt x="2" y="99"/>
                  </a:lnTo>
                  <a:lnTo>
                    <a:pt x="6" y="83"/>
                  </a:lnTo>
                  <a:lnTo>
                    <a:pt x="13" y="66"/>
                  </a:lnTo>
                  <a:lnTo>
                    <a:pt x="16" y="58"/>
                  </a:lnTo>
                  <a:lnTo>
                    <a:pt x="22" y="49"/>
                  </a:lnTo>
                  <a:lnTo>
                    <a:pt x="28" y="42"/>
                  </a:lnTo>
                  <a:lnTo>
                    <a:pt x="33" y="34"/>
                  </a:lnTo>
                  <a:lnTo>
                    <a:pt x="41" y="27"/>
                  </a:lnTo>
                  <a:lnTo>
                    <a:pt x="49" y="20"/>
                  </a:lnTo>
                  <a:lnTo>
                    <a:pt x="49" y="20"/>
                  </a:lnTo>
                  <a:lnTo>
                    <a:pt x="57" y="14"/>
                  </a:lnTo>
                  <a:lnTo>
                    <a:pt x="66" y="8"/>
                  </a:lnTo>
                  <a:lnTo>
                    <a:pt x="75" y="5"/>
                  </a:lnTo>
                  <a:lnTo>
                    <a:pt x="84" y="2"/>
                  </a:lnTo>
                  <a:lnTo>
                    <a:pt x="94" y="1"/>
                  </a:lnTo>
                  <a:lnTo>
                    <a:pt x="103" y="0"/>
                  </a:lnTo>
                  <a:lnTo>
                    <a:pt x="113" y="1"/>
                  </a:lnTo>
                  <a:lnTo>
                    <a:pt x="122" y="2"/>
                  </a:lnTo>
                  <a:lnTo>
                    <a:pt x="132" y="4"/>
                  </a:lnTo>
                  <a:lnTo>
                    <a:pt x="141" y="7"/>
                  </a:lnTo>
                  <a:lnTo>
                    <a:pt x="151" y="12"/>
                  </a:lnTo>
                  <a:lnTo>
                    <a:pt x="160" y="17"/>
                  </a:lnTo>
                  <a:lnTo>
                    <a:pt x="168" y="24"/>
                  </a:lnTo>
                  <a:lnTo>
                    <a:pt x="177" y="30"/>
                  </a:lnTo>
                  <a:lnTo>
                    <a:pt x="185" y="38"/>
                  </a:lnTo>
                  <a:lnTo>
                    <a:pt x="191" y="45"/>
                  </a:lnTo>
                  <a:lnTo>
                    <a:pt x="198" y="55"/>
                  </a:lnTo>
                  <a:lnTo>
                    <a:pt x="205" y="64"/>
                  </a:lnTo>
                  <a:lnTo>
                    <a:pt x="210" y="74"/>
                  </a:lnTo>
                  <a:lnTo>
                    <a:pt x="215" y="84"/>
                  </a:lnTo>
                  <a:lnTo>
                    <a:pt x="219" y="96"/>
                  </a:lnTo>
                  <a:lnTo>
                    <a:pt x="223" y="107"/>
                  </a:lnTo>
                  <a:lnTo>
                    <a:pt x="225" y="119"/>
                  </a:lnTo>
                  <a:lnTo>
                    <a:pt x="226" y="132"/>
                  </a:lnTo>
                  <a:lnTo>
                    <a:pt x="227" y="144"/>
                  </a:lnTo>
                  <a:lnTo>
                    <a:pt x="226" y="157"/>
                  </a:lnTo>
                  <a:lnTo>
                    <a:pt x="224" y="170"/>
                  </a:lnTo>
                  <a:lnTo>
                    <a:pt x="222" y="184"/>
                  </a:lnTo>
                  <a:lnTo>
                    <a:pt x="217" y="198"/>
                  </a:lnTo>
                  <a:lnTo>
                    <a:pt x="212" y="211"/>
                  </a:lnTo>
                  <a:lnTo>
                    <a:pt x="205" y="227"/>
                  </a:lnTo>
                  <a:lnTo>
                    <a:pt x="197" y="241"/>
                  </a:lnTo>
                  <a:lnTo>
                    <a:pt x="197" y="241"/>
                  </a:lnTo>
                  <a:lnTo>
                    <a:pt x="193" y="247"/>
                  </a:lnTo>
                  <a:lnTo>
                    <a:pt x="187" y="254"/>
                  </a:lnTo>
                  <a:lnTo>
                    <a:pt x="181" y="259"/>
                  </a:lnTo>
                  <a:lnTo>
                    <a:pt x="176" y="263"/>
                  </a:lnTo>
                  <a:lnTo>
                    <a:pt x="163" y="272"/>
                  </a:lnTo>
                  <a:lnTo>
                    <a:pt x="151" y="277"/>
                  </a:lnTo>
                  <a:lnTo>
                    <a:pt x="136" y="282"/>
                  </a:lnTo>
                  <a:lnTo>
                    <a:pt x="123" y="283"/>
                  </a:lnTo>
                  <a:lnTo>
                    <a:pt x="108" y="283"/>
                  </a:lnTo>
                  <a:lnTo>
                    <a:pt x="95" y="281"/>
                  </a:lnTo>
                  <a:lnTo>
                    <a:pt x="81" y="277"/>
                  </a:lnTo>
                  <a:lnTo>
                    <a:pt x="68" y="272"/>
                  </a:lnTo>
                  <a:lnTo>
                    <a:pt x="57" y="265"/>
                  </a:lnTo>
                  <a:lnTo>
                    <a:pt x="46" y="259"/>
                  </a:lnTo>
                  <a:lnTo>
                    <a:pt x="35" y="250"/>
                  </a:lnTo>
                  <a:lnTo>
                    <a:pt x="28" y="242"/>
                  </a:lnTo>
                  <a:lnTo>
                    <a:pt x="22" y="232"/>
                  </a:lnTo>
                  <a:lnTo>
                    <a:pt x="18" y="222"/>
                  </a:lnTo>
                  <a:lnTo>
                    <a:pt x="18" y="222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" name="Freeform 1123"/>
            <p:cNvSpPr>
              <a:spLocks/>
            </p:cNvSpPr>
            <p:nvPr/>
          </p:nvSpPr>
          <p:spPr bwMode="auto">
            <a:xfrm flipH="1">
              <a:off x="10294104" y="1405471"/>
              <a:ext cx="193508" cy="49921"/>
            </a:xfrm>
            <a:custGeom>
              <a:avLst/>
              <a:gdLst>
                <a:gd name="T0" fmla="*/ 9 w 188"/>
                <a:gd name="T1" fmla="*/ 0 h 58"/>
                <a:gd name="T2" fmla="*/ 9 w 188"/>
                <a:gd name="T3" fmla="*/ 0 h 58"/>
                <a:gd name="T4" fmla="*/ 13 w 188"/>
                <a:gd name="T5" fmla="*/ 2 h 58"/>
                <a:gd name="T6" fmla="*/ 24 w 188"/>
                <a:gd name="T7" fmla="*/ 8 h 58"/>
                <a:gd name="T8" fmla="*/ 42 w 188"/>
                <a:gd name="T9" fmla="*/ 16 h 58"/>
                <a:gd name="T10" fmla="*/ 52 w 188"/>
                <a:gd name="T11" fmla="*/ 20 h 58"/>
                <a:gd name="T12" fmla="*/ 63 w 188"/>
                <a:gd name="T13" fmla="*/ 23 h 58"/>
                <a:gd name="T14" fmla="*/ 76 w 188"/>
                <a:gd name="T15" fmla="*/ 27 h 58"/>
                <a:gd name="T16" fmla="*/ 88 w 188"/>
                <a:gd name="T17" fmla="*/ 29 h 58"/>
                <a:gd name="T18" fmla="*/ 102 w 188"/>
                <a:gd name="T19" fmla="*/ 30 h 58"/>
                <a:gd name="T20" fmla="*/ 115 w 188"/>
                <a:gd name="T21" fmla="*/ 30 h 58"/>
                <a:gd name="T22" fmla="*/ 129 w 188"/>
                <a:gd name="T23" fmla="*/ 29 h 58"/>
                <a:gd name="T24" fmla="*/ 143 w 188"/>
                <a:gd name="T25" fmla="*/ 24 h 58"/>
                <a:gd name="T26" fmla="*/ 157 w 188"/>
                <a:gd name="T27" fmla="*/ 19 h 58"/>
                <a:gd name="T28" fmla="*/ 169 w 188"/>
                <a:gd name="T29" fmla="*/ 11 h 58"/>
                <a:gd name="T30" fmla="*/ 188 w 188"/>
                <a:gd name="T31" fmla="*/ 30 h 58"/>
                <a:gd name="T32" fmla="*/ 188 w 188"/>
                <a:gd name="T33" fmla="*/ 30 h 58"/>
                <a:gd name="T34" fmla="*/ 177 w 188"/>
                <a:gd name="T35" fmla="*/ 36 h 58"/>
                <a:gd name="T36" fmla="*/ 163 w 188"/>
                <a:gd name="T37" fmla="*/ 43 h 58"/>
                <a:gd name="T38" fmla="*/ 147 w 188"/>
                <a:gd name="T39" fmla="*/ 50 h 58"/>
                <a:gd name="T40" fmla="*/ 136 w 188"/>
                <a:gd name="T41" fmla="*/ 53 h 58"/>
                <a:gd name="T42" fmla="*/ 126 w 188"/>
                <a:gd name="T43" fmla="*/ 56 h 58"/>
                <a:gd name="T44" fmla="*/ 115 w 188"/>
                <a:gd name="T45" fmla="*/ 57 h 58"/>
                <a:gd name="T46" fmla="*/ 103 w 188"/>
                <a:gd name="T47" fmla="*/ 58 h 58"/>
                <a:gd name="T48" fmla="*/ 90 w 188"/>
                <a:gd name="T49" fmla="*/ 57 h 58"/>
                <a:gd name="T50" fmla="*/ 77 w 188"/>
                <a:gd name="T51" fmla="*/ 56 h 58"/>
                <a:gd name="T52" fmla="*/ 65 w 188"/>
                <a:gd name="T53" fmla="*/ 53 h 58"/>
                <a:gd name="T54" fmla="*/ 50 w 188"/>
                <a:gd name="T55" fmla="*/ 48 h 58"/>
                <a:gd name="T56" fmla="*/ 50 w 188"/>
                <a:gd name="T57" fmla="*/ 48 h 58"/>
                <a:gd name="T58" fmla="*/ 35 w 188"/>
                <a:gd name="T59" fmla="*/ 41 h 58"/>
                <a:gd name="T60" fmla="*/ 23 w 188"/>
                <a:gd name="T61" fmla="*/ 34 h 58"/>
                <a:gd name="T62" fmla="*/ 14 w 188"/>
                <a:gd name="T63" fmla="*/ 29 h 58"/>
                <a:gd name="T64" fmla="*/ 7 w 188"/>
                <a:gd name="T65" fmla="*/ 24 h 58"/>
                <a:gd name="T66" fmla="*/ 1 w 188"/>
                <a:gd name="T67" fmla="*/ 17 h 58"/>
                <a:gd name="T68" fmla="*/ 0 w 188"/>
                <a:gd name="T69" fmla="*/ 15 h 58"/>
                <a:gd name="T70" fmla="*/ 9 w 188"/>
                <a:gd name="T7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8" h="58">
                  <a:moveTo>
                    <a:pt x="9" y="0"/>
                  </a:moveTo>
                  <a:lnTo>
                    <a:pt x="9" y="0"/>
                  </a:lnTo>
                  <a:lnTo>
                    <a:pt x="13" y="2"/>
                  </a:lnTo>
                  <a:lnTo>
                    <a:pt x="24" y="8"/>
                  </a:lnTo>
                  <a:lnTo>
                    <a:pt x="42" y="16"/>
                  </a:lnTo>
                  <a:lnTo>
                    <a:pt x="52" y="20"/>
                  </a:lnTo>
                  <a:lnTo>
                    <a:pt x="63" y="23"/>
                  </a:lnTo>
                  <a:lnTo>
                    <a:pt x="76" y="27"/>
                  </a:lnTo>
                  <a:lnTo>
                    <a:pt x="88" y="29"/>
                  </a:lnTo>
                  <a:lnTo>
                    <a:pt x="102" y="30"/>
                  </a:lnTo>
                  <a:lnTo>
                    <a:pt x="115" y="30"/>
                  </a:lnTo>
                  <a:lnTo>
                    <a:pt x="129" y="29"/>
                  </a:lnTo>
                  <a:lnTo>
                    <a:pt x="143" y="24"/>
                  </a:lnTo>
                  <a:lnTo>
                    <a:pt x="157" y="19"/>
                  </a:lnTo>
                  <a:lnTo>
                    <a:pt x="169" y="11"/>
                  </a:lnTo>
                  <a:lnTo>
                    <a:pt x="188" y="30"/>
                  </a:lnTo>
                  <a:lnTo>
                    <a:pt x="188" y="30"/>
                  </a:lnTo>
                  <a:lnTo>
                    <a:pt x="177" y="36"/>
                  </a:lnTo>
                  <a:lnTo>
                    <a:pt x="163" y="43"/>
                  </a:lnTo>
                  <a:lnTo>
                    <a:pt x="147" y="50"/>
                  </a:lnTo>
                  <a:lnTo>
                    <a:pt x="136" y="53"/>
                  </a:lnTo>
                  <a:lnTo>
                    <a:pt x="126" y="56"/>
                  </a:lnTo>
                  <a:lnTo>
                    <a:pt x="115" y="57"/>
                  </a:lnTo>
                  <a:lnTo>
                    <a:pt x="103" y="58"/>
                  </a:lnTo>
                  <a:lnTo>
                    <a:pt x="90" y="57"/>
                  </a:lnTo>
                  <a:lnTo>
                    <a:pt x="77" y="56"/>
                  </a:lnTo>
                  <a:lnTo>
                    <a:pt x="65" y="53"/>
                  </a:lnTo>
                  <a:lnTo>
                    <a:pt x="50" y="48"/>
                  </a:lnTo>
                  <a:lnTo>
                    <a:pt x="50" y="48"/>
                  </a:lnTo>
                  <a:lnTo>
                    <a:pt x="35" y="41"/>
                  </a:lnTo>
                  <a:lnTo>
                    <a:pt x="23" y="34"/>
                  </a:lnTo>
                  <a:lnTo>
                    <a:pt x="14" y="29"/>
                  </a:lnTo>
                  <a:lnTo>
                    <a:pt x="7" y="24"/>
                  </a:lnTo>
                  <a:lnTo>
                    <a:pt x="1" y="17"/>
                  </a:lnTo>
                  <a:lnTo>
                    <a:pt x="0" y="1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C2DB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" name="Freeform 1124"/>
            <p:cNvSpPr>
              <a:spLocks/>
            </p:cNvSpPr>
            <p:nvPr/>
          </p:nvSpPr>
          <p:spPr bwMode="auto">
            <a:xfrm flipH="1">
              <a:off x="10262893" y="1174585"/>
              <a:ext cx="255930" cy="255847"/>
            </a:xfrm>
            <a:custGeom>
              <a:avLst/>
              <a:gdLst>
                <a:gd name="T0" fmla="*/ 171 w 247"/>
                <a:gd name="T1" fmla="*/ 184 h 284"/>
                <a:gd name="T2" fmla="*/ 165 w 247"/>
                <a:gd name="T3" fmla="*/ 171 h 284"/>
                <a:gd name="T4" fmla="*/ 149 w 247"/>
                <a:gd name="T5" fmla="*/ 165 h 284"/>
                <a:gd name="T6" fmla="*/ 139 w 247"/>
                <a:gd name="T7" fmla="*/ 166 h 284"/>
                <a:gd name="T8" fmla="*/ 128 w 247"/>
                <a:gd name="T9" fmla="*/ 175 h 284"/>
                <a:gd name="T10" fmla="*/ 119 w 247"/>
                <a:gd name="T11" fmla="*/ 193 h 284"/>
                <a:gd name="T12" fmla="*/ 120 w 247"/>
                <a:gd name="T13" fmla="*/ 213 h 284"/>
                <a:gd name="T14" fmla="*/ 128 w 247"/>
                <a:gd name="T15" fmla="*/ 225 h 284"/>
                <a:gd name="T16" fmla="*/ 137 w 247"/>
                <a:gd name="T17" fmla="*/ 232 h 284"/>
                <a:gd name="T18" fmla="*/ 142 w 247"/>
                <a:gd name="T19" fmla="*/ 244 h 284"/>
                <a:gd name="T20" fmla="*/ 142 w 247"/>
                <a:gd name="T21" fmla="*/ 257 h 284"/>
                <a:gd name="T22" fmla="*/ 131 w 247"/>
                <a:gd name="T23" fmla="*/ 274 h 284"/>
                <a:gd name="T24" fmla="*/ 118 w 247"/>
                <a:gd name="T25" fmla="*/ 282 h 284"/>
                <a:gd name="T26" fmla="*/ 107 w 247"/>
                <a:gd name="T27" fmla="*/ 284 h 284"/>
                <a:gd name="T28" fmla="*/ 61 w 247"/>
                <a:gd name="T29" fmla="*/ 278 h 284"/>
                <a:gd name="T30" fmla="*/ 36 w 247"/>
                <a:gd name="T31" fmla="*/ 262 h 284"/>
                <a:gd name="T32" fmla="*/ 22 w 247"/>
                <a:gd name="T33" fmla="*/ 244 h 284"/>
                <a:gd name="T34" fmla="*/ 8 w 247"/>
                <a:gd name="T35" fmla="*/ 204 h 284"/>
                <a:gd name="T36" fmla="*/ 1 w 247"/>
                <a:gd name="T37" fmla="*/ 166 h 284"/>
                <a:gd name="T38" fmla="*/ 0 w 247"/>
                <a:gd name="T39" fmla="*/ 125 h 284"/>
                <a:gd name="T40" fmla="*/ 9 w 247"/>
                <a:gd name="T41" fmla="*/ 86 h 284"/>
                <a:gd name="T42" fmla="*/ 30 w 247"/>
                <a:gd name="T43" fmla="*/ 53 h 284"/>
                <a:gd name="T44" fmla="*/ 30 w 247"/>
                <a:gd name="T45" fmla="*/ 43 h 284"/>
                <a:gd name="T46" fmla="*/ 40 w 247"/>
                <a:gd name="T47" fmla="*/ 25 h 284"/>
                <a:gd name="T48" fmla="*/ 58 w 247"/>
                <a:gd name="T49" fmla="*/ 12 h 284"/>
                <a:gd name="T50" fmla="*/ 76 w 247"/>
                <a:gd name="T51" fmla="*/ 4 h 284"/>
                <a:gd name="T52" fmla="*/ 109 w 247"/>
                <a:gd name="T53" fmla="*/ 0 h 284"/>
                <a:gd name="T54" fmla="*/ 142 w 247"/>
                <a:gd name="T55" fmla="*/ 6 h 284"/>
                <a:gd name="T56" fmla="*/ 198 w 247"/>
                <a:gd name="T57" fmla="*/ 25 h 284"/>
                <a:gd name="T58" fmla="*/ 216 w 247"/>
                <a:gd name="T59" fmla="*/ 23 h 284"/>
                <a:gd name="T60" fmla="*/ 221 w 247"/>
                <a:gd name="T61" fmla="*/ 18 h 284"/>
                <a:gd name="T62" fmla="*/ 230 w 247"/>
                <a:gd name="T63" fmla="*/ 21 h 284"/>
                <a:gd name="T64" fmla="*/ 242 w 247"/>
                <a:gd name="T65" fmla="*/ 41 h 284"/>
                <a:gd name="T66" fmla="*/ 245 w 247"/>
                <a:gd name="T67" fmla="*/ 68 h 284"/>
                <a:gd name="T68" fmla="*/ 236 w 247"/>
                <a:gd name="T69" fmla="*/ 91 h 284"/>
                <a:gd name="T70" fmla="*/ 224 w 247"/>
                <a:gd name="T71" fmla="*/ 103 h 284"/>
                <a:gd name="T72" fmla="*/ 203 w 247"/>
                <a:gd name="T73" fmla="*/ 113 h 284"/>
                <a:gd name="T74" fmla="*/ 175 w 247"/>
                <a:gd name="T75" fmla="*/ 120 h 284"/>
                <a:gd name="T76" fmla="*/ 186 w 247"/>
                <a:gd name="T77" fmla="*/ 131 h 284"/>
                <a:gd name="T78" fmla="*/ 194 w 247"/>
                <a:gd name="T79" fmla="*/ 150 h 284"/>
                <a:gd name="T80" fmla="*/ 192 w 247"/>
                <a:gd name="T81" fmla="*/ 163 h 284"/>
                <a:gd name="T82" fmla="*/ 181 w 247"/>
                <a:gd name="T83" fmla="*/ 182 h 284"/>
                <a:gd name="T84" fmla="*/ 183 w 247"/>
                <a:gd name="T85" fmla="*/ 199 h 284"/>
                <a:gd name="T86" fmla="*/ 179 w 247"/>
                <a:gd name="T87" fmla="*/ 203 h 284"/>
                <a:gd name="T88" fmla="*/ 174 w 247"/>
                <a:gd name="T89" fmla="*/ 202 h 284"/>
                <a:gd name="T90" fmla="*/ 171 w 247"/>
                <a:gd name="T91" fmla="*/ 189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47" h="284">
                  <a:moveTo>
                    <a:pt x="171" y="189"/>
                  </a:moveTo>
                  <a:lnTo>
                    <a:pt x="171" y="189"/>
                  </a:lnTo>
                  <a:lnTo>
                    <a:pt x="171" y="184"/>
                  </a:lnTo>
                  <a:lnTo>
                    <a:pt x="170" y="180"/>
                  </a:lnTo>
                  <a:lnTo>
                    <a:pt x="168" y="176"/>
                  </a:lnTo>
                  <a:lnTo>
                    <a:pt x="165" y="171"/>
                  </a:lnTo>
                  <a:lnTo>
                    <a:pt x="160" y="167"/>
                  </a:lnTo>
                  <a:lnTo>
                    <a:pt x="153" y="165"/>
                  </a:lnTo>
                  <a:lnTo>
                    <a:pt x="149" y="165"/>
                  </a:lnTo>
                  <a:lnTo>
                    <a:pt x="144" y="165"/>
                  </a:lnTo>
                  <a:lnTo>
                    <a:pt x="144" y="165"/>
                  </a:lnTo>
                  <a:lnTo>
                    <a:pt x="139" y="166"/>
                  </a:lnTo>
                  <a:lnTo>
                    <a:pt x="134" y="168"/>
                  </a:lnTo>
                  <a:lnTo>
                    <a:pt x="131" y="171"/>
                  </a:lnTo>
                  <a:lnTo>
                    <a:pt x="128" y="175"/>
                  </a:lnTo>
                  <a:lnTo>
                    <a:pt x="124" y="179"/>
                  </a:lnTo>
                  <a:lnTo>
                    <a:pt x="122" y="183"/>
                  </a:lnTo>
                  <a:lnTo>
                    <a:pt x="119" y="193"/>
                  </a:lnTo>
                  <a:lnTo>
                    <a:pt x="119" y="204"/>
                  </a:lnTo>
                  <a:lnTo>
                    <a:pt x="119" y="208"/>
                  </a:lnTo>
                  <a:lnTo>
                    <a:pt x="120" y="213"/>
                  </a:lnTo>
                  <a:lnTo>
                    <a:pt x="122" y="218"/>
                  </a:lnTo>
                  <a:lnTo>
                    <a:pt x="124" y="222"/>
                  </a:lnTo>
                  <a:lnTo>
                    <a:pt x="128" y="225"/>
                  </a:lnTo>
                  <a:lnTo>
                    <a:pt x="132" y="229"/>
                  </a:lnTo>
                  <a:lnTo>
                    <a:pt x="132" y="229"/>
                  </a:lnTo>
                  <a:lnTo>
                    <a:pt x="137" y="232"/>
                  </a:lnTo>
                  <a:lnTo>
                    <a:pt x="139" y="235"/>
                  </a:lnTo>
                  <a:lnTo>
                    <a:pt x="141" y="239"/>
                  </a:lnTo>
                  <a:lnTo>
                    <a:pt x="142" y="244"/>
                  </a:lnTo>
                  <a:lnTo>
                    <a:pt x="143" y="248"/>
                  </a:lnTo>
                  <a:lnTo>
                    <a:pt x="143" y="252"/>
                  </a:lnTo>
                  <a:lnTo>
                    <a:pt x="142" y="257"/>
                  </a:lnTo>
                  <a:lnTo>
                    <a:pt x="140" y="262"/>
                  </a:lnTo>
                  <a:lnTo>
                    <a:pt x="134" y="271"/>
                  </a:lnTo>
                  <a:lnTo>
                    <a:pt x="131" y="274"/>
                  </a:lnTo>
                  <a:lnTo>
                    <a:pt x="128" y="277"/>
                  </a:lnTo>
                  <a:lnTo>
                    <a:pt x="123" y="280"/>
                  </a:lnTo>
                  <a:lnTo>
                    <a:pt x="118" y="282"/>
                  </a:lnTo>
                  <a:lnTo>
                    <a:pt x="113" y="284"/>
                  </a:lnTo>
                  <a:lnTo>
                    <a:pt x="107" y="284"/>
                  </a:lnTo>
                  <a:lnTo>
                    <a:pt x="107" y="284"/>
                  </a:lnTo>
                  <a:lnTo>
                    <a:pt x="84" y="283"/>
                  </a:lnTo>
                  <a:lnTo>
                    <a:pt x="73" y="282"/>
                  </a:lnTo>
                  <a:lnTo>
                    <a:pt x="61" y="278"/>
                  </a:lnTo>
                  <a:lnTo>
                    <a:pt x="51" y="273"/>
                  </a:lnTo>
                  <a:lnTo>
                    <a:pt x="40" y="266"/>
                  </a:lnTo>
                  <a:lnTo>
                    <a:pt x="36" y="262"/>
                  </a:lnTo>
                  <a:lnTo>
                    <a:pt x="31" y="257"/>
                  </a:lnTo>
                  <a:lnTo>
                    <a:pt x="27" y="250"/>
                  </a:lnTo>
                  <a:lnTo>
                    <a:pt x="22" y="244"/>
                  </a:lnTo>
                  <a:lnTo>
                    <a:pt x="22" y="244"/>
                  </a:lnTo>
                  <a:lnTo>
                    <a:pt x="14" y="225"/>
                  </a:lnTo>
                  <a:lnTo>
                    <a:pt x="8" y="204"/>
                  </a:lnTo>
                  <a:lnTo>
                    <a:pt x="4" y="192"/>
                  </a:lnTo>
                  <a:lnTo>
                    <a:pt x="2" y="179"/>
                  </a:lnTo>
                  <a:lnTo>
                    <a:pt x="1" y="166"/>
                  </a:lnTo>
                  <a:lnTo>
                    <a:pt x="0" y="152"/>
                  </a:lnTo>
                  <a:lnTo>
                    <a:pt x="0" y="139"/>
                  </a:lnTo>
                  <a:lnTo>
                    <a:pt x="0" y="125"/>
                  </a:lnTo>
                  <a:lnTo>
                    <a:pt x="2" y="112"/>
                  </a:lnTo>
                  <a:lnTo>
                    <a:pt x="5" y="99"/>
                  </a:lnTo>
                  <a:lnTo>
                    <a:pt x="9" y="86"/>
                  </a:lnTo>
                  <a:lnTo>
                    <a:pt x="14" y="74"/>
                  </a:lnTo>
                  <a:lnTo>
                    <a:pt x="22" y="63"/>
                  </a:lnTo>
                  <a:lnTo>
                    <a:pt x="30" y="53"/>
                  </a:lnTo>
                  <a:lnTo>
                    <a:pt x="30" y="53"/>
                  </a:lnTo>
                  <a:lnTo>
                    <a:pt x="29" y="48"/>
                  </a:lnTo>
                  <a:lnTo>
                    <a:pt x="30" y="43"/>
                  </a:lnTo>
                  <a:lnTo>
                    <a:pt x="32" y="36"/>
                  </a:lnTo>
                  <a:lnTo>
                    <a:pt x="37" y="29"/>
                  </a:lnTo>
                  <a:lnTo>
                    <a:pt x="40" y="25"/>
                  </a:lnTo>
                  <a:lnTo>
                    <a:pt x="45" y="20"/>
                  </a:lnTo>
                  <a:lnTo>
                    <a:pt x="50" y="16"/>
                  </a:lnTo>
                  <a:lnTo>
                    <a:pt x="58" y="12"/>
                  </a:lnTo>
                  <a:lnTo>
                    <a:pt x="66" y="8"/>
                  </a:lnTo>
                  <a:lnTo>
                    <a:pt x="76" y="4"/>
                  </a:lnTo>
                  <a:lnTo>
                    <a:pt x="76" y="4"/>
                  </a:lnTo>
                  <a:lnTo>
                    <a:pt x="87" y="1"/>
                  </a:lnTo>
                  <a:lnTo>
                    <a:pt x="98" y="0"/>
                  </a:lnTo>
                  <a:lnTo>
                    <a:pt x="109" y="0"/>
                  </a:lnTo>
                  <a:lnTo>
                    <a:pt x="120" y="1"/>
                  </a:lnTo>
                  <a:lnTo>
                    <a:pt x="131" y="3"/>
                  </a:lnTo>
                  <a:lnTo>
                    <a:pt x="142" y="6"/>
                  </a:lnTo>
                  <a:lnTo>
                    <a:pt x="164" y="13"/>
                  </a:lnTo>
                  <a:lnTo>
                    <a:pt x="181" y="20"/>
                  </a:lnTo>
                  <a:lnTo>
                    <a:pt x="198" y="25"/>
                  </a:lnTo>
                  <a:lnTo>
                    <a:pt x="205" y="26"/>
                  </a:lnTo>
                  <a:lnTo>
                    <a:pt x="211" y="25"/>
                  </a:lnTo>
                  <a:lnTo>
                    <a:pt x="216" y="23"/>
                  </a:lnTo>
                  <a:lnTo>
                    <a:pt x="220" y="19"/>
                  </a:lnTo>
                  <a:lnTo>
                    <a:pt x="220" y="19"/>
                  </a:lnTo>
                  <a:lnTo>
                    <a:pt x="221" y="18"/>
                  </a:lnTo>
                  <a:lnTo>
                    <a:pt x="223" y="18"/>
                  </a:lnTo>
                  <a:lnTo>
                    <a:pt x="226" y="18"/>
                  </a:lnTo>
                  <a:lnTo>
                    <a:pt x="230" y="21"/>
                  </a:lnTo>
                  <a:lnTo>
                    <a:pt x="234" y="27"/>
                  </a:lnTo>
                  <a:lnTo>
                    <a:pt x="239" y="33"/>
                  </a:lnTo>
                  <a:lnTo>
                    <a:pt x="242" y="41"/>
                  </a:lnTo>
                  <a:lnTo>
                    <a:pt x="244" y="49"/>
                  </a:lnTo>
                  <a:lnTo>
                    <a:pt x="247" y="58"/>
                  </a:lnTo>
                  <a:lnTo>
                    <a:pt x="245" y="68"/>
                  </a:lnTo>
                  <a:lnTo>
                    <a:pt x="244" y="77"/>
                  </a:lnTo>
                  <a:lnTo>
                    <a:pt x="240" y="87"/>
                  </a:lnTo>
                  <a:lnTo>
                    <a:pt x="236" y="91"/>
                  </a:lnTo>
                  <a:lnTo>
                    <a:pt x="233" y="96"/>
                  </a:lnTo>
                  <a:lnTo>
                    <a:pt x="229" y="100"/>
                  </a:lnTo>
                  <a:lnTo>
                    <a:pt x="224" y="103"/>
                  </a:lnTo>
                  <a:lnTo>
                    <a:pt x="217" y="108"/>
                  </a:lnTo>
                  <a:lnTo>
                    <a:pt x="211" y="110"/>
                  </a:lnTo>
                  <a:lnTo>
                    <a:pt x="203" y="113"/>
                  </a:lnTo>
                  <a:lnTo>
                    <a:pt x="195" y="115"/>
                  </a:lnTo>
                  <a:lnTo>
                    <a:pt x="185" y="117"/>
                  </a:lnTo>
                  <a:lnTo>
                    <a:pt x="175" y="120"/>
                  </a:lnTo>
                  <a:lnTo>
                    <a:pt x="175" y="120"/>
                  </a:lnTo>
                  <a:lnTo>
                    <a:pt x="178" y="123"/>
                  </a:lnTo>
                  <a:lnTo>
                    <a:pt x="186" y="131"/>
                  </a:lnTo>
                  <a:lnTo>
                    <a:pt x="189" y="137"/>
                  </a:lnTo>
                  <a:lnTo>
                    <a:pt x="193" y="143"/>
                  </a:lnTo>
                  <a:lnTo>
                    <a:pt x="194" y="150"/>
                  </a:lnTo>
                  <a:lnTo>
                    <a:pt x="194" y="156"/>
                  </a:lnTo>
                  <a:lnTo>
                    <a:pt x="194" y="156"/>
                  </a:lnTo>
                  <a:lnTo>
                    <a:pt x="192" y="163"/>
                  </a:lnTo>
                  <a:lnTo>
                    <a:pt x="188" y="168"/>
                  </a:lnTo>
                  <a:lnTo>
                    <a:pt x="184" y="178"/>
                  </a:lnTo>
                  <a:lnTo>
                    <a:pt x="181" y="182"/>
                  </a:lnTo>
                  <a:lnTo>
                    <a:pt x="180" y="188"/>
                  </a:lnTo>
                  <a:lnTo>
                    <a:pt x="180" y="193"/>
                  </a:lnTo>
                  <a:lnTo>
                    <a:pt x="183" y="199"/>
                  </a:lnTo>
                  <a:lnTo>
                    <a:pt x="183" y="199"/>
                  </a:lnTo>
                  <a:lnTo>
                    <a:pt x="180" y="202"/>
                  </a:lnTo>
                  <a:lnTo>
                    <a:pt x="179" y="203"/>
                  </a:lnTo>
                  <a:lnTo>
                    <a:pt x="177" y="204"/>
                  </a:lnTo>
                  <a:lnTo>
                    <a:pt x="176" y="204"/>
                  </a:lnTo>
                  <a:lnTo>
                    <a:pt x="174" y="202"/>
                  </a:lnTo>
                  <a:lnTo>
                    <a:pt x="173" y="197"/>
                  </a:lnTo>
                  <a:lnTo>
                    <a:pt x="171" y="189"/>
                  </a:lnTo>
                  <a:lnTo>
                    <a:pt x="171" y="189"/>
                  </a:lnTo>
                  <a:close/>
                </a:path>
              </a:pathLst>
            </a:custGeom>
            <a:solidFill>
              <a:srgbClr val="0A1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4" name="Freeform 1125"/>
            <p:cNvSpPr>
              <a:spLocks/>
            </p:cNvSpPr>
            <p:nvPr/>
          </p:nvSpPr>
          <p:spPr bwMode="auto">
            <a:xfrm flipH="1">
              <a:off x="9407712" y="2197972"/>
              <a:ext cx="493134" cy="218406"/>
            </a:xfrm>
            <a:custGeom>
              <a:avLst/>
              <a:gdLst>
                <a:gd name="T0" fmla="*/ 237 w 472"/>
                <a:gd name="T1" fmla="*/ 0 h 248"/>
                <a:gd name="T2" fmla="*/ 284 w 472"/>
                <a:gd name="T3" fmla="*/ 3 h 248"/>
                <a:gd name="T4" fmla="*/ 329 w 472"/>
                <a:gd name="T5" fmla="*/ 9 h 248"/>
                <a:gd name="T6" fmla="*/ 369 w 472"/>
                <a:gd name="T7" fmla="*/ 21 h 248"/>
                <a:gd name="T8" fmla="*/ 404 w 472"/>
                <a:gd name="T9" fmla="*/ 36 h 248"/>
                <a:gd name="T10" fmla="*/ 432 w 472"/>
                <a:gd name="T11" fmla="*/ 55 h 248"/>
                <a:gd name="T12" fmla="*/ 454 w 472"/>
                <a:gd name="T13" fmla="*/ 75 h 248"/>
                <a:gd name="T14" fmla="*/ 468 w 472"/>
                <a:gd name="T15" fmla="*/ 99 h 248"/>
                <a:gd name="T16" fmla="*/ 472 w 472"/>
                <a:gd name="T17" fmla="*/ 124 h 248"/>
                <a:gd name="T18" fmla="*/ 471 w 472"/>
                <a:gd name="T19" fmla="*/ 137 h 248"/>
                <a:gd name="T20" fmla="*/ 462 w 472"/>
                <a:gd name="T21" fmla="*/ 160 h 248"/>
                <a:gd name="T22" fmla="*/ 444 w 472"/>
                <a:gd name="T23" fmla="*/ 183 h 248"/>
                <a:gd name="T24" fmla="*/ 418 w 472"/>
                <a:gd name="T25" fmla="*/ 203 h 248"/>
                <a:gd name="T26" fmla="*/ 387 w 472"/>
                <a:gd name="T27" fmla="*/ 220 h 248"/>
                <a:gd name="T28" fmla="*/ 349 w 472"/>
                <a:gd name="T29" fmla="*/ 233 h 248"/>
                <a:gd name="T30" fmla="*/ 307 w 472"/>
                <a:gd name="T31" fmla="*/ 243 h 248"/>
                <a:gd name="T32" fmla="*/ 260 w 472"/>
                <a:gd name="T33" fmla="*/ 247 h 248"/>
                <a:gd name="T34" fmla="*/ 237 w 472"/>
                <a:gd name="T35" fmla="*/ 248 h 248"/>
                <a:gd name="T36" fmla="*/ 190 w 472"/>
                <a:gd name="T37" fmla="*/ 245 h 248"/>
                <a:gd name="T38" fmla="*/ 145 w 472"/>
                <a:gd name="T39" fmla="*/ 238 h 248"/>
                <a:gd name="T40" fmla="*/ 104 w 472"/>
                <a:gd name="T41" fmla="*/ 226 h 248"/>
                <a:gd name="T42" fmla="*/ 69 w 472"/>
                <a:gd name="T43" fmla="*/ 211 h 248"/>
                <a:gd name="T44" fmla="*/ 40 w 472"/>
                <a:gd name="T45" fmla="*/ 193 h 248"/>
                <a:gd name="T46" fmla="*/ 19 w 472"/>
                <a:gd name="T47" fmla="*/ 172 h 248"/>
                <a:gd name="T48" fmla="*/ 6 w 472"/>
                <a:gd name="T49" fmla="*/ 149 h 248"/>
                <a:gd name="T50" fmla="*/ 0 w 472"/>
                <a:gd name="T51" fmla="*/ 124 h 248"/>
                <a:gd name="T52" fmla="*/ 2 w 472"/>
                <a:gd name="T53" fmla="*/ 111 h 248"/>
                <a:gd name="T54" fmla="*/ 11 w 472"/>
                <a:gd name="T55" fmla="*/ 87 h 248"/>
                <a:gd name="T56" fmla="*/ 29 w 472"/>
                <a:gd name="T57" fmla="*/ 64 h 248"/>
                <a:gd name="T58" fmla="*/ 55 w 472"/>
                <a:gd name="T59" fmla="*/ 45 h 248"/>
                <a:gd name="T60" fmla="*/ 86 w 472"/>
                <a:gd name="T61" fmla="*/ 28 h 248"/>
                <a:gd name="T62" fmla="*/ 124 w 472"/>
                <a:gd name="T63" fmla="*/ 15 h 248"/>
                <a:gd name="T64" fmla="*/ 166 w 472"/>
                <a:gd name="T65" fmla="*/ 5 h 248"/>
                <a:gd name="T66" fmla="*/ 212 w 472"/>
                <a:gd name="T67" fmla="*/ 1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72" h="248">
                  <a:moveTo>
                    <a:pt x="237" y="0"/>
                  </a:moveTo>
                  <a:lnTo>
                    <a:pt x="237" y="0"/>
                  </a:lnTo>
                  <a:lnTo>
                    <a:pt x="260" y="1"/>
                  </a:lnTo>
                  <a:lnTo>
                    <a:pt x="284" y="3"/>
                  </a:lnTo>
                  <a:lnTo>
                    <a:pt x="307" y="5"/>
                  </a:lnTo>
                  <a:lnTo>
                    <a:pt x="329" y="9"/>
                  </a:lnTo>
                  <a:lnTo>
                    <a:pt x="349" y="15"/>
                  </a:lnTo>
                  <a:lnTo>
                    <a:pt x="369" y="21"/>
                  </a:lnTo>
                  <a:lnTo>
                    <a:pt x="387" y="28"/>
                  </a:lnTo>
                  <a:lnTo>
                    <a:pt x="404" y="36"/>
                  </a:lnTo>
                  <a:lnTo>
                    <a:pt x="418" y="45"/>
                  </a:lnTo>
                  <a:lnTo>
                    <a:pt x="432" y="55"/>
                  </a:lnTo>
                  <a:lnTo>
                    <a:pt x="444" y="64"/>
                  </a:lnTo>
                  <a:lnTo>
                    <a:pt x="454" y="75"/>
                  </a:lnTo>
                  <a:lnTo>
                    <a:pt x="462" y="87"/>
                  </a:lnTo>
                  <a:lnTo>
                    <a:pt x="468" y="99"/>
                  </a:lnTo>
                  <a:lnTo>
                    <a:pt x="471" y="111"/>
                  </a:lnTo>
                  <a:lnTo>
                    <a:pt x="472" y="124"/>
                  </a:lnTo>
                  <a:lnTo>
                    <a:pt x="472" y="124"/>
                  </a:lnTo>
                  <a:lnTo>
                    <a:pt x="471" y="137"/>
                  </a:lnTo>
                  <a:lnTo>
                    <a:pt x="468" y="149"/>
                  </a:lnTo>
                  <a:lnTo>
                    <a:pt x="462" y="160"/>
                  </a:lnTo>
                  <a:lnTo>
                    <a:pt x="454" y="172"/>
                  </a:lnTo>
                  <a:lnTo>
                    <a:pt x="444" y="183"/>
                  </a:lnTo>
                  <a:lnTo>
                    <a:pt x="432" y="193"/>
                  </a:lnTo>
                  <a:lnTo>
                    <a:pt x="418" y="203"/>
                  </a:lnTo>
                  <a:lnTo>
                    <a:pt x="404" y="211"/>
                  </a:lnTo>
                  <a:lnTo>
                    <a:pt x="387" y="220"/>
                  </a:lnTo>
                  <a:lnTo>
                    <a:pt x="369" y="226"/>
                  </a:lnTo>
                  <a:lnTo>
                    <a:pt x="349" y="233"/>
                  </a:lnTo>
                  <a:lnTo>
                    <a:pt x="329" y="238"/>
                  </a:lnTo>
                  <a:lnTo>
                    <a:pt x="307" y="243"/>
                  </a:lnTo>
                  <a:lnTo>
                    <a:pt x="284" y="245"/>
                  </a:lnTo>
                  <a:lnTo>
                    <a:pt x="260" y="247"/>
                  </a:lnTo>
                  <a:lnTo>
                    <a:pt x="237" y="248"/>
                  </a:lnTo>
                  <a:lnTo>
                    <a:pt x="237" y="248"/>
                  </a:lnTo>
                  <a:lnTo>
                    <a:pt x="212" y="247"/>
                  </a:lnTo>
                  <a:lnTo>
                    <a:pt x="190" y="245"/>
                  </a:lnTo>
                  <a:lnTo>
                    <a:pt x="166" y="243"/>
                  </a:lnTo>
                  <a:lnTo>
                    <a:pt x="145" y="238"/>
                  </a:lnTo>
                  <a:lnTo>
                    <a:pt x="124" y="233"/>
                  </a:lnTo>
                  <a:lnTo>
                    <a:pt x="104" y="226"/>
                  </a:lnTo>
                  <a:lnTo>
                    <a:pt x="86" y="220"/>
                  </a:lnTo>
                  <a:lnTo>
                    <a:pt x="69" y="211"/>
                  </a:lnTo>
                  <a:lnTo>
                    <a:pt x="55" y="203"/>
                  </a:lnTo>
                  <a:lnTo>
                    <a:pt x="40" y="193"/>
                  </a:lnTo>
                  <a:lnTo>
                    <a:pt x="29" y="183"/>
                  </a:lnTo>
                  <a:lnTo>
                    <a:pt x="19" y="172"/>
                  </a:lnTo>
                  <a:lnTo>
                    <a:pt x="11" y="160"/>
                  </a:lnTo>
                  <a:lnTo>
                    <a:pt x="6" y="149"/>
                  </a:lnTo>
                  <a:lnTo>
                    <a:pt x="2" y="137"/>
                  </a:lnTo>
                  <a:lnTo>
                    <a:pt x="0" y="124"/>
                  </a:lnTo>
                  <a:lnTo>
                    <a:pt x="0" y="124"/>
                  </a:lnTo>
                  <a:lnTo>
                    <a:pt x="2" y="111"/>
                  </a:lnTo>
                  <a:lnTo>
                    <a:pt x="6" y="99"/>
                  </a:lnTo>
                  <a:lnTo>
                    <a:pt x="11" y="87"/>
                  </a:lnTo>
                  <a:lnTo>
                    <a:pt x="19" y="75"/>
                  </a:lnTo>
                  <a:lnTo>
                    <a:pt x="29" y="64"/>
                  </a:lnTo>
                  <a:lnTo>
                    <a:pt x="40" y="55"/>
                  </a:lnTo>
                  <a:lnTo>
                    <a:pt x="55" y="45"/>
                  </a:lnTo>
                  <a:lnTo>
                    <a:pt x="69" y="36"/>
                  </a:lnTo>
                  <a:lnTo>
                    <a:pt x="86" y="28"/>
                  </a:lnTo>
                  <a:lnTo>
                    <a:pt x="104" y="21"/>
                  </a:lnTo>
                  <a:lnTo>
                    <a:pt x="124" y="15"/>
                  </a:lnTo>
                  <a:lnTo>
                    <a:pt x="145" y="9"/>
                  </a:lnTo>
                  <a:lnTo>
                    <a:pt x="166" y="5"/>
                  </a:lnTo>
                  <a:lnTo>
                    <a:pt x="190" y="3"/>
                  </a:lnTo>
                  <a:lnTo>
                    <a:pt x="212" y="1"/>
                  </a:lnTo>
                  <a:lnTo>
                    <a:pt x="237" y="0"/>
                  </a:lnTo>
                  <a:close/>
                </a:path>
              </a:pathLst>
            </a:custGeom>
            <a:solidFill>
              <a:srgbClr val="ABD7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" name="Freeform 1126"/>
            <p:cNvSpPr>
              <a:spLocks/>
            </p:cNvSpPr>
            <p:nvPr/>
          </p:nvSpPr>
          <p:spPr bwMode="auto">
            <a:xfrm flipH="1">
              <a:off x="9407712" y="2197972"/>
              <a:ext cx="493134" cy="218406"/>
            </a:xfrm>
            <a:custGeom>
              <a:avLst/>
              <a:gdLst>
                <a:gd name="T0" fmla="*/ 237 w 472"/>
                <a:gd name="T1" fmla="*/ 0 h 248"/>
                <a:gd name="T2" fmla="*/ 284 w 472"/>
                <a:gd name="T3" fmla="*/ 3 h 248"/>
                <a:gd name="T4" fmla="*/ 329 w 472"/>
                <a:gd name="T5" fmla="*/ 9 h 248"/>
                <a:gd name="T6" fmla="*/ 369 w 472"/>
                <a:gd name="T7" fmla="*/ 21 h 248"/>
                <a:gd name="T8" fmla="*/ 404 w 472"/>
                <a:gd name="T9" fmla="*/ 36 h 248"/>
                <a:gd name="T10" fmla="*/ 432 w 472"/>
                <a:gd name="T11" fmla="*/ 55 h 248"/>
                <a:gd name="T12" fmla="*/ 454 w 472"/>
                <a:gd name="T13" fmla="*/ 75 h 248"/>
                <a:gd name="T14" fmla="*/ 468 w 472"/>
                <a:gd name="T15" fmla="*/ 99 h 248"/>
                <a:gd name="T16" fmla="*/ 472 w 472"/>
                <a:gd name="T17" fmla="*/ 124 h 248"/>
                <a:gd name="T18" fmla="*/ 471 w 472"/>
                <a:gd name="T19" fmla="*/ 137 h 248"/>
                <a:gd name="T20" fmla="*/ 462 w 472"/>
                <a:gd name="T21" fmla="*/ 160 h 248"/>
                <a:gd name="T22" fmla="*/ 444 w 472"/>
                <a:gd name="T23" fmla="*/ 183 h 248"/>
                <a:gd name="T24" fmla="*/ 418 w 472"/>
                <a:gd name="T25" fmla="*/ 203 h 248"/>
                <a:gd name="T26" fmla="*/ 387 w 472"/>
                <a:gd name="T27" fmla="*/ 220 h 248"/>
                <a:gd name="T28" fmla="*/ 349 w 472"/>
                <a:gd name="T29" fmla="*/ 233 h 248"/>
                <a:gd name="T30" fmla="*/ 307 w 472"/>
                <a:gd name="T31" fmla="*/ 243 h 248"/>
                <a:gd name="T32" fmla="*/ 260 w 472"/>
                <a:gd name="T33" fmla="*/ 247 h 248"/>
                <a:gd name="T34" fmla="*/ 237 w 472"/>
                <a:gd name="T35" fmla="*/ 248 h 248"/>
                <a:gd name="T36" fmla="*/ 190 w 472"/>
                <a:gd name="T37" fmla="*/ 245 h 248"/>
                <a:gd name="T38" fmla="*/ 145 w 472"/>
                <a:gd name="T39" fmla="*/ 238 h 248"/>
                <a:gd name="T40" fmla="*/ 104 w 472"/>
                <a:gd name="T41" fmla="*/ 226 h 248"/>
                <a:gd name="T42" fmla="*/ 69 w 472"/>
                <a:gd name="T43" fmla="*/ 211 h 248"/>
                <a:gd name="T44" fmla="*/ 40 w 472"/>
                <a:gd name="T45" fmla="*/ 193 h 248"/>
                <a:gd name="T46" fmla="*/ 19 w 472"/>
                <a:gd name="T47" fmla="*/ 172 h 248"/>
                <a:gd name="T48" fmla="*/ 6 w 472"/>
                <a:gd name="T49" fmla="*/ 149 h 248"/>
                <a:gd name="T50" fmla="*/ 0 w 472"/>
                <a:gd name="T51" fmla="*/ 124 h 248"/>
                <a:gd name="T52" fmla="*/ 2 w 472"/>
                <a:gd name="T53" fmla="*/ 111 h 248"/>
                <a:gd name="T54" fmla="*/ 11 w 472"/>
                <a:gd name="T55" fmla="*/ 87 h 248"/>
                <a:gd name="T56" fmla="*/ 29 w 472"/>
                <a:gd name="T57" fmla="*/ 64 h 248"/>
                <a:gd name="T58" fmla="*/ 55 w 472"/>
                <a:gd name="T59" fmla="*/ 45 h 248"/>
                <a:gd name="T60" fmla="*/ 86 w 472"/>
                <a:gd name="T61" fmla="*/ 28 h 248"/>
                <a:gd name="T62" fmla="*/ 124 w 472"/>
                <a:gd name="T63" fmla="*/ 15 h 248"/>
                <a:gd name="T64" fmla="*/ 166 w 472"/>
                <a:gd name="T65" fmla="*/ 5 h 248"/>
                <a:gd name="T66" fmla="*/ 212 w 472"/>
                <a:gd name="T67" fmla="*/ 1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72" h="248">
                  <a:moveTo>
                    <a:pt x="237" y="0"/>
                  </a:moveTo>
                  <a:lnTo>
                    <a:pt x="237" y="0"/>
                  </a:lnTo>
                  <a:lnTo>
                    <a:pt x="260" y="1"/>
                  </a:lnTo>
                  <a:lnTo>
                    <a:pt x="284" y="3"/>
                  </a:lnTo>
                  <a:lnTo>
                    <a:pt x="307" y="5"/>
                  </a:lnTo>
                  <a:lnTo>
                    <a:pt x="329" y="9"/>
                  </a:lnTo>
                  <a:lnTo>
                    <a:pt x="349" y="15"/>
                  </a:lnTo>
                  <a:lnTo>
                    <a:pt x="369" y="21"/>
                  </a:lnTo>
                  <a:lnTo>
                    <a:pt x="387" y="28"/>
                  </a:lnTo>
                  <a:lnTo>
                    <a:pt x="404" y="36"/>
                  </a:lnTo>
                  <a:lnTo>
                    <a:pt x="418" y="45"/>
                  </a:lnTo>
                  <a:lnTo>
                    <a:pt x="432" y="55"/>
                  </a:lnTo>
                  <a:lnTo>
                    <a:pt x="444" y="64"/>
                  </a:lnTo>
                  <a:lnTo>
                    <a:pt x="454" y="75"/>
                  </a:lnTo>
                  <a:lnTo>
                    <a:pt x="462" y="87"/>
                  </a:lnTo>
                  <a:lnTo>
                    <a:pt x="468" y="99"/>
                  </a:lnTo>
                  <a:lnTo>
                    <a:pt x="471" y="111"/>
                  </a:lnTo>
                  <a:lnTo>
                    <a:pt x="472" y="124"/>
                  </a:lnTo>
                  <a:lnTo>
                    <a:pt x="472" y="124"/>
                  </a:lnTo>
                  <a:lnTo>
                    <a:pt x="471" y="137"/>
                  </a:lnTo>
                  <a:lnTo>
                    <a:pt x="468" y="149"/>
                  </a:lnTo>
                  <a:lnTo>
                    <a:pt x="462" y="160"/>
                  </a:lnTo>
                  <a:lnTo>
                    <a:pt x="454" y="172"/>
                  </a:lnTo>
                  <a:lnTo>
                    <a:pt x="444" y="183"/>
                  </a:lnTo>
                  <a:lnTo>
                    <a:pt x="432" y="193"/>
                  </a:lnTo>
                  <a:lnTo>
                    <a:pt x="418" y="203"/>
                  </a:lnTo>
                  <a:lnTo>
                    <a:pt x="404" y="211"/>
                  </a:lnTo>
                  <a:lnTo>
                    <a:pt x="387" y="220"/>
                  </a:lnTo>
                  <a:lnTo>
                    <a:pt x="369" y="226"/>
                  </a:lnTo>
                  <a:lnTo>
                    <a:pt x="349" y="233"/>
                  </a:lnTo>
                  <a:lnTo>
                    <a:pt x="329" y="238"/>
                  </a:lnTo>
                  <a:lnTo>
                    <a:pt x="307" y="243"/>
                  </a:lnTo>
                  <a:lnTo>
                    <a:pt x="284" y="245"/>
                  </a:lnTo>
                  <a:lnTo>
                    <a:pt x="260" y="247"/>
                  </a:lnTo>
                  <a:lnTo>
                    <a:pt x="237" y="248"/>
                  </a:lnTo>
                  <a:lnTo>
                    <a:pt x="237" y="248"/>
                  </a:lnTo>
                  <a:lnTo>
                    <a:pt x="212" y="247"/>
                  </a:lnTo>
                  <a:lnTo>
                    <a:pt x="190" y="245"/>
                  </a:lnTo>
                  <a:lnTo>
                    <a:pt x="166" y="243"/>
                  </a:lnTo>
                  <a:lnTo>
                    <a:pt x="145" y="238"/>
                  </a:lnTo>
                  <a:lnTo>
                    <a:pt x="124" y="233"/>
                  </a:lnTo>
                  <a:lnTo>
                    <a:pt x="104" y="226"/>
                  </a:lnTo>
                  <a:lnTo>
                    <a:pt x="86" y="220"/>
                  </a:lnTo>
                  <a:lnTo>
                    <a:pt x="69" y="211"/>
                  </a:lnTo>
                  <a:lnTo>
                    <a:pt x="55" y="203"/>
                  </a:lnTo>
                  <a:lnTo>
                    <a:pt x="40" y="193"/>
                  </a:lnTo>
                  <a:lnTo>
                    <a:pt x="29" y="183"/>
                  </a:lnTo>
                  <a:lnTo>
                    <a:pt x="19" y="172"/>
                  </a:lnTo>
                  <a:lnTo>
                    <a:pt x="11" y="160"/>
                  </a:lnTo>
                  <a:lnTo>
                    <a:pt x="6" y="149"/>
                  </a:lnTo>
                  <a:lnTo>
                    <a:pt x="2" y="137"/>
                  </a:lnTo>
                  <a:lnTo>
                    <a:pt x="0" y="124"/>
                  </a:lnTo>
                  <a:lnTo>
                    <a:pt x="0" y="124"/>
                  </a:lnTo>
                  <a:lnTo>
                    <a:pt x="2" y="111"/>
                  </a:lnTo>
                  <a:lnTo>
                    <a:pt x="6" y="99"/>
                  </a:lnTo>
                  <a:lnTo>
                    <a:pt x="11" y="87"/>
                  </a:lnTo>
                  <a:lnTo>
                    <a:pt x="19" y="75"/>
                  </a:lnTo>
                  <a:lnTo>
                    <a:pt x="29" y="64"/>
                  </a:lnTo>
                  <a:lnTo>
                    <a:pt x="40" y="55"/>
                  </a:lnTo>
                  <a:lnTo>
                    <a:pt x="55" y="45"/>
                  </a:lnTo>
                  <a:lnTo>
                    <a:pt x="69" y="36"/>
                  </a:lnTo>
                  <a:lnTo>
                    <a:pt x="86" y="28"/>
                  </a:lnTo>
                  <a:lnTo>
                    <a:pt x="104" y="21"/>
                  </a:lnTo>
                  <a:lnTo>
                    <a:pt x="124" y="15"/>
                  </a:lnTo>
                  <a:lnTo>
                    <a:pt x="145" y="9"/>
                  </a:lnTo>
                  <a:lnTo>
                    <a:pt x="166" y="5"/>
                  </a:lnTo>
                  <a:lnTo>
                    <a:pt x="190" y="3"/>
                  </a:lnTo>
                  <a:lnTo>
                    <a:pt x="212" y="1"/>
                  </a:lnTo>
                  <a:lnTo>
                    <a:pt x="23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" name="Freeform 1127"/>
            <p:cNvSpPr>
              <a:spLocks/>
            </p:cNvSpPr>
            <p:nvPr/>
          </p:nvSpPr>
          <p:spPr bwMode="auto">
            <a:xfrm flipH="1">
              <a:off x="9501345" y="2229173"/>
              <a:ext cx="299626" cy="156004"/>
            </a:xfrm>
            <a:custGeom>
              <a:avLst/>
              <a:gdLst>
                <a:gd name="T0" fmla="*/ 19 w 293"/>
                <a:gd name="T1" fmla="*/ 63 h 174"/>
                <a:gd name="T2" fmla="*/ 19 w 293"/>
                <a:gd name="T3" fmla="*/ 63 h 174"/>
                <a:gd name="T4" fmla="*/ 14 w 293"/>
                <a:gd name="T5" fmla="*/ 60 h 174"/>
                <a:gd name="T6" fmla="*/ 8 w 293"/>
                <a:gd name="T7" fmla="*/ 54 h 174"/>
                <a:gd name="T8" fmla="*/ 5 w 293"/>
                <a:gd name="T9" fmla="*/ 50 h 174"/>
                <a:gd name="T10" fmla="*/ 1 w 293"/>
                <a:gd name="T11" fmla="*/ 43 h 174"/>
                <a:gd name="T12" fmla="*/ 0 w 293"/>
                <a:gd name="T13" fmla="*/ 37 h 174"/>
                <a:gd name="T14" fmla="*/ 0 w 293"/>
                <a:gd name="T15" fmla="*/ 30 h 174"/>
                <a:gd name="T16" fmla="*/ 1 w 293"/>
                <a:gd name="T17" fmla="*/ 25 h 174"/>
                <a:gd name="T18" fmla="*/ 4 w 293"/>
                <a:gd name="T19" fmla="*/ 19 h 174"/>
                <a:gd name="T20" fmla="*/ 4 w 293"/>
                <a:gd name="T21" fmla="*/ 19 h 174"/>
                <a:gd name="T22" fmla="*/ 7 w 293"/>
                <a:gd name="T23" fmla="*/ 12 h 174"/>
                <a:gd name="T24" fmla="*/ 11 w 293"/>
                <a:gd name="T25" fmla="*/ 8 h 174"/>
                <a:gd name="T26" fmla="*/ 17 w 293"/>
                <a:gd name="T27" fmla="*/ 5 h 174"/>
                <a:gd name="T28" fmla="*/ 24 w 293"/>
                <a:gd name="T29" fmla="*/ 1 h 174"/>
                <a:gd name="T30" fmla="*/ 29 w 293"/>
                <a:gd name="T31" fmla="*/ 0 h 174"/>
                <a:gd name="T32" fmla="*/ 36 w 293"/>
                <a:gd name="T33" fmla="*/ 0 h 174"/>
                <a:gd name="T34" fmla="*/ 43 w 293"/>
                <a:gd name="T35" fmla="*/ 1 h 174"/>
                <a:gd name="T36" fmla="*/ 50 w 293"/>
                <a:gd name="T37" fmla="*/ 3 h 174"/>
                <a:gd name="T38" fmla="*/ 274 w 293"/>
                <a:gd name="T39" fmla="*/ 111 h 174"/>
                <a:gd name="T40" fmla="*/ 274 w 293"/>
                <a:gd name="T41" fmla="*/ 111 h 174"/>
                <a:gd name="T42" fmla="*/ 281 w 293"/>
                <a:gd name="T43" fmla="*/ 115 h 174"/>
                <a:gd name="T44" fmla="*/ 285 w 293"/>
                <a:gd name="T45" fmla="*/ 119 h 174"/>
                <a:gd name="T46" fmla="*/ 290 w 293"/>
                <a:gd name="T47" fmla="*/ 124 h 174"/>
                <a:gd name="T48" fmla="*/ 292 w 293"/>
                <a:gd name="T49" fmla="*/ 130 h 174"/>
                <a:gd name="T50" fmla="*/ 293 w 293"/>
                <a:gd name="T51" fmla="*/ 136 h 174"/>
                <a:gd name="T52" fmla="*/ 293 w 293"/>
                <a:gd name="T53" fmla="*/ 143 h 174"/>
                <a:gd name="T54" fmla="*/ 293 w 293"/>
                <a:gd name="T55" fmla="*/ 149 h 174"/>
                <a:gd name="T56" fmla="*/ 290 w 293"/>
                <a:gd name="T57" fmla="*/ 156 h 174"/>
                <a:gd name="T58" fmla="*/ 290 w 293"/>
                <a:gd name="T59" fmla="*/ 156 h 174"/>
                <a:gd name="T60" fmla="*/ 286 w 293"/>
                <a:gd name="T61" fmla="*/ 161 h 174"/>
                <a:gd name="T62" fmla="*/ 282 w 293"/>
                <a:gd name="T63" fmla="*/ 167 h 174"/>
                <a:gd name="T64" fmla="*/ 276 w 293"/>
                <a:gd name="T65" fmla="*/ 170 h 174"/>
                <a:gd name="T66" fmla="*/ 271 w 293"/>
                <a:gd name="T67" fmla="*/ 172 h 174"/>
                <a:gd name="T68" fmla="*/ 264 w 293"/>
                <a:gd name="T69" fmla="*/ 174 h 174"/>
                <a:gd name="T70" fmla="*/ 257 w 293"/>
                <a:gd name="T71" fmla="*/ 174 h 174"/>
                <a:gd name="T72" fmla="*/ 250 w 293"/>
                <a:gd name="T73" fmla="*/ 173 h 174"/>
                <a:gd name="T74" fmla="*/ 244 w 293"/>
                <a:gd name="T75" fmla="*/ 171 h 174"/>
                <a:gd name="T76" fmla="*/ 19 w 293"/>
                <a:gd name="T77" fmla="*/ 63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93" h="174">
                  <a:moveTo>
                    <a:pt x="19" y="63"/>
                  </a:moveTo>
                  <a:lnTo>
                    <a:pt x="19" y="63"/>
                  </a:lnTo>
                  <a:lnTo>
                    <a:pt x="14" y="60"/>
                  </a:lnTo>
                  <a:lnTo>
                    <a:pt x="8" y="54"/>
                  </a:lnTo>
                  <a:lnTo>
                    <a:pt x="5" y="50"/>
                  </a:lnTo>
                  <a:lnTo>
                    <a:pt x="1" y="43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1" y="25"/>
                  </a:lnTo>
                  <a:lnTo>
                    <a:pt x="4" y="19"/>
                  </a:lnTo>
                  <a:lnTo>
                    <a:pt x="4" y="19"/>
                  </a:lnTo>
                  <a:lnTo>
                    <a:pt x="7" y="12"/>
                  </a:lnTo>
                  <a:lnTo>
                    <a:pt x="11" y="8"/>
                  </a:lnTo>
                  <a:lnTo>
                    <a:pt x="17" y="5"/>
                  </a:lnTo>
                  <a:lnTo>
                    <a:pt x="24" y="1"/>
                  </a:lnTo>
                  <a:lnTo>
                    <a:pt x="29" y="0"/>
                  </a:lnTo>
                  <a:lnTo>
                    <a:pt x="36" y="0"/>
                  </a:lnTo>
                  <a:lnTo>
                    <a:pt x="43" y="1"/>
                  </a:lnTo>
                  <a:lnTo>
                    <a:pt x="50" y="3"/>
                  </a:lnTo>
                  <a:lnTo>
                    <a:pt x="274" y="111"/>
                  </a:lnTo>
                  <a:lnTo>
                    <a:pt x="274" y="111"/>
                  </a:lnTo>
                  <a:lnTo>
                    <a:pt x="281" y="115"/>
                  </a:lnTo>
                  <a:lnTo>
                    <a:pt x="285" y="119"/>
                  </a:lnTo>
                  <a:lnTo>
                    <a:pt x="290" y="124"/>
                  </a:lnTo>
                  <a:lnTo>
                    <a:pt x="292" y="130"/>
                  </a:lnTo>
                  <a:lnTo>
                    <a:pt x="293" y="136"/>
                  </a:lnTo>
                  <a:lnTo>
                    <a:pt x="293" y="143"/>
                  </a:lnTo>
                  <a:lnTo>
                    <a:pt x="293" y="149"/>
                  </a:lnTo>
                  <a:lnTo>
                    <a:pt x="290" y="156"/>
                  </a:lnTo>
                  <a:lnTo>
                    <a:pt x="290" y="156"/>
                  </a:lnTo>
                  <a:lnTo>
                    <a:pt x="286" y="161"/>
                  </a:lnTo>
                  <a:lnTo>
                    <a:pt x="282" y="167"/>
                  </a:lnTo>
                  <a:lnTo>
                    <a:pt x="276" y="170"/>
                  </a:lnTo>
                  <a:lnTo>
                    <a:pt x="271" y="172"/>
                  </a:lnTo>
                  <a:lnTo>
                    <a:pt x="264" y="174"/>
                  </a:lnTo>
                  <a:lnTo>
                    <a:pt x="257" y="174"/>
                  </a:lnTo>
                  <a:lnTo>
                    <a:pt x="250" y="173"/>
                  </a:lnTo>
                  <a:lnTo>
                    <a:pt x="244" y="171"/>
                  </a:lnTo>
                  <a:lnTo>
                    <a:pt x="19" y="63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" name="Freeform 1128"/>
            <p:cNvSpPr>
              <a:spLocks/>
            </p:cNvSpPr>
            <p:nvPr/>
          </p:nvSpPr>
          <p:spPr bwMode="auto">
            <a:xfrm flipH="1">
              <a:off x="9501345" y="2229173"/>
              <a:ext cx="305868" cy="156004"/>
            </a:xfrm>
            <a:custGeom>
              <a:avLst/>
              <a:gdLst>
                <a:gd name="T0" fmla="*/ 241 w 291"/>
                <a:gd name="T1" fmla="*/ 3 h 178"/>
                <a:gd name="T2" fmla="*/ 241 w 291"/>
                <a:gd name="T3" fmla="*/ 3 h 178"/>
                <a:gd name="T4" fmla="*/ 247 w 291"/>
                <a:gd name="T5" fmla="*/ 1 h 178"/>
                <a:gd name="T6" fmla="*/ 253 w 291"/>
                <a:gd name="T7" fmla="*/ 0 h 178"/>
                <a:gd name="T8" fmla="*/ 260 w 291"/>
                <a:gd name="T9" fmla="*/ 0 h 178"/>
                <a:gd name="T10" fmla="*/ 267 w 291"/>
                <a:gd name="T11" fmla="*/ 1 h 178"/>
                <a:gd name="T12" fmla="*/ 274 w 291"/>
                <a:gd name="T13" fmla="*/ 3 h 178"/>
                <a:gd name="T14" fmla="*/ 278 w 291"/>
                <a:gd name="T15" fmla="*/ 8 h 178"/>
                <a:gd name="T16" fmla="*/ 284 w 291"/>
                <a:gd name="T17" fmla="*/ 12 h 178"/>
                <a:gd name="T18" fmla="*/ 287 w 291"/>
                <a:gd name="T19" fmla="*/ 17 h 178"/>
                <a:gd name="T20" fmla="*/ 287 w 291"/>
                <a:gd name="T21" fmla="*/ 17 h 178"/>
                <a:gd name="T22" fmla="*/ 289 w 291"/>
                <a:gd name="T23" fmla="*/ 24 h 178"/>
                <a:gd name="T24" fmla="*/ 291 w 291"/>
                <a:gd name="T25" fmla="*/ 30 h 178"/>
                <a:gd name="T26" fmla="*/ 290 w 291"/>
                <a:gd name="T27" fmla="*/ 37 h 178"/>
                <a:gd name="T28" fmla="*/ 289 w 291"/>
                <a:gd name="T29" fmla="*/ 43 h 178"/>
                <a:gd name="T30" fmla="*/ 287 w 291"/>
                <a:gd name="T31" fmla="*/ 49 h 178"/>
                <a:gd name="T32" fmla="*/ 284 w 291"/>
                <a:gd name="T33" fmla="*/ 54 h 178"/>
                <a:gd name="T34" fmla="*/ 278 w 291"/>
                <a:gd name="T35" fmla="*/ 58 h 178"/>
                <a:gd name="T36" fmla="*/ 272 w 291"/>
                <a:gd name="T37" fmla="*/ 63 h 178"/>
                <a:gd name="T38" fmla="*/ 50 w 291"/>
                <a:gd name="T39" fmla="*/ 174 h 178"/>
                <a:gd name="T40" fmla="*/ 50 w 291"/>
                <a:gd name="T41" fmla="*/ 174 h 178"/>
                <a:gd name="T42" fmla="*/ 44 w 291"/>
                <a:gd name="T43" fmla="*/ 177 h 178"/>
                <a:gd name="T44" fmla="*/ 37 w 291"/>
                <a:gd name="T45" fmla="*/ 178 h 178"/>
                <a:gd name="T46" fmla="*/ 30 w 291"/>
                <a:gd name="T47" fmla="*/ 178 h 178"/>
                <a:gd name="T48" fmla="*/ 23 w 291"/>
                <a:gd name="T49" fmla="*/ 176 h 178"/>
                <a:gd name="T50" fmla="*/ 18 w 291"/>
                <a:gd name="T51" fmla="*/ 174 h 178"/>
                <a:gd name="T52" fmla="*/ 12 w 291"/>
                <a:gd name="T53" fmla="*/ 171 h 178"/>
                <a:gd name="T54" fmla="*/ 8 w 291"/>
                <a:gd name="T55" fmla="*/ 165 h 178"/>
                <a:gd name="T56" fmla="*/ 3 w 291"/>
                <a:gd name="T57" fmla="*/ 160 h 178"/>
                <a:gd name="T58" fmla="*/ 3 w 291"/>
                <a:gd name="T59" fmla="*/ 160 h 178"/>
                <a:gd name="T60" fmla="*/ 1 w 291"/>
                <a:gd name="T61" fmla="*/ 153 h 178"/>
                <a:gd name="T62" fmla="*/ 0 w 291"/>
                <a:gd name="T63" fmla="*/ 148 h 178"/>
                <a:gd name="T64" fmla="*/ 0 w 291"/>
                <a:gd name="T65" fmla="*/ 142 h 178"/>
                <a:gd name="T66" fmla="*/ 1 w 291"/>
                <a:gd name="T67" fmla="*/ 135 h 178"/>
                <a:gd name="T68" fmla="*/ 4 w 291"/>
                <a:gd name="T69" fmla="*/ 129 h 178"/>
                <a:gd name="T70" fmla="*/ 8 w 291"/>
                <a:gd name="T71" fmla="*/ 123 h 178"/>
                <a:gd name="T72" fmla="*/ 12 w 291"/>
                <a:gd name="T73" fmla="*/ 119 h 178"/>
                <a:gd name="T74" fmla="*/ 18 w 291"/>
                <a:gd name="T75" fmla="*/ 116 h 178"/>
                <a:gd name="T76" fmla="*/ 241 w 291"/>
                <a:gd name="T77" fmla="*/ 3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91" h="178">
                  <a:moveTo>
                    <a:pt x="241" y="3"/>
                  </a:moveTo>
                  <a:lnTo>
                    <a:pt x="241" y="3"/>
                  </a:lnTo>
                  <a:lnTo>
                    <a:pt x="247" y="1"/>
                  </a:lnTo>
                  <a:lnTo>
                    <a:pt x="253" y="0"/>
                  </a:lnTo>
                  <a:lnTo>
                    <a:pt x="260" y="0"/>
                  </a:lnTo>
                  <a:lnTo>
                    <a:pt x="267" y="1"/>
                  </a:lnTo>
                  <a:lnTo>
                    <a:pt x="274" y="3"/>
                  </a:lnTo>
                  <a:lnTo>
                    <a:pt x="278" y="8"/>
                  </a:lnTo>
                  <a:lnTo>
                    <a:pt x="284" y="12"/>
                  </a:lnTo>
                  <a:lnTo>
                    <a:pt x="287" y="17"/>
                  </a:lnTo>
                  <a:lnTo>
                    <a:pt x="287" y="17"/>
                  </a:lnTo>
                  <a:lnTo>
                    <a:pt x="289" y="24"/>
                  </a:lnTo>
                  <a:lnTo>
                    <a:pt x="291" y="30"/>
                  </a:lnTo>
                  <a:lnTo>
                    <a:pt x="290" y="37"/>
                  </a:lnTo>
                  <a:lnTo>
                    <a:pt x="289" y="43"/>
                  </a:lnTo>
                  <a:lnTo>
                    <a:pt x="287" y="49"/>
                  </a:lnTo>
                  <a:lnTo>
                    <a:pt x="284" y="54"/>
                  </a:lnTo>
                  <a:lnTo>
                    <a:pt x="278" y="58"/>
                  </a:lnTo>
                  <a:lnTo>
                    <a:pt x="272" y="63"/>
                  </a:lnTo>
                  <a:lnTo>
                    <a:pt x="50" y="174"/>
                  </a:lnTo>
                  <a:lnTo>
                    <a:pt x="50" y="174"/>
                  </a:lnTo>
                  <a:lnTo>
                    <a:pt x="44" y="177"/>
                  </a:lnTo>
                  <a:lnTo>
                    <a:pt x="37" y="178"/>
                  </a:lnTo>
                  <a:lnTo>
                    <a:pt x="30" y="178"/>
                  </a:lnTo>
                  <a:lnTo>
                    <a:pt x="23" y="176"/>
                  </a:lnTo>
                  <a:lnTo>
                    <a:pt x="18" y="174"/>
                  </a:lnTo>
                  <a:lnTo>
                    <a:pt x="12" y="171"/>
                  </a:lnTo>
                  <a:lnTo>
                    <a:pt x="8" y="165"/>
                  </a:lnTo>
                  <a:lnTo>
                    <a:pt x="3" y="160"/>
                  </a:lnTo>
                  <a:lnTo>
                    <a:pt x="3" y="160"/>
                  </a:lnTo>
                  <a:lnTo>
                    <a:pt x="1" y="153"/>
                  </a:lnTo>
                  <a:lnTo>
                    <a:pt x="0" y="148"/>
                  </a:lnTo>
                  <a:lnTo>
                    <a:pt x="0" y="142"/>
                  </a:lnTo>
                  <a:lnTo>
                    <a:pt x="1" y="135"/>
                  </a:lnTo>
                  <a:lnTo>
                    <a:pt x="4" y="129"/>
                  </a:lnTo>
                  <a:lnTo>
                    <a:pt x="8" y="123"/>
                  </a:lnTo>
                  <a:lnTo>
                    <a:pt x="12" y="119"/>
                  </a:lnTo>
                  <a:lnTo>
                    <a:pt x="18" y="116"/>
                  </a:lnTo>
                  <a:lnTo>
                    <a:pt x="241" y="3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" name="Freeform 1129"/>
            <p:cNvSpPr>
              <a:spLocks/>
            </p:cNvSpPr>
            <p:nvPr/>
          </p:nvSpPr>
          <p:spPr bwMode="auto">
            <a:xfrm flipH="1">
              <a:off x="9619946" y="2048208"/>
              <a:ext cx="68664" cy="274567"/>
            </a:xfrm>
            <a:custGeom>
              <a:avLst/>
              <a:gdLst>
                <a:gd name="T0" fmla="*/ 70 w 70"/>
                <a:gd name="T1" fmla="*/ 275 h 308"/>
                <a:gd name="T2" fmla="*/ 70 w 70"/>
                <a:gd name="T3" fmla="*/ 275 h 308"/>
                <a:gd name="T4" fmla="*/ 70 w 70"/>
                <a:gd name="T5" fmla="*/ 281 h 308"/>
                <a:gd name="T6" fmla="*/ 67 w 70"/>
                <a:gd name="T7" fmla="*/ 288 h 308"/>
                <a:gd name="T8" fmla="*/ 64 w 70"/>
                <a:gd name="T9" fmla="*/ 293 h 308"/>
                <a:gd name="T10" fmla="*/ 61 w 70"/>
                <a:gd name="T11" fmla="*/ 298 h 308"/>
                <a:gd name="T12" fmla="*/ 55 w 70"/>
                <a:gd name="T13" fmla="*/ 303 h 308"/>
                <a:gd name="T14" fmla="*/ 49 w 70"/>
                <a:gd name="T15" fmla="*/ 305 h 308"/>
                <a:gd name="T16" fmla="*/ 43 w 70"/>
                <a:gd name="T17" fmla="*/ 307 h 308"/>
                <a:gd name="T18" fmla="*/ 36 w 70"/>
                <a:gd name="T19" fmla="*/ 308 h 308"/>
                <a:gd name="T20" fmla="*/ 36 w 70"/>
                <a:gd name="T21" fmla="*/ 308 h 308"/>
                <a:gd name="T22" fmla="*/ 29 w 70"/>
                <a:gd name="T23" fmla="*/ 307 h 308"/>
                <a:gd name="T24" fmla="*/ 23 w 70"/>
                <a:gd name="T25" fmla="*/ 306 h 308"/>
                <a:gd name="T26" fmla="*/ 17 w 70"/>
                <a:gd name="T27" fmla="*/ 303 h 308"/>
                <a:gd name="T28" fmla="*/ 11 w 70"/>
                <a:gd name="T29" fmla="*/ 298 h 308"/>
                <a:gd name="T30" fmla="*/ 7 w 70"/>
                <a:gd name="T31" fmla="*/ 293 h 308"/>
                <a:gd name="T32" fmla="*/ 3 w 70"/>
                <a:gd name="T33" fmla="*/ 288 h 308"/>
                <a:gd name="T34" fmla="*/ 2 w 70"/>
                <a:gd name="T35" fmla="*/ 281 h 308"/>
                <a:gd name="T36" fmla="*/ 1 w 70"/>
                <a:gd name="T37" fmla="*/ 275 h 308"/>
                <a:gd name="T38" fmla="*/ 0 w 70"/>
                <a:gd name="T39" fmla="*/ 34 h 308"/>
                <a:gd name="T40" fmla="*/ 0 w 70"/>
                <a:gd name="T41" fmla="*/ 34 h 308"/>
                <a:gd name="T42" fmla="*/ 0 w 70"/>
                <a:gd name="T43" fmla="*/ 26 h 308"/>
                <a:gd name="T44" fmla="*/ 2 w 70"/>
                <a:gd name="T45" fmla="*/ 21 h 308"/>
                <a:gd name="T46" fmla="*/ 6 w 70"/>
                <a:gd name="T47" fmla="*/ 14 h 308"/>
                <a:gd name="T48" fmla="*/ 10 w 70"/>
                <a:gd name="T49" fmla="*/ 10 h 308"/>
                <a:gd name="T50" fmla="*/ 15 w 70"/>
                <a:gd name="T51" fmla="*/ 6 h 308"/>
                <a:gd name="T52" fmla="*/ 21 w 70"/>
                <a:gd name="T53" fmla="*/ 3 h 308"/>
                <a:gd name="T54" fmla="*/ 27 w 70"/>
                <a:gd name="T55" fmla="*/ 0 h 308"/>
                <a:gd name="T56" fmla="*/ 34 w 70"/>
                <a:gd name="T57" fmla="*/ 0 h 308"/>
                <a:gd name="T58" fmla="*/ 34 w 70"/>
                <a:gd name="T59" fmla="*/ 0 h 308"/>
                <a:gd name="T60" fmla="*/ 42 w 70"/>
                <a:gd name="T61" fmla="*/ 0 h 308"/>
                <a:gd name="T62" fmla="*/ 47 w 70"/>
                <a:gd name="T63" fmla="*/ 3 h 308"/>
                <a:gd name="T64" fmla="*/ 54 w 70"/>
                <a:gd name="T65" fmla="*/ 6 h 308"/>
                <a:gd name="T66" fmla="*/ 58 w 70"/>
                <a:gd name="T67" fmla="*/ 10 h 308"/>
                <a:gd name="T68" fmla="*/ 63 w 70"/>
                <a:gd name="T69" fmla="*/ 14 h 308"/>
                <a:gd name="T70" fmla="*/ 66 w 70"/>
                <a:gd name="T71" fmla="*/ 20 h 308"/>
                <a:gd name="T72" fmla="*/ 69 w 70"/>
                <a:gd name="T73" fmla="*/ 26 h 308"/>
                <a:gd name="T74" fmla="*/ 69 w 70"/>
                <a:gd name="T75" fmla="*/ 33 h 308"/>
                <a:gd name="T76" fmla="*/ 70 w 70"/>
                <a:gd name="T77" fmla="*/ 275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0" h="308">
                  <a:moveTo>
                    <a:pt x="70" y="275"/>
                  </a:moveTo>
                  <a:lnTo>
                    <a:pt x="70" y="275"/>
                  </a:lnTo>
                  <a:lnTo>
                    <a:pt x="70" y="281"/>
                  </a:lnTo>
                  <a:lnTo>
                    <a:pt x="67" y="288"/>
                  </a:lnTo>
                  <a:lnTo>
                    <a:pt x="64" y="293"/>
                  </a:lnTo>
                  <a:lnTo>
                    <a:pt x="61" y="298"/>
                  </a:lnTo>
                  <a:lnTo>
                    <a:pt x="55" y="303"/>
                  </a:lnTo>
                  <a:lnTo>
                    <a:pt x="49" y="305"/>
                  </a:lnTo>
                  <a:lnTo>
                    <a:pt x="43" y="307"/>
                  </a:lnTo>
                  <a:lnTo>
                    <a:pt x="36" y="308"/>
                  </a:lnTo>
                  <a:lnTo>
                    <a:pt x="36" y="308"/>
                  </a:lnTo>
                  <a:lnTo>
                    <a:pt x="29" y="307"/>
                  </a:lnTo>
                  <a:lnTo>
                    <a:pt x="23" y="306"/>
                  </a:lnTo>
                  <a:lnTo>
                    <a:pt x="17" y="303"/>
                  </a:lnTo>
                  <a:lnTo>
                    <a:pt x="11" y="298"/>
                  </a:lnTo>
                  <a:lnTo>
                    <a:pt x="7" y="293"/>
                  </a:lnTo>
                  <a:lnTo>
                    <a:pt x="3" y="288"/>
                  </a:lnTo>
                  <a:lnTo>
                    <a:pt x="2" y="281"/>
                  </a:lnTo>
                  <a:lnTo>
                    <a:pt x="1" y="275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26"/>
                  </a:lnTo>
                  <a:lnTo>
                    <a:pt x="2" y="21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5" y="6"/>
                  </a:lnTo>
                  <a:lnTo>
                    <a:pt x="21" y="3"/>
                  </a:lnTo>
                  <a:lnTo>
                    <a:pt x="27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42" y="0"/>
                  </a:lnTo>
                  <a:lnTo>
                    <a:pt x="47" y="3"/>
                  </a:lnTo>
                  <a:lnTo>
                    <a:pt x="54" y="6"/>
                  </a:lnTo>
                  <a:lnTo>
                    <a:pt x="58" y="10"/>
                  </a:lnTo>
                  <a:lnTo>
                    <a:pt x="63" y="14"/>
                  </a:lnTo>
                  <a:lnTo>
                    <a:pt x="66" y="20"/>
                  </a:lnTo>
                  <a:lnTo>
                    <a:pt x="69" y="26"/>
                  </a:lnTo>
                  <a:lnTo>
                    <a:pt x="69" y="33"/>
                  </a:lnTo>
                  <a:lnTo>
                    <a:pt x="70" y="275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" name="Freeform 1130"/>
            <p:cNvSpPr>
              <a:spLocks/>
            </p:cNvSpPr>
            <p:nvPr/>
          </p:nvSpPr>
          <p:spPr bwMode="auto">
            <a:xfrm flipH="1">
              <a:off x="9457649" y="1904684"/>
              <a:ext cx="149813" cy="262087"/>
            </a:xfrm>
            <a:custGeom>
              <a:avLst/>
              <a:gdLst>
                <a:gd name="T0" fmla="*/ 121 w 144"/>
                <a:gd name="T1" fmla="*/ 277 h 299"/>
                <a:gd name="T2" fmla="*/ 121 w 144"/>
                <a:gd name="T3" fmla="*/ 277 h 299"/>
                <a:gd name="T4" fmla="*/ 119 w 144"/>
                <a:gd name="T5" fmla="*/ 277 h 299"/>
                <a:gd name="T6" fmla="*/ 119 w 144"/>
                <a:gd name="T7" fmla="*/ 277 h 299"/>
                <a:gd name="T8" fmla="*/ 129 w 144"/>
                <a:gd name="T9" fmla="*/ 245 h 299"/>
                <a:gd name="T10" fmla="*/ 135 w 144"/>
                <a:gd name="T11" fmla="*/ 216 h 299"/>
                <a:gd name="T12" fmla="*/ 141 w 144"/>
                <a:gd name="T13" fmla="*/ 189 h 299"/>
                <a:gd name="T14" fmla="*/ 143 w 144"/>
                <a:gd name="T15" fmla="*/ 163 h 299"/>
                <a:gd name="T16" fmla="*/ 144 w 144"/>
                <a:gd name="T17" fmla="*/ 138 h 299"/>
                <a:gd name="T18" fmla="*/ 143 w 144"/>
                <a:gd name="T19" fmla="*/ 117 h 299"/>
                <a:gd name="T20" fmla="*/ 140 w 144"/>
                <a:gd name="T21" fmla="*/ 96 h 299"/>
                <a:gd name="T22" fmla="*/ 137 w 144"/>
                <a:gd name="T23" fmla="*/ 78 h 299"/>
                <a:gd name="T24" fmla="*/ 133 w 144"/>
                <a:gd name="T25" fmla="*/ 61 h 299"/>
                <a:gd name="T26" fmla="*/ 129 w 144"/>
                <a:gd name="T27" fmla="*/ 47 h 299"/>
                <a:gd name="T28" fmla="*/ 123 w 144"/>
                <a:gd name="T29" fmla="*/ 34 h 299"/>
                <a:gd name="T30" fmla="*/ 119 w 144"/>
                <a:gd name="T31" fmla="*/ 24 h 299"/>
                <a:gd name="T32" fmla="*/ 112 w 144"/>
                <a:gd name="T33" fmla="*/ 10 h 299"/>
                <a:gd name="T34" fmla="*/ 109 w 144"/>
                <a:gd name="T35" fmla="*/ 4 h 299"/>
                <a:gd name="T36" fmla="*/ 109 w 144"/>
                <a:gd name="T37" fmla="*/ 4 h 299"/>
                <a:gd name="T38" fmla="*/ 100 w 144"/>
                <a:gd name="T39" fmla="*/ 2 h 299"/>
                <a:gd name="T40" fmla="*/ 92 w 144"/>
                <a:gd name="T41" fmla="*/ 0 h 299"/>
                <a:gd name="T42" fmla="*/ 84 w 144"/>
                <a:gd name="T43" fmla="*/ 0 h 299"/>
                <a:gd name="T44" fmla="*/ 76 w 144"/>
                <a:gd name="T45" fmla="*/ 1 h 299"/>
                <a:gd name="T46" fmla="*/ 69 w 144"/>
                <a:gd name="T47" fmla="*/ 4 h 299"/>
                <a:gd name="T48" fmla="*/ 63 w 144"/>
                <a:gd name="T49" fmla="*/ 8 h 299"/>
                <a:gd name="T50" fmla="*/ 56 w 144"/>
                <a:gd name="T51" fmla="*/ 13 h 299"/>
                <a:gd name="T52" fmla="*/ 49 w 144"/>
                <a:gd name="T53" fmla="*/ 20 h 299"/>
                <a:gd name="T54" fmla="*/ 43 w 144"/>
                <a:gd name="T55" fmla="*/ 26 h 299"/>
                <a:gd name="T56" fmla="*/ 38 w 144"/>
                <a:gd name="T57" fmla="*/ 35 h 299"/>
                <a:gd name="T58" fmla="*/ 32 w 144"/>
                <a:gd name="T59" fmla="*/ 43 h 299"/>
                <a:gd name="T60" fmla="*/ 28 w 144"/>
                <a:gd name="T61" fmla="*/ 53 h 299"/>
                <a:gd name="T62" fmla="*/ 19 w 144"/>
                <a:gd name="T63" fmla="*/ 74 h 299"/>
                <a:gd name="T64" fmla="*/ 12 w 144"/>
                <a:gd name="T65" fmla="*/ 97 h 299"/>
                <a:gd name="T66" fmla="*/ 6 w 144"/>
                <a:gd name="T67" fmla="*/ 123 h 299"/>
                <a:gd name="T68" fmla="*/ 3 w 144"/>
                <a:gd name="T69" fmla="*/ 149 h 299"/>
                <a:gd name="T70" fmla="*/ 1 w 144"/>
                <a:gd name="T71" fmla="*/ 176 h 299"/>
                <a:gd name="T72" fmla="*/ 0 w 144"/>
                <a:gd name="T73" fmla="*/ 203 h 299"/>
                <a:gd name="T74" fmla="*/ 2 w 144"/>
                <a:gd name="T75" fmla="*/ 229 h 299"/>
                <a:gd name="T76" fmla="*/ 5 w 144"/>
                <a:gd name="T77" fmla="*/ 254 h 299"/>
                <a:gd name="T78" fmla="*/ 10 w 144"/>
                <a:gd name="T79" fmla="*/ 277 h 299"/>
                <a:gd name="T80" fmla="*/ 13 w 144"/>
                <a:gd name="T81" fmla="*/ 287 h 299"/>
                <a:gd name="T82" fmla="*/ 18 w 144"/>
                <a:gd name="T83" fmla="*/ 297 h 299"/>
                <a:gd name="T84" fmla="*/ 18 w 144"/>
                <a:gd name="T85" fmla="*/ 297 h 299"/>
                <a:gd name="T86" fmla="*/ 31 w 144"/>
                <a:gd name="T87" fmla="*/ 299 h 299"/>
                <a:gd name="T88" fmla="*/ 43 w 144"/>
                <a:gd name="T89" fmla="*/ 299 h 299"/>
                <a:gd name="T90" fmla="*/ 57 w 144"/>
                <a:gd name="T91" fmla="*/ 299 h 299"/>
                <a:gd name="T92" fmla="*/ 70 w 144"/>
                <a:gd name="T93" fmla="*/ 297 h 299"/>
                <a:gd name="T94" fmla="*/ 84 w 144"/>
                <a:gd name="T95" fmla="*/ 294 h 299"/>
                <a:gd name="T96" fmla="*/ 96 w 144"/>
                <a:gd name="T97" fmla="*/ 289 h 299"/>
                <a:gd name="T98" fmla="*/ 109 w 144"/>
                <a:gd name="T99" fmla="*/ 284 h 299"/>
                <a:gd name="T100" fmla="*/ 121 w 144"/>
                <a:gd name="T101" fmla="*/ 277 h 299"/>
                <a:gd name="T102" fmla="*/ 121 w 144"/>
                <a:gd name="T103" fmla="*/ 277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4" h="299">
                  <a:moveTo>
                    <a:pt x="121" y="277"/>
                  </a:moveTo>
                  <a:lnTo>
                    <a:pt x="121" y="277"/>
                  </a:lnTo>
                  <a:lnTo>
                    <a:pt x="119" y="277"/>
                  </a:lnTo>
                  <a:lnTo>
                    <a:pt x="119" y="277"/>
                  </a:lnTo>
                  <a:lnTo>
                    <a:pt x="129" y="245"/>
                  </a:lnTo>
                  <a:lnTo>
                    <a:pt x="135" y="216"/>
                  </a:lnTo>
                  <a:lnTo>
                    <a:pt x="141" y="189"/>
                  </a:lnTo>
                  <a:lnTo>
                    <a:pt x="143" y="163"/>
                  </a:lnTo>
                  <a:lnTo>
                    <a:pt x="144" y="138"/>
                  </a:lnTo>
                  <a:lnTo>
                    <a:pt x="143" y="117"/>
                  </a:lnTo>
                  <a:lnTo>
                    <a:pt x="140" y="96"/>
                  </a:lnTo>
                  <a:lnTo>
                    <a:pt x="137" y="78"/>
                  </a:lnTo>
                  <a:lnTo>
                    <a:pt x="133" y="61"/>
                  </a:lnTo>
                  <a:lnTo>
                    <a:pt x="129" y="47"/>
                  </a:lnTo>
                  <a:lnTo>
                    <a:pt x="123" y="34"/>
                  </a:lnTo>
                  <a:lnTo>
                    <a:pt x="119" y="24"/>
                  </a:lnTo>
                  <a:lnTo>
                    <a:pt x="112" y="10"/>
                  </a:lnTo>
                  <a:lnTo>
                    <a:pt x="109" y="4"/>
                  </a:lnTo>
                  <a:lnTo>
                    <a:pt x="109" y="4"/>
                  </a:lnTo>
                  <a:lnTo>
                    <a:pt x="100" y="2"/>
                  </a:lnTo>
                  <a:lnTo>
                    <a:pt x="92" y="0"/>
                  </a:lnTo>
                  <a:lnTo>
                    <a:pt x="84" y="0"/>
                  </a:lnTo>
                  <a:lnTo>
                    <a:pt x="76" y="1"/>
                  </a:lnTo>
                  <a:lnTo>
                    <a:pt x="69" y="4"/>
                  </a:lnTo>
                  <a:lnTo>
                    <a:pt x="63" y="8"/>
                  </a:lnTo>
                  <a:lnTo>
                    <a:pt x="56" y="13"/>
                  </a:lnTo>
                  <a:lnTo>
                    <a:pt x="49" y="20"/>
                  </a:lnTo>
                  <a:lnTo>
                    <a:pt x="43" y="26"/>
                  </a:lnTo>
                  <a:lnTo>
                    <a:pt x="38" y="35"/>
                  </a:lnTo>
                  <a:lnTo>
                    <a:pt x="32" y="43"/>
                  </a:lnTo>
                  <a:lnTo>
                    <a:pt x="28" y="53"/>
                  </a:lnTo>
                  <a:lnTo>
                    <a:pt x="19" y="74"/>
                  </a:lnTo>
                  <a:lnTo>
                    <a:pt x="12" y="97"/>
                  </a:lnTo>
                  <a:lnTo>
                    <a:pt x="6" y="123"/>
                  </a:lnTo>
                  <a:lnTo>
                    <a:pt x="3" y="149"/>
                  </a:lnTo>
                  <a:lnTo>
                    <a:pt x="1" y="176"/>
                  </a:lnTo>
                  <a:lnTo>
                    <a:pt x="0" y="203"/>
                  </a:lnTo>
                  <a:lnTo>
                    <a:pt x="2" y="229"/>
                  </a:lnTo>
                  <a:lnTo>
                    <a:pt x="5" y="254"/>
                  </a:lnTo>
                  <a:lnTo>
                    <a:pt x="10" y="277"/>
                  </a:lnTo>
                  <a:lnTo>
                    <a:pt x="13" y="287"/>
                  </a:lnTo>
                  <a:lnTo>
                    <a:pt x="18" y="297"/>
                  </a:lnTo>
                  <a:lnTo>
                    <a:pt x="18" y="297"/>
                  </a:lnTo>
                  <a:lnTo>
                    <a:pt x="31" y="299"/>
                  </a:lnTo>
                  <a:lnTo>
                    <a:pt x="43" y="299"/>
                  </a:lnTo>
                  <a:lnTo>
                    <a:pt x="57" y="299"/>
                  </a:lnTo>
                  <a:lnTo>
                    <a:pt x="70" y="297"/>
                  </a:lnTo>
                  <a:lnTo>
                    <a:pt x="84" y="294"/>
                  </a:lnTo>
                  <a:lnTo>
                    <a:pt x="96" y="289"/>
                  </a:lnTo>
                  <a:lnTo>
                    <a:pt x="109" y="284"/>
                  </a:lnTo>
                  <a:lnTo>
                    <a:pt x="121" y="277"/>
                  </a:lnTo>
                  <a:lnTo>
                    <a:pt x="121" y="277"/>
                  </a:lnTo>
                  <a:close/>
                </a:path>
              </a:pathLst>
            </a:custGeom>
            <a:solidFill>
              <a:srgbClr val="0A17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0" name="Freeform 1131"/>
            <p:cNvSpPr>
              <a:spLocks/>
            </p:cNvSpPr>
            <p:nvPr/>
          </p:nvSpPr>
          <p:spPr bwMode="auto">
            <a:xfrm flipH="1">
              <a:off x="9426438" y="2148051"/>
              <a:ext cx="162297" cy="62402"/>
            </a:xfrm>
            <a:custGeom>
              <a:avLst/>
              <a:gdLst>
                <a:gd name="T0" fmla="*/ 103 w 156"/>
                <a:gd name="T1" fmla="*/ 0 h 66"/>
                <a:gd name="T2" fmla="*/ 103 w 156"/>
                <a:gd name="T3" fmla="*/ 0 h 66"/>
                <a:gd name="T4" fmla="*/ 91 w 156"/>
                <a:gd name="T5" fmla="*/ 7 h 66"/>
                <a:gd name="T6" fmla="*/ 78 w 156"/>
                <a:gd name="T7" fmla="*/ 12 h 66"/>
                <a:gd name="T8" fmla="*/ 66 w 156"/>
                <a:gd name="T9" fmla="*/ 17 h 66"/>
                <a:gd name="T10" fmla="*/ 52 w 156"/>
                <a:gd name="T11" fmla="*/ 20 h 66"/>
                <a:gd name="T12" fmla="*/ 39 w 156"/>
                <a:gd name="T13" fmla="*/ 22 h 66"/>
                <a:gd name="T14" fmla="*/ 25 w 156"/>
                <a:gd name="T15" fmla="*/ 22 h 66"/>
                <a:gd name="T16" fmla="*/ 13 w 156"/>
                <a:gd name="T17" fmla="*/ 22 h 66"/>
                <a:gd name="T18" fmla="*/ 0 w 156"/>
                <a:gd name="T19" fmla="*/ 20 h 66"/>
                <a:gd name="T20" fmla="*/ 0 w 156"/>
                <a:gd name="T21" fmla="*/ 20 h 66"/>
                <a:gd name="T22" fmla="*/ 4 w 156"/>
                <a:gd name="T23" fmla="*/ 30 h 66"/>
                <a:gd name="T24" fmla="*/ 9 w 156"/>
                <a:gd name="T25" fmla="*/ 37 h 66"/>
                <a:gd name="T26" fmla="*/ 14 w 156"/>
                <a:gd name="T27" fmla="*/ 45 h 66"/>
                <a:gd name="T28" fmla="*/ 20 w 156"/>
                <a:gd name="T29" fmla="*/ 51 h 66"/>
                <a:gd name="T30" fmla="*/ 20 w 156"/>
                <a:gd name="T31" fmla="*/ 51 h 66"/>
                <a:gd name="T32" fmla="*/ 25 w 156"/>
                <a:gd name="T33" fmla="*/ 57 h 66"/>
                <a:gd name="T34" fmla="*/ 33 w 156"/>
                <a:gd name="T35" fmla="*/ 60 h 66"/>
                <a:gd name="T36" fmla="*/ 41 w 156"/>
                <a:gd name="T37" fmla="*/ 63 h 66"/>
                <a:gd name="T38" fmla="*/ 51 w 156"/>
                <a:gd name="T39" fmla="*/ 64 h 66"/>
                <a:gd name="T40" fmla="*/ 61 w 156"/>
                <a:gd name="T41" fmla="*/ 65 h 66"/>
                <a:gd name="T42" fmla="*/ 71 w 156"/>
                <a:gd name="T43" fmla="*/ 66 h 66"/>
                <a:gd name="T44" fmla="*/ 82 w 156"/>
                <a:gd name="T45" fmla="*/ 65 h 66"/>
                <a:gd name="T46" fmla="*/ 93 w 156"/>
                <a:gd name="T47" fmla="*/ 64 h 66"/>
                <a:gd name="T48" fmla="*/ 103 w 156"/>
                <a:gd name="T49" fmla="*/ 61 h 66"/>
                <a:gd name="T50" fmla="*/ 113 w 156"/>
                <a:gd name="T51" fmla="*/ 59 h 66"/>
                <a:gd name="T52" fmla="*/ 123 w 156"/>
                <a:gd name="T53" fmla="*/ 55 h 66"/>
                <a:gd name="T54" fmla="*/ 132 w 156"/>
                <a:gd name="T55" fmla="*/ 50 h 66"/>
                <a:gd name="T56" fmla="*/ 140 w 156"/>
                <a:gd name="T57" fmla="*/ 45 h 66"/>
                <a:gd name="T58" fmla="*/ 147 w 156"/>
                <a:gd name="T59" fmla="*/ 39 h 66"/>
                <a:gd name="T60" fmla="*/ 152 w 156"/>
                <a:gd name="T61" fmla="*/ 33 h 66"/>
                <a:gd name="T62" fmla="*/ 156 w 156"/>
                <a:gd name="T63" fmla="*/ 25 h 66"/>
                <a:gd name="T64" fmla="*/ 156 w 156"/>
                <a:gd name="T65" fmla="*/ 25 h 66"/>
                <a:gd name="T66" fmla="*/ 156 w 156"/>
                <a:gd name="T67" fmla="*/ 23 h 66"/>
                <a:gd name="T68" fmla="*/ 156 w 156"/>
                <a:gd name="T69" fmla="*/ 21 h 66"/>
                <a:gd name="T70" fmla="*/ 153 w 156"/>
                <a:gd name="T71" fmla="*/ 19 h 66"/>
                <a:gd name="T72" fmla="*/ 151 w 156"/>
                <a:gd name="T73" fmla="*/ 17 h 66"/>
                <a:gd name="T74" fmla="*/ 143 w 156"/>
                <a:gd name="T75" fmla="*/ 12 h 66"/>
                <a:gd name="T76" fmla="*/ 135 w 156"/>
                <a:gd name="T77" fmla="*/ 9 h 66"/>
                <a:gd name="T78" fmla="*/ 116 w 156"/>
                <a:gd name="T79" fmla="*/ 3 h 66"/>
                <a:gd name="T80" fmla="*/ 103 w 156"/>
                <a:gd name="T81" fmla="*/ 0 h 66"/>
                <a:gd name="T82" fmla="*/ 103 w 156"/>
                <a:gd name="T8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6" h="66">
                  <a:moveTo>
                    <a:pt x="103" y="0"/>
                  </a:moveTo>
                  <a:lnTo>
                    <a:pt x="103" y="0"/>
                  </a:lnTo>
                  <a:lnTo>
                    <a:pt x="91" y="7"/>
                  </a:lnTo>
                  <a:lnTo>
                    <a:pt x="78" y="12"/>
                  </a:lnTo>
                  <a:lnTo>
                    <a:pt x="66" y="17"/>
                  </a:lnTo>
                  <a:lnTo>
                    <a:pt x="52" y="20"/>
                  </a:lnTo>
                  <a:lnTo>
                    <a:pt x="39" y="22"/>
                  </a:lnTo>
                  <a:lnTo>
                    <a:pt x="25" y="22"/>
                  </a:lnTo>
                  <a:lnTo>
                    <a:pt x="13" y="2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4" y="30"/>
                  </a:lnTo>
                  <a:lnTo>
                    <a:pt x="9" y="37"/>
                  </a:lnTo>
                  <a:lnTo>
                    <a:pt x="14" y="45"/>
                  </a:lnTo>
                  <a:lnTo>
                    <a:pt x="20" y="51"/>
                  </a:lnTo>
                  <a:lnTo>
                    <a:pt x="20" y="51"/>
                  </a:lnTo>
                  <a:lnTo>
                    <a:pt x="25" y="57"/>
                  </a:lnTo>
                  <a:lnTo>
                    <a:pt x="33" y="60"/>
                  </a:lnTo>
                  <a:lnTo>
                    <a:pt x="41" y="63"/>
                  </a:lnTo>
                  <a:lnTo>
                    <a:pt x="51" y="64"/>
                  </a:lnTo>
                  <a:lnTo>
                    <a:pt x="61" y="65"/>
                  </a:lnTo>
                  <a:lnTo>
                    <a:pt x="71" y="66"/>
                  </a:lnTo>
                  <a:lnTo>
                    <a:pt x="82" y="65"/>
                  </a:lnTo>
                  <a:lnTo>
                    <a:pt x="93" y="64"/>
                  </a:lnTo>
                  <a:lnTo>
                    <a:pt x="103" y="61"/>
                  </a:lnTo>
                  <a:lnTo>
                    <a:pt x="113" y="59"/>
                  </a:lnTo>
                  <a:lnTo>
                    <a:pt x="123" y="55"/>
                  </a:lnTo>
                  <a:lnTo>
                    <a:pt x="132" y="50"/>
                  </a:lnTo>
                  <a:lnTo>
                    <a:pt x="140" y="45"/>
                  </a:lnTo>
                  <a:lnTo>
                    <a:pt x="147" y="39"/>
                  </a:lnTo>
                  <a:lnTo>
                    <a:pt x="152" y="33"/>
                  </a:lnTo>
                  <a:lnTo>
                    <a:pt x="156" y="25"/>
                  </a:lnTo>
                  <a:lnTo>
                    <a:pt x="156" y="25"/>
                  </a:lnTo>
                  <a:lnTo>
                    <a:pt x="156" y="23"/>
                  </a:lnTo>
                  <a:lnTo>
                    <a:pt x="156" y="21"/>
                  </a:lnTo>
                  <a:lnTo>
                    <a:pt x="153" y="19"/>
                  </a:lnTo>
                  <a:lnTo>
                    <a:pt x="151" y="17"/>
                  </a:lnTo>
                  <a:lnTo>
                    <a:pt x="143" y="12"/>
                  </a:lnTo>
                  <a:lnTo>
                    <a:pt x="135" y="9"/>
                  </a:lnTo>
                  <a:lnTo>
                    <a:pt x="116" y="3"/>
                  </a:lnTo>
                  <a:lnTo>
                    <a:pt x="103" y="0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1" name="Freeform 1132"/>
            <p:cNvSpPr>
              <a:spLocks/>
            </p:cNvSpPr>
            <p:nvPr/>
          </p:nvSpPr>
          <p:spPr bwMode="auto">
            <a:xfrm flipH="1">
              <a:off x="9345289" y="1954606"/>
              <a:ext cx="118602" cy="268327"/>
            </a:xfrm>
            <a:custGeom>
              <a:avLst/>
              <a:gdLst>
                <a:gd name="T0" fmla="*/ 75 w 115"/>
                <a:gd name="T1" fmla="*/ 295 h 306"/>
                <a:gd name="T2" fmla="*/ 75 w 115"/>
                <a:gd name="T3" fmla="*/ 295 h 306"/>
                <a:gd name="T4" fmla="*/ 75 w 115"/>
                <a:gd name="T5" fmla="*/ 295 h 306"/>
                <a:gd name="T6" fmla="*/ 75 w 115"/>
                <a:gd name="T7" fmla="*/ 295 h 306"/>
                <a:gd name="T8" fmla="*/ 75 w 115"/>
                <a:gd name="T9" fmla="*/ 295 h 306"/>
                <a:gd name="T10" fmla="*/ 86 w 115"/>
                <a:gd name="T11" fmla="*/ 264 h 306"/>
                <a:gd name="T12" fmla="*/ 94 w 115"/>
                <a:gd name="T13" fmla="*/ 235 h 306"/>
                <a:gd name="T14" fmla="*/ 101 w 115"/>
                <a:gd name="T15" fmla="*/ 205 h 306"/>
                <a:gd name="T16" fmla="*/ 106 w 115"/>
                <a:gd name="T17" fmla="*/ 178 h 306"/>
                <a:gd name="T18" fmla="*/ 110 w 115"/>
                <a:gd name="T19" fmla="*/ 152 h 306"/>
                <a:gd name="T20" fmla="*/ 113 w 115"/>
                <a:gd name="T21" fmla="*/ 129 h 306"/>
                <a:gd name="T22" fmla="*/ 115 w 115"/>
                <a:gd name="T23" fmla="*/ 107 h 306"/>
                <a:gd name="T24" fmla="*/ 115 w 115"/>
                <a:gd name="T25" fmla="*/ 87 h 306"/>
                <a:gd name="T26" fmla="*/ 114 w 115"/>
                <a:gd name="T27" fmla="*/ 52 h 306"/>
                <a:gd name="T28" fmla="*/ 112 w 115"/>
                <a:gd name="T29" fmla="*/ 26 h 306"/>
                <a:gd name="T30" fmla="*/ 109 w 115"/>
                <a:gd name="T31" fmla="*/ 10 h 306"/>
                <a:gd name="T32" fmla="*/ 108 w 115"/>
                <a:gd name="T33" fmla="*/ 5 h 306"/>
                <a:gd name="T34" fmla="*/ 108 w 115"/>
                <a:gd name="T35" fmla="*/ 5 h 306"/>
                <a:gd name="T36" fmla="*/ 100 w 115"/>
                <a:gd name="T37" fmla="*/ 1 h 306"/>
                <a:gd name="T38" fmla="*/ 91 w 115"/>
                <a:gd name="T39" fmla="*/ 0 h 306"/>
                <a:gd name="T40" fmla="*/ 83 w 115"/>
                <a:gd name="T41" fmla="*/ 0 h 306"/>
                <a:gd name="T42" fmla="*/ 76 w 115"/>
                <a:gd name="T43" fmla="*/ 1 h 306"/>
                <a:gd name="T44" fmla="*/ 69 w 115"/>
                <a:gd name="T45" fmla="*/ 3 h 306"/>
                <a:gd name="T46" fmla="*/ 62 w 115"/>
                <a:gd name="T47" fmla="*/ 8 h 306"/>
                <a:gd name="T48" fmla="*/ 55 w 115"/>
                <a:gd name="T49" fmla="*/ 12 h 306"/>
                <a:gd name="T50" fmla="*/ 49 w 115"/>
                <a:gd name="T51" fmla="*/ 19 h 306"/>
                <a:gd name="T52" fmla="*/ 43 w 115"/>
                <a:gd name="T53" fmla="*/ 25 h 306"/>
                <a:gd name="T54" fmla="*/ 38 w 115"/>
                <a:gd name="T55" fmla="*/ 34 h 306"/>
                <a:gd name="T56" fmla="*/ 32 w 115"/>
                <a:gd name="T57" fmla="*/ 42 h 306"/>
                <a:gd name="T58" fmla="*/ 27 w 115"/>
                <a:gd name="T59" fmla="*/ 52 h 306"/>
                <a:gd name="T60" fmla="*/ 18 w 115"/>
                <a:gd name="T61" fmla="*/ 74 h 306"/>
                <a:gd name="T62" fmla="*/ 12 w 115"/>
                <a:gd name="T63" fmla="*/ 96 h 306"/>
                <a:gd name="T64" fmla="*/ 6 w 115"/>
                <a:gd name="T65" fmla="*/ 122 h 306"/>
                <a:gd name="T66" fmla="*/ 3 w 115"/>
                <a:gd name="T67" fmla="*/ 148 h 306"/>
                <a:gd name="T68" fmla="*/ 0 w 115"/>
                <a:gd name="T69" fmla="*/ 175 h 306"/>
                <a:gd name="T70" fmla="*/ 0 w 115"/>
                <a:gd name="T71" fmla="*/ 202 h 306"/>
                <a:gd name="T72" fmla="*/ 2 w 115"/>
                <a:gd name="T73" fmla="*/ 228 h 306"/>
                <a:gd name="T74" fmla="*/ 5 w 115"/>
                <a:gd name="T75" fmla="*/ 253 h 306"/>
                <a:gd name="T76" fmla="*/ 9 w 115"/>
                <a:gd name="T77" fmla="*/ 276 h 306"/>
                <a:gd name="T78" fmla="*/ 13 w 115"/>
                <a:gd name="T79" fmla="*/ 286 h 306"/>
                <a:gd name="T80" fmla="*/ 17 w 115"/>
                <a:gd name="T81" fmla="*/ 296 h 306"/>
                <a:gd name="T82" fmla="*/ 17 w 115"/>
                <a:gd name="T83" fmla="*/ 296 h 306"/>
                <a:gd name="T84" fmla="*/ 29 w 115"/>
                <a:gd name="T85" fmla="*/ 299 h 306"/>
                <a:gd name="T86" fmla="*/ 36 w 115"/>
                <a:gd name="T87" fmla="*/ 302 h 306"/>
                <a:gd name="T88" fmla="*/ 48 w 115"/>
                <a:gd name="T89" fmla="*/ 306 h 306"/>
                <a:gd name="T90" fmla="*/ 52 w 115"/>
                <a:gd name="T91" fmla="*/ 306 h 306"/>
                <a:gd name="T92" fmla="*/ 58 w 115"/>
                <a:gd name="T93" fmla="*/ 305 h 306"/>
                <a:gd name="T94" fmla="*/ 64 w 115"/>
                <a:gd name="T95" fmla="*/ 302 h 306"/>
                <a:gd name="T96" fmla="*/ 75 w 115"/>
                <a:gd name="T97" fmla="*/ 295 h 306"/>
                <a:gd name="T98" fmla="*/ 75 w 115"/>
                <a:gd name="T99" fmla="*/ 29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5" h="306">
                  <a:moveTo>
                    <a:pt x="75" y="295"/>
                  </a:moveTo>
                  <a:lnTo>
                    <a:pt x="75" y="295"/>
                  </a:lnTo>
                  <a:lnTo>
                    <a:pt x="75" y="295"/>
                  </a:lnTo>
                  <a:lnTo>
                    <a:pt x="75" y="295"/>
                  </a:lnTo>
                  <a:lnTo>
                    <a:pt x="75" y="295"/>
                  </a:lnTo>
                  <a:lnTo>
                    <a:pt x="86" y="264"/>
                  </a:lnTo>
                  <a:lnTo>
                    <a:pt x="94" y="235"/>
                  </a:lnTo>
                  <a:lnTo>
                    <a:pt x="101" y="205"/>
                  </a:lnTo>
                  <a:lnTo>
                    <a:pt x="106" y="178"/>
                  </a:lnTo>
                  <a:lnTo>
                    <a:pt x="110" y="152"/>
                  </a:lnTo>
                  <a:lnTo>
                    <a:pt x="113" y="129"/>
                  </a:lnTo>
                  <a:lnTo>
                    <a:pt x="115" y="107"/>
                  </a:lnTo>
                  <a:lnTo>
                    <a:pt x="115" y="87"/>
                  </a:lnTo>
                  <a:lnTo>
                    <a:pt x="114" y="52"/>
                  </a:lnTo>
                  <a:lnTo>
                    <a:pt x="112" y="26"/>
                  </a:lnTo>
                  <a:lnTo>
                    <a:pt x="109" y="10"/>
                  </a:lnTo>
                  <a:lnTo>
                    <a:pt x="108" y="5"/>
                  </a:lnTo>
                  <a:lnTo>
                    <a:pt x="108" y="5"/>
                  </a:lnTo>
                  <a:lnTo>
                    <a:pt x="100" y="1"/>
                  </a:lnTo>
                  <a:lnTo>
                    <a:pt x="91" y="0"/>
                  </a:lnTo>
                  <a:lnTo>
                    <a:pt x="83" y="0"/>
                  </a:lnTo>
                  <a:lnTo>
                    <a:pt x="76" y="1"/>
                  </a:lnTo>
                  <a:lnTo>
                    <a:pt x="69" y="3"/>
                  </a:lnTo>
                  <a:lnTo>
                    <a:pt x="62" y="8"/>
                  </a:lnTo>
                  <a:lnTo>
                    <a:pt x="55" y="12"/>
                  </a:lnTo>
                  <a:lnTo>
                    <a:pt x="49" y="19"/>
                  </a:lnTo>
                  <a:lnTo>
                    <a:pt x="43" y="25"/>
                  </a:lnTo>
                  <a:lnTo>
                    <a:pt x="38" y="34"/>
                  </a:lnTo>
                  <a:lnTo>
                    <a:pt x="32" y="42"/>
                  </a:lnTo>
                  <a:lnTo>
                    <a:pt x="27" y="52"/>
                  </a:lnTo>
                  <a:lnTo>
                    <a:pt x="18" y="74"/>
                  </a:lnTo>
                  <a:lnTo>
                    <a:pt x="12" y="96"/>
                  </a:lnTo>
                  <a:lnTo>
                    <a:pt x="6" y="122"/>
                  </a:lnTo>
                  <a:lnTo>
                    <a:pt x="3" y="148"/>
                  </a:lnTo>
                  <a:lnTo>
                    <a:pt x="0" y="175"/>
                  </a:lnTo>
                  <a:lnTo>
                    <a:pt x="0" y="202"/>
                  </a:lnTo>
                  <a:lnTo>
                    <a:pt x="2" y="228"/>
                  </a:lnTo>
                  <a:lnTo>
                    <a:pt x="5" y="253"/>
                  </a:lnTo>
                  <a:lnTo>
                    <a:pt x="9" y="276"/>
                  </a:lnTo>
                  <a:lnTo>
                    <a:pt x="13" y="286"/>
                  </a:lnTo>
                  <a:lnTo>
                    <a:pt x="17" y="296"/>
                  </a:lnTo>
                  <a:lnTo>
                    <a:pt x="17" y="296"/>
                  </a:lnTo>
                  <a:lnTo>
                    <a:pt x="29" y="299"/>
                  </a:lnTo>
                  <a:lnTo>
                    <a:pt x="36" y="302"/>
                  </a:lnTo>
                  <a:lnTo>
                    <a:pt x="48" y="306"/>
                  </a:lnTo>
                  <a:lnTo>
                    <a:pt x="52" y="306"/>
                  </a:lnTo>
                  <a:lnTo>
                    <a:pt x="58" y="305"/>
                  </a:lnTo>
                  <a:lnTo>
                    <a:pt x="64" y="302"/>
                  </a:lnTo>
                  <a:lnTo>
                    <a:pt x="75" y="295"/>
                  </a:lnTo>
                  <a:lnTo>
                    <a:pt x="75" y="295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2" name="Freeform 1133"/>
            <p:cNvSpPr>
              <a:spLocks/>
            </p:cNvSpPr>
            <p:nvPr/>
          </p:nvSpPr>
          <p:spPr bwMode="auto">
            <a:xfrm flipH="1">
              <a:off x="9295352" y="2216692"/>
              <a:ext cx="149813" cy="56161"/>
            </a:xfrm>
            <a:custGeom>
              <a:avLst/>
              <a:gdLst>
                <a:gd name="T0" fmla="*/ 58 w 147"/>
                <a:gd name="T1" fmla="*/ 0 h 66"/>
                <a:gd name="T2" fmla="*/ 58 w 147"/>
                <a:gd name="T3" fmla="*/ 0 h 66"/>
                <a:gd name="T4" fmla="*/ 47 w 147"/>
                <a:gd name="T5" fmla="*/ 7 h 66"/>
                <a:gd name="T6" fmla="*/ 41 w 147"/>
                <a:gd name="T7" fmla="*/ 10 h 66"/>
                <a:gd name="T8" fmla="*/ 35 w 147"/>
                <a:gd name="T9" fmla="*/ 11 h 66"/>
                <a:gd name="T10" fmla="*/ 31 w 147"/>
                <a:gd name="T11" fmla="*/ 11 h 66"/>
                <a:gd name="T12" fmla="*/ 19 w 147"/>
                <a:gd name="T13" fmla="*/ 7 h 66"/>
                <a:gd name="T14" fmla="*/ 12 w 147"/>
                <a:gd name="T15" fmla="*/ 4 h 66"/>
                <a:gd name="T16" fmla="*/ 0 w 147"/>
                <a:gd name="T17" fmla="*/ 1 h 66"/>
                <a:gd name="T18" fmla="*/ 0 w 147"/>
                <a:gd name="T19" fmla="*/ 1 h 66"/>
                <a:gd name="T20" fmla="*/ 5 w 147"/>
                <a:gd name="T21" fmla="*/ 11 h 66"/>
                <a:gd name="T22" fmla="*/ 9 w 147"/>
                <a:gd name="T23" fmla="*/ 19 h 66"/>
                <a:gd name="T24" fmla="*/ 15 w 147"/>
                <a:gd name="T25" fmla="*/ 27 h 66"/>
                <a:gd name="T26" fmla="*/ 21 w 147"/>
                <a:gd name="T27" fmla="*/ 34 h 66"/>
                <a:gd name="T28" fmla="*/ 21 w 147"/>
                <a:gd name="T29" fmla="*/ 34 h 66"/>
                <a:gd name="T30" fmla="*/ 26 w 147"/>
                <a:gd name="T31" fmla="*/ 38 h 66"/>
                <a:gd name="T32" fmla="*/ 34 w 147"/>
                <a:gd name="T33" fmla="*/ 43 h 66"/>
                <a:gd name="T34" fmla="*/ 42 w 147"/>
                <a:gd name="T35" fmla="*/ 48 h 66"/>
                <a:gd name="T36" fmla="*/ 51 w 147"/>
                <a:gd name="T37" fmla="*/ 52 h 66"/>
                <a:gd name="T38" fmla="*/ 69 w 147"/>
                <a:gd name="T39" fmla="*/ 59 h 66"/>
                <a:gd name="T40" fmla="*/ 79 w 147"/>
                <a:gd name="T41" fmla="*/ 62 h 66"/>
                <a:gd name="T42" fmla="*/ 89 w 147"/>
                <a:gd name="T43" fmla="*/ 64 h 66"/>
                <a:gd name="T44" fmla="*/ 99 w 147"/>
                <a:gd name="T45" fmla="*/ 66 h 66"/>
                <a:gd name="T46" fmla="*/ 108 w 147"/>
                <a:gd name="T47" fmla="*/ 66 h 66"/>
                <a:gd name="T48" fmla="*/ 117 w 147"/>
                <a:gd name="T49" fmla="*/ 65 h 66"/>
                <a:gd name="T50" fmla="*/ 125 w 147"/>
                <a:gd name="T51" fmla="*/ 64 h 66"/>
                <a:gd name="T52" fmla="*/ 133 w 147"/>
                <a:gd name="T53" fmla="*/ 61 h 66"/>
                <a:gd name="T54" fmla="*/ 139 w 147"/>
                <a:gd name="T55" fmla="*/ 57 h 66"/>
                <a:gd name="T56" fmla="*/ 144 w 147"/>
                <a:gd name="T57" fmla="*/ 52 h 66"/>
                <a:gd name="T58" fmla="*/ 147 w 147"/>
                <a:gd name="T59" fmla="*/ 45 h 66"/>
                <a:gd name="T60" fmla="*/ 147 w 147"/>
                <a:gd name="T61" fmla="*/ 45 h 66"/>
                <a:gd name="T62" fmla="*/ 147 w 147"/>
                <a:gd name="T63" fmla="*/ 42 h 66"/>
                <a:gd name="T64" fmla="*/ 146 w 147"/>
                <a:gd name="T65" fmla="*/ 40 h 66"/>
                <a:gd name="T66" fmla="*/ 142 w 147"/>
                <a:gd name="T67" fmla="*/ 37 h 66"/>
                <a:gd name="T68" fmla="*/ 137 w 147"/>
                <a:gd name="T69" fmla="*/ 32 h 66"/>
                <a:gd name="T70" fmla="*/ 124 w 147"/>
                <a:gd name="T71" fmla="*/ 26 h 66"/>
                <a:gd name="T72" fmla="*/ 108 w 147"/>
                <a:gd name="T73" fmla="*/ 18 h 66"/>
                <a:gd name="T74" fmla="*/ 77 w 147"/>
                <a:gd name="T75" fmla="*/ 7 h 66"/>
                <a:gd name="T76" fmla="*/ 58 w 147"/>
                <a:gd name="T77" fmla="*/ 0 h 66"/>
                <a:gd name="T78" fmla="*/ 58 w 147"/>
                <a:gd name="T7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47" h="66">
                  <a:moveTo>
                    <a:pt x="58" y="0"/>
                  </a:moveTo>
                  <a:lnTo>
                    <a:pt x="58" y="0"/>
                  </a:lnTo>
                  <a:lnTo>
                    <a:pt x="47" y="7"/>
                  </a:lnTo>
                  <a:lnTo>
                    <a:pt x="41" y="10"/>
                  </a:lnTo>
                  <a:lnTo>
                    <a:pt x="35" y="11"/>
                  </a:lnTo>
                  <a:lnTo>
                    <a:pt x="31" y="11"/>
                  </a:lnTo>
                  <a:lnTo>
                    <a:pt x="19" y="7"/>
                  </a:lnTo>
                  <a:lnTo>
                    <a:pt x="12" y="4"/>
                  </a:lnTo>
                  <a:lnTo>
                    <a:pt x="0" y="1"/>
                  </a:lnTo>
                  <a:lnTo>
                    <a:pt x="0" y="1"/>
                  </a:lnTo>
                  <a:lnTo>
                    <a:pt x="5" y="11"/>
                  </a:lnTo>
                  <a:lnTo>
                    <a:pt x="9" y="19"/>
                  </a:lnTo>
                  <a:lnTo>
                    <a:pt x="15" y="27"/>
                  </a:lnTo>
                  <a:lnTo>
                    <a:pt x="21" y="34"/>
                  </a:lnTo>
                  <a:lnTo>
                    <a:pt x="21" y="34"/>
                  </a:lnTo>
                  <a:lnTo>
                    <a:pt x="26" y="38"/>
                  </a:lnTo>
                  <a:lnTo>
                    <a:pt x="34" y="43"/>
                  </a:lnTo>
                  <a:lnTo>
                    <a:pt x="42" y="48"/>
                  </a:lnTo>
                  <a:lnTo>
                    <a:pt x="51" y="52"/>
                  </a:lnTo>
                  <a:lnTo>
                    <a:pt x="69" y="59"/>
                  </a:lnTo>
                  <a:lnTo>
                    <a:pt x="79" y="62"/>
                  </a:lnTo>
                  <a:lnTo>
                    <a:pt x="89" y="64"/>
                  </a:lnTo>
                  <a:lnTo>
                    <a:pt x="99" y="66"/>
                  </a:lnTo>
                  <a:lnTo>
                    <a:pt x="108" y="66"/>
                  </a:lnTo>
                  <a:lnTo>
                    <a:pt x="117" y="65"/>
                  </a:lnTo>
                  <a:lnTo>
                    <a:pt x="125" y="64"/>
                  </a:lnTo>
                  <a:lnTo>
                    <a:pt x="133" y="61"/>
                  </a:lnTo>
                  <a:lnTo>
                    <a:pt x="139" y="57"/>
                  </a:lnTo>
                  <a:lnTo>
                    <a:pt x="144" y="52"/>
                  </a:lnTo>
                  <a:lnTo>
                    <a:pt x="147" y="45"/>
                  </a:lnTo>
                  <a:lnTo>
                    <a:pt x="147" y="45"/>
                  </a:lnTo>
                  <a:lnTo>
                    <a:pt x="147" y="42"/>
                  </a:lnTo>
                  <a:lnTo>
                    <a:pt x="146" y="40"/>
                  </a:lnTo>
                  <a:lnTo>
                    <a:pt x="142" y="37"/>
                  </a:lnTo>
                  <a:lnTo>
                    <a:pt x="137" y="32"/>
                  </a:lnTo>
                  <a:lnTo>
                    <a:pt x="124" y="26"/>
                  </a:lnTo>
                  <a:lnTo>
                    <a:pt x="108" y="18"/>
                  </a:lnTo>
                  <a:lnTo>
                    <a:pt x="77" y="7"/>
                  </a:lnTo>
                  <a:lnTo>
                    <a:pt x="58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3" name="Freeform 1134"/>
            <p:cNvSpPr>
              <a:spLocks/>
            </p:cNvSpPr>
            <p:nvPr/>
          </p:nvSpPr>
          <p:spPr bwMode="auto">
            <a:xfrm flipH="1">
              <a:off x="9370258" y="1998287"/>
              <a:ext cx="555556" cy="199685"/>
            </a:xfrm>
            <a:custGeom>
              <a:avLst/>
              <a:gdLst>
                <a:gd name="T0" fmla="*/ 307 w 531"/>
                <a:gd name="T1" fmla="*/ 221 h 221"/>
                <a:gd name="T2" fmla="*/ 336 w 531"/>
                <a:gd name="T3" fmla="*/ 214 h 221"/>
                <a:gd name="T4" fmla="*/ 370 w 531"/>
                <a:gd name="T5" fmla="*/ 204 h 221"/>
                <a:gd name="T6" fmla="*/ 405 w 531"/>
                <a:gd name="T7" fmla="*/ 190 h 221"/>
                <a:gd name="T8" fmla="*/ 439 w 531"/>
                <a:gd name="T9" fmla="*/ 174 h 221"/>
                <a:gd name="T10" fmla="*/ 471 w 531"/>
                <a:gd name="T11" fmla="*/ 156 h 221"/>
                <a:gd name="T12" fmla="*/ 498 w 531"/>
                <a:gd name="T13" fmla="*/ 136 h 221"/>
                <a:gd name="T14" fmla="*/ 517 w 531"/>
                <a:gd name="T15" fmla="*/ 117 h 221"/>
                <a:gd name="T16" fmla="*/ 526 w 531"/>
                <a:gd name="T17" fmla="*/ 98 h 221"/>
                <a:gd name="T18" fmla="*/ 531 w 531"/>
                <a:gd name="T19" fmla="*/ 71 h 221"/>
                <a:gd name="T20" fmla="*/ 531 w 531"/>
                <a:gd name="T21" fmla="*/ 54 h 221"/>
                <a:gd name="T22" fmla="*/ 525 w 531"/>
                <a:gd name="T23" fmla="*/ 39 h 221"/>
                <a:gd name="T24" fmla="*/ 509 w 531"/>
                <a:gd name="T25" fmla="*/ 20 h 221"/>
                <a:gd name="T26" fmla="*/ 506 w 531"/>
                <a:gd name="T27" fmla="*/ 17 h 221"/>
                <a:gd name="T28" fmla="*/ 483 w 531"/>
                <a:gd name="T29" fmla="*/ 13 h 221"/>
                <a:gd name="T30" fmla="*/ 426 w 531"/>
                <a:gd name="T31" fmla="*/ 8 h 221"/>
                <a:gd name="T32" fmla="*/ 260 w 531"/>
                <a:gd name="T33" fmla="*/ 2 h 221"/>
                <a:gd name="T34" fmla="*/ 96 w 531"/>
                <a:gd name="T35" fmla="*/ 0 h 221"/>
                <a:gd name="T36" fmla="*/ 27 w 531"/>
                <a:gd name="T37" fmla="*/ 2 h 221"/>
                <a:gd name="T38" fmla="*/ 20 w 531"/>
                <a:gd name="T39" fmla="*/ 5 h 221"/>
                <a:gd name="T40" fmla="*/ 11 w 531"/>
                <a:gd name="T41" fmla="*/ 17 h 221"/>
                <a:gd name="T42" fmla="*/ 2 w 531"/>
                <a:gd name="T43" fmla="*/ 35 h 221"/>
                <a:gd name="T44" fmla="*/ 0 w 531"/>
                <a:gd name="T45" fmla="*/ 46 h 221"/>
                <a:gd name="T46" fmla="*/ 0 w 531"/>
                <a:gd name="T47" fmla="*/ 59 h 221"/>
                <a:gd name="T48" fmla="*/ 4 w 531"/>
                <a:gd name="T49" fmla="*/ 75 h 221"/>
                <a:gd name="T50" fmla="*/ 12 w 531"/>
                <a:gd name="T51" fmla="*/ 93 h 221"/>
                <a:gd name="T52" fmla="*/ 16 w 531"/>
                <a:gd name="T53" fmla="*/ 101 h 221"/>
                <a:gd name="T54" fmla="*/ 34 w 531"/>
                <a:gd name="T55" fmla="*/ 122 h 221"/>
                <a:gd name="T56" fmla="*/ 67 w 531"/>
                <a:gd name="T57" fmla="*/ 148 h 221"/>
                <a:gd name="T58" fmla="*/ 106 w 531"/>
                <a:gd name="T59" fmla="*/ 171 h 221"/>
                <a:gd name="T60" fmla="*/ 150 w 531"/>
                <a:gd name="T61" fmla="*/ 190 h 221"/>
                <a:gd name="T62" fmla="*/ 194 w 531"/>
                <a:gd name="T63" fmla="*/ 205 h 221"/>
                <a:gd name="T64" fmla="*/ 236 w 531"/>
                <a:gd name="T65" fmla="*/ 215 h 221"/>
                <a:gd name="T66" fmla="*/ 276 w 531"/>
                <a:gd name="T67" fmla="*/ 221 h 221"/>
                <a:gd name="T68" fmla="*/ 307 w 531"/>
                <a:gd name="T6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31" h="221">
                  <a:moveTo>
                    <a:pt x="307" y="221"/>
                  </a:moveTo>
                  <a:lnTo>
                    <a:pt x="307" y="221"/>
                  </a:lnTo>
                  <a:lnTo>
                    <a:pt x="320" y="218"/>
                  </a:lnTo>
                  <a:lnTo>
                    <a:pt x="336" y="214"/>
                  </a:lnTo>
                  <a:lnTo>
                    <a:pt x="353" y="210"/>
                  </a:lnTo>
                  <a:lnTo>
                    <a:pt x="370" y="204"/>
                  </a:lnTo>
                  <a:lnTo>
                    <a:pt x="388" y="198"/>
                  </a:lnTo>
                  <a:lnTo>
                    <a:pt x="405" y="190"/>
                  </a:lnTo>
                  <a:lnTo>
                    <a:pt x="423" y="183"/>
                  </a:lnTo>
                  <a:lnTo>
                    <a:pt x="439" y="174"/>
                  </a:lnTo>
                  <a:lnTo>
                    <a:pt x="456" y="165"/>
                  </a:lnTo>
                  <a:lnTo>
                    <a:pt x="471" y="156"/>
                  </a:lnTo>
                  <a:lnTo>
                    <a:pt x="485" y="146"/>
                  </a:lnTo>
                  <a:lnTo>
                    <a:pt x="498" y="136"/>
                  </a:lnTo>
                  <a:lnTo>
                    <a:pt x="508" y="127"/>
                  </a:lnTo>
                  <a:lnTo>
                    <a:pt x="517" y="117"/>
                  </a:lnTo>
                  <a:lnTo>
                    <a:pt x="522" y="107"/>
                  </a:lnTo>
                  <a:lnTo>
                    <a:pt x="526" y="98"/>
                  </a:lnTo>
                  <a:lnTo>
                    <a:pt x="526" y="98"/>
                  </a:lnTo>
                  <a:lnTo>
                    <a:pt x="531" y="71"/>
                  </a:lnTo>
                  <a:lnTo>
                    <a:pt x="531" y="63"/>
                  </a:lnTo>
                  <a:lnTo>
                    <a:pt x="531" y="54"/>
                  </a:lnTo>
                  <a:lnTo>
                    <a:pt x="529" y="48"/>
                  </a:lnTo>
                  <a:lnTo>
                    <a:pt x="525" y="39"/>
                  </a:lnTo>
                  <a:lnTo>
                    <a:pt x="518" y="30"/>
                  </a:lnTo>
                  <a:lnTo>
                    <a:pt x="509" y="20"/>
                  </a:lnTo>
                  <a:lnTo>
                    <a:pt x="509" y="20"/>
                  </a:lnTo>
                  <a:lnTo>
                    <a:pt x="506" y="17"/>
                  </a:lnTo>
                  <a:lnTo>
                    <a:pt x="500" y="16"/>
                  </a:lnTo>
                  <a:lnTo>
                    <a:pt x="483" y="13"/>
                  </a:lnTo>
                  <a:lnTo>
                    <a:pt x="458" y="11"/>
                  </a:lnTo>
                  <a:lnTo>
                    <a:pt x="426" y="8"/>
                  </a:lnTo>
                  <a:lnTo>
                    <a:pt x="348" y="5"/>
                  </a:lnTo>
                  <a:lnTo>
                    <a:pt x="260" y="2"/>
                  </a:lnTo>
                  <a:lnTo>
                    <a:pt x="172" y="0"/>
                  </a:lnTo>
                  <a:lnTo>
                    <a:pt x="96" y="0"/>
                  </a:lnTo>
                  <a:lnTo>
                    <a:pt x="42" y="1"/>
                  </a:lnTo>
                  <a:lnTo>
                    <a:pt x="27" y="2"/>
                  </a:lnTo>
                  <a:lnTo>
                    <a:pt x="22" y="3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11" y="17"/>
                  </a:lnTo>
                  <a:lnTo>
                    <a:pt x="6" y="25"/>
                  </a:lnTo>
                  <a:lnTo>
                    <a:pt x="2" y="35"/>
                  </a:lnTo>
                  <a:lnTo>
                    <a:pt x="1" y="40"/>
                  </a:lnTo>
                  <a:lnTo>
                    <a:pt x="0" y="46"/>
                  </a:lnTo>
                  <a:lnTo>
                    <a:pt x="0" y="52"/>
                  </a:lnTo>
                  <a:lnTo>
                    <a:pt x="0" y="59"/>
                  </a:lnTo>
                  <a:lnTo>
                    <a:pt x="2" y="66"/>
                  </a:lnTo>
                  <a:lnTo>
                    <a:pt x="4" y="75"/>
                  </a:lnTo>
                  <a:lnTo>
                    <a:pt x="7" y="83"/>
                  </a:lnTo>
                  <a:lnTo>
                    <a:pt x="12" y="93"/>
                  </a:lnTo>
                  <a:lnTo>
                    <a:pt x="12" y="93"/>
                  </a:lnTo>
                  <a:lnTo>
                    <a:pt x="16" y="101"/>
                  </a:lnTo>
                  <a:lnTo>
                    <a:pt x="22" y="108"/>
                  </a:lnTo>
                  <a:lnTo>
                    <a:pt x="34" y="122"/>
                  </a:lnTo>
                  <a:lnTo>
                    <a:pt x="50" y="135"/>
                  </a:lnTo>
                  <a:lnTo>
                    <a:pt x="67" y="148"/>
                  </a:lnTo>
                  <a:lnTo>
                    <a:pt x="86" y="160"/>
                  </a:lnTo>
                  <a:lnTo>
                    <a:pt x="106" y="171"/>
                  </a:lnTo>
                  <a:lnTo>
                    <a:pt x="128" y="181"/>
                  </a:lnTo>
                  <a:lnTo>
                    <a:pt x="150" y="190"/>
                  </a:lnTo>
                  <a:lnTo>
                    <a:pt x="171" y="198"/>
                  </a:lnTo>
                  <a:lnTo>
                    <a:pt x="194" y="205"/>
                  </a:lnTo>
                  <a:lnTo>
                    <a:pt x="216" y="211"/>
                  </a:lnTo>
                  <a:lnTo>
                    <a:pt x="236" y="215"/>
                  </a:lnTo>
                  <a:lnTo>
                    <a:pt x="257" y="218"/>
                  </a:lnTo>
                  <a:lnTo>
                    <a:pt x="276" y="221"/>
                  </a:lnTo>
                  <a:lnTo>
                    <a:pt x="292" y="221"/>
                  </a:lnTo>
                  <a:lnTo>
                    <a:pt x="307" y="221"/>
                  </a:lnTo>
                  <a:lnTo>
                    <a:pt x="307" y="221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4" name="Freeform 1135"/>
            <p:cNvSpPr>
              <a:spLocks/>
            </p:cNvSpPr>
            <p:nvPr/>
          </p:nvSpPr>
          <p:spPr bwMode="auto">
            <a:xfrm flipH="1">
              <a:off x="9376501" y="1910924"/>
              <a:ext cx="536830" cy="249606"/>
            </a:xfrm>
            <a:custGeom>
              <a:avLst/>
              <a:gdLst>
                <a:gd name="T0" fmla="*/ 297 w 516"/>
                <a:gd name="T1" fmla="*/ 284 h 285"/>
                <a:gd name="T2" fmla="*/ 365 w 516"/>
                <a:gd name="T3" fmla="*/ 256 h 285"/>
                <a:gd name="T4" fmla="*/ 426 w 516"/>
                <a:gd name="T5" fmla="*/ 227 h 285"/>
                <a:gd name="T6" fmla="*/ 464 w 516"/>
                <a:gd name="T7" fmla="*/ 206 h 285"/>
                <a:gd name="T8" fmla="*/ 496 w 516"/>
                <a:gd name="T9" fmla="*/ 184 h 285"/>
                <a:gd name="T10" fmla="*/ 510 w 516"/>
                <a:gd name="T11" fmla="*/ 167 h 285"/>
                <a:gd name="T12" fmla="*/ 515 w 516"/>
                <a:gd name="T13" fmla="*/ 156 h 285"/>
                <a:gd name="T14" fmla="*/ 516 w 516"/>
                <a:gd name="T15" fmla="*/ 151 h 285"/>
                <a:gd name="T16" fmla="*/ 512 w 516"/>
                <a:gd name="T17" fmla="*/ 140 h 285"/>
                <a:gd name="T18" fmla="*/ 505 w 516"/>
                <a:gd name="T19" fmla="*/ 128 h 285"/>
                <a:gd name="T20" fmla="*/ 491 w 516"/>
                <a:gd name="T21" fmla="*/ 115 h 285"/>
                <a:gd name="T22" fmla="*/ 454 w 516"/>
                <a:gd name="T23" fmla="*/ 89 h 285"/>
                <a:gd name="T24" fmla="*/ 406 w 516"/>
                <a:gd name="T25" fmla="*/ 63 h 285"/>
                <a:gd name="T26" fmla="*/ 353 w 516"/>
                <a:gd name="T27" fmla="*/ 40 h 285"/>
                <a:gd name="T28" fmla="*/ 300 w 516"/>
                <a:gd name="T29" fmla="*/ 20 h 285"/>
                <a:gd name="T30" fmla="*/ 253 w 516"/>
                <a:gd name="T31" fmla="*/ 6 h 285"/>
                <a:gd name="T32" fmla="*/ 217 w 516"/>
                <a:gd name="T33" fmla="*/ 0 h 285"/>
                <a:gd name="T34" fmla="*/ 205 w 516"/>
                <a:gd name="T35" fmla="*/ 0 h 285"/>
                <a:gd name="T36" fmla="*/ 180 w 516"/>
                <a:gd name="T37" fmla="*/ 5 h 285"/>
                <a:gd name="T38" fmla="*/ 148 w 516"/>
                <a:gd name="T39" fmla="*/ 17 h 285"/>
                <a:gd name="T40" fmla="*/ 111 w 516"/>
                <a:gd name="T41" fmla="*/ 34 h 285"/>
                <a:gd name="T42" fmla="*/ 74 w 516"/>
                <a:gd name="T43" fmla="*/ 55 h 285"/>
                <a:gd name="T44" fmla="*/ 40 w 516"/>
                <a:gd name="T45" fmla="*/ 77 h 285"/>
                <a:gd name="T46" fmla="*/ 14 w 516"/>
                <a:gd name="T47" fmla="*/ 101 h 285"/>
                <a:gd name="T48" fmla="*/ 3 w 516"/>
                <a:gd name="T49" fmla="*/ 118 h 285"/>
                <a:gd name="T50" fmla="*/ 0 w 516"/>
                <a:gd name="T51" fmla="*/ 129 h 285"/>
                <a:gd name="T52" fmla="*/ 0 w 516"/>
                <a:gd name="T53" fmla="*/ 140 h 285"/>
                <a:gd name="T54" fmla="*/ 2 w 516"/>
                <a:gd name="T55" fmla="*/ 145 h 285"/>
                <a:gd name="T56" fmla="*/ 24 w 516"/>
                <a:gd name="T57" fmla="*/ 176 h 285"/>
                <a:gd name="T58" fmla="*/ 55 w 516"/>
                <a:gd name="T59" fmla="*/ 203 h 285"/>
                <a:gd name="T60" fmla="*/ 93 w 516"/>
                <a:gd name="T61" fmla="*/ 229 h 285"/>
                <a:gd name="T62" fmla="*/ 134 w 516"/>
                <a:gd name="T63" fmla="*/ 250 h 285"/>
                <a:gd name="T64" fmla="*/ 177 w 516"/>
                <a:gd name="T65" fmla="*/ 266 h 285"/>
                <a:gd name="T66" fmla="*/ 221 w 516"/>
                <a:gd name="T67" fmla="*/ 278 h 285"/>
                <a:gd name="T68" fmla="*/ 261 w 516"/>
                <a:gd name="T69" fmla="*/ 285 h 285"/>
                <a:gd name="T70" fmla="*/ 297 w 516"/>
                <a:gd name="T71" fmla="*/ 284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16" h="285">
                  <a:moveTo>
                    <a:pt x="297" y="284"/>
                  </a:moveTo>
                  <a:lnTo>
                    <a:pt x="297" y="284"/>
                  </a:lnTo>
                  <a:lnTo>
                    <a:pt x="331" y="271"/>
                  </a:lnTo>
                  <a:lnTo>
                    <a:pt x="365" y="256"/>
                  </a:lnTo>
                  <a:lnTo>
                    <a:pt x="406" y="238"/>
                  </a:lnTo>
                  <a:lnTo>
                    <a:pt x="426" y="227"/>
                  </a:lnTo>
                  <a:lnTo>
                    <a:pt x="446" y="218"/>
                  </a:lnTo>
                  <a:lnTo>
                    <a:pt x="464" y="206"/>
                  </a:lnTo>
                  <a:lnTo>
                    <a:pt x="481" y="195"/>
                  </a:lnTo>
                  <a:lnTo>
                    <a:pt x="496" y="184"/>
                  </a:lnTo>
                  <a:lnTo>
                    <a:pt x="506" y="172"/>
                  </a:lnTo>
                  <a:lnTo>
                    <a:pt x="510" y="167"/>
                  </a:lnTo>
                  <a:lnTo>
                    <a:pt x="513" y="162"/>
                  </a:lnTo>
                  <a:lnTo>
                    <a:pt x="515" y="156"/>
                  </a:lnTo>
                  <a:lnTo>
                    <a:pt x="516" y="151"/>
                  </a:lnTo>
                  <a:lnTo>
                    <a:pt x="516" y="151"/>
                  </a:lnTo>
                  <a:lnTo>
                    <a:pt x="515" y="145"/>
                  </a:lnTo>
                  <a:lnTo>
                    <a:pt x="512" y="140"/>
                  </a:lnTo>
                  <a:lnTo>
                    <a:pt x="509" y="134"/>
                  </a:lnTo>
                  <a:lnTo>
                    <a:pt x="505" y="128"/>
                  </a:lnTo>
                  <a:lnTo>
                    <a:pt x="499" y="122"/>
                  </a:lnTo>
                  <a:lnTo>
                    <a:pt x="491" y="115"/>
                  </a:lnTo>
                  <a:lnTo>
                    <a:pt x="474" y="102"/>
                  </a:lnTo>
                  <a:lnTo>
                    <a:pt x="454" y="89"/>
                  </a:lnTo>
                  <a:lnTo>
                    <a:pt x="432" y="76"/>
                  </a:lnTo>
                  <a:lnTo>
                    <a:pt x="406" y="63"/>
                  </a:lnTo>
                  <a:lnTo>
                    <a:pt x="380" y="51"/>
                  </a:lnTo>
                  <a:lnTo>
                    <a:pt x="353" y="40"/>
                  </a:lnTo>
                  <a:lnTo>
                    <a:pt x="326" y="29"/>
                  </a:lnTo>
                  <a:lnTo>
                    <a:pt x="300" y="20"/>
                  </a:lnTo>
                  <a:lnTo>
                    <a:pt x="276" y="13"/>
                  </a:lnTo>
                  <a:lnTo>
                    <a:pt x="253" y="6"/>
                  </a:lnTo>
                  <a:lnTo>
                    <a:pt x="233" y="2"/>
                  </a:lnTo>
                  <a:lnTo>
                    <a:pt x="217" y="0"/>
                  </a:lnTo>
                  <a:lnTo>
                    <a:pt x="205" y="0"/>
                  </a:lnTo>
                  <a:lnTo>
                    <a:pt x="205" y="0"/>
                  </a:lnTo>
                  <a:lnTo>
                    <a:pt x="194" y="2"/>
                  </a:lnTo>
                  <a:lnTo>
                    <a:pt x="180" y="5"/>
                  </a:lnTo>
                  <a:lnTo>
                    <a:pt x="165" y="10"/>
                  </a:lnTo>
                  <a:lnTo>
                    <a:pt x="148" y="17"/>
                  </a:lnTo>
                  <a:lnTo>
                    <a:pt x="130" y="26"/>
                  </a:lnTo>
                  <a:lnTo>
                    <a:pt x="111" y="34"/>
                  </a:lnTo>
                  <a:lnTo>
                    <a:pt x="92" y="44"/>
                  </a:lnTo>
                  <a:lnTo>
                    <a:pt x="74" y="55"/>
                  </a:lnTo>
                  <a:lnTo>
                    <a:pt x="56" y="66"/>
                  </a:lnTo>
                  <a:lnTo>
                    <a:pt x="40" y="77"/>
                  </a:lnTo>
                  <a:lnTo>
                    <a:pt x="26" y="89"/>
                  </a:lnTo>
                  <a:lnTo>
                    <a:pt x="14" y="101"/>
                  </a:lnTo>
                  <a:lnTo>
                    <a:pt x="5" y="113"/>
                  </a:lnTo>
                  <a:lnTo>
                    <a:pt x="3" y="118"/>
                  </a:lnTo>
                  <a:lnTo>
                    <a:pt x="1" y="124"/>
                  </a:lnTo>
                  <a:lnTo>
                    <a:pt x="0" y="129"/>
                  </a:lnTo>
                  <a:lnTo>
                    <a:pt x="0" y="135"/>
                  </a:lnTo>
                  <a:lnTo>
                    <a:pt x="0" y="140"/>
                  </a:lnTo>
                  <a:lnTo>
                    <a:pt x="2" y="145"/>
                  </a:lnTo>
                  <a:lnTo>
                    <a:pt x="2" y="145"/>
                  </a:lnTo>
                  <a:lnTo>
                    <a:pt x="12" y="161"/>
                  </a:lnTo>
                  <a:lnTo>
                    <a:pt x="24" y="176"/>
                  </a:lnTo>
                  <a:lnTo>
                    <a:pt x="39" y="190"/>
                  </a:lnTo>
                  <a:lnTo>
                    <a:pt x="55" y="203"/>
                  </a:lnTo>
                  <a:lnTo>
                    <a:pt x="73" y="216"/>
                  </a:lnTo>
                  <a:lnTo>
                    <a:pt x="93" y="229"/>
                  </a:lnTo>
                  <a:lnTo>
                    <a:pt x="113" y="239"/>
                  </a:lnTo>
                  <a:lnTo>
                    <a:pt x="134" y="250"/>
                  </a:lnTo>
                  <a:lnTo>
                    <a:pt x="156" y="259"/>
                  </a:lnTo>
                  <a:lnTo>
                    <a:pt x="177" y="266"/>
                  </a:lnTo>
                  <a:lnTo>
                    <a:pt x="199" y="274"/>
                  </a:lnTo>
                  <a:lnTo>
                    <a:pt x="221" y="278"/>
                  </a:lnTo>
                  <a:lnTo>
                    <a:pt x="241" y="283"/>
                  </a:lnTo>
                  <a:lnTo>
                    <a:pt x="261" y="285"/>
                  </a:lnTo>
                  <a:lnTo>
                    <a:pt x="280" y="285"/>
                  </a:lnTo>
                  <a:lnTo>
                    <a:pt x="297" y="284"/>
                  </a:lnTo>
                  <a:lnTo>
                    <a:pt x="297" y="284"/>
                  </a:lnTo>
                  <a:close/>
                </a:path>
              </a:pathLst>
            </a:custGeom>
            <a:solidFill>
              <a:srgbClr val="0A44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" name="Freeform 1136"/>
            <p:cNvSpPr>
              <a:spLocks/>
            </p:cNvSpPr>
            <p:nvPr/>
          </p:nvSpPr>
          <p:spPr bwMode="auto">
            <a:xfrm flipH="1">
              <a:off x="9626189" y="1673798"/>
              <a:ext cx="174782" cy="43681"/>
            </a:xfrm>
            <a:custGeom>
              <a:avLst/>
              <a:gdLst>
                <a:gd name="T0" fmla="*/ 168 w 168"/>
                <a:gd name="T1" fmla="*/ 27 h 49"/>
                <a:gd name="T2" fmla="*/ 168 w 168"/>
                <a:gd name="T3" fmla="*/ 27 h 49"/>
                <a:gd name="T4" fmla="*/ 151 w 168"/>
                <a:gd name="T5" fmla="*/ 19 h 49"/>
                <a:gd name="T6" fmla="*/ 132 w 168"/>
                <a:gd name="T7" fmla="*/ 12 h 49"/>
                <a:gd name="T8" fmla="*/ 111 w 168"/>
                <a:gd name="T9" fmla="*/ 6 h 49"/>
                <a:gd name="T10" fmla="*/ 89 w 168"/>
                <a:gd name="T11" fmla="*/ 2 h 49"/>
                <a:gd name="T12" fmla="*/ 67 w 168"/>
                <a:gd name="T13" fmla="*/ 0 h 49"/>
                <a:gd name="T14" fmla="*/ 44 w 168"/>
                <a:gd name="T15" fmla="*/ 1 h 49"/>
                <a:gd name="T16" fmla="*/ 33 w 168"/>
                <a:gd name="T17" fmla="*/ 2 h 49"/>
                <a:gd name="T18" fmla="*/ 22 w 168"/>
                <a:gd name="T19" fmla="*/ 3 h 49"/>
                <a:gd name="T20" fmla="*/ 11 w 168"/>
                <a:gd name="T21" fmla="*/ 5 h 49"/>
                <a:gd name="T22" fmla="*/ 0 w 168"/>
                <a:gd name="T23" fmla="*/ 9 h 49"/>
                <a:gd name="T24" fmla="*/ 0 w 168"/>
                <a:gd name="T25" fmla="*/ 9 h 49"/>
                <a:gd name="T26" fmla="*/ 8 w 168"/>
                <a:gd name="T27" fmla="*/ 17 h 49"/>
                <a:gd name="T28" fmla="*/ 17 w 168"/>
                <a:gd name="T29" fmla="*/ 24 h 49"/>
                <a:gd name="T30" fmla="*/ 26 w 168"/>
                <a:gd name="T31" fmla="*/ 30 h 49"/>
                <a:gd name="T32" fmla="*/ 36 w 168"/>
                <a:gd name="T33" fmla="*/ 36 h 49"/>
                <a:gd name="T34" fmla="*/ 46 w 168"/>
                <a:gd name="T35" fmla="*/ 40 h 49"/>
                <a:gd name="T36" fmla="*/ 56 w 168"/>
                <a:gd name="T37" fmla="*/ 43 h 49"/>
                <a:gd name="T38" fmla="*/ 68 w 168"/>
                <a:gd name="T39" fmla="*/ 46 h 49"/>
                <a:gd name="T40" fmla="*/ 79 w 168"/>
                <a:gd name="T41" fmla="*/ 49 h 49"/>
                <a:gd name="T42" fmla="*/ 90 w 168"/>
                <a:gd name="T43" fmla="*/ 49 h 49"/>
                <a:gd name="T44" fmla="*/ 101 w 168"/>
                <a:gd name="T45" fmla="*/ 49 h 49"/>
                <a:gd name="T46" fmla="*/ 113 w 168"/>
                <a:gd name="T47" fmla="*/ 47 h 49"/>
                <a:gd name="T48" fmla="*/ 124 w 168"/>
                <a:gd name="T49" fmla="*/ 45 h 49"/>
                <a:gd name="T50" fmla="*/ 135 w 168"/>
                <a:gd name="T51" fmla="*/ 43 h 49"/>
                <a:gd name="T52" fmla="*/ 146 w 168"/>
                <a:gd name="T53" fmla="*/ 39 h 49"/>
                <a:gd name="T54" fmla="*/ 157 w 168"/>
                <a:gd name="T55" fmla="*/ 33 h 49"/>
                <a:gd name="T56" fmla="*/ 168 w 168"/>
                <a:gd name="T57" fmla="*/ 27 h 49"/>
                <a:gd name="T58" fmla="*/ 168 w 168"/>
                <a:gd name="T59" fmla="*/ 2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8" h="49">
                  <a:moveTo>
                    <a:pt x="168" y="27"/>
                  </a:moveTo>
                  <a:lnTo>
                    <a:pt x="168" y="27"/>
                  </a:lnTo>
                  <a:lnTo>
                    <a:pt x="151" y="19"/>
                  </a:lnTo>
                  <a:lnTo>
                    <a:pt x="132" y="12"/>
                  </a:lnTo>
                  <a:lnTo>
                    <a:pt x="111" y="6"/>
                  </a:lnTo>
                  <a:lnTo>
                    <a:pt x="89" y="2"/>
                  </a:lnTo>
                  <a:lnTo>
                    <a:pt x="67" y="0"/>
                  </a:lnTo>
                  <a:lnTo>
                    <a:pt x="44" y="1"/>
                  </a:lnTo>
                  <a:lnTo>
                    <a:pt x="33" y="2"/>
                  </a:lnTo>
                  <a:lnTo>
                    <a:pt x="22" y="3"/>
                  </a:lnTo>
                  <a:lnTo>
                    <a:pt x="11" y="5"/>
                  </a:lnTo>
                  <a:lnTo>
                    <a:pt x="0" y="9"/>
                  </a:lnTo>
                  <a:lnTo>
                    <a:pt x="0" y="9"/>
                  </a:lnTo>
                  <a:lnTo>
                    <a:pt x="8" y="17"/>
                  </a:lnTo>
                  <a:lnTo>
                    <a:pt x="17" y="24"/>
                  </a:lnTo>
                  <a:lnTo>
                    <a:pt x="26" y="30"/>
                  </a:lnTo>
                  <a:lnTo>
                    <a:pt x="36" y="36"/>
                  </a:lnTo>
                  <a:lnTo>
                    <a:pt x="46" y="40"/>
                  </a:lnTo>
                  <a:lnTo>
                    <a:pt x="56" y="43"/>
                  </a:lnTo>
                  <a:lnTo>
                    <a:pt x="68" y="46"/>
                  </a:lnTo>
                  <a:lnTo>
                    <a:pt x="79" y="49"/>
                  </a:lnTo>
                  <a:lnTo>
                    <a:pt x="90" y="49"/>
                  </a:lnTo>
                  <a:lnTo>
                    <a:pt x="101" y="49"/>
                  </a:lnTo>
                  <a:lnTo>
                    <a:pt x="113" y="47"/>
                  </a:lnTo>
                  <a:lnTo>
                    <a:pt x="124" y="45"/>
                  </a:lnTo>
                  <a:lnTo>
                    <a:pt x="135" y="43"/>
                  </a:lnTo>
                  <a:lnTo>
                    <a:pt x="146" y="39"/>
                  </a:lnTo>
                  <a:lnTo>
                    <a:pt x="157" y="33"/>
                  </a:lnTo>
                  <a:lnTo>
                    <a:pt x="168" y="27"/>
                  </a:lnTo>
                  <a:lnTo>
                    <a:pt x="168" y="27"/>
                  </a:lnTo>
                  <a:close/>
                </a:path>
              </a:pathLst>
            </a:custGeom>
            <a:solidFill>
              <a:srgbClr val="FCC0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6" name="Freeform 1137"/>
            <p:cNvSpPr>
              <a:spLocks/>
            </p:cNvSpPr>
            <p:nvPr/>
          </p:nvSpPr>
          <p:spPr bwMode="auto">
            <a:xfrm flipH="1">
              <a:off x="9532556" y="1680038"/>
              <a:ext cx="349563" cy="368169"/>
            </a:xfrm>
            <a:custGeom>
              <a:avLst/>
              <a:gdLst>
                <a:gd name="T0" fmla="*/ 330 w 337"/>
                <a:gd name="T1" fmla="*/ 306 h 415"/>
                <a:gd name="T2" fmla="*/ 330 w 337"/>
                <a:gd name="T3" fmla="*/ 273 h 415"/>
                <a:gd name="T4" fmla="*/ 328 w 337"/>
                <a:gd name="T5" fmla="*/ 215 h 415"/>
                <a:gd name="T6" fmla="*/ 322 w 337"/>
                <a:gd name="T7" fmla="*/ 169 h 415"/>
                <a:gd name="T8" fmla="*/ 312 w 337"/>
                <a:gd name="T9" fmla="*/ 123 h 415"/>
                <a:gd name="T10" fmla="*/ 298 w 337"/>
                <a:gd name="T11" fmla="*/ 80 h 415"/>
                <a:gd name="T12" fmla="*/ 282 w 337"/>
                <a:gd name="T13" fmla="*/ 53 h 415"/>
                <a:gd name="T14" fmla="*/ 268 w 337"/>
                <a:gd name="T15" fmla="*/ 37 h 415"/>
                <a:gd name="T16" fmla="*/ 262 w 337"/>
                <a:gd name="T17" fmla="*/ 31 h 415"/>
                <a:gd name="T18" fmla="*/ 243 w 337"/>
                <a:gd name="T19" fmla="*/ 18 h 415"/>
                <a:gd name="T20" fmla="*/ 232 w 337"/>
                <a:gd name="T21" fmla="*/ 24 h 415"/>
                <a:gd name="T22" fmla="*/ 210 w 337"/>
                <a:gd name="T23" fmla="*/ 34 h 415"/>
                <a:gd name="T24" fmla="*/ 188 w 337"/>
                <a:gd name="T25" fmla="*/ 38 h 415"/>
                <a:gd name="T26" fmla="*/ 165 w 337"/>
                <a:gd name="T27" fmla="*/ 40 h 415"/>
                <a:gd name="T28" fmla="*/ 143 w 337"/>
                <a:gd name="T29" fmla="*/ 37 h 415"/>
                <a:gd name="T30" fmla="*/ 121 w 337"/>
                <a:gd name="T31" fmla="*/ 31 h 415"/>
                <a:gd name="T32" fmla="*/ 101 w 337"/>
                <a:gd name="T33" fmla="*/ 21 h 415"/>
                <a:gd name="T34" fmla="*/ 83 w 337"/>
                <a:gd name="T35" fmla="*/ 8 h 415"/>
                <a:gd name="T36" fmla="*/ 75 w 337"/>
                <a:gd name="T37" fmla="*/ 0 h 415"/>
                <a:gd name="T38" fmla="*/ 62 w 337"/>
                <a:gd name="T39" fmla="*/ 10 h 415"/>
                <a:gd name="T40" fmla="*/ 38 w 337"/>
                <a:gd name="T41" fmla="*/ 37 h 415"/>
                <a:gd name="T42" fmla="*/ 23 w 337"/>
                <a:gd name="T43" fmla="*/ 67 h 415"/>
                <a:gd name="T44" fmla="*/ 11 w 337"/>
                <a:gd name="T45" fmla="*/ 98 h 415"/>
                <a:gd name="T46" fmla="*/ 2 w 337"/>
                <a:gd name="T47" fmla="*/ 139 h 415"/>
                <a:gd name="T48" fmla="*/ 0 w 337"/>
                <a:gd name="T49" fmla="*/ 170 h 415"/>
                <a:gd name="T50" fmla="*/ 1 w 337"/>
                <a:gd name="T51" fmla="*/ 169 h 415"/>
                <a:gd name="T52" fmla="*/ 2 w 337"/>
                <a:gd name="T53" fmla="*/ 143 h 415"/>
                <a:gd name="T54" fmla="*/ 2 w 337"/>
                <a:gd name="T55" fmla="*/ 173 h 415"/>
                <a:gd name="T56" fmla="*/ 5 w 337"/>
                <a:gd name="T57" fmla="*/ 264 h 415"/>
                <a:gd name="T58" fmla="*/ 10 w 337"/>
                <a:gd name="T59" fmla="*/ 315 h 415"/>
                <a:gd name="T60" fmla="*/ 18 w 337"/>
                <a:gd name="T61" fmla="*/ 360 h 415"/>
                <a:gd name="T62" fmla="*/ 27 w 337"/>
                <a:gd name="T63" fmla="*/ 386 h 415"/>
                <a:gd name="T64" fmla="*/ 31 w 337"/>
                <a:gd name="T65" fmla="*/ 393 h 415"/>
                <a:gd name="T66" fmla="*/ 78 w 337"/>
                <a:gd name="T67" fmla="*/ 406 h 415"/>
                <a:gd name="T68" fmla="*/ 125 w 337"/>
                <a:gd name="T69" fmla="*/ 414 h 415"/>
                <a:gd name="T70" fmla="*/ 171 w 337"/>
                <a:gd name="T71" fmla="*/ 415 h 415"/>
                <a:gd name="T72" fmla="*/ 213 w 337"/>
                <a:gd name="T73" fmla="*/ 411 h 415"/>
                <a:gd name="T74" fmla="*/ 253 w 337"/>
                <a:gd name="T75" fmla="*/ 398 h 415"/>
                <a:gd name="T76" fmla="*/ 271 w 337"/>
                <a:gd name="T77" fmla="*/ 388 h 415"/>
                <a:gd name="T78" fmla="*/ 287 w 337"/>
                <a:gd name="T79" fmla="*/ 376 h 415"/>
                <a:gd name="T80" fmla="*/ 302 w 337"/>
                <a:gd name="T81" fmla="*/ 361 h 415"/>
                <a:gd name="T82" fmla="*/ 315 w 337"/>
                <a:gd name="T83" fmla="*/ 344 h 415"/>
                <a:gd name="T84" fmla="*/ 327 w 337"/>
                <a:gd name="T85" fmla="*/ 325 h 415"/>
                <a:gd name="T86" fmla="*/ 337 w 337"/>
                <a:gd name="T87" fmla="*/ 302 h 415"/>
                <a:gd name="T88" fmla="*/ 330 w 337"/>
                <a:gd name="T89" fmla="*/ 306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37" h="415">
                  <a:moveTo>
                    <a:pt x="330" y="306"/>
                  </a:moveTo>
                  <a:lnTo>
                    <a:pt x="330" y="306"/>
                  </a:lnTo>
                  <a:lnTo>
                    <a:pt x="330" y="298"/>
                  </a:lnTo>
                  <a:lnTo>
                    <a:pt x="330" y="273"/>
                  </a:lnTo>
                  <a:lnTo>
                    <a:pt x="329" y="236"/>
                  </a:lnTo>
                  <a:lnTo>
                    <a:pt x="328" y="215"/>
                  </a:lnTo>
                  <a:lnTo>
                    <a:pt x="326" y="192"/>
                  </a:lnTo>
                  <a:lnTo>
                    <a:pt x="322" y="169"/>
                  </a:lnTo>
                  <a:lnTo>
                    <a:pt x="318" y="145"/>
                  </a:lnTo>
                  <a:lnTo>
                    <a:pt x="312" y="123"/>
                  </a:lnTo>
                  <a:lnTo>
                    <a:pt x="305" y="100"/>
                  </a:lnTo>
                  <a:lnTo>
                    <a:pt x="298" y="80"/>
                  </a:lnTo>
                  <a:lnTo>
                    <a:pt x="287" y="61"/>
                  </a:lnTo>
                  <a:lnTo>
                    <a:pt x="282" y="53"/>
                  </a:lnTo>
                  <a:lnTo>
                    <a:pt x="275" y="44"/>
                  </a:lnTo>
                  <a:lnTo>
                    <a:pt x="268" y="37"/>
                  </a:lnTo>
                  <a:lnTo>
                    <a:pt x="262" y="31"/>
                  </a:lnTo>
                  <a:lnTo>
                    <a:pt x="262" y="31"/>
                  </a:lnTo>
                  <a:lnTo>
                    <a:pt x="253" y="24"/>
                  </a:lnTo>
                  <a:lnTo>
                    <a:pt x="243" y="18"/>
                  </a:lnTo>
                  <a:lnTo>
                    <a:pt x="243" y="18"/>
                  </a:lnTo>
                  <a:lnTo>
                    <a:pt x="232" y="24"/>
                  </a:lnTo>
                  <a:lnTo>
                    <a:pt x="221" y="30"/>
                  </a:lnTo>
                  <a:lnTo>
                    <a:pt x="210" y="34"/>
                  </a:lnTo>
                  <a:lnTo>
                    <a:pt x="199" y="36"/>
                  </a:lnTo>
                  <a:lnTo>
                    <a:pt x="188" y="38"/>
                  </a:lnTo>
                  <a:lnTo>
                    <a:pt x="176" y="40"/>
                  </a:lnTo>
                  <a:lnTo>
                    <a:pt x="165" y="40"/>
                  </a:lnTo>
                  <a:lnTo>
                    <a:pt x="154" y="40"/>
                  </a:lnTo>
                  <a:lnTo>
                    <a:pt x="143" y="37"/>
                  </a:lnTo>
                  <a:lnTo>
                    <a:pt x="131" y="34"/>
                  </a:lnTo>
                  <a:lnTo>
                    <a:pt x="121" y="31"/>
                  </a:lnTo>
                  <a:lnTo>
                    <a:pt x="111" y="27"/>
                  </a:lnTo>
                  <a:lnTo>
                    <a:pt x="101" y="21"/>
                  </a:lnTo>
                  <a:lnTo>
                    <a:pt x="92" y="15"/>
                  </a:lnTo>
                  <a:lnTo>
                    <a:pt x="83" y="8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69" y="5"/>
                  </a:lnTo>
                  <a:lnTo>
                    <a:pt x="62" y="10"/>
                  </a:lnTo>
                  <a:lnTo>
                    <a:pt x="50" y="23"/>
                  </a:lnTo>
                  <a:lnTo>
                    <a:pt x="38" y="37"/>
                  </a:lnTo>
                  <a:lnTo>
                    <a:pt x="29" y="51"/>
                  </a:lnTo>
                  <a:lnTo>
                    <a:pt x="23" y="67"/>
                  </a:lnTo>
                  <a:lnTo>
                    <a:pt x="16" y="83"/>
                  </a:lnTo>
                  <a:lnTo>
                    <a:pt x="11" y="98"/>
                  </a:lnTo>
                  <a:lnTo>
                    <a:pt x="8" y="113"/>
                  </a:lnTo>
                  <a:lnTo>
                    <a:pt x="2" y="139"/>
                  </a:lnTo>
                  <a:lnTo>
                    <a:pt x="1" y="159"/>
                  </a:lnTo>
                  <a:lnTo>
                    <a:pt x="0" y="170"/>
                  </a:lnTo>
                  <a:lnTo>
                    <a:pt x="0" y="171"/>
                  </a:lnTo>
                  <a:lnTo>
                    <a:pt x="1" y="169"/>
                  </a:lnTo>
                  <a:lnTo>
                    <a:pt x="1" y="169"/>
                  </a:lnTo>
                  <a:lnTo>
                    <a:pt x="2" y="143"/>
                  </a:lnTo>
                  <a:lnTo>
                    <a:pt x="2" y="148"/>
                  </a:lnTo>
                  <a:lnTo>
                    <a:pt x="2" y="173"/>
                  </a:lnTo>
                  <a:lnTo>
                    <a:pt x="2" y="215"/>
                  </a:lnTo>
                  <a:lnTo>
                    <a:pt x="5" y="264"/>
                  </a:lnTo>
                  <a:lnTo>
                    <a:pt x="7" y="290"/>
                  </a:lnTo>
                  <a:lnTo>
                    <a:pt x="10" y="315"/>
                  </a:lnTo>
                  <a:lnTo>
                    <a:pt x="14" y="339"/>
                  </a:lnTo>
                  <a:lnTo>
                    <a:pt x="18" y="360"/>
                  </a:lnTo>
                  <a:lnTo>
                    <a:pt x="24" y="379"/>
                  </a:lnTo>
                  <a:lnTo>
                    <a:pt x="27" y="386"/>
                  </a:lnTo>
                  <a:lnTo>
                    <a:pt x="31" y="393"/>
                  </a:lnTo>
                  <a:lnTo>
                    <a:pt x="31" y="393"/>
                  </a:lnTo>
                  <a:lnTo>
                    <a:pt x="54" y="400"/>
                  </a:lnTo>
                  <a:lnTo>
                    <a:pt x="78" y="406"/>
                  </a:lnTo>
                  <a:lnTo>
                    <a:pt x="101" y="411"/>
                  </a:lnTo>
                  <a:lnTo>
                    <a:pt x="125" y="414"/>
                  </a:lnTo>
                  <a:lnTo>
                    <a:pt x="148" y="415"/>
                  </a:lnTo>
                  <a:lnTo>
                    <a:pt x="171" y="415"/>
                  </a:lnTo>
                  <a:lnTo>
                    <a:pt x="192" y="414"/>
                  </a:lnTo>
                  <a:lnTo>
                    <a:pt x="213" y="411"/>
                  </a:lnTo>
                  <a:lnTo>
                    <a:pt x="234" y="406"/>
                  </a:lnTo>
                  <a:lnTo>
                    <a:pt x="253" y="398"/>
                  </a:lnTo>
                  <a:lnTo>
                    <a:pt x="262" y="394"/>
                  </a:lnTo>
                  <a:lnTo>
                    <a:pt x="271" y="388"/>
                  </a:lnTo>
                  <a:lnTo>
                    <a:pt x="280" y="383"/>
                  </a:lnTo>
                  <a:lnTo>
                    <a:pt x="287" y="376"/>
                  </a:lnTo>
                  <a:lnTo>
                    <a:pt x="295" y="369"/>
                  </a:lnTo>
                  <a:lnTo>
                    <a:pt x="302" y="361"/>
                  </a:lnTo>
                  <a:lnTo>
                    <a:pt x="310" y="354"/>
                  </a:lnTo>
                  <a:lnTo>
                    <a:pt x="315" y="344"/>
                  </a:lnTo>
                  <a:lnTo>
                    <a:pt x="322" y="334"/>
                  </a:lnTo>
                  <a:lnTo>
                    <a:pt x="327" y="325"/>
                  </a:lnTo>
                  <a:lnTo>
                    <a:pt x="332" y="314"/>
                  </a:lnTo>
                  <a:lnTo>
                    <a:pt x="337" y="302"/>
                  </a:lnTo>
                  <a:lnTo>
                    <a:pt x="337" y="302"/>
                  </a:lnTo>
                  <a:lnTo>
                    <a:pt x="330" y="306"/>
                  </a:lnTo>
                  <a:lnTo>
                    <a:pt x="330" y="306"/>
                  </a:lnTo>
                  <a:close/>
                </a:path>
              </a:pathLst>
            </a:custGeom>
            <a:solidFill>
              <a:srgbClr val="E467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7" name="Freeform 1138"/>
            <p:cNvSpPr>
              <a:spLocks/>
            </p:cNvSpPr>
            <p:nvPr/>
          </p:nvSpPr>
          <p:spPr bwMode="auto">
            <a:xfrm flipH="1">
              <a:off x="9345289" y="1917165"/>
              <a:ext cx="461923" cy="193445"/>
            </a:xfrm>
            <a:custGeom>
              <a:avLst/>
              <a:gdLst>
                <a:gd name="T0" fmla="*/ 232 w 443"/>
                <a:gd name="T1" fmla="*/ 137 h 217"/>
                <a:gd name="T2" fmla="*/ 258 w 443"/>
                <a:gd name="T3" fmla="*/ 117 h 217"/>
                <a:gd name="T4" fmla="*/ 276 w 443"/>
                <a:gd name="T5" fmla="*/ 97 h 217"/>
                <a:gd name="T6" fmla="*/ 286 w 443"/>
                <a:gd name="T7" fmla="*/ 82 h 217"/>
                <a:gd name="T8" fmla="*/ 293 w 443"/>
                <a:gd name="T9" fmla="*/ 64 h 217"/>
                <a:gd name="T10" fmla="*/ 295 w 443"/>
                <a:gd name="T11" fmla="*/ 47 h 217"/>
                <a:gd name="T12" fmla="*/ 291 w 443"/>
                <a:gd name="T13" fmla="*/ 29 h 217"/>
                <a:gd name="T14" fmla="*/ 288 w 443"/>
                <a:gd name="T15" fmla="*/ 19 h 217"/>
                <a:gd name="T16" fmla="*/ 318 w 443"/>
                <a:gd name="T17" fmla="*/ 6 h 217"/>
                <a:gd name="T18" fmla="*/ 337 w 443"/>
                <a:gd name="T19" fmla="*/ 2 h 217"/>
                <a:gd name="T20" fmla="*/ 357 w 443"/>
                <a:gd name="T21" fmla="*/ 0 h 217"/>
                <a:gd name="T22" fmla="*/ 377 w 443"/>
                <a:gd name="T23" fmla="*/ 2 h 217"/>
                <a:gd name="T24" fmla="*/ 397 w 443"/>
                <a:gd name="T25" fmla="*/ 9 h 217"/>
                <a:gd name="T26" fmla="*/ 417 w 443"/>
                <a:gd name="T27" fmla="*/ 21 h 217"/>
                <a:gd name="T28" fmla="*/ 436 w 443"/>
                <a:gd name="T29" fmla="*/ 41 h 217"/>
                <a:gd name="T30" fmla="*/ 440 w 443"/>
                <a:gd name="T31" fmla="*/ 46 h 217"/>
                <a:gd name="T32" fmla="*/ 443 w 443"/>
                <a:gd name="T33" fmla="*/ 58 h 217"/>
                <a:gd name="T34" fmla="*/ 440 w 443"/>
                <a:gd name="T35" fmla="*/ 72 h 217"/>
                <a:gd name="T36" fmla="*/ 432 w 443"/>
                <a:gd name="T37" fmla="*/ 86 h 217"/>
                <a:gd name="T38" fmla="*/ 420 w 443"/>
                <a:gd name="T39" fmla="*/ 101 h 217"/>
                <a:gd name="T40" fmla="*/ 395 w 443"/>
                <a:gd name="T41" fmla="*/ 124 h 217"/>
                <a:gd name="T42" fmla="*/ 350 w 443"/>
                <a:gd name="T43" fmla="*/ 154 h 217"/>
                <a:gd name="T44" fmla="*/ 297 w 443"/>
                <a:gd name="T45" fmla="*/ 181 h 217"/>
                <a:gd name="T46" fmla="*/ 241 w 443"/>
                <a:gd name="T47" fmla="*/ 201 h 217"/>
                <a:gd name="T48" fmla="*/ 187 w 443"/>
                <a:gd name="T49" fmla="*/ 214 h 217"/>
                <a:gd name="T50" fmla="*/ 161 w 443"/>
                <a:gd name="T51" fmla="*/ 217 h 217"/>
                <a:gd name="T52" fmla="*/ 138 w 443"/>
                <a:gd name="T53" fmla="*/ 215 h 217"/>
                <a:gd name="T54" fmla="*/ 115 w 443"/>
                <a:gd name="T55" fmla="*/ 212 h 217"/>
                <a:gd name="T56" fmla="*/ 76 w 443"/>
                <a:gd name="T57" fmla="*/ 204 h 217"/>
                <a:gd name="T58" fmla="*/ 41 w 443"/>
                <a:gd name="T59" fmla="*/ 192 h 217"/>
                <a:gd name="T60" fmla="*/ 13 w 443"/>
                <a:gd name="T61" fmla="*/ 177 h 217"/>
                <a:gd name="T62" fmla="*/ 0 w 443"/>
                <a:gd name="T63" fmla="*/ 168 h 217"/>
                <a:gd name="T64" fmla="*/ 30 w 443"/>
                <a:gd name="T65" fmla="*/ 174 h 217"/>
                <a:gd name="T66" fmla="*/ 59 w 443"/>
                <a:gd name="T67" fmla="*/ 179 h 217"/>
                <a:gd name="T68" fmla="*/ 90 w 443"/>
                <a:gd name="T69" fmla="*/ 179 h 217"/>
                <a:gd name="T70" fmla="*/ 120 w 443"/>
                <a:gd name="T71" fmla="*/ 177 h 217"/>
                <a:gd name="T72" fmla="*/ 149 w 443"/>
                <a:gd name="T73" fmla="*/ 171 h 217"/>
                <a:gd name="T74" fmla="*/ 178 w 443"/>
                <a:gd name="T75" fmla="*/ 163 h 217"/>
                <a:gd name="T76" fmla="*/ 206 w 443"/>
                <a:gd name="T77" fmla="*/ 152 h 217"/>
                <a:gd name="T78" fmla="*/ 232 w 443"/>
                <a:gd name="T79" fmla="*/ 13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43" h="217">
                  <a:moveTo>
                    <a:pt x="232" y="137"/>
                  </a:moveTo>
                  <a:lnTo>
                    <a:pt x="232" y="137"/>
                  </a:lnTo>
                  <a:lnTo>
                    <a:pt x="244" y="128"/>
                  </a:lnTo>
                  <a:lnTo>
                    <a:pt x="258" y="117"/>
                  </a:lnTo>
                  <a:lnTo>
                    <a:pt x="270" y="104"/>
                  </a:lnTo>
                  <a:lnTo>
                    <a:pt x="276" y="97"/>
                  </a:lnTo>
                  <a:lnTo>
                    <a:pt x="281" y="89"/>
                  </a:lnTo>
                  <a:lnTo>
                    <a:pt x="286" y="82"/>
                  </a:lnTo>
                  <a:lnTo>
                    <a:pt x="289" y="73"/>
                  </a:lnTo>
                  <a:lnTo>
                    <a:pt x="293" y="64"/>
                  </a:lnTo>
                  <a:lnTo>
                    <a:pt x="294" y="56"/>
                  </a:lnTo>
                  <a:lnTo>
                    <a:pt x="295" y="47"/>
                  </a:lnTo>
                  <a:lnTo>
                    <a:pt x="294" y="37"/>
                  </a:lnTo>
                  <a:lnTo>
                    <a:pt x="291" y="29"/>
                  </a:lnTo>
                  <a:lnTo>
                    <a:pt x="288" y="19"/>
                  </a:lnTo>
                  <a:lnTo>
                    <a:pt x="288" y="19"/>
                  </a:lnTo>
                  <a:lnTo>
                    <a:pt x="303" y="12"/>
                  </a:lnTo>
                  <a:lnTo>
                    <a:pt x="318" y="6"/>
                  </a:lnTo>
                  <a:lnTo>
                    <a:pt x="327" y="4"/>
                  </a:lnTo>
                  <a:lnTo>
                    <a:pt x="337" y="2"/>
                  </a:lnTo>
                  <a:lnTo>
                    <a:pt x="346" y="1"/>
                  </a:lnTo>
                  <a:lnTo>
                    <a:pt x="357" y="0"/>
                  </a:lnTo>
                  <a:lnTo>
                    <a:pt x="367" y="1"/>
                  </a:lnTo>
                  <a:lnTo>
                    <a:pt x="377" y="2"/>
                  </a:lnTo>
                  <a:lnTo>
                    <a:pt x="387" y="5"/>
                  </a:lnTo>
                  <a:lnTo>
                    <a:pt x="397" y="9"/>
                  </a:lnTo>
                  <a:lnTo>
                    <a:pt x="407" y="15"/>
                  </a:lnTo>
                  <a:lnTo>
                    <a:pt x="417" y="21"/>
                  </a:lnTo>
                  <a:lnTo>
                    <a:pt x="427" y="30"/>
                  </a:lnTo>
                  <a:lnTo>
                    <a:pt x="436" y="41"/>
                  </a:lnTo>
                  <a:lnTo>
                    <a:pt x="436" y="41"/>
                  </a:lnTo>
                  <a:lnTo>
                    <a:pt x="440" y="46"/>
                  </a:lnTo>
                  <a:lnTo>
                    <a:pt x="442" y="51"/>
                  </a:lnTo>
                  <a:lnTo>
                    <a:pt x="443" y="58"/>
                  </a:lnTo>
                  <a:lnTo>
                    <a:pt x="442" y="64"/>
                  </a:lnTo>
                  <a:lnTo>
                    <a:pt x="440" y="72"/>
                  </a:lnTo>
                  <a:lnTo>
                    <a:pt x="436" y="78"/>
                  </a:lnTo>
                  <a:lnTo>
                    <a:pt x="432" y="86"/>
                  </a:lnTo>
                  <a:lnTo>
                    <a:pt x="426" y="93"/>
                  </a:lnTo>
                  <a:lnTo>
                    <a:pt x="420" y="101"/>
                  </a:lnTo>
                  <a:lnTo>
                    <a:pt x="413" y="109"/>
                  </a:lnTo>
                  <a:lnTo>
                    <a:pt x="395" y="124"/>
                  </a:lnTo>
                  <a:lnTo>
                    <a:pt x="373" y="139"/>
                  </a:lnTo>
                  <a:lnTo>
                    <a:pt x="350" y="154"/>
                  </a:lnTo>
                  <a:lnTo>
                    <a:pt x="324" y="168"/>
                  </a:lnTo>
                  <a:lnTo>
                    <a:pt x="297" y="181"/>
                  </a:lnTo>
                  <a:lnTo>
                    <a:pt x="270" y="192"/>
                  </a:lnTo>
                  <a:lnTo>
                    <a:pt x="241" y="201"/>
                  </a:lnTo>
                  <a:lnTo>
                    <a:pt x="214" y="209"/>
                  </a:lnTo>
                  <a:lnTo>
                    <a:pt x="187" y="214"/>
                  </a:lnTo>
                  <a:lnTo>
                    <a:pt x="174" y="215"/>
                  </a:lnTo>
                  <a:lnTo>
                    <a:pt x="161" y="217"/>
                  </a:lnTo>
                  <a:lnTo>
                    <a:pt x="149" y="217"/>
                  </a:lnTo>
                  <a:lnTo>
                    <a:pt x="138" y="215"/>
                  </a:lnTo>
                  <a:lnTo>
                    <a:pt x="138" y="215"/>
                  </a:lnTo>
                  <a:lnTo>
                    <a:pt x="115" y="212"/>
                  </a:lnTo>
                  <a:lnTo>
                    <a:pt x="95" y="209"/>
                  </a:lnTo>
                  <a:lnTo>
                    <a:pt x="76" y="204"/>
                  </a:lnTo>
                  <a:lnTo>
                    <a:pt x="58" y="198"/>
                  </a:lnTo>
                  <a:lnTo>
                    <a:pt x="41" y="192"/>
                  </a:lnTo>
                  <a:lnTo>
                    <a:pt x="27" y="184"/>
                  </a:lnTo>
                  <a:lnTo>
                    <a:pt x="13" y="177"/>
                  </a:lnTo>
                  <a:lnTo>
                    <a:pt x="0" y="168"/>
                  </a:lnTo>
                  <a:lnTo>
                    <a:pt x="0" y="168"/>
                  </a:lnTo>
                  <a:lnTo>
                    <a:pt x="14" y="171"/>
                  </a:lnTo>
                  <a:lnTo>
                    <a:pt x="30" y="174"/>
                  </a:lnTo>
                  <a:lnTo>
                    <a:pt x="45" y="177"/>
                  </a:lnTo>
                  <a:lnTo>
                    <a:pt x="59" y="179"/>
                  </a:lnTo>
                  <a:lnTo>
                    <a:pt x="75" y="179"/>
                  </a:lnTo>
                  <a:lnTo>
                    <a:pt x="90" y="179"/>
                  </a:lnTo>
                  <a:lnTo>
                    <a:pt x="105" y="179"/>
                  </a:lnTo>
                  <a:lnTo>
                    <a:pt x="120" y="177"/>
                  </a:lnTo>
                  <a:lnTo>
                    <a:pt x="134" y="174"/>
                  </a:lnTo>
                  <a:lnTo>
                    <a:pt x="149" y="171"/>
                  </a:lnTo>
                  <a:lnTo>
                    <a:pt x="164" y="168"/>
                  </a:lnTo>
                  <a:lnTo>
                    <a:pt x="178" y="163"/>
                  </a:lnTo>
                  <a:lnTo>
                    <a:pt x="192" y="157"/>
                  </a:lnTo>
                  <a:lnTo>
                    <a:pt x="206" y="152"/>
                  </a:lnTo>
                  <a:lnTo>
                    <a:pt x="219" y="144"/>
                  </a:lnTo>
                  <a:lnTo>
                    <a:pt x="232" y="137"/>
                  </a:lnTo>
                  <a:lnTo>
                    <a:pt x="232" y="137"/>
                  </a:lnTo>
                  <a:close/>
                </a:path>
              </a:pathLst>
            </a:custGeom>
            <a:solidFill>
              <a:srgbClr val="E467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" name="Freeform 1139"/>
            <p:cNvSpPr>
              <a:spLocks/>
            </p:cNvSpPr>
            <p:nvPr/>
          </p:nvSpPr>
          <p:spPr bwMode="auto">
            <a:xfrm flipH="1">
              <a:off x="9501345" y="1935885"/>
              <a:ext cx="349563" cy="143524"/>
            </a:xfrm>
            <a:custGeom>
              <a:avLst/>
              <a:gdLst>
                <a:gd name="T0" fmla="*/ 271 w 334"/>
                <a:gd name="T1" fmla="*/ 118 h 160"/>
                <a:gd name="T2" fmla="*/ 245 w 334"/>
                <a:gd name="T3" fmla="*/ 133 h 160"/>
                <a:gd name="T4" fmla="*/ 217 w 334"/>
                <a:gd name="T5" fmla="*/ 144 h 160"/>
                <a:gd name="T6" fmla="*/ 188 w 334"/>
                <a:gd name="T7" fmla="*/ 152 h 160"/>
                <a:gd name="T8" fmla="*/ 159 w 334"/>
                <a:gd name="T9" fmla="*/ 158 h 160"/>
                <a:gd name="T10" fmla="*/ 129 w 334"/>
                <a:gd name="T11" fmla="*/ 160 h 160"/>
                <a:gd name="T12" fmla="*/ 98 w 334"/>
                <a:gd name="T13" fmla="*/ 160 h 160"/>
                <a:gd name="T14" fmla="*/ 69 w 334"/>
                <a:gd name="T15" fmla="*/ 155 h 160"/>
                <a:gd name="T16" fmla="*/ 39 w 334"/>
                <a:gd name="T17" fmla="*/ 149 h 160"/>
                <a:gd name="T18" fmla="*/ 28 w 334"/>
                <a:gd name="T19" fmla="*/ 139 h 160"/>
                <a:gd name="T20" fmla="*/ 7 w 334"/>
                <a:gd name="T21" fmla="*/ 118 h 160"/>
                <a:gd name="T22" fmla="*/ 0 w 334"/>
                <a:gd name="T23" fmla="*/ 105 h 160"/>
                <a:gd name="T24" fmla="*/ 47 w 334"/>
                <a:gd name="T25" fmla="*/ 118 h 160"/>
                <a:gd name="T26" fmla="*/ 94 w 334"/>
                <a:gd name="T27" fmla="*/ 126 h 160"/>
                <a:gd name="T28" fmla="*/ 140 w 334"/>
                <a:gd name="T29" fmla="*/ 127 h 160"/>
                <a:gd name="T30" fmla="*/ 182 w 334"/>
                <a:gd name="T31" fmla="*/ 123 h 160"/>
                <a:gd name="T32" fmla="*/ 222 w 334"/>
                <a:gd name="T33" fmla="*/ 110 h 160"/>
                <a:gd name="T34" fmla="*/ 240 w 334"/>
                <a:gd name="T35" fmla="*/ 100 h 160"/>
                <a:gd name="T36" fmla="*/ 256 w 334"/>
                <a:gd name="T37" fmla="*/ 88 h 160"/>
                <a:gd name="T38" fmla="*/ 271 w 334"/>
                <a:gd name="T39" fmla="*/ 73 h 160"/>
                <a:gd name="T40" fmla="*/ 284 w 334"/>
                <a:gd name="T41" fmla="*/ 56 h 160"/>
                <a:gd name="T42" fmla="*/ 296 w 334"/>
                <a:gd name="T43" fmla="*/ 37 h 160"/>
                <a:gd name="T44" fmla="*/ 306 w 334"/>
                <a:gd name="T45" fmla="*/ 14 h 160"/>
                <a:gd name="T46" fmla="*/ 315 w 334"/>
                <a:gd name="T47" fmla="*/ 8 h 160"/>
                <a:gd name="T48" fmla="*/ 327 w 334"/>
                <a:gd name="T49" fmla="*/ 0 h 160"/>
                <a:gd name="T50" fmla="*/ 333 w 334"/>
                <a:gd name="T51" fmla="*/ 18 h 160"/>
                <a:gd name="T52" fmla="*/ 333 w 334"/>
                <a:gd name="T53" fmla="*/ 37 h 160"/>
                <a:gd name="T54" fmla="*/ 328 w 334"/>
                <a:gd name="T55" fmla="*/ 54 h 160"/>
                <a:gd name="T56" fmla="*/ 320 w 334"/>
                <a:gd name="T57" fmla="*/ 70 h 160"/>
                <a:gd name="T58" fmla="*/ 309 w 334"/>
                <a:gd name="T59" fmla="*/ 85 h 160"/>
                <a:gd name="T60" fmla="*/ 283 w 334"/>
                <a:gd name="T61" fmla="*/ 109 h 160"/>
                <a:gd name="T62" fmla="*/ 271 w 334"/>
                <a:gd name="T63" fmla="*/ 118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34" h="160">
                  <a:moveTo>
                    <a:pt x="271" y="118"/>
                  </a:moveTo>
                  <a:lnTo>
                    <a:pt x="271" y="118"/>
                  </a:lnTo>
                  <a:lnTo>
                    <a:pt x="258" y="125"/>
                  </a:lnTo>
                  <a:lnTo>
                    <a:pt x="245" y="133"/>
                  </a:lnTo>
                  <a:lnTo>
                    <a:pt x="231" y="138"/>
                  </a:lnTo>
                  <a:lnTo>
                    <a:pt x="217" y="144"/>
                  </a:lnTo>
                  <a:lnTo>
                    <a:pt x="203" y="149"/>
                  </a:lnTo>
                  <a:lnTo>
                    <a:pt x="188" y="152"/>
                  </a:lnTo>
                  <a:lnTo>
                    <a:pt x="173" y="155"/>
                  </a:lnTo>
                  <a:lnTo>
                    <a:pt x="159" y="158"/>
                  </a:lnTo>
                  <a:lnTo>
                    <a:pt x="144" y="160"/>
                  </a:lnTo>
                  <a:lnTo>
                    <a:pt x="129" y="160"/>
                  </a:lnTo>
                  <a:lnTo>
                    <a:pt x="114" y="160"/>
                  </a:lnTo>
                  <a:lnTo>
                    <a:pt x="98" y="160"/>
                  </a:lnTo>
                  <a:lnTo>
                    <a:pt x="84" y="158"/>
                  </a:lnTo>
                  <a:lnTo>
                    <a:pt x="69" y="155"/>
                  </a:lnTo>
                  <a:lnTo>
                    <a:pt x="53" y="152"/>
                  </a:lnTo>
                  <a:lnTo>
                    <a:pt x="39" y="149"/>
                  </a:lnTo>
                  <a:lnTo>
                    <a:pt x="39" y="149"/>
                  </a:lnTo>
                  <a:lnTo>
                    <a:pt x="28" y="139"/>
                  </a:lnTo>
                  <a:lnTo>
                    <a:pt x="17" y="128"/>
                  </a:lnTo>
                  <a:lnTo>
                    <a:pt x="7" y="118"/>
                  </a:lnTo>
                  <a:lnTo>
                    <a:pt x="0" y="105"/>
                  </a:lnTo>
                  <a:lnTo>
                    <a:pt x="0" y="105"/>
                  </a:lnTo>
                  <a:lnTo>
                    <a:pt x="23" y="112"/>
                  </a:lnTo>
                  <a:lnTo>
                    <a:pt x="47" y="118"/>
                  </a:lnTo>
                  <a:lnTo>
                    <a:pt x="70" y="123"/>
                  </a:lnTo>
                  <a:lnTo>
                    <a:pt x="94" y="126"/>
                  </a:lnTo>
                  <a:lnTo>
                    <a:pt x="117" y="127"/>
                  </a:lnTo>
                  <a:lnTo>
                    <a:pt x="140" y="127"/>
                  </a:lnTo>
                  <a:lnTo>
                    <a:pt x="161" y="126"/>
                  </a:lnTo>
                  <a:lnTo>
                    <a:pt x="182" y="123"/>
                  </a:lnTo>
                  <a:lnTo>
                    <a:pt x="203" y="118"/>
                  </a:lnTo>
                  <a:lnTo>
                    <a:pt x="222" y="110"/>
                  </a:lnTo>
                  <a:lnTo>
                    <a:pt x="231" y="106"/>
                  </a:lnTo>
                  <a:lnTo>
                    <a:pt x="240" y="100"/>
                  </a:lnTo>
                  <a:lnTo>
                    <a:pt x="249" y="95"/>
                  </a:lnTo>
                  <a:lnTo>
                    <a:pt x="256" y="88"/>
                  </a:lnTo>
                  <a:lnTo>
                    <a:pt x="264" y="81"/>
                  </a:lnTo>
                  <a:lnTo>
                    <a:pt x="271" y="73"/>
                  </a:lnTo>
                  <a:lnTo>
                    <a:pt x="279" y="66"/>
                  </a:lnTo>
                  <a:lnTo>
                    <a:pt x="284" y="56"/>
                  </a:lnTo>
                  <a:lnTo>
                    <a:pt x="291" y="46"/>
                  </a:lnTo>
                  <a:lnTo>
                    <a:pt x="296" y="37"/>
                  </a:lnTo>
                  <a:lnTo>
                    <a:pt x="301" y="26"/>
                  </a:lnTo>
                  <a:lnTo>
                    <a:pt x="306" y="14"/>
                  </a:lnTo>
                  <a:lnTo>
                    <a:pt x="306" y="14"/>
                  </a:lnTo>
                  <a:lnTo>
                    <a:pt x="315" y="8"/>
                  </a:lnTo>
                  <a:lnTo>
                    <a:pt x="327" y="0"/>
                  </a:lnTo>
                  <a:lnTo>
                    <a:pt x="327" y="0"/>
                  </a:lnTo>
                  <a:lnTo>
                    <a:pt x="330" y="10"/>
                  </a:lnTo>
                  <a:lnTo>
                    <a:pt x="333" y="18"/>
                  </a:lnTo>
                  <a:lnTo>
                    <a:pt x="334" y="28"/>
                  </a:lnTo>
                  <a:lnTo>
                    <a:pt x="333" y="37"/>
                  </a:lnTo>
                  <a:lnTo>
                    <a:pt x="332" y="45"/>
                  </a:lnTo>
                  <a:lnTo>
                    <a:pt x="328" y="54"/>
                  </a:lnTo>
                  <a:lnTo>
                    <a:pt x="325" y="63"/>
                  </a:lnTo>
                  <a:lnTo>
                    <a:pt x="320" y="70"/>
                  </a:lnTo>
                  <a:lnTo>
                    <a:pt x="315" y="78"/>
                  </a:lnTo>
                  <a:lnTo>
                    <a:pt x="309" y="85"/>
                  </a:lnTo>
                  <a:lnTo>
                    <a:pt x="297" y="98"/>
                  </a:lnTo>
                  <a:lnTo>
                    <a:pt x="283" y="109"/>
                  </a:lnTo>
                  <a:lnTo>
                    <a:pt x="271" y="118"/>
                  </a:lnTo>
                  <a:lnTo>
                    <a:pt x="271" y="118"/>
                  </a:lnTo>
                  <a:close/>
                </a:path>
              </a:pathLst>
            </a:custGeom>
            <a:solidFill>
              <a:srgbClr val="43B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" name="Freeform 1140"/>
            <p:cNvSpPr>
              <a:spLocks/>
            </p:cNvSpPr>
            <p:nvPr/>
          </p:nvSpPr>
          <p:spPr bwMode="auto">
            <a:xfrm flipH="1">
              <a:off x="9632431" y="1798601"/>
              <a:ext cx="343321" cy="274567"/>
            </a:xfrm>
            <a:custGeom>
              <a:avLst/>
              <a:gdLst>
                <a:gd name="T0" fmla="*/ 298 w 326"/>
                <a:gd name="T1" fmla="*/ 132 h 309"/>
                <a:gd name="T2" fmla="*/ 284 w 326"/>
                <a:gd name="T3" fmla="*/ 117 h 309"/>
                <a:gd name="T4" fmla="*/ 261 w 326"/>
                <a:gd name="T5" fmla="*/ 98 h 309"/>
                <a:gd name="T6" fmla="*/ 191 w 326"/>
                <a:gd name="T7" fmla="*/ 52 h 309"/>
                <a:gd name="T8" fmla="*/ 153 w 326"/>
                <a:gd name="T9" fmla="*/ 32 h 309"/>
                <a:gd name="T10" fmla="*/ 115 w 326"/>
                <a:gd name="T11" fmla="*/ 14 h 309"/>
                <a:gd name="T12" fmla="*/ 81 w 326"/>
                <a:gd name="T13" fmla="*/ 4 h 309"/>
                <a:gd name="T14" fmla="*/ 54 w 326"/>
                <a:gd name="T15" fmla="*/ 0 h 309"/>
                <a:gd name="T16" fmla="*/ 40 w 326"/>
                <a:gd name="T17" fmla="*/ 0 h 309"/>
                <a:gd name="T18" fmla="*/ 28 w 326"/>
                <a:gd name="T19" fmla="*/ 4 h 309"/>
                <a:gd name="T20" fmla="*/ 17 w 326"/>
                <a:gd name="T21" fmla="*/ 12 h 309"/>
                <a:gd name="T22" fmla="*/ 6 w 326"/>
                <a:gd name="T23" fmla="*/ 29 h 309"/>
                <a:gd name="T24" fmla="*/ 4 w 326"/>
                <a:gd name="T25" fmla="*/ 34 h 309"/>
                <a:gd name="T26" fmla="*/ 0 w 326"/>
                <a:gd name="T27" fmla="*/ 58 h 309"/>
                <a:gd name="T28" fmla="*/ 2 w 326"/>
                <a:gd name="T29" fmla="*/ 99 h 309"/>
                <a:gd name="T30" fmla="*/ 12 w 326"/>
                <a:gd name="T31" fmla="*/ 145 h 309"/>
                <a:gd name="T32" fmla="*/ 24 w 326"/>
                <a:gd name="T33" fmla="*/ 178 h 309"/>
                <a:gd name="T34" fmla="*/ 30 w 326"/>
                <a:gd name="T35" fmla="*/ 187 h 309"/>
                <a:gd name="T36" fmla="*/ 44 w 326"/>
                <a:gd name="T37" fmla="*/ 208 h 309"/>
                <a:gd name="T38" fmla="*/ 67 w 326"/>
                <a:gd name="T39" fmla="*/ 229 h 309"/>
                <a:gd name="T40" fmla="*/ 95 w 326"/>
                <a:gd name="T41" fmla="*/ 251 h 309"/>
                <a:gd name="T42" fmla="*/ 127 w 326"/>
                <a:gd name="T43" fmla="*/ 270 h 309"/>
                <a:gd name="T44" fmla="*/ 161 w 326"/>
                <a:gd name="T45" fmla="*/ 288 h 309"/>
                <a:gd name="T46" fmla="*/ 197 w 326"/>
                <a:gd name="T47" fmla="*/ 301 h 309"/>
                <a:gd name="T48" fmla="*/ 231 w 326"/>
                <a:gd name="T49" fmla="*/ 308 h 309"/>
                <a:gd name="T50" fmla="*/ 262 w 326"/>
                <a:gd name="T51" fmla="*/ 308 h 309"/>
                <a:gd name="T52" fmla="*/ 277 w 326"/>
                <a:gd name="T53" fmla="*/ 306 h 309"/>
                <a:gd name="T54" fmla="*/ 298 w 326"/>
                <a:gd name="T55" fmla="*/ 300 h 309"/>
                <a:gd name="T56" fmla="*/ 309 w 326"/>
                <a:gd name="T57" fmla="*/ 291 h 309"/>
                <a:gd name="T58" fmla="*/ 315 w 326"/>
                <a:gd name="T59" fmla="*/ 281 h 309"/>
                <a:gd name="T60" fmla="*/ 317 w 326"/>
                <a:gd name="T61" fmla="*/ 276 h 309"/>
                <a:gd name="T62" fmla="*/ 324 w 326"/>
                <a:gd name="T63" fmla="*/ 259 h 309"/>
                <a:gd name="T64" fmla="*/ 326 w 326"/>
                <a:gd name="T65" fmla="*/ 239 h 309"/>
                <a:gd name="T66" fmla="*/ 325 w 326"/>
                <a:gd name="T67" fmla="*/ 219 h 309"/>
                <a:gd name="T68" fmla="*/ 317 w 326"/>
                <a:gd name="T69" fmla="*/ 180 h 309"/>
                <a:gd name="T70" fmla="*/ 305 w 326"/>
                <a:gd name="T71" fmla="*/ 145 h 309"/>
                <a:gd name="T72" fmla="*/ 298 w 326"/>
                <a:gd name="T73" fmla="*/ 132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6" h="309">
                  <a:moveTo>
                    <a:pt x="298" y="132"/>
                  </a:moveTo>
                  <a:lnTo>
                    <a:pt x="298" y="132"/>
                  </a:lnTo>
                  <a:lnTo>
                    <a:pt x="293" y="126"/>
                  </a:lnTo>
                  <a:lnTo>
                    <a:pt x="284" y="117"/>
                  </a:lnTo>
                  <a:lnTo>
                    <a:pt x="274" y="107"/>
                  </a:lnTo>
                  <a:lnTo>
                    <a:pt x="261" y="98"/>
                  </a:lnTo>
                  <a:lnTo>
                    <a:pt x="228" y="75"/>
                  </a:lnTo>
                  <a:lnTo>
                    <a:pt x="191" y="52"/>
                  </a:lnTo>
                  <a:lnTo>
                    <a:pt x="172" y="41"/>
                  </a:lnTo>
                  <a:lnTo>
                    <a:pt x="153" y="32"/>
                  </a:lnTo>
                  <a:lnTo>
                    <a:pt x="134" y="23"/>
                  </a:lnTo>
                  <a:lnTo>
                    <a:pt x="115" y="14"/>
                  </a:lnTo>
                  <a:lnTo>
                    <a:pt x="98" y="8"/>
                  </a:lnTo>
                  <a:lnTo>
                    <a:pt x="81" y="4"/>
                  </a:lnTo>
                  <a:lnTo>
                    <a:pt x="67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0" y="0"/>
                  </a:lnTo>
                  <a:lnTo>
                    <a:pt x="33" y="2"/>
                  </a:lnTo>
                  <a:lnTo>
                    <a:pt x="28" y="4"/>
                  </a:lnTo>
                  <a:lnTo>
                    <a:pt x="22" y="7"/>
                  </a:lnTo>
                  <a:lnTo>
                    <a:pt x="17" y="12"/>
                  </a:lnTo>
                  <a:lnTo>
                    <a:pt x="12" y="19"/>
                  </a:lnTo>
                  <a:lnTo>
                    <a:pt x="6" y="29"/>
                  </a:lnTo>
                  <a:lnTo>
                    <a:pt x="6" y="29"/>
                  </a:lnTo>
                  <a:lnTo>
                    <a:pt x="4" y="34"/>
                  </a:lnTo>
                  <a:lnTo>
                    <a:pt x="2" y="40"/>
                  </a:lnTo>
                  <a:lnTo>
                    <a:pt x="0" y="58"/>
                  </a:lnTo>
                  <a:lnTo>
                    <a:pt x="0" y="77"/>
                  </a:lnTo>
                  <a:lnTo>
                    <a:pt x="2" y="99"/>
                  </a:lnTo>
                  <a:lnTo>
                    <a:pt x="5" y="122"/>
                  </a:lnTo>
                  <a:lnTo>
                    <a:pt x="12" y="145"/>
                  </a:lnTo>
                  <a:lnTo>
                    <a:pt x="20" y="167"/>
                  </a:lnTo>
                  <a:lnTo>
                    <a:pt x="24" y="178"/>
                  </a:lnTo>
                  <a:lnTo>
                    <a:pt x="30" y="187"/>
                  </a:lnTo>
                  <a:lnTo>
                    <a:pt x="30" y="187"/>
                  </a:lnTo>
                  <a:lnTo>
                    <a:pt x="37" y="197"/>
                  </a:lnTo>
                  <a:lnTo>
                    <a:pt x="44" y="208"/>
                  </a:lnTo>
                  <a:lnTo>
                    <a:pt x="54" y="219"/>
                  </a:lnTo>
                  <a:lnTo>
                    <a:pt x="67" y="229"/>
                  </a:lnTo>
                  <a:lnTo>
                    <a:pt x="80" y="240"/>
                  </a:lnTo>
                  <a:lnTo>
                    <a:pt x="95" y="251"/>
                  </a:lnTo>
                  <a:lnTo>
                    <a:pt x="111" y="261"/>
                  </a:lnTo>
                  <a:lnTo>
                    <a:pt x="127" y="270"/>
                  </a:lnTo>
                  <a:lnTo>
                    <a:pt x="144" y="280"/>
                  </a:lnTo>
                  <a:lnTo>
                    <a:pt x="161" y="288"/>
                  </a:lnTo>
                  <a:lnTo>
                    <a:pt x="179" y="295"/>
                  </a:lnTo>
                  <a:lnTo>
                    <a:pt x="197" y="301"/>
                  </a:lnTo>
                  <a:lnTo>
                    <a:pt x="214" y="305"/>
                  </a:lnTo>
                  <a:lnTo>
                    <a:pt x="231" y="308"/>
                  </a:lnTo>
                  <a:lnTo>
                    <a:pt x="246" y="309"/>
                  </a:lnTo>
                  <a:lnTo>
                    <a:pt x="262" y="308"/>
                  </a:lnTo>
                  <a:lnTo>
                    <a:pt x="262" y="308"/>
                  </a:lnTo>
                  <a:lnTo>
                    <a:pt x="277" y="306"/>
                  </a:lnTo>
                  <a:lnTo>
                    <a:pt x="289" y="303"/>
                  </a:lnTo>
                  <a:lnTo>
                    <a:pt x="298" y="300"/>
                  </a:lnTo>
                  <a:lnTo>
                    <a:pt x="305" y="295"/>
                  </a:lnTo>
                  <a:lnTo>
                    <a:pt x="309" y="291"/>
                  </a:lnTo>
                  <a:lnTo>
                    <a:pt x="312" y="286"/>
                  </a:lnTo>
                  <a:lnTo>
                    <a:pt x="315" y="281"/>
                  </a:lnTo>
                  <a:lnTo>
                    <a:pt x="317" y="276"/>
                  </a:lnTo>
                  <a:lnTo>
                    <a:pt x="317" y="276"/>
                  </a:lnTo>
                  <a:lnTo>
                    <a:pt x="320" y="267"/>
                  </a:lnTo>
                  <a:lnTo>
                    <a:pt x="324" y="259"/>
                  </a:lnTo>
                  <a:lnTo>
                    <a:pt x="325" y="249"/>
                  </a:lnTo>
                  <a:lnTo>
                    <a:pt x="326" y="239"/>
                  </a:lnTo>
                  <a:lnTo>
                    <a:pt x="326" y="229"/>
                  </a:lnTo>
                  <a:lnTo>
                    <a:pt x="325" y="219"/>
                  </a:lnTo>
                  <a:lnTo>
                    <a:pt x="321" y="199"/>
                  </a:lnTo>
                  <a:lnTo>
                    <a:pt x="317" y="180"/>
                  </a:lnTo>
                  <a:lnTo>
                    <a:pt x="311" y="161"/>
                  </a:lnTo>
                  <a:lnTo>
                    <a:pt x="305" y="145"/>
                  </a:lnTo>
                  <a:lnTo>
                    <a:pt x="298" y="132"/>
                  </a:lnTo>
                  <a:lnTo>
                    <a:pt x="298" y="132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" name="Freeform 1141"/>
            <p:cNvSpPr>
              <a:spLocks/>
            </p:cNvSpPr>
            <p:nvPr/>
          </p:nvSpPr>
          <p:spPr bwMode="auto">
            <a:xfrm flipH="1">
              <a:off x="9763517" y="1923405"/>
              <a:ext cx="106117" cy="249606"/>
            </a:xfrm>
            <a:custGeom>
              <a:avLst/>
              <a:gdLst>
                <a:gd name="T0" fmla="*/ 101 w 101"/>
                <a:gd name="T1" fmla="*/ 275 h 275"/>
                <a:gd name="T2" fmla="*/ 101 w 101"/>
                <a:gd name="T3" fmla="*/ 275 h 275"/>
                <a:gd name="T4" fmla="*/ 94 w 101"/>
                <a:gd name="T5" fmla="*/ 271 h 275"/>
                <a:gd name="T6" fmla="*/ 87 w 101"/>
                <a:gd name="T7" fmla="*/ 266 h 275"/>
                <a:gd name="T8" fmla="*/ 80 w 101"/>
                <a:gd name="T9" fmla="*/ 256 h 275"/>
                <a:gd name="T10" fmla="*/ 73 w 101"/>
                <a:gd name="T11" fmla="*/ 244 h 275"/>
                <a:gd name="T12" fmla="*/ 69 w 101"/>
                <a:gd name="T13" fmla="*/ 237 h 275"/>
                <a:gd name="T14" fmla="*/ 67 w 101"/>
                <a:gd name="T15" fmla="*/ 228 h 275"/>
                <a:gd name="T16" fmla="*/ 64 w 101"/>
                <a:gd name="T17" fmla="*/ 218 h 275"/>
                <a:gd name="T18" fmla="*/ 62 w 101"/>
                <a:gd name="T19" fmla="*/ 208 h 275"/>
                <a:gd name="T20" fmla="*/ 61 w 101"/>
                <a:gd name="T21" fmla="*/ 197 h 275"/>
                <a:gd name="T22" fmla="*/ 61 w 101"/>
                <a:gd name="T23" fmla="*/ 184 h 275"/>
                <a:gd name="T24" fmla="*/ 61 w 101"/>
                <a:gd name="T25" fmla="*/ 184 h 275"/>
                <a:gd name="T26" fmla="*/ 62 w 101"/>
                <a:gd name="T27" fmla="*/ 132 h 275"/>
                <a:gd name="T28" fmla="*/ 62 w 101"/>
                <a:gd name="T29" fmla="*/ 89 h 275"/>
                <a:gd name="T30" fmla="*/ 61 w 101"/>
                <a:gd name="T31" fmla="*/ 49 h 275"/>
                <a:gd name="T32" fmla="*/ 61 w 101"/>
                <a:gd name="T33" fmla="*/ 49 h 275"/>
                <a:gd name="T34" fmla="*/ 61 w 101"/>
                <a:gd name="T35" fmla="*/ 41 h 275"/>
                <a:gd name="T36" fmla="*/ 60 w 101"/>
                <a:gd name="T37" fmla="*/ 34 h 275"/>
                <a:gd name="T38" fmla="*/ 58 w 101"/>
                <a:gd name="T39" fmla="*/ 26 h 275"/>
                <a:gd name="T40" fmla="*/ 55 w 101"/>
                <a:gd name="T41" fmla="*/ 17 h 275"/>
                <a:gd name="T42" fmla="*/ 52 w 101"/>
                <a:gd name="T43" fmla="*/ 13 h 275"/>
                <a:gd name="T44" fmla="*/ 50 w 101"/>
                <a:gd name="T45" fmla="*/ 9 h 275"/>
                <a:gd name="T46" fmla="*/ 47 w 101"/>
                <a:gd name="T47" fmla="*/ 5 h 275"/>
                <a:gd name="T48" fmla="*/ 42 w 101"/>
                <a:gd name="T49" fmla="*/ 3 h 275"/>
                <a:gd name="T50" fmla="*/ 38 w 101"/>
                <a:gd name="T51" fmla="*/ 1 h 275"/>
                <a:gd name="T52" fmla="*/ 32 w 101"/>
                <a:gd name="T53" fmla="*/ 0 h 275"/>
                <a:gd name="T54" fmla="*/ 32 w 101"/>
                <a:gd name="T55" fmla="*/ 0 h 275"/>
                <a:gd name="T56" fmla="*/ 22 w 101"/>
                <a:gd name="T57" fmla="*/ 0 h 275"/>
                <a:gd name="T58" fmla="*/ 18 w 101"/>
                <a:gd name="T59" fmla="*/ 0 h 275"/>
                <a:gd name="T60" fmla="*/ 14 w 101"/>
                <a:gd name="T61" fmla="*/ 1 h 275"/>
                <a:gd name="T62" fmla="*/ 11 w 101"/>
                <a:gd name="T63" fmla="*/ 3 h 275"/>
                <a:gd name="T64" fmla="*/ 9 w 101"/>
                <a:gd name="T65" fmla="*/ 5 h 275"/>
                <a:gd name="T66" fmla="*/ 6 w 101"/>
                <a:gd name="T67" fmla="*/ 11 h 275"/>
                <a:gd name="T68" fmla="*/ 4 w 101"/>
                <a:gd name="T69" fmla="*/ 18 h 275"/>
                <a:gd name="T70" fmla="*/ 3 w 101"/>
                <a:gd name="T71" fmla="*/ 27 h 275"/>
                <a:gd name="T72" fmla="*/ 2 w 101"/>
                <a:gd name="T73" fmla="*/ 49 h 275"/>
                <a:gd name="T74" fmla="*/ 2 w 101"/>
                <a:gd name="T75" fmla="*/ 49 h 275"/>
                <a:gd name="T76" fmla="*/ 0 w 101"/>
                <a:gd name="T77" fmla="*/ 82 h 275"/>
                <a:gd name="T78" fmla="*/ 0 w 101"/>
                <a:gd name="T79" fmla="*/ 104 h 275"/>
                <a:gd name="T80" fmla="*/ 0 w 101"/>
                <a:gd name="T81" fmla="*/ 130 h 275"/>
                <a:gd name="T82" fmla="*/ 1 w 101"/>
                <a:gd name="T83" fmla="*/ 156 h 275"/>
                <a:gd name="T84" fmla="*/ 4 w 101"/>
                <a:gd name="T85" fmla="*/ 183 h 275"/>
                <a:gd name="T86" fmla="*/ 7 w 101"/>
                <a:gd name="T87" fmla="*/ 208 h 275"/>
                <a:gd name="T88" fmla="*/ 14 w 101"/>
                <a:gd name="T89" fmla="*/ 232 h 275"/>
                <a:gd name="T90" fmla="*/ 14 w 101"/>
                <a:gd name="T91" fmla="*/ 232 h 275"/>
                <a:gd name="T92" fmla="*/ 16 w 101"/>
                <a:gd name="T93" fmla="*/ 240 h 275"/>
                <a:gd name="T94" fmla="*/ 21 w 101"/>
                <a:gd name="T95" fmla="*/ 246 h 275"/>
                <a:gd name="T96" fmla="*/ 25 w 101"/>
                <a:gd name="T97" fmla="*/ 252 h 275"/>
                <a:gd name="T98" fmla="*/ 30 w 101"/>
                <a:gd name="T99" fmla="*/ 256 h 275"/>
                <a:gd name="T100" fmla="*/ 35 w 101"/>
                <a:gd name="T101" fmla="*/ 260 h 275"/>
                <a:gd name="T102" fmla="*/ 41 w 101"/>
                <a:gd name="T103" fmla="*/ 265 h 275"/>
                <a:gd name="T104" fmla="*/ 53 w 101"/>
                <a:gd name="T105" fmla="*/ 270 h 275"/>
                <a:gd name="T106" fmla="*/ 67 w 101"/>
                <a:gd name="T107" fmla="*/ 273 h 275"/>
                <a:gd name="T108" fmla="*/ 79 w 101"/>
                <a:gd name="T109" fmla="*/ 275 h 275"/>
                <a:gd name="T110" fmla="*/ 92 w 101"/>
                <a:gd name="T111" fmla="*/ 275 h 275"/>
                <a:gd name="T112" fmla="*/ 101 w 101"/>
                <a:gd name="T113" fmla="*/ 275 h 275"/>
                <a:gd name="T114" fmla="*/ 101 w 101"/>
                <a:gd name="T115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1" h="275">
                  <a:moveTo>
                    <a:pt x="101" y="275"/>
                  </a:moveTo>
                  <a:lnTo>
                    <a:pt x="101" y="275"/>
                  </a:lnTo>
                  <a:lnTo>
                    <a:pt x="94" y="271"/>
                  </a:lnTo>
                  <a:lnTo>
                    <a:pt x="87" y="266"/>
                  </a:lnTo>
                  <a:lnTo>
                    <a:pt x="80" y="256"/>
                  </a:lnTo>
                  <a:lnTo>
                    <a:pt x="73" y="244"/>
                  </a:lnTo>
                  <a:lnTo>
                    <a:pt x="69" y="237"/>
                  </a:lnTo>
                  <a:lnTo>
                    <a:pt x="67" y="228"/>
                  </a:lnTo>
                  <a:lnTo>
                    <a:pt x="64" y="218"/>
                  </a:lnTo>
                  <a:lnTo>
                    <a:pt x="62" y="208"/>
                  </a:lnTo>
                  <a:lnTo>
                    <a:pt x="61" y="197"/>
                  </a:lnTo>
                  <a:lnTo>
                    <a:pt x="61" y="184"/>
                  </a:lnTo>
                  <a:lnTo>
                    <a:pt x="61" y="184"/>
                  </a:lnTo>
                  <a:lnTo>
                    <a:pt x="62" y="132"/>
                  </a:lnTo>
                  <a:lnTo>
                    <a:pt x="62" y="89"/>
                  </a:lnTo>
                  <a:lnTo>
                    <a:pt x="61" y="49"/>
                  </a:lnTo>
                  <a:lnTo>
                    <a:pt x="61" y="49"/>
                  </a:lnTo>
                  <a:lnTo>
                    <a:pt x="61" y="41"/>
                  </a:lnTo>
                  <a:lnTo>
                    <a:pt x="60" y="34"/>
                  </a:lnTo>
                  <a:lnTo>
                    <a:pt x="58" y="26"/>
                  </a:lnTo>
                  <a:lnTo>
                    <a:pt x="55" y="17"/>
                  </a:lnTo>
                  <a:lnTo>
                    <a:pt x="52" y="13"/>
                  </a:lnTo>
                  <a:lnTo>
                    <a:pt x="50" y="9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8" y="1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4" y="1"/>
                  </a:lnTo>
                  <a:lnTo>
                    <a:pt x="11" y="3"/>
                  </a:lnTo>
                  <a:lnTo>
                    <a:pt x="9" y="5"/>
                  </a:lnTo>
                  <a:lnTo>
                    <a:pt x="6" y="11"/>
                  </a:lnTo>
                  <a:lnTo>
                    <a:pt x="4" y="18"/>
                  </a:lnTo>
                  <a:lnTo>
                    <a:pt x="3" y="27"/>
                  </a:lnTo>
                  <a:lnTo>
                    <a:pt x="2" y="49"/>
                  </a:lnTo>
                  <a:lnTo>
                    <a:pt x="2" y="49"/>
                  </a:lnTo>
                  <a:lnTo>
                    <a:pt x="0" y="82"/>
                  </a:lnTo>
                  <a:lnTo>
                    <a:pt x="0" y="104"/>
                  </a:lnTo>
                  <a:lnTo>
                    <a:pt x="0" y="130"/>
                  </a:lnTo>
                  <a:lnTo>
                    <a:pt x="1" y="156"/>
                  </a:lnTo>
                  <a:lnTo>
                    <a:pt x="4" y="183"/>
                  </a:lnTo>
                  <a:lnTo>
                    <a:pt x="7" y="208"/>
                  </a:lnTo>
                  <a:lnTo>
                    <a:pt x="14" y="232"/>
                  </a:lnTo>
                  <a:lnTo>
                    <a:pt x="14" y="232"/>
                  </a:lnTo>
                  <a:lnTo>
                    <a:pt x="16" y="240"/>
                  </a:lnTo>
                  <a:lnTo>
                    <a:pt x="21" y="246"/>
                  </a:lnTo>
                  <a:lnTo>
                    <a:pt x="25" y="252"/>
                  </a:lnTo>
                  <a:lnTo>
                    <a:pt x="30" y="256"/>
                  </a:lnTo>
                  <a:lnTo>
                    <a:pt x="35" y="260"/>
                  </a:lnTo>
                  <a:lnTo>
                    <a:pt x="41" y="265"/>
                  </a:lnTo>
                  <a:lnTo>
                    <a:pt x="53" y="270"/>
                  </a:lnTo>
                  <a:lnTo>
                    <a:pt x="67" y="273"/>
                  </a:lnTo>
                  <a:lnTo>
                    <a:pt x="79" y="275"/>
                  </a:lnTo>
                  <a:lnTo>
                    <a:pt x="92" y="275"/>
                  </a:lnTo>
                  <a:lnTo>
                    <a:pt x="101" y="275"/>
                  </a:lnTo>
                  <a:lnTo>
                    <a:pt x="101" y="275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" name="Freeform 1142"/>
            <p:cNvSpPr>
              <a:spLocks/>
            </p:cNvSpPr>
            <p:nvPr/>
          </p:nvSpPr>
          <p:spPr bwMode="auto">
            <a:xfrm flipH="1">
              <a:off x="9270383" y="1711239"/>
              <a:ext cx="399501" cy="274567"/>
            </a:xfrm>
            <a:custGeom>
              <a:avLst/>
              <a:gdLst>
                <a:gd name="T0" fmla="*/ 44 w 384"/>
                <a:gd name="T1" fmla="*/ 0 h 310"/>
                <a:gd name="T2" fmla="*/ 52 w 384"/>
                <a:gd name="T3" fmla="*/ 0 h 310"/>
                <a:gd name="T4" fmla="*/ 61 w 384"/>
                <a:gd name="T5" fmla="*/ 4 h 310"/>
                <a:gd name="T6" fmla="*/ 76 w 384"/>
                <a:gd name="T7" fmla="*/ 18 h 310"/>
                <a:gd name="T8" fmla="*/ 90 w 384"/>
                <a:gd name="T9" fmla="*/ 38 h 310"/>
                <a:gd name="T10" fmla="*/ 102 w 384"/>
                <a:gd name="T11" fmla="*/ 64 h 310"/>
                <a:gd name="T12" fmla="*/ 119 w 384"/>
                <a:gd name="T13" fmla="*/ 113 h 310"/>
                <a:gd name="T14" fmla="*/ 127 w 384"/>
                <a:gd name="T15" fmla="*/ 137 h 310"/>
                <a:gd name="T16" fmla="*/ 146 w 384"/>
                <a:gd name="T17" fmla="*/ 169 h 310"/>
                <a:gd name="T18" fmla="*/ 171 w 384"/>
                <a:gd name="T19" fmla="*/ 200 h 310"/>
                <a:gd name="T20" fmla="*/ 202 w 384"/>
                <a:gd name="T21" fmla="*/ 231 h 310"/>
                <a:gd name="T22" fmla="*/ 226 w 384"/>
                <a:gd name="T23" fmla="*/ 223 h 310"/>
                <a:gd name="T24" fmla="*/ 280 w 384"/>
                <a:gd name="T25" fmla="*/ 204 h 310"/>
                <a:gd name="T26" fmla="*/ 326 w 384"/>
                <a:gd name="T27" fmla="*/ 194 h 310"/>
                <a:gd name="T28" fmla="*/ 353 w 384"/>
                <a:gd name="T29" fmla="*/ 191 h 310"/>
                <a:gd name="T30" fmla="*/ 374 w 384"/>
                <a:gd name="T31" fmla="*/ 196 h 310"/>
                <a:gd name="T32" fmla="*/ 381 w 384"/>
                <a:gd name="T33" fmla="*/ 200 h 310"/>
                <a:gd name="T34" fmla="*/ 383 w 384"/>
                <a:gd name="T35" fmla="*/ 203 h 310"/>
                <a:gd name="T36" fmla="*/ 384 w 384"/>
                <a:gd name="T37" fmla="*/ 213 h 310"/>
                <a:gd name="T38" fmla="*/ 380 w 384"/>
                <a:gd name="T39" fmla="*/ 227 h 310"/>
                <a:gd name="T40" fmla="*/ 367 w 384"/>
                <a:gd name="T41" fmla="*/ 242 h 310"/>
                <a:gd name="T42" fmla="*/ 348 w 384"/>
                <a:gd name="T43" fmla="*/ 260 h 310"/>
                <a:gd name="T44" fmla="*/ 319 w 384"/>
                <a:gd name="T45" fmla="*/ 276 h 310"/>
                <a:gd name="T46" fmla="*/ 280 w 384"/>
                <a:gd name="T47" fmla="*/ 292 h 310"/>
                <a:gd name="T48" fmla="*/ 227 w 384"/>
                <a:gd name="T49" fmla="*/ 304 h 310"/>
                <a:gd name="T50" fmla="*/ 197 w 384"/>
                <a:gd name="T51" fmla="*/ 309 h 310"/>
                <a:gd name="T52" fmla="*/ 173 w 384"/>
                <a:gd name="T53" fmla="*/ 309 h 310"/>
                <a:gd name="T54" fmla="*/ 152 w 384"/>
                <a:gd name="T55" fmla="*/ 304 h 310"/>
                <a:gd name="T56" fmla="*/ 131 w 384"/>
                <a:gd name="T57" fmla="*/ 294 h 310"/>
                <a:gd name="T58" fmla="*/ 110 w 384"/>
                <a:gd name="T59" fmla="*/ 279 h 310"/>
                <a:gd name="T60" fmla="*/ 92 w 384"/>
                <a:gd name="T61" fmla="*/ 261 h 310"/>
                <a:gd name="T62" fmla="*/ 76 w 384"/>
                <a:gd name="T63" fmla="*/ 240 h 310"/>
                <a:gd name="T64" fmla="*/ 48 w 384"/>
                <a:gd name="T65" fmla="*/ 194 h 310"/>
                <a:gd name="T66" fmla="*/ 31 w 384"/>
                <a:gd name="T67" fmla="*/ 159 h 310"/>
                <a:gd name="T68" fmla="*/ 11 w 384"/>
                <a:gd name="T69" fmla="*/ 108 h 310"/>
                <a:gd name="T70" fmla="*/ 7 w 384"/>
                <a:gd name="T71" fmla="*/ 100 h 310"/>
                <a:gd name="T72" fmla="*/ 0 w 384"/>
                <a:gd name="T73" fmla="*/ 73 h 310"/>
                <a:gd name="T74" fmla="*/ 0 w 384"/>
                <a:gd name="T75" fmla="*/ 55 h 310"/>
                <a:gd name="T76" fmla="*/ 3 w 384"/>
                <a:gd name="T77" fmla="*/ 38 h 310"/>
                <a:gd name="T78" fmla="*/ 9 w 384"/>
                <a:gd name="T79" fmla="*/ 22 h 310"/>
                <a:gd name="T80" fmla="*/ 23 w 384"/>
                <a:gd name="T81" fmla="*/ 9 h 310"/>
                <a:gd name="T82" fmla="*/ 44 w 384"/>
                <a:gd name="T83" fmla="*/ 0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84" h="310">
                  <a:moveTo>
                    <a:pt x="44" y="0"/>
                  </a:moveTo>
                  <a:lnTo>
                    <a:pt x="44" y="0"/>
                  </a:lnTo>
                  <a:lnTo>
                    <a:pt x="49" y="0"/>
                  </a:lnTo>
                  <a:lnTo>
                    <a:pt x="52" y="0"/>
                  </a:lnTo>
                  <a:lnTo>
                    <a:pt x="57" y="1"/>
                  </a:lnTo>
                  <a:lnTo>
                    <a:pt x="61" y="4"/>
                  </a:lnTo>
                  <a:lnTo>
                    <a:pt x="69" y="9"/>
                  </a:lnTo>
                  <a:lnTo>
                    <a:pt x="76" y="18"/>
                  </a:lnTo>
                  <a:lnTo>
                    <a:pt x="83" y="27"/>
                  </a:lnTo>
                  <a:lnTo>
                    <a:pt x="90" y="38"/>
                  </a:lnTo>
                  <a:lnTo>
                    <a:pt x="96" y="51"/>
                  </a:lnTo>
                  <a:lnTo>
                    <a:pt x="102" y="64"/>
                  </a:lnTo>
                  <a:lnTo>
                    <a:pt x="111" y="90"/>
                  </a:lnTo>
                  <a:lnTo>
                    <a:pt x="119" y="113"/>
                  </a:lnTo>
                  <a:lnTo>
                    <a:pt x="127" y="137"/>
                  </a:lnTo>
                  <a:lnTo>
                    <a:pt x="127" y="137"/>
                  </a:lnTo>
                  <a:lnTo>
                    <a:pt x="135" y="154"/>
                  </a:lnTo>
                  <a:lnTo>
                    <a:pt x="146" y="169"/>
                  </a:lnTo>
                  <a:lnTo>
                    <a:pt x="159" y="185"/>
                  </a:lnTo>
                  <a:lnTo>
                    <a:pt x="171" y="200"/>
                  </a:lnTo>
                  <a:lnTo>
                    <a:pt x="192" y="223"/>
                  </a:lnTo>
                  <a:lnTo>
                    <a:pt x="202" y="231"/>
                  </a:lnTo>
                  <a:lnTo>
                    <a:pt x="202" y="231"/>
                  </a:lnTo>
                  <a:lnTo>
                    <a:pt x="226" y="223"/>
                  </a:lnTo>
                  <a:lnTo>
                    <a:pt x="251" y="214"/>
                  </a:lnTo>
                  <a:lnTo>
                    <a:pt x="280" y="204"/>
                  </a:lnTo>
                  <a:lnTo>
                    <a:pt x="311" y="197"/>
                  </a:lnTo>
                  <a:lnTo>
                    <a:pt x="326" y="194"/>
                  </a:lnTo>
                  <a:lnTo>
                    <a:pt x="340" y="193"/>
                  </a:lnTo>
                  <a:lnTo>
                    <a:pt x="353" y="191"/>
                  </a:lnTo>
                  <a:lnTo>
                    <a:pt x="364" y="193"/>
                  </a:lnTo>
                  <a:lnTo>
                    <a:pt x="374" y="196"/>
                  </a:lnTo>
                  <a:lnTo>
                    <a:pt x="377" y="198"/>
                  </a:lnTo>
                  <a:lnTo>
                    <a:pt x="381" y="200"/>
                  </a:lnTo>
                  <a:lnTo>
                    <a:pt x="381" y="200"/>
                  </a:lnTo>
                  <a:lnTo>
                    <a:pt x="383" y="203"/>
                  </a:lnTo>
                  <a:lnTo>
                    <a:pt x="384" y="208"/>
                  </a:lnTo>
                  <a:lnTo>
                    <a:pt x="384" y="213"/>
                  </a:lnTo>
                  <a:lnTo>
                    <a:pt x="382" y="220"/>
                  </a:lnTo>
                  <a:lnTo>
                    <a:pt x="380" y="227"/>
                  </a:lnTo>
                  <a:lnTo>
                    <a:pt x="374" y="235"/>
                  </a:lnTo>
                  <a:lnTo>
                    <a:pt x="367" y="242"/>
                  </a:lnTo>
                  <a:lnTo>
                    <a:pt x="359" y="251"/>
                  </a:lnTo>
                  <a:lnTo>
                    <a:pt x="348" y="260"/>
                  </a:lnTo>
                  <a:lnTo>
                    <a:pt x="335" y="268"/>
                  </a:lnTo>
                  <a:lnTo>
                    <a:pt x="319" y="276"/>
                  </a:lnTo>
                  <a:lnTo>
                    <a:pt x="301" y="284"/>
                  </a:lnTo>
                  <a:lnTo>
                    <a:pt x="280" y="292"/>
                  </a:lnTo>
                  <a:lnTo>
                    <a:pt x="255" y="298"/>
                  </a:lnTo>
                  <a:lnTo>
                    <a:pt x="227" y="304"/>
                  </a:lnTo>
                  <a:lnTo>
                    <a:pt x="197" y="309"/>
                  </a:lnTo>
                  <a:lnTo>
                    <a:pt x="197" y="309"/>
                  </a:lnTo>
                  <a:lnTo>
                    <a:pt x="186" y="310"/>
                  </a:lnTo>
                  <a:lnTo>
                    <a:pt x="173" y="309"/>
                  </a:lnTo>
                  <a:lnTo>
                    <a:pt x="162" y="307"/>
                  </a:lnTo>
                  <a:lnTo>
                    <a:pt x="152" y="304"/>
                  </a:lnTo>
                  <a:lnTo>
                    <a:pt x="141" y="299"/>
                  </a:lnTo>
                  <a:lnTo>
                    <a:pt x="131" y="294"/>
                  </a:lnTo>
                  <a:lnTo>
                    <a:pt x="120" y="287"/>
                  </a:lnTo>
                  <a:lnTo>
                    <a:pt x="110" y="279"/>
                  </a:lnTo>
                  <a:lnTo>
                    <a:pt x="101" y="270"/>
                  </a:lnTo>
                  <a:lnTo>
                    <a:pt x="92" y="261"/>
                  </a:lnTo>
                  <a:lnTo>
                    <a:pt x="85" y="251"/>
                  </a:lnTo>
                  <a:lnTo>
                    <a:pt x="76" y="240"/>
                  </a:lnTo>
                  <a:lnTo>
                    <a:pt x="61" y="217"/>
                  </a:lnTo>
                  <a:lnTo>
                    <a:pt x="48" y="194"/>
                  </a:lnTo>
                  <a:lnTo>
                    <a:pt x="48" y="194"/>
                  </a:lnTo>
                  <a:lnTo>
                    <a:pt x="31" y="159"/>
                  </a:lnTo>
                  <a:lnTo>
                    <a:pt x="17" y="129"/>
                  </a:lnTo>
                  <a:lnTo>
                    <a:pt x="11" y="108"/>
                  </a:lnTo>
                  <a:lnTo>
                    <a:pt x="7" y="100"/>
                  </a:lnTo>
                  <a:lnTo>
                    <a:pt x="7" y="100"/>
                  </a:lnTo>
                  <a:lnTo>
                    <a:pt x="4" y="87"/>
                  </a:lnTo>
                  <a:lnTo>
                    <a:pt x="0" y="73"/>
                  </a:lnTo>
                  <a:lnTo>
                    <a:pt x="0" y="64"/>
                  </a:lnTo>
                  <a:lnTo>
                    <a:pt x="0" y="55"/>
                  </a:lnTo>
                  <a:lnTo>
                    <a:pt x="0" y="47"/>
                  </a:lnTo>
                  <a:lnTo>
                    <a:pt x="3" y="38"/>
                  </a:lnTo>
                  <a:lnTo>
                    <a:pt x="5" y="31"/>
                  </a:lnTo>
                  <a:lnTo>
                    <a:pt x="9" y="22"/>
                  </a:lnTo>
                  <a:lnTo>
                    <a:pt x="15" y="15"/>
                  </a:lnTo>
                  <a:lnTo>
                    <a:pt x="23" y="9"/>
                  </a:lnTo>
                  <a:lnTo>
                    <a:pt x="32" y="4"/>
                  </a:lnTo>
                  <a:lnTo>
                    <a:pt x="44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2" name="Freeform 1143"/>
            <p:cNvSpPr>
              <a:spLocks/>
            </p:cNvSpPr>
            <p:nvPr/>
          </p:nvSpPr>
          <p:spPr bwMode="auto">
            <a:xfrm flipH="1">
              <a:off x="9151781" y="1848523"/>
              <a:ext cx="168539" cy="74882"/>
            </a:xfrm>
            <a:custGeom>
              <a:avLst/>
              <a:gdLst>
                <a:gd name="T0" fmla="*/ 22 w 161"/>
                <a:gd name="T1" fmla="*/ 35 h 82"/>
                <a:gd name="T2" fmla="*/ 22 w 161"/>
                <a:gd name="T3" fmla="*/ 35 h 82"/>
                <a:gd name="T4" fmla="*/ 34 w 161"/>
                <a:gd name="T5" fmla="*/ 28 h 82"/>
                <a:gd name="T6" fmla="*/ 48 w 161"/>
                <a:gd name="T7" fmla="*/ 20 h 82"/>
                <a:gd name="T8" fmla="*/ 65 w 161"/>
                <a:gd name="T9" fmla="*/ 11 h 82"/>
                <a:gd name="T10" fmla="*/ 84 w 161"/>
                <a:gd name="T11" fmla="*/ 5 h 82"/>
                <a:gd name="T12" fmla="*/ 94 w 161"/>
                <a:gd name="T13" fmla="*/ 2 h 82"/>
                <a:gd name="T14" fmla="*/ 105 w 161"/>
                <a:gd name="T15" fmla="*/ 1 h 82"/>
                <a:gd name="T16" fmla="*/ 115 w 161"/>
                <a:gd name="T17" fmla="*/ 0 h 82"/>
                <a:gd name="T18" fmla="*/ 125 w 161"/>
                <a:gd name="T19" fmla="*/ 1 h 82"/>
                <a:gd name="T20" fmla="*/ 135 w 161"/>
                <a:gd name="T21" fmla="*/ 3 h 82"/>
                <a:gd name="T22" fmla="*/ 144 w 161"/>
                <a:gd name="T23" fmla="*/ 6 h 82"/>
                <a:gd name="T24" fmla="*/ 144 w 161"/>
                <a:gd name="T25" fmla="*/ 6 h 82"/>
                <a:gd name="T26" fmla="*/ 152 w 161"/>
                <a:gd name="T27" fmla="*/ 10 h 82"/>
                <a:gd name="T28" fmla="*/ 158 w 161"/>
                <a:gd name="T29" fmla="*/ 16 h 82"/>
                <a:gd name="T30" fmla="*/ 161 w 161"/>
                <a:gd name="T31" fmla="*/ 21 h 82"/>
                <a:gd name="T32" fmla="*/ 161 w 161"/>
                <a:gd name="T33" fmla="*/ 27 h 82"/>
                <a:gd name="T34" fmla="*/ 160 w 161"/>
                <a:gd name="T35" fmla="*/ 33 h 82"/>
                <a:gd name="T36" fmla="*/ 157 w 161"/>
                <a:gd name="T37" fmla="*/ 38 h 82"/>
                <a:gd name="T38" fmla="*/ 151 w 161"/>
                <a:gd name="T39" fmla="*/ 44 h 82"/>
                <a:gd name="T40" fmla="*/ 144 w 161"/>
                <a:gd name="T41" fmla="*/ 50 h 82"/>
                <a:gd name="T42" fmla="*/ 135 w 161"/>
                <a:gd name="T43" fmla="*/ 56 h 82"/>
                <a:gd name="T44" fmla="*/ 125 w 161"/>
                <a:gd name="T45" fmla="*/ 61 h 82"/>
                <a:gd name="T46" fmla="*/ 113 w 161"/>
                <a:gd name="T47" fmla="*/ 65 h 82"/>
                <a:gd name="T48" fmla="*/ 99 w 161"/>
                <a:gd name="T49" fmla="*/ 70 h 82"/>
                <a:gd name="T50" fmla="*/ 85 w 161"/>
                <a:gd name="T51" fmla="*/ 74 h 82"/>
                <a:gd name="T52" fmla="*/ 68 w 161"/>
                <a:gd name="T53" fmla="*/ 77 h 82"/>
                <a:gd name="T54" fmla="*/ 51 w 161"/>
                <a:gd name="T55" fmla="*/ 79 h 82"/>
                <a:gd name="T56" fmla="*/ 33 w 161"/>
                <a:gd name="T57" fmla="*/ 81 h 82"/>
                <a:gd name="T58" fmla="*/ 33 w 161"/>
                <a:gd name="T59" fmla="*/ 81 h 82"/>
                <a:gd name="T60" fmla="*/ 22 w 161"/>
                <a:gd name="T61" fmla="*/ 82 h 82"/>
                <a:gd name="T62" fmla="*/ 13 w 161"/>
                <a:gd name="T63" fmla="*/ 81 h 82"/>
                <a:gd name="T64" fmla="*/ 7 w 161"/>
                <a:gd name="T65" fmla="*/ 78 h 82"/>
                <a:gd name="T66" fmla="*/ 3 w 161"/>
                <a:gd name="T67" fmla="*/ 76 h 82"/>
                <a:gd name="T68" fmla="*/ 1 w 161"/>
                <a:gd name="T69" fmla="*/ 73 h 82"/>
                <a:gd name="T70" fmla="*/ 0 w 161"/>
                <a:gd name="T71" fmla="*/ 69 h 82"/>
                <a:gd name="T72" fmla="*/ 1 w 161"/>
                <a:gd name="T73" fmla="*/ 64 h 82"/>
                <a:gd name="T74" fmla="*/ 2 w 161"/>
                <a:gd name="T75" fmla="*/ 60 h 82"/>
                <a:gd name="T76" fmla="*/ 7 w 161"/>
                <a:gd name="T77" fmla="*/ 51 h 82"/>
                <a:gd name="T78" fmla="*/ 14 w 161"/>
                <a:gd name="T79" fmla="*/ 43 h 82"/>
                <a:gd name="T80" fmla="*/ 22 w 161"/>
                <a:gd name="T81" fmla="*/ 35 h 82"/>
                <a:gd name="T82" fmla="*/ 22 w 161"/>
                <a:gd name="T83" fmla="*/ 35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1" h="82">
                  <a:moveTo>
                    <a:pt x="22" y="35"/>
                  </a:moveTo>
                  <a:lnTo>
                    <a:pt x="22" y="35"/>
                  </a:lnTo>
                  <a:lnTo>
                    <a:pt x="34" y="28"/>
                  </a:lnTo>
                  <a:lnTo>
                    <a:pt x="48" y="20"/>
                  </a:lnTo>
                  <a:lnTo>
                    <a:pt x="65" y="11"/>
                  </a:lnTo>
                  <a:lnTo>
                    <a:pt x="84" y="5"/>
                  </a:lnTo>
                  <a:lnTo>
                    <a:pt x="94" y="2"/>
                  </a:lnTo>
                  <a:lnTo>
                    <a:pt x="105" y="1"/>
                  </a:lnTo>
                  <a:lnTo>
                    <a:pt x="115" y="0"/>
                  </a:lnTo>
                  <a:lnTo>
                    <a:pt x="125" y="1"/>
                  </a:lnTo>
                  <a:lnTo>
                    <a:pt x="135" y="3"/>
                  </a:lnTo>
                  <a:lnTo>
                    <a:pt x="144" y="6"/>
                  </a:lnTo>
                  <a:lnTo>
                    <a:pt x="144" y="6"/>
                  </a:lnTo>
                  <a:lnTo>
                    <a:pt x="152" y="10"/>
                  </a:lnTo>
                  <a:lnTo>
                    <a:pt x="158" y="16"/>
                  </a:lnTo>
                  <a:lnTo>
                    <a:pt x="161" y="21"/>
                  </a:lnTo>
                  <a:lnTo>
                    <a:pt x="161" y="27"/>
                  </a:lnTo>
                  <a:lnTo>
                    <a:pt x="160" y="33"/>
                  </a:lnTo>
                  <a:lnTo>
                    <a:pt x="157" y="38"/>
                  </a:lnTo>
                  <a:lnTo>
                    <a:pt x="151" y="44"/>
                  </a:lnTo>
                  <a:lnTo>
                    <a:pt x="144" y="50"/>
                  </a:lnTo>
                  <a:lnTo>
                    <a:pt x="135" y="56"/>
                  </a:lnTo>
                  <a:lnTo>
                    <a:pt x="125" y="61"/>
                  </a:lnTo>
                  <a:lnTo>
                    <a:pt x="113" y="65"/>
                  </a:lnTo>
                  <a:lnTo>
                    <a:pt x="99" y="70"/>
                  </a:lnTo>
                  <a:lnTo>
                    <a:pt x="85" y="74"/>
                  </a:lnTo>
                  <a:lnTo>
                    <a:pt x="68" y="77"/>
                  </a:lnTo>
                  <a:lnTo>
                    <a:pt x="51" y="79"/>
                  </a:lnTo>
                  <a:lnTo>
                    <a:pt x="33" y="81"/>
                  </a:lnTo>
                  <a:lnTo>
                    <a:pt x="33" y="81"/>
                  </a:lnTo>
                  <a:lnTo>
                    <a:pt x="22" y="82"/>
                  </a:lnTo>
                  <a:lnTo>
                    <a:pt x="13" y="81"/>
                  </a:lnTo>
                  <a:lnTo>
                    <a:pt x="7" y="78"/>
                  </a:lnTo>
                  <a:lnTo>
                    <a:pt x="3" y="76"/>
                  </a:lnTo>
                  <a:lnTo>
                    <a:pt x="1" y="73"/>
                  </a:lnTo>
                  <a:lnTo>
                    <a:pt x="0" y="69"/>
                  </a:lnTo>
                  <a:lnTo>
                    <a:pt x="1" y="64"/>
                  </a:lnTo>
                  <a:lnTo>
                    <a:pt x="2" y="60"/>
                  </a:lnTo>
                  <a:lnTo>
                    <a:pt x="7" y="51"/>
                  </a:lnTo>
                  <a:lnTo>
                    <a:pt x="14" y="43"/>
                  </a:lnTo>
                  <a:lnTo>
                    <a:pt x="22" y="35"/>
                  </a:lnTo>
                  <a:lnTo>
                    <a:pt x="22" y="35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" name="Freeform 1144"/>
            <p:cNvSpPr>
              <a:spLocks/>
            </p:cNvSpPr>
            <p:nvPr/>
          </p:nvSpPr>
          <p:spPr bwMode="auto">
            <a:xfrm flipH="1">
              <a:off x="9588735" y="1455393"/>
              <a:ext cx="237204" cy="249606"/>
            </a:xfrm>
            <a:custGeom>
              <a:avLst/>
              <a:gdLst>
                <a:gd name="T0" fmla="*/ 18 w 227"/>
                <a:gd name="T1" fmla="*/ 222 h 283"/>
                <a:gd name="T2" fmla="*/ 10 w 227"/>
                <a:gd name="T3" fmla="*/ 201 h 283"/>
                <a:gd name="T4" fmla="*/ 2 w 227"/>
                <a:gd name="T5" fmla="*/ 164 h 283"/>
                <a:gd name="T6" fmla="*/ 0 w 227"/>
                <a:gd name="T7" fmla="*/ 133 h 283"/>
                <a:gd name="T8" fmla="*/ 2 w 227"/>
                <a:gd name="T9" fmla="*/ 99 h 283"/>
                <a:gd name="T10" fmla="*/ 13 w 227"/>
                <a:gd name="T11" fmla="*/ 66 h 283"/>
                <a:gd name="T12" fmla="*/ 22 w 227"/>
                <a:gd name="T13" fmla="*/ 50 h 283"/>
                <a:gd name="T14" fmla="*/ 33 w 227"/>
                <a:gd name="T15" fmla="*/ 34 h 283"/>
                <a:gd name="T16" fmla="*/ 49 w 227"/>
                <a:gd name="T17" fmla="*/ 20 h 283"/>
                <a:gd name="T18" fmla="*/ 57 w 227"/>
                <a:gd name="T19" fmla="*/ 14 h 283"/>
                <a:gd name="T20" fmla="*/ 75 w 227"/>
                <a:gd name="T21" fmla="*/ 4 h 283"/>
                <a:gd name="T22" fmla="*/ 94 w 227"/>
                <a:gd name="T23" fmla="*/ 0 h 283"/>
                <a:gd name="T24" fmla="*/ 113 w 227"/>
                <a:gd name="T25" fmla="*/ 0 h 283"/>
                <a:gd name="T26" fmla="*/ 132 w 227"/>
                <a:gd name="T27" fmla="*/ 4 h 283"/>
                <a:gd name="T28" fmla="*/ 151 w 227"/>
                <a:gd name="T29" fmla="*/ 12 h 283"/>
                <a:gd name="T30" fmla="*/ 168 w 227"/>
                <a:gd name="T31" fmla="*/ 24 h 283"/>
                <a:gd name="T32" fmla="*/ 185 w 227"/>
                <a:gd name="T33" fmla="*/ 38 h 283"/>
                <a:gd name="T34" fmla="*/ 198 w 227"/>
                <a:gd name="T35" fmla="*/ 54 h 283"/>
                <a:gd name="T36" fmla="*/ 211 w 227"/>
                <a:gd name="T37" fmla="*/ 73 h 283"/>
                <a:gd name="T38" fmla="*/ 220 w 227"/>
                <a:gd name="T39" fmla="*/ 96 h 283"/>
                <a:gd name="T40" fmla="*/ 225 w 227"/>
                <a:gd name="T41" fmla="*/ 119 h 283"/>
                <a:gd name="T42" fmla="*/ 227 w 227"/>
                <a:gd name="T43" fmla="*/ 145 h 283"/>
                <a:gd name="T44" fmla="*/ 225 w 227"/>
                <a:gd name="T45" fmla="*/ 171 h 283"/>
                <a:gd name="T46" fmla="*/ 217 w 227"/>
                <a:gd name="T47" fmla="*/ 198 h 283"/>
                <a:gd name="T48" fmla="*/ 205 w 227"/>
                <a:gd name="T49" fmla="*/ 226 h 283"/>
                <a:gd name="T50" fmla="*/ 197 w 227"/>
                <a:gd name="T51" fmla="*/ 241 h 283"/>
                <a:gd name="T52" fmla="*/ 187 w 227"/>
                <a:gd name="T53" fmla="*/ 254 h 283"/>
                <a:gd name="T54" fmla="*/ 176 w 227"/>
                <a:gd name="T55" fmla="*/ 263 h 283"/>
                <a:gd name="T56" fmla="*/ 151 w 227"/>
                <a:gd name="T57" fmla="*/ 277 h 283"/>
                <a:gd name="T58" fmla="*/ 123 w 227"/>
                <a:gd name="T59" fmla="*/ 283 h 283"/>
                <a:gd name="T60" fmla="*/ 95 w 227"/>
                <a:gd name="T61" fmla="*/ 281 h 283"/>
                <a:gd name="T62" fmla="*/ 68 w 227"/>
                <a:gd name="T63" fmla="*/ 272 h 283"/>
                <a:gd name="T64" fmla="*/ 46 w 227"/>
                <a:gd name="T65" fmla="*/ 259 h 283"/>
                <a:gd name="T66" fmla="*/ 28 w 227"/>
                <a:gd name="T67" fmla="*/ 242 h 283"/>
                <a:gd name="T68" fmla="*/ 18 w 227"/>
                <a:gd name="T69" fmla="*/ 222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7" h="283">
                  <a:moveTo>
                    <a:pt x="18" y="222"/>
                  </a:moveTo>
                  <a:lnTo>
                    <a:pt x="18" y="222"/>
                  </a:lnTo>
                  <a:lnTo>
                    <a:pt x="15" y="217"/>
                  </a:lnTo>
                  <a:lnTo>
                    <a:pt x="10" y="201"/>
                  </a:lnTo>
                  <a:lnTo>
                    <a:pt x="4" y="178"/>
                  </a:lnTo>
                  <a:lnTo>
                    <a:pt x="2" y="164"/>
                  </a:lnTo>
                  <a:lnTo>
                    <a:pt x="0" y="149"/>
                  </a:lnTo>
                  <a:lnTo>
                    <a:pt x="0" y="133"/>
                  </a:lnTo>
                  <a:lnTo>
                    <a:pt x="0" y="117"/>
                  </a:lnTo>
                  <a:lnTo>
                    <a:pt x="2" y="99"/>
                  </a:lnTo>
                  <a:lnTo>
                    <a:pt x="6" y="83"/>
                  </a:lnTo>
                  <a:lnTo>
                    <a:pt x="13" y="66"/>
                  </a:lnTo>
                  <a:lnTo>
                    <a:pt x="18" y="58"/>
                  </a:lnTo>
                  <a:lnTo>
                    <a:pt x="22" y="50"/>
                  </a:lnTo>
                  <a:lnTo>
                    <a:pt x="28" y="42"/>
                  </a:lnTo>
                  <a:lnTo>
                    <a:pt x="33" y="34"/>
                  </a:lnTo>
                  <a:lnTo>
                    <a:pt x="41" y="27"/>
                  </a:lnTo>
                  <a:lnTo>
                    <a:pt x="49" y="20"/>
                  </a:lnTo>
                  <a:lnTo>
                    <a:pt x="49" y="20"/>
                  </a:lnTo>
                  <a:lnTo>
                    <a:pt x="57" y="14"/>
                  </a:lnTo>
                  <a:lnTo>
                    <a:pt x="66" y="9"/>
                  </a:lnTo>
                  <a:lnTo>
                    <a:pt x="75" y="4"/>
                  </a:lnTo>
                  <a:lnTo>
                    <a:pt x="85" y="2"/>
                  </a:lnTo>
                  <a:lnTo>
                    <a:pt x="94" y="0"/>
                  </a:lnTo>
                  <a:lnTo>
                    <a:pt x="104" y="0"/>
                  </a:lnTo>
                  <a:lnTo>
                    <a:pt x="113" y="0"/>
                  </a:lnTo>
                  <a:lnTo>
                    <a:pt x="123" y="2"/>
                  </a:lnTo>
                  <a:lnTo>
                    <a:pt x="132" y="4"/>
                  </a:lnTo>
                  <a:lnTo>
                    <a:pt x="141" y="7"/>
                  </a:lnTo>
                  <a:lnTo>
                    <a:pt x="151" y="12"/>
                  </a:lnTo>
                  <a:lnTo>
                    <a:pt x="160" y="17"/>
                  </a:lnTo>
                  <a:lnTo>
                    <a:pt x="168" y="24"/>
                  </a:lnTo>
                  <a:lnTo>
                    <a:pt x="177" y="30"/>
                  </a:lnTo>
                  <a:lnTo>
                    <a:pt x="185" y="38"/>
                  </a:lnTo>
                  <a:lnTo>
                    <a:pt x="192" y="45"/>
                  </a:lnTo>
                  <a:lnTo>
                    <a:pt x="198" y="54"/>
                  </a:lnTo>
                  <a:lnTo>
                    <a:pt x="205" y="64"/>
                  </a:lnTo>
                  <a:lnTo>
                    <a:pt x="211" y="73"/>
                  </a:lnTo>
                  <a:lnTo>
                    <a:pt x="215" y="84"/>
                  </a:lnTo>
                  <a:lnTo>
                    <a:pt x="220" y="96"/>
                  </a:lnTo>
                  <a:lnTo>
                    <a:pt x="223" y="107"/>
                  </a:lnTo>
                  <a:lnTo>
                    <a:pt x="225" y="119"/>
                  </a:lnTo>
                  <a:lnTo>
                    <a:pt x="226" y="132"/>
                  </a:lnTo>
                  <a:lnTo>
                    <a:pt x="227" y="145"/>
                  </a:lnTo>
                  <a:lnTo>
                    <a:pt x="226" y="158"/>
                  </a:lnTo>
                  <a:lnTo>
                    <a:pt x="225" y="171"/>
                  </a:lnTo>
                  <a:lnTo>
                    <a:pt x="222" y="185"/>
                  </a:lnTo>
                  <a:lnTo>
                    <a:pt x="217" y="198"/>
                  </a:lnTo>
                  <a:lnTo>
                    <a:pt x="212" y="212"/>
                  </a:lnTo>
                  <a:lnTo>
                    <a:pt x="205" y="226"/>
                  </a:lnTo>
                  <a:lnTo>
                    <a:pt x="197" y="241"/>
                  </a:lnTo>
                  <a:lnTo>
                    <a:pt x="197" y="241"/>
                  </a:lnTo>
                  <a:lnTo>
                    <a:pt x="193" y="247"/>
                  </a:lnTo>
                  <a:lnTo>
                    <a:pt x="187" y="254"/>
                  </a:lnTo>
                  <a:lnTo>
                    <a:pt x="181" y="259"/>
                  </a:lnTo>
                  <a:lnTo>
                    <a:pt x="176" y="263"/>
                  </a:lnTo>
                  <a:lnTo>
                    <a:pt x="164" y="272"/>
                  </a:lnTo>
                  <a:lnTo>
                    <a:pt x="151" y="277"/>
                  </a:lnTo>
                  <a:lnTo>
                    <a:pt x="138" y="281"/>
                  </a:lnTo>
                  <a:lnTo>
                    <a:pt x="123" y="283"/>
                  </a:lnTo>
                  <a:lnTo>
                    <a:pt x="109" y="283"/>
                  </a:lnTo>
                  <a:lnTo>
                    <a:pt x="95" y="281"/>
                  </a:lnTo>
                  <a:lnTo>
                    <a:pt x="82" y="276"/>
                  </a:lnTo>
                  <a:lnTo>
                    <a:pt x="68" y="272"/>
                  </a:lnTo>
                  <a:lnTo>
                    <a:pt x="57" y="266"/>
                  </a:lnTo>
                  <a:lnTo>
                    <a:pt x="46" y="259"/>
                  </a:lnTo>
                  <a:lnTo>
                    <a:pt x="36" y="250"/>
                  </a:lnTo>
                  <a:lnTo>
                    <a:pt x="28" y="242"/>
                  </a:lnTo>
                  <a:lnTo>
                    <a:pt x="22" y="232"/>
                  </a:lnTo>
                  <a:lnTo>
                    <a:pt x="18" y="222"/>
                  </a:lnTo>
                  <a:lnTo>
                    <a:pt x="18" y="222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" name="Freeform 1145"/>
            <p:cNvSpPr>
              <a:spLocks/>
            </p:cNvSpPr>
            <p:nvPr/>
          </p:nvSpPr>
          <p:spPr bwMode="auto">
            <a:xfrm flipH="1">
              <a:off x="9557524" y="1442912"/>
              <a:ext cx="324595" cy="299528"/>
            </a:xfrm>
            <a:custGeom>
              <a:avLst/>
              <a:gdLst>
                <a:gd name="T0" fmla="*/ 210 w 309"/>
                <a:gd name="T1" fmla="*/ 152 h 335"/>
                <a:gd name="T2" fmla="*/ 208 w 309"/>
                <a:gd name="T3" fmla="*/ 191 h 335"/>
                <a:gd name="T4" fmla="*/ 211 w 309"/>
                <a:gd name="T5" fmla="*/ 226 h 335"/>
                <a:gd name="T6" fmla="*/ 217 w 309"/>
                <a:gd name="T7" fmla="*/ 248 h 335"/>
                <a:gd name="T8" fmla="*/ 228 w 309"/>
                <a:gd name="T9" fmla="*/ 267 h 335"/>
                <a:gd name="T10" fmla="*/ 239 w 309"/>
                <a:gd name="T11" fmla="*/ 277 h 335"/>
                <a:gd name="T12" fmla="*/ 248 w 309"/>
                <a:gd name="T13" fmla="*/ 281 h 335"/>
                <a:gd name="T14" fmla="*/ 254 w 309"/>
                <a:gd name="T15" fmla="*/ 282 h 335"/>
                <a:gd name="T16" fmla="*/ 234 w 309"/>
                <a:gd name="T17" fmla="*/ 296 h 335"/>
                <a:gd name="T18" fmla="*/ 202 w 309"/>
                <a:gd name="T19" fmla="*/ 313 h 335"/>
                <a:gd name="T20" fmla="*/ 171 w 309"/>
                <a:gd name="T21" fmla="*/ 326 h 335"/>
                <a:gd name="T22" fmla="*/ 147 w 309"/>
                <a:gd name="T23" fmla="*/ 332 h 335"/>
                <a:gd name="T24" fmla="*/ 135 w 309"/>
                <a:gd name="T25" fmla="*/ 334 h 335"/>
                <a:gd name="T26" fmla="*/ 101 w 309"/>
                <a:gd name="T27" fmla="*/ 335 h 335"/>
                <a:gd name="T28" fmla="*/ 73 w 309"/>
                <a:gd name="T29" fmla="*/ 328 h 335"/>
                <a:gd name="T30" fmla="*/ 50 w 309"/>
                <a:gd name="T31" fmla="*/ 319 h 335"/>
                <a:gd name="T32" fmla="*/ 32 w 309"/>
                <a:gd name="T33" fmla="*/ 306 h 335"/>
                <a:gd name="T34" fmla="*/ 17 w 309"/>
                <a:gd name="T35" fmla="*/ 293 h 335"/>
                <a:gd name="T36" fmla="*/ 2 w 309"/>
                <a:gd name="T37" fmla="*/ 273 h 335"/>
                <a:gd name="T38" fmla="*/ 0 w 309"/>
                <a:gd name="T39" fmla="*/ 270 h 335"/>
                <a:gd name="T40" fmla="*/ 13 w 309"/>
                <a:gd name="T41" fmla="*/ 260 h 335"/>
                <a:gd name="T42" fmla="*/ 25 w 309"/>
                <a:gd name="T43" fmla="*/ 243 h 335"/>
                <a:gd name="T44" fmla="*/ 29 w 309"/>
                <a:gd name="T45" fmla="*/ 230 h 335"/>
                <a:gd name="T46" fmla="*/ 32 w 309"/>
                <a:gd name="T47" fmla="*/ 215 h 335"/>
                <a:gd name="T48" fmla="*/ 31 w 309"/>
                <a:gd name="T49" fmla="*/ 198 h 335"/>
                <a:gd name="T50" fmla="*/ 27 w 309"/>
                <a:gd name="T51" fmla="*/ 176 h 335"/>
                <a:gd name="T52" fmla="*/ 26 w 309"/>
                <a:gd name="T53" fmla="*/ 135 h 335"/>
                <a:gd name="T54" fmla="*/ 29 w 309"/>
                <a:gd name="T55" fmla="*/ 105 h 335"/>
                <a:gd name="T56" fmla="*/ 37 w 309"/>
                <a:gd name="T57" fmla="*/ 76 h 335"/>
                <a:gd name="T58" fmla="*/ 52 w 309"/>
                <a:gd name="T59" fmla="*/ 49 h 335"/>
                <a:gd name="T60" fmla="*/ 68 w 309"/>
                <a:gd name="T61" fmla="*/ 31 h 335"/>
                <a:gd name="T62" fmla="*/ 81 w 309"/>
                <a:gd name="T63" fmla="*/ 23 h 335"/>
                <a:gd name="T64" fmla="*/ 97 w 309"/>
                <a:gd name="T65" fmla="*/ 15 h 335"/>
                <a:gd name="T66" fmla="*/ 115 w 309"/>
                <a:gd name="T67" fmla="*/ 10 h 335"/>
                <a:gd name="T68" fmla="*/ 124 w 309"/>
                <a:gd name="T69" fmla="*/ 9 h 335"/>
                <a:gd name="T70" fmla="*/ 140 w 309"/>
                <a:gd name="T71" fmla="*/ 4 h 335"/>
                <a:gd name="T72" fmla="*/ 169 w 309"/>
                <a:gd name="T73" fmla="*/ 0 h 335"/>
                <a:gd name="T74" fmla="*/ 192 w 309"/>
                <a:gd name="T75" fmla="*/ 1 h 335"/>
                <a:gd name="T76" fmla="*/ 217 w 309"/>
                <a:gd name="T77" fmla="*/ 6 h 335"/>
                <a:gd name="T78" fmla="*/ 243 w 309"/>
                <a:gd name="T79" fmla="*/ 16 h 335"/>
                <a:gd name="T80" fmla="*/ 267 w 309"/>
                <a:gd name="T81" fmla="*/ 35 h 335"/>
                <a:gd name="T82" fmla="*/ 278 w 309"/>
                <a:gd name="T83" fmla="*/ 47 h 335"/>
                <a:gd name="T84" fmla="*/ 293 w 309"/>
                <a:gd name="T85" fmla="*/ 69 h 335"/>
                <a:gd name="T86" fmla="*/ 302 w 309"/>
                <a:gd name="T87" fmla="*/ 90 h 335"/>
                <a:gd name="T88" fmla="*/ 306 w 309"/>
                <a:gd name="T89" fmla="*/ 108 h 335"/>
                <a:gd name="T90" fmla="*/ 309 w 309"/>
                <a:gd name="T91" fmla="*/ 137 h 335"/>
                <a:gd name="T92" fmla="*/ 304 w 309"/>
                <a:gd name="T93" fmla="*/ 157 h 335"/>
                <a:gd name="T94" fmla="*/ 296 w 309"/>
                <a:gd name="T95" fmla="*/ 160 h 335"/>
                <a:gd name="T96" fmla="*/ 277 w 309"/>
                <a:gd name="T97" fmla="*/ 164 h 335"/>
                <a:gd name="T98" fmla="*/ 256 w 309"/>
                <a:gd name="T99" fmla="*/ 165 h 335"/>
                <a:gd name="T100" fmla="*/ 239 w 309"/>
                <a:gd name="T101" fmla="*/ 163 h 335"/>
                <a:gd name="T102" fmla="*/ 220 w 309"/>
                <a:gd name="T103" fmla="*/ 157 h 335"/>
                <a:gd name="T104" fmla="*/ 210 w 309"/>
                <a:gd name="T105" fmla="*/ 152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09" h="335">
                  <a:moveTo>
                    <a:pt x="210" y="152"/>
                  </a:moveTo>
                  <a:lnTo>
                    <a:pt x="210" y="152"/>
                  </a:lnTo>
                  <a:lnTo>
                    <a:pt x="209" y="172"/>
                  </a:lnTo>
                  <a:lnTo>
                    <a:pt x="208" y="191"/>
                  </a:lnTo>
                  <a:lnTo>
                    <a:pt x="210" y="214"/>
                  </a:lnTo>
                  <a:lnTo>
                    <a:pt x="211" y="226"/>
                  </a:lnTo>
                  <a:lnTo>
                    <a:pt x="213" y="238"/>
                  </a:lnTo>
                  <a:lnTo>
                    <a:pt x="217" y="248"/>
                  </a:lnTo>
                  <a:lnTo>
                    <a:pt x="221" y="258"/>
                  </a:lnTo>
                  <a:lnTo>
                    <a:pt x="228" y="267"/>
                  </a:lnTo>
                  <a:lnTo>
                    <a:pt x="235" y="274"/>
                  </a:lnTo>
                  <a:lnTo>
                    <a:pt x="239" y="277"/>
                  </a:lnTo>
                  <a:lnTo>
                    <a:pt x="244" y="279"/>
                  </a:lnTo>
                  <a:lnTo>
                    <a:pt x="248" y="281"/>
                  </a:lnTo>
                  <a:lnTo>
                    <a:pt x="254" y="282"/>
                  </a:lnTo>
                  <a:lnTo>
                    <a:pt x="254" y="282"/>
                  </a:lnTo>
                  <a:lnTo>
                    <a:pt x="245" y="288"/>
                  </a:lnTo>
                  <a:lnTo>
                    <a:pt x="234" y="296"/>
                  </a:lnTo>
                  <a:lnTo>
                    <a:pt x="220" y="305"/>
                  </a:lnTo>
                  <a:lnTo>
                    <a:pt x="202" y="313"/>
                  </a:lnTo>
                  <a:lnTo>
                    <a:pt x="182" y="322"/>
                  </a:lnTo>
                  <a:lnTo>
                    <a:pt x="171" y="326"/>
                  </a:lnTo>
                  <a:lnTo>
                    <a:pt x="160" y="329"/>
                  </a:lnTo>
                  <a:lnTo>
                    <a:pt x="147" y="332"/>
                  </a:lnTo>
                  <a:lnTo>
                    <a:pt x="135" y="334"/>
                  </a:lnTo>
                  <a:lnTo>
                    <a:pt x="135" y="334"/>
                  </a:lnTo>
                  <a:lnTo>
                    <a:pt x="118" y="335"/>
                  </a:lnTo>
                  <a:lnTo>
                    <a:pt x="101" y="335"/>
                  </a:lnTo>
                  <a:lnTo>
                    <a:pt x="87" y="333"/>
                  </a:lnTo>
                  <a:lnTo>
                    <a:pt x="73" y="328"/>
                  </a:lnTo>
                  <a:lnTo>
                    <a:pt x="61" y="324"/>
                  </a:lnTo>
                  <a:lnTo>
                    <a:pt x="50" y="319"/>
                  </a:lnTo>
                  <a:lnTo>
                    <a:pt x="40" y="312"/>
                  </a:lnTo>
                  <a:lnTo>
                    <a:pt x="32" y="306"/>
                  </a:lnTo>
                  <a:lnTo>
                    <a:pt x="24" y="299"/>
                  </a:lnTo>
                  <a:lnTo>
                    <a:pt x="17" y="293"/>
                  </a:lnTo>
                  <a:lnTo>
                    <a:pt x="8" y="282"/>
                  </a:lnTo>
                  <a:lnTo>
                    <a:pt x="2" y="273"/>
                  </a:lnTo>
                  <a:lnTo>
                    <a:pt x="0" y="270"/>
                  </a:lnTo>
                  <a:lnTo>
                    <a:pt x="0" y="270"/>
                  </a:lnTo>
                  <a:lnTo>
                    <a:pt x="6" y="266"/>
                  </a:lnTo>
                  <a:lnTo>
                    <a:pt x="13" y="260"/>
                  </a:lnTo>
                  <a:lnTo>
                    <a:pt x="18" y="253"/>
                  </a:lnTo>
                  <a:lnTo>
                    <a:pt x="25" y="243"/>
                  </a:lnTo>
                  <a:lnTo>
                    <a:pt x="27" y="237"/>
                  </a:lnTo>
                  <a:lnTo>
                    <a:pt x="29" y="230"/>
                  </a:lnTo>
                  <a:lnTo>
                    <a:pt x="31" y="224"/>
                  </a:lnTo>
                  <a:lnTo>
                    <a:pt x="32" y="215"/>
                  </a:lnTo>
                  <a:lnTo>
                    <a:pt x="32" y="207"/>
                  </a:lnTo>
                  <a:lnTo>
                    <a:pt x="31" y="198"/>
                  </a:lnTo>
                  <a:lnTo>
                    <a:pt x="31" y="198"/>
                  </a:lnTo>
                  <a:lnTo>
                    <a:pt x="27" y="176"/>
                  </a:lnTo>
                  <a:lnTo>
                    <a:pt x="26" y="149"/>
                  </a:lnTo>
                  <a:lnTo>
                    <a:pt x="26" y="135"/>
                  </a:lnTo>
                  <a:lnTo>
                    <a:pt x="27" y="120"/>
                  </a:lnTo>
                  <a:lnTo>
                    <a:pt x="29" y="105"/>
                  </a:lnTo>
                  <a:lnTo>
                    <a:pt x="33" y="90"/>
                  </a:lnTo>
                  <a:lnTo>
                    <a:pt x="37" y="76"/>
                  </a:lnTo>
                  <a:lnTo>
                    <a:pt x="44" y="62"/>
                  </a:lnTo>
                  <a:lnTo>
                    <a:pt x="52" y="49"/>
                  </a:lnTo>
                  <a:lnTo>
                    <a:pt x="62" y="37"/>
                  </a:lnTo>
                  <a:lnTo>
                    <a:pt x="68" y="31"/>
                  </a:lnTo>
                  <a:lnTo>
                    <a:pt x="74" y="27"/>
                  </a:lnTo>
                  <a:lnTo>
                    <a:pt x="81" y="23"/>
                  </a:lnTo>
                  <a:lnTo>
                    <a:pt x="88" y="18"/>
                  </a:lnTo>
                  <a:lnTo>
                    <a:pt x="97" y="15"/>
                  </a:lnTo>
                  <a:lnTo>
                    <a:pt x="105" y="12"/>
                  </a:lnTo>
                  <a:lnTo>
                    <a:pt x="115" y="10"/>
                  </a:lnTo>
                  <a:lnTo>
                    <a:pt x="124" y="9"/>
                  </a:lnTo>
                  <a:lnTo>
                    <a:pt x="124" y="9"/>
                  </a:lnTo>
                  <a:lnTo>
                    <a:pt x="128" y="8"/>
                  </a:lnTo>
                  <a:lnTo>
                    <a:pt x="140" y="4"/>
                  </a:lnTo>
                  <a:lnTo>
                    <a:pt x="158" y="1"/>
                  </a:lnTo>
                  <a:lnTo>
                    <a:pt x="169" y="0"/>
                  </a:lnTo>
                  <a:lnTo>
                    <a:pt x="180" y="0"/>
                  </a:lnTo>
                  <a:lnTo>
                    <a:pt x="192" y="1"/>
                  </a:lnTo>
                  <a:lnTo>
                    <a:pt x="204" y="2"/>
                  </a:lnTo>
                  <a:lnTo>
                    <a:pt x="217" y="6"/>
                  </a:lnTo>
                  <a:lnTo>
                    <a:pt x="230" y="10"/>
                  </a:lnTo>
                  <a:lnTo>
                    <a:pt x="243" y="16"/>
                  </a:lnTo>
                  <a:lnTo>
                    <a:pt x="255" y="24"/>
                  </a:lnTo>
                  <a:lnTo>
                    <a:pt x="267" y="35"/>
                  </a:lnTo>
                  <a:lnTo>
                    <a:pt x="278" y="47"/>
                  </a:lnTo>
                  <a:lnTo>
                    <a:pt x="278" y="47"/>
                  </a:lnTo>
                  <a:lnTo>
                    <a:pt x="286" y="58"/>
                  </a:lnTo>
                  <a:lnTo>
                    <a:pt x="293" y="69"/>
                  </a:lnTo>
                  <a:lnTo>
                    <a:pt x="298" y="79"/>
                  </a:lnTo>
                  <a:lnTo>
                    <a:pt x="302" y="90"/>
                  </a:lnTo>
                  <a:lnTo>
                    <a:pt x="304" y="98"/>
                  </a:lnTo>
                  <a:lnTo>
                    <a:pt x="306" y="108"/>
                  </a:lnTo>
                  <a:lnTo>
                    <a:pt x="309" y="124"/>
                  </a:lnTo>
                  <a:lnTo>
                    <a:pt x="309" y="137"/>
                  </a:lnTo>
                  <a:lnTo>
                    <a:pt x="306" y="148"/>
                  </a:lnTo>
                  <a:lnTo>
                    <a:pt x="304" y="157"/>
                  </a:lnTo>
                  <a:lnTo>
                    <a:pt x="304" y="157"/>
                  </a:lnTo>
                  <a:lnTo>
                    <a:pt x="296" y="160"/>
                  </a:lnTo>
                  <a:lnTo>
                    <a:pt x="289" y="162"/>
                  </a:lnTo>
                  <a:lnTo>
                    <a:pt x="277" y="164"/>
                  </a:lnTo>
                  <a:lnTo>
                    <a:pt x="263" y="165"/>
                  </a:lnTo>
                  <a:lnTo>
                    <a:pt x="256" y="165"/>
                  </a:lnTo>
                  <a:lnTo>
                    <a:pt x="247" y="164"/>
                  </a:lnTo>
                  <a:lnTo>
                    <a:pt x="239" y="163"/>
                  </a:lnTo>
                  <a:lnTo>
                    <a:pt x="230" y="160"/>
                  </a:lnTo>
                  <a:lnTo>
                    <a:pt x="220" y="157"/>
                  </a:lnTo>
                  <a:lnTo>
                    <a:pt x="210" y="152"/>
                  </a:lnTo>
                  <a:lnTo>
                    <a:pt x="210" y="152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5" name="Freeform 1146"/>
            <p:cNvSpPr>
              <a:spLocks/>
            </p:cNvSpPr>
            <p:nvPr/>
          </p:nvSpPr>
          <p:spPr bwMode="auto">
            <a:xfrm flipH="1">
              <a:off x="9644915" y="1605157"/>
              <a:ext cx="43695" cy="43681"/>
            </a:xfrm>
            <a:custGeom>
              <a:avLst/>
              <a:gdLst>
                <a:gd name="T0" fmla="*/ 34 w 40"/>
                <a:gd name="T1" fmla="*/ 12 h 51"/>
                <a:gd name="T2" fmla="*/ 34 w 40"/>
                <a:gd name="T3" fmla="*/ 12 h 51"/>
                <a:gd name="T4" fmla="*/ 33 w 40"/>
                <a:gd name="T5" fmla="*/ 9 h 51"/>
                <a:gd name="T6" fmla="*/ 30 w 40"/>
                <a:gd name="T7" fmla="*/ 7 h 51"/>
                <a:gd name="T8" fmla="*/ 28 w 40"/>
                <a:gd name="T9" fmla="*/ 4 h 51"/>
                <a:gd name="T10" fmla="*/ 24 w 40"/>
                <a:gd name="T11" fmla="*/ 1 h 51"/>
                <a:gd name="T12" fmla="*/ 20 w 40"/>
                <a:gd name="T13" fmla="*/ 0 h 51"/>
                <a:gd name="T14" fmla="*/ 15 w 40"/>
                <a:gd name="T15" fmla="*/ 1 h 51"/>
                <a:gd name="T16" fmla="*/ 9 w 40"/>
                <a:gd name="T17" fmla="*/ 4 h 51"/>
                <a:gd name="T18" fmla="*/ 9 w 40"/>
                <a:gd name="T19" fmla="*/ 4 h 51"/>
                <a:gd name="T20" fmla="*/ 6 w 40"/>
                <a:gd name="T21" fmla="*/ 7 h 51"/>
                <a:gd name="T22" fmla="*/ 3 w 40"/>
                <a:gd name="T23" fmla="*/ 9 h 51"/>
                <a:gd name="T24" fmla="*/ 0 w 40"/>
                <a:gd name="T25" fmla="*/ 18 h 51"/>
                <a:gd name="T26" fmla="*/ 0 w 40"/>
                <a:gd name="T27" fmla="*/ 26 h 51"/>
                <a:gd name="T28" fmla="*/ 0 w 40"/>
                <a:gd name="T29" fmla="*/ 31 h 51"/>
                <a:gd name="T30" fmla="*/ 1 w 40"/>
                <a:gd name="T31" fmla="*/ 35 h 51"/>
                <a:gd name="T32" fmla="*/ 3 w 40"/>
                <a:gd name="T33" fmla="*/ 38 h 51"/>
                <a:gd name="T34" fmla="*/ 6 w 40"/>
                <a:gd name="T35" fmla="*/ 42 h 51"/>
                <a:gd name="T36" fmla="*/ 10 w 40"/>
                <a:gd name="T37" fmla="*/ 46 h 51"/>
                <a:gd name="T38" fmla="*/ 14 w 40"/>
                <a:gd name="T39" fmla="*/ 48 h 51"/>
                <a:gd name="T40" fmla="*/ 19 w 40"/>
                <a:gd name="T41" fmla="*/ 50 h 51"/>
                <a:gd name="T42" fmla="*/ 26 w 40"/>
                <a:gd name="T43" fmla="*/ 51 h 51"/>
                <a:gd name="T44" fmla="*/ 33 w 40"/>
                <a:gd name="T45" fmla="*/ 51 h 51"/>
                <a:gd name="T46" fmla="*/ 40 w 40"/>
                <a:gd name="T47" fmla="*/ 51 h 51"/>
                <a:gd name="T48" fmla="*/ 34 w 40"/>
                <a:gd name="T49" fmla="*/ 1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" h="51">
                  <a:moveTo>
                    <a:pt x="34" y="12"/>
                  </a:moveTo>
                  <a:lnTo>
                    <a:pt x="34" y="12"/>
                  </a:lnTo>
                  <a:lnTo>
                    <a:pt x="33" y="9"/>
                  </a:lnTo>
                  <a:lnTo>
                    <a:pt x="30" y="7"/>
                  </a:lnTo>
                  <a:lnTo>
                    <a:pt x="28" y="4"/>
                  </a:lnTo>
                  <a:lnTo>
                    <a:pt x="24" y="1"/>
                  </a:lnTo>
                  <a:lnTo>
                    <a:pt x="20" y="0"/>
                  </a:lnTo>
                  <a:lnTo>
                    <a:pt x="15" y="1"/>
                  </a:lnTo>
                  <a:lnTo>
                    <a:pt x="9" y="4"/>
                  </a:lnTo>
                  <a:lnTo>
                    <a:pt x="9" y="4"/>
                  </a:lnTo>
                  <a:lnTo>
                    <a:pt x="6" y="7"/>
                  </a:lnTo>
                  <a:lnTo>
                    <a:pt x="3" y="9"/>
                  </a:lnTo>
                  <a:lnTo>
                    <a:pt x="0" y="18"/>
                  </a:lnTo>
                  <a:lnTo>
                    <a:pt x="0" y="26"/>
                  </a:lnTo>
                  <a:lnTo>
                    <a:pt x="0" y="31"/>
                  </a:lnTo>
                  <a:lnTo>
                    <a:pt x="1" y="35"/>
                  </a:lnTo>
                  <a:lnTo>
                    <a:pt x="3" y="38"/>
                  </a:lnTo>
                  <a:lnTo>
                    <a:pt x="6" y="42"/>
                  </a:lnTo>
                  <a:lnTo>
                    <a:pt x="10" y="46"/>
                  </a:lnTo>
                  <a:lnTo>
                    <a:pt x="14" y="48"/>
                  </a:lnTo>
                  <a:lnTo>
                    <a:pt x="19" y="50"/>
                  </a:lnTo>
                  <a:lnTo>
                    <a:pt x="26" y="51"/>
                  </a:lnTo>
                  <a:lnTo>
                    <a:pt x="33" y="51"/>
                  </a:lnTo>
                  <a:lnTo>
                    <a:pt x="40" y="51"/>
                  </a:lnTo>
                  <a:lnTo>
                    <a:pt x="34" y="12"/>
                  </a:lnTo>
                  <a:close/>
                </a:path>
              </a:pathLst>
            </a:custGeom>
            <a:solidFill>
              <a:srgbClr val="FED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" name="Freeform 1147"/>
            <p:cNvSpPr>
              <a:spLocks/>
            </p:cNvSpPr>
            <p:nvPr/>
          </p:nvSpPr>
          <p:spPr bwMode="auto">
            <a:xfrm flipH="1">
              <a:off x="9632431" y="1580196"/>
              <a:ext cx="37453" cy="68642"/>
            </a:xfrm>
            <a:custGeom>
              <a:avLst/>
              <a:gdLst>
                <a:gd name="T0" fmla="*/ 6 w 33"/>
                <a:gd name="T1" fmla="*/ 30 h 77"/>
                <a:gd name="T2" fmla="*/ 6 w 33"/>
                <a:gd name="T3" fmla="*/ 30 h 77"/>
                <a:gd name="T4" fmla="*/ 7 w 33"/>
                <a:gd name="T5" fmla="*/ 36 h 77"/>
                <a:gd name="T6" fmla="*/ 12 w 33"/>
                <a:gd name="T7" fmla="*/ 51 h 77"/>
                <a:gd name="T8" fmla="*/ 15 w 33"/>
                <a:gd name="T9" fmla="*/ 59 h 77"/>
                <a:gd name="T10" fmla="*/ 19 w 33"/>
                <a:gd name="T11" fmla="*/ 66 h 77"/>
                <a:gd name="T12" fmla="*/ 25 w 33"/>
                <a:gd name="T13" fmla="*/ 73 h 77"/>
                <a:gd name="T14" fmla="*/ 28 w 33"/>
                <a:gd name="T15" fmla="*/ 75 h 77"/>
                <a:gd name="T16" fmla="*/ 33 w 33"/>
                <a:gd name="T17" fmla="*/ 77 h 77"/>
                <a:gd name="T18" fmla="*/ 33 w 33"/>
                <a:gd name="T19" fmla="*/ 77 h 77"/>
                <a:gd name="T20" fmla="*/ 31 w 33"/>
                <a:gd name="T21" fmla="*/ 73 h 77"/>
                <a:gd name="T22" fmla="*/ 26 w 33"/>
                <a:gd name="T23" fmla="*/ 64 h 77"/>
                <a:gd name="T24" fmla="*/ 25 w 33"/>
                <a:gd name="T25" fmla="*/ 57 h 77"/>
                <a:gd name="T26" fmla="*/ 24 w 33"/>
                <a:gd name="T27" fmla="*/ 51 h 77"/>
                <a:gd name="T28" fmla="*/ 24 w 33"/>
                <a:gd name="T29" fmla="*/ 45 h 77"/>
                <a:gd name="T30" fmla="*/ 26 w 33"/>
                <a:gd name="T31" fmla="*/ 38 h 77"/>
                <a:gd name="T32" fmla="*/ 26 w 33"/>
                <a:gd name="T33" fmla="*/ 38 h 77"/>
                <a:gd name="T34" fmla="*/ 28 w 33"/>
                <a:gd name="T35" fmla="*/ 33 h 77"/>
                <a:gd name="T36" fmla="*/ 30 w 33"/>
                <a:gd name="T37" fmla="*/ 27 h 77"/>
                <a:gd name="T38" fmla="*/ 31 w 33"/>
                <a:gd name="T39" fmla="*/ 20 h 77"/>
                <a:gd name="T40" fmla="*/ 28 w 33"/>
                <a:gd name="T41" fmla="*/ 13 h 77"/>
                <a:gd name="T42" fmla="*/ 25 w 33"/>
                <a:gd name="T43" fmla="*/ 8 h 77"/>
                <a:gd name="T44" fmla="*/ 22 w 33"/>
                <a:gd name="T45" fmla="*/ 5 h 77"/>
                <a:gd name="T46" fmla="*/ 18 w 33"/>
                <a:gd name="T47" fmla="*/ 1 h 77"/>
                <a:gd name="T48" fmla="*/ 14 w 33"/>
                <a:gd name="T49" fmla="*/ 0 h 77"/>
                <a:gd name="T50" fmla="*/ 14 w 33"/>
                <a:gd name="T51" fmla="*/ 0 h 77"/>
                <a:gd name="T52" fmla="*/ 11 w 33"/>
                <a:gd name="T53" fmla="*/ 1 h 77"/>
                <a:gd name="T54" fmla="*/ 7 w 33"/>
                <a:gd name="T55" fmla="*/ 2 h 77"/>
                <a:gd name="T56" fmla="*/ 4 w 33"/>
                <a:gd name="T57" fmla="*/ 6 h 77"/>
                <a:gd name="T58" fmla="*/ 2 w 33"/>
                <a:gd name="T59" fmla="*/ 10 h 77"/>
                <a:gd name="T60" fmla="*/ 0 w 33"/>
                <a:gd name="T61" fmla="*/ 15 h 77"/>
                <a:gd name="T62" fmla="*/ 2 w 33"/>
                <a:gd name="T63" fmla="*/ 22 h 77"/>
                <a:gd name="T64" fmla="*/ 6 w 33"/>
                <a:gd name="T65" fmla="*/ 30 h 77"/>
                <a:gd name="T66" fmla="*/ 6 w 33"/>
                <a:gd name="T67" fmla="*/ 3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3" h="77">
                  <a:moveTo>
                    <a:pt x="6" y="30"/>
                  </a:moveTo>
                  <a:lnTo>
                    <a:pt x="6" y="30"/>
                  </a:lnTo>
                  <a:lnTo>
                    <a:pt x="7" y="36"/>
                  </a:lnTo>
                  <a:lnTo>
                    <a:pt x="12" y="51"/>
                  </a:lnTo>
                  <a:lnTo>
                    <a:pt x="15" y="59"/>
                  </a:lnTo>
                  <a:lnTo>
                    <a:pt x="19" y="66"/>
                  </a:lnTo>
                  <a:lnTo>
                    <a:pt x="25" y="73"/>
                  </a:lnTo>
                  <a:lnTo>
                    <a:pt x="28" y="75"/>
                  </a:lnTo>
                  <a:lnTo>
                    <a:pt x="33" y="77"/>
                  </a:lnTo>
                  <a:lnTo>
                    <a:pt x="33" y="77"/>
                  </a:lnTo>
                  <a:lnTo>
                    <a:pt x="31" y="73"/>
                  </a:lnTo>
                  <a:lnTo>
                    <a:pt x="26" y="64"/>
                  </a:lnTo>
                  <a:lnTo>
                    <a:pt x="25" y="57"/>
                  </a:lnTo>
                  <a:lnTo>
                    <a:pt x="24" y="51"/>
                  </a:lnTo>
                  <a:lnTo>
                    <a:pt x="24" y="45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8" y="33"/>
                  </a:lnTo>
                  <a:lnTo>
                    <a:pt x="30" y="27"/>
                  </a:lnTo>
                  <a:lnTo>
                    <a:pt x="31" y="20"/>
                  </a:lnTo>
                  <a:lnTo>
                    <a:pt x="28" y="13"/>
                  </a:lnTo>
                  <a:lnTo>
                    <a:pt x="25" y="8"/>
                  </a:lnTo>
                  <a:lnTo>
                    <a:pt x="22" y="5"/>
                  </a:lnTo>
                  <a:lnTo>
                    <a:pt x="18" y="1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1" y="1"/>
                  </a:lnTo>
                  <a:lnTo>
                    <a:pt x="7" y="2"/>
                  </a:lnTo>
                  <a:lnTo>
                    <a:pt x="4" y="6"/>
                  </a:lnTo>
                  <a:lnTo>
                    <a:pt x="2" y="10"/>
                  </a:lnTo>
                  <a:lnTo>
                    <a:pt x="0" y="15"/>
                  </a:lnTo>
                  <a:lnTo>
                    <a:pt x="2" y="22"/>
                  </a:lnTo>
                  <a:lnTo>
                    <a:pt x="6" y="30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" name="Freeform 1148"/>
            <p:cNvSpPr>
              <a:spLocks/>
            </p:cNvSpPr>
            <p:nvPr/>
          </p:nvSpPr>
          <p:spPr bwMode="auto">
            <a:xfrm flipH="1">
              <a:off x="9632431" y="1561475"/>
              <a:ext cx="49938" cy="31201"/>
            </a:xfrm>
            <a:custGeom>
              <a:avLst/>
              <a:gdLst>
                <a:gd name="T0" fmla="*/ 10 w 49"/>
                <a:gd name="T1" fmla="*/ 32 h 32"/>
                <a:gd name="T2" fmla="*/ 10 w 49"/>
                <a:gd name="T3" fmla="*/ 32 h 32"/>
                <a:gd name="T4" fmla="*/ 15 w 49"/>
                <a:gd name="T5" fmla="*/ 29 h 32"/>
                <a:gd name="T6" fmla="*/ 29 w 49"/>
                <a:gd name="T7" fmla="*/ 23 h 32"/>
                <a:gd name="T8" fmla="*/ 35 w 49"/>
                <a:gd name="T9" fmla="*/ 18 h 32"/>
                <a:gd name="T10" fmla="*/ 42 w 49"/>
                <a:gd name="T11" fmla="*/ 14 h 32"/>
                <a:gd name="T12" fmla="*/ 47 w 49"/>
                <a:gd name="T13" fmla="*/ 9 h 32"/>
                <a:gd name="T14" fmla="*/ 48 w 49"/>
                <a:gd name="T15" fmla="*/ 5 h 32"/>
                <a:gd name="T16" fmla="*/ 49 w 49"/>
                <a:gd name="T17" fmla="*/ 3 h 32"/>
                <a:gd name="T18" fmla="*/ 49 w 49"/>
                <a:gd name="T19" fmla="*/ 3 h 32"/>
                <a:gd name="T20" fmla="*/ 48 w 49"/>
                <a:gd name="T21" fmla="*/ 1 h 32"/>
                <a:gd name="T22" fmla="*/ 46 w 49"/>
                <a:gd name="T23" fmla="*/ 0 h 32"/>
                <a:gd name="T24" fmla="*/ 42 w 49"/>
                <a:gd name="T25" fmla="*/ 1 h 32"/>
                <a:gd name="T26" fmla="*/ 38 w 49"/>
                <a:gd name="T27" fmla="*/ 2 h 32"/>
                <a:gd name="T28" fmla="*/ 28 w 49"/>
                <a:gd name="T29" fmla="*/ 6 h 32"/>
                <a:gd name="T30" fmla="*/ 16 w 49"/>
                <a:gd name="T31" fmla="*/ 13 h 32"/>
                <a:gd name="T32" fmla="*/ 6 w 49"/>
                <a:gd name="T33" fmla="*/ 20 h 32"/>
                <a:gd name="T34" fmla="*/ 3 w 49"/>
                <a:gd name="T35" fmla="*/ 24 h 32"/>
                <a:gd name="T36" fmla="*/ 1 w 49"/>
                <a:gd name="T37" fmla="*/ 27 h 32"/>
                <a:gd name="T38" fmla="*/ 0 w 49"/>
                <a:gd name="T39" fmla="*/ 29 h 32"/>
                <a:gd name="T40" fmla="*/ 1 w 49"/>
                <a:gd name="T41" fmla="*/ 31 h 32"/>
                <a:gd name="T42" fmla="*/ 4 w 49"/>
                <a:gd name="T43" fmla="*/ 32 h 32"/>
                <a:gd name="T44" fmla="*/ 10 w 49"/>
                <a:gd name="T45" fmla="*/ 32 h 32"/>
                <a:gd name="T46" fmla="*/ 10 w 49"/>
                <a:gd name="T47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" h="32">
                  <a:moveTo>
                    <a:pt x="10" y="32"/>
                  </a:moveTo>
                  <a:lnTo>
                    <a:pt x="10" y="32"/>
                  </a:lnTo>
                  <a:lnTo>
                    <a:pt x="15" y="29"/>
                  </a:lnTo>
                  <a:lnTo>
                    <a:pt x="29" y="23"/>
                  </a:lnTo>
                  <a:lnTo>
                    <a:pt x="35" y="18"/>
                  </a:lnTo>
                  <a:lnTo>
                    <a:pt x="42" y="14"/>
                  </a:lnTo>
                  <a:lnTo>
                    <a:pt x="47" y="9"/>
                  </a:lnTo>
                  <a:lnTo>
                    <a:pt x="48" y="5"/>
                  </a:lnTo>
                  <a:lnTo>
                    <a:pt x="49" y="3"/>
                  </a:lnTo>
                  <a:lnTo>
                    <a:pt x="49" y="3"/>
                  </a:lnTo>
                  <a:lnTo>
                    <a:pt x="48" y="1"/>
                  </a:lnTo>
                  <a:lnTo>
                    <a:pt x="46" y="0"/>
                  </a:lnTo>
                  <a:lnTo>
                    <a:pt x="42" y="1"/>
                  </a:lnTo>
                  <a:lnTo>
                    <a:pt x="38" y="2"/>
                  </a:lnTo>
                  <a:lnTo>
                    <a:pt x="28" y="6"/>
                  </a:lnTo>
                  <a:lnTo>
                    <a:pt x="16" y="13"/>
                  </a:lnTo>
                  <a:lnTo>
                    <a:pt x="6" y="20"/>
                  </a:lnTo>
                  <a:lnTo>
                    <a:pt x="3" y="24"/>
                  </a:lnTo>
                  <a:lnTo>
                    <a:pt x="1" y="27"/>
                  </a:lnTo>
                  <a:lnTo>
                    <a:pt x="0" y="29"/>
                  </a:lnTo>
                  <a:lnTo>
                    <a:pt x="1" y="31"/>
                  </a:lnTo>
                  <a:lnTo>
                    <a:pt x="4" y="32"/>
                  </a:lnTo>
                  <a:lnTo>
                    <a:pt x="10" y="32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rgbClr val="43B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" name="Freeform 1149"/>
            <p:cNvSpPr>
              <a:spLocks/>
            </p:cNvSpPr>
            <p:nvPr/>
          </p:nvSpPr>
          <p:spPr bwMode="auto">
            <a:xfrm flipH="1">
              <a:off x="8683616" y="1786121"/>
              <a:ext cx="299626" cy="118563"/>
            </a:xfrm>
            <a:custGeom>
              <a:avLst/>
              <a:gdLst>
                <a:gd name="T0" fmla="*/ 163 w 290"/>
                <a:gd name="T1" fmla="*/ 0 h 131"/>
                <a:gd name="T2" fmla="*/ 0 w 290"/>
                <a:gd name="T3" fmla="*/ 73 h 131"/>
                <a:gd name="T4" fmla="*/ 131 w 290"/>
                <a:gd name="T5" fmla="*/ 131 h 131"/>
                <a:gd name="T6" fmla="*/ 290 w 290"/>
                <a:gd name="T7" fmla="*/ 60 h 131"/>
                <a:gd name="T8" fmla="*/ 163 w 290"/>
                <a:gd name="T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0" h="131">
                  <a:moveTo>
                    <a:pt x="163" y="0"/>
                  </a:moveTo>
                  <a:lnTo>
                    <a:pt x="0" y="73"/>
                  </a:lnTo>
                  <a:lnTo>
                    <a:pt x="131" y="131"/>
                  </a:lnTo>
                  <a:lnTo>
                    <a:pt x="290" y="60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FCB2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" name="Freeform 1150"/>
            <p:cNvSpPr>
              <a:spLocks/>
            </p:cNvSpPr>
            <p:nvPr/>
          </p:nvSpPr>
          <p:spPr bwMode="auto">
            <a:xfrm flipH="1">
              <a:off x="8683616" y="1779881"/>
              <a:ext cx="274657" cy="106083"/>
            </a:xfrm>
            <a:custGeom>
              <a:avLst/>
              <a:gdLst>
                <a:gd name="T0" fmla="*/ 149 w 262"/>
                <a:gd name="T1" fmla="*/ 0 h 119"/>
                <a:gd name="T2" fmla="*/ 262 w 262"/>
                <a:gd name="T3" fmla="*/ 52 h 119"/>
                <a:gd name="T4" fmla="*/ 113 w 262"/>
                <a:gd name="T5" fmla="*/ 119 h 119"/>
                <a:gd name="T6" fmla="*/ 0 w 262"/>
                <a:gd name="T7" fmla="*/ 67 h 119"/>
                <a:gd name="T8" fmla="*/ 149 w 262"/>
                <a:gd name="T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119">
                  <a:moveTo>
                    <a:pt x="149" y="0"/>
                  </a:moveTo>
                  <a:lnTo>
                    <a:pt x="262" y="52"/>
                  </a:lnTo>
                  <a:lnTo>
                    <a:pt x="113" y="119"/>
                  </a:lnTo>
                  <a:lnTo>
                    <a:pt x="0" y="67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F37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" name="Freeform 1151"/>
            <p:cNvSpPr>
              <a:spLocks/>
            </p:cNvSpPr>
            <p:nvPr/>
          </p:nvSpPr>
          <p:spPr bwMode="auto">
            <a:xfrm flipH="1">
              <a:off x="8683616" y="1829802"/>
              <a:ext cx="156055" cy="74882"/>
            </a:xfrm>
            <a:custGeom>
              <a:avLst/>
              <a:gdLst>
                <a:gd name="T0" fmla="*/ 0 w 149"/>
                <a:gd name="T1" fmla="*/ 82 h 82"/>
                <a:gd name="T2" fmla="*/ 149 w 149"/>
                <a:gd name="T3" fmla="*/ 15 h 82"/>
                <a:gd name="T4" fmla="*/ 149 w 149"/>
                <a:gd name="T5" fmla="*/ 0 h 82"/>
                <a:gd name="T6" fmla="*/ 0 w 149"/>
                <a:gd name="T7" fmla="*/ 67 h 82"/>
                <a:gd name="T8" fmla="*/ 0 w 149"/>
                <a:gd name="T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82">
                  <a:moveTo>
                    <a:pt x="0" y="82"/>
                  </a:moveTo>
                  <a:lnTo>
                    <a:pt x="149" y="15"/>
                  </a:lnTo>
                  <a:lnTo>
                    <a:pt x="149" y="0"/>
                  </a:lnTo>
                  <a:lnTo>
                    <a:pt x="0" y="67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15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" name="Freeform 1152"/>
            <p:cNvSpPr>
              <a:spLocks/>
            </p:cNvSpPr>
            <p:nvPr/>
          </p:nvSpPr>
          <p:spPr bwMode="auto">
            <a:xfrm flipH="1">
              <a:off x="8839671" y="1842283"/>
              <a:ext cx="118602" cy="62402"/>
            </a:xfrm>
            <a:custGeom>
              <a:avLst/>
              <a:gdLst>
                <a:gd name="T0" fmla="*/ 113 w 113"/>
                <a:gd name="T1" fmla="*/ 67 h 67"/>
                <a:gd name="T2" fmla="*/ 0 w 113"/>
                <a:gd name="T3" fmla="*/ 15 h 67"/>
                <a:gd name="T4" fmla="*/ 0 w 113"/>
                <a:gd name="T5" fmla="*/ 0 h 67"/>
                <a:gd name="T6" fmla="*/ 113 w 113"/>
                <a:gd name="T7" fmla="*/ 52 h 67"/>
                <a:gd name="T8" fmla="*/ 113 w 113"/>
                <a:gd name="T9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67">
                  <a:moveTo>
                    <a:pt x="113" y="67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13" y="52"/>
                  </a:lnTo>
                  <a:lnTo>
                    <a:pt x="113" y="67"/>
                  </a:lnTo>
                  <a:close/>
                </a:path>
              </a:pathLst>
            </a:custGeom>
            <a:solidFill>
              <a:srgbClr val="E9F2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" name="Freeform 1153"/>
            <p:cNvSpPr>
              <a:spLocks/>
            </p:cNvSpPr>
            <p:nvPr/>
          </p:nvSpPr>
          <p:spPr bwMode="auto">
            <a:xfrm flipH="1">
              <a:off x="8764765" y="1717479"/>
              <a:ext cx="118602" cy="43681"/>
            </a:xfrm>
            <a:custGeom>
              <a:avLst/>
              <a:gdLst>
                <a:gd name="T0" fmla="*/ 0 w 112"/>
                <a:gd name="T1" fmla="*/ 23 h 48"/>
                <a:gd name="T2" fmla="*/ 0 w 112"/>
                <a:gd name="T3" fmla="*/ 23 h 48"/>
                <a:gd name="T4" fmla="*/ 1 w 112"/>
                <a:gd name="T5" fmla="*/ 29 h 48"/>
                <a:gd name="T6" fmla="*/ 5 w 112"/>
                <a:gd name="T7" fmla="*/ 33 h 48"/>
                <a:gd name="T8" fmla="*/ 9 w 112"/>
                <a:gd name="T9" fmla="*/ 37 h 48"/>
                <a:gd name="T10" fmla="*/ 17 w 112"/>
                <a:gd name="T11" fmla="*/ 41 h 48"/>
                <a:gd name="T12" fmla="*/ 25 w 112"/>
                <a:gd name="T13" fmla="*/ 44 h 48"/>
                <a:gd name="T14" fmla="*/ 35 w 112"/>
                <a:gd name="T15" fmla="*/ 46 h 48"/>
                <a:gd name="T16" fmla="*/ 45 w 112"/>
                <a:gd name="T17" fmla="*/ 47 h 48"/>
                <a:gd name="T18" fmla="*/ 56 w 112"/>
                <a:gd name="T19" fmla="*/ 48 h 48"/>
                <a:gd name="T20" fmla="*/ 56 w 112"/>
                <a:gd name="T21" fmla="*/ 48 h 48"/>
                <a:gd name="T22" fmla="*/ 68 w 112"/>
                <a:gd name="T23" fmla="*/ 47 h 48"/>
                <a:gd name="T24" fmla="*/ 79 w 112"/>
                <a:gd name="T25" fmla="*/ 46 h 48"/>
                <a:gd name="T26" fmla="*/ 88 w 112"/>
                <a:gd name="T27" fmla="*/ 44 h 48"/>
                <a:gd name="T28" fmla="*/ 96 w 112"/>
                <a:gd name="T29" fmla="*/ 41 h 48"/>
                <a:gd name="T30" fmla="*/ 103 w 112"/>
                <a:gd name="T31" fmla="*/ 37 h 48"/>
                <a:gd name="T32" fmla="*/ 108 w 112"/>
                <a:gd name="T33" fmla="*/ 33 h 48"/>
                <a:gd name="T34" fmla="*/ 111 w 112"/>
                <a:gd name="T35" fmla="*/ 29 h 48"/>
                <a:gd name="T36" fmla="*/ 112 w 112"/>
                <a:gd name="T37" fmla="*/ 23 h 48"/>
                <a:gd name="T38" fmla="*/ 112 w 112"/>
                <a:gd name="T39" fmla="*/ 23 h 48"/>
                <a:gd name="T40" fmla="*/ 111 w 112"/>
                <a:gd name="T41" fmla="*/ 19 h 48"/>
                <a:gd name="T42" fmla="*/ 108 w 112"/>
                <a:gd name="T43" fmla="*/ 15 h 48"/>
                <a:gd name="T44" fmla="*/ 103 w 112"/>
                <a:gd name="T45" fmla="*/ 10 h 48"/>
                <a:gd name="T46" fmla="*/ 96 w 112"/>
                <a:gd name="T47" fmla="*/ 6 h 48"/>
                <a:gd name="T48" fmla="*/ 88 w 112"/>
                <a:gd name="T49" fmla="*/ 4 h 48"/>
                <a:gd name="T50" fmla="*/ 79 w 112"/>
                <a:gd name="T51" fmla="*/ 2 h 48"/>
                <a:gd name="T52" fmla="*/ 68 w 112"/>
                <a:gd name="T53" fmla="*/ 0 h 48"/>
                <a:gd name="T54" fmla="*/ 56 w 112"/>
                <a:gd name="T55" fmla="*/ 0 h 48"/>
                <a:gd name="T56" fmla="*/ 56 w 112"/>
                <a:gd name="T57" fmla="*/ 0 h 48"/>
                <a:gd name="T58" fmla="*/ 45 w 112"/>
                <a:gd name="T59" fmla="*/ 0 h 48"/>
                <a:gd name="T60" fmla="*/ 35 w 112"/>
                <a:gd name="T61" fmla="*/ 2 h 48"/>
                <a:gd name="T62" fmla="*/ 25 w 112"/>
                <a:gd name="T63" fmla="*/ 4 h 48"/>
                <a:gd name="T64" fmla="*/ 17 w 112"/>
                <a:gd name="T65" fmla="*/ 6 h 48"/>
                <a:gd name="T66" fmla="*/ 9 w 112"/>
                <a:gd name="T67" fmla="*/ 10 h 48"/>
                <a:gd name="T68" fmla="*/ 5 w 112"/>
                <a:gd name="T69" fmla="*/ 15 h 48"/>
                <a:gd name="T70" fmla="*/ 1 w 112"/>
                <a:gd name="T71" fmla="*/ 19 h 48"/>
                <a:gd name="T72" fmla="*/ 0 w 112"/>
                <a:gd name="T73" fmla="*/ 23 h 48"/>
                <a:gd name="T74" fmla="*/ 0 w 112"/>
                <a:gd name="T75" fmla="*/ 2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2" h="48">
                  <a:moveTo>
                    <a:pt x="0" y="23"/>
                  </a:moveTo>
                  <a:lnTo>
                    <a:pt x="0" y="23"/>
                  </a:lnTo>
                  <a:lnTo>
                    <a:pt x="1" y="29"/>
                  </a:lnTo>
                  <a:lnTo>
                    <a:pt x="5" y="33"/>
                  </a:lnTo>
                  <a:lnTo>
                    <a:pt x="9" y="37"/>
                  </a:lnTo>
                  <a:lnTo>
                    <a:pt x="17" y="41"/>
                  </a:lnTo>
                  <a:lnTo>
                    <a:pt x="25" y="44"/>
                  </a:lnTo>
                  <a:lnTo>
                    <a:pt x="35" y="46"/>
                  </a:lnTo>
                  <a:lnTo>
                    <a:pt x="45" y="47"/>
                  </a:lnTo>
                  <a:lnTo>
                    <a:pt x="56" y="48"/>
                  </a:lnTo>
                  <a:lnTo>
                    <a:pt x="56" y="48"/>
                  </a:lnTo>
                  <a:lnTo>
                    <a:pt x="68" y="47"/>
                  </a:lnTo>
                  <a:lnTo>
                    <a:pt x="79" y="46"/>
                  </a:lnTo>
                  <a:lnTo>
                    <a:pt x="88" y="44"/>
                  </a:lnTo>
                  <a:lnTo>
                    <a:pt x="96" y="41"/>
                  </a:lnTo>
                  <a:lnTo>
                    <a:pt x="103" y="37"/>
                  </a:lnTo>
                  <a:lnTo>
                    <a:pt x="108" y="33"/>
                  </a:lnTo>
                  <a:lnTo>
                    <a:pt x="111" y="29"/>
                  </a:lnTo>
                  <a:lnTo>
                    <a:pt x="112" y="23"/>
                  </a:lnTo>
                  <a:lnTo>
                    <a:pt x="112" y="23"/>
                  </a:lnTo>
                  <a:lnTo>
                    <a:pt x="111" y="19"/>
                  </a:lnTo>
                  <a:lnTo>
                    <a:pt x="108" y="15"/>
                  </a:lnTo>
                  <a:lnTo>
                    <a:pt x="103" y="10"/>
                  </a:lnTo>
                  <a:lnTo>
                    <a:pt x="96" y="6"/>
                  </a:lnTo>
                  <a:lnTo>
                    <a:pt x="88" y="4"/>
                  </a:lnTo>
                  <a:lnTo>
                    <a:pt x="79" y="2"/>
                  </a:lnTo>
                  <a:lnTo>
                    <a:pt x="68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45" y="0"/>
                  </a:lnTo>
                  <a:lnTo>
                    <a:pt x="35" y="2"/>
                  </a:lnTo>
                  <a:lnTo>
                    <a:pt x="25" y="4"/>
                  </a:lnTo>
                  <a:lnTo>
                    <a:pt x="17" y="6"/>
                  </a:lnTo>
                  <a:lnTo>
                    <a:pt x="9" y="10"/>
                  </a:lnTo>
                  <a:lnTo>
                    <a:pt x="5" y="15"/>
                  </a:lnTo>
                  <a:lnTo>
                    <a:pt x="1" y="19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CB2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" name="Freeform 1154"/>
            <p:cNvSpPr>
              <a:spLocks/>
            </p:cNvSpPr>
            <p:nvPr/>
          </p:nvSpPr>
          <p:spPr bwMode="auto">
            <a:xfrm flipH="1">
              <a:off x="8845913" y="1673798"/>
              <a:ext cx="37453" cy="56161"/>
            </a:xfrm>
            <a:custGeom>
              <a:avLst/>
              <a:gdLst>
                <a:gd name="T0" fmla="*/ 37 w 38"/>
                <a:gd name="T1" fmla="*/ 4 h 62"/>
                <a:gd name="T2" fmla="*/ 37 w 38"/>
                <a:gd name="T3" fmla="*/ 4 h 62"/>
                <a:gd name="T4" fmla="*/ 34 w 38"/>
                <a:gd name="T5" fmla="*/ 2 h 62"/>
                <a:gd name="T6" fmla="*/ 26 w 38"/>
                <a:gd name="T7" fmla="*/ 0 h 62"/>
                <a:gd name="T8" fmla="*/ 20 w 38"/>
                <a:gd name="T9" fmla="*/ 0 h 62"/>
                <a:gd name="T10" fmla="*/ 15 w 38"/>
                <a:gd name="T11" fmla="*/ 0 h 62"/>
                <a:gd name="T12" fmla="*/ 10 w 38"/>
                <a:gd name="T13" fmla="*/ 3 h 62"/>
                <a:gd name="T14" fmla="*/ 6 w 38"/>
                <a:gd name="T15" fmla="*/ 8 h 62"/>
                <a:gd name="T16" fmla="*/ 6 w 38"/>
                <a:gd name="T17" fmla="*/ 8 h 62"/>
                <a:gd name="T18" fmla="*/ 2 w 38"/>
                <a:gd name="T19" fmla="*/ 14 h 62"/>
                <a:gd name="T20" fmla="*/ 0 w 38"/>
                <a:gd name="T21" fmla="*/ 23 h 62"/>
                <a:gd name="T22" fmla="*/ 0 w 38"/>
                <a:gd name="T23" fmla="*/ 32 h 62"/>
                <a:gd name="T24" fmla="*/ 1 w 38"/>
                <a:gd name="T25" fmla="*/ 41 h 62"/>
                <a:gd name="T26" fmla="*/ 3 w 38"/>
                <a:gd name="T27" fmla="*/ 46 h 62"/>
                <a:gd name="T28" fmla="*/ 6 w 38"/>
                <a:gd name="T29" fmla="*/ 50 h 62"/>
                <a:gd name="T30" fmla="*/ 9 w 38"/>
                <a:gd name="T31" fmla="*/ 54 h 62"/>
                <a:gd name="T32" fmla="*/ 13 w 38"/>
                <a:gd name="T33" fmla="*/ 57 h 62"/>
                <a:gd name="T34" fmla="*/ 18 w 38"/>
                <a:gd name="T35" fmla="*/ 59 h 62"/>
                <a:gd name="T36" fmla="*/ 24 w 38"/>
                <a:gd name="T37" fmla="*/ 61 h 62"/>
                <a:gd name="T38" fmla="*/ 30 w 38"/>
                <a:gd name="T39" fmla="*/ 62 h 62"/>
                <a:gd name="T40" fmla="*/ 37 w 38"/>
                <a:gd name="T41" fmla="*/ 62 h 62"/>
                <a:gd name="T42" fmla="*/ 34 w 38"/>
                <a:gd name="T43" fmla="*/ 45 h 62"/>
                <a:gd name="T44" fmla="*/ 34 w 38"/>
                <a:gd name="T45" fmla="*/ 45 h 62"/>
                <a:gd name="T46" fmla="*/ 31 w 38"/>
                <a:gd name="T47" fmla="*/ 46 h 62"/>
                <a:gd name="T48" fmla="*/ 28 w 38"/>
                <a:gd name="T49" fmla="*/ 48 h 62"/>
                <a:gd name="T50" fmla="*/ 26 w 38"/>
                <a:gd name="T51" fmla="*/ 48 h 62"/>
                <a:gd name="T52" fmla="*/ 22 w 38"/>
                <a:gd name="T53" fmla="*/ 46 h 62"/>
                <a:gd name="T54" fmla="*/ 19 w 38"/>
                <a:gd name="T55" fmla="*/ 44 h 62"/>
                <a:gd name="T56" fmla="*/ 16 w 38"/>
                <a:gd name="T57" fmla="*/ 41 h 62"/>
                <a:gd name="T58" fmla="*/ 13 w 38"/>
                <a:gd name="T59" fmla="*/ 35 h 62"/>
                <a:gd name="T60" fmla="*/ 13 w 38"/>
                <a:gd name="T61" fmla="*/ 35 h 62"/>
                <a:gd name="T62" fmla="*/ 11 w 38"/>
                <a:gd name="T63" fmla="*/ 28 h 62"/>
                <a:gd name="T64" fmla="*/ 12 w 38"/>
                <a:gd name="T65" fmla="*/ 23 h 62"/>
                <a:gd name="T66" fmla="*/ 13 w 38"/>
                <a:gd name="T67" fmla="*/ 17 h 62"/>
                <a:gd name="T68" fmla="*/ 17 w 38"/>
                <a:gd name="T69" fmla="*/ 14 h 62"/>
                <a:gd name="T70" fmla="*/ 21 w 38"/>
                <a:gd name="T71" fmla="*/ 13 h 62"/>
                <a:gd name="T72" fmla="*/ 26 w 38"/>
                <a:gd name="T73" fmla="*/ 12 h 62"/>
                <a:gd name="T74" fmla="*/ 31 w 38"/>
                <a:gd name="T75" fmla="*/ 13 h 62"/>
                <a:gd name="T76" fmla="*/ 38 w 38"/>
                <a:gd name="T77" fmla="*/ 16 h 62"/>
                <a:gd name="T78" fmla="*/ 37 w 38"/>
                <a:gd name="T79" fmla="*/ 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8" h="62">
                  <a:moveTo>
                    <a:pt x="37" y="4"/>
                  </a:moveTo>
                  <a:lnTo>
                    <a:pt x="37" y="4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20" y="0"/>
                  </a:lnTo>
                  <a:lnTo>
                    <a:pt x="15" y="0"/>
                  </a:lnTo>
                  <a:lnTo>
                    <a:pt x="10" y="3"/>
                  </a:lnTo>
                  <a:lnTo>
                    <a:pt x="6" y="8"/>
                  </a:lnTo>
                  <a:lnTo>
                    <a:pt x="6" y="8"/>
                  </a:lnTo>
                  <a:lnTo>
                    <a:pt x="2" y="14"/>
                  </a:lnTo>
                  <a:lnTo>
                    <a:pt x="0" y="23"/>
                  </a:lnTo>
                  <a:lnTo>
                    <a:pt x="0" y="32"/>
                  </a:lnTo>
                  <a:lnTo>
                    <a:pt x="1" y="41"/>
                  </a:lnTo>
                  <a:lnTo>
                    <a:pt x="3" y="46"/>
                  </a:lnTo>
                  <a:lnTo>
                    <a:pt x="6" y="50"/>
                  </a:lnTo>
                  <a:lnTo>
                    <a:pt x="9" y="54"/>
                  </a:lnTo>
                  <a:lnTo>
                    <a:pt x="13" y="57"/>
                  </a:lnTo>
                  <a:lnTo>
                    <a:pt x="18" y="59"/>
                  </a:lnTo>
                  <a:lnTo>
                    <a:pt x="24" y="61"/>
                  </a:lnTo>
                  <a:lnTo>
                    <a:pt x="30" y="62"/>
                  </a:lnTo>
                  <a:lnTo>
                    <a:pt x="37" y="62"/>
                  </a:lnTo>
                  <a:lnTo>
                    <a:pt x="34" y="45"/>
                  </a:lnTo>
                  <a:lnTo>
                    <a:pt x="34" y="45"/>
                  </a:lnTo>
                  <a:lnTo>
                    <a:pt x="31" y="46"/>
                  </a:lnTo>
                  <a:lnTo>
                    <a:pt x="28" y="48"/>
                  </a:lnTo>
                  <a:lnTo>
                    <a:pt x="26" y="48"/>
                  </a:lnTo>
                  <a:lnTo>
                    <a:pt x="22" y="46"/>
                  </a:lnTo>
                  <a:lnTo>
                    <a:pt x="19" y="44"/>
                  </a:lnTo>
                  <a:lnTo>
                    <a:pt x="16" y="41"/>
                  </a:lnTo>
                  <a:lnTo>
                    <a:pt x="13" y="35"/>
                  </a:lnTo>
                  <a:lnTo>
                    <a:pt x="13" y="35"/>
                  </a:lnTo>
                  <a:lnTo>
                    <a:pt x="11" y="28"/>
                  </a:lnTo>
                  <a:lnTo>
                    <a:pt x="12" y="23"/>
                  </a:lnTo>
                  <a:lnTo>
                    <a:pt x="13" y="17"/>
                  </a:lnTo>
                  <a:lnTo>
                    <a:pt x="17" y="14"/>
                  </a:lnTo>
                  <a:lnTo>
                    <a:pt x="21" y="13"/>
                  </a:lnTo>
                  <a:lnTo>
                    <a:pt x="26" y="12"/>
                  </a:lnTo>
                  <a:lnTo>
                    <a:pt x="31" y="13"/>
                  </a:lnTo>
                  <a:lnTo>
                    <a:pt x="38" y="16"/>
                  </a:lnTo>
                  <a:lnTo>
                    <a:pt x="37" y="4"/>
                  </a:lnTo>
                  <a:close/>
                </a:path>
              </a:pathLst>
            </a:custGeom>
            <a:solidFill>
              <a:srgbClr val="E9F2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4" name="Freeform 1155"/>
            <p:cNvSpPr>
              <a:spLocks/>
            </p:cNvSpPr>
            <p:nvPr/>
          </p:nvSpPr>
          <p:spPr bwMode="auto">
            <a:xfrm flipH="1">
              <a:off x="8764765" y="1648838"/>
              <a:ext cx="93633" cy="106083"/>
            </a:xfrm>
            <a:custGeom>
              <a:avLst/>
              <a:gdLst>
                <a:gd name="T0" fmla="*/ 44 w 90"/>
                <a:gd name="T1" fmla="*/ 0 h 118"/>
                <a:gd name="T2" fmla="*/ 44 w 90"/>
                <a:gd name="T3" fmla="*/ 0 h 118"/>
                <a:gd name="T4" fmla="*/ 55 w 90"/>
                <a:gd name="T5" fmla="*/ 0 h 118"/>
                <a:gd name="T6" fmla="*/ 62 w 90"/>
                <a:gd name="T7" fmla="*/ 1 h 118"/>
                <a:gd name="T8" fmla="*/ 70 w 90"/>
                <a:gd name="T9" fmla="*/ 3 h 118"/>
                <a:gd name="T10" fmla="*/ 77 w 90"/>
                <a:gd name="T11" fmla="*/ 6 h 118"/>
                <a:gd name="T12" fmla="*/ 83 w 90"/>
                <a:gd name="T13" fmla="*/ 9 h 118"/>
                <a:gd name="T14" fmla="*/ 87 w 90"/>
                <a:gd name="T15" fmla="*/ 13 h 118"/>
                <a:gd name="T16" fmla="*/ 89 w 90"/>
                <a:gd name="T17" fmla="*/ 16 h 118"/>
                <a:gd name="T18" fmla="*/ 90 w 90"/>
                <a:gd name="T19" fmla="*/ 20 h 118"/>
                <a:gd name="T20" fmla="*/ 90 w 90"/>
                <a:gd name="T21" fmla="*/ 68 h 118"/>
                <a:gd name="T22" fmla="*/ 90 w 90"/>
                <a:gd name="T23" fmla="*/ 97 h 118"/>
                <a:gd name="T24" fmla="*/ 90 w 90"/>
                <a:gd name="T25" fmla="*/ 97 h 118"/>
                <a:gd name="T26" fmla="*/ 89 w 90"/>
                <a:gd name="T27" fmla="*/ 101 h 118"/>
                <a:gd name="T28" fmla="*/ 87 w 90"/>
                <a:gd name="T29" fmla="*/ 105 h 118"/>
                <a:gd name="T30" fmla="*/ 83 w 90"/>
                <a:gd name="T31" fmla="*/ 109 h 118"/>
                <a:gd name="T32" fmla="*/ 77 w 90"/>
                <a:gd name="T33" fmla="*/ 111 h 118"/>
                <a:gd name="T34" fmla="*/ 70 w 90"/>
                <a:gd name="T35" fmla="*/ 114 h 118"/>
                <a:gd name="T36" fmla="*/ 62 w 90"/>
                <a:gd name="T37" fmla="*/ 117 h 118"/>
                <a:gd name="T38" fmla="*/ 55 w 90"/>
                <a:gd name="T39" fmla="*/ 118 h 118"/>
                <a:gd name="T40" fmla="*/ 44 w 90"/>
                <a:gd name="T41" fmla="*/ 118 h 118"/>
                <a:gd name="T42" fmla="*/ 44 w 90"/>
                <a:gd name="T43" fmla="*/ 118 h 118"/>
                <a:gd name="T44" fmla="*/ 35 w 90"/>
                <a:gd name="T45" fmla="*/ 118 h 118"/>
                <a:gd name="T46" fmla="*/ 28 w 90"/>
                <a:gd name="T47" fmla="*/ 117 h 118"/>
                <a:gd name="T48" fmla="*/ 20 w 90"/>
                <a:gd name="T49" fmla="*/ 114 h 118"/>
                <a:gd name="T50" fmla="*/ 13 w 90"/>
                <a:gd name="T51" fmla="*/ 111 h 118"/>
                <a:gd name="T52" fmla="*/ 7 w 90"/>
                <a:gd name="T53" fmla="*/ 109 h 118"/>
                <a:gd name="T54" fmla="*/ 3 w 90"/>
                <a:gd name="T55" fmla="*/ 105 h 118"/>
                <a:gd name="T56" fmla="*/ 1 w 90"/>
                <a:gd name="T57" fmla="*/ 101 h 118"/>
                <a:gd name="T58" fmla="*/ 0 w 90"/>
                <a:gd name="T59" fmla="*/ 97 h 118"/>
                <a:gd name="T60" fmla="*/ 0 w 90"/>
                <a:gd name="T61" fmla="*/ 69 h 118"/>
                <a:gd name="T62" fmla="*/ 0 w 90"/>
                <a:gd name="T63" fmla="*/ 20 h 118"/>
                <a:gd name="T64" fmla="*/ 0 w 90"/>
                <a:gd name="T65" fmla="*/ 20 h 118"/>
                <a:gd name="T66" fmla="*/ 1 w 90"/>
                <a:gd name="T67" fmla="*/ 16 h 118"/>
                <a:gd name="T68" fmla="*/ 3 w 90"/>
                <a:gd name="T69" fmla="*/ 13 h 118"/>
                <a:gd name="T70" fmla="*/ 7 w 90"/>
                <a:gd name="T71" fmla="*/ 9 h 118"/>
                <a:gd name="T72" fmla="*/ 13 w 90"/>
                <a:gd name="T73" fmla="*/ 6 h 118"/>
                <a:gd name="T74" fmla="*/ 20 w 90"/>
                <a:gd name="T75" fmla="*/ 3 h 118"/>
                <a:gd name="T76" fmla="*/ 28 w 90"/>
                <a:gd name="T77" fmla="*/ 1 h 118"/>
                <a:gd name="T78" fmla="*/ 35 w 90"/>
                <a:gd name="T79" fmla="*/ 0 h 118"/>
                <a:gd name="T80" fmla="*/ 44 w 90"/>
                <a:gd name="T81" fmla="*/ 0 h 118"/>
                <a:gd name="T82" fmla="*/ 44 w 90"/>
                <a:gd name="T83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0" h="118">
                  <a:moveTo>
                    <a:pt x="44" y="0"/>
                  </a:moveTo>
                  <a:lnTo>
                    <a:pt x="44" y="0"/>
                  </a:lnTo>
                  <a:lnTo>
                    <a:pt x="55" y="0"/>
                  </a:lnTo>
                  <a:lnTo>
                    <a:pt x="62" y="1"/>
                  </a:lnTo>
                  <a:lnTo>
                    <a:pt x="70" y="3"/>
                  </a:lnTo>
                  <a:lnTo>
                    <a:pt x="77" y="6"/>
                  </a:lnTo>
                  <a:lnTo>
                    <a:pt x="83" y="9"/>
                  </a:lnTo>
                  <a:lnTo>
                    <a:pt x="87" y="13"/>
                  </a:lnTo>
                  <a:lnTo>
                    <a:pt x="89" y="16"/>
                  </a:lnTo>
                  <a:lnTo>
                    <a:pt x="90" y="20"/>
                  </a:lnTo>
                  <a:lnTo>
                    <a:pt x="90" y="68"/>
                  </a:lnTo>
                  <a:lnTo>
                    <a:pt x="90" y="97"/>
                  </a:lnTo>
                  <a:lnTo>
                    <a:pt x="90" y="97"/>
                  </a:lnTo>
                  <a:lnTo>
                    <a:pt x="89" y="101"/>
                  </a:lnTo>
                  <a:lnTo>
                    <a:pt x="87" y="105"/>
                  </a:lnTo>
                  <a:lnTo>
                    <a:pt x="83" y="109"/>
                  </a:lnTo>
                  <a:lnTo>
                    <a:pt x="77" y="111"/>
                  </a:lnTo>
                  <a:lnTo>
                    <a:pt x="70" y="114"/>
                  </a:lnTo>
                  <a:lnTo>
                    <a:pt x="62" y="117"/>
                  </a:lnTo>
                  <a:lnTo>
                    <a:pt x="55" y="118"/>
                  </a:lnTo>
                  <a:lnTo>
                    <a:pt x="44" y="118"/>
                  </a:lnTo>
                  <a:lnTo>
                    <a:pt x="44" y="118"/>
                  </a:lnTo>
                  <a:lnTo>
                    <a:pt x="35" y="118"/>
                  </a:lnTo>
                  <a:lnTo>
                    <a:pt x="28" y="117"/>
                  </a:lnTo>
                  <a:lnTo>
                    <a:pt x="20" y="114"/>
                  </a:lnTo>
                  <a:lnTo>
                    <a:pt x="13" y="111"/>
                  </a:lnTo>
                  <a:lnTo>
                    <a:pt x="7" y="109"/>
                  </a:lnTo>
                  <a:lnTo>
                    <a:pt x="3" y="105"/>
                  </a:lnTo>
                  <a:lnTo>
                    <a:pt x="1" y="101"/>
                  </a:lnTo>
                  <a:lnTo>
                    <a:pt x="0" y="97"/>
                  </a:lnTo>
                  <a:lnTo>
                    <a:pt x="0" y="69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" y="16"/>
                  </a:lnTo>
                  <a:lnTo>
                    <a:pt x="3" y="13"/>
                  </a:lnTo>
                  <a:lnTo>
                    <a:pt x="7" y="9"/>
                  </a:lnTo>
                  <a:lnTo>
                    <a:pt x="13" y="6"/>
                  </a:lnTo>
                  <a:lnTo>
                    <a:pt x="20" y="3"/>
                  </a:lnTo>
                  <a:lnTo>
                    <a:pt x="28" y="1"/>
                  </a:lnTo>
                  <a:lnTo>
                    <a:pt x="35" y="0"/>
                  </a:lnTo>
                  <a:lnTo>
                    <a:pt x="44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5" name="Freeform 1156"/>
            <p:cNvSpPr>
              <a:spLocks/>
            </p:cNvSpPr>
            <p:nvPr/>
          </p:nvSpPr>
          <p:spPr bwMode="auto">
            <a:xfrm flipH="1">
              <a:off x="8777249" y="1655078"/>
              <a:ext cx="74906" cy="18720"/>
            </a:xfrm>
            <a:custGeom>
              <a:avLst/>
              <a:gdLst>
                <a:gd name="T0" fmla="*/ 37 w 76"/>
                <a:gd name="T1" fmla="*/ 0 h 27"/>
                <a:gd name="T2" fmla="*/ 37 w 76"/>
                <a:gd name="T3" fmla="*/ 0 h 27"/>
                <a:gd name="T4" fmla="*/ 53 w 76"/>
                <a:gd name="T5" fmla="*/ 1 h 27"/>
                <a:gd name="T6" fmla="*/ 64 w 76"/>
                <a:gd name="T7" fmla="*/ 5 h 27"/>
                <a:gd name="T8" fmla="*/ 69 w 76"/>
                <a:gd name="T9" fmla="*/ 7 h 27"/>
                <a:gd name="T10" fmla="*/ 72 w 76"/>
                <a:gd name="T11" fmla="*/ 9 h 27"/>
                <a:gd name="T12" fmla="*/ 74 w 76"/>
                <a:gd name="T13" fmla="*/ 11 h 27"/>
                <a:gd name="T14" fmla="*/ 76 w 76"/>
                <a:gd name="T15" fmla="*/ 13 h 27"/>
                <a:gd name="T16" fmla="*/ 76 w 76"/>
                <a:gd name="T17" fmla="*/ 14 h 27"/>
                <a:gd name="T18" fmla="*/ 76 w 76"/>
                <a:gd name="T19" fmla="*/ 14 h 27"/>
                <a:gd name="T20" fmla="*/ 74 w 76"/>
                <a:gd name="T21" fmla="*/ 18 h 27"/>
                <a:gd name="T22" fmla="*/ 72 w 76"/>
                <a:gd name="T23" fmla="*/ 20 h 27"/>
                <a:gd name="T24" fmla="*/ 69 w 76"/>
                <a:gd name="T25" fmla="*/ 22 h 27"/>
                <a:gd name="T26" fmla="*/ 64 w 76"/>
                <a:gd name="T27" fmla="*/ 24 h 27"/>
                <a:gd name="T28" fmla="*/ 53 w 76"/>
                <a:gd name="T29" fmla="*/ 26 h 27"/>
                <a:gd name="T30" fmla="*/ 37 w 76"/>
                <a:gd name="T31" fmla="*/ 27 h 27"/>
                <a:gd name="T32" fmla="*/ 37 w 76"/>
                <a:gd name="T33" fmla="*/ 27 h 27"/>
                <a:gd name="T34" fmla="*/ 23 w 76"/>
                <a:gd name="T35" fmla="*/ 26 h 27"/>
                <a:gd name="T36" fmla="*/ 12 w 76"/>
                <a:gd name="T37" fmla="*/ 24 h 27"/>
                <a:gd name="T38" fmla="*/ 6 w 76"/>
                <a:gd name="T39" fmla="*/ 22 h 27"/>
                <a:gd name="T40" fmla="*/ 3 w 76"/>
                <a:gd name="T41" fmla="*/ 20 h 27"/>
                <a:gd name="T42" fmla="*/ 0 w 76"/>
                <a:gd name="T43" fmla="*/ 18 h 27"/>
                <a:gd name="T44" fmla="*/ 0 w 76"/>
                <a:gd name="T45" fmla="*/ 14 h 27"/>
                <a:gd name="T46" fmla="*/ 0 w 76"/>
                <a:gd name="T47" fmla="*/ 13 h 27"/>
                <a:gd name="T48" fmla="*/ 0 w 76"/>
                <a:gd name="T49" fmla="*/ 13 h 27"/>
                <a:gd name="T50" fmla="*/ 0 w 76"/>
                <a:gd name="T51" fmla="*/ 11 h 27"/>
                <a:gd name="T52" fmla="*/ 3 w 76"/>
                <a:gd name="T53" fmla="*/ 9 h 27"/>
                <a:gd name="T54" fmla="*/ 6 w 76"/>
                <a:gd name="T55" fmla="*/ 7 h 27"/>
                <a:gd name="T56" fmla="*/ 12 w 76"/>
                <a:gd name="T57" fmla="*/ 5 h 27"/>
                <a:gd name="T58" fmla="*/ 23 w 76"/>
                <a:gd name="T59" fmla="*/ 1 h 27"/>
                <a:gd name="T60" fmla="*/ 37 w 76"/>
                <a:gd name="T61" fmla="*/ 0 h 27"/>
                <a:gd name="T62" fmla="*/ 37 w 76"/>
                <a:gd name="T6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6" h="27">
                  <a:moveTo>
                    <a:pt x="37" y="0"/>
                  </a:moveTo>
                  <a:lnTo>
                    <a:pt x="37" y="0"/>
                  </a:lnTo>
                  <a:lnTo>
                    <a:pt x="53" y="1"/>
                  </a:lnTo>
                  <a:lnTo>
                    <a:pt x="64" y="5"/>
                  </a:lnTo>
                  <a:lnTo>
                    <a:pt x="69" y="7"/>
                  </a:lnTo>
                  <a:lnTo>
                    <a:pt x="72" y="9"/>
                  </a:lnTo>
                  <a:lnTo>
                    <a:pt x="74" y="11"/>
                  </a:lnTo>
                  <a:lnTo>
                    <a:pt x="76" y="13"/>
                  </a:lnTo>
                  <a:lnTo>
                    <a:pt x="76" y="14"/>
                  </a:lnTo>
                  <a:lnTo>
                    <a:pt x="76" y="14"/>
                  </a:lnTo>
                  <a:lnTo>
                    <a:pt x="74" y="18"/>
                  </a:lnTo>
                  <a:lnTo>
                    <a:pt x="72" y="20"/>
                  </a:lnTo>
                  <a:lnTo>
                    <a:pt x="69" y="22"/>
                  </a:lnTo>
                  <a:lnTo>
                    <a:pt x="64" y="24"/>
                  </a:lnTo>
                  <a:lnTo>
                    <a:pt x="53" y="26"/>
                  </a:lnTo>
                  <a:lnTo>
                    <a:pt x="37" y="27"/>
                  </a:lnTo>
                  <a:lnTo>
                    <a:pt x="37" y="27"/>
                  </a:lnTo>
                  <a:lnTo>
                    <a:pt x="23" y="26"/>
                  </a:lnTo>
                  <a:lnTo>
                    <a:pt x="12" y="24"/>
                  </a:lnTo>
                  <a:lnTo>
                    <a:pt x="6" y="22"/>
                  </a:lnTo>
                  <a:lnTo>
                    <a:pt x="3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3" y="9"/>
                  </a:lnTo>
                  <a:lnTo>
                    <a:pt x="6" y="7"/>
                  </a:lnTo>
                  <a:lnTo>
                    <a:pt x="12" y="5"/>
                  </a:lnTo>
                  <a:lnTo>
                    <a:pt x="23" y="1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BEBF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6" name="Freeform 1157"/>
            <p:cNvSpPr>
              <a:spLocks/>
            </p:cNvSpPr>
            <p:nvPr/>
          </p:nvSpPr>
          <p:spPr bwMode="auto">
            <a:xfrm flipH="1">
              <a:off x="9782244" y="1386751"/>
              <a:ext cx="274657" cy="106083"/>
            </a:xfrm>
            <a:custGeom>
              <a:avLst/>
              <a:gdLst>
                <a:gd name="T0" fmla="*/ 149 w 262"/>
                <a:gd name="T1" fmla="*/ 0 h 119"/>
                <a:gd name="T2" fmla="*/ 262 w 262"/>
                <a:gd name="T3" fmla="*/ 52 h 119"/>
                <a:gd name="T4" fmla="*/ 113 w 262"/>
                <a:gd name="T5" fmla="*/ 119 h 119"/>
                <a:gd name="T6" fmla="*/ 0 w 262"/>
                <a:gd name="T7" fmla="*/ 67 h 119"/>
                <a:gd name="T8" fmla="*/ 149 w 262"/>
                <a:gd name="T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119">
                  <a:moveTo>
                    <a:pt x="149" y="0"/>
                  </a:moveTo>
                  <a:lnTo>
                    <a:pt x="262" y="52"/>
                  </a:lnTo>
                  <a:lnTo>
                    <a:pt x="113" y="119"/>
                  </a:lnTo>
                  <a:lnTo>
                    <a:pt x="0" y="67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B9DF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7" name="Freeform 1158"/>
            <p:cNvSpPr>
              <a:spLocks/>
            </p:cNvSpPr>
            <p:nvPr/>
          </p:nvSpPr>
          <p:spPr bwMode="auto">
            <a:xfrm flipH="1">
              <a:off x="9800970" y="1386751"/>
              <a:ext cx="274657" cy="106083"/>
            </a:xfrm>
            <a:custGeom>
              <a:avLst/>
              <a:gdLst>
                <a:gd name="T0" fmla="*/ 149 w 262"/>
                <a:gd name="T1" fmla="*/ 0 h 119"/>
                <a:gd name="T2" fmla="*/ 262 w 262"/>
                <a:gd name="T3" fmla="*/ 52 h 119"/>
                <a:gd name="T4" fmla="*/ 113 w 262"/>
                <a:gd name="T5" fmla="*/ 119 h 119"/>
                <a:gd name="T6" fmla="*/ 0 w 262"/>
                <a:gd name="T7" fmla="*/ 67 h 119"/>
                <a:gd name="T8" fmla="*/ 149 w 262"/>
                <a:gd name="T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119">
                  <a:moveTo>
                    <a:pt x="149" y="0"/>
                  </a:moveTo>
                  <a:lnTo>
                    <a:pt x="262" y="52"/>
                  </a:lnTo>
                  <a:lnTo>
                    <a:pt x="113" y="119"/>
                  </a:lnTo>
                  <a:lnTo>
                    <a:pt x="0" y="67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" name="Freeform 1159"/>
            <p:cNvSpPr>
              <a:spLocks/>
            </p:cNvSpPr>
            <p:nvPr/>
          </p:nvSpPr>
          <p:spPr bwMode="auto">
            <a:xfrm flipH="1">
              <a:off x="6748533" y="1261948"/>
              <a:ext cx="1210988" cy="474252"/>
            </a:xfrm>
            <a:custGeom>
              <a:avLst/>
              <a:gdLst>
                <a:gd name="T0" fmla="*/ 366 w 1166"/>
                <a:gd name="T1" fmla="*/ 0 h 533"/>
                <a:gd name="T2" fmla="*/ 0 w 1166"/>
                <a:gd name="T3" fmla="*/ 167 h 533"/>
                <a:gd name="T4" fmla="*/ 799 w 1166"/>
                <a:gd name="T5" fmla="*/ 533 h 533"/>
                <a:gd name="T6" fmla="*/ 1166 w 1166"/>
                <a:gd name="T7" fmla="*/ 366 h 533"/>
                <a:gd name="T8" fmla="*/ 366 w 1166"/>
                <a:gd name="T9" fmla="*/ 0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6" h="533">
                  <a:moveTo>
                    <a:pt x="366" y="0"/>
                  </a:moveTo>
                  <a:lnTo>
                    <a:pt x="0" y="167"/>
                  </a:lnTo>
                  <a:lnTo>
                    <a:pt x="799" y="533"/>
                  </a:lnTo>
                  <a:lnTo>
                    <a:pt x="1166" y="366"/>
                  </a:lnTo>
                  <a:lnTo>
                    <a:pt x="366" y="0"/>
                  </a:lnTo>
                  <a:close/>
                </a:path>
              </a:pathLst>
            </a:custGeom>
            <a:solidFill>
              <a:srgbClr val="888C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" name="Freeform 1160"/>
            <p:cNvSpPr>
              <a:spLocks/>
            </p:cNvSpPr>
            <p:nvPr/>
          </p:nvSpPr>
          <p:spPr bwMode="auto">
            <a:xfrm flipH="1">
              <a:off x="7391480" y="1318109"/>
              <a:ext cx="424470" cy="174725"/>
            </a:xfrm>
            <a:custGeom>
              <a:avLst/>
              <a:gdLst>
                <a:gd name="T0" fmla="*/ 320 w 405"/>
                <a:gd name="T1" fmla="*/ 0 h 193"/>
                <a:gd name="T2" fmla="*/ 320 w 405"/>
                <a:gd name="T3" fmla="*/ 0 h 193"/>
                <a:gd name="T4" fmla="*/ 301 w 405"/>
                <a:gd name="T5" fmla="*/ 9 h 193"/>
                <a:gd name="T6" fmla="*/ 282 w 405"/>
                <a:gd name="T7" fmla="*/ 19 h 193"/>
                <a:gd name="T8" fmla="*/ 242 w 405"/>
                <a:gd name="T9" fmla="*/ 37 h 193"/>
                <a:gd name="T10" fmla="*/ 202 w 405"/>
                <a:gd name="T11" fmla="*/ 55 h 193"/>
                <a:gd name="T12" fmla="*/ 161 w 405"/>
                <a:gd name="T13" fmla="*/ 71 h 193"/>
                <a:gd name="T14" fmla="*/ 121 w 405"/>
                <a:gd name="T15" fmla="*/ 88 h 193"/>
                <a:gd name="T16" fmla="*/ 80 w 405"/>
                <a:gd name="T17" fmla="*/ 105 h 193"/>
                <a:gd name="T18" fmla="*/ 40 w 405"/>
                <a:gd name="T19" fmla="*/ 126 h 193"/>
                <a:gd name="T20" fmla="*/ 20 w 405"/>
                <a:gd name="T21" fmla="*/ 137 h 193"/>
                <a:gd name="T22" fmla="*/ 0 w 405"/>
                <a:gd name="T23" fmla="*/ 149 h 193"/>
                <a:gd name="T24" fmla="*/ 96 w 405"/>
                <a:gd name="T25" fmla="*/ 193 h 193"/>
                <a:gd name="T26" fmla="*/ 96 w 405"/>
                <a:gd name="T27" fmla="*/ 193 h 193"/>
                <a:gd name="T28" fmla="*/ 135 w 405"/>
                <a:gd name="T29" fmla="*/ 172 h 193"/>
                <a:gd name="T30" fmla="*/ 173 w 405"/>
                <a:gd name="T31" fmla="*/ 152 h 193"/>
                <a:gd name="T32" fmla="*/ 249 w 405"/>
                <a:gd name="T33" fmla="*/ 108 h 193"/>
                <a:gd name="T34" fmla="*/ 287 w 405"/>
                <a:gd name="T35" fmla="*/ 87 h 193"/>
                <a:gd name="T36" fmla="*/ 325 w 405"/>
                <a:gd name="T37" fmla="*/ 69 h 193"/>
                <a:gd name="T38" fmla="*/ 345 w 405"/>
                <a:gd name="T39" fmla="*/ 60 h 193"/>
                <a:gd name="T40" fmla="*/ 365 w 405"/>
                <a:gd name="T41" fmla="*/ 53 h 193"/>
                <a:gd name="T42" fmla="*/ 385 w 405"/>
                <a:gd name="T43" fmla="*/ 45 h 193"/>
                <a:gd name="T44" fmla="*/ 405 w 405"/>
                <a:gd name="T45" fmla="*/ 39 h 193"/>
                <a:gd name="T46" fmla="*/ 320 w 405"/>
                <a:gd name="T47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05" h="193">
                  <a:moveTo>
                    <a:pt x="320" y="0"/>
                  </a:moveTo>
                  <a:lnTo>
                    <a:pt x="320" y="0"/>
                  </a:lnTo>
                  <a:lnTo>
                    <a:pt x="301" y="9"/>
                  </a:lnTo>
                  <a:lnTo>
                    <a:pt x="282" y="19"/>
                  </a:lnTo>
                  <a:lnTo>
                    <a:pt x="242" y="37"/>
                  </a:lnTo>
                  <a:lnTo>
                    <a:pt x="202" y="55"/>
                  </a:lnTo>
                  <a:lnTo>
                    <a:pt x="161" y="71"/>
                  </a:lnTo>
                  <a:lnTo>
                    <a:pt x="121" y="88"/>
                  </a:lnTo>
                  <a:lnTo>
                    <a:pt x="80" y="105"/>
                  </a:lnTo>
                  <a:lnTo>
                    <a:pt x="40" y="126"/>
                  </a:lnTo>
                  <a:lnTo>
                    <a:pt x="20" y="137"/>
                  </a:lnTo>
                  <a:lnTo>
                    <a:pt x="0" y="149"/>
                  </a:lnTo>
                  <a:lnTo>
                    <a:pt x="96" y="193"/>
                  </a:lnTo>
                  <a:lnTo>
                    <a:pt x="96" y="193"/>
                  </a:lnTo>
                  <a:lnTo>
                    <a:pt x="135" y="172"/>
                  </a:lnTo>
                  <a:lnTo>
                    <a:pt x="173" y="152"/>
                  </a:lnTo>
                  <a:lnTo>
                    <a:pt x="249" y="108"/>
                  </a:lnTo>
                  <a:lnTo>
                    <a:pt x="287" y="87"/>
                  </a:lnTo>
                  <a:lnTo>
                    <a:pt x="325" y="69"/>
                  </a:lnTo>
                  <a:lnTo>
                    <a:pt x="345" y="60"/>
                  </a:lnTo>
                  <a:lnTo>
                    <a:pt x="365" y="53"/>
                  </a:lnTo>
                  <a:lnTo>
                    <a:pt x="385" y="45"/>
                  </a:lnTo>
                  <a:lnTo>
                    <a:pt x="405" y="39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rgbClr val="A8A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0" name="Freeform 1161"/>
            <p:cNvSpPr>
              <a:spLocks/>
            </p:cNvSpPr>
            <p:nvPr/>
          </p:nvSpPr>
          <p:spPr bwMode="auto">
            <a:xfrm flipH="1">
              <a:off x="7522566" y="1293148"/>
              <a:ext cx="362048" cy="143524"/>
            </a:xfrm>
            <a:custGeom>
              <a:avLst/>
              <a:gdLst>
                <a:gd name="T0" fmla="*/ 323 w 349"/>
                <a:gd name="T1" fmla="*/ 0 h 163"/>
                <a:gd name="T2" fmla="*/ 0 w 349"/>
                <a:gd name="T3" fmla="*/ 147 h 163"/>
                <a:gd name="T4" fmla="*/ 35 w 349"/>
                <a:gd name="T5" fmla="*/ 163 h 163"/>
                <a:gd name="T6" fmla="*/ 35 w 349"/>
                <a:gd name="T7" fmla="*/ 163 h 163"/>
                <a:gd name="T8" fmla="*/ 73 w 349"/>
                <a:gd name="T9" fmla="*/ 141 h 163"/>
                <a:gd name="T10" fmla="*/ 111 w 349"/>
                <a:gd name="T11" fmla="*/ 120 h 163"/>
                <a:gd name="T12" fmla="*/ 149 w 349"/>
                <a:gd name="T13" fmla="*/ 100 h 163"/>
                <a:gd name="T14" fmla="*/ 189 w 349"/>
                <a:gd name="T15" fmla="*/ 79 h 163"/>
                <a:gd name="T16" fmla="*/ 228 w 349"/>
                <a:gd name="T17" fmla="*/ 61 h 163"/>
                <a:gd name="T18" fmla="*/ 268 w 349"/>
                <a:gd name="T19" fmla="*/ 44 h 163"/>
                <a:gd name="T20" fmla="*/ 309 w 349"/>
                <a:gd name="T21" fmla="*/ 27 h 163"/>
                <a:gd name="T22" fmla="*/ 349 w 349"/>
                <a:gd name="T23" fmla="*/ 12 h 163"/>
                <a:gd name="T24" fmla="*/ 323 w 349"/>
                <a:gd name="T25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9" h="163">
                  <a:moveTo>
                    <a:pt x="323" y="0"/>
                  </a:moveTo>
                  <a:lnTo>
                    <a:pt x="0" y="147"/>
                  </a:lnTo>
                  <a:lnTo>
                    <a:pt x="35" y="163"/>
                  </a:lnTo>
                  <a:lnTo>
                    <a:pt x="35" y="163"/>
                  </a:lnTo>
                  <a:lnTo>
                    <a:pt x="73" y="141"/>
                  </a:lnTo>
                  <a:lnTo>
                    <a:pt x="111" y="120"/>
                  </a:lnTo>
                  <a:lnTo>
                    <a:pt x="149" y="100"/>
                  </a:lnTo>
                  <a:lnTo>
                    <a:pt x="189" y="79"/>
                  </a:lnTo>
                  <a:lnTo>
                    <a:pt x="228" y="61"/>
                  </a:lnTo>
                  <a:lnTo>
                    <a:pt x="268" y="44"/>
                  </a:lnTo>
                  <a:lnTo>
                    <a:pt x="309" y="27"/>
                  </a:lnTo>
                  <a:lnTo>
                    <a:pt x="349" y="12"/>
                  </a:lnTo>
                  <a:lnTo>
                    <a:pt x="323" y="0"/>
                  </a:lnTo>
                  <a:close/>
                </a:path>
              </a:pathLst>
            </a:custGeom>
            <a:solidFill>
              <a:srgbClr val="A8A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1" name="Freeform 1162"/>
            <p:cNvSpPr>
              <a:spLocks/>
            </p:cNvSpPr>
            <p:nvPr/>
          </p:nvSpPr>
          <p:spPr bwMode="auto">
            <a:xfrm flipH="1">
              <a:off x="6929557" y="1492834"/>
              <a:ext cx="330837" cy="187205"/>
            </a:xfrm>
            <a:custGeom>
              <a:avLst/>
              <a:gdLst>
                <a:gd name="T0" fmla="*/ 223 w 320"/>
                <a:gd name="T1" fmla="*/ 0 h 206"/>
                <a:gd name="T2" fmla="*/ 223 w 320"/>
                <a:gd name="T3" fmla="*/ 0 h 206"/>
                <a:gd name="T4" fmla="*/ 196 w 320"/>
                <a:gd name="T5" fmla="*/ 25 h 206"/>
                <a:gd name="T6" fmla="*/ 167 w 320"/>
                <a:gd name="T7" fmla="*/ 48 h 206"/>
                <a:gd name="T8" fmla="*/ 106 w 320"/>
                <a:gd name="T9" fmla="*/ 92 h 206"/>
                <a:gd name="T10" fmla="*/ 77 w 320"/>
                <a:gd name="T11" fmla="*/ 115 h 206"/>
                <a:gd name="T12" fmla="*/ 49 w 320"/>
                <a:gd name="T13" fmla="*/ 139 h 206"/>
                <a:gd name="T14" fmla="*/ 37 w 320"/>
                <a:gd name="T15" fmla="*/ 152 h 206"/>
                <a:gd name="T16" fmla="*/ 23 w 320"/>
                <a:gd name="T17" fmla="*/ 165 h 206"/>
                <a:gd name="T18" fmla="*/ 12 w 320"/>
                <a:gd name="T19" fmla="*/ 179 h 206"/>
                <a:gd name="T20" fmla="*/ 0 w 320"/>
                <a:gd name="T21" fmla="*/ 194 h 206"/>
                <a:gd name="T22" fmla="*/ 25 w 320"/>
                <a:gd name="T23" fmla="*/ 206 h 206"/>
                <a:gd name="T24" fmla="*/ 25 w 320"/>
                <a:gd name="T25" fmla="*/ 206 h 206"/>
                <a:gd name="T26" fmla="*/ 44 w 320"/>
                <a:gd name="T27" fmla="*/ 196 h 206"/>
                <a:gd name="T28" fmla="*/ 62 w 320"/>
                <a:gd name="T29" fmla="*/ 186 h 206"/>
                <a:gd name="T30" fmla="*/ 98 w 320"/>
                <a:gd name="T31" fmla="*/ 165 h 206"/>
                <a:gd name="T32" fmla="*/ 134 w 320"/>
                <a:gd name="T33" fmla="*/ 142 h 206"/>
                <a:gd name="T34" fmla="*/ 171 w 320"/>
                <a:gd name="T35" fmla="*/ 118 h 206"/>
                <a:gd name="T36" fmla="*/ 207 w 320"/>
                <a:gd name="T37" fmla="*/ 95 h 206"/>
                <a:gd name="T38" fmla="*/ 225 w 320"/>
                <a:gd name="T39" fmla="*/ 86 h 206"/>
                <a:gd name="T40" fmla="*/ 244 w 320"/>
                <a:gd name="T41" fmla="*/ 75 h 206"/>
                <a:gd name="T42" fmla="*/ 262 w 320"/>
                <a:gd name="T43" fmla="*/ 66 h 206"/>
                <a:gd name="T44" fmla="*/ 281 w 320"/>
                <a:gd name="T45" fmla="*/ 58 h 206"/>
                <a:gd name="T46" fmla="*/ 300 w 320"/>
                <a:gd name="T47" fmla="*/ 51 h 206"/>
                <a:gd name="T48" fmla="*/ 320 w 320"/>
                <a:gd name="T49" fmla="*/ 45 h 206"/>
                <a:gd name="T50" fmla="*/ 223 w 320"/>
                <a:gd name="T51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20" h="206">
                  <a:moveTo>
                    <a:pt x="223" y="0"/>
                  </a:moveTo>
                  <a:lnTo>
                    <a:pt x="223" y="0"/>
                  </a:lnTo>
                  <a:lnTo>
                    <a:pt x="196" y="25"/>
                  </a:lnTo>
                  <a:lnTo>
                    <a:pt x="167" y="48"/>
                  </a:lnTo>
                  <a:lnTo>
                    <a:pt x="106" y="92"/>
                  </a:lnTo>
                  <a:lnTo>
                    <a:pt x="77" y="115"/>
                  </a:lnTo>
                  <a:lnTo>
                    <a:pt x="49" y="139"/>
                  </a:lnTo>
                  <a:lnTo>
                    <a:pt x="37" y="152"/>
                  </a:lnTo>
                  <a:lnTo>
                    <a:pt x="23" y="165"/>
                  </a:lnTo>
                  <a:lnTo>
                    <a:pt x="12" y="179"/>
                  </a:lnTo>
                  <a:lnTo>
                    <a:pt x="0" y="194"/>
                  </a:lnTo>
                  <a:lnTo>
                    <a:pt x="25" y="206"/>
                  </a:lnTo>
                  <a:lnTo>
                    <a:pt x="25" y="206"/>
                  </a:lnTo>
                  <a:lnTo>
                    <a:pt x="44" y="196"/>
                  </a:lnTo>
                  <a:lnTo>
                    <a:pt x="62" y="186"/>
                  </a:lnTo>
                  <a:lnTo>
                    <a:pt x="98" y="165"/>
                  </a:lnTo>
                  <a:lnTo>
                    <a:pt x="134" y="142"/>
                  </a:lnTo>
                  <a:lnTo>
                    <a:pt x="171" y="118"/>
                  </a:lnTo>
                  <a:lnTo>
                    <a:pt x="207" y="95"/>
                  </a:lnTo>
                  <a:lnTo>
                    <a:pt x="225" y="86"/>
                  </a:lnTo>
                  <a:lnTo>
                    <a:pt x="244" y="75"/>
                  </a:lnTo>
                  <a:lnTo>
                    <a:pt x="262" y="66"/>
                  </a:lnTo>
                  <a:lnTo>
                    <a:pt x="281" y="58"/>
                  </a:lnTo>
                  <a:lnTo>
                    <a:pt x="300" y="51"/>
                  </a:lnTo>
                  <a:lnTo>
                    <a:pt x="320" y="45"/>
                  </a:lnTo>
                  <a:lnTo>
                    <a:pt x="223" y="0"/>
                  </a:lnTo>
                  <a:close/>
                </a:path>
              </a:pathLst>
            </a:custGeom>
            <a:solidFill>
              <a:srgbClr val="A8A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2" name="Freeform 1163"/>
            <p:cNvSpPr>
              <a:spLocks/>
            </p:cNvSpPr>
            <p:nvPr/>
          </p:nvSpPr>
          <p:spPr bwMode="auto">
            <a:xfrm flipH="1">
              <a:off x="6817197" y="1555235"/>
              <a:ext cx="355806" cy="156004"/>
            </a:xfrm>
            <a:custGeom>
              <a:avLst/>
              <a:gdLst>
                <a:gd name="T0" fmla="*/ 339 w 339"/>
                <a:gd name="T1" fmla="*/ 27 h 175"/>
                <a:gd name="T2" fmla="*/ 279 w 339"/>
                <a:gd name="T3" fmla="*/ 0 h 175"/>
                <a:gd name="T4" fmla="*/ 279 w 339"/>
                <a:gd name="T5" fmla="*/ 0 h 175"/>
                <a:gd name="T6" fmla="*/ 242 w 339"/>
                <a:gd name="T7" fmla="*/ 21 h 175"/>
                <a:gd name="T8" fmla="*/ 205 w 339"/>
                <a:gd name="T9" fmla="*/ 39 h 175"/>
                <a:gd name="T10" fmla="*/ 168 w 339"/>
                <a:gd name="T11" fmla="*/ 58 h 175"/>
                <a:gd name="T12" fmla="*/ 132 w 339"/>
                <a:gd name="T13" fmla="*/ 77 h 175"/>
                <a:gd name="T14" fmla="*/ 98 w 339"/>
                <a:gd name="T15" fmla="*/ 96 h 175"/>
                <a:gd name="T16" fmla="*/ 63 w 339"/>
                <a:gd name="T17" fmla="*/ 118 h 175"/>
                <a:gd name="T18" fmla="*/ 47 w 339"/>
                <a:gd name="T19" fmla="*/ 130 h 175"/>
                <a:gd name="T20" fmla="*/ 31 w 339"/>
                <a:gd name="T21" fmla="*/ 142 h 175"/>
                <a:gd name="T22" fmla="*/ 16 w 339"/>
                <a:gd name="T23" fmla="*/ 155 h 175"/>
                <a:gd name="T24" fmla="*/ 0 w 339"/>
                <a:gd name="T25" fmla="*/ 169 h 175"/>
                <a:gd name="T26" fmla="*/ 16 w 339"/>
                <a:gd name="T27" fmla="*/ 175 h 175"/>
                <a:gd name="T28" fmla="*/ 339 w 339"/>
                <a:gd name="T29" fmla="*/ 27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39" h="175">
                  <a:moveTo>
                    <a:pt x="339" y="27"/>
                  </a:moveTo>
                  <a:lnTo>
                    <a:pt x="279" y="0"/>
                  </a:lnTo>
                  <a:lnTo>
                    <a:pt x="279" y="0"/>
                  </a:lnTo>
                  <a:lnTo>
                    <a:pt x="242" y="21"/>
                  </a:lnTo>
                  <a:lnTo>
                    <a:pt x="205" y="39"/>
                  </a:lnTo>
                  <a:lnTo>
                    <a:pt x="168" y="58"/>
                  </a:lnTo>
                  <a:lnTo>
                    <a:pt x="132" y="77"/>
                  </a:lnTo>
                  <a:lnTo>
                    <a:pt x="98" y="96"/>
                  </a:lnTo>
                  <a:lnTo>
                    <a:pt x="63" y="118"/>
                  </a:lnTo>
                  <a:lnTo>
                    <a:pt x="47" y="130"/>
                  </a:lnTo>
                  <a:lnTo>
                    <a:pt x="31" y="142"/>
                  </a:lnTo>
                  <a:lnTo>
                    <a:pt x="16" y="155"/>
                  </a:lnTo>
                  <a:lnTo>
                    <a:pt x="0" y="169"/>
                  </a:lnTo>
                  <a:lnTo>
                    <a:pt x="16" y="175"/>
                  </a:lnTo>
                  <a:lnTo>
                    <a:pt x="339" y="27"/>
                  </a:lnTo>
                  <a:close/>
                </a:path>
              </a:pathLst>
            </a:custGeom>
            <a:solidFill>
              <a:srgbClr val="A8A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3" name="Freeform 1164"/>
            <p:cNvSpPr>
              <a:spLocks/>
            </p:cNvSpPr>
            <p:nvPr/>
          </p:nvSpPr>
          <p:spPr bwMode="auto">
            <a:xfrm flipH="1">
              <a:off x="7073127" y="1442912"/>
              <a:ext cx="324595" cy="187205"/>
            </a:xfrm>
            <a:custGeom>
              <a:avLst/>
              <a:gdLst>
                <a:gd name="T0" fmla="*/ 311 w 311"/>
                <a:gd name="T1" fmla="*/ 44 h 211"/>
                <a:gd name="T2" fmla="*/ 215 w 311"/>
                <a:gd name="T3" fmla="*/ 0 h 211"/>
                <a:gd name="T4" fmla="*/ 215 w 311"/>
                <a:gd name="T5" fmla="*/ 0 h 211"/>
                <a:gd name="T6" fmla="*/ 204 w 311"/>
                <a:gd name="T7" fmla="*/ 14 h 211"/>
                <a:gd name="T8" fmla="*/ 191 w 311"/>
                <a:gd name="T9" fmla="*/ 28 h 211"/>
                <a:gd name="T10" fmla="*/ 178 w 311"/>
                <a:gd name="T11" fmla="*/ 40 h 211"/>
                <a:gd name="T12" fmla="*/ 163 w 311"/>
                <a:gd name="T13" fmla="*/ 52 h 211"/>
                <a:gd name="T14" fmla="*/ 134 w 311"/>
                <a:gd name="T15" fmla="*/ 73 h 211"/>
                <a:gd name="T16" fmla="*/ 104 w 311"/>
                <a:gd name="T17" fmla="*/ 95 h 211"/>
                <a:gd name="T18" fmla="*/ 74 w 311"/>
                <a:gd name="T19" fmla="*/ 115 h 211"/>
                <a:gd name="T20" fmla="*/ 59 w 311"/>
                <a:gd name="T21" fmla="*/ 127 h 211"/>
                <a:gd name="T22" fmla="*/ 46 w 311"/>
                <a:gd name="T23" fmla="*/ 139 h 211"/>
                <a:gd name="T24" fmla="*/ 33 w 311"/>
                <a:gd name="T25" fmla="*/ 152 h 211"/>
                <a:gd name="T26" fmla="*/ 21 w 311"/>
                <a:gd name="T27" fmla="*/ 165 h 211"/>
                <a:gd name="T28" fmla="*/ 10 w 311"/>
                <a:gd name="T29" fmla="*/ 180 h 211"/>
                <a:gd name="T30" fmla="*/ 0 w 311"/>
                <a:gd name="T31" fmla="*/ 196 h 211"/>
                <a:gd name="T32" fmla="*/ 33 w 311"/>
                <a:gd name="T33" fmla="*/ 211 h 211"/>
                <a:gd name="T34" fmla="*/ 33 w 311"/>
                <a:gd name="T35" fmla="*/ 211 h 211"/>
                <a:gd name="T36" fmla="*/ 46 w 311"/>
                <a:gd name="T37" fmla="*/ 209 h 211"/>
                <a:gd name="T38" fmla="*/ 56 w 311"/>
                <a:gd name="T39" fmla="*/ 205 h 211"/>
                <a:gd name="T40" fmla="*/ 56 w 311"/>
                <a:gd name="T41" fmla="*/ 205 h 211"/>
                <a:gd name="T42" fmla="*/ 116 w 311"/>
                <a:gd name="T43" fmla="*/ 157 h 211"/>
                <a:gd name="T44" fmla="*/ 147 w 311"/>
                <a:gd name="T45" fmla="*/ 134 h 211"/>
                <a:gd name="T46" fmla="*/ 178 w 311"/>
                <a:gd name="T47" fmla="*/ 112 h 211"/>
                <a:gd name="T48" fmla="*/ 210 w 311"/>
                <a:gd name="T49" fmla="*/ 90 h 211"/>
                <a:gd name="T50" fmla="*/ 243 w 311"/>
                <a:gd name="T51" fmla="*/ 72 h 211"/>
                <a:gd name="T52" fmla="*/ 259 w 311"/>
                <a:gd name="T53" fmla="*/ 63 h 211"/>
                <a:gd name="T54" fmla="*/ 277 w 311"/>
                <a:gd name="T55" fmla="*/ 56 h 211"/>
                <a:gd name="T56" fmla="*/ 293 w 311"/>
                <a:gd name="T57" fmla="*/ 49 h 211"/>
                <a:gd name="T58" fmla="*/ 311 w 311"/>
                <a:gd name="T59" fmla="*/ 44 h 211"/>
                <a:gd name="T60" fmla="*/ 311 w 311"/>
                <a:gd name="T61" fmla="*/ 4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11" h="211">
                  <a:moveTo>
                    <a:pt x="311" y="44"/>
                  </a:moveTo>
                  <a:lnTo>
                    <a:pt x="215" y="0"/>
                  </a:lnTo>
                  <a:lnTo>
                    <a:pt x="215" y="0"/>
                  </a:lnTo>
                  <a:lnTo>
                    <a:pt x="204" y="14"/>
                  </a:lnTo>
                  <a:lnTo>
                    <a:pt x="191" y="28"/>
                  </a:lnTo>
                  <a:lnTo>
                    <a:pt x="178" y="40"/>
                  </a:lnTo>
                  <a:lnTo>
                    <a:pt x="163" y="52"/>
                  </a:lnTo>
                  <a:lnTo>
                    <a:pt x="134" y="73"/>
                  </a:lnTo>
                  <a:lnTo>
                    <a:pt x="104" y="95"/>
                  </a:lnTo>
                  <a:lnTo>
                    <a:pt x="74" y="115"/>
                  </a:lnTo>
                  <a:lnTo>
                    <a:pt x="59" y="127"/>
                  </a:lnTo>
                  <a:lnTo>
                    <a:pt x="46" y="139"/>
                  </a:lnTo>
                  <a:lnTo>
                    <a:pt x="33" y="152"/>
                  </a:lnTo>
                  <a:lnTo>
                    <a:pt x="21" y="165"/>
                  </a:lnTo>
                  <a:lnTo>
                    <a:pt x="10" y="180"/>
                  </a:lnTo>
                  <a:lnTo>
                    <a:pt x="0" y="196"/>
                  </a:lnTo>
                  <a:lnTo>
                    <a:pt x="33" y="211"/>
                  </a:lnTo>
                  <a:lnTo>
                    <a:pt x="33" y="211"/>
                  </a:lnTo>
                  <a:lnTo>
                    <a:pt x="46" y="209"/>
                  </a:lnTo>
                  <a:lnTo>
                    <a:pt x="56" y="205"/>
                  </a:lnTo>
                  <a:lnTo>
                    <a:pt x="56" y="205"/>
                  </a:lnTo>
                  <a:lnTo>
                    <a:pt x="116" y="157"/>
                  </a:lnTo>
                  <a:lnTo>
                    <a:pt x="147" y="134"/>
                  </a:lnTo>
                  <a:lnTo>
                    <a:pt x="178" y="112"/>
                  </a:lnTo>
                  <a:lnTo>
                    <a:pt x="210" y="90"/>
                  </a:lnTo>
                  <a:lnTo>
                    <a:pt x="243" y="72"/>
                  </a:lnTo>
                  <a:lnTo>
                    <a:pt x="259" y="63"/>
                  </a:lnTo>
                  <a:lnTo>
                    <a:pt x="277" y="56"/>
                  </a:lnTo>
                  <a:lnTo>
                    <a:pt x="293" y="49"/>
                  </a:lnTo>
                  <a:lnTo>
                    <a:pt x="311" y="44"/>
                  </a:lnTo>
                  <a:lnTo>
                    <a:pt x="311" y="44"/>
                  </a:lnTo>
                  <a:close/>
                </a:path>
              </a:pathLst>
            </a:custGeom>
            <a:solidFill>
              <a:srgbClr val="A8A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4" name="Freeform 1165"/>
            <p:cNvSpPr>
              <a:spLocks/>
            </p:cNvSpPr>
            <p:nvPr/>
          </p:nvSpPr>
          <p:spPr bwMode="auto">
            <a:xfrm flipH="1">
              <a:off x="7185487" y="1417952"/>
              <a:ext cx="324595" cy="174725"/>
            </a:xfrm>
            <a:custGeom>
              <a:avLst/>
              <a:gdLst>
                <a:gd name="T0" fmla="*/ 264 w 313"/>
                <a:gd name="T1" fmla="*/ 0 h 202"/>
                <a:gd name="T2" fmla="*/ 264 w 313"/>
                <a:gd name="T3" fmla="*/ 0 h 202"/>
                <a:gd name="T4" fmla="*/ 250 w 313"/>
                <a:gd name="T5" fmla="*/ 10 h 202"/>
                <a:gd name="T6" fmla="*/ 234 w 313"/>
                <a:gd name="T7" fmla="*/ 21 h 202"/>
                <a:gd name="T8" fmla="*/ 218 w 313"/>
                <a:gd name="T9" fmla="*/ 30 h 202"/>
                <a:gd name="T10" fmla="*/ 202 w 313"/>
                <a:gd name="T11" fmla="*/ 39 h 202"/>
                <a:gd name="T12" fmla="*/ 168 w 313"/>
                <a:gd name="T13" fmla="*/ 55 h 202"/>
                <a:gd name="T14" fmla="*/ 134 w 313"/>
                <a:gd name="T15" fmla="*/ 71 h 202"/>
                <a:gd name="T16" fmla="*/ 101 w 313"/>
                <a:gd name="T17" fmla="*/ 87 h 202"/>
                <a:gd name="T18" fmla="*/ 84 w 313"/>
                <a:gd name="T19" fmla="*/ 97 h 202"/>
                <a:gd name="T20" fmla="*/ 68 w 313"/>
                <a:gd name="T21" fmla="*/ 105 h 202"/>
                <a:gd name="T22" fmla="*/ 52 w 313"/>
                <a:gd name="T23" fmla="*/ 116 h 202"/>
                <a:gd name="T24" fmla="*/ 38 w 313"/>
                <a:gd name="T25" fmla="*/ 128 h 202"/>
                <a:gd name="T26" fmla="*/ 23 w 313"/>
                <a:gd name="T27" fmla="*/ 140 h 202"/>
                <a:gd name="T28" fmla="*/ 11 w 313"/>
                <a:gd name="T29" fmla="*/ 154 h 202"/>
                <a:gd name="T30" fmla="*/ 11 w 313"/>
                <a:gd name="T31" fmla="*/ 154 h 202"/>
                <a:gd name="T32" fmla="*/ 7 w 313"/>
                <a:gd name="T33" fmla="*/ 157 h 202"/>
                <a:gd name="T34" fmla="*/ 4 w 313"/>
                <a:gd name="T35" fmla="*/ 162 h 202"/>
                <a:gd name="T36" fmla="*/ 2 w 313"/>
                <a:gd name="T37" fmla="*/ 167 h 202"/>
                <a:gd name="T38" fmla="*/ 0 w 313"/>
                <a:gd name="T39" fmla="*/ 174 h 202"/>
                <a:gd name="T40" fmla="*/ 60 w 313"/>
                <a:gd name="T41" fmla="*/ 202 h 202"/>
                <a:gd name="T42" fmla="*/ 60 w 313"/>
                <a:gd name="T43" fmla="*/ 202 h 202"/>
                <a:gd name="T44" fmla="*/ 94 w 313"/>
                <a:gd name="T45" fmla="*/ 181 h 202"/>
                <a:gd name="T46" fmla="*/ 126 w 313"/>
                <a:gd name="T47" fmla="*/ 159 h 202"/>
                <a:gd name="T48" fmla="*/ 158 w 313"/>
                <a:gd name="T49" fmla="*/ 137 h 202"/>
                <a:gd name="T50" fmla="*/ 188 w 313"/>
                <a:gd name="T51" fmla="*/ 114 h 202"/>
                <a:gd name="T52" fmla="*/ 250 w 313"/>
                <a:gd name="T53" fmla="*/ 68 h 202"/>
                <a:gd name="T54" fmla="*/ 281 w 313"/>
                <a:gd name="T55" fmla="*/ 44 h 202"/>
                <a:gd name="T56" fmla="*/ 313 w 313"/>
                <a:gd name="T57" fmla="*/ 22 h 202"/>
                <a:gd name="T58" fmla="*/ 264 w 313"/>
                <a:gd name="T59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3" h="202">
                  <a:moveTo>
                    <a:pt x="264" y="0"/>
                  </a:moveTo>
                  <a:lnTo>
                    <a:pt x="264" y="0"/>
                  </a:lnTo>
                  <a:lnTo>
                    <a:pt x="250" y="10"/>
                  </a:lnTo>
                  <a:lnTo>
                    <a:pt x="234" y="21"/>
                  </a:lnTo>
                  <a:lnTo>
                    <a:pt x="218" y="30"/>
                  </a:lnTo>
                  <a:lnTo>
                    <a:pt x="202" y="39"/>
                  </a:lnTo>
                  <a:lnTo>
                    <a:pt x="168" y="55"/>
                  </a:lnTo>
                  <a:lnTo>
                    <a:pt x="134" y="71"/>
                  </a:lnTo>
                  <a:lnTo>
                    <a:pt x="101" y="87"/>
                  </a:lnTo>
                  <a:lnTo>
                    <a:pt x="84" y="97"/>
                  </a:lnTo>
                  <a:lnTo>
                    <a:pt x="68" y="105"/>
                  </a:lnTo>
                  <a:lnTo>
                    <a:pt x="52" y="116"/>
                  </a:lnTo>
                  <a:lnTo>
                    <a:pt x="38" y="128"/>
                  </a:lnTo>
                  <a:lnTo>
                    <a:pt x="23" y="140"/>
                  </a:lnTo>
                  <a:lnTo>
                    <a:pt x="11" y="154"/>
                  </a:lnTo>
                  <a:lnTo>
                    <a:pt x="11" y="154"/>
                  </a:lnTo>
                  <a:lnTo>
                    <a:pt x="7" y="157"/>
                  </a:lnTo>
                  <a:lnTo>
                    <a:pt x="4" y="162"/>
                  </a:lnTo>
                  <a:lnTo>
                    <a:pt x="2" y="167"/>
                  </a:lnTo>
                  <a:lnTo>
                    <a:pt x="0" y="174"/>
                  </a:lnTo>
                  <a:lnTo>
                    <a:pt x="60" y="202"/>
                  </a:lnTo>
                  <a:lnTo>
                    <a:pt x="60" y="202"/>
                  </a:lnTo>
                  <a:lnTo>
                    <a:pt x="94" y="181"/>
                  </a:lnTo>
                  <a:lnTo>
                    <a:pt x="126" y="159"/>
                  </a:lnTo>
                  <a:lnTo>
                    <a:pt x="158" y="137"/>
                  </a:lnTo>
                  <a:lnTo>
                    <a:pt x="188" y="114"/>
                  </a:lnTo>
                  <a:lnTo>
                    <a:pt x="250" y="68"/>
                  </a:lnTo>
                  <a:lnTo>
                    <a:pt x="281" y="44"/>
                  </a:lnTo>
                  <a:lnTo>
                    <a:pt x="313" y="22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rgbClr val="A8A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5" name="Freeform 1166"/>
            <p:cNvSpPr>
              <a:spLocks/>
            </p:cNvSpPr>
            <p:nvPr/>
          </p:nvSpPr>
          <p:spPr bwMode="auto">
            <a:xfrm flipH="1">
              <a:off x="7279120" y="1368030"/>
              <a:ext cx="380774" cy="180965"/>
            </a:xfrm>
            <a:custGeom>
              <a:avLst/>
              <a:gdLst>
                <a:gd name="T0" fmla="*/ 293 w 368"/>
                <a:gd name="T1" fmla="*/ 0 h 202"/>
                <a:gd name="T2" fmla="*/ 293 w 368"/>
                <a:gd name="T3" fmla="*/ 0 h 202"/>
                <a:gd name="T4" fmla="*/ 275 w 368"/>
                <a:gd name="T5" fmla="*/ 10 h 202"/>
                <a:gd name="T6" fmla="*/ 256 w 368"/>
                <a:gd name="T7" fmla="*/ 20 h 202"/>
                <a:gd name="T8" fmla="*/ 235 w 368"/>
                <a:gd name="T9" fmla="*/ 30 h 202"/>
                <a:gd name="T10" fmla="*/ 214 w 368"/>
                <a:gd name="T11" fmla="*/ 39 h 202"/>
                <a:gd name="T12" fmla="*/ 130 w 368"/>
                <a:gd name="T13" fmla="*/ 73 h 202"/>
                <a:gd name="T14" fmla="*/ 110 w 368"/>
                <a:gd name="T15" fmla="*/ 82 h 202"/>
                <a:gd name="T16" fmla="*/ 90 w 368"/>
                <a:gd name="T17" fmla="*/ 90 h 202"/>
                <a:gd name="T18" fmla="*/ 70 w 368"/>
                <a:gd name="T19" fmla="*/ 100 h 202"/>
                <a:gd name="T20" fmla="*/ 54 w 368"/>
                <a:gd name="T21" fmla="*/ 111 h 202"/>
                <a:gd name="T22" fmla="*/ 37 w 368"/>
                <a:gd name="T23" fmla="*/ 122 h 202"/>
                <a:gd name="T24" fmla="*/ 23 w 368"/>
                <a:gd name="T25" fmla="*/ 134 h 202"/>
                <a:gd name="T26" fmla="*/ 10 w 368"/>
                <a:gd name="T27" fmla="*/ 147 h 202"/>
                <a:gd name="T28" fmla="*/ 0 w 368"/>
                <a:gd name="T29" fmla="*/ 162 h 202"/>
                <a:gd name="T30" fmla="*/ 88 w 368"/>
                <a:gd name="T31" fmla="*/ 202 h 202"/>
                <a:gd name="T32" fmla="*/ 88 w 368"/>
                <a:gd name="T33" fmla="*/ 202 h 202"/>
                <a:gd name="T34" fmla="*/ 156 w 368"/>
                <a:gd name="T35" fmla="*/ 155 h 202"/>
                <a:gd name="T36" fmla="*/ 189 w 368"/>
                <a:gd name="T37" fmla="*/ 134 h 202"/>
                <a:gd name="T38" fmla="*/ 224 w 368"/>
                <a:gd name="T39" fmla="*/ 112 h 202"/>
                <a:gd name="T40" fmla="*/ 259 w 368"/>
                <a:gd name="T41" fmla="*/ 90 h 202"/>
                <a:gd name="T42" fmla="*/ 295 w 368"/>
                <a:gd name="T43" fmla="*/ 71 h 202"/>
                <a:gd name="T44" fmla="*/ 331 w 368"/>
                <a:gd name="T45" fmla="*/ 51 h 202"/>
                <a:gd name="T46" fmla="*/ 368 w 368"/>
                <a:gd name="T47" fmla="*/ 34 h 202"/>
                <a:gd name="T48" fmla="*/ 293 w 368"/>
                <a:gd name="T49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8" h="202">
                  <a:moveTo>
                    <a:pt x="293" y="0"/>
                  </a:moveTo>
                  <a:lnTo>
                    <a:pt x="293" y="0"/>
                  </a:lnTo>
                  <a:lnTo>
                    <a:pt x="275" y="10"/>
                  </a:lnTo>
                  <a:lnTo>
                    <a:pt x="256" y="20"/>
                  </a:lnTo>
                  <a:lnTo>
                    <a:pt x="235" y="30"/>
                  </a:lnTo>
                  <a:lnTo>
                    <a:pt x="214" y="39"/>
                  </a:lnTo>
                  <a:lnTo>
                    <a:pt x="130" y="73"/>
                  </a:lnTo>
                  <a:lnTo>
                    <a:pt x="110" y="82"/>
                  </a:lnTo>
                  <a:lnTo>
                    <a:pt x="90" y="90"/>
                  </a:lnTo>
                  <a:lnTo>
                    <a:pt x="70" y="100"/>
                  </a:lnTo>
                  <a:lnTo>
                    <a:pt x="54" y="111"/>
                  </a:lnTo>
                  <a:lnTo>
                    <a:pt x="37" y="122"/>
                  </a:lnTo>
                  <a:lnTo>
                    <a:pt x="23" y="134"/>
                  </a:lnTo>
                  <a:lnTo>
                    <a:pt x="10" y="147"/>
                  </a:lnTo>
                  <a:lnTo>
                    <a:pt x="0" y="162"/>
                  </a:lnTo>
                  <a:lnTo>
                    <a:pt x="88" y="202"/>
                  </a:lnTo>
                  <a:lnTo>
                    <a:pt x="88" y="202"/>
                  </a:lnTo>
                  <a:lnTo>
                    <a:pt x="156" y="155"/>
                  </a:lnTo>
                  <a:lnTo>
                    <a:pt x="189" y="134"/>
                  </a:lnTo>
                  <a:lnTo>
                    <a:pt x="224" y="112"/>
                  </a:lnTo>
                  <a:lnTo>
                    <a:pt x="259" y="90"/>
                  </a:lnTo>
                  <a:lnTo>
                    <a:pt x="295" y="71"/>
                  </a:lnTo>
                  <a:lnTo>
                    <a:pt x="331" y="51"/>
                  </a:lnTo>
                  <a:lnTo>
                    <a:pt x="368" y="34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A8AB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6" name="Freeform 1167"/>
            <p:cNvSpPr>
              <a:spLocks/>
            </p:cNvSpPr>
            <p:nvPr/>
          </p:nvSpPr>
          <p:spPr bwMode="auto">
            <a:xfrm flipH="1">
              <a:off x="7478871" y="1299389"/>
              <a:ext cx="374532" cy="149764"/>
            </a:xfrm>
            <a:custGeom>
              <a:avLst/>
              <a:gdLst>
                <a:gd name="T0" fmla="*/ 314 w 357"/>
                <a:gd name="T1" fmla="*/ 0 h 169"/>
                <a:gd name="T2" fmla="*/ 314 w 357"/>
                <a:gd name="T3" fmla="*/ 0 h 169"/>
                <a:gd name="T4" fmla="*/ 274 w 357"/>
                <a:gd name="T5" fmla="*/ 15 h 169"/>
                <a:gd name="T6" fmla="*/ 233 w 357"/>
                <a:gd name="T7" fmla="*/ 32 h 169"/>
                <a:gd name="T8" fmla="*/ 193 w 357"/>
                <a:gd name="T9" fmla="*/ 49 h 169"/>
                <a:gd name="T10" fmla="*/ 154 w 357"/>
                <a:gd name="T11" fmla="*/ 67 h 169"/>
                <a:gd name="T12" fmla="*/ 114 w 357"/>
                <a:gd name="T13" fmla="*/ 88 h 169"/>
                <a:gd name="T14" fmla="*/ 76 w 357"/>
                <a:gd name="T15" fmla="*/ 108 h 169"/>
                <a:gd name="T16" fmla="*/ 38 w 357"/>
                <a:gd name="T17" fmla="*/ 129 h 169"/>
                <a:gd name="T18" fmla="*/ 0 w 357"/>
                <a:gd name="T19" fmla="*/ 151 h 169"/>
                <a:gd name="T20" fmla="*/ 37 w 357"/>
                <a:gd name="T21" fmla="*/ 169 h 169"/>
                <a:gd name="T22" fmla="*/ 37 w 357"/>
                <a:gd name="T23" fmla="*/ 169 h 169"/>
                <a:gd name="T24" fmla="*/ 57 w 357"/>
                <a:gd name="T25" fmla="*/ 157 h 169"/>
                <a:gd name="T26" fmla="*/ 77 w 357"/>
                <a:gd name="T27" fmla="*/ 146 h 169"/>
                <a:gd name="T28" fmla="*/ 117 w 357"/>
                <a:gd name="T29" fmla="*/ 125 h 169"/>
                <a:gd name="T30" fmla="*/ 158 w 357"/>
                <a:gd name="T31" fmla="*/ 108 h 169"/>
                <a:gd name="T32" fmla="*/ 198 w 357"/>
                <a:gd name="T33" fmla="*/ 91 h 169"/>
                <a:gd name="T34" fmla="*/ 239 w 357"/>
                <a:gd name="T35" fmla="*/ 75 h 169"/>
                <a:gd name="T36" fmla="*/ 279 w 357"/>
                <a:gd name="T37" fmla="*/ 57 h 169"/>
                <a:gd name="T38" fmla="*/ 319 w 357"/>
                <a:gd name="T39" fmla="*/ 39 h 169"/>
                <a:gd name="T40" fmla="*/ 338 w 357"/>
                <a:gd name="T41" fmla="*/ 29 h 169"/>
                <a:gd name="T42" fmla="*/ 357 w 357"/>
                <a:gd name="T43" fmla="*/ 20 h 169"/>
                <a:gd name="T44" fmla="*/ 314 w 357"/>
                <a:gd name="T45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57" h="169">
                  <a:moveTo>
                    <a:pt x="314" y="0"/>
                  </a:moveTo>
                  <a:lnTo>
                    <a:pt x="314" y="0"/>
                  </a:lnTo>
                  <a:lnTo>
                    <a:pt x="274" y="15"/>
                  </a:lnTo>
                  <a:lnTo>
                    <a:pt x="233" y="32"/>
                  </a:lnTo>
                  <a:lnTo>
                    <a:pt x="193" y="49"/>
                  </a:lnTo>
                  <a:lnTo>
                    <a:pt x="154" y="67"/>
                  </a:lnTo>
                  <a:lnTo>
                    <a:pt x="114" y="88"/>
                  </a:lnTo>
                  <a:lnTo>
                    <a:pt x="76" y="108"/>
                  </a:lnTo>
                  <a:lnTo>
                    <a:pt x="38" y="129"/>
                  </a:lnTo>
                  <a:lnTo>
                    <a:pt x="0" y="151"/>
                  </a:lnTo>
                  <a:lnTo>
                    <a:pt x="37" y="169"/>
                  </a:lnTo>
                  <a:lnTo>
                    <a:pt x="37" y="169"/>
                  </a:lnTo>
                  <a:lnTo>
                    <a:pt x="57" y="157"/>
                  </a:lnTo>
                  <a:lnTo>
                    <a:pt x="77" y="146"/>
                  </a:lnTo>
                  <a:lnTo>
                    <a:pt x="117" y="125"/>
                  </a:lnTo>
                  <a:lnTo>
                    <a:pt x="158" y="108"/>
                  </a:lnTo>
                  <a:lnTo>
                    <a:pt x="198" y="91"/>
                  </a:lnTo>
                  <a:lnTo>
                    <a:pt x="239" y="75"/>
                  </a:lnTo>
                  <a:lnTo>
                    <a:pt x="279" y="57"/>
                  </a:lnTo>
                  <a:lnTo>
                    <a:pt x="319" y="39"/>
                  </a:lnTo>
                  <a:lnTo>
                    <a:pt x="338" y="29"/>
                  </a:lnTo>
                  <a:lnTo>
                    <a:pt x="357" y="20"/>
                  </a:lnTo>
                  <a:lnTo>
                    <a:pt x="314" y="0"/>
                  </a:lnTo>
                  <a:close/>
                </a:path>
              </a:pathLst>
            </a:custGeom>
            <a:solidFill>
              <a:srgbClr val="BEBF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7" name="Freeform 1168"/>
            <p:cNvSpPr>
              <a:spLocks/>
            </p:cNvSpPr>
            <p:nvPr/>
          </p:nvSpPr>
          <p:spPr bwMode="auto">
            <a:xfrm flipH="1">
              <a:off x="7029432" y="1480353"/>
              <a:ext cx="330837" cy="187205"/>
            </a:xfrm>
            <a:custGeom>
              <a:avLst/>
              <a:gdLst>
                <a:gd name="T0" fmla="*/ 319 w 319"/>
                <a:gd name="T1" fmla="*/ 18 h 212"/>
                <a:gd name="T2" fmla="*/ 278 w 319"/>
                <a:gd name="T3" fmla="*/ 0 h 212"/>
                <a:gd name="T4" fmla="*/ 278 w 319"/>
                <a:gd name="T5" fmla="*/ 0 h 212"/>
                <a:gd name="T6" fmla="*/ 260 w 319"/>
                <a:gd name="T7" fmla="*/ 5 h 212"/>
                <a:gd name="T8" fmla="*/ 244 w 319"/>
                <a:gd name="T9" fmla="*/ 12 h 212"/>
                <a:gd name="T10" fmla="*/ 226 w 319"/>
                <a:gd name="T11" fmla="*/ 19 h 212"/>
                <a:gd name="T12" fmla="*/ 210 w 319"/>
                <a:gd name="T13" fmla="*/ 28 h 212"/>
                <a:gd name="T14" fmla="*/ 177 w 319"/>
                <a:gd name="T15" fmla="*/ 46 h 212"/>
                <a:gd name="T16" fmla="*/ 145 w 319"/>
                <a:gd name="T17" fmla="*/ 68 h 212"/>
                <a:gd name="T18" fmla="*/ 114 w 319"/>
                <a:gd name="T19" fmla="*/ 90 h 212"/>
                <a:gd name="T20" fmla="*/ 83 w 319"/>
                <a:gd name="T21" fmla="*/ 113 h 212"/>
                <a:gd name="T22" fmla="*/ 23 w 319"/>
                <a:gd name="T23" fmla="*/ 161 h 212"/>
                <a:gd name="T24" fmla="*/ 23 w 319"/>
                <a:gd name="T25" fmla="*/ 161 h 212"/>
                <a:gd name="T26" fmla="*/ 13 w 319"/>
                <a:gd name="T27" fmla="*/ 165 h 212"/>
                <a:gd name="T28" fmla="*/ 0 w 319"/>
                <a:gd name="T29" fmla="*/ 167 h 212"/>
                <a:gd name="T30" fmla="*/ 96 w 319"/>
                <a:gd name="T31" fmla="*/ 212 h 212"/>
                <a:gd name="T32" fmla="*/ 96 w 319"/>
                <a:gd name="T33" fmla="*/ 212 h 212"/>
                <a:gd name="T34" fmla="*/ 108 w 319"/>
                <a:gd name="T35" fmla="*/ 197 h 212"/>
                <a:gd name="T36" fmla="*/ 119 w 319"/>
                <a:gd name="T37" fmla="*/ 183 h 212"/>
                <a:gd name="T38" fmla="*/ 133 w 319"/>
                <a:gd name="T39" fmla="*/ 170 h 212"/>
                <a:gd name="T40" fmla="*/ 145 w 319"/>
                <a:gd name="T41" fmla="*/ 157 h 212"/>
                <a:gd name="T42" fmla="*/ 173 w 319"/>
                <a:gd name="T43" fmla="*/ 133 h 212"/>
                <a:gd name="T44" fmla="*/ 202 w 319"/>
                <a:gd name="T45" fmla="*/ 110 h 212"/>
                <a:gd name="T46" fmla="*/ 263 w 319"/>
                <a:gd name="T47" fmla="*/ 66 h 212"/>
                <a:gd name="T48" fmla="*/ 292 w 319"/>
                <a:gd name="T49" fmla="*/ 43 h 212"/>
                <a:gd name="T50" fmla="*/ 319 w 319"/>
                <a:gd name="T51" fmla="*/ 18 h 212"/>
                <a:gd name="T52" fmla="*/ 319 w 319"/>
                <a:gd name="T53" fmla="*/ 18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19" h="212">
                  <a:moveTo>
                    <a:pt x="319" y="18"/>
                  </a:moveTo>
                  <a:lnTo>
                    <a:pt x="278" y="0"/>
                  </a:lnTo>
                  <a:lnTo>
                    <a:pt x="278" y="0"/>
                  </a:lnTo>
                  <a:lnTo>
                    <a:pt x="260" y="5"/>
                  </a:lnTo>
                  <a:lnTo>
                    <a:pt x="244" y="12"/>
                  </a:lnTo>
                  <a:lnTo>
                    <a:pt x="226" y="19"/>
                  </a:lnTo>
                  <a:lnTo>
                    <a:pt x="210" y="28"/>
                  </a:lnTo>
                  <a:lnTo>
                    <a:pt x="177" y="46"/>
                  </a:lnTo>
                  <a:lnTo>
                    <a:pt x="145" y="68"/>
                  </a:lnTo>
                  <a:lnTo>
                    <a:pt x="114" y="90"/>
                  </a:lnTo>
                  <a:lnTo>
                    <a:pt x="83" y="113"/>
                  </a:lnTo>
                  <a:lnTo>
                    <a:pt x="23" y="161"/>
                  </a:lnTo>
                  <a:lnTo>
                    <a:pt x="23" y="161"/>
                  </a:lnTo>
                  <a:lnTo>
                    <a:pt x="13" y="165"/>
                  </a:lnTo>
                  <a:lnTo>
                    <a:pt x="0" y="167"/>
                  </a:lnTo>
                  <a:lnTo>
                    <a:pt x="96" y="212"/>
                  </a:lnTo>
                  <a:lnTo>
                    <a:pt x="96" y="212"/>
                  </a:lnTo>
                  <a:lnTo>
                    <a:pt x="108" y="197"/>
                  </a:lnTo>
                  <a:lnTo>
                    <a:pt x="119" y="183"/>
                  </a:lnTo>
                  <a:lnTo>
                    <a:pt x="133" y="170"/>
                  </a:lnTo>
                  <a:lnTo>
                    <a:pt x="145" y="157"/>
                  </a:lnTo>
                  <a:lnTo>
                    <a:pt x="173" y="133"/>
                  </a:lnTo>
                  <a:lnTo>
                    <a:pt x="202" y="110"/>
                  </a:lnTo>
                  <a:lnTo>
                    <a:pt x="263" y="66"/>
                  </a:lnTo>
                  <a:lnTo>
                    <a:pt x="292" y="43"/>
                  </a:lnTo>
                  <a:lnTo>
                    <a:pt x="319" y="18"/>
                  </a:lnTo>
                  <a:lnTo>
                    <a:pt x="319" y="18"/>
                  </a:lnTo>
                  <a:close/>
                </a:path>
              </a:pathLst>
            </a:custGeom>
            <a:solidFill>
              <a:srgbClr val="BEBF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" name="Freeform 1169"/>
            <p:cNvSpPr>
              <a:spLocks/>
            </p:cNvSpPr>
            <p:nvPr/>
          </p:nvSpPr>
          <p:spPr bwMode="auto">
            <a:xfrm flipH="1">
              <a:off x="6879619" y="1536515"/>
              <a:ext cx="355806" cy="168484"/>
            </a:xfrm>
            <a:custGeom>
              <a:avLst/>
              <a:gdLst>
                <a:gd name="T0" fmla="*/ 295 w 340"/>
                <a:gd name="T1" fmla="*/ 0 h 189"/>
                <a:gd name="T2" fmla="*/ 295 w 340"/>
                <a:gd name="T3" fmla="*/ 0 h 189"/>
                <a:gd name="T4" fmla="*/ 275 w 340"/>
                <a:gd name="T5" fmla="*/ 6 h 189"/>
                <a:gd name="T6" fmla="*/ 256 w 340"/>
                <a:gd name="T7" fmla="*/ 13 h 189"/>
                <a:gd name="T8" fmla="*/ 237 w 340"/>
                <a:gd name="T9" fmla="*/ 21 h 189"/>
                <a:gd name="T10" fmla="*/ 219 w 340"/>
                <a:gd name="T11" fmla="*/ 30 h 189"/>
                <a:gd name="T12" fmla="*/ 200 w 340"/>
                <a:gd name="T13" fmla="*/ 41 h 189"/>
                <a:gd name="T14" fmla="*/ 182 w 340"/>
                <a:gd name="T15" fmla="*/ 50 h 189"/>
                <a:gd name="T16" fmla="*/ 146 w 340"/>
                <a:gd name="T17" fmla="*/ 73 h 189"/>
                <a:gd name="T18" fmla="*/ 109 w 340"/>
                <a:gd name="T19" fmla="*/ 97 h 189"/>
                <a:gd name="T20" fmla="*/ 73 w 340"/>
                <a:gd name="T21" fmla="*/ 120 h 189"/>
                <a:gd name="T22" fmla="*/ 37 w 340"/>
                <a:gd name="T23" fmla="*/ 141 h 189"/>
                <a:gd name="T24" fmla="*/ 19 w 340"/>
                <a:gd name="T25" fmla="*/ 151 h 189"/>
                <a:gd name="T26" fmla="*/ 0 w 340"/>
                <a:gd name="T27" fmla="*/ 161 h 189"/>
                <a:gd name="T28" fmla="*/ 61 w 340"/>
                <a:gd name="T29" fmla="*/ 189 h 189"/>
                <a:gd name="T30" fmla="*/ 61 w 340"/>
                <a:gd name="T31" fmla="*/ 189 h 189"/>
                <a:gd name="T32" fmla="*/ 77 w 340"/>
                <a:gd name="T33" fmla="*/ 175 h 189"/>
                <a:gd name="T34" fmla="*/ 92 w 340"/>
                <a:gd name="T35" fmla="*/ 162 h 189"/>
                <a:gd name="T36" fmla="*/ 108 w 340"/>
                <a:gd name="T37" fmla="*/ 150 h 189"/>
                <a:gd name="T38" fmla="*/ 124 w 340"/>
                <a:gd name="T39" fmla="*/ 138 h 189"/>
                <a:gd name="T40" fmla="*/ 159 w 340"/>
                <a:gd name="T41" fmla="*/ 116 h 189"/>
                <a:gd name="T42" fmla="*/ 193 w 340"/>
                <a:gd name="T43" fmla="*/ 97 h 189"/>
                <a:gd name="T44" fmla="*/ 229 w 340"/>
                <a:gd name="T45" fmla="*/ 78 h 189"/>
                <a:gd name="T46" fmla="*/ 266 w 340"/>
                <a:gd name="T47" fmla="*/ 59 h 189"/>
                <a:gd name="T48" fmla="*/ 303 w 340"/>
                <a:gd name="T49" fmla="*/ 41 h 189"/>
                <a:gd name="T50" fmla="*/ 340 w 340"/>
                <a:gd name="T51" fmla="*/ 20 h 189"/>
                <a:gd name="T52" fmla="*/ 295 w 340"/>
                <a:gd name="T53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0" h="189">
                  <a:moveTo>
                    <a:pt x="295" y="0"/>
                  </a:moveTo>
                  <a:lnTo>
                    <a:pt x="295" y="0"/>
                  </a:lnTo>
                  <a:lnTo>
                    <a:pt x="275" y="6"/>
                  </a:lnTo>
                  <a:lnTo>
                    <a:pt x="256" y="13"/>
                  </a:lnTo>
                  <a:lnTo>
                    <a:pt x="237" y="21"/>
                  </a:lnTo>
                  <a:lnTo>
                    <a:pt x="219" y="30"/>
                  </a:lnTo>
                  <a:lnTo>
                    <a:pt x="200" y="41"/>
                  </a:lnTo>
                  <a:lnTo>
                    <a:pt x="182" y="50"/>
                  </a:lnTo>
                  <a:lnTo>
                    <a:pt x="146" y="73"/>
                  </a:lnTo>
                  <a:lnTo>
                    <a:pt x="109" y="97"/>
                  </a:lnTo>
                  <a:lnTo>
                    <a:pt x="73" y="120"/>
                  </a:lnTo>
                  <a:lnTo>
                    <a:pt x="37" y="141"/>
                  </a:lnTo>
                  <a:lnTo>
                    <a:pt x="19" y="151"/>
                  </a:lnTo>
                  <a:lnTo>
                    <a:pt x="0" y="161"/>
                  </a:lnTo>
                  <a:lnTo>
                    <a:pt x="61" y="189"/>
                  </a:lnTo>
                  <a:lnTo>
                    <a:pt x="61" y="189"/>
                  </a:lnTo>
                  <a:lnTo>
                    <a:pt x="77" y="175"/>
                  </a:lnTo>
                  <a:lnTo>
                    <a:pt x="92" y="162"/>
                  </a:lnTo>
                  <a:lnTo>
                    <a:pt x="108" y="150"/>
                  </a:lnTo>
                  <a:lnTo>
                    <a:pt x="124" y="138"/>
                  </a:lnTo>
                  <a:lnTo>
                    <a:pt x="159" y="116"/>
                  </a:lnTo>
                  <a:lnTo>
                    <a:pt x="193" y="97"/>
                  </a:lnTo>
                  <a:lnTo>
                    <a:pt x="229" y="78"/>
                  </a:lnTo>
                  <a:lnTo>
                    <a:pt x="266" y="59"/>
                  </a:lnTo>
                  <a:lnTo>
                    <a:pt x="303" y="41"/>
                  </a:lnTo>
                  <a:lnTo>
                    <a:pt x="340" y="20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BEBF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" name="Freeform 1170"/>
            <p:cNvSpPr>
              <a:spLocks/>
            </p:cNvSpPr>
            <p:nvPr/>
          </p:nvSpPr>
          <p:spPr bwMode="auto">
            <a:xfrm flipH="1">
              <a:off x="7173003" y="1436672"/>
              <a:ext cx="274657" cy="180965"/>
            </a:xfrm>
            <a:custGeom>
              <a:avLst/>
              <a:gdLst>
                <a:gd name="T0" fmla="*/ 265 w 265"/>
                <a:gd name="T1" fmla="*/ 6 h 202"/>
                <a:gd name="T2" fmla="*/ 253 w 265"/>
                <a:gd name="T3" fmla="*/ 0 h 202"/>
                <a:gd name="T4" fmla="*/ 253 w 265"/>
                <a:gd name="T5" fmla="*/ 0 h 202"/>
                <a:gd name="T6" fmla="*/ 221 w 265"/>
                <a:gd name="T7" fmla="*/ 22 h 202"/>
                <a:gd name="T8" fmla="*/ 190 w 265"/>
                <a:gd name="T9" fmla="*/ 46 h 202"/>
                <a:gd name="T10" fmla="*/ 128 w 265"/>
                <a:gd name="T11" fmla="*/ 92 h 202"/>
                <a:gd name="T12" fmla="*/ 98 w 265"/>
                <a:gd name="T13" fmla="*/ 115 h 202"/>
                <a:gd name="T14" fmla="*/ 66 w 265"/>
                <a:gd name="T15" fmla="*/ 137 h 202"/>
                <a:gd name="T16" fmla="*/ 34 w 265"/>
                <a:gd name="T17" fmla="*/ 159 h 202"/>
                <a:gd name="T18" fmla="*/ 0 w 265"/>
                <a:gd name="T19" fmla="*/ 180 h 202"/>
                <a:gd name="T20" fmla="*/ 50 w 265"/>
                <a:gd name="T21" fmla="*/ 202 h 202"/>
                <a:gd name="T22" fmla="*/ 50 w 265"/>
                <a:gd name="T23" fmla="*/ 202 h 202"/>
                <a:gd name="T24" fmla="*/ 60 w 265"/>
                <a:gd name="T25" fmla="*/ 186 h 202"/>
                <a:gd name="T26" fmla="*/ 71 w 265"/>
                <a:gd name="T27" fmla="*/ 171 h 202"/>
                <a:gd name="T28" fmla="*/ 83 w 265"/>
                <a:gd name="T29" fmla="*/ 158 h 202"/>
                <a:gd name="T30" fmla="*/ 96 w 265"/>
                <a:gd name="T31" fmla="*/ 145 h 202"/>
                <a:gd name="T32" fmla="*/ 109 w 265"/>
                <a:gd name="T33" fmla="*/ 133 h 202"/>
                <a:gd name="T34" fmla="*/ 124 w 265"/>
                <a:gd name="T35" fmla="*/ 121 h 202"/>
                <a:gd name="T36" fmla="*/ 154 w 265"/>
                <a:gd name="T37" fmla="*/ 101 h 202"/>
                <a:gd name="T38" fmla="*/ 184 w 265"/>
                <a:gd name="T39" fmla="*/ 79 h 202"/>
                <a:gd name="T40" fmla="*/ 213 w 265"/>
                <a:gd name="T41" fmla="*/ 58 h 202"/>
                <a:gd name="T42" fmla="*/ 228 w 265"/>
                <a:gd name="T43" fmla="*/ 46 h 202"/>
                <a:gd name="T44" fmla="*/ 241 w 265"/>
                <a:gd name="T45" fmla="*/ 34 h 202"/>
                <a:gd name="T46" fmla="*/ 254 w 265"/>
                <a:gd name="T47" fmla="*/ 20 h 202"/>
                <a:gd name="T48" fmla="*/ 265 w 265"/>
                <a:gd name="T49" fmla="*/ 6 h 202"/>
                <a:gd name="T50" fmla="*/ 265 w 265"/>
                <a:gd name="T51" fmla="*/ 6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5" h="202">
                  <a:moveTo>
                    <a:pt x="265" y="6"/>
                  </a:moveTo>
                  <a:lnTo>
                    <a:pt x="253" y="0"/>
                  </a:lnTo>
                  <a:lnTo>
                    <a:pt x="253" y="0"/>
                  </a:lnTo>
                  <a:lnTo>
                    <a:pt x="221" y="22"/>
                  </a:lnTo>
                  <a:lnTo>
                    <a:pt x="190" y="46"/>
                  </a:lnTo>
                  <a:lnTo>
                    <a:pt x="128" y="92"/>
                  </a:lnTo>
                  <a:lnTo>
                    <a:pt x="98" y="115"/>
                  </a:lnTo>
                  <a:lnTo>
                    <a:pt x="66" y="137"/>
                  </a:lnTo>
                  <a:lnTo>
                    <a:pt x="34" y="159"/>
                  </a:lnTo>
                  <a:lnTo>
                    <a:pt x="0" y="180"/>
                  </a:lnTo>
                  <a:lnTo>
                    <a:pt x="50" y="202"/>
                  </a:lnTo>
                  <a:lnTo>
                    <a:pt x="50" y="202"/>
                  </a:lnTo>
                  <a:lnTo>
                    <a:pt x="60" y="186"/>
                  </a:lnTo>
                  <a:lnTo>
                    <a:pt x="71" y="171"/>
                  </a:lnTo>
                  <a:lnTo>
                    <a:pt x="83" y="158"/>
                  </a:lnTo>
                  <a:lnTo>
                    <a:pt x="96" y="145"/>
                  </a:lnTo>
                  <a:lnTo>
                    <a:pt x="109" y="133"/>
                  </a:lnTo>
                  <a:lnTo>
                    <a:pt x="124" y="121"/>
                  </a:lnTo>
                  <a:lnTo>
                    <a:pt x="154" y="101"/>
                  </a:lnTo>
                  <a:lnTo>
                    <a:pt x="184" y="79"/>
                  </a:lnTo>
                  <a:lnTo>
                    <a:pt x="213" y="58"/>
                  </a:lnTo>
                  <a:lnTo>
                    <a:pt x="228" y="46"/>
                  </a:lnTo>
                  <a:lnTo>
                    <a:pt x="241" y="34"/>
                  </a:lnTo>
                  <a:lnTo>
                    <a:pt x="254" y="20"/>
                  </a:lnTo>
                  <a:lnTo>
                    <a:pt x="265" y="6"/>
                  </a:lnTo>
                  <a:lnTo>
                    <a:pt x="265" y="6"/>
                  </a:lnTo>
                  <a:close/>
                </a:path>
              </a:pathLst>
            </a:custGeom>
            <a:solidFill>
              <a:srgbClr val="BEBF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" name="Freeform 1171"/>
            <p:cNvSpPr>
              <a:spLocks/>
            </p:cNvSpPr>
            <p:nvPr/>
          </p:nvSpPr>
          <p:spPr bwMode="auto">
            <a:xfrm flipH="1">
              <a:off x="7235425" y="1399231"/>
              <a:ext cx="330837" cy="168484"/>
            </a:xfrm>
            <a:custGeom>
              <a:avLst/>
              <a:gdLst>
                <a:gd name="T0" fmla="*/ 69 w 322"/>
                <a:gd name="T1" fmla="*/ 174 h 194"/>
                <a:gd name="T2" fmla="*/ 69 w 322"/>
                <a:gd name="T3" fmla="*/ 174 h 194"/>
                <a:gd name="T4" fmla="*/ 81 w 322"/>
                <a:gd name="T5" fmla="*/ 160 h 194"/>
                <a:gd name="T6" fmla="*/ 96 w 322"/>
                <a:gd name="T7" fmla="*/ 148 h 194"/>
                <a:gd name="T8" fmla="*/ 110 w 322"/>
                <a:gd name="T9" fmla="*/ 136 h 194"/>
                <a:gd name="T10" fmla="*/ 126 w 322"/>
                <a:gd name="T11" fmla="*/ 125 h 194"/>
                <a:gd name="T12" fmla="*/ 142 w 322"/>
                <a:gd name="T13" fmla="*/ 117 h 194"/>
                <a:gd name="T14" fmla="*/ 159 w 322"/>
                <a:gd name="T15" fmla="*/ 107 h 194"/>
                <a:gd name="T16" fmla="*/ 192 w 322"/>
                <a:gd name="T17" fmla="*/ 91 h 194"/>
                <a:gd name="T18" fmla="*/ 226 w 322"/>
                <a:gd name="T19" fmla="*/ 75 h 194"/>
                <a:gd name="T20" fmla="*/ 260 w 322"/>
                <a:gd name="T21" fmla="*/ 59 h 194"/>
                <a:gd name="T22" fmla="*/ 276 w 322"/>
                <a:gd name="T23" fmla="*/ 50 h 194"/>
                <a:gd name="T24" fmla="*/ 292 w 322"/>
                <a:gd name="T25" fmla="*/ 41 h 194"/>
                <a:gd name="T26" fmla="*/ 308 w 322"/>
                <a:gd name="T27" fmla="*/ 30 h 194"/>
                <a:gd name="T28" fmla="*/ 322 w 322"/>
                <a:gd name="T29" fmla="*/ 20 h 194"/>
                <a:gd name="T30" fmla="*/ 280 w 322"/>
                <a:gd name="T31" fmla="*/ 0 h 194"/>
                <a:gd name="T32" fmla="*/ 280 w 322"/>
                <a:gd name="T33" fmla="*/ 0 h 194"/>
                <a:gd name="T34" fmla="*/ 243 w 322"/>
                <a:gd name="T35" fmla="*/ 17 h 194"/>
                <a:gd name="T36" fmla="*/ 207 w 322"/>
                <a:gd name="T37" fmla="*/ 37 h 194"/>
                <a:gd name="T38" fmla="*/ 171 w 322"/>
                <a:gd name="T39" fmla="*/ 56 h 194"/>
                <a:gd name="T40" fmla="*/ 136 w 322"/>
                <a:gd name="T41" fmla="*/ 78 h 194"/>
                <a:gd name="T42" fmla="*/ 101 w 322"/>
                <a:gd name="T43" fmla="*/ 100 h 194"/>
                <a:gd name="T44" fmla="*/ 68 w 322"/>
                <a:gd name="T45" fmla="*/ 121 h 194"/>
                <a:gd name="T46" fmla="*/ 0 w 322"/>
                <a:gd name="T47" fmla="*/ 168 h 194"/>
                <a:gd name="T48" fmla="*/ 58 w 322"/>
                <a:gd name="T49" fmla="*/ 194 h 194"/>
                <a:gd name="T50" fmla="*/ 58 w 322"/>
                <a:gd name="T51" fmla="*/ 194 h 194"/>
                <a:gd name="T52" fmla="*/ 60 w 322"/>
                <a:gd name="T53" fmla="*/ 187 h 194"/>
                <a:gd name="T54" fmla="*/ 62 w 322"/>
                <a:gd name="T55" fmla="*/ 182 h 194"/>
                <a:gd name="T56" fmla="*/ 65 w 322"/>
                <a:gd name="T57" fmla="*/ 177 h 194"/>
                <a:gd name="T58" fmla="*/ 69 w 322"/>
                <a:gd name="T59" fmla="*/ 174 h 194"/>
                <a:gd name="T60" fmla="*/ 69 w 322"/>
                <a:gd name="T61" fmla="*/ 17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22" h="194">
                  <a:moveTo>
                    <a:pt x="69" y="174"/>
                  </a:moveTo>
                  <a:lnTo>
                    <a:pt x="69" y="174"/>
                  </a:lnTo>
                  <a:lnTo>
                    <a:pt x="81" y="160"/>
                  </a:lnTo>
                  <a:lnTo>
                    <a:pt x="96" y="148"/>
                  </a:lnTo>
                  <a:lnTo>
                    <a:pt x="110" y="136"/>
                  </a:lnTo>
                  <a:lnTo>
                    <a:pt x="126" y="125"/>
                  </a:lnTo>
                  <a:lnTo>
                    <a:pt x="142" y="117"/>
                  </a:lnTo>
                  <a:lnTo>
                    <a:pt x="159" y="107"/>
                  </a:lnTo>
                  <a:lnTo>
                    <a:pt x="192" y="91"/>
                  </a:lnTo>
                  <a:lnTo>
                    <a:pt x="226" y="75"/>
                  </a:lnTo>
                  <a:lnTo>
                    <a:pt x="260" y="59"/>
                  </a:lnTo>
                  <a:lnTo>
                    <a:pt x="276" y="50"/>
                  </a:lnTo>
                  <a:lnTo>
                    <a:pt x="292" y="41"/>
                  </a:lnTo>
                  <a:lnTo>
                    <a:pt x="308" y="30"/>
                  </a:lnTo>
                  <a:lnTo>
                    <a:pt x="322" y="20"/>
                  </a:lnTo>
                  <a:lnTo>
                    <a:pt x="280" y="0"/>
                  </a:lnTo>
                  <a:lnTo>
                    <a:pt x="280" y="0"/>
                  </a:lnTo>
                  <a:lnTo>
                    <a:pt x="243" y="17"/>
                  </a:lnTo>
                  <a:lnTo>
                    <a:pt x="207" y="37"/>
                  </a:lnTo>
                  <a:lnTo>
                    <a:pt x="171" y="56"/>
                  </a:lnTo>
                  <a:lnTo>
                    <a:pt x="136" y="78"/>
                  </a:lnTo>
                  <a:lnTo>
                    <a:pt x="101" y="100"/>
                  </a:lnTo>
                  <a:lnTo>
                    <a:pt x="68" y="121"/>
                  </a:lnTo>
                  <a:lnTo>
                    <a:pt x="0" y="168"/>
                  </a:lnTo>
                  <a:lnTo>
                    <a:pt x="58" y="194"/>
                  </a:lnTo>
                  <a:lnTo>
                    <a:pt x="58" y="194"/>
                  </a:lnTo>
                  <a:lnTo>
                    <a:pt x="60" y="187"/>
                  </a:lnTo>
                  <a:lnTo>
                    <a:pt x="62" y="182"/>
                  </a:lnTo>
                  <a:lnTo>
                    <a:pt x="65" y="177"/>
                  </a:lnTo>
                  <a:lnTo>
                    <a:pt x="69" y="174"/>
                  </a:lnTo>
                  <a:lnTo>
                    <a:pt x="69" y="174"/>
                  </a:lnTo>
                  <a:close/>
                </a:path>
              </a:pathLst>
            </a:custGeom>
            <a:solidFill>
              <a:srgbClr val="BEBF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1" name="Freeform 1172"/>
            <p:cNvSpPr>
              <a:spLocks/>
            </p:cNvSpPr>
            <p:nvPr/>
          </p:nvSpPr>
          <p:spPr bwMode="auto">
            <a:xfrm flipH="1">
              <a:off x="7354027" y="1355550"/>
              <a:ext cx="355806" cy="156004"/>
            </a:xfrm>
            <a:custGeom>
              <a:avLst/>
              <a:gdLst>
                <a:gd name="T0" fmla="*/ 343 w 343"/>
                <a:gd name="T1" fmla="*/ 15 h 177"/>
                <a:gd name="T2" fmla="*/ 309 w 343"/>
                <a:gd name="T3" fmla="*/ 0 h 177"/>
                <a:gd name="T4" fmla="*/ 309 w 343"/>
                <a:gd name="T5" fmla="*/ 0 h 177"/>
                <a:gd name="T6" fmla="*/ 289 w 343"/>
                <a:gd name="T7" fmla="*/ 6 h 177"/>
                <a:gd name="T8" fmla="*/ 269 w 343"/>
                <a:gd name="T9" fmla="*/ 14 h 177"/>
                <a:gd name="T10" fmla="*/ 249 w 343"/>
                <a:gd name="T11" fmla="*/ 21 h 177"/>
                <a:gd name="T12" fmla="*/ 229 w 343"/>
                <a:gd name="T13" fmla="*/ 30 h 177"/>
                <a:gd name="T14" fmla="*/ 191 w 343"/>
                <a:gd name="T15" fmla="*/ 48 h 177"/>
                <a:gd name="T16" fmla="*/ 153 w 343"/>
                <a:gd name="T17" fmla="*/ 69 h 177"/>
                <a:gd name="T18" fmla="*/ 77 w 343"/>
                <a:gd name="T19" fmla="*/ 113 h 177"/>
                <a:gd name="T20" fmla="*/ 39 w 343"/>
                <a:gd name="T21" fmla="*/ 133 h 177"/>
                <a:gd name="T22" fmla="*/ 0 w 343"/>
                <a:gd name="T23" fmla="*/ 154 h 177"/>
                <a:gd name="T24" fmla="*/ 50 w 343"/>
                <a:gd name="T25" fmla="*/ 177 h 177"/>
                <a:gd name="T26" fmla="*/ 50 w 343"/>
                <a:gd name="T27" fmla="*/ 177 h 177"/>
                <a:gd name="T28" fmla="*/ 60 w 343"/>
                <a:gd name="T29" fmla="*/ 162 h 177"/>
                <a:gd name="T30" fmla="*/ 73 w 343"/>
                <a:gd name="T31" fmla="*/ 149 h 177"/>
                <a:gd name="T32" fmla="*/ 87 w 343"/>
                <a:gd name="T33" fmla="*/ 137 h 177"/>
                <a:gd name="T34" fmla="*/ 104 w 343"/>
                <a:gd name="T35" fmla="*/ 126 h 177"/>
                <a:gd name="T36" fmla="*/ 120 w 343"/>
                <a:gd name="T37" fmla="*/ 115 h 177"/>
                <a:gd name="T38" fmla="*/ 140 w 343"/>
                <a:gd name="T39" fmla="*/ 105 h 177"/>
                <a:gd name="T40" fmla="*/ 160 w 343"/>
                <a:gd name="T41" fmla="*/ 97 h 177"/>
                <a:gd name="T42" fmla="*/ 180 w 343"/>
                <a:gd name="T43" fmla="*/ 88 h 177"/>
                <a:gd name="T44" fmla="*/ 264 w 343"/>
                <a:gd name="T45" fmla="*/ 54 h 177"/>
                <a:gd name="T46" fmla="*/ 285 w 343"/>
                <a:gd name="T47" fmla="*/ 45 h 177"/>
                <a:gd name="T48" fmla="*/ 306 w 343"/>
                <a:gd name="T49" fmla="*/ 35 h 177"/>
                <a:gd name="T50" fmla="*/ 325 w 343"/>
                <a:gd name="T51" fmla="*/ 25 h 177"/>
                <a:gd name="T52" fmla="*/ 343 w 343"/>
                <a:gd name="T53" fmla="*/ 15 h 177"/>
                <a:gd name="T54" fmla="*/ 343 w 343"/>
                <a:gd name="T55" fmla="*/ 15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43" h="177">
                  <a:moveTo>
                    <a:pt x="343" y="15"/>
                  </a:moveTo>
                  <a:lnTo>
                    <a:pt x="309" y="0"/>
                  </a:lnTo>
                  <a:lnTo>
                    <a:pt x="309" y="0"/>
                  </a:lnTo>
                  <a:lnTo>
                    <a:pt x="289" y="6"/>
                  </a:lnTo>
                  <a:lnTo>
                    <a:pt x="269" y="14"/>
                  </a:lnTo>
                  <a:lnTo>
                    <a:pt x="249" y="21"/>
                  </a:lnTo>
                  <a:lnTo>
                    <a:pt x="229" y="30"/>
                  </a:lnTo>
                  <a:lnTo>
                    <a:pt x="191" y="48"/>
                  </a:lnTo>
                  <a:lnTo>
                    <a:pt x="153" y="69"/>
                  </a:lnTo>
                  <a:lnTo>
                    <a:pt x="77" y="113"/>
                  </a:lnTo>
                  <a:lnTo>
                    <a:pt x="39" y="133"/>
                  </a:lnTo>
                  <a:lnTo>
                    <a:pt x="0" y="154"/>
                  </a:lnTo>
                  <a:lnTo>
                    <a:pt x="50" y="177"/>
                  </a:lnTo>
                  <a:lnTo>
                    <a:pt x="50" y="177"/>
                  </a:lnTo>
                  <a:lnTo>
                    <a:pt x="60" y="162"/>
                  </a:lnTo>
                  <a:lnTo>
                    <a:pt x="73" y="149"/>
                  </a:lnTo>
                  <a:lnTo>
                    <a:pt x="87" y="137"/>
                  </a:lnTo>
                  <a:lnTo>
                    <a:pt x="104" y="126"/>
                  </a:lnTo>
                  <a:lnTo>
                    <a:pt x="120" y="115"/>
                  </a:lnTo>
                  <a:lnTo>
                    <a:pt x="140" y="105"/>
                  </a:lnTo>
                  <a:lnTo>
                    <a:pt x="160" y="97"/>
                  </a:lnTo>
                  <a:lnTo>
                    <a:pt x="180" y="88"/>
                  </a:lnTo>
                  <a:lnTo>
                    <a:pt x="264" y="54"/>
                  </a:lnTo>
                  <a:lnTo>
                    <a:pt x="285" y="45"/>
                  </a:lnTo>
                  <a:lnTo>
                    <a:pt x="306" y="35"/>
                  </a:lnTo>
                  <a:lnTo>
                    <a:pt x="325" y="25"/>
                  </a:lnTo>
                  <a:lnTo>
                    <a:pt x="343" y="15"/>
                  </a:lnTo>
                  <a:lnTo>
                    <a:pt x="343" y="15"/>
                  </a:lnTo>
                  <a:close/>
                </a:path>
              </a:pathLst>
            </a:custGeom>
            <a:solidFill>
              <a:srgbClr val="BEBF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2" name="Freeform 1173"/>
            <p:cNvSpPr>
              <a:spLocks/>
            </p:cNvSpPr>
            <p:nvPr/>
          </p:nvSpPr>
          <p:spPr bwMode="auto">
            <a:xfrm flipH="1">
              <a:off x="8733554" y="2653504"/>
              <a:ext cx="293384" cy="93602"/>
            </a:xfrm>
            <a:custGeom>
              <a:avLst/>
              <a:gdLst>
                <a:gd name="T0" fmla="*/ 140 w 282"/>
                <a:gd name="T1" fmla="*/ 0 h 106"/>
                <a:gd name="T2" fmla="*/ 140 w 282"/>
                <a:gd name="T3" fmla="*/ 0 h 106"/>
                <a:gd name="T4" fmla="*/ 169 w 282"/>
                <a:gd name="T5" fmla="*/ 1 h 106"/>
                <a:gd name="T6" fmla="*/ 195 w 282"/>
                <a:gd name="T7" fmla="*/ 5 h 106"/>
                <a:gd name="T8" fmla="*/ 219 w 282"/>
                <a:gd name="T9" fmla="*/ 9 h 106"/>
                <a:gd name="T10" fmla="*/ 240 w 282"/>
                <a:gd name="T11" fmla="*/ 15 h 106"/>
                <a:gd name="T12" fmla="*/ 249 w 282"/>
                <a:gd name="T13" fmla="*/ 20 h 106"/>
                <a:gd name="T14" fmla="*/ 257 w 282"/>
                <a:gd name="T15" fmla="*/ 24 h 106"/>
                <a:gd name="T16" fmla="*/ 264 w 282"/>
                <a:gd name="T17" fmla="*/ 28 h 106"/>
                <a:gd name="T18" fmla="*/ 270 w 282"/>
                <a:gd name="T19" fmla="*/ 33 h 106"/>
                <a:gd name="T20" fmla="*/ 275 w 282"/>
                <a:gd name="T21" fmla="*/ 38 h 106"/>
                <a:gd name="T22" fmla="*/ 278 w 282"/>
                <a:gd name="T23" fmla="*/ 42 h 106"/>
                <a:gd name="T24" fmla="*/ 280 w 282"/>
                <a:gd name="T25" fmla="*/ 48 h 106"/>
                <a:gd name="T26" fmla="*/ 282 w 282"/>
                <a:gd name="T27" fmla="*/ 53 h 106"/>
                <a:gd name="T28" fmla="*/ 282 w 282"/>
                <a:gd name="T29" fmla="*/ 53 h 106"/>
                <a:gd name="T30" fmla="*/ 280 w 282"/>
                <a:gd name="T31" fmla="*/ 59 h 106"/>
                <a:gd name="T32" fmla="*/ 278 w 282"/>
                <a:gd name="T33" fmla="*/ 64 h 106"/>
                <a:gd name="T34" fmla="*/ 275 w 282"/>
                <a:gd name="T35" fmla="*/ 69 h 106"/>
                <a:gd name="T36" fmla="*/ 270 w 282"/>
                <a:gd name="T37" fmla="*/ 74 h 106"/>
                <a:gd name="T38" fmla="*/ 264 w 282"/>
                <a:gd name="T39" fmla="*/ 78 h 106"/>
                <a:gd name="T40" fmla="*/ 257 w 282"/>
                <a:gd name="T41" fmla="*/ 83 h 106"/>
                <a:gd name="T42" fmla="*/ 249 w 282"/>
                <a:gd name="T43" fmla="*/ 87 h 106"/>
                <a:gd name="T44" fmla="*/ 240 w 282"/>
                <a:gd name="T45" fmla="*/ 91 h 106"/>
                <a:gd name="T46" fmla="*/ 219 w 282"/>
                <a:gd name="T47" fmla="*/ 97 h 106"/>
                <a:gd name="T48" fmla="*/ 195 w 282"/>
                <a:gd name="T49" fmla="*/ 102 h 106"/>
                <a:gd name="T50" fmla="*/ 169 w 282"/>
                <a:gd name="T51" fmla="*/ 105 h 106"/>
                <a:gd name="T52" fmla="*/ 140 w 282"/>
                <a:gd name="T53" fmla="*/ 106 h 106"/>
                <a:gd name="T54" fmla="*/ 140 w 282"/>
                <a:gd name="T55" fmla="*/ 106 h 106"/>
                <a:gd name="T56" fmla="*/ 112 w 282"/>
                <a:gd name="T57" fmla="*/ 105 h 106"/>
                <a:gd name="T58" fmla="*/ 86 w 282"/>
                <a:gd name="T59" fmla="*/ 102 h 106"/>
                <a:gd name="T60" fmla="*/ 62 w 282"/>
                <a:gd name="T61" fmla="*/ 97 h 106"/>
                <a:gd name="T62" fmla="*/ 42 w 282"/>
                <a:gd name="T63" fmla="*/ 91 h 106"/>
                <a:gd name="T64" fmla="*/ 33 w 282"/>
                <a:gd name="T65" fmla="*/ 87 h 106"/>
                <a:gd name="T66" fmla="*/ 25 w 282"/>
                <a:gd name="T67" fmla="*/ 83 h 106"/>
                <a:gd name="T68" fmla="*/ 17 w 282"/>
                <a:gd name="T69" fmla="*/ 78 h 106"/>
                <a:gd name="T70" fmla="*/ 11 w 282"/>
                <a:gd name="T71" fmla="*/ 74 h 106"/>
                <a:gd name="T72" fmla="*/ 7 w 282"/>
                <a:gd name="T73" fmla="*/ 69 h 106"/>
                <a:gd name="T74" fmla="*/ 3 w 282"/>
                <a:gd name="T75" fmla="*/ 64 h 106"/>
                <a:gd name="T76" fmla="*/ 1 w 282"/>
                <a:gd name="T77" fmla="*/ 59 h 106"/>
                <a:gd name="T78" fmla="*/ 0 w 282"/>
                <a:gd name="T79" fmla="*/ 53 h 106"/>
                <a:gd name="T80" fmla="*/ 0 w 282"/>
                <a:gd name="T81" fmla="*/ 53 h 106"/>
                <a:gd name="T82" fmla="*/ 1 w 282"/>
                <a:gd name="T83" fmla="*/ 48 h 106"/>
                <a:gd name="T84" fmla="*/ 3 w 282"/>
                <a:gd name="T85" fmla="*/ 42 h 106"/>
                <a:gd name="T86" fmla="*/ 7 w 282"/>
                <a:gd name="T87" fmla="*/ 38 h 106"/>
                <a:gd name="T88" fmla="*/ 11 w 282"/>
                <a:gd name="T89" fmla="*/ 33 h 106"/>
                <a:gd name="T90" fmla="*/ 17 w 282"/>
                <a:gd name="T91" fmla="*/ 28 h 106"/>
                <a:gd name="T92" fmla="*/ 25 w 282"/>
                <a:gd name="T93" fmla="*/ 24 h 106"/>
                <a:gd name="T94" fmla="*/ 33 w 282"/>
                <a:gd name="T95" fmla="*/ 20 h 106"/>
                <a:gd name="T96" fmla="*/ 42 w 282"/>
                <a:gd name="T97" fmla="*/ 15 h 106"/>
                <a:gd name="T98" fmla="*/ 62 w 282"/>
                <a:gd name="T99" fmla="*/ 9 h 106"/>
                <a:gd name="T100" fmla="*/ 86 w 282"/>
                <a:gd name="T101" fmla="*/ 5 h 106"/>
                <a:gd name="T102" fmla="*/ 112 w 282"/>
                <a:gd name="T103" fmla="*/ 1 h 106"/>
                <a:gd name="T104" fmla="*/ 140 w 282"/>
                <a:gd name="T105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82" h="106">
                  <a:moveTo>
                    <a:pt x="140" y="0"/>
                  </a:moveTo>
                  <a:lnTo>
                    <a:pt x="140" y="0"/>
                  </a:lnTo>
                  <a:lnTo>
                    <a:pt x="169" y="1"/>
                  </a:lnTo>
                  <a:lnTo>
                    <a:pt x="195" y="5"/>
                  </a:lnTo>
                  <a:lnTo>
                    <a:pt x="219" y="9"/>
                  </a:lnTo>
                  <a:lnTo>
                    <a:pt x="240" y="15"/>
                  </a:lnTo>
                  <a:lnTo>
                    <a:pt x="249" y="20"/>
                  </a:lnTo>
                  <a:lnTo>
                    <a:pt x="257" y="24"/>
                  </a:lnTo>
                  <a:lnTo>
                    <a:pt x="264" y="28"/>
                  </a:lnTo>
                  <a:lnTo>
                    <a:pt x="270" y="33"/>
                  </a:lnTo>
                  <a:lnTo>
                    <a:pt x="275" y="38"/>
                  </a:lnTo>
                  <a:lnTo>
                    <a:pt x="278" y="42"/>
                  </a:lnTo>
                  <a:lnTo>
                    <a:pt x="280" y="48"/>
                  </a:lnTo>
                  <a:lnTo>
                    <a:pt x="282" y="53"/>
                  </a:lnTo>
                  <a:lnTo>
                    <a:pt x="282" y="53"/>
                  </a:lnTo>
                  <a:lnTo>
                    <a:pt x="280" y="59"/>
                  </a:lnTo>
                  <a:lnTo>
                    <a:pt x="278" y="64"/>
                  </a:lnTo>
                  <a:lnTo>
                    <a:pt x="275" y="69"/>
                  </a:lnTo>
                  <a:lnTo>
                    <a:pt x="270" y="74"/>
                  </a:lnTo>
                  <a:lnTo>
                    <a:pt x="264" y="78"/>
                  </a:lnTo>
                  <a:lnTo>
                    <a:pt x="257" y="83"/>
                  </a:lnTo>
                  <a:lnTo>
                    <a:pt x="249" y="87"/>
                  </a:lnTo>
                  <a:lnTo>
                    <a:pt x="240" y="91"/>
                  </a:lnTo>
                  <a:lnTo>
                    <a:pt x="219" y="97"/>
                  </a:lnTo>
                  <a:lnTo>
                    <a:pt x="195" y="102"/>
                  </a:lnTo>
                  <a:lnTo>
                    <a:pt x="169" y="105"/>
                  </a:lnTo>
                  <a:lnTo>
                    <a:pt x="140" y="106"/>
                  </a:lnTo>
                  <a:lnTo>
                    <a:pt x="140" y="106"/>
                  </a:lnTo>
                  <a:lnTo>
                    <a:pt x="112" y="105"/>
                  </a:lnTo>
                  <a:lnTo>
                    <a:pt x="86" y="102"/>
                  </a:lnTo>
                  <a:lnTo>
                    <a:pt x="62" y="97"/>
                  </a:lnTo>
                  <a:lnTo>
                    <a:pt x="42" y="91"/>
                  </a:lnTo>
                  <a:lnTo>
                    <a:pt x="33" y="87"/>
                  </a:lnTo>
                  <a:lnTo>
                    <a:pt x="25" y="83"/>
                  </a:lnTo>
                  <a:lnTo>
                    <a:pt x="17" y="78"/>
                  </a:lnTo>
                  <a:lnTo>
                    <a:pt x="11" y="74"/>
                  </a:lnTo>
                  <a:lnTo>
                    <a:pt x="7" y="69"/>
                  </a:lnTo>
                  <a:lnTo>
                    <a:pt x="3" y="64"/>
                  </a:lnTo>
                  <a:lnTo>
                    <a:pt x="1" y="59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" y="48"/>
                  </a:lnTo>
                  <a:lnTo>
                    <a:pt x="3" y="42"/>
                  </a:lnTo>
                  <a:lnTo>
                    <a:pt x="7" y="38"/>
                  </a:lnTo>
                  <a:lnTo>
                    <a:pt x="11" y="33"/>
                  </a:lnTo>
                  <a:lnTo>
                    <a:pt x="17" y="28"/>
                  </a:lnTo>
                  <a:lnTo>
                    <a:pt x="25" y="24"/>
                  </a:lnTo>
                  <a:lnTo>
                    <a:pt x="33" y="20"/>
                  </a:lnTo>
                  <a:lnTo>
                    <a:pt x="42" y="15"/>
                  </a:lnTo>
                  <a:lnTo>
                    <a:pt x="62" y="9"/>
                  </a:lnTo>
                  <a:lnTo>
                    <a:pt x="86" y="5"/>
                  </a:lnTo>
                  <a:lnTo>
                    <a:pt x="112" y="1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ABD7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" name="Freeform 1174"/>
            <p:cNvSpPr>
              <a:spLocks/>
            </p:cNvSpPr>
            <p:nvPr/>
          </p:nvSpPr>
          <p:spPr bwMode="auto">
            <a:xfrm flipH="1">
              <a:off x="8733554" y="2653504"/>
              <a:ext cx="293384" cy="93602"/>
            </a:xfrm>
            <a:custGeom>
              <a:avLst/>
              <a:gdLst>
                <a:gd name="T0" fmla="*/ 140 w 282"/>
                <a:gd name="T1" fmla="*/ 0 h 106"/>
                <a:gd name="T2" fmla="*/ 140 w 282"/>
                <a:gd name="T3" fmla="*/ 0 h 106"/>
                <a:gd name="T4" fmla="*/ 169 w 282"/>
                <a:gd name="T5" fmla="*/ 1 h 106"/>
                <a:gd name="T6" fmla="*/ 195 w 282"/>
                <a:gd name="T7" fmla="*/ 5 h 106"/>
                <a:gd name="T8" fmla="*/ 219 w 282"/>
                <a:gd name="T9" fmla="*/ 9 h 106"/>
                <a:gd name="T10" fmla="*/ 240 w 282"/>
                <a:gd name="T11" fmla="*/ 15 h 106"/>
                <a:gd name="T12" fmla="*/ 249 w 282"/>
                <a:gd name="T13" fmla="*/ 20 h 106"/>
                <a:gd name="T14" fmla="*/ 257 w 282"/>
                <a:gd name="T15" fmla="*/ 24 h 106"/>
                <a:gd name="T16" fmla="*/ 264 w 282"/>
                <a:gd name="T17" fmla="*/ 28 h 106"/>
                <a:gd name="T18" fmla="*/ 270 w 282"/>
                <a:gd name="T19" fmla="*/ 33 h 106"/>
                <a:gd name="T20" fmla="*/ 275 w 282"/>
                <a:gd name="T21" fmla="*/ 38 h 106"/>
                <a:gd name="T22" fmla="*/ 278 w 282"/>
                <a:gd name="T23" fmla="*/ 42 h 106"/>
                <a:gd name="T24" fmla="*/ 280 w 282"/>
                <a:gd name="T25" fmla="*/ 48 h 106"/>
                <a:gd name="T26" fmla="*/ 282 w 282"/>
                <a:gd name="T27" fmla="*/ 53 h 106"/>
                <a:gd name="T28" fmla="*/ 282 w 282"/>
                <a:gd name="T29" fmla="*/ 53 h 106"/>
                <a:gd name="T30" fmla="*/ 280 w 282"/>
                <a:gd name="T31" fmla="*/ 59 h 106"/>
                <a:gd name="T32" fmla="*/ 278 w 282"/>
                <a:gd name="T33" fmla="*/ 64 h 106"/>
                <a:gd name="T34" fmla="*/ 275 w 282"/>
                <a:gd name="T35" fmla="*/ 69 h 106"/>
                <a:gd name="T36" fmla="*/ 270 w 282"/>
                <a:gd name="T37" fmla="*/ 74 h 106"/>
                <a:gd name="T38" fmla="*/ 264 w 282"/>
                <a:gd name="T39" fmla="*/ 78 h 106"/>
                <a:gd name="T40" fmla="*/ 257 w 282"/>
                <a:gd name="T41" fmla="*/ 83 h 106"/>
                <a:gd name="T42" fmla="*/ 249 w 282"/>
                <a:gd name="T43" fmla="*/ 87 h 106"/>
                <a:gd name="T44" fmla="*/ 240 w 282"/>
                <a:gd name="T45" fmla="*/ 91 h 106"/>
                <a:gd name="T46" fmla="*/ 219 w 282"/>
                <a:gd name="T47" fmla="*/ 97 h 106"/>
                <a:gd name="T48" fmla="*/ 195 w 282"/>
                <a:gd name="T49" fmla="*/ 102 h 106"/>
                <a:gd name="T50" fmla="*/ 169 w 282"/>
                <a:gd name="T51" fmla="*/ 105 h 106"/>
                <a:gd name="T52" fmla="*/ 140 w 282"/>
                <a:gd name="T53" fmla="*/ 106 h 106"/>
                <a:gd name="T54" fmla="*/ 140 w 282"/>
                <a:gd name="T55" fmla="*/ 106 h 106"/>
                <a:gd name="T56" fmla="*/ 112 w 282"/>
                <a:gd name="T57" fmla="*/ 105 h 106"/>
                <a:gd name="T58" fmla="*/ 86 w 282"/>
                <a:gd name="T59" fmla="*/ 102 h 106"/>
                <a:gd name="T60" fmla="*/ 62 w 282"/>
                <a:gd name="T61" fmla="*/ 97 h 106"/>
                <a:gd name="T62" fmla="*/ 42 w 282"/>
                <a:gd name="T63" fmla="*/ 91 h 106"/>
                <a:gd name="T64" fmla="*/ 33 w 282"/>
                <a:gd name="T65" fmla="*/ 87 h 106"/>
                <a:gd name="T66" fmla="*/ 25 w 282"/>
                <a:gd name="T67" fmla="*/ 83 h 106"/>
                <a:gd name="T68" fmla="*/ 17 w 282"/>
                <a:gd name="T69" fmla="*/ 78 h 106"/>
                <a:gd name="T70" fmla="*/ 11 w 282"/>
                <a:gd name="T71" fmla="*/ 74 h 106"/>
                <a:gd name="T72" fmla="*/ 7 w 282"/>
                <a:gd name="T73" fmla="*/ 69 h 106"/>
                <a:gd name="T74" fmla="*/ 3 w 282"/>
                <a:gd name="T75" fmla="*/ 64 h 106"/>
                <a:gd name="T76" fmla="*/ 1 w 282"/>
                <a:gd name="T77" fmla="*/ 59 h 106"/>
                <a:gd name="T78" fmla="*/ 0 w 282"/>
                <a:gd name="T79" fmla="*/ 53 h 106"/>
                <a:gd name="T80" fmla="*/ 0 w 282"/>
                <a:gd name="T81" fmla="*/ 53 h 106"/>
                <a:gd name="T82" fmla="*/ 1 w 282"/>
                <a:gd name="T83" fmla="*/ 48 h 106"/>
                <a:gd name="T84" fmla="*/ 3 w 282"/>
                <a:gd name="T85" fmla="*/ 42 h 106"/>
                <a:gd name="T86" fmla="*/ 7 w 282"/>
                <a:gd name="T87" fmla="*/ 38 h 106"/>
                <a:gd name="T88" fmla="*/ 11 w 282"/>
                <a:gd name="T89" fmla="*/ 33 h 106"/>
                <a:gd name="T90" fmla="*/ 17 w 282"/>
                <a:gd name="T91" fmla="*/ 28 h 106"/>
                <a:gd name="T92" fmla="*/ 25 w 282"/>
                <a:gd name="T93" fmla="*/ 24 h 106"/>
                <a:gd name="T94" fmla="*/ 33 w 282"/>
                <a:gd name="T95" fmla="*/ 20 h 106"/>
                <a:gd name="T96" fmla="*/ 42 w 282"/>
                <a:gd name="T97" fmla="*/ 15 h 106"/>
                <a:gd name="T98" fmla="*/ 62 w 282"/>
                <a:gd name="T99" fmla="*/ 9 h 106"/>
                <a:gd name="T100" fmla="*/ 86 w 282"/>
                <a:gd name="T101" fmla="*/ 5 h 106"/>
                <a:gd name="T102" fmla="*/ 112 w 282"/>
                <a:gd name="T103" fmla="*/ 1 h 106"/>
                <a:gd name="T104" fmla="*/ 140 w 282"/>
                <a:gd name="T105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82" h="106">
                  <a:moveTo>
                    <a:pt x="140" y="0"/>
                  </a:moveTo>
                  <a:lnTo>
                    <a:pt x="140" y="0"/>
                  </a:lnTo>
                  <a:lnTo>
                    <a:pt x="169" y="1"/>
                  </a:lnTo>
                  <a:lnTo>
                    <a:pt x="195" y="5"/>
                  </a:lnTo>
                  <a:lnTo>
                    <a:pt x="219" y="9"/>
                  </a:lnTo>
                  <a:lnTo>
                    <a:pt x="240" y="15"/>
                  </a:lnTo>
                  <a:lnTo>
                    <a:pt x="249" y="20"/>
                  </a:lnTo>
                  <a:lnTo>
                    <a:pt x="257" y="24"/>
                  </a:lnTo>
                  <a:lnTo>
                    <a:pt x="264" y="28"/>
                  </a:lnTo>
                  <a:lnTo>
                    <a:pt x="270" y="33"/>
                  </a:lnTo>
                  <a:lnTo>
                    <a:pt x="275" y="38"/>
                  </a:lnTo>
                  <a:lnTo>
                    <a:pt x="278" y="42"/>
                  </a:lnTo>
                  <a:lnTo>
                    <a:pt x="280" y="48"/>
                  </a:lnTo>
                  <a:lnTo>
                    <a:pt x="282" y="53"/>
                  </a:lnTo>
                  <a:lnTo>
                    <a:pt x="282" y="53"/>
                  </a:lnTo>
                  <a:lnTo>
                    <a:pt x="280" y="59"/>
                  </a:lnTo>
                  <a:lnTo>
                    <a:pt x="278" y="64"/>
                  </a:lnTo>
                  <a:lnTo>
                    <a:pt x="275" y="69"/>
                  </a:lnTo>
                  <a:lnTo>
                    <a:pt x="270" y="74"/>
                  </a:lnTo>
                  <a:lnTo>
                    <a:pt x="264" y="78"/>
                  </a:lnTo>
                  <a:lnTo>
                    <a:pt x="257" y="83"/>
                  </a:lnTo>
                  <a:lnTo>
                    <a:pt x="249" y="87"/>
                  </a:lnTo>
                  <a:lnTo>
                    <a:pt x="240" y="91"/>
                  </a:lnTo>
                  <a:lnTo>
                    <a:pt x="219" y="97"/>
                  </a:lnTo>
                  <a:lnTo>
                    <a:pt x="195" y="102"/>
                  </a:lnTo>
                  <a:lnTo>
                    <a:pt x="169" y="105"/>
                  </a:lnTo>
                  <a:lnTo>
                    <a:pt x="140" y="106"/>
                  </a:lnTo>
                  <a:lnTo>
                    <a:pt x="140" y="106"/>
                  </a:lnTo>
                  <a:lnTo>
                    <a:pt x="112" y="105"/>
                  </a:lnTo>
                  <a:lnTo>
                    <a:pt x="86" y="102"/>
                  </a:lnTo>
                  <a:lnTo>
                    <a:pt x="62" y="97"/>
                  </a:lnTo>
                  <a:lnTo>
                    <a:pt x="42" y="91"/>
                  </a:lnTo>
                  <a:lnTo>
                    <a:pt x="33" y="87"/>
                  </a:lnTo>
                  <a:lnTo>
                    <a:pt x="25" y="83"/>
                  </a:lnTo>
                  <a:lnTo>
                    <a:pt x="17" y="78"/>
                  </a:lnTo>
                  <a:lnTo>
                    <a:pt x="11" y="74"/>
                  </a:lnTo>
                  <a:lnTo>
                    <a:pt x="7" y="69"/>
                  </a:lnTo>
                  <a:lnTo>
                    <a:pt x="3" y="64"/>
                  </a:lnTo>
                  <a:lnTo>
                    <a:pt x="1" y="59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" y="48"/>
                  </a:lnTo>
                  <a:lnTo>
                    <a:pt x="3" y="42"/>
                  </a:lnTo>
                  <a:lnTo>
                    <a:pt x="7" y="38"/>
                  </a:lnTo>
                  <a:lnTo>
                    <a:pt x="11" y="33"/>
                  </a:lnTo>
                  <a:lnTo>
                    <a:pt x="17" y="28"/>
                  </a:lnTo>
                  <a:lnTo>
                    <a:pt x="25" y="24"/>
                  </a:lnTo>
                  <a:lnTo>
                    <a:pt x="33" y="20"/>
                  </a:lnTo>
                  <a:lnTo>
                    <a:pt x="42" y="15"/>
                  </a:lnTo>
                  <a:lnTo>
                    <a:pt x="62" y="9"/>
                  </a:lnTo>
                  <a:lnTo>
                    <a:pt x="86" y="5"/>
                  </a:lnTo>
                  <a:lnTo>
                    <a:pt x="112" y="1"/>
                  </a:lnTo>
                  <a:lnTo>
                    <a:pt x="14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4" name="Freeform 1175"/>
            <p:cNvSpPr>
              <a:spLocks/>
            </p:cNvSpPr>
            <p:nvPr/>
          </p:nvSpPr>
          <p:spPr bwMode="auto">
            <a:xfrm flipH="1">
              <a:off x="8708585" y="2416377"/>
              <a:ext cx="293384" cy="112323"/>
            </a:xfrm>
            <a:custGeom>
              <a:avLst/>
              <a:gdLst>
                <a:gd name="T0" fmla="*/ 0 w 283"/>
                <a:gd name="T1" fmla="*/ 65 h 130"/>
                <a:gd name="T2" fmla="*/ 3 w 283"/>
                <a:gd name="T3" fmla="*/ 78 h 130"/>
                <a:gd name="T4" fmla="*/ 11 w 283"/>
                <a:gd name="T5" fmla="*/ 90 h 130"/>
                <a:gd name="T6" fmla="*/ 24 w 283"/>
                <a:gd name="T7" fmla="*/ 101 h 130"/>
                <a:gd name="T8" fmla="*/ 41 w 283"/>
                <a:gd name="T9" fmla="*/ 111 h 130"/>
                <a:gd name="T10" fmla="*/ 62 w 283"/>
                <a:gd name="T11" fmla="*/ 119 h 130"/>
                <a:gd name="T12" fmla="*/ 87 w 283"/>
                <a:gd name="T13" fmla="*/ 125 h 130"/>
                <a:gd name="T14" fmla="*/ 113 w 283"/>
                <a:gd name="T15" fmla="*/ 129 h 130"/>
                <a:gd name="T16" fmla="*/ 142 w 283"/>
                <a:gd name="T17" fmla="*/ 130 h 130"/>
                <a:gd name="T18" fmla="*/ 157 w 283"/>
                <a:gd name="T19" fmla="*/ 130 h 130"/>
                <a:gd name="T20" fmla="*/ 184 w 283"/>
                <a:gd name="T21" fmla="*/ 127 h 130"/>
                <a:gd name="T22" fmla="*/ 209 w 283"/>
                <a:gd name="T23" fmla="*/ 123 h 130"/>
                <a:gd name="T24" fmla="*/ 232 w 283"/>
                <a:gd name="T25" fmla="*/ 115 h 130"/>
                <a:gd name="T26" fmla="*/ 251 w 283"/>
                <a:gd name="T27" fmla="*/ 106 h 130"/>
                <a:gd name="T28" fmla="*/ 267 w 283"/>
                <a:gd name="T29" fmla="*/ 96 h 130"/>
                <a:gd name="T30" fmla="*/ 278 w 283"/>
                <a:gd name="T31" fmla="*/ 85 h 130"/>
                <a:gd name="T32" fmla="*/ 283 w 283"/>
                <a:gd name="T33" fmla="*/ 72 h 130"/>
                <a:gd name="T34" fmla="*/ 283 w 283"/>
                <a:gd name="T35" fmla="*/ 65 h 130"/>
                <a:gd name="T36" fmla="*/ 281 w 283"/>
                <a:gd name="T37" fmla="*/ 51 h 130"/>
                <a:gd name="T38" fmla="*/ 272 w 283"/>
                <a:gd name="T39" fmla="*/ 40 h 130"/>
                <a:gd name="T40" fmla="*/ 260 w 283"/>
                <a:gd name="T41" fmla="*/ 29 h 130"/>
                <a:gd name="T42" fmla="*/ 242 w 283"/>
                <a:gd name="T43" fmla="*/ 19 h 130"/>
                <a:gd name="T44" fmla="*/ 221 w 283"/>
                <a:gd name="T45" fmla="*/ 10 h 130"/>
                <a:gd name="T46" fmla="*/ 197 w 283"/>
                <a:gd name="T47" fmla="*/ 5 h 130"/>
                <a:gd name="T48" fmla="*/ 170 w 283"/>
                <a:gd name="T49" fmla="*/ 1 h 130"/>
                <a:gd name="T50" fmla="*/ 142 w 283"/>
                <a:gd name="T51" fmla="*/ 0 h 130"/>
                <a:gd name="T52" fmla="*/ 127 w 283"/>
                <a:gd name="T53" fmla="*/ 0 h 130"/>
                <a:gd name="T54" fmla="*/ 99 w 283"/>
                <a:gd name="T55" fmla="*/ 3 h 130"/>
                <a:gd name="T56" fmla="*/ 74 w 283"/>
                <a:gd name="T57" fmla="*/ 7 h 130"/>
                <a:gd name="T58" fmla="*/ 51 w 283"/>
                <a:gd name="T59" fmla="*/ 15 h 130"/>
                <a:gd name="T60" fmla="*/ 32 w 283"/>
                <a:gd name="T61" fmla="*/ 23 h 130"/>
                <a:gd name="T62" fmla="*/ 18 w 283"/>
                <a:gd name="T63" fmla="*/ 34 h 130"/>
                <a:gd name="T64" fmla="*/ 6 w 283"/>
                <a:gd name="T65" fmla="*/ 45 h 130"/>
                <a:gd name="T66" fmla="*/ 1 w 283"/>
                <a:gd name="T67" fmla="*/ 58 h 130"/>
                <a:gd name="T68" fmla="*/ 0 w 283"/>
                <a:gd name="T69" fmla="*/ 6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83" h="130">
                  <a:moveTo>
                    <a:pt x="0" y="65"/>
                  </a:moveTo>
                  <a:lnTo>
                    <a:pt x="0" y="65"/>
                  </a:lnTo>
                  <a:lnTo>
                    <a:pt x="1" y="72"/>
                  </a:lnTo>
                  <a:lnTo>
                    <a:pt x="3" y="78"/>
                  </a:lnTo>
                  <a:lnTo>
                    <a:pt x="6" y="85"/>
                  </a:lnTo>
                  <a:lnTo>
                    <a:pt x="11" y="90"/>
                  </a:lnTo>
                  <a:lnTo>
                    <a:pt x="18" y="96"/>
                  </a:lnTo>
                  <a:lnTo>
                    <a:pt x="24" y="101"/>
                  </a:lnTo>
                  <a:lnTo>
                    <a:pt x="32" y="106"/>
                  </a:lnTo>
                  <a:lnTo>
                    <a:pt x="41" y="111"/>
                  </a:lnTo>
                  <a:lnTo>
                    <a:pt x="51" y="115"/>
                  </a:lnTo>
                  <a:lnTo>
                    <a:pt x="62" y="119"/>
                  </a:lnTo>
                  <a:lnTo>
                    <a:pt x="74" y="123"/>
                  </a:lnTo>
                  <a:lnTo>
                    <a:pt x="87" y="125"/>
                  </a:lnTo>
                  <a:lnTo>
                    <a:pt x="99" y="127"/>
                  </a:lnTo>
                  <a:lnTo>
                    <a:pt x="113" y="129"/>
                  </a:lnTo>
                  <a:lnTo>
                    <a:pt x="127" y="130"/>
                  </a:lnTo>
                  <a:lnTo>
                    <a:pt x="142" y="130"/>
                  </a:lnTo>
                  <a:lnTo>
                    <a:pt x="142" y="130"/>
                  </a:lnTo>
                  <a:lnTo>
                    <a:pt x="157" y="130"/>
                  </a:lnTo>
                  <a:lnTo>
                    <a:pt x="170" y="129"/>
                  </a:lnTo>
                  <a:lnTo>
                    <a:pt x="184" y="127"/>
                  </a:lnTo>
                  <a:lnTo>
                    <a:pt x="197" y="125"/>
                  </a:lnTo>
                  <a:lnTo>
                    <a:pt x="209" y="123"/>
                  </a:lnTo>
                  <a:lnTo>
                    <a:pt x="221" y="119"/>
                  </a:lnTo>
                  <a:lnTo>
                    <a:pt x="232" y="115"/>
                  </a:lnTo>
                  <a:lnTo>
                    <a:pt x="242" y="111"/>
                  </a:lnTo>
                  <a:lnTo>
                    <a:pt x="251" y="106"/>
                  </a:lnTo>
                  <a:lnTo>
                    <a:pt x="260" y="101"/>
                  </a:lnTo>
                  <a:lnTo>
                    <a:pt x="267" y="96"/>
                  </a:lnTo>
                  <a:lnTo>
                    <a:pt x="272" y="90"/>
                  </a:lnTo>
                  <a:lnTo>
                    <a:pt x="278" y="85"/>
                  </a:lnTo>
                  <a:lnTo>
                    <a:pt x="281" y="78"/>
                  </a:lnTo>
                  <a:lnTo>
                    <a:pt x="283" y="72"/>
                  </a:lnTo>
                  <a:lnTo>
                    <a:pt x="283" y="65"/>
                  </a:lnTo>
                  <a:lnTo>
                    <a:pt x="283" y="65"/>
                  </a:lnTo>
                  <a:lnTo>
                    <a:pt x="283" y="58"/>
                  </a:lnTo>
                  <a:lnTo>
                    <a:pt x="281" y="51"/>
                  </a:lnTo>
                  <a:lnTo>
                    <a:pt x="278" y="45"/>
                  </a:lnTo>
                  <a:lnTo>
                    <a:pt x="272" y="40"/>
                  </a:lnTo>
                  <a:lnTo>
                    <a:pt x="267" y="34"/>
                  </a:lnTo>
                  <a:lnTo>
                    <a:pt x="260" y="29"/>
                  </a:lnTo>
                  <a:lnTo>
                    <a:pt x="251" y="23"/>
                  </a:lnTo>
                  <a:lnTo>
                    <a:pt x="242" y="19"/>
                  </a:lnTo>
                  <a:lnTo>
                    <a:pt x="232" y="15"/>
                  </a:lnTo>
                  <a:lnTo>
                    <a:pt x="221" y="10"/>
                  </a:lnTo>
                  <a:lnTo>
                    <a:pt x="209" y="7"/>
                  </a:lnTo>
                  <a:lnTo>
                    <a:pt x="197" y="5"/>
                  </a:lnTo>
                  <a:lnTo>
                    <a:pt x="184" y="3"/>
                  </a:lnTo>
                  <a:lnTo>
                    <a:pt x="170" y="1"/>
                  </a:lnTo>
                  <a:lnTo>
                    <a:pt x="157" y="0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27" y="0"/>
                  </a:lnTo>
                  <a:lnTo>
                    <a:pt x="113" y="1"/>
                  </a:lnTo>
                  <a:lnTo>
                    <a:pt x="99" y="3"/>
                  </a:lnTo>
                  <a:lnTo>
                    <a:pt x="87" y="5"/>
                  </a:lnTo>
                  <a:lnTo>
                    <a:pt x="74" y="7"/>
                  </a:lnTo>
                  <a:lnTo>
                    <a:pt x="62" y="10"/>
                  </a:lnTo>
                  <a:lnTo>
                    <a:pt x="51" y="15"/>
                  </a:lnTo>
                  <a:lnTo>
                    <a:pt x="41" y="19"/>
                  </a:lnTo>
                  <a:lnTo>
                    <a:pt x="32" y="23"/>
                  </a:lnTo>
                  <a:lnTo>
                    <a:pt x="24" y="29"/>
                  </a:lnTo>
                  <a:lnTo>
                    <a:pt x="18" y="34"/>
                  </a:lnTo>
                  <a:lnTo>
                    <a:pt x="11" y="40"/>
                  </a:lnTo>
                  <a:lnTo>
                    <a:pt x="6" y="45"/>
                  </a:lnTo>
                  <a:lnTo>
                    <a:pt x="3" y="51"/>
                  </a:lnTo>
                  <a:lnTo>
                    <a:pt x="1" y="58"/>
                  </a:lnTo>
                  <a:lnTo>
                    <a:pt x="0" y="65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F37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5" name="Freeform 1176"/>
            <p:cNvSpPr>
              <a:spLocks/>
            </p:cNvSpPr>
            <p:nvPr/>
          </p:nvSpPr>
          <p:spPr bwMode="auto">
            <a:xfrm flipH="1">
              <a:off x="8708585" y="2472539"/>
              <a:ext cx="293384" cy="262087"/>
            </a:xfrm>
            <a:custGeom>
              <a:avLst/>
              <a:gdLst>
                <a:gd name="T0" fmla="*/ 170 w 283"/>
                <a:gd name="T1" fmla="*/ 0 h 291"/>
                <a:gd name="T2" fmla="*/ 283 w 283"/>
                <a:gd name="T3" fmla="*/ 0 h 291"/>
                <a:gd name="T4" fmla="*/ 255 w 283"/>
                <a:gd name="T5" fmla="*/ 239 h 291"/>
                <a:gd name="T6" fmla="*/ 255 w 283"/>
                <a:gd name="T7" fmla="*/ 239 h 291"/>
                <a:gd name="T8" fmla="*/ 254 w 283"/>
                <a:gd name="T9" fmla="*/ 244 h 291"/>
                <a:gd name="T10" fmla="*/ 253 w 283"/>
                <a:gd name="T11" fmla="*/ 250 h 291"/>
                <a:gd name="T12" fmla="*/ 250 w 283"/>
                <a:gd name="T13" fmla="*/ 254 h 291"/>
                <a:gd name="T14" fmla="*/ 246 w 283"/>
                <a:gd name="T15" fmla="*/ 260 h 291"/>
                <a:gd name="T16" fmla="*/ 242 w 283"/>
                <a:gd name="T17" fmla="*/ 264 h 291"/>
                <a:gd name="T18" fmla="*/ 236 w 283"/>
                <a:gd name="T19" fmla="*/ 268 h 291"/>
                <a:gd name="T20" fmla="*/ 230 w 283"/>
                <a:gd name="T21" fmla="*/ 273 h 291"/>
                <a:gd name="T22" fmla="*/ 222 w 283"/>
                <a:gd name="T23" fmla="*/ 276 h 291"/>
                <a:gd name="T24" fmla="*/ 205 w 283"/>
                <a:gd name="T25" fmla="*/ 282 h 291"/>
                <a:gd name="T26" fmla="*/ 186 w 283"/>
                <a:gd name="T27" fmla="*/ 288 h 291"/>
                <a:gd name="T28" fmla="*/ 165 w 283"/>
                <a:gd name="T29" fmla="*/ 290 h 291"/>
                <a:gd name="T30" fmla="*/ 142 w 283"/>
                <a:gd name="T31" fmla="*/ 291 h 291"/>
                <a:gd name="T32" fmla="*/ 142 w 283"/>
                <a:gd name="T33" fmla="*/ 291 h 291"/>
                <a:gd name="T34" fmla="*/ 119 w 283"/>
                <a:gd name="T35" fmla="*/ 290 h 291"/>
                <a:gd name="T36" fmla="*/ 97 w 283"/>
                <a:gd name="T37" fmla="*/ 288 h 291"/>
                <a:gd name="T38" fmla="*/ 78 w 283"/>
                <a:gd name="T39" fmla="*/ 282 h 291"/>
                <a:gd name="T40" fmla="*/ 61 w 283"/>
                <a:gd name="T41" fmla="*/ 276 h 291"/>
                <a:gd name="T42" fmla="*/ 55 w 283"/>
                <a:gd name="T43" fmla="*/ 273 h 291"/>
                <a:gd name="T44" fmla="*/ 48 w 283"/>
                <a:gd name="T45" fmla="*/ 268 h 291"/>
                <a:gd name="T46" fmla="*/ 42 w 283"/>
                <a:gd name="T47" fmla="*/ 264 h 291"/>
                <a:gd name="T48" fmla="*/ 37 w 283"/>
                <a:gd name="T49" fmla="*/ 260 h 291"/>
                <a:gd name="T50" fmla="*/ 33 w 283"/>
                <a:gd name="T51" fmla="*/ 254 h 291"/>
                <a:gd name="T52" fmla="*/ 31 w 283"/>
                <a:gd name="T53" fmla="*/ 250 h 291"/>
                <a:gd name="T54" fmla="*/ 29 w 283"/>
                <a:gd name="T55" fmla="*/ 244 h 291"/>
                <a:gd name="T56" fmla="*/ 28 w 283"/>
                <a:gd name="T57" fmla="*/ 239 h 291"/>
                <a:gd name="T58" fmla="*/ 0 w 283"/>
                <a:gd name="T59" fmla="*/ 0 h 291"/>
                <a:gd name="T60" fmla="*/ 170 w 283"/>
                <a:gd name="T61" fmla="*/ 0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3" h="291">
                  <a:moveTo>
                    <a:pt x="170" y="0"/>
                  </a:moveTo>
                  <a:lnTo>
                    <a:pt x="283" y="0"/>
                  </a:lnTo>
                  <a:lnTo>
                    <a:pt x="255" y="239"/>
                  </a:lnTo>
                  <a:lnTo>
                    <a:pt x="255" y="239"/>
                  </a:lnTo>
                  <a:lnTo>
                    <a:pt x="254" y="244"/>
                  </a:lnTo>
                  <a:lnTo>
                    <a:pt x="253" y="250"/>
                  </a:lnTo>
                  <a:lnTo>
                    <a:pt x="250" y="254"/>
                  </a:lnTo>
                  <a:lnTo>
                    <a:pt x="246" y="260"/>
                  </a:lnTo>
                  <a:lnTo>
                    <a:pt x="242" y="264"/>
                  </a:lnTo>
                  <a:lnTo>
                    <a:pt x="236" y="268"/>
                  </a:lnTo>
                  <a:lnTo>
                    <a:pt x="230" y="273"/>
                  </a:lnTo>
                  <a:lnTo>
                    <a:pt x="222" y="276"/>
                  </a:lnTo>
                  <a:lnTo>
                    <a:pt x="205" y="282"/>
                  </a:lnTo>
                  <a:lnTo>
                    <a:pt x="186" y="288"/>
                  </a:lnTo>
                  <a:lnTo>
                    <a:pt x="165" y="290"/>
                  </a:lnTo>
                  <a:lnTo>
                    <a:pt x="142" y="291"/>
                  </a:lnTo>
                  <a:lnTo>
                    <a:pt x="142" y="291"/>
                  </a:lnTo>
                  <a:lnTo>
                    <a:pt x="119" y="290"/>
                  </a:lnTo>
                  <a:lnTo>
                    <a:pt x="97" y="288"/>
                  </a:lnTo>
                  <a:lnTo>
                    <a:pt x="78" y="282"/>
                  </a:lnTo>
                  <a:lnTo>
                    <a:pt x="61" y="276"/>
                  </a:lnTo>
                  <a:lnTo>
                    <a:pt x="55" y="273"/>
                  </a:lnTo>
                  <a:lnTo>
                    <a:pt x="48" y="268"/>
                  </a:lnTo>
                  <a:lnTo>
                    <a:pt x="42" y="264"/>
                  </a:lnTo>
                  <a:lnTo>
                    <a:pt x="37" y="260"/>
                  </a:lnTo>
                  <a:lnTo>
                    <a:pt x="33" y="254"/>
                  </a:lnTo>
                  <a:lnTo>
                    <a:pt x="31" y="250"/>
                  </a:lnTo>
                  <a:lnTo>
                    <a:pt x="29" y="244"/>
                  </a:lnTo>
                  <a:lnTo>
                    <a:pt x="28" y="239"/>
                  </a:lnTo>
                  <a:lnTo>
                    <a:pt x="0" y="0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F37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6" name="Freeform 1177"/>
            <p:cNvSpPr>
              <a:spLocks/>
            </p:cNvSpPr>
            <p:nvPr/>
          </p:nvSpPr>
          <p:spPr bwMode="auto">
            <a:xfrm flipH="1">
              <a:off x="8727311" y="2422618"/>
              <a:ext cx="255930" cy="74882"/>
            </a:xfrm>
            <a:custGeom>
              <a:avLst/>
              <a:gdLst>
                <a:gd name="T0" fmla="*/ 10 w 243"/>
                <a:gd name="T1" fmla="*/ 79 h 82"/>
                <a:gd name="T2" fmla="*/ 10 w 243"/>
                <a:gd name="T3" fmla="*/ 79 h 82"/>
                <a:gd name="T4" fmla="*/ 5 w 243"/>
                <a:gd name="T5" fmla="*/ 74 h 82"/>
                <a:gd name="T6" fmla="*/ 3 w 243"/>
                <a:gd name="T7" fmla="*/ 68 h 82"/>
                <a:gd name="T8" fmla="*/ 1 w 243"/>
                <a:gd name="T9" fmla="*/ 63 h 82"/>
                <a:gd name="T10" fmla="*/ 0 w 243"/>
                <a:gd name="T11" fmla="*/ 57 h 82"/>
                <a:gd name="T12" fmla="*/ 0 w 243"/>
                <a:gd name="T13" fmla="*/ 57 h 82"/>
                <a:gd name="T14" fmla="*/ 1 w 243"/>
                <a:gd name="T15" fmla="*/ 51 h 82"/>
                <a:gd name="T16" fmla="*/ 2 w 243"/>
                <a:gd name="T17" fmla="*/ 46 h 82"/>
                <a:gd name="T18" fmla="*/ 5 w 243"/>
                <a:gd name="T19" fmla="*/ 40 h 82"/>
                <a:gd name="T20" fmla="*/ 10 w 243"/>
                <a:gd name="T21" fmla="*/ 35 h 82"/>
                <a:gd name="T22" fmla="*/ 14 w 243"/>
                <a:gd name="T23" fmla="*/ 30 h 82"/>
                <a:gd name="T24" fmla="*/ 21 w 243"/>
                <a:gd name="T25" fmla="*/ 25 h 82"/>
                <a:gd name="T26" fmla="*/ 28 w 243"/>
                <a:gd name="T27" fmla="*/ 21 h 82"/>
                <a:gd name="T28" fmla="*/ 36 w 243"/>
                <a:gd name="T29" fmla="*/ 17 h 82"/>
                <a:gd name="T30" fmla="*/ 54 w 243"/>
                <a:gd name="T31" fmla="*/ 10 h 82"/>
                <a:gd name="T32" fmla="*/ 75 w 243"/>
                <a:gd name="T33" fmla="*/ 6 h 82"/>
                <a:gd name="T34" fmla="*/ 97 w 243"/>
                <a:gd name="T35" fmla="*/ 2 h 82"/>
                <a:gd name="T36" fmla="*/ 122 w 243"/>
                <a:gd name="T37" fmla="*/ 0 h 82"/>
                <a:gd name="T38" fmla="*/ 122 w 243"/>
                <a:gd name="T39" fmla="*/ 0 h 82"/>
                <a:gd name="T40" fmla="*/ 147 w 243"/>
                <a:gd name="T41" fmla="*/ 2 h 82"/>
                <a:gd name="T42" fmla="*/ 169 w 243"/>
                <a:gd name="T43" fmla="*/ 6 h 82"/>
                <a:gd name="T44" fmla="*/ 189 w 243"/>
                <a:gd name="T45" fmla="*/ 10 h 82"/>
                <a:gd name="T46" fmla="*/ 207 w 243"/>
                <a:gd name="T47" fmla="*/ 17 h 82"/>
                <a:gd name="T48" fmla="*/ 215 w 243"/>
                <a:gd name="T49" fmla="*/ 21 h 82"/>
                <a:gd name="T50" fmla="*/ 223 w 243"/>
                <a:gd name="T51" fmla="*/ 25 h 82"/>
                <a:gd name="T52" fmla="*/ 229 w 243"/>
                <a:gd name="T53" fmla="*/ 30 h 82"/>
                <a:gd name="T54" fmla="*/ 234 w 243"/>
                <a:gd name="T55" fmla="*/ 35 h 82"/>
                <a:gd name="T56" fmla="*/ 238 w 243"/>
                <a:gd name="T57" fmla="*/ 40 h 82"/>
                <a:gd name="T58" fmla="*/ 241 w 243"/>
                <a:gd name="T59" fmla="*/ 46 h 82"/>
                <a:gd name="T60" fmla="*/ 243 w 243"/>
                <a:gd name="T61" fmla="*/ 51 h 82"/>
                <a:gd name="T62" fmla="*/ 243 w 243"/>
                <a:gd name="T63" fmla="*/ 57 h 82"/>
                <a:gd name="T64" fmla="*/ 243 w 243"/>
                <a:gd name="T65" fmla="*/ 57 h 82"/>
                <a:gd name="T66" fmla="*/ 242 w 243"/>
                <a:gd name="T67" fmla="*/ 64 h 82"/>
                <a:gd name="T68" fmla="*/ 240 w 243"/>
                <a:gd name="T69" fmla="*/ 70 h 82"/>
                <a:gd name="T70" fmla="*/ 235 w 243"/>
                <a:gd name="T71" fmla="*/ 77 h 82"/>
                <a:gd name="T72" fmla="*/ 230 w 243"/>
                <a:gd name="T73" fmla="*/ 82 h 82"/>
                <a:gd name="T74" fmla="*/ 230 w 243"/>
                <a:gd name="T75" fmla="*/ 82 h 82"/>
                <a:gd name="T76" fmla="*/ 219 w 243"/>
                <a:gd name="T77" fmla="*/ 75 h 82"/>
                <a:gd name="T78" fmla="*/ 206 w 243"/>
                <a:gd name="T79" fmla="*/ 67 h 82"/>
                <a:gd name="T80" fmla="*/ 194 w 243"/>
                <a:gd name="T81" fmla="*/ 62 h 82"/>
                <a:gd name="T82" fmla="*/ 180 w 243"/>
                <a:gd name="T83" fmla="*/ 57 h 82"/>
                <a:gd name="T84" fmla="*/ 167 w 243"/>
                <a:gd name="T85" fmla="*/ 54 h 82"/>
                <a:gd name="T86" fmla="*/ 153 w 243"/>
                <a:gd name="T87" fmla="*/ 51 h 82"/>
                <a:gd name="T88" fmla="*/ 139 w 243"/>
                <a:gd name="T89" fmla="*/ 50 h 82"/>
                <a:gd name="T90" fmla="*/ 124 w 243"/>
                <a:gd name="T91" fmla="*/ 49 h 82"/>
                <a:gd name="T92" fmla="*/ 110 w 243"/>
                <a:gd name="T93" fmla="*/ 50 h 82"/>
                <a:gd name="T94" fmla="*/ 95 w 243"/>
                <a:gd name="T95" fmla="*/ 51 h 82"/>
                <a:gd name="T96" fmla="*/ 81 w 243"/>
                <a:gd name="T97" fmla="*/ 53 h 82"/>
                <a:gd name="T98" fmla="*/ 66 w 243"/>
                <a:gd name="T99" fmla="*/ 56 h 82"/>
                <a:gd name="T100" fmla="*/ 51 w 243"/>
                <a:gd name="T101" fmla="*/ 61 h 82"/>
                <a:gd name="T102" fmla="*/ 37 w 243"/>
                <a:gd name="T103" fmla="*/ 66 h 82"/>
                <a:gd name="T104" fmla="*/ 23 w 243"/>
                <a:gd name="T105" fmla="*/ 73 h 82"/>
                <a:gd name="T106" fmla="*/ 10 w 243"/>
                <a:gd name="T107" fmla="*/ 79 h 82"/>
                <a:gd name="T108" fmla="*/ 10 w 243"/>
                <a:gd name="T109" fmla="*/ 7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43" h="82">
                  <a:moveTo>
                    <a:pt x="10" y="79"/>
                  </a:moveTo>
                  <a:lnTo>
                    <a:pt x="10" y="79"/>
                  </a:lnTo>
                  <a:lnTo>
                    <a:pt x="5" y="74"/>
                  </a:lnTo>
                  <a:lnTo>
                    <a:pt x="3" y="68"/>
                  </a:lnTo>
                  <a:lnTo>
                    <a:pt x="1" y="63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1" y="51"/>
                  </a:lnTo>
                  <a:lnTo>
                    <a:pt x="2" y="46"/>
                  </a:lnTo>
                  <a:lnTo>
                    <a:pt x="5" y="40"/>
                  </a:lnTo>
                  <a:lnTo>
                    <a:pt x="10" y="35"/>
                  </a:lnTo>
                  <a:lnTo>
                    <a:pt x="14" y="30"/>
                  </a:lnTo>
                  <a:lnTo>
                    <a:pt x="21" y="25"/>
                  </a:lnTo>
                  <a:lnTo>
                    <a:pt x="28" y="21"/>
                  </a:lnTo>
                  <a:lnTo>
                    <a:pt x="36" y="17"/>
                  </a:lnTo>
                  <a:lnTo>
                    <a:pt x="54" y="10"/>
                  </a:lnTo>
                  <a:lnTo>
                    <a:pt x="75" y="6"/>
                  </a:lnTo>
                  <a:lnTo>
                    <a:pt x="97" y="2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47" y="2"/>
                  </a:lnTo>
                  <a:lnTo>
                    <a:pt x="169" y="6"/>
                  </a:lnTo>
                  <a:lnTo>
                    <a:pt x="189" y="10"/>
                  </a:lnTo>
                  <a:lnTo>
                    <a:pt x="207" y="17"/>
                  </a:lnTo>
                  <a:lnTo>
                    <a:pt x="215" y="21"/>
                  </a:lnTo>
                  <a:lnTo>
                    <a:pt x="223" y="25"/>
                  </a:lnTo>
                  <a:lnTo>
                    <a:pt x="229" y="30"/>
                  </a:lnTo>
                  <a:lnTo>
                    <a:pt x="234" y="35"/>
                  </a:lnTo>
                  <a:lnTo>
                    <a:pt x="238" y="40"/>
                  </a:lnTo>
                  <a:lnTo>
                    <a:pt x="241" y="46"/>
                  </a:lnTo>
                  <a:lnTo>
                    <a:pt x="243" y="51"/>
                  </a:lnTo>
                  <a:lnTo>
                    <a:pt x="243" y="57"/>
                  </a:lnTo>
                  <a:lnTo>
                    <a:pt x="243" y="57"/>
                  </a:lnTo>
                  <a:lnTo>
                    <a:pt x="242" y="64"/>
                  </a:lnTo>
                  <a:lnTo>
                    <a:pt x="240" y="70"/>
                  </a:lnTo>
                  <a:lnTo>
                    <a:pt x="235" y="77"/>
                  </a:lnTo>
                  <a:lnTo>
                    <a:pt x="230" y="82"/>
                  </a:lnTo>
                  <a:lnTo>
                    <a:pt x="230" y="82"/>
                  </a:lnTo>
                  <a:lnTo>
                    <a:pt x="219" y="75"/>
                  </a:lnTo>
                  <a:lnTo>
                    <a:pt x="206" y="67"/>
                  </a:lnTo>
                  <a:lnTo>
                    <a:pt x="194" y="62"/>
                  </a:lnTo>
                  <a:lnTo>
                    <a:pt x="180" y="57"/>
                  </a:lnTo>
                  <a:lnTo>
                    <a:pt x="167" y="54"/>
                  </a:lnTo>
                  <a:lnTo>
                    <a:pt x="153" y="51"/>
                  </a:lnTo>
                  <a:lnTo>
                    <a:pt x="139" y="50"/>
                  </a:lnTo>
                  <a:lnTo>
                    <a:pt x="124" y="49"/>
                  </a:lnTo>
                  <a:lnTo>
                    <a:pt x="110" y="50"/>
                  </a:lnTo>
                  <a:lnTo>
                    <a:pt x="95" y="51"/>
                  </a:lnTo>
                  <a:lnTo>
                    <a:pt x="81" y="53"/>
                  </a:lnTo>
                  <a:lnTo>
                    <a:pt x="66" y="56"/>
                  </a:lnTo>
                  <a:lnTo>
                    <a:pt x="51" y="61"/>
                  </a:lnTo>
                  <a:lnTo>
                    <a:pt x="37" y="66"/>
                  </a:lnTo>
                  <a:lnTo>
                    <a:pt x="23" y="73"/>
                  </a:lnTo>
                  <a:lnTo>
                    <a:pt x="10" y="79"/>
                  </a:lnTo>
                  <a:lnTo>
                    <a:pt x="10" y="79"/>
                  </a:lnTo>
                  <a:close/>
                </a:path>
              </a:pathLst>
            </a:custGeom>
            <a:solidFill>
              <a:srgbClr val="D955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7" name="Freeform 1178"/>
            <p:cNvSpPr>
              <a:spLocks/>
            </p:cNvSpPr>
            <p:nvPr/>
          </p:nvSpPr>
          <p:spPr bwMode="auto">
            <a:xfrm flipH="1">
              <a:off x="8746038" y="2466299"/>
              <a:ext cx="224719" cy="56161"/>
            </a:xfrm>
            <a:custGeom>
              <a:avLst/>
              <a:gdLst>
                <a:gd name="T0" fmla="*/ 0 w 220"/>
                <a:gd name="T1" fmla="*/ 30 h 65"/>
                <a:gd name="T2" fmla="*/ 0 w 220"/>
                <a:gd name="T3" fmla="*/ 30 h 65"/>
                <a:gd name="T4" fmla="*/ 13 w 220"/>
                <a:gd name="T5" fmla="*/ 24 h 65"/>
                <a:gd name="T6" fmla="*/ 27 w 220"/>
                <a:gd name="T7" fmla="*/ 17 h 65"/>
                <a:gd name="T8" fmla="*/ 41 w 220"/>
                <a:gd name="T9" fmla="*/ 12 h 65"/>
                <a:gd name="T10" fmla="*/ 56 w 220"/>
                <a:gd name="T11" fmla="*/ 7 h 65"/>
                <a:gd name="T12" fmla="*/ 71 w 220"/>
                <a:gd name="T13" fmla="*/ 4 h 65"/>
                <a:gd name="T14" fmla="*/ 85 w 220"/>
                <a:gd name="T15" fmla="*/ 2 h 65"/>
                <a:gd name="T16" fmla="*/ 100 w 220"/>
                <a:gd name="T17" fmla="*/ 1 h 65"/>
                <a:gd name="T18" fmla="*/ 114 w 220"/>
                <a:gd name="T19" fmla="*/ 0 h 65"/>
                <a:gd name="T20" fmla="*/ 129 w 220"/>
                <a:gd name="T21" fmla="*/ 1 h 65"/>
                <a:gd name="T22" fmla="*/ 143 w 220"/>
                <a:gd name="T23" fmla="*/ 2 h 65"/>
                <a:gd name="T24" fmla="*/ 157 w 220"/>
                <a:gd name="T25" fmla="*/ 5 h 65"/>
                <a:gd name="T26" fmla="*/ 170 w 220"/>
                <a:gd name="T27" fmla="*/ 8 h 65"/>
                <a:gd name="T28" fmla="*/ 184 w 220"/>
                <a:gd name="T29" fmla="*/ 13 h 65"/>
                <a:gd name="T30" fmla="*/ 196 w 220"/>
                <a:gd name="T31" fmla="*/ 18 h 65"/>
                <a:gd name="T32" fmla="*/ 209 w 220"/>
                <a:gd name="T33" fmla="*/ 26 h 65"/>
                <a:gd name="T34" fmla="*/ 220 w 220"/>
                <a:gd name="T35" fmla="*/ 33 h 65"/>
                <a:gd name="T36" fmla="*/ 220 w 220"/>
                <a:gd name="T37" fmla="*/ 33 h 65"/>
                <a:gd name="T38" fmla="*/ 212 w 220"/>
                <a:gd name="T39" fmla="*/ 40 h 65"/>
                <a:gd name="T40" fmla="*/ 202 w 220"/>
                <a:gd name="T41" fmla="*/ 46 h 65"/>
                <a:gd name="T42" fmla="*/ 189 w 220"/>
                <a:gd name="T43" fmla="*/ 51 h 65"/>
                <a:gd name="T44" fmla="*/ 176 w 220"/>
                <a:gd name="T45" fmla="*/ 56 h 65"/>
                <a:gd name="T46" fmla="*/ 161 w 220"/>
                <a:gd name="T47" fmla="*/ 59 h 65"/>
                <a:gd name="T48" fmla="*/ 146 w 220"/>
                <a:gd name="T49" fmla="*/ 61 h 65"/>
                <a:gd name="T50" fmla="*/ 129 w 220"/>
                <a:gd name="T51" fmla="*/ 64 h 65"/>
                <a:gd name="T52" fmla="*/ 112 w 220"/>
                <a:gd name="T53" fmla="*/ 65 h 65"/>
                <a:gd name="T54" fmla="*/ 112 w 220"/>
                <a:gd name="T55" fmla="*/ 65 h 65"/>
                <a:gd name="T56" fmla="*/ 93 w 220"/>
                <a:gd name="T57" fmla="*/ 64 h 65"/>
                <a:gd name="T58" fmla="*/ 76 w 220"/>
                <a:gd name="T59" fmla="*/ 61 h 65"/>
                <a:gd name="T60" fmla="*/ 59 w 220"/>
                <a:gd name="T61" fmla="*/ 58 h 65"/>
                <a:gd name="T62" fmla="*/ 44 w 220"/>
                <a:gd name="T63" fmla="*/ 55 h 65"/>
                <a:gd name="T64" fmla="*/ 30 w 220"/>
                <a:gd name="T65" fmla="*/ 49 h 65"/>
                <a:gd name="T66" fmla="*/ 18 w 220"/>
                <a:gd name="T67" fmla="*/ 44 h 65"/>
                <a:gd name="T68" fmla="*/ 8 w 220"/>
                <a:gd name="T69" fmla="*/ 38 h 65"/>
                <a:gd name="T70" fmla="*/ 0 w 220"/>
                <a:gd name="T71" fmla="*/ 30 h 65"/>
                <a:gd name="T72" fmla="*/ 0 w 220"/>
                <a:gd name="T73" fmla="*/ 3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20" h="65">
                  <a:moveTo>
                    <a:pt x="0" y="30"/>
                  </a:moveTo>
                  <a:lnTo>
                    <a:pt x="0" y="30"/>
                  </a:lnTo>
                  <a:lnTo>
                    <a:pt x="13" y="24"/>
                  </a:lnTo>
                  <a:lnTo>
                    <a:pt x="27" y="17"/>
                  </a:lnTo>
                  <a:lnTo>
                    <a:pt x="41" y="12"/>
                  </a:lnTo>
                  <a:lnTo>
                    <a:pt x="56" y="7"/>
                  </a:lnTo>
                  <a:lnTo>
                    <a:pt x="71" y="4"/>
                  </a:lnTo>
                  <a:lnTo>
                    <a:pt x="85" y="2"/>
                  </a:lnTo>
                  <a:lnTo>
                    <a:pt x="100" y="1"/>
                  </a:lnTo>
                  <a:lnTo>
                    <a:pt x="114" y="0"/>
                  </a:lnTo>
                  <a:lnTo>
                    <a:pt x="129" y="1"/>
                  </a:lnTo>
                  <a:lnTo>
                    <a:pt x="143" y="2"/>
                  </a:lnTo>
                  <a:lnTo>
                    <a:pt x="157" y="5"/>
                  </a:lnTo>
                  <a:lnTo>
                    <a:pt x="170" y="8"/>
                  </a:lnTo>
                  <a:lnTo>
                    <a:pt x="184" y="13"/>
                  </a:lnTo>
                  <a:lnTo>
                    <a:pt x="196" y="18"/>
                  </a:lnTo>
                  <a:lnTo>
                    <a:pt x="209" y="26"/>
                  </a:lnTo>
                  <a:lnTo>
                    <a:pt x="220" y="33"/>
                  </a:lnTo>
                  <a:lnTo>
                    <a:pt x="220" y="33"/>
                  </a:lnTo>
                  <a:lnTo>
                    <a:pt x="212" y="40"/>
                  </a:lnTo>
                  <a:lnTo>
                    <a:pt x="202" y="46"/>
                  </a:lnTo>
                  <a:lnTo>
                    <a:pt x="189" y="51"/>
                  </a:lnTo>
                  <a:lnTo>
                    <a:pt x="176" y="56"/>
                  </a:lnTo>
                  <a:lnTo>
                    <a:pt x="161" y="59"/>
                  </a:lnTo>
                  <a:lnTo>
                    <a:pt x="146" y="61"/>
                  </a:lnTo>
                  <a:lnTo>
                    <a:pt x="129" y="64"/>
                  </a:lnTo>
                  <a:lnTo>
                    <a:pt x="112" y="65"/>
                  </a:lnTo>
                  <a:lnTo>
                    <a:pt x="112" y="65"/>
                  </a:lnTo>
                  <a:lnTo>
                    <a:pt x="93" y="64"/>
                  </a:lnTo>
                  <a:lnTo>
                    <a:pt x="76" y="61"/>
                  </a:lnTo>
                  <a:lnTo>
                    <a:pt x="59" y="58"/>
                  </a:lnTo>
                  <a:lnTo>
                    <a:pt x="44" y="55"/>
                  </a:lnTo>
                  <a:lnTo>
                    <a:pt x="30" y="49"/>
                  </a:lnTo>
                  <a:lnTo>
                    <a:pt x="18" y="44"/>
                  </a:lnTo>
                  <a:lnTo>
                    <a:pt x="8" y="38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8740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8" name="Freeform 1179"/>
            <p:cNvSpPr>
              <a:spLocks/>
            </p:cNvSpPr>
            <p:nvPr/>
          </p:nvSpPr>
          <p:spPr bwMode="auto">
            <a:xfrm flipH="1">
              <a:off x="8508834" y="2023247"/>
              <a:ext cx="661674" cy="499213"/>
            </a:xfrm>
            <a:custGeom>
              <a:avLst/>
              <a:gdLst>
                <a:gd name="T0" fmla="*/ 461 w 636"/>
                <a:gd name="T1" fmla="*/ 450 h 562"/>
                <a:gd name="T2" fmla="*/ 390 w 636"/>
                <a:gd name="T3" fmla="*/ 436 h 562"/>
                <a:gd name="T4" fmla="*/ 364 w 636"/>
                <a:gd name="T5" fmla="*/ 443 h 562"/>
                <a:gd name="T6" fmla="*/ 344 w 636"/>
                <a:gd name="T7" fmla="*/ 460 h 562"/>
                <a:gd name="T8" fmla="*/ 322 w 636"/>
                <a:gd name="T9" fmla="*/ 509 h 562"/>
                <a:gd name="T10" fmla="*/ 316 w 636"/>
                <a:gd name="T11" fmla="*/ 561 h 562"/>
                <a:gd name="T12" fmla="*/ 281 w 636"/>
                <a:gd name="T13" fmla="*/ 561 h 562"/>
                <a:gd name="T14" fmla="*/ 279 w 636"/>
                <a:gd name="T15" fmla="*/ 489 h 562"/>
                <a:gd name="T16" fmla="*/ 264 w 636"/>
                <a:gd name="T17" fmla="*/ 419 h 562"/>
                <a:gd name="T18" fmla="*/ 251 w 636"/>
                <a:gd name="T19" fmla="*/ 392 h 562"/>
                <a:gd name="T20" fmla="*/ 219 w 636"/>
                <a:gd name="T21" fmla="*/ 368 h 562"/>
                <a:gd name="T22" fmla="*/ 172 w 636"/>
                <a:gd name="T23" fmla="*/ 359 h 562"/>
                <a:gd name="T24" fmla="*/ 131 w 636"/>
                <a:gd name="T25" fmla="*/ 352 h 562"/>
                <a:gd name="T26" fmla="*/ 95 w 636"/>
                <a:gd name="T27" fmla="*/ 333 h 562"/>
                <a:gd name="T28" fmla="*/ 57 w 636"/>
                <a:gd name="T29" fmla="*/ 304 h 562"/>
                <a:gd name="T30" fmla="*/ 7 w 636"/>
                <a:gd name="T31" fmla="*/ 273 h 562"/>
                <a:gd name="T32" fmla="*/ 0 w 636"/>
                <a:gd name="T33" fmla="*/ 268 h 562"/>
                <a:gd name="T34" fmla="*/ 31 w 636"/>
                <a:gd name="T35" fmla="*/ 255 h 562"/>
                <a:gd name="T36" fmla="*/ 89 w 636"/>
                <a:gd name="T37" fmla="*/ 246 h 562"/>
                <a:gd name="T38" fmla="*/ 148 w 636"/>
                <a:gd name="T39" fmla="*/ 252 h 562"/>
                <a:gd name="T40" fmla="*/ 199 w 636"/>
                <a:gd name="T41" fmla="*/ 268 h 562"/>
                <a:gd name="T42" fmla="*/ 232 w 636"/>
                <a:gd name="T43" fmla="*/ 291 h 562"/>
                <a:gd name="T44" fmla="*/ 255 w 636"/>
                <a:gd name="T45" fmla="*/ 323 h 562"/>
                <a:gd name="T46" fmla="*/ 266 w 636"/>
                <a:gd name="T47" fmla="*/ 354 h 562"/>
                <a:gd name="T48" fmla="*/ 286 w 636"/>
                <a:gd name="T49" fmla="*/ 433 h 562"/>
                <a:gd name="T50" fmla="*/ 286 w 636"/>
                <a:gd name="T51" fmla="*/ 260 h 562"/>
                <a:gd name="T52" fmla="*/ 276 w 636"/>
                <a:gd name="T53" fmla="*/ 158 h 562"/>
                <a:gd name="T54" fmla="*/ 276 w 636"/>
                <a:gd name="T55" fmla="*/ 80 h 562"/>
                <a:gd name="T56" fmla="*/ 297 w 636"/>
                <a:gd name="T57" fmla="*/ 9 h 562"/>
                <a:gd name="T58" fmla="*/ 306 w 636"/>
                <a:gd name="T59" fmla="*/ 11 h 562"/>
                <a:gd name="T60" fmla="*/ 325 w 636"/>
                <a:gd name="T61" fmla="*/ 109 h 562"/>
                <a:gd name="T62" fmla="*/ 320 w 636"/>
                <a:gd name="T63" fmla="*/ 183 h 562"/>
                <a:gd name="T64" fmla="*/ 312 w 636"/>
                <a:gd name="T65" fmla="*/ 215 h 562"/>
                <a:gd name="T66" fmla="*/ 308 w 636"/>
                <a:gd name="T67" fmla="*/ 294 h 562"/>
                <a:gd name="T68" fmla="*/ 307 w 636"/>
                <a:gd name="T69" fmla="*/ 348 h 562"/>
                <a:gd name="T70" fmla="*/ 316 w 636"/>
                <a:gd name="T71" fmla="*/ 315 h 562"/>
                <a:gd name="T72" fmla="*/ 350 w 636"/>
                <a:gd name="T73" fmla="*/ 254 h 562"/>
                <a:gd name="T74" fmla="*/ 386 w 636"/>
                <a:gd name="T75" fmla="*/ 218 h 562"/>
                <a:gd name="T76" fmla="*/ 415 w 636"/>
                <a:gd name="T77" fmla="*/ 178 h 562"/>
                <a:gd name="T78" fmla="*/ 429 w 636"/>
                <a:gd name="T79" fmla="*/ 144 h 562"/>
                <a:gd name="T80" fmla="*/ 436 w 636"/>
                <a:gd name="T81" fmla="*/ 132 h 562"/>
                <a:gd name="T82" fmla="*/ 447 w 636"/>
                <a:gd name="T83" fmla="*/ 172 h 562"/>
                <a:gd name="T84" fmla="*/ 444 w 636"/>
                <a:gd name="T85" fmla="*/ 228 h 562"/>
                <a:gd name="T86" fmla="*/ 429 w 636"/>
                <a:gd name="T87" fmla="*/ 267 h 562"/>
                <a:gd name="T88" fmla="*/ 395 w 636"/>
                <a:gd name="T89" fmla="*/ 305 h 562"/>
                <a:gd name="T90" fmla="*/ 354 w 636"/>
                <a:gd name="T91" fmla="*/ 334 h 562"/>
                <a:gd name="T92" fmla="*/ 332 w 636"/>
                <a:gd name="T93" fmla="*/ 356 h 562"/>
                <a:gd name="T94" fmla="*/ 318 w 636"/>
                <a:gd name="T95" fmla="*/ 390 h 562"/>
                <a:gd name="T96" fmla="*/ 309 w 636"/>
                <a:gd name="T97" fmla="*/ 453 h 562"/>
                <a:gd name="T98" fmla="*/ 317 w 636"/>
                <a:gd name="T99" fmla="*/ 461 h 562"/>
                <a:gd name="T100" fmla="*/ 339 w 636"/>
                <a:gd name="T101" fmla="*/ 421 h 562"/>
                <a:gd name="T102" fmla="*/ 374 w 636"/>
                <a:gd name="T103" fmla="*/ 392 h 562"/>
                <a:gd name="T104" fmla="*/ 417 w 636"/>
                <a:gd name="T105" fmla="*/ 373 h 562"/>
                <a:gd name="T106" fmla="*/ 476 w 636"/>
                <a:gd name="T107" fmla="*/ 361 h 562"/>
                <a:gd name="T108" fmla="*/ 529 w 636"/>
                <a:gd name="T109" fmla="*/ 363 h 562"/>
                <a:gd name="T110" fmla="*/ 596 w 636"/>
                <a:gd name="T111" fmla="*/ 387 h 562"/>
                <a:gd name="T112" fmla="*/ 636 w 636"/>
                <a:gd name="T113" fmla="*/ 416 h 562"/>
                <a:gd name="T114" fmla="*/ 622 w 636"/>
                <a:gd name="T115" fmla="*/ 430 h 562"/>
                <a:gd name="T116" fmla="*/ 558 w 636"/>
                <a:gd name="T117" fmla="*/ 459 h 562"/>
                <a:gd name="T118" fmla="*/ 503 w 636"/>
                <a:gd name="T119" fmla="*/ 459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36" h="562">
                  <a:moveTo>
                    <a:pt x="503" y="459"/>
                  </a:moveTo>
                  <a:lnTo>
                    <a:pt x="503" y="459"/>
                  </a:lnTo>
                  <a:lnTo>
                    <a:pt x="483" y="455"/>
                  </a:lnTo>
                  <a:lnTo>
                    <a:pt x="461" y="450"/>
                  </a:lnTo>
                  <a:lnTo>
                    <a:pt x="421" y="440"/>
                  </a:lnTo>
                  <a:lnTo>
                    <a:pt x="421" y="440"/>
                  </a:lnTo>
                  <a:lnTo>
                    <a:pt x="404" y="437"/>
                  </a:lnTo>
                  <a:lnTo>
                    <a:pt x="390" y="436"/>
                  </a:lnTo>
                  <a:lnTo>
                    <a:pt x="383" y="437"/>
                  </a:lnTo>
                  <a:lnTo>
                    <a:pt x="376" y="438"/>
                  </a:lnTo>
                  <a:lnTo>
                    <a:pt x="369" y="441"/>
                  </a:lnTo>
                  <a:lnTo>
                    <a:pt x="364" y="443"/>
                  </a:lnTo>
                  <a:lnTo>
                    <a:pt x="358" y="446"/>
                  </a:lnTo>
                  <a:lnTo>
                    <a:pt x="353" y="450"/>
                  </a:lnTo>
                  <a:lnTo>
                    <a:pt x="348" y="455"/>
                  </a:lnTo>
                  <a:lnTo>
                    <a:pt x="344" y="460"/>
                  </a:lnTo>
                  <a:lnTo>
                    <a:pt x="336" y="472"/>
                  </a:lnTo>
                  <a:lnTo>
                    <a:pt x="329" y="486"/>
                  </a:lnTo>
                  <a:lnTo>
                    <a:pt x="329" y="486"/>
                  </a:lnTo>
                  <a:lnTo>
                    <a:pt x="322" y="509"/>
                  </a:lnTo>
                  <a:lnTo>
                    <a:pt x="318" y="531"/>
                  </a:lnTo>
                  <a:lnTo>
                    <a:pt x="318" y="531"/>
                  </a:lnTo>
                  <a:lnTo>
                    <a:pt x="317" y="546"/>
                  </a:lnTo>
                  <a:lnTo>
                    <a:pt x="316" y="561"/>
                  </a:lnTo>
                  <a:lnTo>
                    <a:pt x="316" y="561"/>
                  </a:lnTo>
                  <a:lnTo>
                    <a:pt x="299" y="562"/>
                  </a:lnTo>
                  <a:lnTo>
                    <a:pt x="299" y="562"/>
                  </a:lnTo>
                  <a:lnTo>
                    <a:pt x="281" y="561"/>
                  </a:lnTo>
                  <a:lnTo>
                    <a:pt x="281" y="561"/>
                  </a:lnTo>
                  <a:lnTo>
                    <a:pt x="281" y="525"/>
                  </a:lnTo>
                  <a:lnTo>
                    <a:pt x="280" y="507"/>
                  </a:lnTo>
                  <a:lnTo>
                    <a:pt x="279" y="489"/>
                  </a:lnTo>
                  <a:lnTo>
                    <a:pt x="276" y="472"/>
                  </a:lnTo>
                  <a:lnTo>
                    <a:pt x="273" y="454"/>
                  </a:lnTo>
                  <a:lnTo>
                    <a:pt x="270" y="436"/>
                  </a:lnTo>
                  <a:lnTo>
                    <a:pt x="264" y="419"/>
                  </a:lnTo>
                  <a:lnTo>
                    <a:pt x="264" y="419"/>
                  </a:lnTo>
                  <a:lnTo>
                    <a:pt x="261" y="409"/>
                  </a:lnTo>
                  <a:lnTo>
                    <a:pt x="256" y="400"/>
                  </a:lnTo>
                  <a:lnTo>
                    <a:pt x="251" y="392"/>
                  </a:lnTo>
                  <a:lnTo>
                    <a:pt x="245" y="384"/>
                  </a:lnTo>
                  <a:lnTo>
                    <a:pt x="237" y="378"/>
                  </a:lnTo>
                  <a:lnTo>
                    <a:pt x="228" y="373"/>
                  </a:lnTo>
                  <a:lnTo>
                    <a:pt x="219" y="368"/>
                  </a:lnTo>
                  <a:lnTo>
                    <a:pt x="208" y="364"/>
                  </a:lnTo>
                  <a:lnTo>
                    <a:pt x="208" y="364"/>
                  </a:lnTo>
                  <a:lnTo>
                    <a:pt x="190" y="361"/>
                  </a:lnTo>
                  <a:lnTo>
                    <a:pt x="172" y="359"/>
                  </a:lnTo>
                  <a:lnTo>
                    <a:pt x="172" y="359"/>
                  </a:lnTo>
                  <a:lnTo>
                    <a:pt x="151" y="356"/>
                  </a:lnTo>
                  <a:lnTo>
                    <a:pt x="141" y="354"/>
                  </a:lnTo>
                  <a:lnTo>
                    <a:pt x="131" y="352"/>
                  </a:lnTo>
                  <a:lnTo>
                    <a:pt x="122" y="349"/>
                  </a:lnTo>
                  <a:lnTo>
                    <a:pt x="111" y="345"/>
                  </a:lnTo>
                  <a:lnTo>
                    <a:pt x="103" y="339"/>
                  </a:lnTo>
                  <a:lnTo>
                    <a:pt x="95" y="333"/>
                  </a:lnTo>
                  <a:lnTo>
                    <a:pt x="95" y="333"/>
                  </a:lnTo>
                  <a:lnTo>
                    <a:pt x="76" y="319"/>
                  </a:lnTo>
                  <a:lnTo>
                    <a:pt x="57" y="304"/>
                  </a:lnTo>
                  <a:lnTo>
                    <a:pt x="57" y="304"/>
                  </a:lnTo>
                  <a:lnTo>
                    <a:pt x="35" y="289"/>
                  </a:lnTo>
                  <a:lnTo>
                    <a:pt x="14" y="275"/>
                  </a:lnTo>
                  <a:lnTo>
                    <a:pt x="14" y="275"/>
                  </a:lnTo>
                  <a:lnTo>
                    <a:pt x="7" y="273"/>
                  </a:lnTo>
                  <a:lnTo>
                    <a:pt x="0" y="271"/>
                  </a:lnTo>
                  <a:lnTo>
                    <a:pt x="0" y="271"/>
                  </a:lnTo>
                  <a:lnTo>
                    <a:pt x="0" y="268"/>
                  </a:lnTo>
                  <a:lnTo>
                    <a:pt x="0" y="268"/>
                  </a:lnTo>
                  <a:lnTo>
                    <a:pt x="15" y="260"/>
                  </a:lnTo>
                  <a:lnTo>
                    <a:pt x="23" y="257"/>
                  </a:lnTo>
                  <a:lnTo>
                    <a:pt x="31" y="255"/>
                  </a:lnTo>
                  <a:lnTo>
                    <a:pt x="31" y="255"/>
                  </a:lnTo>
                  <a:lnTo>
                    <a:pt x="45" y="252"/>
                  </a:lnTo>
                  <a:lnTo>
                    <a:pt x="60" y="248"/>
                  </a:lnTo>
                  <a:lnTo>
                    <a:pt x="74" y="247"/>
                  </a:lnTo>
                  <a:lnTo>
                    <a:pt x="89" y="246"/>
                  </a:lnTo>
                  <a:lnTo>
                    <a:pt x="104" y="246"/>
                  </a:lnTo>
                  <a:lnTo>
                    <a:pt x="118" y="247"/>
                  </a:lnTo>
                  <a:lnTo>
                    <a:pt x="134" y="248"/>
                  </a:lnTo>
                  <a:lnTo>
                    <a:pt x="148" y="252"/>
                  </a:lnTo>
                  <a:lnTo>
                    <a:pt x="148" y="252"/>
                  </a:lnTo>
                  <a:lnTo>
                    <a:pt x="170" y="257"/>
                  </a:lnTo>
                  <a:lnTo>
                    <a:pt x="190" y="264"/>
                  </a:lnTo>
                  <a:lnTo>
                    <a:pt x="199" y="268"/>
                  </a:lnTo>
                  <a:lnTo>
                    <a:pt x="208" y="273"/>
                  </a:lnTo>
                  <a:lnTo>
                    <a:pt x="217" y="279"/>
                  </a:lnTo>
                  <a:lnTo>
                    <a:pt x="225" y="284"/>
                  </a:lnTo>
                  <a:lnTo>
                    <a:pt x="232" y="291"/>
                  </a:lnTo>
                  <a:lnTo>
                    <a:pt x="238" y="298"/>
                  </a:lnTo>
                  <a:lnTo>
                    <a:pt x="245" y="306"/>
                  </a:lnTo>
                  <a:lnTo>
                    <a:pt x="251" y="314"/>
                  </a:lnTo>
                  <a:lnTo>
                    <a:pt x="255" y="323"/>
                  </a:lnTo>
                  <a:lnTo>
                    <a:pt x="260" y="333"/>
                  </a:lnTo>
                  <a:lnTo>
                    <a:pt x="263" y="343"/>
                  </a:lnTo>
                  <a:lnTo>
                    <a:pt x="266" y="354"/>
                  </a:lnTo>
                  <a:lnTo>
                    <a:pt x="266" y="354"/>
                  </a:lnTo>
                  <a:lnTo>
                    <a:pt x="286" y="438"/>
                  </a:lnTo>
                  <a:lnTo>
                    <a:pt x="286" y="438"/>
                  </a:lnTo>
                  <a:lnTo>
                    <a:pt x="286" y="433"/>
                  </a:lnTo>
                  <a:lnTo>
                    <a:pt x="286" y="433"/>
                  </a:lnTo>
                  <a:lnTo>
                    <a:pt x="288" y="370"/>
                  </a:lnTo>
                  <a:lnTo>
                    <a:pt x="289" y="309"/>
                  </a:lnTo>
                  <a:lnTo>
                    <a:pt x="289" y="309"/>
                  </a:lnTo>
                  <a:lnTo>
                    <a:pt x="286" y="260"/>
                  </a:lnTo>
                  <a:lnTo>
                    <a:pt x="285" y="235"/>
                  </a:lnTo>
                  <a:lnTo>
                    <a:pt x="283" y="211"/>
                  </a:lnTo>
                  <a:lnTo>
                    <a:pt x="283" y="211"/>
                  </a:lnTo>
                  <a:lnTo>
                    <a:pt x="276" y="158"/>
                  </a:lnTo>
                  <a:lnTo>
                    <a:pt x="274" y="132"/>
                  </a:lnTo>
                  <a:lnTo>
                    <a:pt x="274" y="105"/>
                  </a:lnTo>
                  <a:lnTo>
                    <a:pt x="274" y="105"/>
                  </a:lnTo>
                  <a:lnTo>
                    <a:pt x="276" y="80"/>
                  </a:lnTo>
                  <a:lnTo>
                    <a:pt x="281" y="56"/>
                  </a:lnTo>
                  <a:lnTo>
                    <a:pt x="288" y="32"/>
                  </a:lnTo>
                  <a:lnTo>
                    <a:pt x="297" y="9"/>
                  </a:lnTo>
                  <a:lnTo>
                    <a:pt x="297" y="9"/>
                  </a:lnTo>
                  <a:lnTo>
                    <a:pt x="301" y="0"/>
                  </a:lnTo>
                  <a:lnTo>
                    <a:pt x="301" y="0"/>
                  </a:lnTo>
                  <a:lnTo>
                    <a:pt x="306" y="11"/>
                  </a:lnTo>
                  <a:lnTo>
                    <a:pt x="306" y="11"/>
                  </a:lnTo>
                  <a:lnTo>
                    <a:pt x="313" y="35"/>
                  </a:lnTo>
                  <a:lnTo>
                    <a:pt x="319" y="58"/>
                  </a:lnTo>
                  <a:lnTo>
                    <a:pt x="324" y="83"/>
                  </a:lnTo>
                  <a:lnTo>
                    <a:pt x="325" y="109"/>
                  </a:lnTo>
                  <a:lnTo>
                    <a:pt x="325" y="109"/>
                  </a:lnTo>
                  <a:lnTo>
                    <a:pt x="325" y="133"/>
                  </a:lnTo>
                  <a:lnTo>
                    <a:pt x="324" y="158"/>
                  </a:lnTo>
                  <a:lnTo>
                    <a:pt x="320" y="183"/>
                  </a:lnTo>
                  <a:lnTo>
                    <a:pt x="318" y="194"/>
                  </a:lnTo>
                  <a:lnTo>
                    <a:pt x="315" y="206"/>
                  </a:lnTo>
                  <a:lnTo>
                    <a:pt x="315" y="206"/>
                  </a:lnTo>
                  <a:lnTo>
                    <a:pt x="312" y="215"/>
                  </a:lnTo>
                  <a:lnTo>
                    <a:pt x="310" y="225"/>
                  </a:lnTo>
                  <a:lnTo>
                    <a:pt x="309" y="244"/>
                  </a:lnTo>
                  <a:lnTo>
                    <a:pt x="309" y="244"/>
                  </a:lnTo>
                  <a:lnTo>
                    <a:pt x="308" y="294"/>
                  </a:lnTo>
                  <a:lnTo>
                    <a:pt x="307" y="343"/>
                  </a:lnTo>
                  <a:lnTo>
                    <a:pt x="307" y="343"/>
                  </a:lnTo>
                  <a:lnTo>
                    <a:pt x="307" y="348"/>
                  </a:lnTo>
                  <a:lnTo>
                    <a:pt x="307" y="348"/>
                  </a:lnTo>
                  <a:lnTo>
                    <a:pt x="308" y="351"/>
                  </a:lnTo>
                  <a:lnTo>
                    <a:pt x="308" y="351"/>
                  </a:lnTo>
                  <a:lnTo>
                    <a:pt x="310" y="333"/>
                  </a:lnTo>
                  <a:lnTo>
                    <a:pt x="316" y="315"/>
                  </a:lnTo>
                  <a:lnTo>
                    <a:pt x="322" y="298"/>
                  </a:lnTo>
                  <a:lnTo>
                    <a:pt x="330" y="283"/>
                  </a:lnTo>
                  <a:lnTo>
                    <a:pt x="339" y="268"/>
                  </a:lnTo>
                  <a:lnTo>
                    <a:pt x="350" y="254"/>
                  </a:lnTo>
                  <a:lnTo>
                    <a:pt x="363" y="240"/>
                  </a:lnTo>
                  <a:lnTo>
                    <a:pt x="377" y="227"/>
                  </a:lnTo>
                  <a:lnTo>
                    <a:pt x="377" y="227"/>
                  </a:lnTo>
                  <a:lnTo>
                    <a:pt x="386" y="218"/>
                  </a:lnTo>
                  <a:lnTo>
                    <a:pt x="394" y="208"/>
                  </a:lnTo>
                  <a:lnTo>
                    <a:pt x="402" y="199"/>
                  </a:lnTo>
                  <a:lnTo>
                    <a:pt x="409" y="189"/>
                  </a:lnTo>
                  <a:lnTo>
                    <a:pt x="415" y="178"/>
                  </a:lnTo>
                  <a:lnTo>
                    <a:pt x="421" y="167"/>
                  </a:lnTo>
                  <a:lnTo>
                    <a:pt x="424" y="156"/>
                  </a:lnTo>
                  <a:lnTo>
                    <a:pt x="429" y="144"/>
                  </a:lnTo>
                  <a:lnTo>
                    <a:pt x="429" y="144"/>
                  </a:lnTo>
                  <a:lnTo>
                    <a:pt x="433" y="125"/>
                  </a:lnTo>
                  <a:lnTo>
                    <a:pt x="433" y="125"/>
                  </a:lnTo>
                  <a:lnTo>
                    <a:pt x="436" y="132"/>
                  </a:lnTo>
                  <a:lnTo>
                    <a:pt x="436" y="132"/>
                  </a:lnTo>
                  <a:lnTo>
                    <a:pt x="440" y="142"/>
                  </a:lnTo>
                  <a:lnTo>
                    <a:pt x="442" y="151"/>
                  </a:lnTo>
                  <a:lnTo>
                    <a:pt x="445" y="161"/>
                  </a:lnTo>
                  <a:lnTo>
                    <a:pt x="447" y="172"/>
                  </a:lnTo>
                  <a:lnTo>
                    <a:pt x="447" y="191"/>
                  </a:lnTo>
                  <a:lnTo>
                    <a:pt x="446" y="212"/>
                  </a:lnTo>
                  <a:lnTo>
                    <a:pt x="446" y="212"/>
                  </a:lnTo>
                  <a:lnTo>
                    <a:pt x="444" y="228"/>
                  </a:lnTo>
                  <a:lnTo>
                    <a:pt x="439" y="244"/>
                  </a:lnTo>
                  <a:lnTo>
                    <a:pt x="437" y="252"/>
                  </a:lnTo>
                  <a:lnTo>
                    <a:pt x="432" y="259"/>
                  </a:lnTo>
                  <a:lnTo>
                    <a:pt x="429" y="267"/>
                  </a:lnTo>
                  <a:lnTo>
                    <a:pt x="423" y="273"/>
                  </a:lnTo>
                  <a:lnTo>
                    <a:pt x="423" y="273"/>
                  </a:lnTo>
                  <a:lnTo>
                    <a:pt x="410" y="289"/>
                  </a:lnTo>
                  <a:lnTo>
                    <a:pt x="395" y="305"/>
                  </a:lnTo>
                  <a:lnTo>
                    <a:pt x="378" y="318"/>
                  </a:lnTo>
                  <a:lnTo>
                    <a:pt x="361" y="329"/>
                  </a:lnTo>
                  <a:lnTo>
                    <a:pt x="361" y="329"/>
                  </a:lnTo>
                  <a:lnTo>
                    <a:pt x="354" y="334"/>
                  </a:lnTo>
                  <a:lnTo>
                    <a:pt x="347" y="339"/>
                  </a:lnTo>
                  <a:lnTo>
                    <a:pt x="341" y="345"/>
                  </a:lnTo>
                  <a:lnTo>
                    <a:pt x="337" y="350"/>
                  </a:lnTo>
                  <a:lnTo>
                    <a:pt x="332" y="356"/>
                  </a:lnTo>
                  <a:lnTo>
                    <a:pt x="328" y="363"/>
                  </a:lnTo>
                  <a:lnTo>
                    <a:pt x="322" y="377"/>
                  </a:lnTo>
                  <a:lnTo>
                    <a:pt x="322" y="377"/>
                  </a:lnTo>
                  <a:lnTo>
                    <a:pt x="318" y="390"/>
                  </a:lnTo>
                  <a:lnTo>
                    <a:pt x="315" y="402"/>
                  </a:lnTo>
                  <a:lnTo>
                    <a:pt x="312" y="415"/>
                  </a:lnTo>
                  <a:lnTo>
                    <a:pt x="311" y="427"/>
                  </a:lnTo>
                  <a:lnTo>
                    <a:pt x="309" y="453"/>
                  </a:lnTo>
                  <a:lnTo>
                    <a:pt x="309" y="477"/>
                  </a:lnTo>
                  <a:lnTo>
                    <a:pt x="309" y="477"/>
                  </a:lnTo>
                  <a:lnTo>
                    <a:pt x="317" y="461"/>
                  </a:lnTo>
                  <a:lnTo>
                    <a:pt x="317" y="461"/>
                  </a:lnTo>
                  <a:lnTo>
                    <a:pt x="321" y="450"/>
                  </a:lnTo>
                  <a:lnTo>
                    <a:pt x="327" y="440"/>
                  </a:lnTo>
                  <a:lnTo>
                    <a:pt x="332" y="431"/>
                  </a:lnTo>
                  <a:lnTo>
                    <a:pt x="339" y="421"/>
                  </a:lnTo>
                  <a:lnTo>
                    <a:pt x="346" y="413"/>
                  </a:lnTo>
                  <a:lnTo>
                    <a:pt x="355" y="405"/>
                  </a:lnTo>
                  <a:lnTo>
                    <a:pt x="364" y="397"/>
                  </a:lnTo>
                  <a:lnTo>
                    <a:pt x="374" y="392"/>
                  </a:lnTo>
                  <a:lnTo>
                    <a:pt x="374" y="392"/>
                  </a:lnTo>
                  <a:lnTo>
                    <a:pt x="389" y="384"/>
                  </a:lnTo>
                  <a:lnTo>
                    <a:pt x="402" y="378"/>
                  </a:lnTo>
                  <a:lnTo>
                    <a:pt x="417" y="373"/>
                  </a:lnTo>
                  <a:lnTo>
                    <a:pt x="431" y="368"/>
                  </a:lnTo>
                  <a:lnTo>
                    <a:pt x="446" y="365"/>
                  </a:lnTo>
                  <a:lnTo>
                    <a:pt x="461" y="363"/>
                  </a:lnTo>
                  <a:lnTo>
                    <a:pt x="476" y="361"/>
                  </a:lnTo>
                  <a:lnTo>
                    <a:pt x="492" y="361"/>
                  </a:lnTo>
                  <a:lnTo>
                    <a:pt x="492" y="361"/>
                  </a:lnTo>
                  <a:lnTo>
                    <a:pt x="511" y="361"/>
                  </a:lnTo>
                  <a:lnTo>
                    <a:pt x="529" y="363"/>
                  </a:lnTo>
                  <a:lnTo>
                    <a:pt x="547" y="366"/>
                  </a:lnTo>
                  <a:lnTo>
                    <a:pt x="564" y="372"/>
                  </a:lnTo>
                  <a:lnTo>
                    <a:pt x="580" y="378"/>
                  </a:lnTo>
                  <a:lnTo>
                    <a:pt x="596" y="387"/>
                  </a:lnTo>
                  <a:lnTo>
                    <a:pt x="611" y="396"/>
                  </a:lnTo>
                  <a:lnTo>
                    <a:pt x="625" y="407"/>
                  </a:lnTo>
                  <a:lnTo>
                    <a:pt x="625" y="407"/>
                  </a:lnTo>
                  <a:lnTo>
                    <a:pt x="636" y="416"/>
                  </a:lnTo>
                  <a:lnTo>
                    <a:pt x="636" y="416"/>
                  </a:lnTo>
                  <a:lnTo>
                    <a:pt x="636" y="418"/>
                  </a:lnTo>
                  <a:lnTo>
                    <a:pt x="636" y="418"/>
                  </a:lnTo>
                  <a:lnTo>
                    <a:pt x="622" y="430"/>
                  </a:lnTo>
                  <a:lnTo>
                    <a:pt x="607" y="441"/>
                  </a:lnTo>
                  <a:lnTo>
                    <a:pt x="592" y="449"/>
                  </a:lnTo>
                  <a:lnTo>
                    <a:pt x="575" y="455"/>
                  </a:lnTo>
                  <a:lnTo>
                    <a:pt x="558" y="459"/>
                  </a:lnTo>
                  <a:lnTo>
                    <a:pt x="540" y="461"/>
                  </a:lnTo>
                  <a:lnTo>
                    <a:pt x="522" y="461"/>
                  </a:lnTo>
                  <a:lnTo>
                    <a:pt x="503" y="459"/>
                  </a:lnTo>
                  <a:lnTo>
                    <a:pt x="503" y="459"/>
                  </a:lnTo>
                  <a:close/>
                </a:path>
              </a:pathLst>
            </a:custGeom>
            <a:solidFill>
              <a:srgbClr val="43B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" name="Freeform 1180"/>
            <p:cNvSpPr>
              <a:spLocks/>
            </p:cNvSpPr>
            <p:nvPr/>
          </p:nvSpPr>
          <p:spPr bwMode="auto">
            <a:xfrm flipH="1">
              <a:off x="6417696" y="1667558"/>
              <a:ext cx="374532" cy="118563"/>
            </a:xfrm>
            <a:custGeom>
              <a:avLst/>
              <a:gdLst>
                <a:gd name="T0" fmla="*/ 0 w 360"/>
                <a:gd name="T1" fmla="*/ 65 h 128"/>
                <a:gd name="T2" fmla="*/ 4 w 360"/>
                <a:gd name="T3" fmla="*/ 77 h 128"/>
                <a:gd name="T4" fmla="*/ 14 w 360"/>
                <a:gd name="T5" fmla="*/ 89 h 128"/>
                <a:gd name="T6" fmla="*/ 31 w 360"/>
                <a:gd name="T7" fmla="*/ 100 h 128"/>
                <a:gd name="T8" fmla="*/ 52 w 360"/>
                <a:gd name="T9" fmla="*/ 110 h 128"/>
                <a:gd name="T10" fmla="*/ 79 w 360"/>
                <a:gd name="T11" fmla="*/ 117 h 128"/>
                <a:gd name="T12" fmla="*/ 110 w 360"/>
                <a:gd name="T13" fmla="*/ 124 h 128"/>
                <a:gd name="T14" fmla="*/ 144 w 360"/>
                <a:gd name="T15" fmla="*/ 127 h 128"/>
                <a:gd name="T16" fmla="*/ 180 w 360"/>
                <a:gd name="T17" fmla="*/ 128 h 128"/>
                <a:gd name="T18" fmla="*/ 198 w 360"/>
                <a:gd name="T19" fmla="*/ 128 h 128"/>
                <a:gd name="T20" fmla="*/ 234 w 360"/>
                <a:gd name="T21" fmla="*/ 126 h 128"/>
                <a:gd name="T22" fmla="*/ 266 w 360"/>
                <a:gd name="T23" fmla="*/ 121 h 128"/>
                <a:gd name="T24" fmla="*/ 295 w 360"/>
                <a:gd name="T25" fmla="*/ 114 h 128"/>
                <a:gd name="T26" fmla="*/ 319 w 360"/>
                <a:gd name="T27" fmla="*/ 106 h 128"/>
                <a:gd name="T28" fmla="*/ 339 w 360"/>
                <a:gd name="T29" fmla="*/ 95 h 128"/>
                <a:gd name="T30" fmla="*/ 352 w 360"/>
                <a:gd name="T31" fmla="*/ 83 h 128"/>
                <a:gd name="T32" fmla="*/ 360 w 360"/>
                <a:gd name="T33" fmla="*/ 71 h 128"/>
                <a:gd name="T34" fmla="*/ 360 w 360"/>
                <a:gd name="T35" fmla="*/ 65 h 128"/>
                <a:gd name="T36" fmla="*/ 357 w 360"/>
                <a:gd name="T37" fmla="*/ 52 h 128"/>
                <a:gd name="T38" fmla="*/ 346 w 360"/>
                <a:gd name="T39" fmla="*/ 39 h 128"/>
                <a:gd name="T40" fmla="*/ 330 w 360"/>
                <a:gd name="T41" fmla="*/ 28 h 128"/>
                <a:gd name="T42" fmla="*/ 307 w 360"/>
                <a:gd name="T43" fmla="*/ 18 h 128"/>
                <a:gd name="T44" fmla="*/ 281 w 360"/>
                <a:gd name="T45" fmla="*/ 11 h 128"/>
                <a:gd name="T46" fmla="*/ 250 w 360"/>
                <a:gd name="T47" fmla="*/ 5 h 128"/>
                <a:gd name="T48" fmla="*/ 216 w 360"/>
                <a:gd name="T49" fmla="*/ 1 h 128"/>
                <a:gd name="T50" fmla="*/ 180 w 360"/>
                <a:gd name="T51" fmla="*/ 0 h 128"/>
                <a:gd name="T52" fmla="*/ 161 w 360"/>
                <a:gd name="T53" fmla="*/ 0 h 128"/>
                <a:gd name="T54" fmla="*/ 127 w 360"/>
                <a:gd name="T55" fmla="*/ 3 h 128"/>
                <a:gd name="T56" fmla="*/ 94 w 360"/>
                <a:gd name="T57" fmla="*/ 7 h 128"/>
                <a:gd name="T58" fmla="*/ 66 w 360"/>
                <a:gd name="T59" fmla="*/ 15 h 128"/>
                <a:gd name="T60" fmla="*/ 41 w 360"/>
                <a:gd name="T61" fmla="*/ 23 h 128"/>
                <a:gd name="T62" fmla="*/ 22 w 360"/>
                <a:gd name="T63" fmla="*/ 33 h 128"/>
                <a:gd name="T64" fmla="*/ 9 w 360"/>
                <a:gd name="T65" fmla="*/ 45 h 128"/>
                <a:gd name="T66" fmla="*/ 1 w 360"/>
                <a:gd name="T67" fmla="*/ 58 h 128"/>
                <a:gd name="T68" fmla="*/ 0 w 360"/>
                <a:gd name="T69" fmla="*/ 65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0" h="128">
                  <a:moveTo>
                    <a:pt x="0" y="65"/>
                  </a:moveTo>
                  <a:lnTo>
                    <a:pt x="0" y="65"/>
                  </a:lnTo>
                  <a:lnTo>
                    <a:pt x="1" y="71"/>
                  </a:lnTo>
                  <a:lnTo>
                    <a:pt x="4" y="77"/>
                  </a:lnTo>
                  <a:lnTo>
                    <a:pt x="9" y="83"/>
                  </a:lnTo>
                  <a:lnTo>
                    <a:pt x="14" y="89"/>
                  </a:lnTo>
                  <a:lnTo>
                    <a:pt x="22" y="95"/>
                  </a:lnTo>
                  <a:lnTo>
                    <a:pt x="31" y="100"/>
                  </a:lnTo>
                  <a:lnTo>
                    <a:pt x="41" y="106"/>
                  </a:lnTo>
                  <a:lnTo>
                    <a:pt x="52" y="110"/>
                  </a:lnTo>
                  <a:lnTo>
                    <a:pt x="66" y="114"/>
                  </a:lnTo>
                  <a:lnTo>
                    <a:pt x="79" y="117"/>
                  </a:lnTo>
                  <a:lnTo>
                    <a:pt x="94" y="121"/>
                  </a:lnTo>
                  <a:lnTo>
                    <a:pt x="110" y="124"/>
                  </a:lnTo>
                  <a:lnTo>
                    <a:pt x="127" y="126"/>
                  </a:lnTo>
                  <a:lnTo>
                    <a:pt x="144" y="127"/>
                  </a:lnTo>
                  <a:lnTo>
                    <a:pt x="161" y="128"/>
                  </a:lnTo>
                  <a:lnTo>
                    <a:pt x="180" y="128"/>
                  </a:lnTo>
                  <a:lnTo>
                    <a:pt x="180" y="128"/>
                  </a:lnTo>
                  <a:lnTo>
                    <a:pt x="198" y="128"/>
                  </a:lnTo>
                  <a:lnTo>
                    <a:pt x="216" y="127"/>
                  </a:lnTo>
                  <a:lnTo>
                    <a:pt x="234" y="126"/>
                  </a:lnTo>
                  <a:lnTo>
                    <a:pt x="250" y="124"/>
                  </a:lnTo>
                  <a:lnTo>
                    <a:pt x="266" y="121"/>
                  </a:lnTo>
                  <a:lnTo>
                    <a:pt x="281" y="117"/>
                  </a:lnTo>
                  <a:lnTo>
                    <a:pt x="295" y="114"/>
                  </a:lnTo>
                  <a:lnTo>
                    <a:pt x="307" y="110"/>
                  </a:lnTo>
                  <a:lnTo>
                    <a:pt x="319" y="106"/>
                  </a:lnTo>
                  <a:lnTo>
                    <a:pt x="330" y="100"/>
                  </a:lnTo>
                  <a:lnTo>
                    <a:pt x="339" y="95"/>
                  </a:lnTo>
                  <a:lnTo>
                    <a:pt x="346" y="89"/>
                  </a:lnTo>
                  <a:lnTo>
                    <a:pt x="352" y="83"/>
                  </a:lnTo>
                  <a:lnTo>
                    <a:pt x="357" y="77"/>
                  </a:lnTo>
                  <a:lnTo>
                    <a:pt x="360" y="71"/>
                  </a:lnTo>
                  <a:lnTo>
                    <a:pt x="360" y="65"/>
                  </a:lnTo>
                  <a:lnTo>
                    <a:pt x="360" y="65"/>
                  </a:lnTo>
                  <a:lnTo>
                    <a:pt x="360" y="58"/>
                  </a:lnTo>
                  <a:lnTo>
                    <a:pt x="357" y="52"/>
                  </a:lnTo>
                  <a:lnTo>
                    <a:pt x="352" y="45"/>
                  </a:lnTo>
                  <a:lnTo>
                    <a:pt x="346" y="39"/>
                  </a:lnTo>
                  <a:lnTo>
                    <a:pt x="339" y="33"/>
                  </a:lnTo>
                  <a:lnTo>
                    <a:pt x="330" y="28"/>
                  </a:lnTo>
                  <a:lnTo>
                    <a:pt x="319" y="23"/>
                  </a:lnTo>
                  <a:lnTo>
                    <a:pt x="307" y="18"/>
                  </a:lnTo>
                  <a:lnTo>
                    <a:pt x="295" y="15"/>
                  </a:lnTo>
                  <a:lnTo>
                    <a:pt x="281" y="11"/>
                  </a:lnTo>
                  <a:lnTo>
                    <a:pt x="266" y="7"/>
                  </a:lnTo>
                  <a:lnTo>
                    <a:pt x="250" y="5"/>
                  </a:lnTo>
                  <a:lnTo>
                    <a:pt x="234" y="3"/>
                  </a:lnTo>
                  <a:lnTo>
                    <a:pt x="216" y="1"/>
                  </a:lnTo>
                  <a:lnTo>
                    <a:pt x="198" y="0"/>
                  </a:lnTo>
                  <a:lnTo>
                    <a:pt x="180" y="0"/>
                  </a:lnTo>
                  <a:lnTo>
                    <a:pt x="180" y="0"/>
                  </a:lnTo>
                  <a:lnTo>
                    <a:pt x="161" y="0"/>
                  </a:lnTo>
                  <a:lnTo>
                    <a:pt x="144" y="1"/>
                  </a:lnTo>
                  <a:lnTo>
                    <a:pt x="127" y="3"/>
                  </a:lnTo>
                  <a:lnTo>
                    <a:pt x="110" y="5"/>
                  </a:lnTo>
                  <a:lnTo>
                    <a:pt x="94" y="7"/>
                  </a:lnTo>
                  <a:lnTo>
                    <a:pt x="79" y="11"/>
                  </a:lnTo>
                  <a:lnTo>
                    <a:pt x="66" y="15"/>
                  </a:lnTo>
                  <a:lnTo>
                    <a:pt x="52" y="18"/>
                  </a:lnTo>
                  <a:lnTo>
                    <a:pt x="41" y="23"/>
                  </a:lnTo>
                  <a:lnTo>
                    <a:pt x="31" y="28"/>
                  </a:lnTo>
                  <a:lnTo>
                    <a:pt x="22" y="33"/>
                  </a:lnTo>
                  <a:lnTo>
                    <a:pt x="14" y="39"/>
                  </a:lnTo>
                  <a:lnTo>
                    <a:pt x="9" y="45"/>
                  </a:lnTo>
                  <a:lnTo>
                    <a:pt x="4" y="52"/>
                  </a:lnTo>
                  <a:lnTo>
                    <a:pt x="1" y="58"/>
                  </a:lnTo>
                  <a:lnTo>
                    <a:pt x="0" y="65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0" name="Freeform 1181"/>
            <p:cNvSpPr>
              <a:spLocks/>
            </p:cNvSpPr>
            <p:nvPr/>
          </p:nvSpPr>
          <p:spPr bwMode="auto">
            <a:xfrm flipH="1">
              <a:off x="6592478" y="656652"/>
              <a:ext cx="24969" cy="1067068"/>
            </a:xfrm>
            <a:custGeom>
              <a:avLst/>
              <a:gdLst>
                <a:gd name="T0" fmla="*/ 0 w 26"/>
                <a:gd name="T1" fmla="*/ 1186 h 1199"/>
                <a:gd name="T2" fmla="*/ 0 w 26"/>
                <a:gd name="T3" fmla="*/ 1186 h 1199"/>
                <a:gd name="T4" fmla="*/ 1 w 26"/>
                <a:gd name="T5" fmla="*/ 1192 h 1199"/>
                <a:gd name="T6" fmla="*/ 4 w 26"/>
                <a:gd name="T7" fmla="*/ 1196 h 1199"/>
                <a:gd name="T8" fmla="*/ 7 w 26"/>
                <a:gd name="T9" fmla="*/ 1198 h 1199"/>
                <a:gd name="T10" fmla="*/ 13 w 26"/>
                <a:gd name="T11" fmla="*/ 1199 h 1199"/>
                <a:gd name="T12" fmla="*/ 13 w 26"/>
                <a:gd name="T13" fmla="*/ 1199 h 1199"/>
                <a:gd name="T14" fmla="*/ 19 w 26"/>
                <a:gd name="T15" fmla="*/ 1198 h 1199"/>
                <a:gd name="T16" fmla="*/ 22 w 26"/>
                <a:gd name="T17" fmla="*/ 1196 h 1199"/>
                <a:gd name="T18" fmla="*/ 25 w 26"/>
                <a:gd name="T19" fmla="*/ 1192 h 1199"/>
                <a:gd name="T20" fmla="*/ 26 w 26"/>
                <a:gd name="T21" fmla="*/ 1186 h 1199"/>
                <a:gd name="T22" fmla="*/ 26 w 26"/>
                <a:gd name="T23" fmla="*/ 13 h 1199"/>
                <a:gd name="T24" fmla="*/ 26 w 26"/>
                <a:gd name="T25" fmla="*/ 13 h 1199"/>
                <a:gd name="T26" fmla="*/ 25 w 26"/>
                <a:gd name="T27" fmla="*/ 7 h 1199"/>
                <a:gd name="T28" fmla="*/ 22 w 26"/>
                <a:gd name="T29" fmla="*/ 3 h 1199"/>
                <a:gd name="T30" fmla="*/ 19 w 26"/>
                <a:gd name="T31" fmla="*/ 1 h 1199"/>
                <a:gd name="T32" fmla="*/ 13 w 26"/>
                <a:gd name="T33" fmla="*/ 0 h 1199"/>
                <a:gd name="T34" fmla="*/ 13 w 26"/>
                <a:gd name="T35" fmla="*/ 0 h 1199"/>
                <a:gd name="T36" fmla="*/ 7 w 26"/>
                <a:gd name="T37" fmla="*/ 1 h 1199"/>
                <a:gd name="T38" fmla="*/ 4 w 26"/>
                <a:gd name="T39" fmla="*/ 3 h 1199"/>
                <a:gd name="T40" fmla="*/ 1 w 26"/>
                <a:gd name="T41" fmla="*/ 7 h 1199"/>
                <a:gd name="T42" fmla="*/ 0 w 26"/>
                <a:gd name="T43" fmla="*/ 13 h 1199"/>
                <a:gd name="T44" fmla="*/ 0 w 26"/>
                <a:gd name="T45" fmla="*/ 1186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6" h="1199">
                  <a:moveTo>
                    <a:pt x="0" y="1186"/>
                  </a:moveTo>
                  <a:lnTo>
                    <a:pt x="0" y="1186"/>
                  </a:lnTo>
                  <a:lnTo>
                    <a:pt x="1" y="1192"/>
                  </a:lnTo>
                  <a:lnTo>
                    <a:pt x="4" y="1196"/>
                  </a:lnTo>
                  <a:lnTo>
                    <a:pt x="7" y="1198"/>
                  </a:lnTo>
                  <a:lnTo>
                    <a:pt x="13" y="1199"/>
                  </a:lnTo>
                  <a:lnTo>
                    <a:pt x="13" y="1199"/>
                  </a:lnTo>
                  <a:lnTo>
                    <a:pt x="19" y="1198"/>
                  </a:lnTo>
                  <a:lnTo>
                    <a:pt x="22" y="1196"/>
                  </a:lnTo>
                  <a:lnTo>
                    <a:pt x="25" y="1192"/>
                  </a:lnTo>
                  <a:lnTo>
                    <a:pt x="26" y="1186"/>
                  </a:lnTo>
                  <a:lnTo>
                    <a:pt x="26" y="13"/>
                  </a:lnTo>
                  <a:lnTo>
                    <a:pt x="26" y="13"/>
                  </a:lnTo>
                  <a:lnTo>
                    <a:pt x="25" y="7"/>
                  </a:lnTo>
                  <a:lnTo>
                    <a:pt x="22" y="3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7" y="1"/>
                  </a:lnTo>
                  <a:lnTo>
                    <a:pt x="4" y="3"/>
                  </a:lnTo>
                  <a:lnTo>
                    <a:pt x="1" y="7"/>
                  </a:lnTo>
                  <a:lnTo>
                    <a:pt x="0" y="13"/>
                  </a:lnTo>
                  <a:lnTo>
                    <a:pt x="0" y="1186"/>
                  </a:lnTo>
                  <a:close/>
                </a:path>
              </a:pathLst>
            </a:custGeom>
            <a:solidFill>
              <a:srgbClr val="02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1" name="Freeform 1182"/>
            <p:cNvSpPr>
              <a:spLocks/>
            </p:cNvSpPr>
            <p:nvPr/>
          </p:nvSpPr>
          <p:spPr bwMode="auto">
            <a:xfrm flipH="1">
              <a:off x="6455149" y="594250"/>
              <a:ext cx="299626" cy="318248"/>
            </a:xfrm>
            <a:custGeom>
              <a:avLst/>
              <a:gdLst>
                <a:gd name="T0" fmla="*/ 28 w 282"/>
                <a:gd name="T1" fmla="*/ 52 h 356"/>
                <a:gd name="T2" fmla="*/ 28 w 282"/>
                <a:gd name="T3" fmla="*/ 46 h 356"/>
                <a:gd name="T4" fmla="*/ 32 w 282"/>
                <a:gd name="T5" fmla="*/ 36 h 356"/>
                <a:gd name="T6" fmla="*/ 41 w 282"/>
                <a:gd name="T7" fmla="*/ 27 h 356"/>
                <a:gd name="T8" fmla="*/ 54 w 282"/>
                <a:gd name="T9" fmla="*/ 19 h 356"/>
                <a:gd name="T10" fmla="*/ 77 w 282"/>
                <a:gd name="T11" fmla="*/ 8 h 356"/>
                <a:gd name="T12" fmla="*/ 119 w 282"/>
                <a:gd name="T13" fmla="*/ 1 h 356"/>
                <a:gd name="T14" fmla="*/ 141 w 282"/>
                <a:gd name="T15" fmla="*/ 0 h 356"/>
                <a:gd name="T16" fmla="*/ 185 w 282"/>
                <a:gd name="T17" fmla="*/ 4 h 356"/>
                <a:gd name="T18" fmla="*/ 222 w 282"/>
                <a:gd name="T19" fmla="*/ 15 h 356"/>
                <a:gd name="T20" fmla="*/ 235 w 282"/>
                <a:gd name="T21" fmla="*/ 22 h 356"/>
                <a:gd name="T22" fmla="*/ 245 w 282"/>
                <a:gd name="T23" fmla="*/ 32 h 356"/>
                <a:gd name="T24" fmla="*/ 252 w 282"/>
                <a:gd name="T25" fmla="*/ 42 h 356"/>
                <a:gd name="T26" fmla="*/ 254 w 282"/>
                <a:gd name="T27" fmla="*/ 52 h 356"/>
                <a:gd name="T28" fmla="*/ 282 w 282"/>
                <a:gd name="T29" fmla="*/ 284 h 356"/>
                <a:gd name="T30" fmla="*/ 282 w 282"/>
                <a:gd name="T31" fmla="*/ 291 h 356"/>
                <a:gd name="T32" fmla="*/ 280 w 282"/>
                <a:gd name="T33" fmla="*/ 304 h 356"/>
                <a:gd name="T34" fmla="*/ 272 w 282"/>
                <a:gd name="T35" fmla="*/ 316 h 356"/>
                <a:gd name="T36" fmla="*/ 259 w 282"/>
                <a:gd name="T37" fmla="*/ 328 h 356"/>
                <a:gd name="T38" fmla="*/ 241 w 282"/>
                <a:gd name="T39" fmla="*/ 338 h 356"/>
                <a:gd name="T40" fmla="*/ 221 w 282"/>
                <a:gd name="T41" fmla="*/ 345 h 356"/>
                <a:gd name="T42" fmla="*/ 196 w 282"/>
                <a:gd name="T43" fmla="*/ 352 h 356"/>
                <a:gd name="T44" fmla="*/ 169 w 282"/>
                <a:gd name="T45" fmla="*/ 355 h 356"/>
                <a:gd name="T46" fmla="*/ 141 w 282"/>
                <a:gd name="T47" fmla="*/ 356 h 356"/>
                <a:gd name="T48" fmla="*/ 126 w 282"/>
                <a:gd name="T49" fmla="*/ 356 h 356"/>
                <a:gd name="T50" fmla="*/ 98 w 282"/>
                <a:gd name="T51" fmla="*/ 354 h 356"/>
                <a:gd name="T52" fmla="*/ 74 w 282"/>
                <a:gd name="T53" fmla="*/ 348 h 356"/>
                <a:gd name="T54" fmla="*/ 51 w 282"/>
                <a:gd name="T55" fmla="*/ 342 h 356"/>
                <a:gd name="T56" fmla="*/ 31 w 282"/>
                <a:gd name="T57" fmla="*/ 332 h 356"/>
                <a:gd name="T58" fmla="*/ 16 w 282"/>
                <a:gd name="T59" fmla="*/ 323 h 356"/>
                <a:gd name="T60" fmla="*/ 5 w 282"/>
                <a:gd name="T61" fmla="*/ 311 h 356"/>
                <a:gd name="T62" fmla="*/ 0 w 282"/>
                <a:gd name="T63" fmla="*/ 298 h 356"/>
                <a:gd name="T64" fmla="*/ 0 w 282"/>
                <a:gd name="T65" fmla="*/ 291 h 356"/>
                <a:gd name="T66" fmla="*/ 0 w 282"/>
                <a:gd name="T67" fmla="*/ 284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82" h="356">
                  <a:moveTo>
                    <a:pt x="0" y="284"/>
                  </a:moveTo>
                  <a:lnTo>
                    <a:pt x="28" y="52"/>
                  </a:lnTo>
                  <a:lnTo>
                    <a:pt x="28" y="52"/>
                  </a:lnTo>
                  <a:lnTo>
                    <a:pt x="28" y="46"/>
                  </a:lnTo>
                  <a:lnTo>
                    <a:pt x="30" y="42"/>
                  </a:lnTo>
                  <a:lnTo>
                    <a:pt x="32" y="36"/>
                  </a:lnTo>
                  <a:lnTo>
                    <a:pt x="37" y="32"/>
                  </a:lnTo>
                  <a:lnTo>
                    <a:pt x="41" y="27"/>
                  </a:lnTo>
                  <a:lnTo>
                    <a:pt x="47" y="22"/>
                  </a:lnTo>
                  <a:lnTo>
                    <a:pt x="54" y="19"/>
                  </a:lnTo>
                  <a:lnTo>
                    <a:pt x="60" y="15"/>
                  </a:lnTo>
                  <a:lnTo>
                    <a:pt x="77" y="8"/>
                  </a:lnTo>
                  <a:lnTo>
                    <a:pt x="97" y="4"/>
                  </a:lnTo>
                  <a:lnTo>
                    <a:pt x="119" y="1"/>
                  </a:lnTo>
                  <a:lnTo>
                    <a:pt x="141" y="0"/>
                  </a:lnTo>
                  <a:lnTo>
                    <a:pt x="141" y="0"/>
                  </a:lnTo>
                  <a:lnTo>
                    <a:pt x="163" y="1"/>
                  </a:lnTo>
                  <a:lnTo>
                    <a:pt x="185" y="4"/>
                  </a:lnTo>
                  <a:lnTo>
                    <a:pt x="205" y="8"/>
                  </a:lnTo>
                  <a:lnTo>
                    <a:pt x="222" y="15"/>
                  </a:lnTo>
                  <a:lnTo>
                    <a:pt x="229" y="19"/>
                  </a:lnTo>
                  <a:lnTo>
                    <a:pt x="235" y="22"/>
                  </a:lnTo>
                  <a:lnTo>
                    <a:pt x="241" y="27"/>
                  </a:lnTo>
                  <a:lnTo>
                    <a:pt x="245" y="32"/>
                  </a:lnTo>
                  <a:lnTo>
                    <a:pt x="250" y="36"/>
                  </a:lnTo>
                  <a:lnTo>
                    <a:pt x="252" y="42"/>
                  </a:lnTo>
                  <a:lnTo>
                    <a:pt x="254" y="46"/>
                  </a:lnTo>
                  <a:lnTo>
                    <a:pt x="254" y="52"/>
                  </a:lnTo>
                  <a:lnTo>
                    <a:pt x="282" y="284"/>
                  </a:lnTo>
                  <a:lnTo>
                    <a:pt x="282" y="284"/>
                  </a:lnTo>
                  <a:lnTo>
                    <a:pt x="282" y="291"/>
                  </a:lnTo>
                  <a:lnTo>
                    <a:pt x="282" y="291"/>
                  </a:lnTo>
                  <a:lnTo>
                    <a:pt x="282" y="298"/>
                  </a:lnTo>
                  <a:lnTo>
                    <a:pt x="280" y="304"/>
                  </a:lnTo>
                  <a:lnTo>
                    <a:pt x="277" y="311"/>
                  </a:lnTo>
                  <a:lnTo>
                    <a:pt x="272" y="316"/>
                  </a:lnTo>
                  <a:lnTo>
                    <a:pt x="266" y="323"/>
                  </a:lnTo>
                  <a:lnTo>
                    <a:pt x="259" y="328"/>
                  </a:lnTo>
                  <a:lnTo>
                    <a:pt x="251" y="332"/>
                  </a:lnTo>
                  <a:lnTo>
                    <a:pt x="241" y="338"/>
                  </a:lnTo>
                  <a:lnTo>
                    <a:pt x="231" y="342"/>
                  </a:lnTo>
                  <a:lnTo>
                    <a:pt x="221" y="345"/>
                  </a:lnTo>
                  <a:lnTo>
                    <a:pt x="208" y="348"/>
                  </a:lnTo>
                  <a:lnTo>
                    <a:pt x="196" y="352"/>
                  </a:lnTo>
                  <a:lnTo>
                    <a:pt x="184" y="354"/>
                  </a:lnTo>
                  <a:lnTo>
                    <a:pt x="169" y="355"/>
                  </a:lnTo>
                  <a:lnTo>
                    <a:pt x="156" y="356"/>
                  </a:lnTo>
                  <a:lnTo>
                    <a:pt x="141" y="356"/>
                  </a:lnTo>
                  <a:lnTo>
                    <a:pt x="141" y="356"/>
                  </a:lnTo>
                  <a:lnTo>
                    <a:pt x="126" y="356"/>
                  </a:lnTo>
                  <a:lnTo>
                    <a:pt x="113" y="355"/>
                  </a:lnTo>
                  <a:lnTo>
                    <a:pt x="98" y="354"/>
                  </a:lnTo>
                  <a:lnTo>
                    <a:pt x="86" y="352"/>
                  </a:lnTo>
                  <a:lnTo>
                    <a:pt x="74" y="348"/>
                  </a:lnTo>
                  <a:lnTo>
                    <a:pt x="61" y="345"/>
                  </a:lnTo>
                  <a:lnTo>
                    <a:pt x="51" y="342"/>
                  </a:lnTo>
                  <a:lnTo>
                    <a:pt x="41" y="338"/>
                  </a:lnTo>
                  <a:lnTo>
                    <a:pt x="31" y="332"/>
                  </a:lnTo>
                  <a:lnTo>
                    <a:pt x="23" y="328"/>
                  </a:lnTo>
                  <a:lnTo>
                    <a:pt x="16" y="323"/>
                  </a:lnTo>
                  <a:lnTo>
                    <a:pt x="10" y="316"/>
                  </a:lnTo>
                  <a:lnTo>
                    <a:pt x="5" y="311"/>
                  </a:lnTo>
                  <a:lnTo>
                    <a:pt x="2" y="304"/>
                  </a:lnTo>
                  <a:lnTo>
                    <a:pt x="0" y="298"/>
                  </a:lnTo>
                  <a:lnTo>
                    <a:pt x="0" y="291"/>
                  </a:lnTo>
                  <a:lnTo>
                    <a:pt x="0" y="291"/>
                  </a:lnTo>
                  <a:lnTo>
                    <a:pt x="0" y="284"/>
                  </a:lnTo>
                  <a:lnTo>
                    <a:pt x="0" y="284"/>
                  </a:lnTo>
                  <a:close/>
                </a:path>
              </a:pathLst>
            </a:custGeom>
            <a:solidFill>
              <a:srgbClr val="F37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2" name="Freeform 1183"/>
            <p:cNvSpPr>
              <a:spLocks/>
            </p:cNvSpPr>
            <p:nvPr/>
          </p:nvSpPr>
          <p:spPr bwMode="auto">
            <a:xfrm flipH="1">
              <a:off x="6498845" y="606731"/>
              <a:ext cx="212235" cy="81122"/>
            </a:xfrm>
            <a:custGeom>
              <a:avLst/>
              <a:gdLst>
                <a:gd name="T0" fmla="*/ 0 w 202"/>
                <a:gd name="T1" fmla="*/ 47 h 91"/>
                <a:gd name="T2" fmla="*/ 2 w 202"/>
                <a:gd name="T3" fmla="*/ 36 h 91"/>
                <a:gd name="T4" fmla="*/ 11 w 202"/>
                <a:gd name="T5" fmla="*/ 26 h 91"/>
                <a:gd name="T6" fmla="*/ 18 w 202"/>
                <a:gd name="T7" fmla="*/ 21 h 91"/>
                <a:gd name="T8" fmla="*/ 36 w 202"/>
                <a:gd name="T9" fmla="*/ 11 h 91"/>
                <a:gd name="T10" fmla="*/ 60 w 202"/>
                <a:gd name="T11" fmla="*/ 5 h 91"/>
                <a:gd name="T12" fmla="*/ 86 w 202"/>
                <a:gd name="T13" fmla="*/ 0 h 91"/>
                <a:gd name="T14" fmla="*/ 101 w 202"/>
                <a:gd name="T15" fmla="*/ 0 h 91"/>
                <a:gd name="T16" fmla="*/ 131 w 202"/>
                <a:gd name="T17" fmla="*/ 3 h 91"/>
                <a:gd name="T18" fmla="*/ 157 w 202"/>
                <a:gd name="T19" fmla="*/ 8 h 91"/>
                <a:gd name="T20" fmla="*/ 178 w 202"/>
                <a:gd name="T21" fmla="*/ 18 h 91"/>
                <a:gd name="T22" fmla="*/ 194 w 202"/>
                <a:gd name="T23" fmla="*/ 28 h 91"/>
                <a:gd name="T24" fmla="*/ 197 w 202"/>
                <a:gd name="T25" fmla="*/ 33 h 91"/>
                <a:gd name="T26" fmla="*/ 202 w 202"/>
                <a:gd name="T27" fmla="*/ 43 h 91"/>
                <a:gd name="T28" fmla="*/ 202 w 202"/>
                <a:gd name="T29" fmla="*/ 47 h 91"/>
                <a:gd name="T30" fmla="*/ 197 w 202"/>
                <a:gd name="T31" fmla="*/ 61 h 91"/>
                <a:gd name="T32" fmla="*/ 183 w 202"/>
                <a:gd name="T33" fmla="*/ 74 h 91"/>
                <a:gd name="T34" fmla="*/ 163 w 202"/>
                <a:gd name="T35" fmla="*/ 84 h 91"/>
                <a:gd name="T36" fmla="*/ 136 w 202"/>
                <a:gd name="T37" fmla="*/ 91 h 91"/>
                <a:gd name="T38" fmla="*/ 137 w 202"/>
                <a:gd name="T39" fmla="*/ 87 h 91"/>
                <a:gd name="T40" fmla="*/ 137 w 202"/>
                <a:gd name="T41" fmla="*/ 82 h 91"/>
                <a:gd name="T42" fmla="*/ 135 w 202"/>
                <a:gd name="T43" fmla="*/ 68 h 91"/>
                <a:gd name="T44" fmla="*/ 127 w 202"/>
                <a:gd name="T45" fmla="*/ 58 h 91"/>
                <a:gd name="T46" fmla="*/ 114 w 202"/>
                <a:gd name="T47" fmla="*/ 50 h 91"/>
                <a:gd name="T48" fmla="*/ 101 w 202"/>
                <a:gd name="T49" fmla="*/ 47 h 91"/>
                <a:gd name="T50" fmla="*/ 94 w 202"/>
                <a:gd name="T51" fmla="*/ 48 h 91"/>
                <a:gd name="T52" fmla="*/ 81 w 202"/>
                <a:gd name="T53" fmla="*/ 53 h 91"/>
                <a:gd name="T54" fmla="*/ 71 w 202"/>
                <a:gd name="T55" fmla="*/ 63 h 91"/>
                <a:gd name="T56" fmla="*/ 66 w 202"/>
                <a:gd name="T57" fmla="*/ 75 h 91"/>
                <a:gd name="T58" fmla="*/ 65 w 202"/>
                <a:gd name="T59" fmla="*/ 82 h 91"/>
                <a:gd name="T60" fmla="*/ 66 w 202"/>
                <a:gd name="T61" fmla="*/ 91 h 91"/>
                <a:gd name="T62" fmla="*/ 53 w 202"/>
                <a:gd name="T63" fmla="*/ 88 h 91"/>
                <a:gd name="T64" fmla="*/ 28 w 202"/>
                <a:gd name="T65" fmla="*/ 79 h 91"/>
                <a:gd name="T66" fmla="*/ 11 w 202"/>
                <a:gd name="T67" fmla="*/ 68 h 91"/>
                <a:gd name="T68" fmla="*/ 1 w 202"/>
                <a:gd name="T69" fmla="*/ 54 h 91"/>
                <a:gd name="T70" fmla="*/ 0 w 202"/>
                <a:gd name="T71" fmla="*/ 4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2" h="91">
                  <a:moveTo>
                    <a:pt x="0" y="47"/>
                  </a:moveTo>
                  <a:lnTo>
                    <a:pt x="0" y="47"/>
                  </a:lnTo>
                  <a:lnTo>
                    <a:pt x="1" y="41"/>
                  </a:lnTo>
                  <a:lnTo>
                    <a:pt x="2" y="36"/>
                  </a:lnTo>
                  <a:lnTo>
                    <a:pt x="7" y="31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8" y="21"/>
                  </a:lnTo>
                  <a:lnTo>
                    <a:pt x="27" y="16"/>
                  </a:lnTo>
                  <a:lnTo>
                    <a:pt x="36" y="11"/>
                  </a:lnTo>
                  <a:lnTo>
                    <a:pt x="47" y="7"/>
                  </a:lnTo>
                  <a:lnTo>
                    <a:pt x="60" y="5"/>
                  </a:lnTo>
                  <a:lnTo>
                    <a:pt x="73" y="3"/>
                  </a:lnTo>
                  <a:lnTo>
                    <a:pt x="86" y="0"/>
                  </a:lnTo>
                  <a:lnTo>
                    <a:pt x="101" y="0"/>
                  </a:lnTo>
                  <a:lnTo>
                    <a:pt x="101" y="0"/>
                  </a:lnTo>
                  <a:lnTo>
                    <a:pt x="117" y="0"/>
                  </a:lnTo>
                  <a:lnTo>
                    <a:pt x="131" y="3"/>
                  </a:lnTo>
                  <a:lnTo>
                    <a:pt x="145" y="5"/>
                  </a:lnTo>
                  <a:lnTo>
                    <a:pt x="157" y="8"/>
                  </a:lnTo>
                  <a:lnTo>
                    <a:pt x="168" y="12"/>
                  </a:lnTo>
                  <a:lnTo>
                    <a:pt x="178" y="18"/>
                  </a:lnTo>
                  <a:lnTo>
                    <a:pt x="187" y="23"/>
                  </a:lnTo>
                  <a:lnTo>
                    <a:pt x="194" y="28"/>
                  </a:lnTo>
                  <a:lnTo>
                    <a:pt x="194" y="28"/>
                  </a:lnTo>
                  <a:lnTo>
                    <a:pt x="197" y="33"/>
                  </a:lnTo>
                  <a:lnTo>
                    <a:pt x="200" y="37"/>
                  </a:lnTo>
                  <a:lnTo>
                    <a:pt x="202" y="43"/>
                  </a:lnTo>
                  <a:lnTo>
                    <a:pt x="202" y="47"/>
                  </a:lnTo>
                  <a:lnTo>
                    <a:pt x="202" y="47"/>
                  </a:lnTo>
                  <a:lnTo>
                    <a:pt x="201" y="54"/>
                  </a:lnTo>
                  <a:lnTo>
                    <a:pt x="197" y="61"/>
                  </a:lnTo>
                  <a:lnTo>
                    <a:pt x="192" y="68"/>
                  </a:lnTo>
                  <a:lnTo>
                    <a:pt x="183" y="74"/>
                  </a:lnTo>
                  <a:lnTo>
                    <a:pt x="174" y="79"/>
                  </a:lnTo>
                  <a:lnTo>
                    <a:pt x="163" y="84"/>
                  </a:lnTo>
                  <a:lnTo>
                    <a:pt x="149" y="88"/>
                  </a:lnTo>
                  <a:lnTo>
                    <a:pt x="136" y="91"/>
                  </a:lnTo>
                  <a:lnTo>
                    <a:pt x="136" y="91"/>
                  </a:lnTo>
                  <a:lnTo>
                    <a:pt x="137" y="87"/>
                  </a:lnTo>
                  <a:lnTo>
                    <a:pt x="137" y="82"/>
                  </a:lnTo>
                  <a:lnTo>
                    <a:pt x="137" y="82"/>
                  </a:lnTo>
                  <a:lnTo>
                    <a:pt x="136" y="75"/>
                  </a:lnTo>
                  <a:lnTo>
                    <a:pt x="135" y="68"/>
                  </a:lnTo>
                  <a:lnTo>
                    <a:pt x="131" y="63"/>
                  </a:lnTo>
                  <a:lnTo>
                    <a:pt x="127" y="58"/>
                  </a:lnTo>
                  <a:lnTo>
                    <a:pt x="121" y="53"/>
                  </a:lnTo>
                  <a:lnTo>
                    <a:pt x="114" y="50"/>
                  </a:lnTo>
                  <a:lnTo>
                    <a:pt x="108" y="48"/>
                  </a:lnTo>
                  <a:lnTo>
                    <a:pt x="101" y="47"/>
                  </a:lnTo>
                  <a:lnTo>
                    <a:pt x="101" y="47"/>
                  </a:lnTo>
                  <a:lnTo>
                    <a:pt x="94" y="48"/>
                  </a:lnTo>
                  <a:lnTo>
                    <a:pt x="88" y="50"/>
                  </a:lnTo>
                  <a:lnTo>
                    <a:pt x="81" y="53"/>
                  </a:lnTo>
                  <a:lnTo>
                    <a:pt x="75" y="58"/>
                  </a:lnTo>
                  <a:lnTo>
                    <a:pt x="71" y="63"/>
                  </a:lnTo>
                  <a:lnTo>
                    <a:pt x="67" y="68"/>
                  </a:lnTo>
                  <a:lnTo>
                    <a:pt x="66" y="75"/>
                  </a:lnTo>
                  <a:lnTo>
                    <a:pt x="65" y="82"/>
                  </a:lnTo>
                  <a:lnTo>
                    <a:pt x="65" y="82"/>
                  </a:lnTo>
                  <a:lnTo>
                    <a:pt x="65" y="87"/>
                  </a:lnTo>
                  <a:lnTo>
                    <a:pt x="66" y="91"/>
                  </a:lnTo>
                  <a:lnTo>
                    <a:pt x="66" y="91"/>
                  </a:lnTo>
                  <a:lnTo>
                    <a:pt x="53" y="88"/>
                  </a:lnTo>
                  <a:lnTo>
                    <a:pt x="39" y="84"/>
                  </a:lnTo>
                  <a:lnTo>
                    <a:pt x="28" y="79"/>
                  </a:lnTo>
                  <a:lnTo>
                    <a:pt x="19" y="74"/>
                  </a:lnTo>
                  <a:lnTo>
                    <a:pt x="11" y="68"/>
                  </a:lnTo>
                  <a:lnTo>
                    <a:pt x="5" y="61"/>
                  </a:lnTo>
                  <a:lnTo>
                    <a:pt x="1" y="54"/>
                  </a:lnTo>
                  <a:lnTo>
                    <a:pt x="0" y="47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3" name="Freeform 1184"/>
            <p:cNvSpPr>
              <a:spLocks/>
            </p:cNvSpPr>
            <p:nvPr/>
          </p:nvSpPr>
          <p:spPr bwMode="auto">
            <a:xfrm flipH="1">
              <a:off x="6567509" y="644172"/>
              <a:ext cx="74906" cy="43681"/>
            </a:xfrm>
            <a:custGeom>
              <a:avLst/>
              <a:gdLst>
                <a:gd name="T0" fmla="*/ 36 w 72"/>
                <a:gd name="T1" fmla="*/ 0 h 46"/>
                <a:gd name="T2" fmla="*/ 36 w 72"/>
                <a:gd name="T3" fmla="*/ 0 h 46"/>
                <a:gd name="T4" fmla="*/ 43 w 72"/>
                <a:gd name="T5" fmla="*/ 1 h 46"/>
                <a:gd name="T6" fmla="*/ 49 w 72"/>
                <a:gd name="T7" fmla="*/ 3 h 46"/>
                <a:gd name="T8" fmla="*/ 56 w 72"/>
                <a:gd name="T9" fmla="*/ 6 h 46"/>
                <a:gd name="T10" fmla="*/ 62 w 72"/>
                <a:gd name="T11" fmla="*/ 11 h 46"/>
                <a:gd name="T12" fmla="*/ 66 w 72"/>
                <a:gd name="T13" fmla="*/ 16 h 46"/>
                <a:gd name="T14" fmla="*/ 70 w 72"/>
                <a:gd name="T15" fmla="*/ 21 h 46"/>
                <a:gd name="T16" fmla="*/ 71 w 72"/>
                <a:gd name="T17" fmla="*/ 28 h 46"/>
                <a:gd name="T18" fmla="*/ 72 w 72"/>
                <a:gd name="T19" fmla="*/ 35 h 46"/>
                <a:gd name="T20" fmla="*/ 72 w 72"/>
                <a:gd name="T21" fmla="*/ 35 h 46"/>
                <a:gd name="T22" fmla="*/ 72 w 72"/>
                <a:gd name="T23" fmla="*/ 40 h 46"/>
                <a:gd name="T24" fmla="*/ 71 w 72"/>
                <a:gd name="T25" fmla="*/ 44 h 46"/>
                <a:gd name="T26" fmla="*/ 71 w 72"/>
                <a:gd name="T27" fmla="*/ 44 h 46"/>
                <a:gd name="T28" fmla="*/ 54 w 72"/>
                <a:gd name="T29" fmla="*/ 46 h 46"/>
                <a:gd name="T30" fmla="*/ 36 w 72"/>
                <a:gd name="T31" fmla="*/ 46 h 46"/>
                <a:gd name="T32" fmla="*/ 36 w 72"/>
                <a:gd name="T33" fmla="*/ 46 h 46"/>
                <a:gd name="T34" fmla="*/ 18 w 72"/>
                <a:gd name="T35" fmla="*/ 46 h 46"/>
                <a:gd name="T36" fmla="*/ 1 w 72"/>
                <a:gd name="T37" fmla="*/ 44 h 46"/>
                <a:gd name="T38" fmla="*/ 1 w 72"/>
                <a:gd name="T39" fmla="*/ 44 h 46"/>
                <a:gd name="T40" fmla="*/ 0 w 72"/>
                <a:gd name="T41" fmla="*/ 40 h 46"/>
                <a:gd name="T42" fmla="*/ 0 w 72"/>
                <a:gd name="T43" fmla="*/ 35 h 46"/>
                <a:gd name="T44" fmla="*/ 0 w 72"/>
                <a:gd name="T45" fmla="*/ 35 h 46"/>
                <a:gd name="T46" fmla="*/ 1 w 72"/>
                <a:gd name="T47" fmla="*/ 28 h 46"/>
                <a:gd name="T48" fmla="*/ 2 w 72"/>
                <a:gd name="T49" fmla="*/ 21 h 46"/>
                <a:gd name="T50" fmla="*/ 6 w 72"/>
                <a:gd name="T51" fmla="*/ 16 h 46"/>
                <a:gd name="T52" fmla="*/ 10 w 72"/>
                <a:gd name="T53" fmla="*/ 11 h 46"/>
                <a:gd name="T54" fmla="*/ 16 w 72"/>
                <a:gd name="T55" fmla="*/ 6 h 46"/>
                <a:gd name="T56" fmla="*/ 23 w 72"/>
                <a:gd name="T57" fmla="*/ 3 h 46"/>
                <a:gd name="T58" fmla="*/ 29 w 72"/>
                <a:gd name="T59" fmla="*/ 1 h 46"/>
                <a:gd name="T60" fmla="*/ 36 w 72"/>
                <a:gd name="T61" fmla="*/ 0 h 46"/>
                <a:gd name="T62" fmla="*/ 36 w 72"/>
                <a:gd name="T6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2" h="46">
                  <a:moveTo>
                    <a:pt x="36" y="0"/>
                  </a:moveTo>
                  <a:lnTo>
                    <a:pt x="36" y="0"/>
                  </a:lnTo>
                  <a:lnTo>
                    <a:pt x="43" y="1"/>
                  </a:lnTo>
                  <a:lnTo>
                    <a:pt x="49" y="3"/>
                  </a:lnTo>
                  <a:lnTo>
                    <a:pt x="56" y="6"/>
                  </a:lnTo>
                  <a:lnTo>
                    <a:pt x="62" y="11"/>
                  </a:lnTo>
                  <a:lnTo>
                    <a:pt x="66" y="16"/>
                  </a:lnTo>
                  <a:lnTo>
                    <a:pt x="70" y="21"/>
                  </a:lnTo>
                  <a:lnTo>
                    <a:pt x="71" y="28"/>
                  </a:lnTo>
                  <a:lnTo>
                    <a:pt x="72" y="35"/>
                  </a:lnTo>
                  <a:lnTo>
                    <a:pt x="72" y="35"/>
                  </a:lnTo>
                  <a:lnTo>
                    <a:pt x="72" y="40"/>
                  </a:lnTo>
                  <a:lnTo>
                    <a:pt x="71" y="44"/>
                  </a:lnTo>
                  <a:lnTo>
                    <a:pt x="71" y="44"/>
                  </a:lnTo>
                  <a:lnTo>
                    <a:pt x="54" y="46"/>
                  </a:lnTo>
                  <a:lnTo>
                    <a:pt x="36" y="46"/>
                  </a:lnTo>
                  <a:lnTo>
                    <a:pt x="36" y="46"/>
                  </a:lnTo>
                  <a:lnTo>
                    <a:pt x="18" y="46"/>
                  </a:lnTo>
                  <a:lnTo>
                    <a:pt x="1" y="44"/>
                  </a:lnTo>
                  <a:lnTo>
                    <a:pt x="1" y="44"/>
                  </a:lnTo>
                  <a:lnTo>
                    <a:pt x="0" y="40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1" y="28"/>
                  </a:lnTo>
                  <a:lnTo>
                    <a:pt x="2" y="21"/>
                  </a:lnTo>
                  <a:lnTo>
                    <a:pt x="6" y="16"/>
                  </a:lnTo>
                  <a:lnTo>
                    <a:pt x="10" y="11"/>
                  </a:lnTo>
                  <a:lnTo>
                    <a:pt x="16" y="6"/>
                  </a:lnTo>
                  <a:lnTo>
                    <a:pt x="23" y="3"/>
                  </a:lnTo>
                  <a:lnTo>
                    <a:pt x="29" y="1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FCA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4" name="Freeform 1185"/>
            <p:cNvSpPr>
              <a:spLocks/>
            </p:cNvSpPr>
            <p:nvPr/>
          </p:nvSpPr>
          <p:spPr bwMode="auto">
            <a:xfrm flipH="1">
              <a:off x="8746038" y="4300906"/>
              <a:ext cx="287141" cy="93602"/>
            </a:xfrm>
            <a:custGeom>
              <a:avLst/>
              <a:gdLst>
                <a:gd name="T0" fmla="*/ 141 w 281"/>
                <a:gd name="T1" fmla="*/ 0 h 106"/>
                <a:gd name="T2" fmla="*/ 141 w 281"/>
                <a:gd name="T3" fmla="*/ 0 h 106"/>
                <a:gd name="T4" fmla="*/ 169 w 281"/>
                <a:gd name="T5" fmla="*/ 1 h 106"/>
                <a:gd name="T6" fmla="*/ 194 w 281"/>
                <a:gd name="T7" fmla="*/ 4 h 106"/>
                <a:gd name="T8" fmla="*/ 219 w 281"/>
                <a:gd name="T9" fmla="*/ 10 h 106"/>
                <a:gd name="T10" fmla="*/ 239 w 281"/>
                <a:gd name="T11" fmla="*/ 16 h 106"/>
                <a:gd name="T12" fmla="*/ 248 w 281"/>
                <a:gd name="T13" fmla="*/ 20 h 106"/>
                <a:gd name="T14" fmla="*/ 256 w 281"/>
                <a:gd name="T15" fmla="*/ 24 h 106"/>
                <a:gd name="T16" fmla="*/ 264 w 281"/>
                <a:gd name="T17" fmla="*/ 28 h 106"/>
                <a:gd name="T18" fmla="*/ 270 w 281"/>
                <a:gd name="T19" fmla="*/ 33 h 106"/>
                <a:gd name="T20" fmla="*/ 274 w 281"/>
                <a:gd name="T21" fmla="*/ 38 h 106"/>
                <a:gd name="T22" fmla="*/ 277 w 281"/>
                <a:gd name="T23" fmla="*/ 43 h 106"/>
                <a:gd name="T24" fmla="*/ 280 w 281"/>
                <a:gd name="T25" fmla="*/ 48 h 106"/>
                <a:gd name="T26" fmla="*/ 281 w 281"/>
                <a:gd name="T27" fmla="*/ 53 h 106"/>
                <a:gd name="T28" fmla="*/ 281 w 281"/>
                <a:gd name="T29" fmla="*/ 53 h 106"/>
                <a:gd name="T30" fmla="*/ 280 w 281"/>
                <a:gd name="T31" fmla="*/ 58 h 106"/>
                <a:gd name="T32" fmla="*/ 277 w 281"/>
                <a:gd name="T33" fmla="*/ 64 h 106"/>
                <a:gd name="T34" fmla="*/ 274 w 281"/>
                <a:gd name="T35" fmla="*/ 69 h 106"/>
                <a:gd name="T36" fmla="*/ 270 w 281"/>
                <a:gd name="T37" fmla="*/ 75 h 106"/>
                <a:gd name="T38" fmla="*/ 264 w 281"/>
                <a:gd name="T39" fmla="*/ 79 h 106"/>
                <a:gd name="T40" fmla="*/ 256 w 281"/>
                <a:gd name="T41" fmla="*/ 83 h 106"/>
                <a:gd name="T42" fmla="*/ 248 w 281"/>
                <a:gd name="T43" fmla="*/ 88 h 106"/>
                <a:gd name="T44" fmla="*/ 239 w 281"/>
                <a:gd name="T45" fmla="*/ 91 h 106"/>
                <a:gd name="T46" fmla="*/ 219 w 281"/>
                <a:gd name="T47" fmla="*/ 97 h 106"/>
                <a:gd name="T48" fmla="*/ 194 w 281"/>
                <a:gd name="T49" fmla="*/ 103 h 106"/>
                <a:gd name="T50" fmla="*/ 169 w 281"/>
                <a:gd name="T51" fmla="*/ 105 h 106"/>
                <a:gd name="T52" fmla="*/ 141 w 281"/>
                <a:gd name="T53" fmla="*/ 106 h 106"/>
                <a:gd name="T54" fmla="*/ 141 w 281"/>
                <a:gd name="T55" fmla="*/ 106 h 106"/>
                <a:gd name="T56" fmla="*/ 111 w 281"/>
                <a:gd name="T57" fmla="*/ 105 h 106"/>
                <a:gd name="T58" fmla="*/ 86 w 281"/>
                <a:gd name="T59" fmla="*/ 103 h 106"/>
                <a:gd name="T60" fmla="*/ 62 w 281"/>
                <a:gd name="T61" fmla="*/ 97 h 106"/>
                <a:gd name="T62" fmla="*/ 41 w 281"/>
                <a:gd name="T63" fmla="*/ 91 h 106"/>
                <a:gd name="T64" fmla="*/ 32 w 281"/>
                <a:gd name="T65" fmla="*/ 88 h 106"/>
                <a:gd name="T66" fmla="*/ 24 w 281"/>
                <a:gd name="T67" fmla="*/ 83 h 106"/>
                <a:gd name="T68" fmla="*/ 17 w 281"/>
                <a:gd name="T69" fmla="*/ 79 h 106"/>
                <a:gd name="T70" fmla="*/ 10 w 281"/>
                <a:gd name="T71" fmla="*/ 75 h 106"/>
                <a:gd name="T72" fmla="*/ 6 w 281"/>
                <a:gd name="T73" fmla="*/ 69 h 106"/>
                <a:gd name="T74" fmla="*/ 3 w 281"/>
                <a:gd name="T75" fmla="*/ 64 h 106"/>
                <a:gd name="T76" fmla="*/ 0 w 281"/>
                <a:gd name="T77" fmla="*/ 58 h 106"/>
                <a:gd name="T78" fmla="*/ 0 w 281"/>
                <a:gd name="T79" fmla="*/ 53 h 106"/>
                <a:gd name="T80" fmla="*/ 0 w 281"/>
                <a:gd name="T81" fmla="*/ 53 h 106"/>
                <a:gd name="T82" fmla="*/ 0 w 281"/>
                <a:gd name="T83" fmla="*/ 48 h 106"/>
                <a:gd name="T84" fmla="*/ 3 w 281"/>
                <a:gd name="T85" fmla="*/ 43 h 106"/>
                <a:gd name="T86" fmla="*/ 6 w 281"/>
                <a:gd name="T87" fmla="*/ 38 h 106"/>
                <a:gd name="T88" fmla="*/ 10 w 281"/>
                <a:gd name="T89" fmla="*/ 33 h 106"/>
                <a:gd name="T90" fmla="*/ 17 w 281"/>
                <a:gd name="T91" fmla="*/ 28 h 106"/>
                <a:gd name="T92" fmla="*/ 24 w 281"/>
                <a:gd name="T93" fmla="*/ 24 h 106"/>
                <a:gd name="T94" fmla="*/ 32 w 281"/>
                <a:gd name="T95" fmla="*/ 20 h 106"/>
                <a:gd name="T96" fmla="*/ 41 w 281"/>
                <a:gd name="T97" fmla="*/ 16 h 106"/>
                <a:gd name="T98" fmla="*/ 62 w 281"/>
                <a:gd name="T99" fmla="*/ 10 h 106"/>
                <a:gd name="T100" fmla="*/ 86 w 281"/>
                <a:gd name="T101" fmla="*/ 4 h 106"/>
                <a:gd name="T102" fmla="*/ 111 w 281"/>
                <a:gd name="T103" fmla="*/ 1 h 106"/>
                <a:gd name="T104" fmla="*/ 141 w 281"/>
                <a:gd name="T105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81" h="106">
                  <a:moveTo>
                    <a:pt x="141" y="0"/>
                  </a:moveTo>
                  <a:lnTo>
                    <a:pt x="141" y="0"/>
                  </a:lnTo>
                  <a:lnTo>
                    <a:pt x="169" y="1"/>
                  </a:lnTo>
                  <a:lnTo>
                    <a:pt x="194" y="4"/>
                  </a:lnTo>
                  <a:lnTo>
                    <a:pt x="219" y="10"/>
                  </a:lnTo>
                  <a:lnTo>
                    <a:pt x="239" y="16"/>
                  </a:lnTo>
                  <a:lnTo>
                    <a:pt x="248" y="20"/>
                  </a:lnTo>
                  <a:lnTo>
                    <a:pt x="256" y="24"/>
                  </a:lnTo>
                  <a:lnTo>
                    <a:pt x="264" y="28"/>
                  </a:lnTo>
                  <a:lnTo>
                    <a:pt x="270" y="33"/>
                  </a:lnTo>
                  <a:lnTo>
                    <a:pt x="274" y="38"/>
                  </a:lnTo>
                  <a:lnTo>
                    <a:pt x="277" y="43"/>
                  </a:lnTo>
                  <a:lnTo>
                    <a:pt x="280" y="48"/>
                  </a:lnTo>
                  <a:lnTo>
                    <a:pt x="281" y="53"/>
                  </a:lnTo>
                  <a:lnTo>
                    <a:pt x="281" y="53"/>
                  </a:lnTo>
                  <a:lnTo>
                    <a:pt x="280" y="58"/>
                  </a:lnTo>
                  <a:lnTo>
                    <a:pt x="277" y="64"/>
                  </a:lnTo>
                  <a:lnTo>
                    <a:pt x="274" y="69"/>
                  </a:lnTo>
                  <a:lnTo>
                    <a:pt x="270" y="75"/>
                  </a:lnTo>
                  <a:lnTo>
                    <a:pt x="264" y="79"/>
                  </a:lnTo>
                  <a:lnTo>
                    <a:pt x="256" y="83"/>
                  </a:lnTo>
                  <a:lnTo>
                    <a:pt x="248" y="88"/>
                  </a:lnTo>
                  <a:lnTo>
                    <a:pt x="239" y="91"/>
                  </a:lnTo>
                  <a:lnTo>
                    <a:pt x="219" y="97"/>
                  </a:lnTo>
                  <a:lnTo>
                    <a:pt x="194" y="103"/>
                  </a:lnTo>
                  <a:lnTo>
                    <a:pt x="169" y="105"/>
                  </a:lnTo>
                  <a:lnTo>
                    <a:pt x="141" y="106"/>
                  </a:lnTo>
                  <a:lnTo>
                    <a:pt x="141" y="106"/>
                  </a:lnTo>
                  <a:lnTo>
                    <a:pt x="111" y="105"/>
                  </a:lnTo>
                  <a:lnTo>
                    <a:pt x="86" y="103"/>
                  </a:lnTo>
                  <a:lnTo>
                    <a:pt x="62" y="97"/>
                  </a:lnTo>
                  <a:lnTo>
                    <a:pt x="41" y="91"/>
                  </a:lnTo>
                  <a:lnTo>
                    <a:pt x="32" y="88"/>
                  </a:lnTo>
                  <a:lnTo>
                    <a:pt x="24" y="83"/>
                  </a:lnTo>
                  <a:lnTo>
                    <a:pt x="17" y="79"/>
                  </a:lnTo>
                  <a:lnTo>
                    <a:pt x="10" y="75"/>
                  </a:lnTo>
                  <a:lnTo>
                    <a:pt x="6" y="69"/>
                  </a:lnTo>
                  <a:lnTo>
                    <a:pt x="3" y="64"/>
                  </a:lnTo>
                  <a:lnTo>
                    <a:pt x="0" y="58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48"/>
                  </a:lnTo>
                  <a:lnTo>
                    <a:pt x="3" y="43"/>
                  </a:lnTo>
                  <a:lnTo>
                    <a:pt x="6" y="38"/>
                  </a:lnTo>
                  <a:lnTo>
                    <a:pt x="10" y="33"/>
                  </a:lnTo>
                  <a:lnTo>
                    <a:pt x="17" y="28"/>
                  </a:lnTo>
                  <a:lnTo>
                    <a:pt x="24" y="24"/>
                  </a:lnTo>
                  <a:lnTo>
                    <a:pt x="32" y="20"/>
                  </a:lnTo>
                  <a:lnTo>
                    <a:pt x="41" y="16"/>
                  </a:lnTo>
                  <a:lnTo>
                    <a:pt x="62" y="10"/>
                  </a:lnTo>
                  <a:lnTo>
                    <a:pt x="86" y="4"/>
                  </a:lnTo>
                  <a:lnTo>
                    <a:pt x="111" y="1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rgbClr val="ABD7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5" name="Freeform 1186"/>
            <p:cNvSpPr>
              <a:spLocks/>
            </p:cNvSpPr>
            <p:nvPr/>
          </p:nvSpPr>
          <p:spPr bwMode="auto">
            <a:xfrm flipH="1">
              <a:off x="8746038" y="4300906"/>
              <a:ext cx="287141" cy="93602"/>
            </a:xfrm>
            <a:custGeom>
              <a:avLst/>
              <a:gdLst>
                <a:gd name="T0" fmla="*/ 141 w 281"/>
                <a:gd name="T1" fmla="*/ 0 h 106"/>
                <a:gd name="T2" fmla="*/ 141 w 281"/>
                <a:gd name="T3" fmla="*/ 0 h 106"/>
                <a:gd name="T4" fmla="*/ 169 w 281"/>
                <a:gd name="T5" fmla="*/ 1 h 106"/>
                <a:gd name="T6" fmla="*/ 194 w 281"/>
                <a:gd name="T7" fmla="*/ 4 h 106"/>
                <a:gd name="T8" fmla="*/ 219 w 281"/>
                <a:gd name="T9" fmla="*/ 10 h 106"/>
                <a:gd name="T10" fmla="*/ 239 w 281"/>
                <a:gd name="T11" fmla="*/ 16 h 106"/>
                <a:gd name="T12" fmla="*/ 248 w 281"/>
                <a:gd name="T13" fmla="*/ 20 h 106"/>
                <a:gd name="T14" fmla="*/ 256 w 281"/>
                <a:gd name="T15" fmla="*/ 24 h 106"/>
                <a:gd name="T16" fmla="*/ 264 w 281"/>
                <a:gd name="T17" fmla="*/ 28 h 106"/>
                <a:gd name="T18" fmla="*/ 270 w 281"/>
                <a:gd name="T19" fmla="*/ 33 h 106"/>
                <a:gd name="T20" fmla="*/ 274 w 281"/>
                <a:gd name="T21" fmla="*/ 38 h 106"/>
                <a:gd name="T22" fmla="*/ 277 w 281"/>
                <a:gd name="T23" fmla="*/ 43 h 106"/>
                <a:gd name="T24" fmla="*/ 280 w 281"/>
                <a:gd name="T25" fmla="*/ 48 h 106"/>
                <a:gd name="T26" fmla="*/ 281 w 281"/>
                <a:gd name="T27" fmla="*/ 53 h 106"/>
                <a:gd name="T28" fmla="*/ 281 w 281"/>
                <a:gd name="T29" fmla="*/ 53 h 106"/>
                <a:gd name="T30" fmla="*/ 280 w 281"/>
                <a:gd name="T31" fmla="*/ 58 h 106"/>
                <a:gd name="T32" fmla="*/ 277 w 281"/>
                <a:gd name="T33" fmla="*/ 64 h 106"/>
                <a:gd name="T34" fmla="*/ 274 w 281"/>
                <a:gd name="T35" fmla="*/ 69 h 106"/>
                <a:gd name="T36" fmla="*/ 270 w 281"/>
                <a:gd name="T37" fmla="*/ 75 h 106"/>
                <a:gd name="T38" fmla="*/ 264 w 281"/>
                <a:gd name="T39" fmla="*/ 79 h 106"/>
                <a:gd name="T40" fmla="*/ 256 w 281"/>
                <a:gd name="T41" fmla="*/ 83 h 106"/>
                <a:gd name="T42" fmla="*/ 248 w 281"/>
                <a:gd name="T43" fmla="*/ 88 h 106"/>
                <a:gd name="T44" fmla="*/ 239 w 281"/>
                <a:gd name="T45" fmla="*/ 91 h 106"/>
                <a:gd name="T46" fmla="*/ 219 w 281"/>
                <a:gd name="T47" fmla="*/ 97 h 106"/>
                <a:gd name="T48" fmla="*/ 194 w 281"/>
                <a:gd name="T49" fmla="*/ 103 h 106"/>
                <a:gd name="T50" fmla="*/ 169 w 281"/>
                <a:gd name="T51" fmla="*/ 105 h 106"/>
                <a:gd name="T52" fmla="*/ 141 w 281"/>
                <a:gd name="T53" fmla="*/ 106 h 106"/>
                <a:gd name="T54" fmla="*/ 141 w 281"/>
                <a:gd name="T55" fmla="*/ 106 h 106"/>
                <a:gd name="T56" fmla="*/ 111 w 281"/>
                <a:gd name="T57" fmla="*/ 105 h 106"/>
                <a:gd name="T58" fmla="*/ 86 w 281"/>
                <a:gd name="T59" fmla="*/ 103 h 106"/>
                <a:gd name="T60" fmla="*/ 62 w 281"/>
                <a:gd name="T61" fmla="*/ 97 h 106"/>
                <a:gd name="T62" fmla="*/ 41 w 281"/>
                <a:gd name="T63" fmla="*/ 91 h 106"/>
                <a:gd name="T64" fmla="*/ 32 w 281"/>
                <a:gd name="T65" fmla="*/ 88 h 106"/>
                <a:gd name="T66" fmla="*/ 24 w 281"/>
                <a:gd name="T67" fmla="*/ 83 h 106"/>
                <a:gd name="T68" fmla="*/ 17 w 281"/>
                <a:gd name="T69" fmla="*/ 79 h 106"/>
                <a:gd name="T70" fmla="*/ 10 w 281"/>
                <a:gd name="T71" fmla="*/ 75 h 106"/>
                <a:gd name="T72" fmla="*/ 6 w 281"/>
                <a:gd name="T73" fmla="*/ 69 h 106"/>
                <a:gd name="T74" fmla="*/ 3 w 281"/>
                <a:gd name="T75" fmla="*/ 64 h 106"/>
                <a:gd name="T76" fmla="*/ 0 w 281"/>
                <a:gd name="T77" fmla="*/ 58 h 106"/>
                <a:gd name="T78" fmla="*/ 0 w 281"/>
                <a:gd name="T79" fmla="*/ 53 h 106"/>
                <a:gd name="T80" fmla="*/ 0 w 281"/>
                <a:gd name="T81" fmla="*/ 53 h 106"/>
                <a:gd name="T82" fmla="*/ 0 w 281"/>
                <a:gd name="T83" fmla="*/ 48 h 106"/>
                <a:gd name="T84" fmla="*/ 3 w 281"/>
                <a:gd name="T85" fmla="*/ 43 h 106"/>
                <a:gd name="T86" fmla="*/ 6 w 281"/>
                <a:gd name="T87" fmla="*/ 38 h 106"/>
                <a:gd name="T88" fmla="*/ 10 w 281"/>
                <a:gd name="T89" fmla="*/ 33 h 106"/>
                <a:gd name="T90" fmla="*/ 17 w 281"/>
                <a:gd name="T91" fmla="*/ 28 h 106"/>
                <a:gd name="T92" fmla="*/ 24 w 281"/>
                <a:gd name="T93" fmla="*/ 24 h 106"/>
                <a:gd name="T94" fmla="*/ 32 w 281"/>
                <a:gd name="T95" fmla="*/ 20 h 106"/>
                <a:gd name="T96" fmla="*/ 41 w 281"/>
                <a:gd name="T97" fmla="*/ 16 h 106"/>
                <a:gd name="T98" fmla="*/ 62 w 281"/>
                <a:gd name="T99" fmla="*/ 10 h 106"/>
                <a:gd name="T100" fmla="*/ 86 w 281"/>
                <a:gd name="T101" fmla="*/ 4 h 106"/>
                <a:gd name="T102" fmla="*/ 111 w 281"/>
                <a:gd name="T103" fmla="*/ 1 h 106"/>
                <a:gd name="T104" fmla="*/ 141 w 281"/>
                <a:gd name="T105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81" h="106">
                  <a:moveTo>
                    <a:pt x="141" y="0"/>
                  </a:moveTo>
                  <a:lnTo>
                    <a:pt x="141" y="0"/>
                  </a:lnTo>
                  <a:lnTo>
                    <a:pt x="169" y="1"/>
                  </a:lnTo>
                  <a:lnTo>
                    <a:pt x="194" y="4"/>
                  </a:lnTo>
                  <a:lnTo>
                    <a:pt x="219" y="10"/>
                  </a:lnTo>
                  <a:lnTo>
                    <a:pt x="239" y="16"/>
                  </a:lnTo>
                  <a:lnTo>
                    <a:pt x="248" y="20"/>
                  </a:lnTo>
                  <a:lnTo>
                    <a:pt x="256" y="24"/>
                  </a:lnTo>
                  <a:lnTo>
                    <a:pt x="264" y="28"/>
                  </a:lnTo>
                  <a:lnTo>
                    <a:pt x="270" y="33"/>
                  </a:lnTo>
                  <a:lnTo>
                    <a:pt x="274" y="38"/>
                  </a:lnTo>
                  <a:lnTo>
                    <a:pt x="277" y="43"/>
                  </a:lnTo>
                  <a:lnTo>
                    <a:pt x="280" y="48"/>
                  </a:lnTo>
                  <a:lnTo>
                    <a:pt x="281" y="53"/>
                  </a:lnTo>
                  <a:lnTo>
                    <a:pt x="281" y="53"/>
                  </a:lnTo>
                  <a:lnTo>
                    <a:pt x="280" y="58"/>
                  </a:lnTo>
                  <a:lnTo>
                    <a:pt x="277" y="64"/>
                  </a:lnTo>
                  <a:lnTo>
                    <a:pt x="274" y="69"/>
                  </a:lnTo>
                  <a:lnTo>
                    <a:pt x="270" y="75"/>
                  </a:lnTo>
                  <a:lnTo>
                    <a:pt x="264" y="79"/>
                  </a:lnTo>
                  <a:lnTo>
                    <a:pt x="256" y="83"/>
                  </a:lnTo>
                  <a:lnTo>
                    <a:pt x="248" y="88"/>
                  </a:lnTo>
                  <a:lnTo>
                    <a:pt x="239" y="91"/>
                  </a:lnTo>
                  <a:lnTo>
                    <a:pt x="219" y="97"/>
                  </a:lnTo>
                  <a:lnTo>
                    <a:pt x="194" y="103"/>
                  </a:lnTo>
                  <a:lnTo>
                    <a:pt x="169" y="105"/>
                  </a:lnTo>
                  <a:lnTo>
                    <a:pt x="141" y="106"/>
                  </a:lnTo>
                  <a:lnTo>
                    <a:pt x="141" y="106"/>
                  </a:lnTo>
                  <a:lnTo>
                    <a:pt x="111" y="105"/>
                  </a:lnTo>
                  <a:lnTo>
                    <a:pt x="86" y="103"/>
                  </a:lnTo>
                  <a:lnTo>
                    <a:pt x="62" y="97"/>
                  </a:lnTo>
                  <a:lnTo>
                    <a:pt x="41" y="91"/>
                  </a:lnTo>
                  <a:lnTo>
                    <a:pt x="32" y="88"/>
                  </a:lnTo>
                  <a:lnTo>
                    <a:pt x="24" y="83"/>
                  </a:lnTo>
                  <a:lnTo>
                    <a:pt x="17" y="79"/>
                  </a:lnTo>
                  <a:lnTo>
                    <a:pt x="10" y="75"/>
                  </a:lnTo>
                  <a:lnTo>
                    <a:pt x="6" y="69"/>
                  </a:lnTo>
                  <a:lnTo>
                    <a:pt x="3" y="64"/>
                  </a:lnTo>
                  <a:lnTo>
                    <a:pt x="0" y="58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48"/>
                  </a:lnTo>
                  <a:lnTo>
                    <a:pt x="3" y="43"/>
                  </a:lnTo>
                  <a:lnTo>
                    <a:pt x="6" y="38"/>
                  </a:lnTo>
                  <a:lnTo>
                    <a:pt x="10" y="33"/>
                  </a:lnTo>
                  <a:lnTo>
                    <a:pt x="17" y="28"/>
                  </a:lnTo>
                  <a:lnTo>
                    <a:pt x="24" y="24"/>
                  </a:lnTo>
                  <a:lnTo>
                    <a:pt x="32" y="20"/>
                  </a:lnTo>
                  <a:lnTo>
                    <a:pt x="41" y="16"/>
                  </a:lnTo>
                  <a:lnTo>
                    <a:pt x="62" y="10"/>
                  </a:lnTo>
                  <a:lnTo>
                    <a:pt x="86" y="4"/>
                  </a:lnTo>
                  <a:lnTo>
                    <a:pt x="111" y="1"/>
                  </a:lnTo>
                  <a:lnTo>
                    <a:pt x="14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6" name="Freeform 1187"/>
            <p:cNvSpPr>
              <a:spLocks/>
            </p:cNvSpPr>
            <p:nvPr/>
          </p:nvSpPr>
          <p:spPr bwMode="auto">
            <a:xfrm flipH="1">
              <a:off x="8714827" y="4063780"/>
              <a:ext cx="299626" cy="318248"/>
            </a:xfrm>
            <a:custGeom>
              <a:avLst/>
              <a:gdLst>
                <a:gd name="T0" fmla="*/ 0 w 284"/>
                <a:gd name="T1" fmla="*/ 66 h 358"/>
                <a:gd name="T2" fmla="*/ 2 w 284"/>
                <a:gd name="T3" fmla="*/ 53 h 358"/>
                <a:gd name="T4" fmla="*/ 11 w 284"/>
                <a:gd name="T5" fmla="*/ 40 h 358"/>
                <a:gd name="T6" fmla="*/ 23 w 284"/>
                <a:gd name="T7" fmla="*/ 30 h 358"/>
                <a:gd name="T8" fmla="*/ 41 w 284"/>
                <a:gd name="T9" fmla="*/ 20 h 358"/>
                <a:gd name="T10" fmla="*/ 62 w 284"/>
                <a:gd name="T11" fmla="*/ 12 h 358"/>
                <a:gd name="T12" fmla="*/ 86 w 284"/>
                <a:gd name="T13" fmla="*/ 6 h 358"/>
                <a:gd name="T14" fmla="*/ 113 w 284"/>
                <a:gd name="T15" fmla="*/ 2 h 358"/>
                <a:gd name="T16" fmla="*/ 141 w 284"/>
                <a:gd name="T17" fmla="*/ 0 h 358"/>
                <a:gd name="T18" fmla="*/ 156 w 284"/>
                <a:gd name="T19" fmla="*/ 0 h 358"/>
                <a:gd name="T20" fmla="*/ 184 w 284"/>
                <a:gd name="T21" fmla="*/ 4 h 358"/>
                <a:gd name="T22" fmla="*/ 209 w 284"/>
                <a:gd name="T23" fmla="*/ 9 h 358"/>
                <a:gd name="T24" fmla="*/ 232 w 284"/>
                <a:gd name="T25" fmla="*/ 16 h 358"/>
                <a:gd name="T26" fmla="*/ 251 w 284"/>
                <a:gd name="T27" fmla="*/ 24 h 358"/>
                <a:gd name="T28" fmla="*/ 266 w 284"/>
                <a:gd name="T29" fmla="*/ 35 h 358"/>
                <a:gd name="T30" fmla="*/ 277 w 284"/>
                <a:gd name="T31" fmla="*/ 47 h 358"/>
                <a:gd name="T32" fmla="*/ 283 w 284"/>
                <a:gd name="T33" fmla="*/ 60 h 358"/>
                <a:gd name="T34" fmla="*/ 284 w 284"/>
                <a:gd name="T35" fmla="*/ 66 h 358"/>
                <a:gd name="T36" fmla="*/ 255 w 284"/>
                <a:gd name="T37" fmla="*/ 305 h 358"/>
                <a:gd name="T38" fmla="*/ 255 w 284"/>
                <a:gd name="T39" fmla="*/ 310 h 358"/>
                <a:gd name="T40" fmla="*/ 250 w 284"/>
                <a:gd name="T41" fmla="*/ 321 h 358"/>
                <a:gd name="T42" fmla="*/ 241 w 284"/>
                <a:gd name="T43" fmla="*/ 330 h 358"/>
                <a:gd name="T44" fmla="*/ 229 w 284"/>
                <a:gd name="T45" fmla="*/ 338 h 358"/>
                <a:gd name="T46" fmla="*/ 205 w 284"/>
                <a:gd name="T47" fmla="*/ 348 h 358"/>
                <a:gd name="T48" fmla="*/ 164 w 284"/>
                <a:gd name="T49" fmla="*/ 357 h 358"/>
                <a:gd name="T50" fmla="*/ 141 w 284"/>
                <a:gd name="T51" fmla="*/ 358 h 358"/>
                <a:gd name="T52" fmla="*/ 97 w 284"/>
                <a:gd name="T53" fmla="*/ 354 h 358"/>
                <a:gd name="T54" fmla="*/ 60 w 284"/>
                <a:gd name="T55" fmla="*/ 343 h 358"/>
                <a:gd name="T56" fmla="*/ 47 w 284"/>
                <a:gd name="T57" fmla="*/ 334 h 358"/>
                <a:gd name="T58" fmla="*/ 37 w 284"/>
                <a:gd name="T59" fmla="*/ 326 h 358"/>
                <a:gd name="T60" fmla="*/ 30 w 284"/>
                <a:gd name="T61" fmla="*/ 316 h 358"/>
                <a:gd name="T62" fmla="*/ 28 w 284"/>
                <a:gd name="T63" fmla="*/ 305 h 358"/>
                <a:gd name="T64" fmla="*/ 0 w 284"/>
                <a:gd name="T65" fmla="*/ 73 h 358"/>
                <a:gd name="T66" fmla="*/ 0 w 284"/>
                <a:gd name="T67" fmla="*/ 66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84" h="358">
                  <a:moveTo>
                    <a:pt x="0" y="66"/>
                  </a:moveTo>
                  <a:lnTo>
                    <a:pt x="0" y="66"/>
                  </a:lnTo>
                  <a:lnTo>
                    <a:pt x="0" y="60"/>
                  </a:lnTo>
                  <a:lnTo>
                    <a:pt x="2" y="53"/>
                  </a:lnTo>
                  <a:lnTo>
                    <a:pt x="5" y="47"/>
                  </a:lnTo>
                  <a:lnTo>
                    <a:pt x="11" y="40"/>
                  </a:lnTo>
                  <a:lnTo>
                    <a:pt x="17" y="35"/>
                  </a:lnTo>
                  <a:lnTo>
                    <a:pt x="23" y="30"/>
                  </a:lnTo>
                  <a:lnTo>
                    <a:pt x="31" y="24"/>
                  </a:lnTo>
                  <a:lnTo>
                    <a:pt x="41" y="20"/>
                  </a:lnTo>
                  <a:lnTo>
                    <a:pt x="51" y="16"/>
                  </a:lnTo>
                  <a:lnTo>
                    <a:pt x="62" y="12"/>
                  </a:lnTo>
                  <a:lnTo>
                    <a:pt x="74" y="9"/>
                  </a:lnTo>
                  <a:lnTo>
                    <a:pt x="86" y="6"/>
                  </a:lnTo>
                  <a:lnTo>
                    <a:pt x="99" y="4"/>
                  </a:lnTo>
                  <a:lnTo>
                    <a:pt x="113" y="2"/>
                  </a:lnTo>
                  <a:lnTo>
                    <a:pt x="127" y="0"/>
                  </a:lnTo>
                  <a:lnTo>
                    <a:pt x="141" y="0"/>
                  </a:lnTo>
                  <a:lnTo>
                    <a:pt x="141" y="0"/>
                  </a:lnTo>
                  <a:lnTo>
                    <a:pt x="156" y="0"/>
                  </a:lnTo>
                  <a:lnTo>
                    <a:pt x="170" y="2"/>
                  </a:lnTo>
                  <a:lnTo>
                    <a:pt x="184" y="4"/>
                  </a:lnTo>
                  <a:lnTo>
                    <a:pt x="196" y="6"/>
                  </a:lnTo>
                  <a:lnTo>
                    <a:pt x="209" y="9"/>
                  </a:lnTo>
                  <a:lnTo>
                    <a:pt x="221" y="12"/>
                  </a:lnTo>
                  <a:lnTo>
                    <a:pt x="232" y="16"/>
                  </a:lnTo>
                  <a:lnTo>
                    <a:pt x="242" y="20"/>
                  </a:lnTo>
                  <a:lnTo>
                    <a:pt x="251" y="24"/>
                  </a:lnTo>
                  <a:lnTo>
                    <a:pt x="259" y="30"/>
                  </a:lnTo>
                  <a:lnTo>
                    <a:pt x="266" y="35"/>
                  </a:lnTo>
                  <a:lnTo>
                    <a:pt x="272" y="40"/>
                  </a:lnTo>
                  <a:lnTo>
                    <a:pt x="277" y="47"/>
                  </a:lnTo>
                  <a:lnTo>
                    <a:pt x="280" y="53"/>
                  </a:lnTo>
                  <a:lnTo>
                    <a:pt x="283" y="60"/>
                  </a:lnTo>
                  <a:lnTo>
                    <a:pt x="284" y="66"/>
                  </a:lnTo>
                  <a:lnTo>
                    <a:pt x="284" y="66"/>
                  </a:lnTo>
                  <a:lnTo>
                    <a:pt x="283" y="73"/>
                  </a:lnTo>
                  <a:lnTo>
                    <a:pt x="255" y="305"/>
                  </a:lnTo>
                  <a:lnTo>
                    <a:pt x="255" y="305"/>
                  </a:lnTo>
                  <a:lnTo>
                    <a:pt x="255" y="310"/>
                  </a:lnTo>
                  <a:lnTo>
                    <a:pt x="252" y="316"/>
                  </a:lnTo>
                  <a:lnTo>
                    <a:pt x="250" y="321"/>
                  </a:lnTo>
                  <a:lnTo>
                    <a:pt x="246" y="326"/>
                  </a:lnTo>
                  <a:lnTo>
                    <a:pt x="241" y="330"/>
                  </a:lnTo>
                  <a:lnTo>
                    <a:pt x="235" y="334"/>
                  </a:lnTo>
                  <a:lnTo>
                    <a:pt x="229" y="338"/>
                  </a:lnTo>
                  <a:lnTo>
                    <a:pt x="222" y="343"/>
                  </a:lnTo>
                  <a:lnTo>
                    <a:pt x="205" y="348"/>
                  </a:lnTo>
                  <a:lnTo>
                    <a:pt x="185" y="354"/>
                  </a:lnTo>
                  <a:lnTo>
                    <a:pt x="164" y="357"/>
                  </a:lnTo>
                  <a:lnTo>
                    <a:pt x="141" y="358"/>
                  </a:lnTo>
                  <a:lnTo>
                    <a:pt x="141" y="358"/>
                  </a:lnTo>
                  <a:lnTo>
                    <a:pt x="119" y="357"/>
                  </a:lnTo>
                  <a:lnTo>
                    <a:pt x="97" y="354"/>
                  </a:lnTo>
                  <a:lnTo>
                    <a:pt x="77" y="348"/>
                  </a:lnTo>
                  <a:lnTo>
                    <a:pt x="60" y="343"/>
                  </a:lnTo>
                  <a:lnTo>
                    <a:pt x="54" y="338"/>
                  </a:lnTo>
                  <a:lnTo>
                    <a:pt x="47" y="334"/>
                  </a:lnTo>
                  <a:lnTo>
                    <a:pt x="41" y="330"/>
                  </a:lnTo>
                  <a:lnTo>
                    <a:pt x="37" y="326"/>
                  </a:lnTo>
                  <a:lnTo>
                    <a:pt x="32" y="321"/>
                  </a:lnTo>
                  <a:lnTo>
                    <a:pt x="30" y="316"/>
                  </a:lnTo>
                  <a:lnTo>
                    <a:pt x="28" y="310"/>
                  </a:lnTo>
                  <a:lnTo>
                    <a:pt x="28" y="305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66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FFCA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7" name="Freeform 1188"/>
            <p:cNvSpPr>
              <a:spLocks/>
            </p:cNvSpPr>
            <p:nvPr/>
          </p:nvSpPr>
          <p:spPr bwMode="auto">
            <a:xfrm flipH="1">
              <a:off x="8739796" y="4070020"/>
              <a:ext cx="249688" cy="106083"/>
            </a:xfrm>
            <a:custGeom>
              <a:avLst/>
              <a:gdLst>
                <a:gd name="T0" fmla="*/ 0 w 243"/>
                <a:gd name="T1" fmla="*/ 56 h 113"/>
                <a:gd name="T2" fmla="*/ 0 w 243"/>
                <a:gd name="T3" fmla="*/ 56 h 113"/>
                <a:gd name="T4" fmla="*/ 0 w 243"/>
                <a:gd name="T5" fmla="*/ 62 h 113"/>
                <a:gd name="T6" fmla="*/ 2 w 243"/>
                <a:gd name="T7" fmla="*/ 67 h 113"/>
                <a:gd name="T8" fmla="*/ 5 w 243"/>
                <a:gd name="T9" fmla="*/ 73 h 113"/>
                <a:gd name="T10" fmla="*/ 9 w 243"/>
                <a:gd name="T11" fmla="*/ 78 h 113"/>
                <a:gd name="T12" fmla="*/ 15 w 243"/>
                <a:gd name="T13" fmla="*/ 83 h 113"/>
                <a:gd name="T14" fmla="*/ 20 w 243"/>
                <a:gd name="T15" fmla="*/ 88 h 113"/>
                <a:gd name="T16" fmla="*/ 27 w 243"/>
                <a:gd name="T17" fmla="*/ 92 h 113"/>
                <a:gd name="T18" fmla="*/ 35 w 243"/>
                <a:gd name="T19" fmla="*/ 96 h 113"/>
                <a:gd name="T20" fmla="*/ 53 w 243"/>
                <a:gd name="T21" fmla="*/ 103 h 113"/>
                <a:gd name="T22" fmla="*/ 74 w 243"/>
                <a:gd name="T23" fmla="*/ 108 h 113"/>
                <a:gd name="T24" fmla="*/ 97 w 243"/>
                <a:gd name="T25" fmla="*/ 111 h 113"/>
                <a:gd name="T26" fmla="*/ 121 w 243"/>
                <a:gd name="T27" fmla="*/ 113 h 113"/>
                <a:gd name="T28" fmla="*/ 121 w 243"/>
                <a:gd name="T29" fmla="*/ 113 h 113"/>
                <a:gd name="T30" fmla="*/ 146 w 243"/>
                <a:gd name="T31" fmla="*/ 111 h 113"/>
                <a:gd name="T32" fmla="*/ 168 w 243"/>
                <a:gd name="T33" fmla="*/ 108 h 113"/>
                <a:gd name="T34" fmla="*/ 190 w 243"/>
                <a:gd name="T35" fmla="*/ 103 h 113"/>
                <a:gd name="T36" fmla="*/ 208 w 243"/>
                <a:gd name="T37" fmla="*/ 96 h 113"/>
                <a:gd name="T38" fmla="*/ 215 w 243"/>
                <a:gd name="T39" fmla="*/ 92 h 113"/>
                <a:gd name="T40" fmla="*/ 222 w 243"/>
                <a:gd name="T41" fmla="*/ 88 h 113"/>
                <a:gd name="T42" fmla="*/ 228 w 243"/>
                <a:gd name="T43" fmla="*/ 83 h 113"/>
                <a:gd name="T44" fmla="*/ 233 w 243"/>
                <a:gd name="T45" fmla="*/ 78 h 113"/>
                <a:gd name="T46" fmla="*/ 238 w 243"/>
                <a:gd name="T47" fmla="*/ 73 h 113"/>
                <a:gd name="T48" fmla="*/ 240 w 243"/>
                <a:gd name="T49" fmla="*/ 67 h 113"/>
                <a:gd name="T50" fmla="*/ 242 w 243"/>
                <a:gd name="T51" fmla="*/ 62 h 113"/>
                <a:gd name="T52" fmla="*/ 243 w 243"/>
                <a:gd name="T53" fmla="*/ 56 h 113"/>
                <a:gd name="T54" fmla="*/ 243 w 243"/>
                <a:gd name="T55" fmla="*/ 56 h 113"/>
                <a:gd name="T56" fmla="*/ 242 w 243"/>
                <a:gd name="T57" fmla="*/ 51 h 113"/>
                <a:gd name="T58" fmla="*/ 240 w 243"/>
                <a:gd name="T59" fmla="*/ 44 h 113"/>
                <a:gd name="T60" fmla="*/ 238 w 243"/>
                <a:gd name="T61" fmla="*/ 39 h 113"/>
                <a:gd name="T62" fmla="*/ 233 w 243"/>
                <a:gd name="T63" fmla="*/ 35 h 113"/>
                <a:gd name="T64" fmla="*/ 228 w 243"/>
                <a:gd name="T65" fmla="*/ 29 h 113"/>
                <a:gd name="T66" fmla="*/ 222 w 243"/>
                <a:gd name="T67" fmla="*/ 25 h 113"/>
                <a:gd name="T68" fmla="*/ 215 w 243"/>
                <a:gd name="T69" fmla="*/ 21 h 113"/>
                <a:gd name="T70" fmla="*/ 208 w 243"/>
                <a:gd name="T71" fmla="*/ 16 h 113"/>
                <a:gd name="T72" fmla="*/ 190 w 243"/>
                <a:gd name="T73" fmla="*/ 10 h 113"/>
                <a:gd name="T74" fmla="*/ 168 w 243"/>
                <a:gd name="T75" fmla="*/ 5 h 113"/>
                <a:gd name="T76" fmla="*/ 146 w 243"/>
                <a:gd name="T77" fmla="*/ 1 h 113"/>
                <a:gd name="T78" fmla="*/ 121 w 243"/>
                <a:gd name="T79" fmla="*/ 0 h 113"/>
                <a:gd name="T80" fmla="*/ 121 w 243"/>
                <a:gd name="T81" fmla="*/ 0 h 113"/>
                <a:gd name="T82" fmla="*/ 97 w 243"/>
                <a:gd name="T83" fmla="*/ 1 h 113"/>
                <a:gd name="T84" fmla="*/ 74 w 243"/>
                <a:gd name="T85" fmla="*/ 5 h 113"/>
                <a:gd name="T86" fmla="*/ 53 w 243"/>
                <a:gd name="T87" fmla="*/ 10 h 113"/>
                <a:gd name="T88" fmla="*/ 35 w 243"/>
                <a:gd name="T89" fmla="*/ 16 h 113"/>
                <a:gd name="T90" fmla="*/ 27 w 243"/>
                <a:gd name="T91" fmla="*/ 21 h 113"/>
                <a:gd name="T92" fmla="*/ 20 w 243"/>
                <a:gd name="T93" fmla="*/ 25 h 113"/>
                <a:gd name="T94" fmla="*/ 15 w 243"/>
                <a:gd name="T95" fmla="*/ 29 h 113"/>
                <a:gd name="T96" fmla="*/ 9 w 243"/>
                <a:gd name="T97" fmla="*/ 35 h 113"/>
                <a:gd name="T98" fmla="*/ 5 w 243"/>
                <a:gd name="T99" fmla="*/ 39 h 113"/>
                <a:gd name="T100" fmla="*/ 2 w 243"/>
                <a:gd name="T101" fmla="*/ 44 h 113"/>
                <a:gd name="T102" fmla="*/ 0 w 243"/>
                <a:gd name="T103" fmla="*/ 51 h 113"/>
                <a:gd name="T104" fmla="*/ 0 w 243"/>
                <a:gd name="T105" fmla="*/ 56 h 113"/>
                <a:gd name="T106" fmla="*/ 0 w 243"/>
                <a:gd name="T107" fmla="*/ 56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43" h="113">
                  <a:moveTo>
                    <a:pt x="0" y="56"/>
                  </a:moveTo>
                  <a:lnTo>
                    <a:pt x="0" y="56"/>
                  </a:lnTo>
                  <a:lnTo>
                    <a:pt x="0" y="62"/>
                  </a:lnTo>
                  <a:lnTo>
                    <a:pt x="2" y="67"/>
                  </a:lnTo>
                  <a:lnTo>
                    <a:pt x="5" y="73"/>
                  </a:lnTo>
                  <a:lnTo>
                    <a:pt x="9" y="78"/>
                  </a:lnTo>
                  <a:lnTo>
                    <a:pt x="15" y="83"/>
                  </a:lnTo>
                  <a:lnTo>
                    <a:pt x="20" y="88"/>
                  </a:lnTo>
                  <a:lnTo>
                    <a:pt x="27" y="92"/>
                  </a:lnTo>
                  <a:lnTo>
                    <a:pt x="35" y="96"/>
                  </a:lnTo>
                  <a:lnTo>
                    <a:pt x="53" y="103"/>
                  </a:lnTo>
                  <a:lnTo>
                    <a:pt x="74" y="108"/>
                  </a:lnTo>
                  <a:lnTo>
                    <a:pt x="97" y="111"/>
                  </a:lnTo>
                  <a:lnTo>
                    <a:pt x="121" y="113"/>
                  </a:lnTo>
                  <a:lnTo>
                    <a:pt x="121" y="113"/>
                  </a:lnTo>
                  <a:lnTo>
                    <a:pt x="146" y="111"/>
                  </a:lnTo>
                  <a:lnTo>
                    <a:pt x="168" y="108"/>
                  </a:lnTo>
                  <a:lnTo>
                    <a:pt x="190" y="103"/>
                  </a:lnTo>
                  <a:lnTo>
                    <a:pt x="208" y="96"/>
                  </a:lnTo>
                  <a:lnTo>
                    <a:pt x="215" y="92"/>
                  </a:lnTo>
                  <a:lnTo>
                    <a:pt x="222" y="88"/>
                  </a:lnTo>
                  <a:lnTo>
                    <a:pt x="228" y="83"/>
                  </a:lnTo>
                  <a:lnTo>
                    <a:pt x="233" y="78"/>
                  </a:lnTo>
                  <a:lnTo>
                    <a:pt x="238" y="73"/>
                  </a:lnTo>
                  <a:lnTo>
                    <a:pt x="240" y="67"/>
                  </a:lnTo>
                  <a:lnTo>
                    <a:pt x="242" y="62"/>
                  </a:lnTo>
                  <a:lnTo>
                    <a:pt x="243" y="56"/>
                  </a:lnTo>
                  <a:lnTo>
                    <a:pt x="243" y="56"/>
                  </a:lnTo>
                  <a:lnTo>
                    <a:pt x="242" y="51"/>
                  </a:lnTo>
                  <a:lnTo>
                    <a:pt x="240" y="44"/>
                  </a:lnTo>
                  <a:lnTo>
                    <a:pt x="238" y="39"/>
                  </a:lnTo>
                  <a:lnTo>
                    <a:pt x="233" y="35"/>
                  </a:lnTo>
                  <a:lnTo>
                    <a:pt x="228" y="29"/>
                  </a:lnTo>
                  <a:lnTo>
                    <a:pt x="222" y="25"/>
                  </a:lnTo>
                  <a:lnTo>
                    <a:pt x="215" y="21"/>
                  </a:lnTo>
                  <a:lnTo>
                    <a:pt x="208" y="16"/>
                  </a:lnTo>
                  <a:lnTo>
                    <a:pt x="190" y="10"/>
                  </a:lnTo>
                  <a:lnTo>
                    <a:pt x="168" y="5"/>
                  </a:lnTo>
                  <a:lnTo>
                    <a:pt x="146" y="1"/>
                  </a:lnTo>
                  <a:lnTo>
                    <a:pt x="121" y="0"/>
                  </a:lnTo>
                  <a:lnTo>
                    <a:pt x="121" y="0"/>
                  </a:lnTo>
                  <a:lnTo>
                    <a:pt x="97" y="1"/>
                  </a:lnTo>
                  <a:lnTo>
                    <a:pt x="74" y="5"/>
                  </a:lnTo>
                  <a:lnTo>
                    <a:pt x="53" y="10"/>
                  </a:lnTo>
                  <a:lnTo>
                    <a:pt x="35" y="16"/>
                  </a:lnTo>
                  <a:lnTo>
                    <a:pt x="27" y="21"/>
                  </a:lnTo>
                  <a:lnTo>
                    <a:pt x="20" y="25"/>
                  </a:lnTo>
                  <a:lnTo>
                    <a:pt x="15" y="29"/>
                  </a:lnTo>
                  <a:lnTo>
                    <a:pt x="9" y="35"/>
                  </a:lnTo>
                  <a:lnTo>
                    <a:pt x="5" y="39"/>
                  </a:lnTo>
                  <a:lnTo>
                    <a:pt x="2" y="44"/>
                  </a:lnTo>
                  <a:lnTo>
                    <a:pt x="0" y="51"/>
                  </a:lnTo>
                  <a:lnTo>
                    <a:pt x="0" y="56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C277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8" name="Freeform 303"/>
          <p:cNvSpPr/>
          <p:nvPr/>
        </p:nvSpPr>
        <p:spPr>
          <a:xfrm>
            <a:off x="8040268" y="6745802"/>
            <a:ext cx="342689" cy="321475"/>
          </a:xfrm>
          <a:custGeom>
            <a:avLst/>
            <a:gdLst/>
            <a:ahLst/>
            <a:cxnLst/>
            <a:rect l="l" t="t" r="r" b="b"/>
            <a:pathLst>
              <a:path w="468766" h="504825">
                <a:moveTo>
                  <a:pt x="117192" y="0"/>
                </a:moveTo>
                <a:lnTo>
                  <a:pt x="135221" y="0"/>
                </a:lnTo>
                <a:cubicBezTo>
                  <a:pt x="147617" y="0"/>
                  <a:pt x="158228" y="4413"/>
                  <a:pt x="167054" y="13240"/>
                </a:cubicBezTo>
                <a:cubicBezTo>
                  <a:pt x="175881" y="22067"/>
                  <a:pt x="180295" y="32678"/>
                  <a:pt x="180295" y="45074"/>
                </a:cubicBezTo>
                <a:lnTo>
                  <a:pt x="180295" y="72118"/>
                </a:lnTo>
                <a:lnTo>
                  <a:pt x="288471" y="72118"/>
                </a:lnTo>
                <a:lnTo>
                  <a:pt x="288471" y="45074"/>
                </a:lnTo>
                <a:cubicBezTo>
                  <a:pt x="288471" y="32678"/>
                  <a:pt x="292885" y="22067"/>
                  <a:pt x="301712" y="13240"/>
                </a:cubicBezTo>
                <a:cubicBezTo>
                  <a:pt x="310539" y="4413"/>
                  <a:pt x="321150" y="0"/>
                  <a:pt x="333545" y="0"/>
                </a:cubicBezTo>
                <a:lnTo>
                  <a:pt x="351574" y="0"/>
                </a:lnTo>
                <a:cubicBezTo>
                  <a:pt x="363970" y="0"/>
                  <a:pt x="374581" y="4413"/>
                  <a:pt x="383408" y="13240"/>
                </a:cubicBezTo>
                <a:cubicBezTo>
                  <a:pt x="392235" y="22067"/>
                  <a:pt x="396648" y="32678"/>
                  <a:pt x="396648" y="45074"/>
                </a:cubicBezTo>
                <a:lnTo>
                  <a:pt x="396648" y="72118"/>
                </a:lnTo>
                <a:lnTo>
                  <a:pt x="432707" y="72118"/>
                </a:lnTo>
                <a:cubicBezTo>
                  <a:pt x="442473" y="72118"/>
                  <a:pt x="450924" y="75686"/>
                  <a:pt x="458061" y="82823"/>
                </a:cubicBezTo>
                <a:cubicBezTo>
                  <a:pt x="465198" y="89960"/>
                  <a:pt x="468766" y="98411"/>
                  <a:pt x="468766" y="108177"/>
                </a:cubicBezTo>
                <a:lnTo>
                  <a:pt x="468766" y="468766"/>
                </a:lnTo>
                <a:cubicBezTo>
                  <a:pt x="468766" y="478532"/>
                  <a:pt x="465198" y="486983"/>
                  <a:pt x="458061" y="494120"/>
                </a:cubicBezTo>
                <a:cubicBezTo>
                  <a:pt x="450924" y="501257"/>
                  <a:pt x="442473" y="504825"/>
                  <a:pt x="432707" y="504825"/>
                </a:cubicBezTo>
                <a:lnTo>
                  <a:pt x="36059" y="504825"/>
                </a:lnTo>
                <a:cubicBezTo>
                  <a:pt x="26293" y="504825"/>
                  <a:pt x="17842" y="501257"/>
                  <a:pt x="10706" y="494120"/>
                </a:cubicBezTo>
                <a:cubicBezTo>
                  <a:pt x="3569" y="486983"/>
                  <a:pt x="0" y="478532"/>
                  <a:pt x="0" y="468766"/>
                </a:cubicBezTo>
                <a:lnTo>
                  <a:pt x="0" y="108177"/>
                </a:lnTo>
                <a:cubicBezTo>
                  <a:pt x="0" y="98411"/>
                  <a:pt x="3569" y="89960"/>
                  <a:pt x="10706" y="82823"/>
                </a:cubicBezTo>
                <a:cubicBezTo>
                  <a:pt x="17842" y="75686"/>
                  <a:pt x="26293" y="72118"/>
                  <a:pt x="36059" y="72118"/>
                </a:cubicBezTo>
                <a:lnTo>
                  <a:pt x="72119" y="72118"/>
                </a:lnTo>
                <a:lnTo>
                  <a:pt x="72119" y="45074"/>
                </a:lnTo>
                <a:cubicBezTo>
                  <a:pt x="72119" y="32678"/>
                  <a:pt x="76532" y="22067"/>
                  <a:pt x="85359" y="13240"/>
                </a:cubicBezTo>
                <a:cubicBezTo>
                  <a:pt x="94185" y="4413"/>
                  <a:pt x="104797" y="0"/>
                  <a:pt x="117192" y="0"/>
                </a:cubicBezTo>
                <a:close/>
                <a:moveTo>
                  <a:pt x="117192" y="36059"/>
                </a:moveTo>
                <a:cubicBezTo>
                  <a:pt x="114563" y="36059"/>
                  <a:pt x="112403" y="36904"/>
                  <a:pt x="110713" y="38594"/>
                </a:cubicBezTo>
                <a:cubicBezTo>
                  <a:pt x="109023" y="40285"/>
                  <a:pt x="108177" y="42444"/>
                  <a:pt x="108177" y="45074"/>
                </a:cubicBezTo>
                <a:lnTo>
                  <a:pt x="108177" y="126206"/>
                </a:lnTo>
                <a:cubicBezTo>
                  <a:pt x="108177" y="128836"/>
                  <a:pt x="109023" y="130995"/>
                  <a:pt x="110713" y="132686"/>
                </a:cubicBezTo>
                <a:cubicBezTo>
                  <a:pt x="112403" y="134376"/>
                  <a:pt x="114563" y="135221"/>
                  <a:pt x="117192" y="135221"/>
                </a:cubicBezTo>
                <a:lnTo>
                  <a:pt x="135221" y="135221"/>
                </a:lnTo>
                <a:cubicBezTo>
                  <a:pt x="137850" y="135221"/>
                  <a:pt x="140010" y="134376"/>
                  <a:pt x="141701" y="132686"/>
                </a:cubicBezTo>
                <a:cubicBezTo>
                  <a:pt x="143391" y="130995"/>
                  <a:pt x="144237" y="128836"/>
                  <a:pt x="144237" y="126206"/>
                </a:cubicBezTo>
                <a:lnTo>
                  <a:pt x="144237" y="45074"/>
                </a:lnTo>
                <a:cubicBezTo>
                  <a:pt x="144237" y="42444"/>
                  <a:pt x="143391" y="40285"/>
                  <a:pt x="141701" y="38594"/>
                </a:cubicBezTo>
                <a:cubicBezTo>
                  <a:pt x="140010" y="36904"/>
                  <a:pt x="137850" y="36059"/>
                  <a:pt x="135221" y="36059"/>
                </a:cubicBezTo>
                <a:lnTo>
                  <a:pt x="117192" y="36059"/>
                </a:lnTo>
                <a:close/>
                <a:moveTo>
                  <a:pt x="36059" y="180295"/>
                </a:moveTo>
                <a:lnTo>
                  <a:pt x="36059" y="468766"/>
                </a:lnTo>
                <a:lnTo>
                  <a:pt x="432707" y="468766"/>
                </a:lnTo>
                <a:lnTo>
                  <a:pt x="432707" y="180295"/>
                </a:lnTo>
                <a:lnTo>
                  <a:pt x="36059" y="180295"/>
                </a:lnTo>
                <a:close/>
                <a:moveTo>
                  <a:pt x="333545" y="36059"/>
                </a:moveTo>
                <a:cubicBezTo>
                  <a:pt x="330916" y="36059"/>
                  <a:pt x="328756" y="36904"/>
                  <a:pt x="327066" y="38594"/>
                </a:cubicBezTo>
                <a:cubicBezTo>
                  <a:pt x="325376" y="40285"/>
                  <a:pt x="324531" y="42444"/>
                  <a:pt x="324531" y="45074"/>
                </a:cubicBezTo>
                <a:lnTo>
                  <a:pt x="324531" y="126206"/>
                </a:lnTo>
                <a:cubicBezTo>
                  <a:pt x="324531" y="128836"/>
                  <a:pt x="325376" y="130995"/>
                  <a:pt x="327066" y="132686"/>
                </a:cubicBezTo>
                <a:cubicBezTo>
                  <a:pt x="328756" y="134376"/>
                  <a:pt x="330916" y="135221"/>
                  <a:pt x="333545" y="135221"/>
                </a:cubicBezTo>
                <a:lnTo>
                  <a:pt x="351574" y="135221"/>
                </a:lnTo>
                <a:cubicBezTo>
                  <a:pt x="354203" y="135221"/>
                  <a:pt x="356364" y="134376"/>
                  <a:pt x="358054" y="132686"/>
                </a:cubicBezTo>
                <a:cubicBezTo>
                  <a:pt x="359744" y="130995"/>
                  <a:pt x="360590" y="128836"/>
                  <a:pt x="360590" y="126206"/>
                </a:cubicBezTo>
                <a:lnTo>
                  <a:pt x="360590" y="45074"/>
                </a:lnTo>
                <a:cubicBezTo>
                  <a:pt x="360590" y="42444"/>
                  <a:pt x="359744" y="40285"/>
                  <a:pt x="358054" y="38594"/>
                </a:cubicBezTo>
                <a:cubicBezTo>
                  <a:pt x="356364" y="36904"/>
                  <a:pt x="354203" y="36059"/>
                  <a:pt x="351574" y="36059"/>
                </a:cubicBezTo>
                <a:lnTo>
                  <a:pt x="333545" y="36059"/>
                </a:ln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E02F63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8975526" y="1067114"/>
            <a:ext cx="4091185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dirty="0">
                <a:solidFill>
                  <a:srgbClr val="E02F63"/>
                </a:solidFill>
              </a:rPr>
              <a:t>02 y 03 Abril de 2019.              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8453047" y="6626151"/>
            <a:ext cx="416331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dirty="0">
                <a:solidFill>
                  <a:srgbClr val="E02F63"/>
                </a:solidFill>
              </a:rPr>
              <a:t>09 y 10 Abril de 2019.               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403915" y="1071199"/>
            <a:ext cx="401904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dirty="0">
                <a:solidFill>
                  <a:srgbClr val="E02F63"/>
                </a:solidFill>
              </a:rPr>
              <a:t>25 y 26 Abril de 2019.              </a:t>
            </a:r>
          </a:p>
        </p:txBody>
      </p:sp>
      <p:sp>
        <p:nvSpPr>
          <p:cNvPr id="399" name="Freeform 303"/>
          <p:cNvSpPr/>
          <p:nvPr/>
        </p:nvSpPr>
        <p:spPr>
          <a:xfrm>
            <a:off x="8559935" y="1097725"/>
            <a:ext cx="342689" cy="321475"/>
          </a:xfrm>
          <a:custGeom>
            <a:avLst/>
            <a:gdLst/>
            <a:ahLst/>
            <a:cxnLst/>
            <a:rect l="l" t="t" r="r" b="b"/>
            <a:pathLst>
              <a:path w="468766" h="504825">
                <a:moveTo>
                  <a:pt x="117192" y="0"/>
                </a:moveTo>
                <a:lnTo>
                  <a:pt x="135221" y="0"/>
                </a:lnTo>
                <a:cubicBezTo>
                  <a:pt x="147617" y="0"/>
                  <a:pt x="158228" y="4413"/>
                  <a:pt x="167054" y="13240"/>
                </a:cubicBezTo>
                <a:cubicBezTo>
                  <a:pt x="175881" y="22067"/>
                  <a:pt x="180295" y="32678"/>
                  <a:pt x="180295" y="45074"/>
                </a:cubicBezTo>
                <a:lnTo>
                  <a:pt x="180295" y="72118"/>
                </a:lnTo>
                <a:lnTo>
                  <a:pt x="288471" y="72118"/>
                </a:lnTo>
                <a:lnTo>
                  <a:pt x="288471" y="45074"/>
                </a:lnTo>
                <a:cubicBezTo>
                  <a:pt x="288471" y="32678"/>
                  <a:pt x="292885" y="22067"/>
                  <a:pt x="301712" y="13240"/>
                </a:cubicBezTo>
                <a:cubicBezTo>
                  <a:pt x="310539" y="4413"/>
                  <a:pt x="321150" y="0"/>
                  <a:pt x="333545" y="0"/>
                </a:cubicBezTo>
                <a:lnTo>
                  <a:pt x="351574" y="0"/>
                </a:lnTo>
                <a:cubicBezTo>
                  <a:pt x="363970" y="0"/>
                  <a:pt x="374581" y="4413"/>
                  <a:pt x="383408" y="13240"/>
                </a:cubicBezTo>
                <a:cubicBezTo>
                  <a:pt x="392235" y="22067"/>
                  <a:pt x="396648" y="32678"/>
                  <a:pt x="396648" y="45074"/>
                </a:cubicBezTo>
                <a:lnTo>
                  <a:pt x="396648" y="72118"/>
                </a:lnTo>
                <a:lnTo>
                  <a:pt x="432707" y="72118"/>
                </a:lnTo>
                <a:cubicBezTo>
                  <a:pt x="442473" y="72118"/>
                  <a:pt x="450924" y="75686"/>
                  <a:pt x="458061" y="82823"/>
                </a:cubicBezTo>
                <a:cubicBezTo>
                  <a:pt x="465198" y="89960"/>
                  <a:pt x="468766" y="98411"/>
                  <a:pt x="468766" y="108177"/>
                </a:cubicBezTo>
                <a:lnTo>
                  <a:pt x="468766" y="468766"/>
                </a:lnTo>
                <a:cubicBezTo>
                  <a:pt x="468766" y="478532"/>
                  <a:pt x="465198" y="486983"/>
                  <a:pt x="458061" y="494120"/>
                </a:cubicBezTo>
                <a:cubicBezTo>
                  <a:pt x="450924" y="501257"/>
                  <a:pt x="442473" y="504825"/>
                  <a:pt x="432707" y="504825"/>
                </a:cubicBezTo>
                <a:lnTo>
                  <a:pt x="36059" y="504825"/>
                </a:lnTo>
                <a:cubicBezTo>
                  <a:pt x="26293" y="504825"/>
                  <a:pt x="17842" y="501257"/>
                  <a:pt x="10706" y="494120"/>
                </a:cubicBezTo>
                <a:cubicBezTo>
                  <a:pt x="3569" y="486983"/>
                  <a:pt x="0" y="478532"/>
                  <a:pt x="0" y="468766"/>
                </a:cubicBezTo>
                <a:lnTo>
                  <a:pt x="0" y="108177"/>
                </a:lnTo>
                <a:cubicBezTo>
                  <a:pt x="0" y="98411"/>
                  <a:pt x="3569" y="89960"/>
                  <a:pt x="10706" y="82823"/>
                </a:cubicBezTo>
                <a:cubicBezTo>
                  <a:pt x="17842" y="75686"/>
                  <a:pt x="26293" y="72118"/>
                  <a:pt x="36059" y="72118"/>
                </a:cubicBezTo>
                <a:lnTo>
                  <a:pt x="72119" y="72118"/>
                </a:lnTo>
                <a:lnTo>
                  <a:pt x="72119" y="45074"/>
                </a:lnTo>
                <a:cubicBezTo>
                  <a:pt x="72119" y="32678"/>
                  <a:pt x="76532" y="22067"/>
                  <a:pt x="85359" y="13240"/>
                </a:cubicBezTo>
                <a:cubicBezTo>
                  <a:pt x="94185" y="4413"/>
                  <a:pt x="104797" y="0"/>
                  <a:pt x="117192" y="0"/>
                </a:cubicBezTo>
                <a:close/>
                <a:moveTo>
                  <a:pt x="117192" y="36059"/>
                </a:moveTo>
                <a:cubicBezTo>
                  <a:pt x="114563" y="36059"/>
                  <a:pt x="112403" y="36904"/>
                  <a:pt x="110713" y="38594"/>
                </a:cubicBezTo>
                <a:cubicBezTo>
                  <a:pt x="109023" y="40285"/>
                  <a:pt x="108177" y="42444"/>
                  <a:pt x="108177" y="45074"/>
                </a:cubicBezTo>
                <a:lnTo>
                  <a:pt x="108177" y="126206"/>
                </a:lnTo>
                <a:cubicBezTo>
                  <a:pt x="108177" y="128836"/>
                  <a:pt x="109023" y="130995"/>
                  <a:pt x="110713" y="132686"/>
                </a:cubicBezTo>
                <a:cubicBezTo>
                  <a:pt x="112403" y="134376"/>
                  <a:pt x="114563" y="135221"/>
                  <a:pt x="117192" y="135221"/>
                </a:cubicBezTo>
                <a:lnTo>
                  <a:pt x="135221" y="135221"/>
                </a:lnTo>
                <a:cubicBezTo>
                  <a:pt x="137850" y="135221"/>
                  <a:pt x="140010" y="134376"/>
                  <a:pt x="141701" y="132686"/>
                </a:cubicBezTo>
                <a:cubicBezTo>
                  <a:pt x="143391" y="130995"/>
                  <a:pt x="144237" y="128836"/>
                  <a:pt x="144237" y="126206"/>
                </a:cubicBezTo>
                <a:lnTo>
                  <a:pt x="144237" y="45074"/>
                </a:lnTo>
                <a:cubicBezTo>
                  <a:pt x="144237" y="42444"/>
                  <a:pt x="143391" y="40285"/>
                  <a:pt x="141701" y="38594"/>
                </a:cubicBezTo>
                <a:cubicBezTo>
                  <a:pt x="140010" y="36904"/>
                  <a:pt x="137850" y="36059"/>
                  <a:pt x="135221" y="36059"/>
                </a:cubicBezTo>
                <a:lnTo>
                  <a:pt x="117192" y="36059"/>
                </a:lnTo>
                <a:close/>
                <a:moveTo>
                  <a:pt x="36059" y="180295"/>
                </a:moveTo>
                <a:lnTo>
                  <a:pt x="36059" y="468766"/>
                </a:lnTo>
                <a:lnTo>
                  <a:pt x="432707" y="468766"/>
                </a:lnTo>
                <a:lnTo>
                  <a:pt x="432707" y="180295"/>
                </a:lnTo>
                <a:lnTo>
                  <a:pt x="36059" y="180295"/>
                </a:lnTo>
                <a:close/>
                <a:moveTo>
                  <a:pt x="333545" y="36059"/>
                </a:moveTo>
                <a:cubicBezTo>
                  <a:pt x="330916" y="36059"/>
                  <a:pt x="328756" y="36904"/>
                  <a:pt x="327066" y="38594"/>
                </a:cubicBezTo>
                <a:cubicBezTo>
                  <a:pt x="325376" y="40285"/>
                  <a:pt x="324531" y="42444"/>
                  <a:pt x="324531" y="45074"/>
                </a:cubicBezTo>
                <a:lnTo>
                  <a:pt x="324531" y="126206"/>
                </a:lnTo>
                <a:cubicBezTo>
                  <a:pt x="324531" y="128836"/>
                  <a:pt x="325376" y="130995"/>
                  <a:pt x="327066" y="132686"/>
                </a:cubicBezTo>
                <a:cubicBezTo>
                  <a:pt x="328756" y="134376"/>
                  <a:pt x="330916" y="135221"/>
                  <a:pt x="333545" y="135221"/>
                </a:cubicBezTo>
                <a:lnTo>
                  <a:pt x="351574" y="135221"/>
                </a:lnTo>
                <a:cubicBezTo>
                  <a:pt x="354203" y="135221"/>
                  <a:pt x="356364" y="134376"/>
                  <a:pt x="358054" y="132686"/>
                </a:cubicBezTo>
                <a:cubicBezTo>
                  <a:pt x="359744" y="130995"/>
                  <a:pt x="360590" y="128836"/>
                  <a:pt x="360590" y="126206"/>
                </a:cubicBezTo>
                <a:lnTo>
                  <a:pt x="360590" y="45074"/>
                </a:lnTo>
                <a:cubicBezTo>
                  <a:pt x="360590" y="42444"/>
                  <a:pt x="359744" y="40285"/>
                  <a:pt x="358054" y="38594"/>
                </a:cubicBezTo>
                <a:cubicBezTo>
                  <a:pt x="356364" y="36904"/>
                  <a:pt x="354203" y="36059"/>
                  <a:pt x="351574" y="36059"/>
                </a:cubicBezTo>
                <a:lnTo>
                  <a:pt x="333545" y="36059"/>
                </a:ln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E02F63"/>
              </a:solidFill>
            </a:endParaRPr>
          </a:p>
        </p:txBody>
      </p:sp>
      <p:sp>
        <p:nvSpPr>
          <p:cNvPr id="400" name="Freeform 303"/>
          <p:cNvSpPr/>
          <p:nvPr/>
        </p:nvSpPr>
        <p:spPr>
          <a:xfrm>
            <a:off x="936304" y="6176042"/>
            <a:ext cx="342689" cy="321475"/>
          </a:xfrm>
          <a:custGeom>
            <a:avLst/>
            <a:gdLst/>
            <a:ahLst/>
            <a:cxnLst/>
            <a:rect l="l" t="t" r="r" b="b"/>
            <a:pathLst>
              <a:path w="468766" h="504825">
                <a:moveTo>
                  <a:pt x="117192" y="0"/>
                </a:moveTo>
                <a:lnTo>
                  <a:pt x="135221" y="0"/>
                </a:lnTo>
                <a:cubicBezTo>
                  <a:pt x="147617" y="0"/>
                  <a:pt x="158228" y="4413"/>
                  <a:pt x="167054" y="13240"/>
                </a:cubicBezTo>
                <a:cubicBezTo>
                  <a:pt x="175881" y="22067"/>
                  <a:pt x="180295" y="32678"/>
                  <a:pt x="180295" y="45074"/>
                </a:cubicBezTo>
                <a:lnTo>
                  <a:pt x="180295" y="72118"/>
                </a:lnTo>
                <a:lnTo>
                  <a:pt x="288471" y="72118"/>
                </a:lnTo>
                <a:lnTo>
                  <a:pt x="288471" y="45074"/>
                </a:lnTo>
                <a:cubicBezTo>
                  <a:pt x="288471" y="32678"/>
                  <a:pt x="292885" y="22067"/>
                  <a:pt x="301712" y="13240"/>
                </a:cubicBezTo>
                <a:cubicBezTo>
                  <a:pt x="310539" y="4413"/>
                  <a:pt x="321150" y="0"/>
                  <a:pt x="333545" y="0"/>
                </a:cubicBezTo>
                <a:lnTo>
                  <a:pt x="351574" y="0"/>
                </a:lnTo>
                <a:cubicBezTo>
                  <a:pt x="363970" y="0"/>
                  <a:pt x="374581" y="4413"/>
                  <a:pt x="383408" y="13240"/>
                </a:cubicBezTo>
                <a:cubicBezTo>
                  <a:pt x="392235" y="22067"/>
                  <a:pt x="396648" y="32678"/>
                  <a:pt x="396648" y="45074"/>
                </a:cubicBezTo>
                <a:lnTo>
                  <a:pt x="396648" y="72118"/>
                </a:lnTo>
                <a:lnTo>
                  <a:pt x="432707" y="72118"/>
                </a:lnTo>
                <a:cubicBezTo>
                  <a:pt x="442473" y="72118"/>
                  <a:pt x="450924" y="75686"/>
                  <a:pt x="458061" y="82823"/>
                </a:cubicBezTo>
                <a:cubicBezTo>
                  <a:pt x="465198" y="89960"/>
                  <a:pt x="468766" y="98411"/>
                  <a:pt x="468766" y="108177"/>
                </a:cubicBezTo>
                <a:lnTo>
                  <a:pt x="468766" y="468766"/>
                </a:lnTo>
                <a:cubicBezTo>
                  <a:pt x="468766" y="478532"/>
                  <a:pt x="465198" y="486983"/>
                  <a:pt x="458061" y="494120"/>
                </a:cubicBezTo>
                <a:cubicBezTo>
                  <a:pt x="450924" y="501257"/>
                  <a:pt x="442473" y="504825"/>
                  <a:pt x="432707" y="504825"/>
                </a:cubicBezTo>
                <a:lnTo>
                  <a:pt x="36059" y="504825"/>
                </a:lnTo>
                <a:cubicBezTo>
                  <a:pt x="26293" y="504825"/>
                  <a:pt x="17842" y="501257"/>
                  <a:pt x="10706" y="494120"/>
                </a:cubicBezTo>
                <a:cubicBezTo>
                  <a:pt x="3569" y="486983"/>
                  <a:pt x="0" y="478532"/>
                  <a:pt x="0" y="468766"/>
                </a:cubicBezTo>
                <a:lnTo>
                  <a:pt x="0" y="108177"/>
                </a:lnTo>
                <a:cubicBezTo>
                  <a:pt x="0" y="98411"/>
                  <a:pt x="3569" y="89960"/>
                  <a:pt x="10706" y="82823"/>
                </a:cubicBezTo>
                <a:cubicBezTo>
                  <a:pt x="17842" y="75686"/>
                  <a:pt x="26293" y="72118"/>
                  <a:pt x="36059" y="72118"/>
                </a:cubicBezTo>
                <a:lnTo>
                  <a:pt x="72119" y="72118"/>
                </a:lnTo>
                <a:lnTo>
                  <a:pt x="72119" y="45074"/>
                </a:lnTo>
                <a:cubicBezTo>
                  <a:pt x="72119" y="32678"/>
                  <a:pt x="76532" y="22067"/>
                  <a:pt x="85359" y="13240"/>
                </a:cubicBezTo>
                <a:cubicBezTo>
                  <a:pt x="94185" y="4413"/>
                  <a:pt x="104797" y="0"/>
                  <a:pt x="117192" y="0"/>
                </a:cubicBezTo>
                <a:close/>
                <a:moveTo>
                  <a:pt x="117192" y="36059"/>
                </a:moveTo>
                <a:cubicBezTo>
                  <a:pt x="114563" y="36059"/>
                  <a:pt x="112403" y="36904"/>
                  <a:pt x="110713" y="38594"/>
                </a:cubicBezTo>
                <a:cubicBezTo>
                  <a:pt x="109023" y="40285"/>
                  <a:pt x="108177" y="42444"/>
                  <a:pt x="108177" y="45074"/>
                </a:cubicBezTo>
                <a:lnTo>
                  <a:pt x="108177" y="126206"/>
                </a:lnTo>
                <a:cubicBezTo>
                  <a:pt x="108177" y="128836"/>
                  <a:pt x="109023" y="130995"/>
                  <a:pt x="110713" y="132686"/>
                </a:cubicBezTo>
                <a:cubicBezTo>
                  <a:pt x="112403" y="134376"/>
                  <a:pt x="114563" y="135221"/>
                  <a:pt x="117192" y="135221"/>
                </a:cubicBezTo>
                <a:lnTo>
                  <a:pt x="135221" y="135221"/>
                </a:lnTo>
                <a:cubicBezTo>
                  <a:pt x="137850" y="135221"/>
                  <a:pt x="140010" y="134376"/>
                  <a:pt x="141701" y="132686"/>
                </a:cubicBezTo>
                <a:cubicBezTo>
                  <a:pt x="143391" y="130995"/>
                  <a:pt x="144237" y="128836"/>
                  <a:pt x="144237" y="126206"/>
                </a:cubicBezTo>
                <a:lnTo>
                  <a:pt x="144237" y="45074"/>
                </a:lnTo>
                <a:cubicBezTo>
                  <a:pt x="144237" y="42444"/>
                  <a:pt x="143391" y="40285"/>
                  <a:pt x="141701" y="38594"/>
                </a:cubicBezTo>
                <a:cubicBezTo>
                  <a:pt x="140010" y="36904"/>
                  <a:pt x="137850" y="36059"/>
                  <a:pt x="135221" y="36059"/>
                </a:cubicBezTo>
                <a:lnTo>
                  <a:pt x="117192" y="36059"/>
                </a:lnTo>
                <a:close/>
                <a:moveTo>
                  <a:pt x="36059" y="180295"/>
                </a:moveTo>
                <a:lnTo>
                  <a:pt x="36059" y="468766"/>
                </a:lnTo>
                <a:lnTo>
                  <a:pt x="432707" y="468766"/>
                </a:lnTo>
                <a:lnTo>
                  <a:pt x="432707" y="180295"/>
                </a:lnTo>
                <a:lnTo>
                  <a:pt x="36059" y="180295"/>
                </a:lnTo>
                <a:close/>
                <a:moveTo>
                  <a:pt x="333545" y="36059"/>
                </a:moveTo>
                <a:cubicBezTo>
                  <a:pt x="330916" y="36059"/>
                  <a:pt x="328756" y="36904"/>
                  <a:pt x="327066" y="38594"/>
                </a:cubicBezTo>
                <a:cubicBezTo>
                  <a:pt x="325376" y="40285"/>
                  <a:pt x="324531" y="42444"/>
                  <a:pt x="324531" y="45074"/>
                </a:cubicBezTo>
                <a:lnTo>
                  <a:pt x="324531" y="126206"/>
                </a:lnTo>
                <a:cubicBezTo>
                  <a:pt x="324531" y="128836"/>
                  <a:pt x="325376" y="130995"/>
                  <a:pt x="327066" y="132686"/>
                </a:cubicBezTo>
                <a:cubicBezTo>
                  <a:pt x="328756" y="134376"/>
                  <a:pt x="330916" y="135221"/>
                  <a:pt x="333545" y="135221"/>
                </a:cubicBezTo>
                <a:lnTo>
                  <a:pt x="351574" y="135221"/>
                </a:lnTo>
                <a:cubicBezTo>
                  <a:pt x="354203" y="135221"/>
                  <a:pt x="356364" y="134376"/>
                  <a:pt x="358054" y="132686"/>
                </a:cubicBezTo>
                <a:cubicBezTo>
                  <a:pt x="359744" y="130995"/>
                  <a:pt x="360590" y="128836"/>
                  <a:pt x="360590" y="126206"/>
                </a:cubicBezTo>
                <a:lnTo>
                  <a:pt x="360590" y="45074"/>
                </a:lnTo>
                <a:cubicBezTo>
                  <a:pt x="360590" y="42444"/>
                  <a:pt x="359744" y="40285"/>
                  <a:pt x="358054" y="38594"/>
                </a:cubicBezTo>
                <a:cubicBezTo>
                  <a:pt x="356364" y="36904"/>
                  <a:pt x="354203" y="36059"/>
                  <a:pt x="351574" y="36059"/>
                </a:cubicBezTo>
                <a:lnTo>
                  <a:pt x="333545" y="36059"/>
                </a:ln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E02F63"/>
              </a:solidFill>
            </a:endParaRPr>
          </a:p>
        </p:txBody>
      </p:sp>
      <p:sp>
        <p:nvSpPr>
          <p:cNvPr id="401" name="Freeform 303"/>
          <p:cNvSpPr/>
          <p:nvPr/>
        </p:nvSpPr>
        <p:spPr>
          <a:xfrm>
            <a:off x="944558" y="1125801"/>
            <a:ext cx="342689" cy="321475"/>
          </a:xfrm>
          <a:custGeom>
            <a:avLst/>
            <a:gdLst/>
            <a:ahLst/>
            <a:cxnLst/>
            <a:rect l="l" t="t" r="r" b="b"/>
            <a:pathLst>
              <a:path w="468766" h="504825">
                <a:moveTo>
                  <a:pt x="117192" y="0"/>
                </a:moveTo>
                <a:lnTo>
                  <a:pt x="135221" y="0"/>
                </a:lnTo>
                <a:cubicBezTo>
                  <a:pt x="147617" y="0"/>
                  <a:pt x="158228" y="4413"/>
                  <a:pt x="167054" y="13240"/>
                </a:cubicBezTo>
                <a:cubicBezTo>
                  <a:pt x="175881" y="22067"/>
                  <a:pt x="180295" y="32678"/>
                  <a:pt x="180295" y="45074"/>
                </a:cubicBezTo>
                <a:lnTo>
                  <a:pt x="180295" y="72118"/>
                </a:lnTo>
                <a:lnTo>
                  <a:pt x="288471" y="72118"/>
                </a:lnTo>
                <a:lnTo>
                  <a:pt x="288471" y="45074"/>
                </a:lnTo>
                <a:cubicBezTo>
                  <a:pt x="288471" y="32678"/>
                  <a:pt x="292885" y="22067"/>
                  <a:pt x="301712" y="13240"/>
                </a:cubicBezTo>
                <a:cubicBezTo>
                  <a:pt x="310539" y="4413"/>
                  <a:pt x="321150" y="0"/>
                  <a:pt x="333545" y="0"/>
                </a:cubicBezTo>
                <a:lnTo>
                  <a:pt x="351574" y="0"/>
                </a:lnTo>
                <a:cubicBezTo>
                  <a:pt x="363970" y="0"/>
                  <a:pt x="374581" y="4413"/>
                  <a:pt x="383408" y="13240"/>
                </a:cubicBezTo>
                <a:cubicBezTo>
                  <a:pt x="392235" y="22067"/>
                  <a:pt x="396648" y="32678"/>
                  <a:pt x="396648" y="45074"/>
                </a:cubicBezTo>
                <a:lnTo>
                  <a:pt x="396648" y="72118"/>
                </a:lnTo>
                <a:lnTo>
                  <a:pt x="432707" y="72118"/>
                </a:lnTo>
                <a:cubicBezTo>
                  <a:pt x="442473" y="72118"/>
                  <a:pt x="450924" y="75686"/>
                  <a:pt x="458061" y="82823"/>
                </a:cubicBezTo>
                <a:cubicBezTo>
                  <a:pt x="465198" y="89960"/>
                  <a:pt x="468766" y="98411"/>
                  <a:pt x="468766" y="108177"/>
                </a:cubicBezTo>
                <a:lnTo>
                  <a:pt x="468766" y="468766"/>
                </a:lnTo>
                <a:cubicBezTo>
                  <a:pt x="468766" y="478532"/>
                  <a:pt x="465198" y="486983"/>
                  <a:pt x="458061" y="494120"/>
                </a:cubicBezTo>
                <a:cubicBezTo>
                  <a:pt x="450924" y="501257"/>
                  <a:pt x="442473" y="504825"/>
                  <a:pt x="432707" y="504825"/>
                </a:cubicBezTo>
                <a:lnTo>
                  <a:pt x="36059" y="504825"/>
                </a:lnTo>
                <a:cubicBezTo>
                  <a:pt x="26293" y="504825"/>
                  <a:pt x="17842" y="501257"/>
                  <a:pt x="10706" y="494120"/>
                </a:cubicBezTo>
                <a:cubicBezTo>
                  <a:pt x="3569" y="486983"/>
                  <a:pt x="0" y="478532"/>
                  <a:pt x="0" y="468766"/>
                </a:cubicBezTo>
                <a:lnTo>
                  <a:pt x="0" y="108177"/>
                </a:lnTo>
                <a:cubicBezTo>
                  <a:pt x="0" y="98411"/>
                  <a:pt x="3569" y="89960"/>
                  <a:pt x="10706" y="82823"/>
                </a:cubicBezTo>
                <a:cubicBezTo>
                  <a:pt x="17842" y="75686"/>
                  <a:pt x="26293" y="72118"/>
                  <a:pt x="36059" y="72118"/>
                </a:cubicBezTo>
                <a:lnTo>
                  <a:pt x="72119" y="72118"/>
                </a:lnTo>
                <a:lnTo>
                  <a:pt x="72119" y="45074"/>
                </a:lnTo>
                <a:cubicBezTo>
                  <a:pt x="72119" y="32678"/>
                  <a:pt x="76532" y="22067"/>
                  <a:pt x="85359" y="13240"/>
                </a:cubicBezTo>
                <a:cubicBezTo>
                  <a:pt x="94185" y="4413"/>
                  <a:pt x="104797" y="0"/>
                  <a:pt x="117192" y="0"/>
                </a:cubicBezTo>
                <a:close/>
                <a:moveTo>
                  <a:pt x="117192" y="36059"/>
                </a:moveTo>
                <a:cubicBezTo>
                  <a:pt x="114563" y="36059"/>
                  <a:pt x="112403" y="36904"/>
                  <a:pt x="110713" y="38594"/>
                </a:cubicBezTo>
                <a:cubicBezTo>
                  <a:pt x="109023" y="40285"/>
                  <a:pt x="108177" y="42444"/>
                  <a:pt x="108177" y="45074"/>
                </a:cubicBezTo>
                <a:lnTo>
                  <a:pt x="108177" y="126206"/>
                </a:lnTo>
                <a:cubicBezTo>
                  <a:pt x="108177" y="128836"/>
                  <a:pt x="109023" y="130995"/>
                  <a:pt x="110713" y="132686"/>
                </a:cubicBezTo>
                <a:cubicBezTo>
                  <a:pt x="112403" y="134376"/>
                  <a:pt x="114563" y="135221"/>
                  <a:pt x="117192" y="135221"/>
                </a:cubicBezTo>
                <a:lnTo>
                  <a:pt x="135221" y="135221"/>
                </a:lnTo>
                <a:cubicBezTo>
                  <a:pt x="137850" y="135221"/>
                  <a:pt x="140010" y="134376"/>
                  <a:pt x="141701" y="132686"/>
                </a:cubicBezTo>
                <a:cubicBezTo>
                  <a:pt x="143391" y="130995"/>
                  <a:pt x="144237" y="128836"/>
                  <a:pt x="144237" y="126206"/>
                </a:cubicBezTo>
                <a:lnTo>
                  <a:pt x="144237" y="45074"/>
                </a:lnTo>
                <a:cubicBezTo>
                  <a:pt x="144237" y="42444"/>
                  <a:pt x="143391" y="40285"/>
                  <a:pt x="141701" y="38594"/>
                </a:cubicBezTo>
                <a:cubicBezTo>
                  <a:pt x="140010" y="36904"/>
                  <a:pt x="137850" y="36059"/>
                  <a:pt x="135221" y="36059"/>
                </a:cubicBezTo>
                <a:lnTo>
                  <a:pt x="117192" y="36059"/>
                </a:lnTo>
                <a:close/>
                <a:moveTo>
                  <a:pt x="36059" y="180295"/>
                </a:moveTo>
                <a:lnTo>
                  <a:pt x="36059" y="468766"/>
                </a:lnTo>
                <a:lnTo>
                  <a:pt x="432707" y="468766"/>
                </a:lnTo>
                <a:lnTo>
                  <a:pt x="432707" y="180295"/>
                </a:lnTo>
                <a:lnTo>
                  <a:pt x="36059" y="180295"/>
                </a:lnTo>
                <a:close/>
                <a:moveTo>
                  <a:pt x="333545" y="36059"/>
                </a:moveTo>
                <a:cubicBezTo>
                  <a:pt x="330916" y="36059"/>
                  <a:pt x="328756" y="36904"/>
                  <a:pt x="327066" y="38594"/>
                </a:cubicBezTo>
                <a:cubicBezTo>
                  <a:pt x="325376" y="40285"/>
                  <a:pt x="324531" y="42444"/>
                  <a:pt x="324531" y="45074"/>
                </a:cubicBezTo>
                <a:lnTo>
                  <a:pt x="324531" y="126206"/>
                </a:lnTo>
                <a:cubicBezTo>
                  <a:pt x="324531" y="128836"/>
                  <a:pt x="325376" y="130995"/>
                  <a:pt x="327066" y="132686"/>
                </a:cubicBezTo>
                <a:cubicBezTo>
                  <a:pt x="328756" y="134376"/>
                  <a:pt x="330916" y="135221"/>
                  <a:pt x="333545" y="135221"/>
                </a:cubicBezTo>
                <a:lnTo>
                  <a:pt x="351574" y="135221"/>
                </a:lnTo>
                <a:cubicBezTo>
                  <a:pt x="354203" y="135221"/>
                  <a:pt x="356364" y="134376"/>
                  <a:pt x="358054" y="132686"/>
                </a:cubicBezTo>
                <a:cubicBezTo>
                  <a:pt x="359744" y="130995"/>
                  <a:pt x="360590" y="128836"/>
                  <a:pt x="360590" y="126206"/>
                </a:cubicBezTo>
                <a:lnTo>
                  <a:pt x="360590" y="45074"/>
                </a:lnTo>
                <a:cubicBezTo>
                  <a:pt x="360590" y="42444"/>
                  <a:pt x="359744" y="40285"/>
                  <a:pt x="358054" y="38594"/>
                </a:cubicBezTo>
                <a:cubicBezTo>
                  <a:pt x="356364" y="36904"/>
                  <a:pt x="354203" y="36059"/>
                  <a:pt x="351574" y="36059"/>
                </a:cubicBezTo>
                <a:lnTo>
                  <a:pt x="333545" y="36059"/>
                </a:lnTo>
                <a:close/>
              </a:path>
            </a:pathLst>
          </a:custGeom>
          <a:solidFill>
            <a:srgbClr val="E02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E02F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17109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StartDate xmlns="http://schemas.microsoft.com/sharepoint/v3" xsi:nil="true"/>
    <PublishingExpirationDate xmlns="http://schemas.microsoft.com/sharepoint/v3" xsi:nil="true"/>
    <_dlc_DocId xmlns="ae9388c0-b1e2-40ea-b6a8-c51c7913cbd2">H7EN5MXTHQNV-662-2115</_dlc_DocId>
    <_dlc_DocIdUrl xmlns="ae9388c0-b1e2-40ea-b6a8-c51c7913cbd2">
      <Url>https://mng.mincultura.gov.co/prensa/noticias/_layouts/15/DocIdRedir.aspx?ID=H7EN5MXTHQNV-662-2115</Url>
      <Description>H7EN5MXTHQNV-662-2115</Description>
    </_dlc_DocIdUrl>
  </documentManagement>
</p:properti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DA341872286834AB0D54B93028EBD96" ma:contentTypeVersion="2" ma:contentTypeDescription="Crear nuevo documento." ma:contentTypeScope="" ma:versionID="dcdde9d637bf4a1adf4d5e56f2f474f4">
  <xsd:schema xmlns:xsd="http://www.w3.org/2001/XMLSchema" xmlns:xs="http://www.w3.org/2001/XMLSchema" xmlns:p="http://schemas.microsoft.com/office/2006/metadata/properties" xmlns:ns1="http://schemas.microsoft.com/sharepoint/v3" xmlns:ns2="ae9388c0-b1e2-40ea-b6a8-c51c7913cbd2" targetNamespace="http://schemas.microsoft.com/office/2006/metadata/properties" ma:root="true" ma:fieldsID="d0f0e5129732e54c1667a323f30384e6" ns1:_="" ns2:_="">
    <xsd:import namespace="http://schemas.microsoft.com/sharepoint/v3"/>
    <xsd:import namespace="ae9388c0-b1e2-40ea-b6a8-c51c7913cbd2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9388c0-b1e2-40ea-b6a8-c51c7913cbd2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1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CA0E6D-A239-4F6D-9032-060B1E878C2A}"/>
</file>

<file path=customXml/itemProps2.xml><?xml version="1.0" encoding="utf-8"?>
<ds:datastoreItem xmlns:ds="http://schemas.openxmlformats.org/officeDocument/2006/customXml" ds:itemID="{FFC0F7CB-790C-4C7D-90A0-1E56B723B51C}"/>
</file>

<file path=customXml/itemProps3.xml><?xml version="1.0" encoding="utf-8"?>
<ds:datastoreItem xmlns:ds="http://schemas.openxmlformats.org/officeDocument/2006/customXml" ds:itemID="{8E5D0E7E-C26E-4824-9393-E00FC2268C27}"/>
</file>

<file path=customXml/itemProps4.xml><?xml version="1.0" encoding="utf-8"?>
<ds:datastoreItem xmlns:ds="http://schemas.openxmlformats.org/officeDocument/2006/customXml" ds:itemID="{4814C193-50E7-4AE3-AAAD-A35B68C2FE07}"/>
</file>

<file path=docProps/app.xml><?xml version="1.0" encoding="utf-8"?>
<Properties xmlns="http://schemas.openxmlformats.org/officeDocument/2006/extended-properties" xmlns:vt="http://schemas.openxmlformats.org/officeDocument/2006/docPropsVTypes">
  <TotalTime>8422</TotalTime>
  <Words>849</Words>
  <Application>Microsoft Office PowerPoint</Application>
  <PresentationFormat>Personalizado</PresentationFormat>
  <Paragraphs>150</Paragraphs>
  <Slides>11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Arial Narrow</vt:lpstr>
      <vt:lpstr>Calibri</vt:lpstr>
      <vt:lpstr>Calibri Light</vt:lpstr>
      <vt:lpstr>Open Sans</vt:lpstr>
      <vt:lpstr>1_Tema de Office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Carvajal Tapasco</dc:creator>
  <cp:lastModifiedBy>Rubén Alberto Fragozo Catalán</cp:lastModifiedBy>
  <cp:revision>1130</cp:revision>
  <cp:lastPrinted>2019-01-16T20:31:00Z</cp:lastPrinted>
  <dcterms:created xsi:type="dcterms:W3CDTF">2018-11-22T16:33:26Z</dcterms:created>
  <dcterms:modified xsi:type="dcterms:W3CDTF">2019-03-28T13:47:23Z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d371c6d8-4544-4049-95ec-77a7f0ab54c7</vt:lpwstr>
  </property>
  <property fmtid="{D5CDD505-2E9C-101B-9397-08002B2CF9AE}" pid="3" name="ContentTypeId">
    <vt:lpwstr>0x010100FDA341872286834AB0D54B93028EBD96</vt:lpwstr>
  </property>
</Properties>
</file>