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diagrams/data1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1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8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3.xml" ContentType="application/vnd.openxmlformats-officedocument.theme+xml"/>
  <Override PartName="/ppt/diagrams/drawing1.xml" ContentType="application/vnd.ms-office.drawingml.diagramDrawing+xml"/>
  <Override PartName="/ppt/notesMasters/notesMaster1.xml" ContentType="application/vnd.openxmlformats-officedocument.presentationml.notesMaster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theme/theme2.xml" ContentType="application/vnd.openxmlformats-officedocument.theme+xml"/>
  <Override PartName="/ppt/theme/theme1.xml" ContentType="application/vnd.openxmlformats-officedocument.theme+xml"/>
  <Override PartName="/ppt/diagrams/quickStyle3.xml" ContentType="application/vnd.openxmlformats-officedocument.drawingml.diagramStyle+xml"/>
  <Override PartName="/ppt/diagrams/layout3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docProps/custom.xml" ContentType="application/vnd.openxmlformats-officedocument.custom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88" r:id="rId5"/>
    <p:sldId id="256" r:id="rId6"/>
    <p:sldId id="263" r:id="rId7"/>
    <p:sldId id="290" r:id="rId8"/>
    <p:sldId id="275" r:id="rId9"/>
    <p:sldId id="291" r:id="rId10"/>
    <p:sldId id="276" r:id="rId11"/>
    <p:sldId id="287" r:id="rId12"/>
    <p:sldId id="277" r:id="rId13"/>
    <p:sldId id="278" r:id="rId14"/>
    <p:sldId id="283" r:id="rId15"/>
    <p:sldId id="284" r:id="rId16"/>
    <p:sldId id="280" r:id="rId17"/>
    <p:sldId id="289" r:id="rId18"/>
    <p:sldId id="292" r:id="rId19"/>
    <p:sldId id="293" r:id="rId20"/>
    <p:sldId id="286" r:id="rId21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2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3984" userDrawn="1">
          <p15:clr>
            <a:srgbClr val="A4A3A4"/>
          </p15:clr>
        </p15:guide>
        <p15:guide id="4" orient="horz" pos="24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9" autoAdjust="0"/>
    <p:restoredTop sz="96327" autoAdjust="0"/>
  </p:normalViewPr>
  <p:slideViewPr>
    <p:cSldViewPr snapToGrid="0" showGuides="1">
      <p:cViewPr varScale="1">
        <p:scale>
          <a:sx n="75" d="100"/>
          <a:sy n="75" d="100"/>
        </p:scale>
        <p:origin x="498" y="54"/>
      </p:cViewPr>
      <p:guideLst>
        <p:guide orient="horz" pos="912"/>
        <p:guide pos="3840"/>
        <p:guide orient="horz" pos="3984"/>
        <p:guide orient="horz" pos="247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00" d="100"/>
          <a:sy n="100" d="100"/>
        </p:scale>
        <p:origin x="278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openxmlformats.org/officeDocument/2006/relationships/customXml" Target="../customXml/item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EC877C-B720-F242-9C02-571265448048}" type="doc">
      <dgm:prSet loTypeId="urn:microsoft.com/office/officeart/2008/layout/PictureStrip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CE733EF-1917-B74A-AAF9-F040DDDC1E04}">
      <dgm:prSet phldrT="[Texto]"/>
      <dgm:spPr/>
      <dgm:t>
        <a:bodyPr/>
        <a:lstStyle/>
        <a:p>
          <a:r>
            <a:rPr lang="es-ES" b="1" dirty="0"/>
            <a:t>¿Qué es una Lengua Nativa?</a:t>
          </a:r>
        </a:p>
      </dgm:t>
    </dgm:pt>
    <dgm:pt modelId="{ADF4EEAF-0F62-544D-93BD-5397762A23EC}" type="parTrans" cxnId="{1399C391-A106-0A43-8272-5FEB3348A8B0}">
      <dgm:prSet/>
      <dgm:spPr/>
      <dgm:t>
        <a:bodyPr/>
        <a:lstStyle/>
        <a:p>
          <a:endParaRPr lang="es-ES"/>
        </a:p>
      </dgm:t>
    </dgm:pt>
    <dgm:pt modelId="{B40EB57A-8D1F-9A45-BE3C-D00875662756}" type="sibTrans" cxnId="{1399C391-A106-0A43-8272-5FEB3348A8B0}">
      <dgm:prSet/>
      <dgm:spPr/>
      <dgm:t>
        <a:bodyPr/>
        <a:lstStyle/>
        <a:p>
          <a:endParaRPr lang="es-ES"/>
        </a:p>
      </dgm:t>
    </dgm:pt>
    <dgm:pt modelId="{3FD6818C-2B99-094F-8324-56C7CD24D4C4}">
      <dgm:prSet phldrT="[Texto]"/>
      <dgm:spPr/>
      <dgm:t>
        <a:bodyPr/>
        <a:lstStyle/>
        <a:p>
          <a:r>
            <a:rPr lang="es-ES_tradnl" b="1" dirty="0"/>
            <a:t>Reafirmación de una Nación multiétnica  y pluricultural </a:t>
          </a:r>
          <a:endParaRPr lang="es-ES" dirty="0"/>
        </a:p>
      </dgm:t>
    </dgm:pt>
    <dgm:pt modelId="{378B4B1E-FE39-EB4C-93BD-251BA73A0AAA}" type="parTrans" cxnId="{31A7C313-9DCA-3B4B-BBA9-03AF193BA9A3}">
      <dgm:prSet/>
      <dgm:spPr/>
      <dgm:t>
        <a:bodyPr/>
        <a:lstStyle/>
        <a:p>
          <a:endParaRPr lang="es-ES"/>
        </a:p>
      </dgm:t>
    </dgm:pt>
    <dgm:pt modelId="{37AD0EC6-23BC-7143-8821-22B07C5CD3A8}" type="sibTrans" cxnId="{31A7C313-9DCA-3B4B-BBA9-03AF193BA9A3}">
      <dgm:prSet/>
      <dgm:spPr/>
      <dgm:t>
        <a:bodyPr/>
        <a:lstStyle/>
        <a:p>
          <a:endParaRPr lang="es-ES"/>
        </a:p>
      </dgm:t>
    </dgm:pt>
    <dgm:pt modelId="{3466822C-9A4C-3B4F-9833-1514C77FD6EC}">
      <dgm:prSet/>
      <dgm:spPr/>
      <dgm:t>
        <a:bodyPr/>
        <a:lstStyle/>
        <a:p>
          <a:r>
            <a:rPr lang="es-ES" b="1" dirty="0"/>
            <a:t>Principio</a:t>
          </a:r>
          <a:r>
            <a:rPr lang="es-ES" b="1" baseline="0" dirty="0"/>
            <a:t> de concertación </a:t>
          </a:r>
          <a:endParaRPr lang="es-ES" b="1" dirty="0"/>
        </a:p>
      </dgm:t>
    </dgm:pt>
    <dgm:pt modelId="{9679D34D-D00E-7148-8B5B-D433A8BEEA48}" type="parTrans" cxnId="{470F9FBD-40A9-DE4B-94AA-8C864D80E914}">
      <dgm:prSet/>
      <dgm:spPr/>
      <dgm:t>
        <a:bodyPr/>
        <a:lstStyle/>
        <a:p>
          <a:endParaRPr lang="es-ES"/>
        </a:p>
      </dgm:t>
    </dgm:pt>
    <dgm:pt modelId="{11ABAFA1-13A8-E549-B446-A45E6F4EAFA9}" type="sibTrans" cxnId="{470F9FBD-40A9-DE4B-94AA-8C864D80E914}">
      <dgm:prSet/>
      <dgm:spPr/>
      <dgm:t>
        <a:bodyPr/>
        <a:lstStyle/>
        <a:p>
          <a:endParaRPr lang="es-ES"/>
        </a:p>
      </dgm:t>
    </dgm:pt>
    <dgm:pt modelId="{CA4757E7-6E1C-9346-AE6D-5252A8BE4817}">
      <dgm:prSet/>
      <dgm:spPr/>
      <dgm:t>
        <a:bodyPr/>
        <a:lstStyle/>
        <a:p>
          <a:r>
            <a:rPr lang="en-US" dirty="0"/>
            <a:t>Se </a:t>
          </a:r>
          <a:r>
            <a:rPr lang="es-ES_tradnl" dirty="0"/>
            <a:t>entiende</a:t>
          </a:r>
          <a:r>
            <a:rPr lang="en-US" dirty="0"/>
            <a:t> por lenguas nativas </a:t>
          </a:r>
          <a:r>
            <a:rPr lang="es-ES_tradnl" dirty="0"/>
            <a:t>las actualmente en uso habladas por los grupos étnicos del país, así: las de origen indoamericano, habladas por los pueblos indígenas, las lenguas criollas habladas por comunidades afrodescendientes y la lengua Romaní habladas por las comunidades del pueblo Rrom o gitano.</a:t>
          </a:r>
          <a:endParaRPr lang="es-ES" dirty="0"/>
        </a:p>
      </dgm:t>
    </dgm:pt>
    <dgm:pt modelId="{000243DC-A338-8C49-95B8-7D94D2CBDFD1}" type="parTrans" cxnId="{4DA5E017-1BCE-3D4E-BCC4-CEDFD58AC6BC}">
      <dgm:prSet/>
      <dgm:spPr/>
      <dgm:t>
        <a:bodyPr/>
        <a:lstStyle/>
        <a:p>
          <a:endParaRPr lang="es-ES"/>
        </a:p>
      </dgm:t>
    </dgm:pt>
    <dgm:pt modelId="{E7C02C63-F1A5-5743-8A34-A9172D272AFC}" type="sibTrans" cxnId="{4DA5E017-1BCE-3D4E-BCC4-CEDFD58AC6BC}">
      <dgm:prSet/>
      <dgm:spPr/>
      <dgm:t>
        <a:bodyPr/>
        <a:lstStyle/>
        <a:p>
          <a:endParaRPr lang="es-ES"/>
        </a:p>
      </dgm:t>
    </dgm:pt>
    <dgm:pt modelId="{ACBE651A-F9BB-DB48-BCF9-8993E1D28234}">
      <dgm:prSet/>
      <dgm:spPr/>
      <dgm:t>
        <a:bodyPr/>
        <a:lstStyle/>
        <a:p>
          <a:r>
            <a:rPr lang="es-ES" dirty="0"/>
            <a:t>Las Lenguas Nativas constituyen parte integrante del patrimonio cultural inmaterial de los pueblos que las hablan, y demandan por lo tanto una tención particular del Estado y de los poderes públicos para su protección y fortalecimiento. </a:t>
          </a:r>
        </a:p>
      </dgm:t>
    </dgm:pt>
    <dgm:pt modelId="{45FDAD4D-94F4-F448-B14B-F6016A9FF295}" type="parTrans" cxnId="{F259FF4B-9452-0E4B-8371-7520CFDB47E2}">
      <dgm:prSet/>
      <dgm:spPr/>
      <dgm:t>
        <a:bodyPr/>
        <a:lstStyle/>
        <a:p>
          <a:endParaRPr lang="es-ES"/>
        </a:p>
      </dgm:t>
    </dgm:pt>
    <dgm:pt modelId="{5EA31FB8-5215-7D48-800B-1BBAA62AA195}" type="sibTrans" cxnId="{F259FF4B-9452-0E4B-8371-7520CFDB47E2}">
      <dgm:prSet/>
      <dgm:spPr/>
      <dgm:t>
        <a:bodyPr/>
        <a:lstStyle/>
        <a:p>
          <a:endParaRPr lang="es-ES"/>
        </a:p>
      </dgm:t>
    </dgm:pt>
    <dgm:pt modelId="{EEB74AEC-A128-B940-9521-12A0567E32F2}">
      <dgm:prSet/>
      <dgm:spPr/>
      <dgm:t>
        <a:bodyPr/>
        <a:lstStyle/>
        <a:p>
          <a:r>
            <a:rPr lang="es-ES" dirty="0"/>
            <a:t>Las entidades del Estado, deberán actuar con reconocimiento y sujeción a los principios de la necesaria concertación de sus actividades con las comunidades de los grupos étnicos y sus autoridades.</a:t>
          </a:r>
        </a:p>
      </dgm:t>
    </dgm:pt>
    <dgm:pt modelId="{C2733916-1B46-0D49-A98C-98F7184A1BC4}" type="parTrans" cxnId="{942839C7-0BCB-AE4D-99E9-7720B3631C43}">
      <dgm:prSet/>
      <dgm:spPr/>
      <dgm:t>
        <a:bodyPr/>
        <a:lstStyle/>
        <a:p>
          <a:endParaRPr lang="es-ES"/>
        </a:p>
      </dgm:t>
    </dgm:pt>
    <dgm:pt modelId="{1BF59428-0299-9E4F-AD28-2BCA04A61E3B}" type="sibTrans" cxnId="{942839C7-0BCB-AE4D-99E9-7720B3631C43}">
      <dgm:prSet/>
      <dgm:spPr/>
      <dgm:t>
        <a:bodyPr/>
        <a:lstStyle/>
        <a:p>
          <a:endParaRPr lang="es-ES"/>
        </a:p>
      </dgm:t>
    </dgm:pt>
    <dgm:pt modelId="{E9CAF927-4551-8E4F-B32B-1D670C94BA16}" type="pres">
      <dgm:prSet presAssocID="{48EC877C-B720-F242-9C02-571265448048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D8CE4DA8-D1F6-2F40-AD3B-4DC8FDBB395D}" type="pres">
      <dgm:prSet presAssocID="{ACE733EF-1917-B74A-AAF9-F040DDDC1E04}" presName="composite" presStyleCnt="0"/>
      <dgm:spPr/>
    </dgm:pt>
    <dgm:pt modelId="{A624B613-64F7-0A40-A73E-1921761FD401}" type="pres">
      <dgm:prSet presAssocID="{ACE733EF-1917-B74A-AAF9-F040DDDC1E04}" presName="rect1" presStyleLbl="tr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285822C-578F-B84D-979F-78E4BEB4F767}" type="pres">
      <dgm:prSet presAssocID="{ACE733EF-1917-B74A-AAF9-F040DDDC1E04}" presName="rect2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</dgm:spPr>
      <dgm:t>
        <a:bodyPr/>
        <a:lstStyle/>
        <a:p>
          <a:endParaRPr lang="es-CO"/>
        </a:p>
      </dgm:t>
    </dgm:pt>
    <dgm:pt modelId="{E9945440-0F0B-0540-988B-37CE19126AB5}" type="pres">
      <dgm:prSet presAssocID="{B40EB57A-8D1F-9A45-BE3C-D00875662756}" presName="sibTrans" presStyleCnt="0"/>
      <dgm:spPr/>
    </dgm:pt>
    <dgm:pt modelId="{FFA31E06-A897-294D-A69B-5F6863B89A2C}" type="pres">
      <dgm:prSet presAssocID="{3FD6818C-2B99-094F-8324-56C7CD24D4C4}" presName="composite" presStyleCnt="0"/>
      <dgm:spPr/>
    </dgm:pt>
    <dgm:pt modelId="{03C1E811-064F-0049-B258-BD01099CD2D0}" type="pres">
      <dgm:prSet presAssocID="{3FD6818C-2B99-094F-8324-56C7CD24D4C4}" presName="rect1" presStyleLbl="tr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EB9C887-3733-1244-A9B9-2C93D1EAE16D}" type="pres">
      <dgm:prSet presAssocID="{3FD6818C-2B99-094F-8324-56C7CD24D4C4}" presName="rect2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  <dgm:t>
        <a:bodyPr/>
        <a:lstStyle/>
        <a:p>
          <a:endParaRPr lang="es-CO"/>
        </a:p>
      </dgm:t>
    </dgm:pt>
    <dgm:pt modelId="{DEDEBA16-0279-D84B-BEBD-C8B2284237EF}" type="pres">
      <dgm:prSet presAssocID="{37AD0EC6-23BC-7143-8821-22B07C5CD3A8}" presName="sibTrans" presStyleCnt="0"/>
      <dgm:spPr/>
    </dgm:pt>
    <dgm:pt modelId="{A8F50CAE-1DD1-EA48-A7BB-D8197FFADB54}" type="pres">
      <dgm:prSet presAssocID="{3466822C-9A4C-3B4F-9833-1514C77FD6EC}" presName="composite" presStyleCnt="0"/>
      <dgm:spPr/>
    </dgm:pt>
    <dgm:pt modelId="{6578F940-0BDF-284E-9448-64B7956651BF}" type="pres">
      <dgm:prSet presAssocID="{3466822C-9A4C-3B4F-9833-1514C77FD6EC}" presName="rect1" presStyleLbl="tr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FC470D8-4336-2942-A256-FB6CC4B9DEA5}" type="pres">
      <dgm:prSet presAssocID="{3466822C-9A4C-3B4F-9833-1514C77FD6EC}" presName="rect2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es-CO"/>
        </a:p>
      </dgm:t>
    </dgm:pt>
  </dgm:ptLst>
  <dgm:cxnLst>
    <dgm:cxn modelId="{1399C391-A106-0A43-8272-5FEB3348A8B0}" srcId="{48EC877C-B720-F242-9C02-571265448048}" destId="{ACE733EF-1917-B74A-AAF9-F040DDDC1E04}" srcOrd="0" destOrd="0" parTransId="{ADF4EEAF-0F62-544D-93BD-5397762A23EC}" sibTransId="{B40EB57A-8D1F-9A45-BE3C-D00875662756}"/>
    <dgm:cxn modelId="{217445F0-0BE7-463A-A95C-A11E5F8CF4E0}" type="presOf" srcId="{48EC877C-B720-F242-9C02-571265448048}" destId="{E9CAF927-4551-8E4F-B32B-1D670C94BA16}" srcOrd="0" destOrd="0" presId="urn:microsoft.com/office/officeart/2008/layout/PictureStrips"/>
    <dgm:cxn modelId="{DD1F24AA-9A38-42CC-B10F-C67226850F76}" type="presOf" srcId="{3466822C-9A4C-3B4F-9833-1514C77FD6EC}" destId="{6578F940-0BDF-284E-9448-64B7956651BF}" srcOrd="0" destOrd="0" presId="urn:microsoft.com/office/officeart/2008/layout/PictureStrips"/>
    <dgm:cxn modelId="{F259FF4B-9452-0E4B-8371-7520CFDB47E2}" srcId="{3FD6818C-2B99-094F-8324-56C7CD24D4C4}" destId="{ACBE651A-F9BB-DB48-BCF9-8993E1D28234}" srcOrd="0" destOrd="0" parTransId="{45FDAD4D-94F4-F448-B14B-F6016A9FF295}" sibTransId="{5EA31FB8-5215-7D48-800B-1BBAA62AA195}"/>
    <dgm:cxn modelId="{4DA5E017-1BCE-3D4E-BCC4-CEDFD58AC6BC}" srcId="{ACE733EF-1917-B74A-AAF9-F040DDDC1E04}" destId="{CA4757E7-6E1C-9346-AE6D-5252A8BE4817}" srcOrd="0" destOrd="0" parTransId="{000243DC-A338-8C49-95B8-7D94D2CBDFD1}" sibTransId="{E7C02C63-F1A5-5743-8A34-A9172D272AFC}"/>
    <dgm:cxn modelId="{942839C7-0BCB-AE4D-99E9-7720B3631C43}" srcId="{3466822C-9A4C-3B4F-9833-1514C77FD6EC}" destId="{EEB74AEC-A128-B940-9521-12A0567E32F2}" srcOrd="0" destOrd="0" parTransId="{C2733916-1B46-0D49-A98C-98F7184A1BC4}" sibTransId="{1BF59428-0299-9E4F-AD28-2BCA04A61E3B}"/>
    <dgm:cxn modelId="{470F9FBD-40A9-DE4B-94AA-8C864D80E914}" srcId="{48EC877C-B720-F242-9C02-571265448048}" destId="{3466822C-9A4C-3B4F-9833-1514C77FD6EC}" srcOrd="2" destOrd="0" parTransId="{9679D34D-D00E-7148-8B5B-D433A8BEEA48}" sibTransId="{11ABAFA1-13A8-E549-B446-A45E6F4EAFA9}"/>
    <dgm:cxn modelId="{26220DFB-9916-48B6-9BC7-724AC629FB15}" type="presOf" srcId="{ACBE651A-F9BB-DB48-BCF9-8993E1D28234}" destId="{03C1E811-064F-0049-B258-BD01099CD2D0}" srcOrd="0" destOrd="1" presId="urn:microsoft.com/office/officeart/2008/layout/PictureStrips"/>
    <dgm:cxn modelId="{4337386B-2D2B-4608-A0CB-9C8F26616F72}" type="presOf" srcId="{CA4757E7-6E1C-9346-AE6D-5252A8BE4817}" destId="{A624B613-64F7-0A40-A73E-1921761FD401}" srcOrd="0" destOrd="1" presId="urn:microsoft.com/office/officeart/2008/layout/PictureStrips"/>
    <dgm:cxn modelId="{43803B50-75BA-450D-AD08-89A0755C08B7}" type="presOf" srcId="{3FD6818C-2B99-094F-8324-56C7CD24D4C4}" destId="{03C1E811-064F-0049-B258-BD01099CD2D0}" srcOrd="0" destOrd="0" presId="urn:microsoft.com/office/officeart/2008/layout/PictureStrips"/>
    <dgm:cxn modelId="{63B5CD78-2C1E-4D09-94FA-C17C6B9D6682}" type="presOf" srcId="{ACE733EF-1917-B74A-AAF9-F040DDDC1E04}" destId="{A624B613-64F7-0A40-A73E-1921761FD401}" srcOrd="0" destOrd="0" presId="urn:microsoft.com/office/officeart/2008/layout/PictureStrips"/>
    <dgm:cxn modelId="{0D01E346-D862-472C-9F31-E307C7C83B27}" type="presOf" srcId="{EEB74AEC-A128-B940-9521-12A0567E32F2}" destId="{6578F940-0BDF-284E-9448-64B7956651BF}" srcOrd="0" destOrd="1" presId="urn:microsoft.com/office/officeart/2008/layout/PictureStrips"/>
    <dgm:cxn modelId="{31A7C313-9DCA-3B4B-BBA9-03AF193BA9A3}" srcId="{48EC877C-B720-F242-9C02-571265448048}" destId="{3FD6818C-2B99-094F-8324-56C7CD24D4C4}" srcOrd="1" destOrd="0" parTransId="{378B4B1E-FE39-EB4C-93BD-251BA73A0AAA}" sibTransId="{37AD0EC6-23BC-7143-8821-22B07C5CD3A8}"/>
    <dgm:cxn modelId="{49AD501F-4EDD-40AE-9037-8542A99A713D}" type="presParOf" srcId="{E9CAF927-4551-8E4F-B32B-1D670C94BA16}" destId="{D8CE4DA8-D1F6-2F40-AD3B-4DC8FDBB395D}" srcOrd="0" destOrd="0" presId="urn:microsoft.com/office/officeart/2008/layout/PictureStrips"/>
    <dgm:cxn modelId="{22E70158-6294-4ED9-B059-FE22F1422E14}" type="presParOf" srcId="{D8CE4DA8-D1F6-2F40-AD3B-4DC8FDBB395D}" destId="{A624B613-64F7-0A40-A73E-1921761FD401}" srcOrd="0" destOrd="0" presId="urn:microsoft.com/office/officeart/2008/layout/PictureStrips"/>
    <dgm:cxn modelId="{D268291A-49E0-4E3A-B730-F72330D8AB15}" type="presParOf" srcId="{D8CE4DA8-D1F6-2F40-AD3B-4DC8FDBB395D}" destId="{3285822C-578F-B84D-979F-78E4BEB4F767}" srcOrd="1" destOrd="0" presId="urn:microsoft.com/office/officeart/2008/layout/PictureStrips"/>
    <dgm:cxn modelId="{8939C837-A58E-4796-ABC6-808F60206107}" type="presParOf" srcId="{E9CAF927-4551-8E4F-B32B-1D670C94BA16}" destId="{E9945440-0F0B-0540-988B-37CE19126AB5}" srcOrd="1" destOrd="0" presId="urn:microsoft.com/office/officeart/2008/layout/PictureStrips"/>
    <dgm:cxn modelId="{FB6B5B62-8236-4C73-8FBA-9BC8A2563B5E}" type="presParOf" srcId="{E9CAF927-4551-8E4F-B32B-1D670C94BA16}" destId="{FFA31E06-A897-294D-A69B-5F6863B89A2C}" srcOrd="2" destOrd="0" presId="urn:microsoft.com/office/officeart/2008/layout/PictureStrips"/>
    <dgm:cxn modelId="{F026A971-1E7D-46CD-B3A1-1EC086403FBD}" type="presParOf" srcId="{FFA31E06-A897-294D-A69B-5F6863B89A2C}" destId="{03C1E811-064F-0049-B258-BD01099CD2D0}" srcOrd="0" destOrd="0" presId="urn:microsoft.com/office/officeart/2008/layout/PictureStrips"/>
    <dgm:cxn modelId="{251A4CAA-60B3-4CBF-AA24-9AA07FA9209E}" type="presParOf" srcId="{FFA31E06-A897-294D-A69B-5F6863B89A2C}" destId="{2EB9C887-3733-1244-A9B9-2C93D1EAE16D}" srcOrd="1" destOrd="0" presId="urn:microsoft.com/office/officeart/2008/layout/PictureStrips"/>
    <dgm:cxn modelId="{8B459608-116B-4983-8646-691879AC7653}" type="presParOf" srcId="{E9CAF927-4551-8E4F-B32B-1D670C94BA16}" destId="{DEDEBA16-0279-D84B-BEBD-C8B2284237EF}" srcOrd="3" destOrd="0" presId="urn:microsoft.com/office/officeart/2008/layout/PictureStrips"/>
    <dgm:cxn modelId="{46D6DD22-6865-4029-A5E1-4F7060739457}" type="presParOf" srcId="{E9CAF927-4551-8E4F-B32B-1D670C94BA16}" destId="{A8F50CAE-1DD1-EA48-A7BB-D8197FFADB54}" srcOrd="4" destOrd="0" presId="urn:microsoft.com/office/officeart/2008/layout/PictureStrips"/>
    <dgm:cxn modelId="{0C185B8B-5210-4E7A-8D5E-A469CDD810BF}" type="presParOf" srcId="{A8F50CAE-1DD1-EA48-A7BB-D8197FFADB54}" destId="{6578F940-0BDF-284E-9448-64B7956651BF}" srcOrd="0" destOrd="0" presId="urn:microsoft.com/office/officeart/2008/layout/PictureStrips"/>
    <dgm:cxn modelId="{F3B9A458-D7B7-4A31-A0A1-CAD5127A0E80}" type="presParOf" srcId="{A8F50CAE-1DD1-EA48-A7BB-D8197FFADB54}" destId="{7FC470D8-4336-2942-A256-FB6CC4B9DEA5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F446BB-C4FA-044D-808C-E18C434AE614}" type="doc">
      <dgm:prSet loTypeId="urn:microsoft.com/office/officeart/2008/layout/PictureStrips" loCatId="pyramid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DBF55C06-9930-5946-92FF-0525398EF46A}">
      <dgm:prSet/>
      <dgm:spPr/>
      <dgm:t>
        <a:bodyPr/>
        <a:lstStyle/>
        <a:p>
          <a:r>
            <a:rPr lang="es-AR"/>
            <a:t>Constitución política de Colombia.</a:t>
          </a:r>
          <a:endParaRPr lang="es-CO"/>
        </a:p>
      </dgm:t>
    </dgm:pt>
    <dgm:pt modelId="{CA91D244-3F8B-4941-89F9-20B1B836CB24}" type="parTrans" cxnId="{DCE6CDE4-E7CA-504E-894B-F1B4F629E7C7}">
      <dgm:prSet/>
      <dgm:spPr/>
      <dgm:t>
        <a:bodyPr/>
        <a:lstStyle/>
        <a:p>
          <a:endParaRPr lang="es-ES"/>
        </a:p>
      </dgm:t>
    </dgm:pt>
    <dgm:pt modelId="{EB76FEF6-748D-0B47-A76E-EE9AFC898335}" type="sibTrans" cxnId="{DCE6CDE4-E7CA-504E-894B-F1B4F629E7C7}">
      <dgm:prSet/>
      <dgm:spPr/>
      <dgm:t>
        <a:bodyPr/>
        <a:lstStyle/>
        <a:p>
          <a:endParaRPr lang="es-ES"/>
        </a:p>
      </dgm:t>
    </dgm:pt>
    <dgm:pt modelId="{1D6A57EF-B5DC-4D40-A5B2-8206B210744C}">
      <dgm:prSet/>
      <dgm:spPr/>
      <dgm:t>
        <a:bodyPr/>
        <a:lstStyle/>
        <a:p>
          <a:r>
            <a:rPr lang="es-AR"/>
            <a:t>Artículo 7. El Estado reconoce y protege la diversidad étnica y cultural de la Nación colombiana. </a:t>
          </a:r>
          <a:endParaRPr lang="es-CO"/>
        </a:p>
      </dgm:t>
    </dgm:pt>
    <dgm:pt modelId="{FC96FBF3-3CA6-E244-87C7-D8D31F28547E}" type="parTrans" cxnId="{B16AEBA2-66D7-1542-A260-8836C2DBEFA5}">
      <dgm:prSet/>
      <dgm:spPr/>
      <dgm:t>
        <a:bodyPr/>
        <a:lstStyle/>
        <a:p>
          <a:endParaRPr lang="es-ES"/>
        </a:p>
      </dgm:t>
    </dgm:pt>
    <dgm:pt modelId="{7D7FF29A-A599-794F-B65D-2BE4B57D3026}" type="sibTrans" cxnId="{B16AEBA2-66D7-1542-A260-8836C2DBEFA5}">
      <dgm:prSet/>
      <dgm:spPr/>
      <dgm:t>
        <a:bodyPr/>
        <a:lstStyle/>
        <a:p>
          <a:endParaRPr lang="es-ES"/>
        </a:p>
      </dgm:t>
    </dgm:pt>
    <dgm:pt modelId="{C2F57EE1-54D6-1744-A199-BEE6A92A6DC9}">
      <dgm:prSet/>
      <dgm:spPr/>
      <dgm:t>
        <a:bodyPr/>
        <a:lstStyle/>
        <a:p>
          <a:r>
            <a:rPr lang="es-AR" dirty="0"/>
            <a:t>Artículo 8. Es obligación del Estado y de las personas proteger las riquezas culturales y naturales de la Nación.</a:t>
          </a:r>
          <a:endParaRPr lang="es-CO" dirty="0"/>
        </a:p>
      </dgm:t>
    </dgm:pt>
    <dgm:pt modelId="{8BBB9319-FB03-3141-8AAA-FD2A03658CED}" type="parTrans" cxnId="{764D3DBC-CD07-E446-9E40-B2D7A7C96D51}">
      <dgm:prSet/>
      <dgm:spPr/>
      <dgm:t>
        <a:bodyPr/>
        <a:lstStyle/>
        <a:p>
          <a:endParaRPr lang="es-ES"/>
        </a:p>
      </dgm:t>
    </dgm:pt>
    <dgm:pt modelId="{F43F16A8-2B66-4243-BB01-BCFD31ED1376}" type="sibTrans" cxnId="{764D3DBC-CD07-E446-9E40-B2D7A7C96D51}">
      <dgm:prSet/>
      <dgm:spPr/>
      <dgm:t>
        <a:bodyPr/>
        <a:lstStyle/>
        <a:p>
          <a:endParaRPr lang="es-ES"/>
        </a:p>
      </dgm:t>
    </dgm:pt>
    <dgm:pt modelId="{DEE32CC5-7171-9047-9D53-C832438B0743}">
      <dgm:prSet/>
      <dgm:spPr/>
      <dgm:t>
        <a:bodyPr/>
        <a:lstStyle/>
        <a:p>
          <a:r>
            <a:rPr lang="es-AR" dirty="0"/>
            <a:t>Artículo 10. El castellano es el idioma oficial de Colombia. Las lenguas y dialectos de los grupos étnicos son también oficiales en sus territorios. La enseñanza que se imparta en las comunidades con tradiciones lingüísticas propias será bilingüe. </a:t>
          </a:r>
          <a:endParaRPr lang="es-CO" dirty="0"/>
        </a:p>
      </dgm:t>
    </dgm:pt>
    <dgm:pt modelId="{7FD8B3CE-9F06-7A4E-A4C0-789148EF14BC}" type="parTrans" cxnId="{CF5B9160-A863-1E4A-90A3-1B648418C0DE}">
      <dgm:prSet/>
      <dgm:spPr/>
      <dgm:t>
        <a:bodyPr/>
        <a:lstStyle/>
        <a:p>
          <a:endParaRPr lang="es-ES"/>
        </a:p>
      </dgm:t>
    </dgm:pt>
    <dgm:pt modelId="{ACC3EFB9-6E6F-5C47-BDFF-26FF5C975AD3}" type="sibTrans" cxnId="{CF5B9160-A863-1E4A-90A3-1B648418C0DE}">
      <dgm:prSet/>
      <dgm:spPr/>
      <dgm:t>
        <a:bodyPr/>
        <a:lstStyle/>
        <a:p>
          <a:endParaRPr lang="es-ES"/>
        </a:p>
      </dgm:t>
    </dgm:pt>
    <dgm:pt modelId="{0CA62916-692E-E842-BA72-017958A41BE0}">
      <dgm:prSet/>
      <dgm:spPr/>
      <dgm:t>
        <a:bodyPr/>
        <a:lstStyle/>
        <a:p>
          <a:r>
            <a:rPr lang="es-AR"/>
            <a:t>Artículo 70. El Estado tiene el deber de promover y fomentar el acceso a la cultura de todos los colombianos en igualdad de oportunidades, por medio de la educación permanente y la enseñanza científica, técnica, artística y profesional en todas las etapas del proceso de creación de la identidad nacional.</a:t>
          </a:r>
          <a:endParaRPr lang="es-CO"/>
        </a:p>
      </dgm:t>
    </dgm:pt>
    <dgm:pt modelId="{A7415148-DEFF-7249-949E-C90900E3B08D}" type="parTrans" cxnId="{8CED58A1-0882-7C4A-A866-C5E4C2FF4C47}">
      <dgm:prSet/>
      <dgm:spPr/>
      <dgm:t>
        <a:bodyPr/>
        <a:lstStyle/>
        <a:p>
          <a:endParaRPr lang="es-ES"/>
        </a:p>
      </dgm:t>
    </dgm:pt>
    <dgm:pt modelId="{DD11E552-F00F-0548-A436-3D15E8F9F6B2}" type="sibTrans" cxnId="{8CED58A1-0882-7C4A-A866-C5E4C2FF4C47}">
      <dgm:prSet/>
      <dgm:spPr/>
      <dgm:t>
        <a:bodyPr/>
        <a:lstStyle/>
        <a:p>
          <a:endParaRPr lang="es-ES"/>
        </a:p>
      </dgm:t>
    </dgm:pt>
    <dgm:pt modelId="{764BD869-E525-0C4F-801E-61D64ECF5A4E}" type="pres">
      <dgm:prSet presAssocID="{45F446BB-C4FA-044D-808C-E18C434AE61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5324B872-AD45-AE4D-AF95-72FC2D38222A}" type="pres">
      <dgm:prSet presAssocID="{DBF55C06-9930-5946-92FF-0525398EF46A}" presName="composite" presStyleCnt="0"/>
      <dgm:spPr/>
    </dgm:pt>
    <dgm:pt modelId="{E13F4FB1-C2D1-B241-A6F0-BF4AAD23A69D}" type="pres">
      <dgm:prSet presAssocID="{DBF55C06-9930-5946-92FF-0525398EF46A}" presName="rect1" presStyleLbl="tr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9F8E819-83CD-864E-AF0A-583C3A05AB4A}" type="pres">
      <dgm:prSet presAssocID="{DBF55C06-9930-5946-92FF-0525398EF46A}" presName="rect2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BD8AB37C-0633-1B47-906B-B44383958021}" type="pres">
      <dgm:prSet presAssocID="{EB76FEF6-748D-0B47-A76E-EE9AFC898335}" presName="sibTrans" presStyleCnt="0"/>
      <dgm:spPr/>
    </dgm:pt>
    <dgm:pt modelId="{716E0FD0-D777-1F47-A043-88EF24467D58}" type="pres">
      <dgm:prSet presAssocID="{1D6A57EF-B5DC-4D40-A5B2-8206B210744C}" presName="composite" presStyleCnt="0"/>
      <dgm:spPr/>
    </dgm:pt>
    <dgm:pt modelId="{B0CE04F4-7C2F-8140-BBE0-D615B2B94537}" type="pres">
      <dgm:prSet presAssocID="{1D6A57EF-B5DC-4D40-A5B2-8206B210744C}" presName="rect1" presStyleLbl="tr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AE93315-B2BA-D34F-80F2-3E5476BD5DB3}" type="pres">
      <dgm:prSet presAssocID="{1D6A57EF-B5DC-4D40-A5B2-8206B210744C}" presName="rect2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</dgm:spPr>
    </dgm:pt>
    <dgm:pt modelId="{B5EE3935-F071-B741-98D6-E1CCE0D8B972}" type="pres">
      <dgm:prSet presAssocID="{7D7FF29A-A599-794F-B65D-2BE4B57D3026}" presName="sibTrans" presStyleCnt="0"/>
      <dgm:spPr/>
    </dgm:pt>
    <dgm:pt modelId="{31BFCE1A-368C-C84E-B200-9DA762E1F2C8}" type="pres">
      <dgm:prSet presAssocID="{C2F57EE1-54D6-1744-A199-BEE6A92A6DC9}" presName="composite" presStyleCnt="0"/>
      <dgm:spPr/>
    </dgm:pt>
    <dgm:pt modelId="{467E996F-7089-BF44-9908-24DBA3786DC9}" type="pres">
      <dgm:prSet presAssocID="{C2F57EE1-54D6-1744-A199-BEE6A92A6DC9}" presName="rect1" presStyleLbl="trAlignAcc1" presStyleIdx="2" presStyleCnt="5" custLinFactNeighborX="-540" custLinFactNeighborY="414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32B3633-338E-8548-850B-369EAF8C5D0E}" type="pres">
      <dgm:prSet presAssocID="{C2F57EE1-54D6-1744-A199-BEE6A92A6DC9}" presName="rect2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10F8C481-52A9-D84F-A876-8DF752893411}" type="pres">
      <dgm:prSet presAssocID="{F43F16A8-2B66-4243-BB01-BCFD31ED1376}" presName="sibTrans" presStyleCnt="0"/>
      <dgm:spPr/>
    </dgm:pt>
    <dgm:pt modelId="{260389E6-5FD3-B542-AACF-46689445941E}" type="pres">
      <dgm:prSet presAssocID="{DEE32CC5-7171-9047-9D53-C832438B0743}" presName="composite" presStyleCnt="0"/>
      <dgm:spPr/>
    </dgm:pt>
    <dgm:pt modelId="{678683CC-5ADE-3941-863B-06AF54FE04AB}" type="pres">
      <dgm:prSet presAssocID="{DEE32CC5-7171-9047-9D53-C832438B0743}" presName="rect1" presStyleLbl="tr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B3E3FEB-368D-2C42-9CFF-5346589F3040}" type="pres">
      <dgm:prSet presAssocID="{DEE32CC5-7171-9047-9D53-C832438B0743}" presName="rect2" presStyleLbl="fgImgPlace1" presStyleIdx="3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</dgm:spPr>
    </dgm:pt>
    <dgm:pt modelId="{E77CA600-1614-D441-8B7C-2ECF37A98638}" type="pres">
      <dgm:prSet presAssocID="{ACC3EFB9-6E6F-5C47-BDFF-26FF5C975AD3}" presName="sibTrans" presStyleCnt="0"/>
      <dgm:spPr/>
    </dgm:pt>
    <dgm:pt modelId="{B0983622-F5FC-0049-85F9-CCBF0FDE3D67}" type="pres">
      <dgm:prSet presAssocID="{0CA62916-692E-E842-BA72-017958A41BE0}" presName="composite" presStyleCnt="0"/>
      <dgm:spPr/>
    </dgm:pt>
    <dgm:pt modelId="{2A916222-E406-AD46-8E1E-87D5D19EECA8}" type="pres">
      <dgm:prSet presAssocID="{0CA62916-692E-E842-BA72-017958A41BE0}" presName="rect1" presStyleLbl="tr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FF9FD08-9105-6C44-B85F-D36AD34A9C10}" type="pres">
      <dgm:prSet presAssocID="{0CA62916-692E-E842-BA72-017958A41BE0}" presName="rect2" presStyleLbl="fgImgPlace1" presStyleIdx="4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</dgm:ptLst>
  <dgm:cxnLst>
    <dgm:cxn modelId="{C37FD91A-23C5-4C99-A736-061539C4BB4B}" type="presOf" srcId="{C2F57EE1-54D6-1744-A199-BEE6A92A6DC9}" destId="{467E996F-7089-BF44-9908-24DBA3786DC9}" srcOrd="0" destOrd="0" presId="urn:microsoft.com/office/officeart/2008/layout/PictureStrips"/>
    <dgm:cxn modelId="{DCE6CDE4-E7CA-504E-894B-F1B4F629E7C7}" srcId="{45F446BB-C4FA-044D-808C-E18C434AE614}" destId="{DBF55C06-9930-5946-92FF-0525398EF46A}" srcOrd="0" destOrd="0" parTransId="{CA91D244-3F8B-4941-89F9-20B1B836CB24}" sibTransId="{EB76FEF6-748D-0B47-A76E-EE9AFC898335}"/>
    <dgm:cxn modelId="{E2B381F5-2DF9-49BE-972B-47529A067141}" type="presOf" srcId="{1D6A57EF-B5DC-4D40-A5B2-8206B210744C}" destId="{B0CE04F4-7C2F-8140-BBE0-D615B2B94537}" srcOrd="0" destOrd="0" presId="urn:microsoft.com/office/officeart/2008/layout/PictureStrips"/>
    <dgm:cxn modelId="{6F03F4DB-4D2A-4618-8C08-8EDE2B50EB58}" type="presOf" srcId="{45F446BB-C4FA-044D-808C-E18C434AE614}" destId="{764BD869-E525-0C4F-801E-61D64ECF5A4E}" srcOrd="0" destOrd="0" presId="urn:microsoft.com/office/officeart/2008/layout/PictureStrips"/>
    <dgm:cxn modelId="{CF5B9160-A863-1E4A-90A3-1B648418C0DE}" srcId="{45F446BB-C4FA-044D-808C-E18C434AE614}" destId="{DEE32CC5-7171-9047-9D53-C832438B0743}" srcOrd="3" destOrd="0" parTransId="{7FD8B3CE-9F06-7A4E-A4C0-789148EF14BC}" sibTransId="{ACC3EFB9-6E6F-5C47-BDFF-26FF5C975AD3}"/>
    <dgm:cxn modelId="{91A0A591-0E7D-4A11-A5FC-EFF1F51BB48B}" type="presOf" srcId="{DEE32CC5-7171-9047-9D53-C832438B0743}" destId="{678683CC-5ADE-3941-863B-06AF54FE04AB}" srcOrd="0" destOrd="0" presId="urn:microsoft.com/office/officeart/2008/layout/PictureStrips"/>
    <dgm:cxn modelId="{8CED58A1-0882-7C4A-A866-C5E4C2FF4C47}" srcId="{45F446BB-C4FA-044D-808C-E18C434AE614}" destId="{0CA62916-692E-E842-BA72-017958A41BE0}" srcOrd="4" destOrd="0" parTransId="{A7415148-DEFF-7249-949E-C90900E3B08D}" sibTransId="{DD11E552-F00F-0548-A436-3D15E8F9F6B2}"/>
    <dgm:cxn modelId="{355DCE13-05D7-4077-82D4-BBC809CE9999}" type="presOf" srcId="{DBF55C06-9930-5946-92FF-0525398EF46A}" destId="{E13F4FB1-C2D1-B241-A6F0-BF4AAD23A69D}" srcOrd="0" destOrd="0" presId="urn:microsoft.com/office/officeart/2008/layout/PictureStrips"/>
    <dgm:cxn modelId="{EBCA1ED7-B127-4B71-B342-1D97D101A900}" type="presOf" srcId="{0CA62916-692E-E842-BA72-017958A41BE0}" destId="{2A916222-E406-AD46-8E1E-87D5D19EECA8}" srcOrd="0" destOrd="0" presId="urn:microsoft.com/office/officeart/2008/layout/PictureStrips"/>
    <dgm:cxn modelId="{764D3DBC-CD07-E446-9E40-B2D7A7C96D51}" srcId="{45F446BB-C4FA-044D-808C-E18C434AE614}" destId="{C2F57EE1-54D6-1744-A199-BEE6A92A6DC9}" srcOrd="2" destOrd="0" parTransId="{8BBB9319-FB03-3141-8AAA-FD2A03658CED}" sibTransId="{F43F16A8-2B66-4243-BB01-BCFD31ED1376}"/>
    <dgm:cxn modelId="{B16AEBA2-66D7-1542-A260-8836C2DBEFA5}" srcId="{45F446BB-C4FA-044D-808C-E18C434AE614}" destId="{1D6A57EF-B5DC-4D40-A5B2-8206B210744C}" srcOrd="1" destOrd="0" parTransId="{FC96FBF3-3CA6-E244-87C7-D8D31F28547E}" sibTransId="{7D7FF29A-A599-794F-B65D-2BE4B57D3026}"/>
    <dgm:cxn modelId="{3C3081FC-147D-44EA-868B-B3A6C0951F8B}" type="presParOf" srcId="{764BD869-E525-0C4F-801E-61D64ECF5A4E}" destId="{5324B872-AD45-AE4D-AF95-72FC2D38222A}" srcOrd="0" destOrd="0" presId="urn:microsoft.com/office/officeart/2008/layout/PictureStrips"/>
    <dgm:cxn modelId="{E0FB1F1A-DDE9-44B5-831C-10A011F4B7F5}" type="presParOf" srcId="{5324B872-AD45-AE4D-AF95-72FC2D38222A}" destId="{E13F4FB1-C2D1-B241-A6F0-BF4AAD23A69D}" srcOrd="0" destOrd="0" presId="urn:microsoft.com/office/officeart/2008/layout/PictureStrips"/>
    <dgm:cxn modelId="{727F5B8D-D499-4F80-8FD6-0A7EE02A6C94}" type="presParOf" srcId="{5324B872-AD45-AE4D-AF95-72FC2D38222A}" destId="{E9F8E819-83CD-864E-AF0A-583C3A05AB4A}" srcOrd="1" destOrd="0" presId="urn:microsoft.com/office/officeart/2008/layout/PictureStrips"/>
    <dgm:cxn modelId="{BBD94C0F-33CA-45F6-8750-920E4D46818F}" type="presParOf" srcId="{764BD869-E525-0C4F-801E-61D64ECF5A4E}" destId="{BD8AB37C-0633-1B47-906B-B44383958021}" srcOrd="1" destOrd="0" presId="urn:microsoft.com/office/officeart/2008/layout/PictureStrips"/>
    <dgm:cxn modelId="{ED4EBBFD-D431-439C-BD7B-AA522E833985}" type="presParOf" srcId="{764BD869-E525-0C4F-801E-61D64ECF5A4E}" destId="{716E0FD0-D777-1F47-A043-88EF24467D58}" srcOrd="2" destOrd="0" presId="urn:microsoft.com/office/officeart/2008/layout/PictureStrips"/>
    <dgm:cxn modelId="{D1038B09-2EC6-4514-997D-105FADC9B370}" type="presParOf" srcId="{716E0FD0-D777-1F47-A043-88EF24467D58}" destId="{B0CE04F4-7C2F-8140-BBE0-D615B2B94537}" srcOrd="0" destOrd="0" presId="urn:microsoft.com/office/officeart/2008/layout/PictureStrips"/>
    <dgm:cxn modelId="{BBFC6390-8779-48E3-8C71-EAE5EFF3F418}" type="presParOf" srcId="{716E0FD0-D777-1F47-A043-88EF24467D58}" destId="{4AE93315-B2BA-D34F-80F2-3E5476BD5DB3}" srcOrd="1" destOrd="0" presId="urn:microsoft.com/office/officeart/2008/layout/PictureStrips"/>
    <dgm:cxn modelId="{9DA4F868-ABA3-45E7-8B69-37A1B69BC584}" type="presParOf" srcId="{764BD869-E525-0C4F-801E-61D64ECF5A4E}" destId="{B5EE3935-F071-B741-98D6-E1CCE0D8B972}" srcOrd="3" destOrd="0" presId="urn:microsoft.com/office/officeart/2008/layout/PictureStrips"/>
    <dgm:cxn modelId="{26A5A6ED-27B5-423B-8873-5F252E9D53B8}" type="presParOf" srcId="{764BD869-E525-0C4F-801E-61D64ECF5A4E}" destId="{31BFCE1A-368C-C84E-B200-9DA762E1F2C8}" srcOrd="4" destOrd="0" presId="urn:microsoft.com/office/officeart/2008/layout/PictureStrips"/>
    <dgm:cxn modelId="{BC1BDE10-69EE-4D4B-8D96-B16F62C41F70}" type="presParOf" srcId="{31BFCE1A-368C-C84E-B200-9DA762E1F2C8}" destId="{467E996F-7089-BF44-9908-24DBA3786DC9}" srcOrd="0" destOrd="0" presId="urn:microsoft.com/office/officeart/2008/layout/PictureStrips"/>
    <dgm:cxn modelId="{88D99A08-E1CA-4781-9CAA-51CE71D0864C}" type="presParOf" srcId="{31BFCE1A-368C-C84E-B200-9DA762E1F2C8}" destId="{B32B3633-338E-8548-850B-369EAF8C5D0E}" srcOrd="1" destOrd="0" presId="urn:microsoft.com/office/officeart/2008/layout/PictureStrips"/>
    <dgm:cxn modelId="{1FB81E1A-673D-4696-AE83-17055545CC3D}" type="presParOf" srcId="{764BD869-E525-0C4F-801E-61D64ECF5A4E}" destId="{10F8C481-52A9-D84F-A876-8DF752893411}" srcOrd="5" destOrd="0" presId="urn:microsoft.com/office/officeart/2008/layout/PictureStrips"/>
    <dgm:cxn modelId="{170AAF97-E1B7-46D7-8038-C68718054E27}" type="presParOf" srcId="{764BD869-E525-0C4F-801E-61D64ECF5A4E}" destId="{260389E6-5FD3-B542-AACF-46689445941E}" srcOrd="6" destOrd="0" presId="urn:microsoft.com/office/officeart/2008/layout/PictureStrips"/>
    <dgm:cxn modelId="{67C7D1EA-F50C-403C-9500-EE1F065354DF}" type="presParOf" srcId="{260389E6-5FD3-B542-AACF-46689445941E}" destId="{678683CC-5ADE-3941-863B-06AF54FE04AB}" srcOrd="0" destOrd="0" presId="urn:microsoft.com/office/officeart/2008/layout/PictureStrips"/>
    <dgm:cxn modelId="{57C22254-175E-4E15-B31A-98FCCD0C008D}" type="presParOf" srcId="{260389E6-5FD3-B542-AACF-46689445941E}" destId="{7B3E3FEB-368D-2C42-9CFF-5346589F3040}" srcOrd="1" destOrd="0" presId="urn:microsoft.com/office/officeart/2008/layout/PictureStrips"/>
    <dgm:cxn modelId="{13654C08-27FF-4824-A1E2-639BCE3EA85A}" type="presParOf" srcId="{764BD869-E525-0C4F-801E-61D64ECF5A4E}" destId="{E77CA600-1614-D441-8B7C-2ECF37A98638}" srcOrd="7" destOrd="0" presId="urn:microsoft.com/office/officeart/2008/layout/PictureStrips"/>
    <dgm:cxn modelId="{DC46208E-35DF-4C86-8984-F839922EEA90}" type="presParOf" srcId="{764BD869-E525-0C4F-801E-61D64ECF5A4E}" destId="{B0983622-F5FC-0049-85F9-CCBF0FDE3D67}" srcOrd="8" destOrd="0" presId="urn:microsoft.com/office/officeart/2008/layout/PictureStrips"/>
    <dgm:cxn modelId="{A8889535-7D0C-4475-A045-306EBA811ACF}" type="presParOf" srcId="{B0983622-F5FC-0049-85F9-CCBF0FDE3D67}" destId="{2A916222-E406-AD46-8E1E-87D5D19EECA8}" srcOrd="0" destOrd="0" presId="urn:microsoft.com/office/officeart/2008/layout/PictureStrips"/>
    <dgm:cxn modelId="{3EE416FF-FC78-4997-8ACA-EDCB1AAD0D2A}" type="presParOf" srcId="{B0983622-F5FC-0049-85F9-CCBF0FDE3D67}" destId="{0FF9FD08-9105-6C44-B85F-D36AD34A9C10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6AABBD-6F53-C841-9053-7BDDC85965DE}" type="doc">
      <dgm:prSet loTypeId="urn:microsoft.com/office/officeart/2005/8/layout/venn1" loCatId="cycl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AA538731-D30A-7C46-BD47-2A27744E2EDB}">
      <dgm:prSet/>
      <dgm:spPr/>
      <dgm:t>
        <a:bodyPr/>
        <a:lstStyle/>
        <a:p>
          <a:r>
            <a:rPr lang="es-ES_tradnl" dirty="0"/>
            <a:t>1. </a:t>
          </a:r>
          <a:endParaRPr lang="es-CO" dirty="0"/>
        </a:p>
      </dgm:t>
    </dgm:pt>
    <dgm:pt modelId="{3529016A-FB53-8247-92FE-B6493261C3E9}" type="parTrans" cxnId="{E9CD2142-66FE-5746-B54A-E80590218F73}">
      <dgm:prSet/>
      <dgm:spPr/>
      <dgm:t>
        <a:bodyPr/>
        <a:lstStyle/>
        <a:p>
          <a:endParaRPr lang="es-ES"/>
        </a:p>
      </dgm:t>
    </dgm:pt>
    <dgm:pt modelId="{CC42F572-8EED-1648-BEE1-422262B07B0C}" type="sibTrans" cxnId="{E9CD2142-66FE-5746-B54A-E80590218F73}">
      <dgm:prSet/>
      <dgm:spPr/>
      <dgm:t>
        <a:bodyPr/>
        <a:lstStyle/>
        <a:p>
          <a:endParaRPr lang="es-ES"/>
        </a:p>
      </dgm:t>
    </dgm:pt>
    <dgm:pt modelId="{AF989351-C8BC-7348-94D2-6C0F26E2B66F}">
      <dgm:prSet/>
      <dgm:spPr/>
      <dgm:t>
        <a:bodyPr/>
        <a:lstStyle/>
        <a:p>
          <a:r>
            <a:rPr lang="es-ES_tradnl" dirty="0"/>
            <a:t>Nombres propios y toponimia en las lenguas nativas </a:t>
          </a:r>
          <a:endParaRPr lang="es-CO" dirty="0"/>
        </a:p>
      </dgm:t>
    </dgm:pt>
    <dgm:pt modelId="{7126A133-C81A-CE4C-8CF4-B52ACEC12340}" type="parTrans" cxnId="{3F1F12CE-7555-FD4A-A28B-CBB019D4182B}">
      <dgm:prSet/>
      <dgm:spPr/>
      <dgm:t>
        <a:bodyPr/>
        <a:lstStyle/>
        <a:p>
          <a:endParaRPr lang="es-ES"/>
        </a:p>
      </dgm:t>
    </dgm:pt>
    <dgm:pt modelId="{7A2F9882-0B78-4848-B78E-2C689836A949}" type="sibTrans" cxnId="{3F1F12CE-7555-FD4A-A28B-CBB019D4182B}">
      <dgm:prSet/>
      <dgm:spPr/>
      <dgm:t>
        <a:bodyPr/>
        <a:lstStyle/>
        <a:p>
          <a:endParaRPr lang="es-ES"/>
        </a:p>
      </dgm:t>
    </dgm:pt>
    <dgm:pt modelId="{E257EED0-3BD3-244D-9B9F-E8F5805A0AE1}">
      <dgm:prSet/>
      <dgm:spPr/>
      <dgm:t>
        <a:bodyPr/>
        <a:lstStyle/>
        <a:p>
          <a:r>
            <a:rPr lang="es-ES_tradnl" dirty="0"/>
            <a:t>Derechos en las relaciones con la administración pública </a:t>
          </a:r>
          <a:endParaRPr lang="es-CO" dirty="0"/>
        </a:p>
      </dgm:t>
    </dgm:pt>
    <dgm:pt modelId="{D86F188C-D0E5-4040-84E7-59AD03C3FB61}" type="parTrans" cxnId="{D1C52CF7-B4F1-3141-8C6B-09BB4A0C51C8}">
      <dgm:prSet/>
      <dgm:spPr/>
      <dgm:t>
        <a:bodyPr/>
        <a:lstStyle/>
        <a:p>
          <a:endParaRPr lang="es-ES"/>
        </a:p>
      </dgm:t>
    </dgm:pt>
    <dgm:pt modelId="{7D759038-CDDE-084A-8F05-605116E3A68A}" type="sibTrans" cxnId="{D1C52CF7-B4F1-3141-8C6B-09BB4A0C51C8}">
      <dgm:prSet/>
      <dgm:spPr/>
      <dgm:t>
        <a:bodyPr/>
        <a:lstStyle/>
        <a:p>
          <a:endParaRPr lang="es-ES"/>
        </a:p>
      </dgm:t>
    </dgm:pt>
    <dgm:pt modelId="{86F8AC04-C43E-334F-812F-3A0E00471E1B}">
      <dgm:prSet/>
      <dgm:spPr/>
      <dgm:t>
        <a:bodyPr/>
        <a:lstStyle/>
        <a:p>
          <a:r>
            <a:rPr lang="es-ES_tradnl" dirty="0"/>
            <a:t>Derechos en las relaciones con la salud.</a:t>
          </a:r>
          <a:endParaRPr lang="es-CO" dirty="0"/>
        </a:p>
      </dgm:t>
    </dgm:pt>
    <dgm:pt modelId="{148D61F2-B230-DA4D-988B-0F81F3173156}" type="parTrans" cxnId="{081CBDF5-9300-B146-A867-989D43FE734B}">
      <dgm:prSet/>
      <dgm:spPr/>
      <dgm:t>
        <a:bodyPr/>
        <a:lstStyle/>
        <a:p>
          <a:endParaRPr lang="es-ES"/>
        </a:p>
      </dgm:t>
    </dgm:pt>
    <dgm:pt modelId="{B9FF672B-FEA4-CD4D-940C-327F46A9AA12}" type="sibTrans" cxnId="{081CBDF5-9300-B146-A867-989D43FE734B}">
      <dgm:prSet/>
      <dgm:spPr/>
      <dgm:t>
        <a:bodyPr/>
        <a:lstStyle/>
        <a:p>
          <a:endParaRPr lang="es-ES"/>
        </a:p>
      </dgm:t>
    </dgm:pt>
    <dgm:pt modelId="{E18E0D21-E8CD-B645-9CD5-49745CBDC7D9}">
      <dgm:prSet/>
      <dgm:spPr/>
      <dgm:t>
        <a:bodyPr/>
        <a:lstStyle/>
        <a:p>
          <a:r>
            <a:rPr lang="es-ES_tradnl" dirty="0"/>
            <a:t>Derecho de uso de las lenguas nativas y del castellano </a:t>
          </a:r>
          <a:endParaRPr lang="es-CO" dirty="0"/>
        </a:p>
      </dgm:t>
    </dgm:pt>
    <dgm:pt modelId="{D668C037-2833-8240-A2FE-4DCC1B57B2B0}" type="sibTrans" cxnId="{35F4CB0D-6981-FF46-BAB8-F213BAEF0575}">
      <dgm:prSet/>
      <dgm:spPr/>
      <dgm:t>
        <a:bodyPr/>
        <a:lstStyle/>
        <a:p>
          <a:endParaRPr lang="es-ES"/>
        </a:p>
      </dgm:t>
    </dgm:pt>
    <dgm:pt modelId="{28461024-F16D-1041-AE18-4EAB87BD3D4C}" type="parTrans" cxnId="{35F4CB0D-6981-FF46-BAB8-F213BAEF0575}">
      <dgm:prSet/>
      <dgm:spPr/>
      <dgm:t>
        <a:bodyPr/>
        <a:lstStyle/>
        <a:p>
          <a:endParaRPr lang="es-ES"/>
        </a:p>
      </dgm:t>
    </dgm:pt>
    <dgm:pt modelId="{BD967703-72CF-E74A-981C-CDB175B3270C}">
      <dgm:prSet/>
      <dgm:spPr/>
      <dgm:t>
        <a:bodyPr/>
        <a:lstStyle/>
        <a:p>
          <a:r>
            <a:rPr lang="es-ES_tradnl"/>
            <a:t>No discriminación </a:t>
          </a:r>
          <a:endParaRPr lang="es-ES"/>
        </a:p>
      </dgm:t>
    </dgm:pt>
    <dgm:pt modelId="{6C75928B-1E17-6148-8FC3-62FA1EF965FA}" type="parTrans" cxnId="{5D35A254-54A4-B240-BAC2-4C6BA3B3B72E}">
      <dgm:prSet/>
      <dgm:spPr/>
      <dgm:t>
        <a:bodyPr/>
        <a:lstStyle/>
        <a:p>
          <a:endParaRPr lang="es-ES"/>
        </a:p>
      </dgm:t>
    </dgm:pt>
    <dgm:pt modelId="{6ECF3F21-4EC7-E245-A4EC-8A282A13B212}" type="sibTrans" cxnId="{5D35A254-54A4-B240-BAC2-4C6BA3B3B72E}">
      <dgm:prSet/>
      <dgm:spPr/>
      <dgm:t>
        <a:bodyPr/>
        <a:lstStyle/>
        <a:p>
          <a:endParaRPr lang="es-ES"/>
        </a:p>
      </dgm:t>
    </dgm:pt>
    <dgm:pt modelId="{143BFDA4-C9F1-2C41-97C4-95F739775FD6}">
      <dgm:prSet/>
      <dgm:spPr/>
      <dgm:t>
        <a:bodyPr/>
        <a:lstStyle/>
        <a:p>
          <a:r>
            <a:rPr lang="es-ES" dirty="0"/>
            <a:t>3</a:t>
          </a:r>
        </a:p>
      </dgm:t>
    </dgm:pt>
    <dgm:pt modelId="{87DA1719-8DA5-1F45-A909-73B671E68C4C}" type="parTrans" cxnId="{C89C1AB4-7E9B-6D42-AE84-21900B407F2B}">
      <dgm:prSet/>
      <dgm:spPr/>
      <dgm:t>
        <a:bodyPr/>
        <a:lstStyle/>
        <a:p>
          <a:endParaRPr lang="es-ES"/>
        </a:p>
      </dgm:t>
    </dgm:pt>
    <dgm:pt modelId="{462D3A6E-04FC-DF45-B941-B96F07635514}" type="sibTrans" cxnId="{C89C1AB4-7E9B-6D42-AE84-21900B407F2B}">
      <dgm:prSet/>
      <dgm:spPr/>
      <dgm:t>
        <a:bodyPr/>
        <a:lstStyle/>
        <a:p>
          <a:endParaRPr lang="es-ES"/>
        </a:p>
      </dgm:t>
    </dgm:pt>
    <dgm:pt modelId="{3EA710DD-CF92-0C42-BD34-1351917D8075}">
      <dgm:prSet/>
      <dgm:spPr/>
      <dgm:t>
        <a:bodyPr/>
        <a:lstStyle/>
        <a:p>
          <a:r>
            <a:rPr lang="es-ES" dirty="0"/>
            <a:t>2</a:t>
          </a:r>
        </a:p>
      </dgm:t>
    </dgm:pt>
    <dgm:pt modelId="{6011BE85-13EF-7A4C-B57A-75FE0AF838AB}" type="parTrans" cxnId="{B39D76A5-98A9-7E44-8BBA-8E2B4F1ACC6C}">
      <dgm:prSet/>
      <dgm:spPr/>
      <dgm:t>
        <a:bodyPr/>
        <a:lstStyle/>
        <a:p>
          <a:endParaRPr lang="es-ES"/>
        </a:p>
      </dgm:t>
    </dgm:pt>
    <dgm:pt modelId="{FC483FD0-A454-BE46-8690-9E7E426EB920}" type="sibTrans" cxnId="{B39D76A5-98A9-7E44-8BBA-8E2B4F1ACC6C}">
      <dgm:prSet/>
      <dgm:spPr/>
      <dgm:t>
        <a:bodyPr/>
        <a:lstStyle/>
        <a:p>
          <a:endParaRPr lang="es-ES"/>
        </a:p>
      </dgm:t>
    </dgm:pt>
    <dgm:pt modelId="{65EB062E-E136-B64E-A747-5F78A870B804}">
      <dgm:prSet/>
      <dgm:spPr/>
      <dgm:t>
        <a:bodyPr/>
        <a:lstStyle/>
        <a:p>
          <a:r>
            <a:rPr lang="es-ES" dirty="0"/>
            <a:t>5</a:t>
          </a:r>
        </a:p>
      </dgm:t>
    </dgm:pt>
    <dgm:pt modelId="{851AFFC2-8408-5C44-9679-2281223FAAB7}" type="parTrans" cxnId="{E9DF654C-7FF1-684C-8C68-648E844AAF63}">
      <dgm:prSet/>
      <dgm:spPr/>
      <dgm:t>
        <a:bodyPr/>
        <a:lstStyle/>
        <a:p>
          <a:endParaRPr lang="es-ES"/>
        </a:p>
      </dgm:t>
    </dgm:pt>
    <dgm:pt modelId="{A2FF36ED-71AD-3A4F-A50F-D61651AF2F72}" type="sibTrans" cxnId="{E9DF654C-7FF1-684C-8C68-648E844AAF63}">
      <dgm:prSet/>
      <dgm:spPr/>
      <dgm:t>
        <a:bodyPr/>
        <a:lstStyle/>
        <a:p>
          <a:endParaRPr lang="es-ES"/>
        </a:p>
      </dgm:t>
    </dgm:pt>
    <dgm:pt modelId="{0EF8BDAF-E6BF-1A4F-8171-FFF876251418}">
      <dgm:prSet/>
      <dgm:spPr/>
      <dgm:t>
        <a:bodyPr/>
        <a:lstStyle/>
        <a:p>
          <a:r>
            <a:rPr lang="es-ES" dirty="0"/>
            <a:t>6</a:t>
          </a:r>
        </a:p>
      </dgm:t>
    </dgm:pt>
    <dgm:pt modelId="{B4FCFB9F-67F3-7044-9E9D-C9F76B7A6552}" type="parTrans" cxnId="{825D8B48-0DDA-3C45-AF29-707885443818}">
      <dgm:prSet/>
      <dgm:spPr/>
      <dgm:t>
        <a:bodyPr/>
        <a:lstStyle/>
        <a:p>
          <a:endParaRPr lang="es-ES"/>
        </a:p>
      </dgm:t>
    </dgm:pt>
    <dgm:pt modelId="{93ADC168-878B-5D43-A166-6359D65FC948}" type="sibTrans" cxnId="{825D8B48-0DDA-3C45-AF29-707885443818}">
      <dgm:prSet/>
      <dgm:spPr/>
      <dgm:t>
        <a:bodyPr/>
        <a:lstStyle/>
        <a:p>
          <a:endParaRPr lang="es-ES"/>
        </a:p>
      </dgm:t>
    </dgm:pt>
    <dgm:pt modelId="{045C87C6-8E3D-2746-9E7A-DC637758D155}">
      <dgm:prSet/>
      <dgm:spPr/>
      <dgm:t>
        <a:bodyPr/>
        <a:lstStyle/>
        <a:p>
          <a:r>
            <a:rPr lang="es-ES" dirty="0"/>
            <a:t>4.</a:t>
          </a:r>
        </a:p>
      </dgm:t>
    </dgm:pt>
    <dgm:pt modelId="{3B357D39-9175-6842-B322-53BD34D65ED4}" type="parTrans" cxnId="{FBD5EF88-A73A-554A-AC3B-16A4B4D3C7C0}">
      <dgm:prSet/>
      <dgm:spPr/>
      <dgm:t>
        <a:bodyPr/>
        <a:lstStyle/>
        <a:p>
          <a:endParaRPr lang="es-ES"/>
        </a:p>
      </dgm:t>
    </dgm:pt>
    <dgm:pt modelId="{522BD44D-3C40-6842-B15E-9DD505540C95}" type="sibTrans" cxnId="{FBD5EF88-A73A-554A-AC3B-16A4B4D3C7C0}">
      <dgm:prSet/>
      <dgm:spPr/>
      <dgm:t>
        <a:bodyPr/>
        <a:lstStyle/>
        <a:p>
          <a:endParaRPr lang="es-ES"/>
        </a:p>
      </dgm:t>
    </dgm:pt>
    <dgm:pt modelId="{3832D01B-28F1-E840-8A75-BF7A56106075}">
      <dgm:prSet/>
      <dgm:spPr/>
      <dgm:t>
        <a:bodyPr/>
        <a:lstStyle/>
        <a:p>
          <a:r>
            <a:rPr lang="es-ES" dirty="0"/>
            <a:t>Derecho al relacionamiento con la justicia.</a:t>
          </a:r>
        </a:p>
      </dgm:t>
    </dgm:pt>
    <dgm:pt modelId="{F5A15BAC-0A77-2549-9989-C42C06401066}" type="parTrans" cxnId="{92B0D42F-E579-D04F-998B-FDD547459793}">
      <dgm:prSet/>
      <dgm:spPr/>
      <dgm:t>
        <a:bodyPr/>
        <a:lstStyle/>
        <a:p>
          <a:endParaRPr lang="es-ES"/>
        </a:p>
      </dgm:t>
    </dgm:pt>
    <dgm:pt modelId="{7DCC7171-38F3-4141-917E-0C9D54EF4443}" type="sibTrans" cxnId="{92B0D42F-E579-D04F-998B-FDD547459793}">
      <dgm:prSet/>
      <dgm:spPr/>
      <dgm:t>
        <a:bodyPr/>
        <a:lstStyle/>
        <a:p>
          <a:endParaRPr lang="es-ES"/>
        </a:p>
      </dgm:t>
    </dgm:pt>
    <dgm:pt modelId="{9475BD07-2EFF-2F43-B67D-7FCB00C244F7}">
      <dgm:prSet/>
      <dgm:spPr/>
      <dgm:t>
        <a:bodyPr/>
        <a:lstStyle/>
        <a:p>
          <a:r>
            <a:rPr lang="es-ES" b="1" dirty="0"/>
            <a:t>Derechos de los hablantes de las lenguas Nativas</a:t>
          </a:r>
        </a:p>
      </dgm:t>
    </dgm:pt>
    <dgm:pt modelId="{0DBD1E13-AC0D-7D4E-9CB8-ADCB39E1AEBD}" type="parTrans" cxnId="{52FC7E01-5CA3-8745-994C-21CDC229260F}">
      <dgm:prSet/>
      <dgm:spPr/>
      <dgm:t>
        <a:bodyPr/>
        <a:lstStyle/>
        <a:p>
          <a:endParaRPr lang="es-ES"/>
        </a:p>
      </dgm:t>
    </dgm:pt>
    <dgm:pt modelId="{69852486-5B93-824B-9E9E-64D48C3EB955}" type="sibTrans" cxnId="{52FC7E01-5CA3-8745-994C-21CDC229260F}">
      <dgm:prSet/>
      <dgm:spPr/>
      <dgm:t>
        <a:bodyPr/>
        <a:lstStyle/>
        <a:p>
          <a:endParaRPr lang="es-ES"/>
        </a:p>
      </dgm:t>
    </dgm:pt>
    <dgm:pt modelId="{541325CE-8722-2F4F-B816-3C88C75EEB0F}" type="pres">
      <dgm:prSet presAssocID="{0E6AABBD-6F53-C841-9053-7BDDC85965D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A97AC9B0-F0DC-9342-AD49-82CA0CC6701D}" type="pres">
      <dgm:prSet presAssocID="{9475BD07-2EFF-2F43-B67D-7FCB00C244F7}" presName="circ1" presStyleLbl="vennNode1" presStyleIdx="0" presStyleCnt="7"/>
      <dgm:spPr/>
    </dgm:pt>
    <dgm:pt modelId="{C72C729B-15C1-3148-86B9-E6886EF7A370}" type="pres">
      <dgm:prSet presAssocID="{9475BD07-2EFF-2F43-B67D-7FCB00C244F7}" presName="circ1Tx" presStyleLbl="revTx" presStyleIdx="0" presStyleCnt="0" custScaleX="17018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F7BC0DD-1333-2545-92D7-E12A62BE198B}" type="pres">
      <dgm:prSet presAssocID="{AA538731-D30A-7C46-BD47-2A27744E2EDB}" presName="circ2" presStyleLbl="vennNode1" presStyleIdx="1" presStyleCnt="7"/>
      <dgm:spPr/>
    </dgm:pt>
    <dgm:pt modelId="{1D1E6885-5638-104E-9DD0-7074F2A9D6B6}" type="pres">
      <dgm:prSet presAssocID="{AA538731-D30A-7C46-BD47-2A27744E2EDB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820DEBF-D9DE-924C-9A69-248EBAF14CBD}" type="pres">
      <dgm:prSet presAssocID="{3EA710DD-CF92-0C42-BD34-1351917D8075}" presName="circ3" presStyleLbl="vennNode1" presStyleIdx="2" presStyleCnt="7"/>
      <dgm:spPr/>
    </dgm:pt>
    <dgm:pt modelId="{C796BFAF-368D-AC45-A64D-C9B38AFA1358}" type="pres">
      <dgm:prSet presAssocID="{3EA710DD-CF92-0C42-BD34-1351917D807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034F510-D5B8-3F42-80EF-55F91227CFA1}" type="pres">
      <dgm:prSet presAssocID="{143BFDA4-C9F1-2C41-97C4-95F739775FD6}" presName="circ4" presStyleLbl="vennNode1" presStyleIdx="3" presStyleCnt="7"/>
      <dgm:spPr/>
    </dgm:pt>
    <dgm:pt modelId="{4D53A6C7-0D01-8B43-B504-AE15025354E5}" type="pres">
      <dgm:prSet presAssocID="{143BFDA4-C9F1-2C41-97C4-95F739775FD6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3551BC9-2E9B-BD4E-A9B5-66B6C258EFBC}" type="pres">
      <dgm:prSet presAssocID="{045C87C6-8E3D-2746-9E7A-DC637758D155}" presName="circ5" presStyleLbl="vennNode1" presStyleIdx="4" presStyleCnt="7"/>
      <dgm:spPr/>
    </dgm:pt>
    <dgm:pt modelId="{6B2473C5-69B2-0144-A311-7AF98A244510}" type="pres">
      <dgm:prSet presAssocID="{045C87C6-8E3D-2746-9E7A-DC637758D155}" presName="circ5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E69D3D0-461C-5D4E-A228-928DDD8CBBEB}" type="pres">
      <dgm:prSet presAssocID="{65EB062E-E136-B64E-A747-5F78A870B804}" presName="circ6" presStyleLbl="vennNode1" presStyleIdx="5" presStyleCnt="7"/>
      <dgm:spPr/>
    </dgm:pt>
    <dgm:pt modelId="{3CEFDFAE-7BD7-FF41-9DF1-4739977187A0}" type="pres">
      <dgm:prSet presAssocID="{65EB062E-E136-B64E-A747-5F78A870B804}" presName="circ6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4A0E90E-8FBF-3D4A-A787-E6842D8FA82B}" type="pres">
      <dgm:prSet presAssocID="{0EF8BDAF-E6BF-1A4F-8171-FFF876251418}" presName="circ7" presStyleLbl="vennNode1" presStyleIdx="6" presStyleCnt="7"/>
      <dgm:spPr/>
    </dgm:pt>
    <dgm:pt modelId="{43D188D7-0179-154E-88F2-F3D5C132EAE0}" type="pres">
      <dgm:prSet presAssocID="{0EF8BDAF-E6BF-1A4F-8171-FFF876251418}" presName="circ7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81CBDF5-9300-B146-A867-989D43FE734B}" srcId="{0EF8BDAF-E6BF-1A4F-8171-FFF876251418}" destId="{86F8AC04-C43E-334F-812F-3A0E00471E1B}" srcOrd="0" destOrd="0" parTransId="{148D61F2-B230-DA4D-988B-0F81F3173156}" sibTransId="{B9FF672B-FEA4-CD4D-940C-327F46A9AA12}"/>
    <dgm:cxn modelId="{B90FE243-CAE4-489B-BC25-AA9D0F82B972}" type="presOf" srcId="{BD967703-72CF-E74A-981C-CDB175B3270C}" destId="{1D1E6885-5638-104E-9DD0-7074F2A9D6B6}" srcOrd="0" destOrd="1" presId="urn:microsoft.com/office/officeart/2005/8/layout/venn1"/>
    <dgm:cxn modelId="{5D35A254-54A4-B240-BAC2-4C6BA3B3B72E}" srcId="{AA538731-D30A-7C46-BD47-2A27744E2EDB}" destId="{BD967703-72CF-E74A-981C-CDB175B3270C}" srcOrd="0" destOrd="0" parTransId="{6C75928B-1E17-6148-8FC3-62FA1EF965FA}" sibTransId="{6ECF3F21-4EC7-E245-A4EC-8A282A13B212}"/>
    <dgm:cxn modelId="{82DD4A88-F831-420D-8587-76C3FCE27450}" type="presOf" srcId="{E18E0D21-E8CD-B645-9CD5-49745CBDC7D9}" destId="{C796BFAF-368D-AC45-A64D-C9B38AFA1358}" srcOrd="0" destOrd="1" presId="urn:microsoft.com/office/officeart/2005/8/layout/venn1"/>
    <dgm:cxn modelId="{571E4F33-D057-426A-B3F7-D1DE6B85F4A3}" type="presOf" srcId="{E257EED0-3BD3-244D-9B9F-E8F5805A0AE1}" destId="{3CEFDFAE-7BD7-FF41-9DF1-4739977187A0}" srcOrd="0" destOrd="1" presId="urn:microsoft.com/office/officeart/2005/8/layout/venn1"/>
    <dgm:cxn modelId="{3F1F12CE-7555-FD4A-A28B-CBB019D4182B}" srcId="{143BFDA4-C9F1-2C41-97C4-95F739775FD6}" destId="{AF989351-C8BC-7348-94D2-6C0F26E2B66F}" srcOrd="0" destOrd="0" parTransId="{7126A133-C81A-CE4C-8CF4-B52ACEC12340}" sibTransId="{7A2F9882-0B78-4848-B78E-2C689836A949}"/>
    <dgm:cxn modelId="{D1C52CF7-B4F1-3141-8C6B-09BB4A0C51C8}" srcId="{65EB062E-E136-B64E-A747-5F78A870B804}" destId="{E257EED0-3BD3-244D-9B9F-E8F5805A0AE1}" srcOrd="0" destOrd="0" parTransId="{D86F188C-D0E5-4040-84E7-59AD03C3FB61}" sibTransId="{7D759038-CDDE-084A-8F05-605116E3A68A}"/>
    <dgm:cxn modelId="{FBD5EF88-A73A-554A-AC3B-16A4B4D3C7C0}" srcId="{0E6AABBD-6F53-C841-9053-7BDDC85965DE}" destId="{045C87C6-8E3D-2746-9E7A-DC637758D155}" srcOrd="4" destOrd="0" parTransId="{3B357D39-9175-6842-B322-53BD34D65ED4}" sibTransId="{522BD44D-3C40-6842-B15E-9DD505540C95}"/>
    <dgm:cxn modelId="{459593D9-9AED-47CD-803A-774C6AC47926}" type="presOf" srcId="{0EF8BDAF-E6BF-1A4F-8171-FFF876251418}" destId="{43D188D7-0179-154E-88F2-F3D5C132EAE0}" srcOrd="0" destOrd="0" presId="urn:microsoft.com/office/officeart/2005/8/layout/venn1"/>
    <dgm:cxn modelId="{C89C1AB4-7E9B-6D42-AE84-21900B407F2B}" srcId="{0E6AABBD-6F53-C841-9053-7BDDC85965DE}" destId="{143BFDA4-C9F1-2C41-97C4-95F739775FD6}" srcOrd="3" destOrd="0" parTransId="{87DA1719-8DA5-1F45-A909-73B671E68C4C}" sibTransId="{462D3A6E-04FC-DF45-B941-B96F07635514}"/>
    <dgm:cxn modelId="{938EDA19-4BCF-4C24-9E5A-98F82E00409D}" type="presOf" srcId="{AF989351-C8BC-7348-94D2-6C0F26E2B66F}" destId="{4D53A6C7-0D01-8B43-B504-AE15025354E5}" srcOrd="0" destOrd="1" presId="urn:microsoft.com/office/officeart/2005/8/layout/venn1"/>
    <dgm:cxn modelId="{626E78D4-CB40-4CDC-962C-065445BA4A3F}" type="presOf" srcId="{AA538731-D30A-7C46-BD47-2A27744E2EDB}" destId="{1D1E6885-5638-104E-9DD0-7074F2A9D6B6}" srcOrd="0" destOrd="0" presId="urn:microsoft.com/office/officeart/2005/8/layout/venn1"/>
    <dgm:cxn modelId="{C953B696-7D54-47F2-8150-8DC2E705F8E9}" type="presOf" srcId="{65EB062E-E136-B64E-A747-5F78A870B804}" destId="{3CEFDFAE-7BD7-FF41-9DF1-4739977187A0}" srcOrd="0" destOrd="0" presId="urn:microsoft.com/office/officeart/2005/8/layout/venn1"/>
    <dgm:cxn modelId="{52FC7E01-5CA3-8745-994C-21CDC229260F}" srcId="{0E6AABBD-6F53-C841-9053-7BDDC85965DE}" destId="{9475BD07-2EFF-2F43-B67D-7FCB00C244F7}" srcOrd="0" destOrd="0" parTransId="{0DBD1E13-AC0D-7D4E-9CB8-ADCB39E1AEBD}" sibTransId="{69852486-5B93-824B-9E9E-64D48C3EB955}"/>
    <dgm:cxn modelId="{DF7DD6E1-742D-485C-A520-E787E16A6103}" type="presOf" srcId="{045C87C6-8E3D-2746-9E7A-DC637758D155}" destId="{6B2473C5-69B2-0144-A311-7AF98A244510}" srcOrd="0" destOrd="0" presId="urn:microsoft.com/office/officeart/2005/8/layout/venn1"/>
    <dgm:cxn modelId="{92B0D42F-E579-D04F-998B-FDD547459793}" srcId="{045C87C6-8E3D-2746-9E7A-DC637758D155}" destId="{3832D01B-28F1-E840-8A75-BF7A56106075}" srcOrd="0" destOrd="0" parTransId="{F5A15BAC-0A77-2549-9989-C42C06401066}" sibTransId="{7DCC7171-38F3-4141-917E-0C9D54EF4443}"/>
    <dgm:cxn modelId="{E9DF654C-7FF1-684C-8C68-648E844AAF63}" srcId="{0E6AABBD-6F53-C841-9053-7BDDC85965DE}" destId="{65EB062E-E136-B64E-A747-5F78A870B804}" srcOrd="5" destOrd="0" parTransId="{851AFFC2-8408-5C44-9679-2281223FAAB7}" sibTransId="{A2FF36ED-71AD-3A4F-A50F-D61651AF2F72}"/>
    <dgm:cxn modelId="{ED3DC90B-0CE0-4B2A-8271-16694CDD35FF}" type="presOf" srcId="{3832D01B-28F1-E840-8A75-BF7A56106075}" destId="{6B2473C5-69B2-0144-A311-7AF98A244510}" srcOrd="0" destOrd="1" presId="urn:microsoft.com/office/officeart/2005/8/layout/venn1"/>
    <dgm:cxn modelId="{80F5DD52-29BD-4125-85A0-B16B0465076D}" type="presOf" srcId="{0E6AABBD-6F53-C841-9053-7BDDC85965DE}" destId="{541325CE-8722-2F4F-B816-3C88C75EEB0F}" srcOrd="0" destOrd="0" presId="urn:microsoft.com/office/officeart/2005/8/layout/venn1"/>
    <dgm:cxn modelId="{B39D76A5-98A9-7E44-8BBA-8E2B4F1ACC6C}" srcId="{0E6AABBD-6F53-C841-9053-7BDDC85965DE}" destId="{3EA710DD-CF92-0C42-BD34-1351917D8075}" srcOrd="2" destOrd="0" parTransId="{6011BE85-13EF-7A4C-B57A-75FE0AF838AB}" sibTransId="{FC483FD0-A454-BE46-8690-9E7E426EB920}"/>
    <dgm:cxn modelId="{825D8B48-0DDA-3C45-AF29-707885443818}" srcId="{0E6AABBD-6F53-C841-9053-7BDDC85965DE}" destId="{0EF8BDAF-E6BF-1A4F-8171-FFF876251418}" srcOrd="6" destOrd="0" parTransId="{B4FCFB9F-67F3-7044-9E9D-C9F76B7A6552}" sibTransId="{93ADC168-878B-5D43-A166-6359D65FC948}"/>
    <dgm:cxn modelId="{935BD743-0F86-4D60-A14B-7C867A9389E8}" type="presOf" srcId="{143BFDA4-C9F1-2C41-97C4-95F739775FD6}" destId="{4D53A6C7-0D01-8B43-B504-AE15025354E5}" srcOrd="0" destOrd="0" presId="urn:microsoft.com/office/officeart/2005/8/layout/venn1"/>
    <dgm:cxn modelId="{35F4CB0D-6981-FF46-BAB8-F213BAEF0575}" srcId="{3EA710DD-CF92-0C42-BD34-1351917D8075}" destId="{E18E0D21-E8CD-B645-9CD5-49745CBDC7D9}" srcOrd="0" destOrd="0" parTransId="{28461024-F16D-1041-AE18-4EAB87BD3D4C}" sibTransId="{D668C037-2833-8240-A2FE-4DCC1B57B2B0}"/>
    <dgm:cxn modelId="{E9CD2142-66FE-5746-B54A-E80590218F73}" srcId="{0E6AABBD-6F53-C841-9053-7BDDC85965DE}" destId="{AA538731-D30A-7C46-BD47-2A27744E2EDB}" srcOrd="1" destOrd="0" parTransId="{3529016A-FB53-8247-92FE-B6493261C3E9}" sibTransId="{CC42F572-8EED-1648-BEE1-422262B07B0C}"/>
    <dgm:cxn modelId="{992BFEDD-0168-450D-9DF8-2E49987D431D}" type="presOf" srcId="{9475BD07-2EFF-2F43-B67D-7FCB00C244F7}" destId="{C72C729B-15C1-3148-86B9-E6886EF7A370}" srcOrd="0" destOrd="0" presId="urn:microsoft.com/office/officeart/2005/8/layout/venn1"/>
    <dgm:cxn modelId="{06775F65-6E30-4E5C-8452-BB6E14A7AAD6}" type="presOf" srcId="{86F8AC04-C43E-334F-812F-3A0E00471E1B}" destId="{43D188D7-0179-154E-88F2-F3D5C132EAE0}" srcOrd="0" destOrd="1" presId="urn:microsoft.com/office/officeart/2005/8/layout/venn1"/>
    <dgm:cxn modelId="{A13DF215-4559-4D28-A76F-A5F24CCF087A}" type="presOf" srcId="{3EA710DD-CF92-0C42-BD34-1351917D8075}" destId="{C796BFAF-368D-AC45-A64D-C9B38AFA1358}" srcOrd="0" destOrd="0" presId="urn:microsoft.com/office/officeart/2005/8/layout/venn1"/>
    <dgm:cxn modelId="{6CCD5807-A9ED-4025-B244-4F36BAA45E6A}" type="presParOf" srcId="{541325CE-8722-2F4F-B816-3C88C75EEB0F}" destId="{A97AC9B0-F0DC-9342-AD49-82CA0CC6701D}" srcOrd="0" destOrd="0" presId="urn:microsoft.com/office/officeart/2005/8/layout/venn1"/>
    <dgm:cxn modelId="{59C9EC38-D22B-4B28-98C8-271CBFCFD09B}" type="presParOf" srcId="{541325CE-8722-2F4F-B816-3C88C75EEB0F}" destId="{C72C729B-15C1-3148-86B9-E6886EF7A370}" srcOrd="1" destOrd="0" presId="urn:microsoft.com/office/officeart/2005/8/layout/venn1"/>
    <dgm:cxn modelId="{067BC167-823A-4B4D-9696-EED18D45E9B4}" type="presParOf" srcId="{541325CE-8722-2F4F-B816-3C88C75EEB0F}" destId="{8F7BC0DD-1333-2545-92D7-E12A62BE198B}" srcOrd="2" destOrd="0" presId="urn:microsoft.com/office/officeart/2005/8/layout/venn1"/>
    <dgm:cxn modelId="{55BE8353-70E0-4A10-A32A-7C15974E8412}" type="presParOf" srcId="{541325CE-8722-2F4F-B816-3C88C75EEB0F}" destId="{1D1E6885-5638-104E-9DD0-7074F2A9D6B6}" srcOrd="3" destOrd="0" presId="urn:microsoft.com/office/officeart/2005/8/layout/venn1"/>
    <dgm:cxn modelId="{4050B164-2081-4B19-995C-963A1582C4D2}" type="presParOf" srcId="{541325CE-8722-2F4F-B816-3C88C75EEB0F}" destId="{6820DEBF-D9DE-924C-9A69-248EBAF14CBD}" srcOrd="4" destOrd="0" presId="urn:microsoft.com/office/officeart/2005/8/layout/venn1"/>
    <dgm:cxn modelId="{F8DD9E4C-E411-433E-AE5C-A11390CFA1E3}" type="presParOf" srcId="{541325CE-8722-2F4F-B816-3C88C75EEB0F}" destId="{C796BFAF-368D-AC45-A64D-C9B38AFA1358}" srcOrd="5" destOrd="0" presId="urn:microsoft.com/office/officeart/2005/8/layout/venn1"/>
    <dgm:cxn modelId="{EF301755-95C4-4856-A9A6-8A19BAFE038D}" type="presParOf" srcId="{541325CE-8722-2F4F-B816-3C88C75EEB0F}" destId="{4034F510-D5B8-3F42-80EF-55F91227CFA1}" srcOrd="6" destOrd="0" presId="urn:microsoft.com/office/officeart/2005/8/layout/venn1"/>
    <dgm:cxn modelId="{4D86F328-4012-4F92-A0EE-1B9161EC33AA}" type="presParOf" srcId="{541325CE-8722-2F4F-B816-3C88C75EEB0F}" destId="{4D53A6C7-0D01-8B43-B504-AE15025354E5}" srcOrd="7" destOrd="0" presId="urn:microsoft.com/office/officeart/2005/8/layout/venn1"/>
    <dgm:cxn modelId="{47324151-3065-48DD-9BE2-C516CBABDA91}" type="presParOf" srcId="{541325CE-8722-2F4F-B816-3C88C75EEB0F}" destId="{E3551BC9-2E9B-BD4E-A9B5-66B6C258EFBC}" srcOrd="8" destOrd="0" presId="urn:microsoft.com/office/officeart/2005/8/layout/venn1"/>
    <dgm:cxn modelId="{7F04573D-96A7-4B4C-B114-BCF0196F62F5}" type="presParOf" srcId="{541325CE-8722-2F4F-B816-3C88C75EEB0F}" destId="{6B2473C5-69B2-0144-A311-7AF98A244510}" srcOrd="9" destOrd="0" presId="urn:microsoft.com/office/officeart/2005/8/layout/venn1"/>
    <dgm:cxn modelId="{EF235509-4E07-4C08-9953-26677BDF8AC5}" type="presParOf" srcId="{541325CE-8722-2F4F-B816-3C88C75EEB0F}" destId="{2E69D3D0-461C-5D4E-A228-928DDD8CBBEB}" srcOrd="10" destOrd="0" presId="urn:microsoft.com/office/officeart/2005/8/layout/venn1"/>
    <dgm:cxn modelId="{9A6C2F13-CFD2-4236-A7FE-49AA81A92B4E}" type="presParOf" srcId="{541325CE-8722-2F4F-B816-3C88C75EEB0F}" destId="{3CEFDFAE-7BD7-FF41-9DF1-4739977187A0}" srcOrd="11" destOrd="0" presId="urn:microsoft.com/office/officeart/2005/8/layout/venn1"/>
    <dgm:cxn modelId="{D31F2BFE-813B-411F-803F-A591234998DF}" type="presParOf" srcId="{541325CE-8722-2F4F-B816-3C88C75EEB0F}" destId="{C4A0E90E-8FBF-3D4A-A787-E6842D8FA82B}" srcOrd="12" destOrd="0" presId="urn:microsoft.com/office/officeart/2005/8/layout/venn1"/>
    <dgm:cxn modelId="{803182E9-FBC9-482B-8B39-CBE39D2E96E2}" type="presParOf" srcId="{541325CE-8722-2F4F-B816-3C88C75EEB0F}" destId="{43D188D7-0179-154E-88F2-F3D5C132EAE0}" srcOrd="13" destOrd="0" presId="urn:microsoft.com/office/officeart/2005/8/layout/venn1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24B613-64F7-0A40-A73E-1921761FD401}">
      <dsp:nvSpPr>
        <dsp:cNvPr id="0" name=""/>
        <dsp:cNvSpPr/>
      </dsp:nvSpPr>
      <dsp:spPr>
        <a:xfrm>
          <a:off x="211258" y="1060957"/>
          <a:ext cx="4989303" cy="15591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069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/>
            <a:t>¿Qué es una Lengua Nativa?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200" kern="1200" dirty="0"/>
            <a:t>Se </a:t>
          </a:r>
          <a:r>
            <a:rPr lang="es-ES_tradnl" sz="1200" kern="1200" dirty="0"/>
            <a:t>entiende</a:t>
          </a:r>
          <a:r>
            <a:rPr lang="en-US" sz="1200" kern="1200" dirty="0"/>
            <a:t> por lenguas nativas </a:t>
          </a:r>
          <a:r>
            <a:rPr lang="es-ES_tradnl" sz="1200" kern="1200" dirty="0"/>
            <a:t>las actualmente en uso habladas por los grupos étnicos del país, así: las de origen indoamericano, habladas por los pueblos indígenas, las lenguas criollas habladas por comunidades afrodescendientes y la lengua Romaní habladas por las comunidades del pueblo Rrom o gitano.</a:t>
          </a:r>
          <a:endParaRPr lang="es-ES" sz="1200" kern="1200" dirty="0"/>
        </a:p>
      </dsp:txBody>
      <dsp:txXfrm>
        <a:off x="211258" y="1060957"/>
        <a:ext cx="4989303" cy="1559157"/>
      </dsp:txXfrm>
    </dsp:sp>
    <dsp:sp modelId="{3285822C-578F-B84D-979F-78E4BEB4F767}">
      <dsp:nvSpPr>
        <dsp:cNvPr id="0" name=""/>
        <dsp:cNvSpPr/>
      </dsp:nvSpPr>
      <dsp:spPr>
        <a:xfrm>
          <a:off x="3370" y="835746"/>
          <a:ext cx="1091410" cy="1637115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3000" r="-6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C1E811-064F-0049-B258-BD01099CD2D0}">
      <dsp:nvSpPr>
        <dsp:cNvPr id="0" name=""/>
        <dsp:cNvSpPr/>
      </dsp:nvSpPr>
      <dsp:spPr>
        <a:xfrm>
          <a:off x="5672503" y="1060957"/>
          <a:ext cx="4989303" cy="15591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069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/>
            <a:t>Reafirmación de una Nación multiétnica  y pluricultural </a:t>
          </a:r>
          <a:endParaRPr lang="es-ES" sz="16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/>
            <a:t>Las Lenguas Nativas constituyen parte integrante del patrimonio cultural inmaterial de los pueblos que las hablan, y demandan por lo tanto una tención particular del Estado y de los poderes públicos para su protección y fortalecimiento. </a:t>
          </a:r>
        </a:p>
      </dsp:txBody>
      <dsp:txXfrm>
        <a:off x="5672503" y="1060957"/>
        <a:ext cx="4989303" cy="1559157"/>
      </dsp:txXfrm>
    </dsp:sp>
    <dsp:sp modelId="{2EB9C887-3733-1244-A9B9-2C93D1EAE16D}">
      <dsp:nvSpPr>
        <dsp:cNvPr id="0" name=""/>
        <dsp:cNvSpPr/>
      </dsp:nvSpPr>
      <dsp:spPr>
        <a:xfrm>
          <a:off x="5464616" y="835746"/>
          <a:ext cx="1091410" cy="1637115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78F940-0BDF-284E-9448-64B7956651BF}">
      <dsp:nvSpPr>
        <dsp:cNvPr id="0" name=""/>
        <dsp:cNvSpPr/>
      </dsp:nvSpPr>
      <dsp:spPr>
        <a:xfrm>
          <a:off x="2941881" y="3023763"/>
          <a:ext cx="4989303" cy="155915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56069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/>
            <a:t>Principio</a:t>
          </a:r>
          <a:r>
            <a:rPr lang="es-ES" sz="1600" b="1" kern="1200" baseline="0" dirty="0"/>
            <a:t> de concertación </a:t>
          </a:r>
          <a:endParaRPr lang="es-ES" sz="1600" b="1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200" kern="1200" dirty="0"/>
            <a:t>Las entidades del Estado, deberán actuar con reconocimiento y sujeción a los principios de la necesaria concertación de sus actividades con las comunidades de los grupos étnicos y sus autoridades.</a:t>
          </a:r>
        </a:p>
      </dsp:txBody>
      <dsp:txXfrm>
        <a:off x="2941881" y="3023763"/>
        <a:ext cx="4989303" cy="1559157"/>
      </dsp:txXfrm>
    </dsp:sp>
    <dsp:sp modelId="{7FC470D8-4336-2942-A256-FB6CC4B9DEA5}">
      <dsp:nvSpPr>
        <dsp:cNvPr id="0" name=""/>
        <dsp:cNvSpPr/>
      </dsp:nvSpPr>
      <dsp:spPr>
        <a:xfrm>
          <a:off x="2733993" y="2798551"/>
          <a:ext cx="1091410" cy="1637115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3F4FB1-C2D1-B241-A6F0-BF4AAD23A69D}">
      <dsp:nvSpPr>
        <dsp:cNvPr id="0" name=""/>
        <dsp:cNvSpPr/>
      </dsp:nvSpPr>
      <dsp:spPr>
        <a:xfrm>
          <a:off x="455882" y="233626"/>
          <a:ext cx="3715640" cy="11611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647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100" kern="1200"/>
            <a:t>Constitución política de Colombia.</a:t>
          </a:r>
          <a:endParaRPr lang="es-CO" sz="1100" kern="1200"/>
        </a:p>
      </dsp:txBody>
      <dsp:txXfrm>
        <a:off x="455882" y="233626"/>
        <a:ext cx="3715640" cy="1161137"/>
      </dsp:txXfrm>
    </dsp:sp>
    <dsp:sp modelId="{E9F8E819-83CD-864E-AF0A-583C3A05AB4A}">
      <dsp:nvSpPr>
        <dsp:cNvPr id="0" name=""/>
        <dsp:cNvSpPr/>
      </dsp:nvSpPr>
      <dsp:spPr>
        <a:xfrm>
          <a:off x="301063" y="65906"/>
          <a:ext cx="812796" cy="1219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0CE04F4-7C2F-8140-BBE0-D615B2B94537}">
      <dsp:nvSpPr>
        <dsp:cNvPr id="0" name=""/>
        <dsp:cNvSpPr/>
      </dsp:nvSpPr>
      <dsp:spPr>
        <a:xfrm>
          <a:off x="4524998" y="233626"/>
          <a:ext cx="3715640" cy="11611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647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100" kern="1200"/>
            <a:t>Artículo 7. El Estado reconoce y protege la diversidad étnica y cultural de la Nación colombiana. </a:t>
          </a:r>
          <a:endParaRPr lang="es-CO" sz="1100" kern="1200"/>
        </a:p>
      </dsp:txBody>
      <dsp:txXfrm>
        <a:off x="4524998" y="233626"/>
        <a:ext cx="3715640" cy="1161137"/>
      </dsp:txXfrm>
    </dsp:sp>
    <dsp:sp modelId="{4AE93315-B2BA-D34F-80F2-3E5476BD5DB3}">
      <dsp:nvSpPr>
        <dsp:cNvPr id="0" name=""/>
        <dsp:cNvSpPr/>
      </dsp:nvSpPr>
      <dsp:spPr>
        <a:xfrm>
          <a:off x="4370180" y="65906"/>
          <a:ext cx="812796" cy="121919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1000" r="-5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67E996F-7089-BF44-9908-24DBA3786DC9}">
      <dsp:nvSpPr>
        <dsp:cNvPr id="0" name=""/>
        <dsp:cNvSpPr/>
      </dsp:nvSpPr>
      <dsp:spPr>
        <a:xfrm>
          <a:off x="435817" y="1743498"/>
          <a:ext cx="3715640" cy="11611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647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100" kern="1200" dirty="0"/>
            <a:t>Artículo 8. Es obligación del Estado y de las personas proteger las riquezas culturales y naturales de la Nación.</a:t>
          </a:r>
          <a:endParaRPr lang="es-CO" sz="1100" kern="1200" dirty="0"/>
        </a:p>
      </dsp:txBody>
      <dsp:txXfrm>
        <a:off x="435817" y="1743498"/>
        <a:ext cx="3715640" cy="1161137"/>
      </dsp:txXfrm>
    </dsp:sp>
    <dsp:sp modelId="{B32B3633-338E-8548-850B-369EAF8C5D0E}">
      <dsp:nvSpPr>
        <dsp:cNvPr id="0" name=""/>
        <dsp:cNvSpPr/>
      </dsp:nvSpPr>
      <dsp:spPr>
        <a:xfrm>
          <a:off x="301063" y="1527649"/>
          <a:ext cx="812796" cy="1219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78683CC-5ADE-3941-863B-06AF54FE04AB}">
      <dsp:nvSpPr>
        <dsp:cNvPr id="0" name=""/>
        <dsp:cNvSpPr/>
      </dsp:nvSpPr>
      <dsp:spPr>
        <a:xfrm>
          <a:off x="4524998" y="1695369"/>
          <a:ext cx="3715640" cy="11611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647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100" kern="1200" dirty="0"/>
            <a:t>Artículo 10. El castellano es el idioma oficial de Colombia. Las lenguas y dialectos de los grupos étnicos son también oficiales en sus territorios. La enseñanza que se imparta en las comunidades con tradiciones lingüísticas propias será bilingüe. </a:t>
          </a:r>
          <a:endParaRPr lang="es-CO" sz="1100" kern="1200" dirty="0"/>
        </a:p>
      </dsp:txBody>
      <dsp:txXfrm>
        <a:off x="4524998" y="1695369"/>
        <a:ext cx="3715640" cy="1161137"/>
      </dsp:txXfrm>
    </dsp:sp>
    <dsp:sp modelId="{7B3E3FEB-368D-2C42-9CFF-5346589F3040}">
      <dsp:nvSpPr>
        <dsp:cNvPr id="0" name=""/>
        <dsp:cNvSpPr/>
      </dsp:nvSpPr>
      <dsp:spPr>
        <a:xfrm>
          <a:off x="4370180" y="1527649"/>
          <a:ext cx="812796" cy="12191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0" r="-4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2A916222-E406-AD46-8E1E-87D5D19EECA8}">
      <dsp:nvSpPr>
        <dsp:cNvPr id="0" name=""/>
        <dsp:cNvSpPr/>
      </dsp:nvSpPr>
      <dsp:spPr>
        <a:xfrm>
          <a:off x="2490440" y="3157112"/>
          <a:ext cx="3715640" cy="1161137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6477" tIns="41910" rIns="41910" bIns="4191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AR" sz="1100" kern="1200"/>
            <a:t>Artículo 70. El Estado tiene el deber de promover y fomentar el acceso a la cultura de todos los colombianos en igualdad de oportunidades, por medio de la educación permanente y la enseñanza científica, técnica, artística y profesional en todas las etapas del proceso de creación de la identidad nacional.</a:t>
          </a:r>
          <a:endParaRPr lang="es-CO" sz="1100" kern="1200"/>
        </a:p>
      </dsp:txBody>
      <dsp:txXfrm>
        <a:off x="2490440" y="3157112"/>
        <a:ext cx="3715640" cy="1161137"/>
      </dsp:txXfrm>
    </dsp:sp>
    <dsp:sp modelId="{0FF9FD08-9105-6C44-B85F-D36AD34A9C10}">
      <dsp:nvSpPr>
        <dsp:cNvPr id="0" name=""/>
        <dsp:cNvSpPr/>
      </dsp:nvSpPr>
      <dsp:spPr>
        <a:xfrm>
          <a:off x="2335621" y="2989393"/>
          <a:ext cx="812796" cy="12191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7AC9B0-F0DC-9342-AD49-82CA0CC6701D}">
      <dsp:nvSpPr>
        <dsp:cNvPr id="0" name=""/>
        <dsp:cNvSpPr/>
      </dsp:nvSpPr>
      <dsp:spPr>
        <a:xfrm>
          <a:off x="2689607" y="1675177"/>
          <a:ext cx="1698699" cy="16989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C72C729B-15C1-3148-86B9-E6886EF7A370}">
      <dsp:nvSpPr>
        <dsp:cNvPr id="0" name=""/>
        <dsp:cNvSpPr/>
      </dsp:nvSpPr>
      <dsp:spPr>
        <a:xfrm>
          <a:off x="1882664" y="349175"/>
          <a:ext cx="3312584" cy="1041635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dirty="0"/>
            <a:t>Derechos de los hablantes de las lenguas Nativas</a:t>
          </a:r>
        </a:p>
      </dsp:txBody>
      <dsp:txXfrm>
        <a:off x="1882664" y="349175"/>
        <a:ext cx="3312584" cy="1041635"/>
      </dsp:txXfrm>
    </dsp:sp>
    <dsp:sp modelId="{8F7BC0DD-1333-2545-92D7-E12A62BE198B}">
      <dsp:nvSpPr>
        <dsp:cNvPr id="0" name=""/>
        <dsp:cNvSpPr/>
      </dsp:nvSpPr>
      <dsp:spPr>
        <a:xfrm>
          <a:off x="3187892" y="1914753"/>
          <a:ext cx="1698699" cy="16989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37007"/>
                <a:satOff val="20"/>
                <a:lumOff val="-2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37007"/>
                <a:satOff val="20"/>
                <a:lumOff val="-2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37007"/>
                <a:satOff val="20"/>
                <a:lumOff val="-2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1D1E6885-5638-104E-9DD0-7074F2A9D6B6}">
      <dsp:nvSpPr>
        <dsp:cNvPr id="0" name=""/>
        <dsp:cNvSpPr/>
      </dsp:nvSpPr>
      <dsp:spPr>
        <a:xfrm>
          <a:off x="5096098" y="1338729"/>
          <a:ext cx="1840257" cy="114579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900" kern="1200" dirty="0"/>
            <a:t>1. </a:t>
          </a:r>
          <a:endParaRPr lang="es-CO" sz="19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/>
            <a:t>No discriminación </a:t>
          </a:r>
          <a:endParaRPr lang="es-ES" sz="1500" kern="1200"/>
        </a:p>
      </dsp:txBody>
      <dsp:txXfrm>
        <a:off x="5096098" y="1338729"/>
        <a:ext cx="1840257" cy="1145799"/>
      </dsp:txXfrm>
    </dsp:sp>
    <dsp:sp modelId="{6820DEBF-D9DE-924C-9A69-248EBAF14CBD}">
      <dsp:nvSpPr>
        <dsp:cNvPr id="0" name=""/>
        <dsp:cNvSpPr/>
      </dsp:nvSpPr>
      <dsp:spPr>
        <a:xfrm>
          <a:off x="3310340" y="2453800"/>
          <a:ext cx="1698699" cy="16989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74014"/>
                <a:satOff val="40"/>
                <a:lumOff val="-41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74014"/>
                <a:satOff val="40"/>
                <a:lumOff val="-41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74014"/>
                <a:satOff val="40"/>
                <a:lumOff val="-41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C796BFAF-368D-AC45-A64D-C9B38AFA1358}">
      <dsp:nvSpPr>
        <dsp:cNvPr id="0" name=""/>
        <dsp:cNvSpPr/>
      </dsp:nvSpPr>
      <dsp:spPr>
        <a:xfrm>
          <a:off x="5273045" y="2797019"/>
          <a:ext cx="1804868" cy="122392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2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dirty="0"/>
            <a:t>Derecho de uso de las lenguas nativas y del castellano </a:t>
          </a:r>
          <a:endParaRPr lang="es-CO" sz="1500" kern="1200" dirty="0"/>
        </a:p>
      </dsp:txBody>
      <dsp:txXfrm>
        <a:off x="5273045" y="2797019"/>
        <a:ext cx="1804868" cy="1223921"/>
      </dsp:txXfrm>
    </dsp:sp>
    <dsp:sp modelId="{4034F510-D5B8-3F42-80EF-55F91227CFA1}">
      <dsp:nvSpPr>
        <dsp:cNvPr id="0" name=""/>
        <dsp:cNvSpPr/>
      </dsp:nvSpPr>
      <dsp:spPr>
        <a:xfrm>
          <a:off x="2965645" y="2886079"/>
          <a:ext cx="1698699" cy="16989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111021"/>
                <a:satOff val="60"/>
                <a:lumOff val="-61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111021"/>
                <a:satOff val="60"/>
                <a:lumOff val="-61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111021"/>
                <a:satOff val="60"/>
                <a:lumOff val="-61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4D53A6C7-0D01-8B43-B504-AE15025354E5}">
      <dsp:nvSpPr>
        <dsp:cNvPr id="0" name=""/>
        <dsp:cNvSpPr/>
      </dsp:nvSpPr>
      <dsp:spPr>
        <a:xfrm>
          <a:off x="4494475" y="4437595"/>
          <a:ext cx="1946426" cy="111975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3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dirty="0"/>
            <a:t>Nombres propios y toponimia en las lenguas nativas </a:t>
          </a:r>
          <a:endParaRPr lang="es-CO" sz="1500" kern="1200" dirty="0"/>
        </a:p>
      </dsp:txBody>
      <dsp:txXfrm>
        <a:off x="4494475" y="4437595"/>
        <a:ext cx="1946426" cy="1119758"/>
      </dsp:txXfrm>
    </dsp:sp>
    <dsp:sp modelId="{E3551BC9-2E9B-BD4E-A9B5-66B6C258EFBC}">
      <dsp:nvSpPr>
        <dsp:cNvPr id="0" name=""/>
        <dsp:cNvSpPr/>
      </dsp:nvSpPr>
      <dsp:spPr>
        <a:xfrm>
          <a:off x="2413568" y="2886079"/>
          <a:ext cx="1698699" cy="16989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148027"/>
                <a:satOff val="79"/>
                <a:lumOff val="-823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148027"/>
                <a:satOff val="79"/>
                <a:lumOff val="-823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148027"/>
                <a:satOff val="79"/>
                <a:lumOff val="-823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6B2473C5-69B2-0144-A311-7AF98A244510}">
      <dsp:nvSpPr>
        <dsp:cNvPr id="0" name=""/>
        <dsp:cNvSpPr/>
      </dsp:nvSpPr>
      <dsp:spPr>
        <a:xfrm>
          <a:off x="637012" y="4437595"/>
          <a:ext cx="1946426" cy="1119758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4.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500" kern="1200" dirty="0"/>
            <a:t>Derecho al relacionamiento con la justicia.</a:t>
          </a:r>
        </a:p>
      </dsp:txBody>
      <dsp:txXfrm>
        <a:off x="637012" y="4437595"/>
        <a:ext cx="1946426" cy="1119758"/>
      </dsp:txXfrm>
    </dsp:sp>
    <dsp:sp modelId="{2E69D3D0-461C-5D4E-A228-928DDD8CBBEB}">
      <dsp:nvSpPr>
        <dsp:cNvPr id="0" name=""/>
        <dsp:cNvSpPr/>
      </dsp:nvSpPr>
      <dsp:spPr>
        <a:xfrm>
          <a:off x="2068874" y="2453800"/>
          <a:ext cx="1698699" cy="16989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185034"/>
                <a:satOff val="99"/>
                <a:lumOff val="-10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185034"/>
                <a:satOff val="99"/>
                <a:lumOff val="-10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185034"/>
                <a:satOff val="99"/>
                <a:lumOff val="-10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3CEFDFAE-7BD7-FF41-9DF1-4739977187A0}">
      <dsp:nvSpPr>
        <dsp:cNvPr id="0" name=""/>
        <dsp:cNvSpPr/>
      </dsp:nvSpPr>
      <dsp:spPr>
        <a:xfrm>
          <a:off x="0" y="2797019"/>
          <a:ext cx="1804868" cy="1223921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5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dirty="0"/>
            <a:t>Derechos en las relaciones con la administración pública </a:t>
          </a:r>
          <a:endParaRPr lang="es-CO" sz="1500" kern="1200" dirty="0"/>
        </a:p>
      </dsp:txBody>
      <dsp:txXfrm>
        <a:off x="0" y="2797019"/>
        <a:ext cx="1804868" cy="1223921"/>
      </dsp:txXfrm>
    </dsp:sp>
    <dsp:sp modelId="{C4A0E90E-8FBF-3D4A-A787-E6842D8FA82B}">
      <dsp:nvSpPr>
        <dsp:cNvPr id="0" name=""/>
        <dsp:cNvSpPr/>
      </dsp:nvSpPr>
      <dsp:spPr>
        <a:xfrm>
          <a:off x="2191322" y="1914753"/>
          <a:ext cx="1698699" cy="1698907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222041"/>
                <a:satOff val="119"/>
                <a:lumOff val="-1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222041"/>
                <a:satOff val="119"/>
                <a:lumOff val="-1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222041"/>
                <a:satOff val="119"/>
                <a:lumOff val="-1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tx1"/>
        </a:fontRef>
      </dsp:style>
    </dsp:sp>
    <dsp:sp modelId="{43D188D7-0179-154E-88F2-F3D5C132EAE0}">
      <dsp:nvSpPr>
        <dsp:cNvPr id="0" name=""/>
        <dsp:cNvSpPr/>
      </dsp:nvSpPr>
      <dsp:spPr>
        <a:xfrm>
          <a:off x="141558" y="1338729"/>
          <a:ext cx="1840257" cy="1145799"/>
        </a:xfrm>
        <a:prstGeom prst="rect">
          <a:avLst/>
        </a:prstGeom>
        <a:noFill/>
        <a:ln>
          <a:noFill/>
        </a:ln>
        <a:effectLst/>
        <a:sp3d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1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kern="1200" dirty="0"/>
            <a:t>6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dirty="0"/>
            <a:t>Derechos en las relaciones con la salud.</a:t>
          </a:r>
          <a:endParaRPr lang="es-CO" sz="1500" kern="1200" dirty="0"/>
        </a:p>
      </dsp:txBody>
      <dsp:txXfrm>
        <a:off x="141558" y="1338729"/>
        <a:ext cx="1840257" cy="11457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>
            <a:extLst>
              <a:ext uri="{FF2B5EF4-FFF2-40B4-BE49-F238E27FC236}">
                <a16:creationId xmlns:a16="http://schemas.microsoft.com/office/drawing/2014/main" id="{623F4313-9FCE-4A92-819A-FAD0FCF0E5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ED8F2DB-1094-477F-B0A7-6AC3F2199E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3CB664A-B526-4C2E-95B3-9E7F8320EBF7}" type="datetime1">
              <a:rPr lang="es-ES" smtClean="0"/>
              <a:t>26/03/2021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A06BA01-9EAD-49E8-91CF-2A395945EAE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8C7E85C4-F9C1-42D8-B803-39C514A3B3F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9474F99-60BC-462F-82FF-AD0F7D3371E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9019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58408BD-05EF-46E0-957E-46903776F0AC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A226AB8-ACBE-42E6-92F5-667EDDCD9652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415577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283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0557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08000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6049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053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159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98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posición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226AB8-ACBE-42E6-92F5-667EDDCD9652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3804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EBD421-E477-405A-91D4-9468DE9BE4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B024F0D-0F00-4C64-975C-BD7D4FE0E3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s-ES" noProof="0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67D0E03-CFD6-4610-88AC-17F03CE8E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A585750-A33A-47B1-9EAE-45243D1B6652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4536D-CBA9-4A34-85D3-481BD129E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98C1F8E3-036A-45B8-BF1F-BEF0C559E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37744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06B1F3-61FB-4FDC-814D-EEC1C1FC37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D52403B0-8D7F-4489-AB72-C346C8870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FC9304-E5BD-4F3E-ADB0-974FEBCDE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839B08-6748-4A6F-9A36-7F0A0F1F3D6A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338AD29-D9CD-42D8-9604-C47996EE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2452C394-EF43-405B-9653-70AAB9098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629452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9D1E61D-2F00-41ED-8D92-7CAEB9A5A5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vertical 2">
            <a:extLst>
              <a:ext uri="{FF2B5EF4-FFF2-40B4-BE49-F238E27FC236}">
                <a16:creationId xmlns:a16="http://schemas.microsoft.com/office/drawing/2014/main" id="{54647491-5142-48CA-9664-F5082D450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94576D-BE01-4BB5-A9F4-7DE4814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980D8E9-76A4-41EE-8C8C-00F162735C25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10CA14-AD61-4101-9143-F7884378C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5E98B885-CFEA-4882-BBEA-C5F142089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95166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C47AB-DC6F-40F0-B4FB-9C0850EE0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AB0939C5-683A-4FDC-A8CF-5F35848AD6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1FB5F0-A7AB-4ACB-91A6-4B836F174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64A9715-D476-41F9-AD74-756A594775CE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01BCE02-CEFC-4D30-BBB0-23CE2CB5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38F49760-3E16-4F16-B710-C85178E29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679804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9EE07D-6026-47C0-975A-7E493011B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3CC00015-2956-4E1F-B05F-214F1DE24E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5556B43-C1CB-4618-B91B-AAAEEB401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5438392-298D-41BB-A2E8-E991493FF4C5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688E39-E80F-4C18-9C2A-69886B82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A24C5964-5187-4195-8EAF-85D18DC4F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589155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967B990-ED8C-4AAA-8241-C4881B138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566612F2-9E33-44D3-80E2-578C5440A7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9F8F7B21-660D-43B3-9151-B40C9ABCD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C326A10-CB05-4418-9338-CB55A7059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E4151E6-E7DE-41FB-9B7D-0D8A53239396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6940335-9BE1-42D1-A30D-C3232BD3E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14E95C68-4307-4B03-8921-74DB10410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21209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7EBEC8-AC56-429B-89C3-BB6A0E6E3B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263866BA-F48C-4383-B119-81B3496761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>
            <a:extLst>
              <a:ext uri="{FF2B5EF4-FFF2-40B4-BE49-F238E27FC236}">
                <a16:creationId xmlns:a16="http://schemas.microsoft.com/office/drawing/2014/main" id="{5C89F967-CBBC-414E-9DC3-136707A8D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5" name="Marcador de posición de texto 4">
            <a:extLst>
              <a:ext uri="{FF2B5EF4-FFF2-40B4-BE49-F238E27FC236}">
                <a16:creationId xmlns:a16="http://schemas.microsoft.com/office/drawing/2014/main" id="{4B905A60-FBC4-40AC-9F71-0FAD9CD7A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>
            <a:extLst>
              <a:ext uri="{FF2B5EF4-FFF2-40B4-BE49-F238E27FC236}">
                <a16:creationId xmlns:a16="http://schemas.microsoft.com/office/drawing/2014/main" id="{F24F92BA-75D6-44F9-A1C8-BCFBF6FF6E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E93CDDC-3537-4692-BE83-87B2A82A7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4B28FDD-AA74-4312-9A2B-3D859C863274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F37B9E1-D5EA-4054-8D92-F930B369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898A038-7CD6-4715-9FDA-7194E6BCA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88703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D65FAF-B698-49B0-B197-FD64C97AF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D3E3F44-F1D6-40F7-9A7D-0542C4A9C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702DD4-D071-40C4-89C7-11151EB8F2C9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248CC28-3F4A-42A0-B211-4BA085ADC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5" name="Marcador de posición de número de diapositiva 4">
            <a:extLst>
              <a:ext uri="{FF2B5EF4-FFF2-40B4-BE49-F238E27FC236}">
                <a16:creationId xmlns:a16="http://schemas.microsoft.com/office/drawing/2014/main" id="{BC3B6C99-6764-43D0-84AE-52C83494F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305763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479C79D-3B8A-4FA9-BC4A-63E3EF10A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9FCADB-0CA4-42FD-8B7E-2E63E4C73403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4730E35-44DB-4FED-9E24-5BBE5D9DA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1CDC42F-3337-4692-B53C-A55290487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058420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6907D58-952D-44D7-9911-60544C9F5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contenido 2">
            <a:extLst>
              <a:ext uri="{FF2B5EF4-FFF2-40B4-BE49-F238E27FC236}">
                <a16:creationId xmlns:a16="http://schemas.microsoft.com/office/drawing/2014/main" id="{305BC150-9914-4A82-84CF-B3708B975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144A7C02-9C7E-401F-BABE-D3028FF18C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ED6080A-4623-4F4C-B5BF-7E9E7531F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05AF4F8-B91F-4CBB-9204-24F9831ED27A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19B1D15-0BD5-4F6E-A265-BD1F2F361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5FF764D4-AA29-4DF8-A501-E2B904E9C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3478856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14D526-F53C-446D-8D7C-8A73C2A6A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341CC3D-D32B-4629-85B8-E779A41050B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</a:p>
        </p:txBody>
      </p:sp>
      <p:sp>
        <p:nvSpPr>
          <p:cNvPr id="4" name="Marcador de posición de texto 3">
            <a:extLst>
              <a:ext uri="{FF2B5EF4-FFF2-40B4-BE49-F238E27FC236}">
                <a16:creationId xmlns:a16="http://schemas.microsoft.com/office/drawing/2014/main" id="{A0517242-BF08-4A5E-ABD7-483896CAE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0B2B8E4-DF23-4701-B28A-B9E5700B3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E0FE530-6FA3-497F-A009-5424F6797696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46DE909-4588-4CF5-B2FA-B76312433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/>
          </a:p>
        </p:txBody>
      </p:sp>
      <p:sp>
        <p:nvSpPr>
          <p:cNvPr id="7" name="Marcador de posición de número de diapositiva 6">
            <a:extLst>
              <a:ext uri="{FF2B5EF4-FFF2-40B4-BE49-F238E27FC236}">
                <a16:creationId xmlns:a16="http://schemas.microsoft.com/office/drawing/2014/main" id="{69EA005E-65C2-4007-815C-52F23809F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550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shingle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>
            <a:extLst>
              <a:ext uri="{FF2B5EF4-FFF2-40B4-BE49-F238E27FC236}">
                <a16:creationId xmlns:a16="http://schemas.microsoft.com/office/drawing/2014/main" id="{D8373118-F27D-412D-B19A-2DB8C810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/>
              <a:t>Haga clic para modificar el estilo de título del patrón</a:t>
            </a:r>
          </a:p>
        </p:txBody>
      </p:sp>
      <p:sp>
        <p:nvSpPr>
          <p:cNvPr id="3" name="Marcador de posición de texto 2">
            <a:extLst>
              <a:ext uri="{FF2B5EF4-FFF2-40B4-BE49-F238E27FC236}">
                <a16:creationId xmlns:a16="http://schemas.microsoft.com/office/drawing/2014/main" id="{1B537CCC-B536-48B0-B893-63FFC2EBD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5CE552F-73E7-48CE-AAB3-E947C535D5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8E32D1C-983D-4C32-8FBD-39D2FE9E6868}" type="datetime1">
              <a:rPr lang="es-ES" noProof="0" smtClean="0"/>
              <a:t>26/03/2021</a:t>
            </a:fld>
            <a:endParaRPr lang="es-ES" noProof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6E40B4F-2015-4E9F-BCB3-E0BFA4AF9A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s-ES" noProof="0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DB610C3C-BBD3-4864-98E4-5D7B08A627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A4A7955-6230-48B4-BD8B-A7C460F75945}" type="slidenum">
              <a:rPr lang="es-ES" noProof="0" smtClean="0"/>
              <a:t>‹Nº›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432680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24slides.com/?utm_campaign=mp&amp;utm_medium=ppt&amp;utm_source=pptlink&amp;utm_content=&amp;utm_term=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es-ES" noProof="0" smtClean="0"/>
              <a:t>1</a:t>
            </a:fld>
            <a:endParaRPr lang="es-ES" noProof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34" y="89068"/>
            <a:ext cx="12096465" cy="676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smtClean="0"/>
              <a:t>10</a:t>
            </a:fld>
            <a:endParaRPr lang="es-ES" dirty="0"/>
          </a:p>
        </p:txBody>
      </p:sp>
      <p:sp>
        <p:nvSpPr>
          <p:cNvPr id="7" name="Título 6" hidden="1">
            <a:extLst>
              <a:ext uri="{FF2B5EF4-FFF2-40B4-BE49-F238E27FC236}">
                <a16:creationId xmlns:a16="http://schemas.microsoft.com/office/drawing/2014/main" id="{9B326F38-4E3F-467E-B912-22D5333F4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2</a:t>
            </a:r>
          </a:p>
        </p:txBody>
      </p:sp>
      <p:grpSp>
        <p:nvGrpSpPr>
          <p:cNvPr id="75" name="Grupo 74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10270941" y="2639694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7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81" name="Grupo 80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3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064E74-FF6A-44F5-AC35-627F60C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FC3AC3-3308-4DAA-990E-0FD93C9E68D8}" type="datetime1">
              <a:rPr lang="es-ES" noProof="0" smtClean="0"/>
              <a:t>26/03/2021</a:t>
            </a:fld>
            <a:endParaRPr lang="es-ES" noProof="0" dirty="0"/>
          </a:p>
        </p:txBody>
      </p:sp>
      <p:pic>
        <p:nvPicPr>
          <p:cNvPr id="46" name="Google Shape;65;p14">
            <a:extLst>
              <a:ext uri="{FF2B5EF4-FFF2-40B4-BE49-F238E27FC236}">
                <a16:creationId xmlns:a16="http://schemas.microsoft.com/office/drawing/2014/main" id="{59B0DB8F-A835-0449-BE32-69476C0102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49" y="6218504"/>
            <a:ext cx="2086001" cy="420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" name="Elbow Connector 11">
            <a:extLst>
              <a:ext uri="{FF2B5EF4-FFF2-40B4-BE49-F238E27FC236}">
                <a16:creationId xmlns:a16="http://schemas.microsoft.com/office/drawing/2014/main" id="{FDFB6068-E778-3A4A-A078-0572B176B8C3}"/>
              </a:ext>
            </a:extLst>
          </p:cNvPr>
          <p:cNvCxnSpPr>
            <a:cxnSpLocks/>
          </p:cNvCxnSpPr>
          <p:nvPr/>
        </p:nvCxnSpPr>
        <p:spPr>
          <a:xfrm rot="5400000">
            <a:off x="1338769" y="3383707"/>
            <a:ext cx="2546267" cy="686528"/>
          </a:xfrm>
          <a:prstGeom prst="bentConnector3">
            <a:avLst>
              <a:gd name="adj1" fmla="val 93639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" name="Picture 4" descr="C:\Users\poblaciones\Pictures\Imagen1.png">
            <a:extLst>
              <a:ext uri="{FF2B5EF4-FFF2-40B4-BE49-F238E27FC236}">
                <a16:creationId xmlns:a16="http://schemas.microsoft.com/office/drawing/2014/main" id="{6B23927E-966D-6041-A35C-D43908296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" t="10240" r="43372" b="2843"/>
          <a:stretch>
            <a:fillRect/>
          </a:stretch>
        </p:blipFill>
        <p:spPr bwMode="auto">
          <a:xfrm>
            <a:off x="4216224" y="1882236"/>
            <a:ext cx="3552699" cy="4529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Oval 3">
            <a:extLst>
              <a:ext uri="{FF2B5EF4-FFF2-40B4-BE49-F238E27FC236}">
                <a16:creationId xmlns:a16="http://schemas.microsoft.com/office/drawing/2014/main" id="{DBE2AEBF-495B-0F4E-BEA3-8CE6E58E063A}"/>
              </a:ext>
            </a:extLst>
          </p:cNvPr>
          <p:cNvSpPr/>
          <p:nvPr/>
        </p:nvSpPr>
        <p:spPr>
          <a:xfrm>
            <a:off x="3704271" y="1549800"/>
            <a:ext cx="4783459" cy="4858808"/>
          </a:xfrm>
          <a:prstGeom prst="ellipse">
            <a:avLst/>
          </a:prstGeom>
          <a:noFill/>
          <a:ln>
            <a:solidFill>
              <a:schemeClr val="tx2">
                <a:lumMod val="9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sz="2400"/>
          </a:p>
        </p:txBody>
      </p:sp>
      <p:sp>
        <p:nvSpPr>
          <p:cNvPr id="19" name="Google Shape;72;p15"/>
          <p:cNvSpPr txBox="1">
            <a:spLocks/>
          </p:cNvSpPr>
          <p:nvPr/>
        </p:nvSpPr>
        <p:spPr>
          <a:xfrm>
            <a:off x="682388" y="208379"/>
            <a:ext cx="10395862" cy="8644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BO" sz="2400" b="1" dirty="0" smtClean="0">
                <a:solidFill>
                  <a:srgbClr val="434343"/>
                </a:solidFill>
              </a:rPr>
              <a:t>Diversidad lingüística: contexto nacional, patrimonio de los colombianos</a:t>
            </a:r>
            <a:endParaRPr lang="es-BO" sz="2400" b="1" dirty="0">
              <a:solidFill>
                <a:srgbClr val="434343"/>
              </a:solidFill>
            </a:endParaRPr>
          </a:p>
        </p:txBody>
      </p:sp>
      <p:sp>
        <p:nvSpPr>
          <p:cNvPr id="20" name="CuadroTexto 2">
            <a:extLst>
              <a:ext uri="{FF2B5EF4-FFF2-40B4-BE49-F238E27FC236}">
                <a16:creationId xmlns:a16="http://schemas.microsoft.com/office/drawing/2014/main" id="{C0EE6FF1-C1D2-7740-A29E-C67CFF8B8156}"/>
              </a:ext>
            </a:extLst>
          </p:cNvPr>
          <p:cNvSpPr txBox="1"/>
          <p:nvPr/>
        </p:nvSpPr>
        <p:spPr>
          <a:xfrm>
            <a:off x="797752" y="1937600"/>
            <a:ext cx="2601797" cy="619363"/>
          </a:xfrm>
          <a:prstGeom prst="roundRect">
            <a:avLst>
              <a:gd name="adj" fmla="val 27077"/>
            </a:avLst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Romaní</a:t>
            </a:r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, lengua del pueblo gitano</a:t>
            </a:r>
          </a:p>
        </p:txBody>
      </p:sp>
      <p:sp>
        <p:nvSpPr>
          <p:cNvPr id="21" name="CuadroTexto 2">
            <a:extLst>
              <a:ext uri="{FF2B5EF4-FFF2-40B4-BE49-F238E27FC236}">
                <a16:creationId xmlns:a16="http://schemas.microsoft.com/office/drawing/2014/main" id="{46DDBEBB-9577-8541-9ED8-7EC59E65F045}"/>
              </a:ext>
            </a:extLst>
          </p:cNvPr>
          <p:cNvSpPr txBox="1">
            <a:spLocks/>
          </p:cNvSpPr>
          <p:nvPr/>
        </p:nvSpPr>
        <p:spPr>
          <a:xfrm>
            <a:off x="797752" y="3075311"/>
            <a:ext cx="2601797" cy="1296000"/>
          </a:xfrm>
          <a:prstGeom prst="roundRect">
            <a:avLst>
              <a:gd name="adj" fmla="val 24493"/>
            </a:avLst>
          </a:prstGeom>
          <a:solidFill>
            <a:srgbClr val="FFC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Dos lenguas criollas</a:t>
            </a:r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: el creole hablado en San Andrés, Providencia y Santa Catalina y el Ri Palengue hablado por </a:t>
            </a:r>
            <a:r>
              <a:rPr lang="es-MX" sz="1333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palenqueros</a:t>
            </a:r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2" name="Elbow Connector 24">
            <a:extLst>
              <a:ext uri="{FF2B5EF4-FFF2-40B4-BE49-F238E27FC236}">
                <a16:creationId xmlns:a16="http://schemas.microsoft.com/office/drawing/2014/main" id="{B97D93B5-9EE4-FA41-BDEB-05D92ADB30E6}"/>
              </a:ext>
            </a:extLst>
          </p:cNvPr>
          <p:cNvCxnSpPr>
            <a:cxnSpLocks/>
            <a:stCxn id="18" idx="3"/>
          </p:cNvCxnSpPr>
          <p:nvPr/>
        </p:nvCxnSpPr>
        <p:spPr>
          <a:xfrm rot="5400000" flipH="1">
            <a:off x="3134293" y="4426553"/>
            <a:ext cx="404852" cy="2136147"/>
          </a:xfrm>
          <a:prstGeom prst="bentConnector4">
            <a:avLst>
              <a:gd name="adj1" fmla="val -33355"/>
              <a:gd name="adj2" fmla="val 66397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3" name="CuadroTexto 2">
            <a:extLst>
              <a:ext uri="{FF2B5EF4-FFF2-40B4-BE49-F238E27FC236}">
                <a16:creationId xmlns:a16="http://schemas.microsoft.com/office/drawing/2014/main" id="{994A1D18-EEA6-2E4A-AF26-BB56ADC8FB75}"/>
              </a:ext>
            </a:extLst>
          </p:cNvPr>
          <p:cNvSpPr txBox="1"/>
          <p:nvPr/>
        </p:nvSpPr>
        <p:spPr>
          <a:xfrm>
            <a:off x="797752" y="5044037"/>
            <a:ext cx="2601797" cy="355402"/>
          </a:xfrm>
          <a:prstGeom prst="roundRect">
            <a:avLst>
              <a:gd name="adj" fmla="val 23720"/>
            </a:avLst>
          </a:prstGeom>
          <a:solidFill>
            <a:srgbClr val="7030A0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Lengua de señas colombiana</a:t>
            </a:r>
          </a:p>
        </p:txBody>
      </p:sp>
      <p:sp>
        <p:nvSpPr>
          <p:cNvPr id="24" name="CuadroTexto 2">
            <a:extLst>
              <a:ext uri="{FF2B5EF4-FFF2-40B4-BE49-F238E27FC236}">
                <a16:creationId xmlns:a16="http://schemas.microsoft.com/office/drawing/2014/main" id="{6DD5D7E7-8E5A-2349-A060-803D11637B98}"/>
              </a:ext>
            </a:extLst>
          </p:cNvPr>
          <p:cNvSpPr txBox="1"/>
          <p:nvPr/>
        </p:nvSpPr>
        <p:spPr>
          <a:xfrm>
            <a:off x="9044448" y="4452272"/>
            <a:ext cx="2601797" cy="960000"/>
          </a:xfrm>
          <a:prstGeom prst="roundRect">
            <a:avLst>
              <a:gd name="adj" fmla="val 27077"/>
            </a:avLst>
          </a:prstGeom>
          <a:solidFill>
            <a:srgbClr val="929000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115 pueblos indígenas </a:t>
            </a:r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autorreconocidos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718 resguardos</a:t>
            </a:r>
          </a:p>
          <a:p>
            <a:pPr algn="ctr"/>
            <a:r>
              <a:rPr lang="es-MX" sz="1067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DANE (2018)*</a:t>
            </a:r>
          </a:p>
        </p:txBody>
      </p:sp>
      <p:cxnSp>
        <p:nvCxnSpPr>
          <p:cNvPr id="25" name="Elbow Connector 38">
            <a:extLst>
              <a:ext uri="{FF2B5EF4-FFF2-40B4-BE49-F238E27FC236}">
                <a16:creationId xmlns:a16="http://schemas.microsoft.com/office/drawing/2014/main" id="{3097CC40-3F2F-BD4B-923C-7AC6ADD81F6C}"/>
              </a:ext>
            </a:extLst>
          </p:cNvPr>
          <p:cNvCxnSpPr>
            <a:cxnSpLocks/>
            <a:stCxn id="24" idx="2"/>
          </p:cNvCxnSpPr>
          <p:nvPr/>
        </p:nvCxnSpPr>
        <p:spPr>
          <a:xfrm rot="5400000">
            <a:off x="8827667" y="4282625"/>
            <a:ext cx="388032" cy="2647329"/>
          </a:xfrm>
          <a:prstGeom prst="bentConnector2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7" name="Elbow Connector 40">
            <a:extLst>
              <a:ext uri="{FF2B5EF4-FFF2-40B4-BE49-F238E27FC236}">
                <a16:creationId xmlns:a16="http://schemas.microsoft.com/office/drawing/2014/main" id="{A70BA4F6-83C2-CA49-915E-156363F5708A}"/>
              </a:ext>
            </a:extLst>
          </p:cNvPr>
          <p:cNvCxnSpPr>
            <a:cxnSpLocks/>
            <a:stCxn id="24" idx="0"/>
          </p:cNvCxnSpPr>
          <p:nvPr/>
        </p:nvCxnSpPr>
        <p:spPr>
          <a:xfrm rot="16200000" flipV="1">
            <a:off x="9110405" y="3217331"/>
            <a:ext cx="1816408" cy="653475"/>
          </a:xfrm>
          <a:prstGeom prst="bentConnector3">
            <a:avLst>
              <a:gd name="adj1" fmla="val 13466"/>
            </a:avLst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8" name="CuadroTexto 2">
            <a:extLst>
              <a:ext uri="{FF2B5EF4-FFF2-40B4-BE49-F238E27FC236}">
                <a16:creationId xmlns:a16="http://schemas.microsoft.com/office/drawing/2014/main" id="{389AAB17-ADDA-A041-9137-19D5E59C80AA}"/>
              </a:ext>
            </a:extLst>
          </p:cNvPr>
          <p:cNvSpPr txBox="1"/>
          <p:nvPr/>
        </p:nvSpPr>
        <p:spPr>
          <a:xfrm>
            <a:off x="9044448" y="3596656"/>
            <a:ext cx="2601797" cy="364331"/>
          </a:xfrm>
          <a:prstGeom prst="roundRect">
            <a:avLst>
              <a:gd name="adj" fmla="val 27077"/>
            </a:avLst>
          </a:prstGeom>
          <a:solidFill>
            <a:srgbClr val="00905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s-MX" sz="1400" b="1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65 lenguas indígenas</a:t>
            </a:r>
            <a:endParaRPr lang="es-MX" sz="1400" dirty="0">
              <a:solidFill>
                <a:schemeClr val="bg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CuadroTexto 2">
            <a:extLst>
              <a:ext uri="{FF2B5EF4-FFF2-40B4-BE49-F238E27FC236}">
                <a16:creationId xmlns:a16="http://schemas.microsoft.com/office/drawing/2014/main" id="{9B69D1CB-5FB2-9644-BDE6-93A4312A99C9}"/>
              </a:ext>
            </a:extLst>
          </p:cNvPr>
          <p:cNvSpPr txBox="1"/>
          <p:nvPr/>
        </p:nvSpPr>
        <p:spPr>
          <a:xfrm>
            <a:off x="8999683" y="1882236"/>
            <a:ext cx="2601797" cy="1104000"/>
          </a:xfrm>
          <a:prstGeom prst="roundRect">
            <a:avLst>
              <a:gd name="adj" fmla="val 27077"/>
            </a:avLst>
          </a:prstGeom>
          <a:solidFill>
            <a:srgbClr val="76D6FF"/>
          </a:solidFill>
        </p:spPr>
        <p:txBody>
          <a:bodyPr wrap="square" rtlCol="0" anchor="ctr">
            <a:noAutofit/>
          </a:bodyPr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5 lenguas indígenas casi extintas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19 lenguas en serio peligro</a:t>
            </a:r>
          </a:p>
          <a:p>
            <a:pPr algn="ctr"/>
            <a:r>
              <a:rPr lang="es-MX" sz="14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12 lenguas indígenas en riesgo</a:t>
            </a:r>
          </a:p>
        </p:txBody>
      </p:sp>
    </p:spTree>
    <p:extLst>
      <p:ext uri="{BB962C8B-B14F-4D97-AF65-F5344CB8AC3E}">
        <p14:creationId xmlns:p14="http://schemas.microsoft.com/office/powerpoint/2010/main" val="206498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n 2" descr="Un grupo de personas sonriendo&#10;&#10;Descripción generada automáticamente">
            <a:extLst>
              <a:ext uri="{FF2B5EF4-FFF2-40B4-BE49-F238E27FC236}">
                <a16:creationId xmlns:a16="http://schemas.microsoft.com/office/drawing/2014/main" id="{EBF28758-C877-3144-9F90-369C2F9656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73" r="16980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pic>
        <p:nvPicPr>
          <p:cNvPr id="11" name="Google Shape;65;p14">
            <a:extLst>
              <a:ext uri="{FF2B5EF4-FFF2-40B4-BE49-F238E27FC236}">
                <a16:creationId xmlns:a16="http://schemas.microsoft.com/office/drawing/2014/main" id="{B3F8FF86-77D3-4C46-B02D-AC46BD05D6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0507" y="6362476"/>
            <a:ext cx="2163890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A7D45BDA-58FA-0C4B-8CE8-139310EB05C4}"/>
              </a:ext>
            </a:extLst>
          </p:cNvPr>
          <p:cNvSpPr/>
          <p:nvPr/>
        </p:nvSpPr>
        <p:spPr>
          <a:xfrm>
            <a:off x="655320" y="2187195"/>
            <a:ext cx="4575791" cy="258562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Google Shape;54;p13">
            <a:extLst>
              <a:ext uri="{FF2B5EF4-FFF2-40B4-BE49-F238E27FC236}">
                <a16:creationId xmlns:a16="http://schemas.microsoft.com/office/drawing/2014/main" id="{51AC6D60-CA23-2044-8CA5-4969853761AF}"/>
              </a:ext>
            </a:extLst>
          </p:cNvPr>
          <p:cNvSpPr txBox="1">
            <a:spLocks/>
          </p:cNvSpPr>
          <p:nvPr/>
        </p:nvSpPr>
        <p:spPr>
          <a:xfrm>
            <a:off x="382944" y="571009"/>
            <a:ext cx="5395815" cy="81765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b" anchorCtr="0">
            <a:noAutofit/>
          </a:bodyPr>
          <a:lstStyle>
            <a:lvl1pPr algn="l" defTabSz="91438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s-ES" sz="4000" spc="-150" dirty="0">
                <a:solidFill>
                  <a:srgbClr val="434343"/>
                </a:solidFill>
              </a:rPr>
              <a:t>Lenguas criollas</a:t>
            </a: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81ADF6D0-1B00-EF4C-995A-39D8190A1542}"/>
              </a:ext>
            </a:extLst>
          </p:cNvPr>
          <p:cNvCxnSpPr>
            <a:cxnSpLocks/>
          </p:cNvCxnSpPr>
          <p:nvPr/>
        </p:nvCxnSpPr>
        <p:spPr>
          <a:xfrm>
            <a:off x="759120" y="1380796"/>
            <a:ext cx="4575786" cy="0"/>
          </a:xfrm>
          <a:prstGeom prst="line">
            <a:avLst/>
          </a:prstGeom>
          <a:ln>
            <a:solidFill>
              <a:srgbClr val="FF529D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" name="Elipse 3">
            <a:extLst>
              <a:ext uri="{FF2B5EF4-FFF2-40B4-BE49-F238E27FC236}">
                <a16:creationId xmlns:a16="http://schemas.microsoft.com/office/drawing/2014/main" id="{844D249E-EAF0-F145-99AE-1F00E1343A76}"/>
              </a:ext>
            </a:extLst>
          </p:cNvPr>
          <p:cNvSpPr/>
          <p:nvPr/>
        </p:nvSpPr>
        <p:spPr>
          <a:xfrm>
            <a:off x="476799" y="3990310"/>
            <a:ext cx="1736035" cy="1486894"/>
          </a:xfrm>
          <a:prstGeom prst="ellipse">
            <a:avLst/>
          </a:prstGeom>
          <a:solidFill>
            <a:schemeClr val="accent4">
              <a:lumMod val="75000"/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ysClr val="windowText" lastClr="000000"/>
                </a:solidFill>
              </a:rPr>
              <a:t>Creole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08F07B32-B73E-3E48-93ED-CB434538F239}"/>
              </a:ext>
            </a:extLst>
          </p:cNvPr>
          <p:cNvSpPr/>
          <p:nvPr/>
        </p:nvSpPr>
        <p:spPr>
          <a:xfrm>
            <a:off x="574435" y="1570383"/>
            <a:ext cx="1736035" cy="1486894"/>
          </a:xfrm>
          <a:prstGeom prst="ellipse">
            <a:avLst/>
          </a:prstGeom>
          <a:solidFill>
            <a:schemeClr val="accent6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dirty="0">
                <a:solidFill>
                  <a:sysClr val="windowText" lastClr="000000"/>
                </a:solidFill>
              </a:rPr>
              <a:t>Ri palenque</a:t>
            </a:r>
          </a:p>
        </p:txBody>
      </p:sp>
      <p:sp>
        <p:nvSpPr>
          <p:cNvPr id="20" name="Redondear rectángulo de esquina diagonal 19">
            <a:extLst>
              <a:ext uri="{FF2B5EF4-FFF2-40B4-BE49-F238E27FC236}">
                <a16:creationId xmlns:a16="http://schemas.microsoft.com/office/drawing/2014/main" id="{1DDB519F-15E8-9345-A267-42C73DB4C670}"/>
              </a:ext>
            </a:extLst>
          </p:cNvPr>
          <p:cNvSpPr/>
          <p:nvPr/>
        </p:nvSpPr>
        <p:spPr>
          <a:xfrm>
            <a:off x="2582520" y="1570383"/>
            <a:ext cx="2857529" cy="1649895"/>
          </a:xfrm>
          <a:prstGeom prst="round2DiagRect">
            <a:avLst/>
          </a:prstGeom>
          <a:solidFill>
            <a:schemeClr val="accent6">
              <a:lumMod val="20000"/>
              <a:lumOff val="80000"/>
              <a:alpha val="34000"/>
            </a:schemeClr>
          </a:solidFill>
          <a:ln>
            <a:noFill/>
          </a:ln>
          <a:effectLst>
            <a:reflection endPos="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CO" dirty="0">
                <a:solidFill>
                  <a:schemeClr val="tx1"/>
                </a:solidFill>
              </a:rPr>
              <a:t>De base española hablado en las comunidades de San Basilio de Palenque, Barranquilla y Cartagena. </a:t>
            </a:r>
          </a:p>
        </p:txBody>
      </p:sp>
      <p:sp>
        <p:nvSpPr>
          <p:cNvPr id="21" name="Redondear rectángulo de esquina diagonal 20">
            <a:extLst>
              <a:ext uri="{FF2B5EF4-FFF2-40B4-BE49-F238E27FC236}">
                <a16:creationId xmlns:a16="http://schemas.microsoft.com/office/drawing/2014/main" id="{9F914F04-C478-1F46-8381-F25755F8D36B}"/>
              </a:ext>
            </a:extLst>
          </p:cNvPr>
          <p:cNvSpPr/>
          <p:nvPr/>
        </p:nvSpPr>
        <p:spPr>
          <a:xfrm>
            <a:off x="2582519" y="3798073"/>
            <a:ext cx="2857529" cy="1894063"/>
          </a:xfrm>
          <a:prstGeom prst="round2DiagRect">
            <a:avLst/>
          </a:prstGeom>
          <a:solidFill>
            <a:schemeClr val="accent4">
              <a:lumMod val="20000"/>
              <a:lumOff val="80000"/>
              <a:alpha val="34000"/>
            </a:schemeClr>
          </a:solidFill>
          <a:ln>
            <a:noFill/>
          </a:ln>
          <a:effectLst>
            <a:reflection endPos="5000" dist="508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CO" dirty="0">
              <a:solidFill>
                <a:schemeClr val="tx1"/>
              </a:solidFill>
            </a:endParaRPr>
          </a:p>
          <a:p>
            <a:r>
              <a:rPr lang="es-CO" dirty="0">
                <a:solidFill>
                  <a:schemeClr val="tx1"/>
                </a:solidFill>
              </a:rPr>
              <a:t>De base inglesa hablado por las comunidades raizales del archipiélago de San Andrés, Providencia y Santa Catalina. </a:t>
            </a:r>
          </a:p>
          <a:p>
            <a:endParaRPr lang="es-ES_tradn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0644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157" y="0"/>
            <a:ext cx="608211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157" y="0"/>
            <a:ext cx="12191998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56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4FF00FA-7458-0D4F-AF1C-929B957E4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235" y="2053641"/>
            <a:ext cx="3669161" cy="276009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Lengua </a:t>
            </a:r>
            <a:r>
              <a:rPr lang="en-US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romaní</a:t>
            </a:r>
            <a:endParaRPr lang="en-US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38F9D8FB-DA48-1040-B4F0-3405119CAD1E}"/>
              </a:ext>
            </a:extLst>
          </p:cNvPr>
          <p:cNvSpPr txBox="1"/>
          <p:nvPr/>
        </p:nvSpPr>
        <p:spPr>
          <a:xfrm>
            <a:off x="6807730" y="801866"/>
            <a:ext cx="5306084" cy="5230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>
                <a:solidFill>
                  <a:srgbClr val="000000"/>
                </a:solidFill>
              </a:rPr>
              <a:t>Hablado por el pueblo gitano.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s-ES_tradnl" sz="2400" dirty="0">
              <a:solidFill>
                <a:srgbClr val="000000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s-ES_tradnl" sz="2400" dirty="0">
                <a:solidFill>
                  <a:srgbClr val="000000"/>
                </a:solidFill>
              </a:rPr>
              <a:t>El </a:t>
            </a:r>
            <a:r>
              <a:rPr lang="es-ES_tradnl" sz="2400" u="sng" dirty="0">
                <a:solidFill>
                  <a:srgbClr val="000000"/>
                </a:solidFill>
              </a:rPr>
              <a:t>romanes</a:t>
            </a:r>
            <a:r>
              <a:rPr lang="es-ES_tradnl" sz="2400" dirty="0">
                <a:solidFill>
                  <a:srgbClr val="000000"/>
                </a:solidFill>
              </a:rPr>
              <a:t> hablado por grupos que habitan ciudades como Barranquilla, Bogotá, Cali, Cartagena, Cúcuta, Girón, Itagüi, Pasto y Sogamoso y el </a:t>
            </a:r>
            <a:r>
              <a:rPr lang="es-ES_tradnl" sz="2400" u="sng" dirty="0">
                <a:solidFill>
                  <a:srgbClr val="000000"/>
                </a:solidFill>
              </a:rPr>
              <a:t>rumeniáste</a:t>
            </a:r>
            <a:r>
              <a:rPr lang="es-ES_tradnl" sz="2400" dirty="0">
                <a:solidFill>
                  <a:srgbClr val="000000"/>
                </a:solidFill>
              </a:rPr>
              <a:t> hablado por grupos que habitan sobre todo en Cúcuta y otras ciudades de la Costa Atlántica (González de Pérez, 2011). 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80A63939-D994-B446-989F-DD9A0C2E9671}"/>
              </a:ext>
            </a:extLst>
          </p:cNvPr>
          <p:cNvSpPr/>
          <p:nvPr/>
        </p:nvSpPr>
        <p:spPr>
          <a:xfrm>
            <a:off x="8809443" y="3626118"/>
            <a:ext cx="1882081" cy="2350612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Google Shape;65;p14">
            <a:extLst>
              <a:ext uri="{FF2B5EF4-FFF2-40B4-BE49-F238E27FC236}">
                <a16:creationId xmlns:a16="http://schemas.microsoft.com/office/drawing/2014/main" id="{B3F8FF86-77D3-4C46-B02D-AC46BD05D6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3048" y="6339391"/>
            <a:ext cx="2163890" cy="42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50677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63;p14">
            <a:extLst>
              <a:ext uri="{FF2B5EF4-FFF2-40B4-BE49-F238E27FC236}">
                <a16:creationId xmlns:a16="http://schemas.microsoft.com/office/drawing/2014/main" id="{CDCFAFD2-FABD-CF44-A82B-7ACEEC9FAE7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11474844" y="0"/>
            <a:ext cx="71715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65;p14">
            <a:extLst>
              <a:ext uri="{FF2B5EF4-FFF2-40B4-BE49-F238E27FC236}">
                <a16:creationId xmlns:a16="http://schemas.microsoft.com/office/drawing/2014/main" id="{B3F8FF86-77D3-4C46-B02D-AC46BD05D6E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843048" y="6339391"/>
            <a:ext cx="2163890" cy="4209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BF8AD3D5-EC45-C948-A204-3E1D493BE9BF}"/>
              </a:ext>
            </a:extLst>
          </p:cNvPr>
          <p:cNvCxnSpPr>
            <a:cxnSpLocks/>
          </p:cNvCxnSpPr>
          <p:nvPr/>
        </p:nvCxnSpPr>
        <p:spPr>
          <a:xfrm>
            <a:off x="5742839" y="1102500"/>
            <a:ext cx="4575786" cy="0"/>
          </a:xfrm>
          <a:prstGeom prst="line">
            <a:avLst/>
          </a:prstGeom>
          <a:ln>
            <a:solidFill>
              <a:srgbClr val="FF529D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1" name="1 Título"/>
          <p:cNvSpPr txBox="1">
            <a:spLocks/>
          </p:cNvSpPr>
          <p:nvPr/>
        </p:nvSpPr>
        <p:spPr>
          <a:xfrm>
            <a:off x="518616" y="143832"/>
            <a:ext cx="10017456" cy="74256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865716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166" kern="1200" cap="all" spc="94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Plan decenal de lenguas Nativas </a:t>
            </a:r>
            <a:r>
              <a:rPr lang="es-CO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CAPITULO</a:t>
            </a:r>
          </a:p>
          <a:p>
            <a:pPr algn="ctr"/>
            <a:endParaRPr lang="es-CO" sz="2400" b="1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s-CO" sz="2400" b="1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es-CO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INDÍGENA</a:t>
            </a:r>
          </a:p>
        </p:txBody>
      </p:sp>
      <p:sp>
        <p:nvSpPr>
          <p:cNvPr id="22" name="TextBox 27">
            <a:extLst>
              <a:ext uri="{FF2B5EF4-FFF2-40B4-BE49-F238E27FC236}">
                <a16:creationId xmlns:a16="http://schemas.microsoft.com/office/drawing/2014/main" id="{6CBE26EC-BBF1-40C9-9EB0-D0749E30D867}"/>
              </a:ext>
            </a:extLst>
          </p:cNvPr>
          <p:cNvSpPr txBox="1"/>
          <p:nvPr/>
        </p:nvSpPr>
        <p:spPr>
          <a:xfrm>
            <a:off x="288379" y="1566180"/>
            <a:ext cx="5029200" cy="40934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s-CO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MISIÓN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/>
              <a:t>Coordinar la acción institucional y propiciar la participación de las comunidades étnicas en la protección y fortalecimiento de las lenguas nativas. Darle cumplimiento a los objetivos de ley 1381 de 2010, constituyéndose en un mecanismo que integre y priorice las medidas presentadas en los planes de salvaguardia de lenguas, ampliando y posibilitando las oportunidades y estrategias de recuperación y fortalecimiento cultural de la Nación.</a:t>
            </a:r>
          </a:p>
          <a:p>
            <a:pPr algn="just"/>
            <a:endParaRPr lang="es-CO" sz="1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algn="just"/>
            <a:r>
              <a:rPr lang="es-CO" sz="1400" dirty="0">
                <a:solidFill>
                  <a:srgbClr val="0070C0"/>
                </a:solidFill>
                <a:latin typeface="Comic Sans MS" panose="030F0702030302020204" pitchFamily="66" charset="0"/>
              </a:rPr>
              <a:t>VISIÓN</a:t>
            </a:r>
          </a:p>
          <a:p>
            <a:pPr algn="just"/>
            <a:endParaRPr lang="es-CO" sz="14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sz="1400" dirty="0"/>
              <a:t>El Plan Decenal Nacional de Protección y Fortalecimiento de las Lenguas Nativas se constituirá en una herramienta efectiva de implementación participativa de la política pública, con la que se posibilite el logro de los objetivos de revitalización y fortalecimiento de las lenguas nativas de los grupos étnicos de Colombia como patrimonio inmaterial y como parte sustancial de la diversidad étnica y cultural de la Nación Colombiana. </a:t>
            </a:r>
            <a:endParaRPr lang="es-CO" sz="14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3" name="Picture 3" descr="D:\-MIKE-\ANGELA\ANTONIA\MUJER INDÍGEN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9"/>
          <a:stretch/>
        </p:blipFill>
        <p:spPr bwMode="auto">
          <a:xfrm>
            <a:off x="6949375" y="1318603"/>
            <a:ext cx="3087036" cy="4535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3665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es-ES" noProof="0" smtClean="0"/>
              <a:t>14</a:t>
            </a:fld>
            <a:endParaRPr lang="es-ES" noProof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9157E1F-BC84-4ED7-8144-B6A9D1AD4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23" y="259308"/>
            <a:ext cx="5850964" cy="6264322"/>
          </a:xfrm>
          <a:prstGeom prst="rect">
            <a:avLst/>
          </a:prstGeom>
        </p:spPr>
      </p:pic>
      <p:pic>
        <p:nvPicPr>
          <p:cNvPr id="6" name="Picture 2" descr="D:\-MIKE-\ANGELA\ANTONIA\LL445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7" y="259308"/>
            <a:ext cx="5179823" cy="596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oogle Shape;65;p14">
            <a:extLst>
              <a:ext uri="{FF2B5EF4-FFF2-40B4-BE49-F238E27FC236}">
                <a16:creationId xmlns:a16="http://schemas.microsoft.com/office/drawing/2014/main" id="{B3F8FF86-77D3-4C46-B02D-AC46BD05D6E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43048" y="6339391"/>
            <a:ext cx="2163890" cy="42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5623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BO" dirty="0" smtClean="0"/>
              <a:t>Derechos de los hablantes de las lenguas nativas </a:t>
            </a:r>
            <a:endParaRPr lang="es-BO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BO" dirty="0" smtClean="0"/>
              <a:t>Derecho en las relaciones con la administración pública</a:t>
            </a:r>
          </a:p>
          <a:p>
            <a:pPr marL="0" indent="0">
              <a:buNone/>
            </a:pPr>
            <a:endParaRPr lang="es-BO" dirty="0"/>
          </a:p>
          <a:p>
            <a:pPr marL="0" indent="0">
              <a:buNone/>
            </a:pPr>
            <a:r>
              <a:rPr lang="es-BO" dirty="0" smtClean="0"/>
              <a:t>Los hablantes de lenguas nativas tienen derecho al empleo de su propia lenguas nativas tienen derecho al empleo en sus propias lenguas en sus actuaciones y gestiones ante los órganos de la administración pública. Las autoridades competentes del orden nacional, departamental, distrital y municipal, proveerán lo necesario para quienes lo demanden, sean asistidos por interpretes que tengan conocimiento de su lengua y su cultura.</a:t>
            </a:r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es-ES" noProof="0" smtClean="0"/>
              <a:t>15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1390801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BO" sz="2800" b="1" dirty="0" smtClean="0"/>
              <a:t>ACCIONES DESARROLLADAS CON ATENCIÓN POR EL MINISTERIO DE CULTURA</a:t>
            </a:r>
            <a:endParaRPr lang="es-BO" sz="2800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BO" dirty="0" smtClean="0"/>
              <a:t>Promover reuniones de sensibilización de la Ley 1381 en las entidades territoriales. En el año 2020 se realizó en Caquetá y Bolívar.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BO" dirty="0" smtClean="0"/>
              <a:t>El desarrollo de una ruta de cualificación de interpretes y traductores para que los traductores de lenguas nativas. Dirección de Patrimonio y Poblaciones.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BO" dirty="0" smtClean="0"/>
              <a:t>Encuentro nacional de traductores e interpretes de lenguas amazónicas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BO" dirty="0" smtClean="0"/>
              <a:t>Asistencia técnica a las entidades para orientar sobre como atender las peticiones y traducciones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BO" dirty="0" smtClean="0"/>
              <a:t>Elaboración de un instructivo que orientará las peticiones en lenguas nativas </a:t>
            </a:r>
            <a:endParaRPr lang="es-B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es-ES" noProof="0" smtClean="0"/>
              <a:t>16</a:t>
            </a:fld>
            <a:endParaRPr lang="es-ES" noProof="0"/>
          </a:p>
        </p:txBody>
      </p:sp>
    </p:spTree>
    <p:extLst>
      <p:ext uri="{BB962C8B-B14F-4D97-AF65-F5344CB8AC3E}">
        <p14:creationId xmlns:p14="http://schemas.microsoft.com/office/powerpoint/2010/main" val="27122393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870282"/>
            <a:ext cx="10515600" cy="4351338"/>
          </a:xfrm>
        </p:spPr>
        <p:txBody>
          <a:bodyPr>
            <a:normAutofit/>
          </a:bodyPr>
          <a:lstStyle/>
          <a:p>
            <a:pPr algn="ctr"/>
            <a:endParaRPr lang="es-BO" sz="4000" dirty="0" smtClean="0"/>
          </a:p>
          <a:p>
            <a:pPr algn="ctr"/>
            <a:endParaRPr lang="es-BO" sz="4000" dirty="0"/>
          </a:p>
          <a:p>
            <a:pPr marL="0" indent="0" algn="ctr">
              <a:buNone/>
            </a:pPr>
            <a:r>
              <a:rPr lang="es-BO" sz="6000" b="1" dirty="0" smtClean="0"/>
              <a:t>GRACIAS</a:t>
            </a:r>
            <a:endParaRPr lang="es-BO" sz="6000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es-ES" noProof="0" smtClean="0"/>
              <a:t>17</a:t>
            </a:fld>
            <a:endParaRPr lang="es-ES" noProof="0"/>
          </a:p>
        </p:txBody>
      </p:sp>
      <p:pic>
        <p:nvPicPr>
          <p:cNvPr id="5" name="Google Shape;65;p14">
            <a:extLst>
              <a:ext uri="{FF2B5EF4-FFF2-40B4-BE49-F238E27FC236}">
                <a16:creationId xmlns:a16="http://schemas.microsoft.com/office/drawing/2014/main" id="{B3F8FF86-77D3-4C46-B02D-AC46BD05D6E7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843048" y="6339391"/>
            <a:ext cx="2163890" cy="420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7733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3016AF48-2AA8-4B78-82AB-CE8B9E71F21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0" y="1701800"/>
            <a:ext cx="7023100" cy="3454400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8" name="Cuadro de texto 7">
            <a:extLst>
              <a:ext uri="{FF2B5EF4-FFF2-40B4-BE49-F238E27FC236}">
                <a16:creationId xmlns:a16="http://schemas.microsoft.com/office/drawing/2014/main" id="{3DC4CCBA-12AD-4433-A381-A03661E3D927}"/>
              </a:ext>
            </a:extLst>
          </p:cNvPr>
          <p:cNvSpPr txBox="1"/>
          <p:nvPr/>
        </p:nvSpPr>
        <p:spPr>
          <a:xfrm>
            <a:off x="459388" y="2315139"/>
            <a:ext cx="6276069" cy="221599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BO" sz="3200" dirty="0" smtClean="0"/>
              <a:t>PATRIMONIO LINGUISTICO DE COLOMBIA</a:t>
            </a:r>
          </a:p>
          <a:p>
            <a:pPr algn="ctr"/>
            <a:r>
              <a:rPr lang="es-BO" sz="3200" dirty="0" smtClean="0"/>
              <a:t>LEY 1381 DE 2010</a:t>
            </a:r>
          </a:p>
          <a:p>
            <a:pPr algn="ctr"/>
            <a:r>
              <a:rPr lang="es-BO" sz="1600" dirty="0" smtClean="0">
                <a:latin typeface="+mj-lt"/>
              </a:rPr>
              <a:t>Antonia Agreda</a:t>
            </a:r>
          </a:p>
          <a:p>
            <a:pPr algn="ctr"/>
            <a:r>
              <a:rPr lang="es-BO" sz="1600" dirty="0" smtClean="0">
                <a:latin typeface="+mj-lt"/>
              </a:rPr>
              <a:t>Colombia</a:t>
            </a:r>
          </a:p>
          <a:p>
            <a:pPr algn="ctr"/>
            <a:r>
              <a:rPr lang="es-BO" sz="1600" dirty="0" smtClean="0">
                <a:latin typeface="+mj-lt"/>
              </a:rPr>
              <a:t>Marzo de 2021</a:t>
            </a:r>
            <a:endParaRPr lang="es-ES" sz="1600" dirty="0">
              <a:latin typeface="+mj-lt"/>
            </a:endParaRPr>
          </a:p>
        </p:txBody>
      </p:sp>
      <p:pic>
        <p:nvPicPr>
          <p:cNvPr id="12" name="Imagen 11" descr="&#10;Esta imagen es un logotipo que dice &quot;24Slides&quot;.&#10;">
            <a:hlinkClick r:id="rId3"/>
            <a:extLst>
              <a:ext uri="{FF2B5EF4-FFF2-40B4-BE49-F238E27FC236}">
                <a16:creationId xmlns:a16="http://schemas.microsoft.com/office/drawing/2014/main" id="{A2875173-B0D5-4330-A6C0-5027C67D1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07650" y="4507287"/>
            <a:ext cx="1028700" cy="293902"/>
          </a:xfrm>
          <a:prstGeom prst="rect">
            <a:avLst/>
          </a:prstGeom>
          <a:effectLst/>
        </p:spPr>
      </p:pic>
      <p:sp>
        <p:nvSpPr>
          <p:cNvPr id="2" name="Título 1" hidden="1">
            <a:extLst>
              <a:ext uri="{FF2B5EF4-FFF2-40B4-BE49-F238E27FC236}">
                <a16:creationId xmlns:a16="http://schemas.microsoft.com/office/drawing/2014/main" id="{BAC4DC87-4412-47EA-869B-E290F40E52A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1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C8C1FD3-6B5E-432B-94DC-C1D07D2EA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es-ES" noProof="0" smtClean="0"/>
              <a:t>2</a:t>
            </a:fld>
            <a:endParaRPr lang="es-ES" noProof="0"/>
          </a:p>
        </p:txBody>
      </p:sp>
      <p:pic>
        <p:nvPicPr>
          <p:cNvPr id="9" name="Google Shape;65;p14">
            <a:extLst>
              <a:ext uri="{FF2B5EF4-FFF2-40B4-BE49-F238E27FC236}">
                <a16:creationId xmlns:a16="http://schemas.microsoft.com/office/drawing/2014/main" id="{DF8F66AD-C549-E04E-BC5B-D83B311A4A0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902424" y="5447146"/>
            <a:ext cx="2039151" cy="55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5467" y="270622"/>
            <a:ext cx="4896533" cy="333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9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smtClean="0"/>
              <a:t>3</a:t>
            </a:fld>
            <a:endParaRPr lang="es-ES" dirty="0"/>
          </a:p>
        </p:txBody>
      </p:sp>
      <p:sp>
        <p:nvSpPr>
          <p:cNvPr id="7" name="Título 6" hidden="1">
            <a:extLst>
              <a:ext uri="{FF2B5EF4-FFF2-40B4-BE49-F238E27FC236}">
                <a16:creationId xmlns:a16="http://schemas.microsoft.com/office/drawing/2014/main" id="{9B326F38-4E3F-467E-B912-22D5333F4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2</a:t>
            </a:r>
          </a:p>
        </p:txBody>
      </p:sp>
      <p:sp>
        <p:nvSpPr>
          <p:cNvPr id="13" name="Cuadro de texto 12">
            <a:extLst>
              <a:ext uri="{FF2B5EF4-FFF2-40B4-BE49-F238E27FC236}">
                <a16:creationId xmlns:a16="http://schemas.microsoft.com/office/drawing/2014/main" id="{63C92C2E-8888-42AB-A36D-D6F2B362B0CD}"/>
              </a:ext>
            </a:extLst>
          </p:cNvPr>
          <p:cNvSpPr txBox="1"/>
          <p:nvPr/>
        </p:nvSpPr>
        <p:spPr>
          <a:xfrm>
            <a:off x="838200" y="193490"/>
            <a:ext cx="11264007" cy="49244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s-BO" sz="3200" b="1" dirty="0" smtClean="0"/>
              <a:t>CONTEXTO INTERNACIONAL DE LAS LENGUAS NATIVAS</a:t>
            </a:r>
            <a:endParaRPr lang="es-ES" sz="3200" dirty="0">
              <a:latin typeface="+mj-lt"/>
            </a:endParaRPr>
          </a:p>
        </p:txBody>
      </p:sp>
      <p:grpSp>
        <p:nvGrpSpPr>
          <p:cNvPr id="75" name="Grupo 74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10270941" y="2639694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7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81" name="Grupo 80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3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064E74-FF6A-44F5-AC35-627F60C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FC3AC3-3308-4DAA-990E-0FD93C9E68D8}" type="datetime1">
              <a:rPr lang="es-ES" noProof="0" smtClean="0"/>
              <a:t>26/03/2021</a:t>
            </a:fld>
            <a:endParaRPr lang="es-ES" noProof="0" dirty="0"/>
          </a:p>
        </p:txBody>
      </p:sp>
      <p:sp>
        <p:nvSpPr>
          <p:cNvPr id="3" name="CuadroTexto 2"/>
          <p:cNvSpPr txBox="1"/>
          <p:nvPr/>
        </p:nvSpPr>
        <p:spPr>
          <a:xfrm>
            <a:off x="655093" y="1473958"/>
            <a:ext cx="8748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BO" sz="3200" b="1" dirty="0" smtClean="0"/>
              <a:t>500 LENGUAS VIVAS EN AMERICA LATINA- </a:t>
            </a:r>
            <a:endParaRPr lang="es-BO" sz="3200" b="1" dirty="0"/>
          </a:p>
        </p:txBody>
      </p:sp>
      <p:sp>
        <p:nvSpPr>
          <p:cNvPr id="5" name="Rectángulo 4"/>
          <p:cNvSpPr/>
          <p:nvPr/>
        </p:nvSpPr>
        <p:spPr>
          <a:xfrm>
            <a:off x="655093" y="2030855"/>
            <a:ext cx="874821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BO" sz="2400" b="1" dirty="0">
                <a:solidFill>
                  <a:srgbClr val="231F20"/>
                </a:solidFill>
              </a:rPr>
              <a:t>Un 25% de estos idiomas </a:t>
            </a:r>
            <a:r>
              <a:rPr lang="es-BO" sz="2400" b="1" dirty="0" smtClean="0">
                <a:solidFill>
                  <a:srgbClr val="231F20"/>
                </a:solidFill>
              </a:rPr>
              <a:t>están en </a:t>
            </a:r>
            <a:r>
              <a:rPr lang="es-BO" sz="2400" b="1" dirty="0">
                <a:solidFill>
                  <a:srgbClr val="231F20"/>
                </a:solidFill>
              </a:rPr>
              <a:t>riesgo </a:t>
            </a:r>
            <a:r>
              <a:rPr lang="es-BO" sz="2400" b="1" dirty="0" smtClean="0">
                <a:solidFill>
                  <a:srgbClr val="231F20"/>
                </a:solidFill>
              </a:rPr>
              <a:t>de extinción</a:t>
            </a:r>
            <a:endParaRPr lang="es-BO" sz="24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838200" y="2825087"/>
            <a:ext cx="101209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s-BO" sz="2800" b="1" dirty="0" smtClean="0"/>
              <a:t>EN LA CUMBRE DE JEFES DE ESTADO DE 2018, SE CONCLUYE QUE ES NECESARIO DESARROLLAR MECANISMOS VIABLES PARA SOSTENER Y REVITALIZAR LAS LENGUAS INDÍGENAS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es-BO" sz="2400" b="1" dirty="0"/>
              <a:t>L</a:t>
            </a:r>
            <a:r>
              <a:rPr lang="es-BO" sz="2400" b="1" dirty="0" smtClean="0"/>
              <a:t>a transmisión intergeneracional . es el principal mecanismo de protección </a:t>
            </a:r>
            <a:endParaRPr lang="es-BO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838200" y="4930423"/>
            <a:ext cx="10284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es-BO" sz="2400" b="1" dirty="0" smtClean="0"/>
              <a:t>EL 18 DE DICIEMBRE DEL AÑO 2019 EN 50ª  SESIÓN PLENARIA, LA ASAMBLEA GENERAL DE LAS NACIONES UNIDAS PROCLAMÓ EL DECENIO DE LAS LENGUAS INDÍGENAS 2022-2032.</a:t>
            </a:r>
            <a:endParaRPr lang="es-BO" sz="2400" b="1" dirty="0"/>
          </a:p>
        </p:txBody>
      </p:sp>
      <p:pic>
        <p:nvPicPr>
          <p:cNvPr id="18" name="Google Shape;65;p14">
            <a:extLst>
              <a:ext uri="{FF2B5EF4-FFF2-40B4-BE49-F238E27FC236}">
                <a16:creationId xmlns:a16="http://schemas.microsoft.com/office/drawing/2014/main" id="{DF8F66AD-C549-E04E-BC5B-D83B311A4A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2849" y="5797550"/>
            <a:ext cx="2039151" cy="558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51465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smtClean="0"/>
              <a:t>4</a:t>
            </a:fld>
            <a:endParaRPr lang="es-ES" dirty="0"/>
          </a:p>
        </p:txBody>
      </p:sp>
      <p:sp>
        <p:nvSpPr>
          <p:cNvPr id="7" name="Título 6" hidden="1">
            <a:extLst>
              <a:ext uri="{FF2B5EF4-FFF2-40B4-BE49-F238E27FC236}">
                <a16:creationId xmlns:a16="http://schemas.microsoft.com/office/drawing/2014/main" id="{9B326F38-4E3F-467E-B912-22D5333F4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2</a:t>
            </a:r>
          </a:p>
        </p:txBody>
      </p:sp>
      <p:grpSp>
        <p:nvGrpSpPr>
          <p:cNvPr id="75" name="Grupo 74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10270941" y="2639694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7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81" name="Grupo 80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3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064E74-FF6A-44F5-AC35-627F60C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FC3AC3-3308-4DAA-990E-0FD93C9E68D8}" type="datetime1">
              <a:rPr lang="es-ES" noProof="0" smtClean="0"/>
              <a:t>26/03/2021</a:t>
            </a:fld>
            <a:endParaRPr lang="es-ES" noProof="0" dirty="0"/>
          </a:p>
        </p:txBody>
      </p:sp>
      <p:pic>
        <p:nvPicPr>
          <p:cNvPr id="15" name="Google Shape;65;p14">
            <a:extLst>
              <a:ext uri="{FF2B5EF4-FFF2-40B4-BE49-F238E27FC236}">
                <a16:creationId xmlns:a16="http://schemas.microsoft.com/office/drawing/2014/main" id="{DF8F66AD-C549-E04E-BC5B-D83B311A4A0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152849" y="5597272"/>
            <a:ext cx="2039151" cy="5588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/>
          <p:cNvSpPr txBox="1"/>
          <p:nvPr/>
        </p:nvSpPr>
        <p:spPr>
          <a:xfrm>
            <a:off x="450376" y="245660"/>
            <a:ext cx="9389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b="1" dirty="0" smtClean="0"/>
              <a:t>DECENIO DE LAS LENGUAS INDÍGENAS</a:t>
            </a:r>
            <a:endParaRPr lang="es-BO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327546" y="828579"/>
            <a:ext cx="1102625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400" b="1" dirty="0" smtClean="0"/>
              <a:t>Integración de los idiomas indígenas en el desarrollo sostenible y del multilingüismo en los planes mundiales de desarrollo sostenible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BO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400" b="1" dirty="0" smtClean="0"/>
              <a:t>Acceso en lenguas indígenas a los sistemas de justicia, salud y educación, incluida la educación bilingüe, multilingüe en lenguas maternas, a los servicios públicos en general, así como a los registros, conocimientos, tecnologías lingüísticas y medios de comunicación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BO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400" b="1" dirty="0" smtClean="0"/>
              <a:t>Apoyo a la transmisión intergeneracional de las lenguas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BO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BO" sz="2400" b="1" dirty="0" smtClean="0"/>
              <a:t>Salvaguardia de las lenguas en todo su patrimonio de las naciones.</a:t>
            </a:r>
          </a:p>
          <a:p>
            <a:endParaRPr lang="es-BO" sz="2400" b="1" dirty="0"/>
          </a:p>
        </p:txBody>
      </p:sp>
    </p:spTree>
    <p:extLst>
      <p:ext uri="{BB962C8B-B14F-4D97-AF65-F5344CB8AC3E}">
        <p14:creationId xmlns:p14="http://schemas.microsoft.com/office/powerpoint/2010/main" val="20297960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smtClean="0"/>
              <a:t>5</a:t>
            </a:fld>
            <a:endParaRPr lang="es-ES" dirty="0"/>
          </a:p>
        </p:txBody>
      </p:sp>
      <p:sp>
        <p:nvSpPr>
          <p:cNvPr id="7" name="Título 6" hidden="1">
            <a:extLst>
              <a:ext uri="{FF2B5EF4-FFF2-40B4-BE49-F238E27FC236}">
                <a16:creationId xmlns:a16="http://schemas.microsoft.com/office/drawing/2014/main" id="{9B326F38-4E3F-467E-B912-22D5333F4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2</a:t>
            </a:r>
          </a:p>
        </p:txBody>
      </p:sp>
      <p:grpSp>
        <p:nvGrpSpPr>
          <p:cNvPr id="75" name="Grupo 74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10270941" y="2639694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7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81" name="Grupo 80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3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064E74-FF6A-44F5-AC35-627F60C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FC3AC3-3308-4DAA-990E-0FD93C9E68D8}" type="datetime1">
              <a:rPr lang="es-ES" noProof="0" smtClean="0"/>
              <a:t>26/03/2021</a:t>
            </a:fld>
            <a:endParaRPr lang="es-ES" noProof="0" dirty="0"/>
          </a:p>
        </p:txBody>
      </p:sp>
      <p:pic>
        <p:nvPicPr>
          <p:cNvPr id="17" name="Google Shape;65;p14">
            <a:extLst>
              <a:ext uri="{FF2B5EF4-FFF2-40B4-BE49-F238E27FC236}">
                <a16:creationId xmlns:a16="http://schemas.microsoft.com/office/drawing/2014/main" id="{D0396E6A-53DC-8A48-AFFF-0F37AF8A619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89660" y="5707426"/>
            <a:ext cx="2615465" cy="53121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161087BC-6445-4486-B6BB-D33F87248CC0}"/>
              </a:ext>
            </a:extLst>
          </p:cNvPr>
          <p:cNvSpPr txBox="1">
            <a:spLocks/>
          </p:cNvSpPr>
          <p:nvPr/>
        </p:nvSpPr>
        <p:spPr>
          <a:xfrm>
            <a:off x="1232101" y="1004949"/>
            <a:ext cx="9766736" cy="3269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en-US" b="1" spc="-150" dirty="0" smtClean="0"/>
              <a:t>La Lengua </a:t>
            </a:r>
            <a:r>
              <a:rPr lang="es-BO" b="1" spc="-150" dirty="0" smtClean="0"/>
              <a:t>es la expresión del pensamiento de un territorio, de los conocimientos ancestrales. </a:t>
            </a:r>
            <a:endParaRPr lang="es-BO" b="1" spc="-150" dirty="0"/>
          </a:p>
        </p:txBody>
      </p:sp>
    </p:spTree>
    <p:extLst>
      <p:ext uri="{BB962C8B-B14F-4D97-AF65-F5344CB8AC3E}">
        <p14:creationId xmlns:p14="http://schemas.microsoft.com/office/powerpoint/2010/main" val="40111116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5A4A7955-6230-48B4-BD8B-A7C460F75945}" type="slidenum">
              <a:rPr lang="es-ES" noProof="0" smtClean="0"/>
              <a:t>6</a:t>
            </a:fld>
            <a:endParaRPr lang="es-ES" noProof="0"/>
          </a:p>
        </p:txBody>
      </p:sp>
      <p:sp>
        <p:nvSpPr>
          <p:cNvPr id="3" name="CuadroTexto 2"/>
          <p:cNvSpPr txBox="1"/>
          <p:nvPr/>
        </p:nvSpPr>
        <p:spPr>
          <a:xfrm>
            <a:off x="1725305" y="2429302"/>
            <a:ext cx="82568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800" b="1" dirty="0" smtClean="0"/>
              <a:t>LEY 1381 DE 2021</a:t>
            </a:r>
            <a:endParaRPr lang="es-BO" sz="2800" b="1" dirty="0"/>
          </a:p>
        </p:txBody>
      </p:sp>
    </p:spTree>
    <p:extLst>
      <p:ext uri="{BB962C8B-B14F-4D97-AF65-F5344CB8AC3E}">
        <p14:creationId xmlns:p14="http://schemas.microsoft.com/office/powerpoint/2010/main" val="3583686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smtClean="0"/>
              <a:t>7</a:t>
            </a:fld>
            <a:endParaRPr lang="es-ES" dirty="0"/>
          </a:p>
        </p:txBody>
      </p:sp>
      <p:sp>
        <p:nvSpPr>
          <p:cNvPr id="7" name="Título 6" hidden="1">
            <a:extLst>
              <a:ext uri="{FF2B5EF4-FFF2-40B4-BE49-F238E27FC236}">
                <a16:creationId xmlns:a16="http://schemas.microsoft.com/office/drawing/2014/main" id="{9B326F38-4E3F-467E-B912-22D5333F4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2</a:t>
            </a:r>
          </a:p>
        </p:txBody>
      </p:sp>
      <p:grpSp>
        <p:nvGrpSpPr>
          <p:cNvPr id="75" name="Grupo 74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10270941" y="2639694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7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81" name="Grupo 80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3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064E74-FF6A-44F5-AC35-627F60C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FC3AC3-3308-4DAA-990E-0FD93C9E68D8}" type="datetime1">
              <a:rPr lang="es-ES" noProof="0" smtClean="0"/>
              <a:t>26/03/2021</a:t>
            </a:fld>
            <a:endParaRPr lang="es-ES" noProof="0" dirty="0"/>
          </a:p>
        </p:txBody>
      </p:sp>
      <p:pic>
        <p:nvPicPr>
          <p:cNvPr id="46" name="Google Shape;65;p14">
            <a:extLst>
              <a:ext uri="{FF2B5EF4-FFF2-40B4-BE49-F238E27FC236}">
                <a16:creationId xmlns:a16="http://schemas.microsoft.com/office/drawing/2014/main" id="{59B0DB8F-A835-0449-BE32-69476C0102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49" y="6218504"/>
            <a:ext cx="2086001" cy="420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ítulo 1">
            <a:extLst>
              <a:ext uri="{FF2B5EF4-FFF2-40B4-BE49-F238E27FC236}">
                <a16:creationId xmlns:a16="http://schemas.microsoft.com/office/drawing/2014/main" id="{5CFF3F60-2F2D-1549-A39B-75E12A1988F0}"/>
              </a:ext>
            </a:extLst>
          </p:cNvPr>
          <p:cNvSpPr txBox="1">
            <a:spLocks/>
          </p:cNvSpPr>
          <p:nvPr/>
        </p:nvSpPr>
        <p:spPr>
          <a:xfrm>
            <a:off x="510248" y="300155"/>
            <a:ext cx="11097551" cy="83261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dirty="0" smtClean="0"/>
              <a:t>Principios de la Ley de Lenguas Nativas</a:t>
            </a:r>
            <a:endParaRPr lang="es-ES_tradnl" dirty="0"/>
          </a:p>
        </p:txBody>
      </p:sp>
      <p:graphicFrame>
        <p:nvGraphicFramePr>
          <p:cNvPr id="25" name="Diagrama 24">
            <a:extLst>
              <a:ext uri="{FF2B5EF4-FFF2-40B4-BE49-F238E27FC236}">
                <a16:creationId xmlns:a16="http://schemas.microsoft.com/office/drawing/2014/main" id="{8BF2934E-DA6A-AB46-8A9C-075E75FCDC4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0729479"/>
              </p:ext>
            </p:extLst>
          </p:nvPr>
        </p:nvGraphicFramePr>
        <p:xfrm>
          <a:off x="917222" y="1434078"/>
          <a:ext cx="1066517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157300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smtClean="0"/>
              <a:t>8</a:t>
            </a:fld>
            <a:endParaRPr lang="es-ES" dirty="0"/>
          </a:p>
        </p:txBody>
      </p:sp>
      <p:sp>
        <p:nvSpPr>
          <p:cNvPr id="7" name="Título 6" hidden="1">
            <a:extLst>
              <a:ext uri="{FF2B5EF4-FFF2-40B4-BE49-F238E27FC236}">
                <a16:creationId xmlns:a16="http://schemas.microsoft.com/office/drawing/2014/main" id="{9B326F38-4E3F-467E-B912-22D5333F4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2</a:t>
            </a:r>
          </a:p>
        </p:txBody>
      </p:sp>
      <p:grpSp>
        <p:nvGrpSpPr>
          <p:cNvPr id="75" name="Grupo 74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10270941" y="2639694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7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81" name="Grupo 80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3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064E74-FF6A-44F5-AC35-627F60C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FC3AC3-3308-4DAA-990E-0FD93C9E68D8}" type="datetime1">
              <a:rPr lang="es-ES" noProof="0" smtClean="0"/>
              <a:t>26/03/2021</a:t>
            </a:fld>
            <a:endParaRPr lang="es-ES" noProof="0" dirty="0"/>
          </a:p>
        </p:txBody>
      </p:sp>
      <p:pic>
        <p:nvPicPr>
          <p:cNvPr id="46" name="Google Shape;65;p14">
            <a:extLst>
              <a:ext uri="{FF2B5EF4-FFF2-40B4-BE49-F238E27FC236}">
                <a16:creationId xmlns:a16="http://schemas.microsoft.com/office/drawing/2014/main" id="{59B0DB8F-A835-0449-BE32-69476C0102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49" y="6218504"/>
            <a:ext cx="2086001" cy="420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2C368878-5F9F-8845-9405-A36D62C7EA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7955523"/>
              </p:ext>
            </p:extLst>
          </p:nvPr>
        </p:nvGraphicFramePr>
        <p:xfrm>
          <a:off x="2596250" y="1197679"/>
          <a:ext cx="8541703" cy="43841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019869" y="93744"/>
            <a:ext cx="7410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BO" sz="2800" b="1" dirty="0" smtClean="0"/>
              <a:t>Desarrollo de la Constitución Política de Colombia</a:t>
            </a:r>
            <a:endParaRPr lang="es-BO" sz="2800" b="1" dirty="0"/>
          </a:p>
        </p:txBody>
      </p:sp>
    </p:spTree>
    <p:extLst>
      <p:ext uri="{BB962C8B-B14F-4D97-AF65-F5344CB8AC3E}">
        <p14:creationId xmlns:p14="http://schemas.microsoft.com/office/powerpoint/2010/main" val="3780574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7A5D2A43-E613-4861-B777-A0FBFF47453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11607800" y="0"/>
            <a:ext cx="584200" cy="584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AF9FE27-70E1-44B2-A8D4-22B1FBB9F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5A4A7955-6230-48B4-BD8B-A7C460F75945}" type="slidenum">
              <a:rPr lang="es-ES" smtClean="0"/>
              <a:t>9</a:t>
            </a:fld>
            <a:endParaRPr lang="es-ES" dirty="0"/>
          </a:p>
        </p:txBody>
      </p:sp>
      <p:sp>
        <p:nvSpPr>
          <p:cNvPr id="7" name="Título 6" hidden="1">
            <a:extLst>
              <a:ext uri="{FF2B5EF4-FFF2-40B4-BE49-F238E27FC236}">
                <a16:creationId xmlns:a16="http://schemas.microsoft.com/office/drawing/2014/main" id="{9B326F38-4E3F-467E-B912-22D5333F42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 rtlCol="0"/>
          <a:lstStyle/>
          <a:p>
            <a:pPr rtl="0"/>
            <a:r>
              <a:rPr lang="es-ES" dirty="0"/>
              <a:t>Indicadores estratégicos de gestión, diapositiva 2</a:t>
            </a:r>
          </a:p>
        </p:txBody>
      </p:sp>
      <p:grpSp>
        <p:nvGrpSpPr>
          <p:cNvPr id="75" name="Grupo 74" descr="Esta imagen es un icono de un ser humano. ">
            <a:extLst>
              <a:ext uri="{FF2B5EF4-FFF2-40B4-BE49-F238E27FC236}">
                <a16:creationId xmlns:a16="http://schemas.microsoft.com/office/drawing/2014/main" id="{03658782-57B9-4C48-9C71-07695163187A}"/>
              </a:ext>
            </a:extLst>
          </p:cNvPr>
          <p:cNvGrpSpPr/>
          <p:nvPr/>
        </p:nvGrpSpPr>
        <p:grpSpPr>
          <a:xfrm>
            <a:off x="10270941" y="2639694"/>
            <a:ext cx="345758" cy="301578"/>
            <a:chOff x="9312275" y="5386388"/>
            <a:chExt cx="285750" cy="249238"/>
          </a:xfrm>
          <a:solidFill>
            <a:schemeClr val="bg1"/>
          </a:solidFill>
        </p:grpSpPr>
        <p:sp>
          <p:nvSpPr>
            <p:cNvPr id="76" name="Forma libre 3445">
              <a:extLst>
                <a:ext uri="{FF2B5EF4-FFF2-40B4-BE49-F238E27FC236}">
                  <a16:creationId xmlns:a16="http://schemas.microsoft.com/office/drawing/2014/main" id="{7542754E-CB96-41C7-B68A-87941CFD3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2275" y="5386388"/>
              <a:ext cx="225425" cy="249238"/>
            </a:xfrm>
            <a:custGeom>
              <a:avLst/>
              <a:gdLst>
                <a:gd name="T0" fmla="*/ 384 w 569"/>
                <a:gd name="T1" fmla="*/ 376 h 628"/>
                <a:gd name="T2" fmla="*/ 359 w 569"/>
                <a:gd name="T3" fmla="*/ 309 h 628"/>
                <a:gd name="T4" fmla="*/ 379 w 569"/>
                <a:gd name="T5" fmla="*/ 290 h 628"/>
                <a:gd name="T6" fmla="*/ 397 w 569"/>
                <a:gd name="T7" fmla="*/ 253 h 628"/>
                <a:gd name="T8" fmla="*/ 406 w 569"/>
                <a:gd name="T9" fmla="*/ 213 h 628"/>
                <a:gd name="T10" fmla="*/ 415 w 569"/>
                <a:gd name="T11" fmla="*/ 203 h 628"/>
                <a:gd name="T12" fmla="*/ 420 w 569"/>
                <a:gd name="T13" fmla="*/ 184 h 628"/>
                <a:gd name="T14" fmla="*/ 416 w 569"/>
                <a:gd name="T15" fmla="*/ 154 h 628"/>
                <a:gd name="T16" fmla="*/ 411 w 569"/>
                <a:gd name="T17" fmla="*/ 123 h 628"/>
                <a:gd name="T18" fmla="*/ 420 w 569"/>
                <a:gd name="T19" fmla="*/ 78 h 628"/>
                <a:gd name="T20" fmla="*/ 415 w 569"/>
                <a:gd name="T21" fmla="*/ 46 h 628"/>
                <a:gd name="T22" fmla="*/ 402 w 569"/>
                <a:gd name="T23" fmla="*/ 28 h 628"/>
                <a:gd name="T24" fmla="*/ 382 w 569"/>
                <a:gd name="T25" fmla="*/ 15 h 628"/>
                <a:gd name="T26" fmla="*/ 341 w 569"/>
                <a:gd name="T27" fmla="*/ 3 h 628"/>
                <a:gd name="T28" fmla="*/ 291 w 569"/>
                <a:gd name="T29" fmla="*/ 1 h 628"/>
                <a:gd name="T30" fmla="*/ 245 w 569"/>
                <a:gd name="T31" fmla="*/ 10 h 628"/>
                <a:gd name="T32" fmla="*/ 213 w 569"/>
                <a:gd name="T33" fmla="*/ 27 h 628"/>
                <a:gd name="T34" fmla="*/ 200 w 569"/>
                <a:gd name="T35" fmla="*/ 42 h 628"/>
                <a:gd name="T36" fmla="*/ 181 w 569"/>
                <a:gd name="T37" fmla="*/ 44 h 628"/>
                <a:gd name="T38" fmla="*/ 163 w 569"/>
                <a:gd name="T39" fmla="*/ 56 h 628"/>
                <a:gd name="T40" fmla="*/ 154 w 569"/>
                <a:gd name="T41" fmla="*/ 86 h 628"/>
                <a:gd name="T42" fmla="*/ 164 w 569"/>
                <a:gd name="T43" fmla="*/ 139 h 628"/>
                <a:gd name="T44" fmla="*/ 160 w 569"/>
                <a:gd name="T45" fmla="*/ 141 h 628"/>
                <a:gd name="T46" fmla="*/ 153 w 569"/>
                <a:gd name="T47" fmla="*/ 154 h 628"/>
                <a:gd name="T48" fmla="*/ 149 w 569"/>
                <a:gd name="T49" fmla="*/ 184 h 628"/>
                <a:gd name="T50" fmla="*/ 153 w 569"/>
                <a:gd name="T51" fmla="*/ 202 h 628"/>
                <a:gd name="T52" fmla="*/ 163 w 569"/>
                <a:gd name="T53" fmla="*/ 213 h 628"/>
                <a:gd name="T54" fmla="*/ 169 w 569"/>
                <a:gd name="T55" fmla="*/ 236 h 628"/>
                <a:gd name="T56" fmla="*/ 180 w 569"/>
                <a:gd name="T57" fmla="*/ 268 h 628"/>
                <a:gd name="T58" fmla="*/ 203 w 569"/>
                <a:gd name="T59" fmla="*/ 299 h 628"/>
                <a:gd name="T60" fmla="*/ 215 w 569"/>
                <a:gd name="T61" fmla="*/ 367 h 628"/>
                <a:gd name="T62" fmla="*/ 177 w 569"/>
                <a:gd name="T63" fmla="*/ 381 h 628"/>
                <a:gd name="T64" fmla="*/ 111 w 569"/>
                <a:gd name="T65" fmla="*/ 404 h 628"/>
                <a:gd name="T66" fmla="*/ 47 w 569"/>
                <a:gd name="T67" fmla="*/ 434 h 628"/>
                <a:gd name="T68" fmla="*/ 22 w 569"/>
                <a:gd name="T69" fmla="*/ 456 h 628"/>
                <a:gd name="T70" fmla="*/ 10 w 569"/>
                <a:gd name="T71" fmla="*/ 487 h 628"/>
                <a:gd name="T72" fmla="*/ 1 w 569"/>
                <a:gd name="T73" fmla="*/ 557 h 628"/>
                <a:gd name="T74" fmla="*/ 0 w 569"/>
                <a:gd name="T75" fmla="*/ 620 h 628"/>
                <a:gd name="T76" fmla="*/ 11 w 569"/>
                <a:gd name="T77" fmla="*/ 628 h 628"/>
                <a:gd name="T78" fmla="*/ 565 w 569"/>
                <a:gd name="T79" fmla="*/ 624 h 628"/>
                <a:gd name="T80" fmla="*/ 569 w 569"/>
                <a:gd name="T81" fmla="*/ 597 h 628"/>
                <a:gd name="T82" fmla="*/ 562 w 569"/>
                <a:gd name="T83" fmla="*/ 510 h 628"/>
                <a:gd name="T84" fmla="*/ 551 w 569"/>
                <a:gd name="T85" fmla="*/ 461 h 628"/>
                <a:gd name="T86" fmla="*/ 537 w 569"/>
                <a:gd name="T87" fmla="*/ 444 h 628"/>
                <a:gd name="T88" fmla="*/ 484 w 569"/>
                <a:gd name="T89" fmla="*/ 413 h 628"/>
                <a:gd name="T90" fmla="*/ 408 w 569"/>
                <a:gd name="T91" fmla="*/ 385 h 6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569" h="628">
                  <a:moveTo>
                    <a:pt x="408" y="385"/>
                  </a:moveTo>
                  <a:lnTo>
                    <a:pt x="397" y="380"/>
                  </a:lnTo>
                  <a:lnTo>
                    <a:pt x="384" y="376"/>
                  </a:lnTo>
                  <a:lnTo>
                    <a:pt x="372" y="372"/>
                  </a:lnTo>
                  <a:lnTo>
                    <a:pt x="359" y="367"/>
                  </a:lnTo>
                  <a:lnTo>
                    <a:pt x="359" y="309"/>
                  </a:lnTo>
                  <a:lnTo>
                    <a:pt x="366" y="306"/>
                  </a:lnTo>
                  <a:lnTo>
                    <a:pt x="371" y="299"/>
                  </a:lnTo>
                  <a:lnTo>
                    <a:pt x="379" y="290"/>
                  </a:lnTo>
                  <a:lnTo>
                    <a:pt x="385" y="280"/>
                  </a:lnTo>
                  <a:lnTo>
                    <a:pt x="390" y="268"/>
                  </a:lnTo>
                  <a:lnTo>
                    <a:pt x="397" y="253"/>
                  </a:lnTo>
                  <a:lnTo>
                    <a:pt x="400" y="236"/>
                  </a:lnTo>
                  <a:lnTo>
                    <a:pt x="402" y="216"/>
                  </a:lnTo>
                  <a:lnTo>
                    <a:pt x="406" y="213"/>
                  </a:lnTo>
                  <a:lnTo>
                    <a:pt x="409" y="211"/>
                  </a:lnTo>
                  <a:lnTo>
                    <a:pt x="412" y="207"/>
                  </a:lnTo>
                  <a:lnTo>
                    <a:pt x="415" y="203"/>
                  </a:lnTo>
                  <a:lnTo>
                    <a:pt x="417" y="198"/>
                  </a:lnTo>
                  <a:lnTo>
                    <a:pt x="418" y="191"/>
                  </a:lnTo>
                  <a:lnTo>
                    <a:pt x="420" y="184"/>
                  </a:lnTo>
                  <a:lnTo>
                    <a:pt x="420" y="177"/>
                  </a:lnTo>
                  <a:lnTo>
                    <a:pt x="418" y="164"/>
                  </a:lnTo>
                  <a:lnTo>
                    <a:pt x="416" y="154"/>
                  </a:lnTo>
                  <a:lnTo>
                    <a:pt x="411" y="145"/>
                  </a:lnTo>
                  <a:lnTo>
                    <a:pt x="406" y="140"/>
                  </a:lnTo>
                  <a:lnTo>
                    <a:pt x="411" y="123"/>
                  </a:lnTo>
                  <a:lnTo>
                    <a:pt x="417" y="101"/>
                  </a:lnTo>
                  <a:lnTo>
                    <a:pt x="418" y="90"/>
                  </a:lnTo>
                  <a:lnTo>
                    <a:pt x="420" y="78"/>
                  </a:lnTo>
                  <a:lnTo>
                    <a:pt x="420" y="65"/>
                  </a:lnTo>
                  <a:lnTo>
                    <a:pt x="417" y="53"/>
                  </a:lnTo>
                  <a:lnTo>
                    <a:pt x="415" y="46"/>
                  </a:lnTo>
                  <a:lnTo>
                    <a:pt x="412" y="40"/>
                  </a:lnTo>
                  <a:lnTo>
                    <a:pt x="407" y="33"/>
                  </a:lnTo>
                  <a:lnTo>
                    <a:pt x="402" y="28"/>
                  </a:lnTo>
                  <a:lnTo>
                    <a:pt x="397" y="23"/>
                  </a:lnTo>
                  <a:lnTo>
                    <a:pt x="390" y="19"/>
                  </a:lnTo>
                  <a:lnTo>
                    <a:pt x="382" y="15"/>
                  </a:lnTo>
                  <a:lnTo>
                    <a:pt x="375" y="11"/>
                  </a:lnTo>
                  <a:lnTo>
                    <a:pt x="359" y="6"/>
                  </a:lnTo>
                  <a:lnTo>
                    <a:pt x="341" y="3"/>
                  </a:lnTo>
                  <a:lnTo>
                    <a:pt x="325" y="1"/>
                  </a:lnTo>
                  <a:lnTo>
                    <a:pt x="307" y="0"/>
                  </a:lnTo>
                  <a:lnTo>
                    <a:pt x="291" y="1"/>
                  </a:lnTo>
                  <a:lnTo>
                    <a:pt x="276" y="3"/>
                  </a:lnTo>
                  <a:lnTo>
                    <a:pt x="259" y="5"/>
                  </a:lnTo>
                  <a:lnTo>
                    <a:pt x="245" y="10"/>
                  </a:lnTo>
                  <a:lnTo>
                    <a:pt x="231" y="15"/>
                  </a:lnTo>
                  <a:lnTo>
                    <a:pt x="218" y="23"/>
                  </a:lnTo>
                  <a:lnTo>
                    <a:pt x="213" y="27"/>
                  </a:lnTo>
                  <a:lnTo>
                    <a:pt x="208" y="32"/>
                  </a:lnTo>
                  <a:lnTo>
                    <a:pt x="204" y="37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86" y="42"/>
                  </a:lnTo>
                  <a:lnTo>
                    <a:pt x="181" y="44"/>
                  </a:lnTo>
                  <a:lnTo>
                    <a:pt x="176" y="46"/>
                  </a:lnTo>
                  <a:lnTo>
                    <a:pt x="168" y="51"/>
                  </a:lnTo>
                  <a:lnTo>
                    <a:pt x="163" y="56"/>
                  </a:lnTo>
                  <a:lnTo>
                    <a:pt x="158" y="65"/>
                  </a:lnTo>
                  <a:lnTo>
                    <a:pt x="155" y="76"/>
                  </a:lnTo>
                  <a:lnTo>
                    <a:pt x="154" y="86"/>
                  </a:lnTo>
                  <a:lnTo>
                    <a:pt x="155" y="98"/>
                  </a:lnTo>
                  <a:lnTo>
                    <a:pt x="159" y="11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4" y="139"/>
                  </a:lnTo>
                  <a:lnTo>
                    <a:pt x="160" y="141"/>
                  </a:lnTo>
                  <a:lnTo>
                    <a:pt x="158" y="145"/>
                  </a:lnTo>
                  <a:lnTo>
                    <a:pt x="155" y="149"/>
                  </a:lnTo>
                  <a:lnTo>
                    <a:pt x="153" y="154"/>
                  </a:lnTo>
                  <a:lnTo>
                    <a:pt x="149" y="164"/>
                  </a:lnTo>
                  <a:lnTo>
                    <a:pt x="149" y="177"/>
                  </a:lnTo>
                  <a:lnTo>
                    <a:pt x="149" y="184"/>
                  </a:lnTo>
                  <a:lnTo>
                    <a:pt x="150" y="190"/>
                  </a:lnTo>
                  <a:lnTo>
                    <a:pt x="151" y="196"/>
                  </a:lnTo>
                  <a:lnTo>
                    <a:pt x="153" y="202"/>
                  </a:lnTo>
                  <a:lnTo>
                    <a:pt x="155" y="205"/>
                  </a:lnTo>
                  <a:lnTo>
                    <a:pt x="159" y="211"/>
                  </a:lnTo>
                  <a:lnTo>
                    <a:pt x="163" y="213"/>
                  </a:lnTo>
                  <a:lnTo>
                    <a:pt x="167" y="216"/>
                  </a:lnTo>
                  <a:lnTo>
                    <a:pt x="167" y="226"/>
                  </a:lnTo>
                  <a:lnTo>
                    <a:pt x="169" y="236"/>
                  </a:lnTo>
                  <a:lnTo>
                    <a:pt x="171" y="245"/>
                  </a:lnTo>
                  <a:lnTo>
                    <a:pt x="173" y="253"/>
                  </a:lnTo>
                  <a:lnTo>
                    <a:pt x="180" y="268"/>
                  </a:lnTo>
                  <a:lnTo>
                    <a:pt x="187" y="281"/>
                  </a:lnTo>
                  <a:lnTo>
                    <a:pt x="195" y="291"/>
                  </a:lnTo>
                  <a:lnTo>
                    <a:pt x="203" y="299"/>
                  </a:lnTo>
                  <a:lnTo>
                    <a:pt x="209" y="306"/>
                  </a:lnTo>
                  <a:lnTo>
                    <a:pt x="215" y="311"/>
                  </a:lnTo>
                  <a:lnTo>
                    <a:pt x="215" y="367"/>
                  </a:lnTo>
                  <a:lnTo>
                    <a:pt x="203" y="372"/>
                  </a:lnTo>
                  <a:lnTo>
                    <a:pt x="190" y="376"/>
                  </a:lnTo>
                  <a:lnTo>
                    <a:pt x="177" y="381"/>
                  </a:lnTo>
                  <a:lnTo>
                    <a:pt x="164" y="385"/>
                  </a:lnTo>
                  <a:lnTo>
                    <a:pt x="137" y="395"/>
                  </a:lnTo>
                  <a:lnTo>
                    <a:pt x="111" y="404"/>
                  </a:lnTo>
                  <a:lnTo>
                    <a:pt x="87" y="413"/>
                  </a:lnTo>
                  <a:lnTo>
                    <a:pt x="65" y="424"/>
                  </a:lnTo>
                  <a:lnTo>
                    <a:pt x="47" y="434"/>
                  </a:lnTo>
                  <a:lnTo>
                    <a:pt x="32" y="444"/>
                  </a:lnTo>
                  <a:lnTo>
                    <a:pt x="25" y="449"/>
                  </a:lnTo>
                  <a:lnTo>
                    <a:pt x="22" y="456"/>
                  </a:lnTo>
                  <a:lnTo>
                    <a:pt x="18" y="462"/>
                  </a:lnTo>
                  <a:lnTo>
                    <a:pt x="14" y="467"/>
                  </a:lnTo>
                  <a:lnTo>
                    <a:pt x="10" y="487"/>
                  </a:lnTo>
                  <a:lnTo>
                    <a:pt x="6" y="510"/>
                  </a:lnTo>
                  <a:lnTo>
                    <a:pt x="4" y="533"/>
                  </a:lnTo>
                  <a:lnTo>
                    <a:pt x="1" y="557"/>
                  </a:lnTo>
                  <a:lnTo>
                    <a:pt x="0" y="597"/>
                  </a:lnTo>
                  <a:lnTo>
                    <a:pt x="0" y="616"/>
                  </a:lnTo>
                  <a:lnTo>
                    <a:pt x="0" y="620"/>
                  </a:lnTo>
                  <a:lnTo>
                    <a:pt x="2" y="624"/>
                  </a:lnTo>
                  <a:lnTo>
                    <a:pt x="6" y="627"/>
                  </a:lnTo>
                  <a:lnTo>
                    <a:pt x="11" y="628"/>
                  </a:lnTo>
                  <a:lnTo>
                    <a:pt x="557" y="628"/>
                  </a:lnTo>
                  <a:lnTo>
                    <a:pt x="561" y="627"/>
                  </a:lnTo>
                  <a:lnTo>
                    <a:pt x="565" y="624"/>
                  </a:lnTo>
                  <a:lnTo>
                    <a:pt x="567" y="620"/>
                  </a:lnTo>
                  <a:lnTo>
                    <a:pt x="569" y="616"/>
                  </a:lnTo>
                  <a:lnTo>
                    <a:pt x="569" y="597"/>
                  </a:lnTo>
                  <a:lnTo>
                    <a:pt x="567" y="557"/>
                  </a:lnTo>
                  <a:lnTo>
                    <a:pt x="565" y="533"/>
                  </a:lnTo>
                  <a:lnTo>
                    <a:pt x="562" y="510"/>
                  </a:lnTo>
                  <a:lnTo>
                    <a:pt x="558" y="487"/>
                  </a:lnTo>
                  <a:lnTo>
                    <a:pt x="555" y="467"/>
                  </a:lnTo>
                  <a:lnTo>
                    <a:pt x="551" y="461"/>
                  </a:lnTo>
                  <a:lnTo>
                    <a:pt x="547" y="456"/>
                  </a:lnTo>
                  <a:lnTo>
                    <a:pt x="543" y="449"/>
                  </a:lnTo>
                  <a:lnTo>
                    <a:pt x="537" y="444"/>
                  </a:lnTo>
                  <a:lnTo>
                    <a:pt x="522" y="433"/>
                  </a:lnTo>
                  <a:lnTo>
                    <a:pt x="504" y="422"/>
                  </a:lnTo>
                  <a:lnTo>
                    <a:pt x="484" y="413"/>
                  </a:lnTo>
                  <a:lnTo>
                    <a:pt x="461" y="404"/>
                  </a:lnTo>
                  <a:lnTo>
                    <a:pt x="435" y="394"/>
                  </a:lnTo>
                  <a:lnTo>
                    <a:pt x="408" y="3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77" name="Forma libre 3446">
              <a:extLst>
                <a:ext uri="{FF2B5EF4-FFF2-40B4-BE49-F238E27FC236}">
                  <a16:creationId xmlns:a16="http://schemas.microsoft.com/office/drawing/2014/main" id="{334072C5-8E7E-4A65-ABAD-8FD2AA02B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85313" y="5387975"/>
              <a:ext cx="112712" cy="247650"/>
            </a:xfrm>
            <a:custGeom>
              <a:avLst/>
              <a:gdLst>
                <a:gd name="T0" fmla="*/ 258 w 281"/>
                <a:gd name="T1" fmla="*/ 450 h 625"/>
                <a:gd name="T2" fmla="*/ 234 w 281"/>
                <a:gd name="T3" fmla="*/ 428 h 625"/>
                <a:gd name="T4" fmla="*/ 199 w 281"/>
                <a:gd name="T5" fmla="*/ 408 h 625"/>
                <a:gd name="T6" fmla="*/ 103 w 281"/>
                <a:gd name="T7" fmla="*/ 367 h 625"/>
                <a:gd name="T8" fmla="*/ 65 w 281"/>
                <a:gd name="T9" fmla="*/ 319 h 625"/>
                <a:gd name="T10" fmla="*/ 86 w 281"/>
                <a:gd name="T11" fmla="*/ 301 h 625"/>
                <a:gd name="T12" fmla="*/ 108 w 281"/>
                <a:gd name="T13" fmla="*/ 265 h 625"/>
                <a:gd name="T14" fmla="*/ 113 w 281"/>
                <a:gd name="T15" fmla="*/ 238 h 625"/>
                <a:gd name="T16" fmla="*/ 122 w 281"/>
                <a:gd name="T17" fmla="*/ 223 h 625"/>
                <a:gd name="T18" fmla="*/ 130 w 281"/>
                <a:gd name="T19" fmla="*/ 209 h 625"/>
                <a:gd name="T20" fmla="*/ 132 w 281"/>
                <a:gd name="T21" fmla="*/ 188 h 625"/>
                <a:gd name="T22" fmla="*/ 123 w 281"/>
                <a:gd name="T23" fmla="*/ 157 h 625"/>
                <a:gd name="T24" fmla="*/ 118 w 281"/>
                <a:gd name="T25" fmla="*/ 151 h 625"/>
                <a:gd name="T26" fmla="*/ 131 w 281"/>
                <a:gd name="T27" fmla="*/ 97 h 625"/>
                <a:gd name="T28" fmla="*/ 130 w 281"/>
                <a:gd name="T29" fmla="*/ 59 h 625"/>
                <a:gd name="T30" fmla="*/ 117 w 281"/>
                <a:gd name="T31" fmla="*/ 35 h 625"/>
                <a:gd name="T32" fmla="*/ 94 w 281"/>
                <a:gd name="T33" fmla="*/ 15 h 625"/>
                <a:gd name="T34" fmla="*/ 65 w 281"/>
                <a:gd name="T35" fmla="*/ 2 h 625"/>
                <a:gd name="T36" fmla="*/ 38 w 281"/>
                <a:gd name="T37" fmla="*/ 0 h 625"/>
                <a:gd name="T38" fmla="*/ 13 w 281"/>
                <a:gd name="T39" fmla="*/ 7 h 625"/>
                <a:gd name="T40" fmla="*/ 0 w 281"/>
                <a:gd name="T41" fmla="*/ 20 h 625"/>
                <a:gd name="T42" fmla="*/ 5 w 281"/>
                <a:gd name="T43" fmla="*/ 32 h 625"/>
                <a:gd name="T44" fmla="*/ 18 w 281"/>
                <a:gd name="T45" fmla="*/ 32 h 625"/>
                <a:gd name="T46" fmla="*/ 38 w 281"/>
                <a:gd name="T47" fmla="*/ 24 h 625"/>
                <a:gd name="T48" fmla="*/ 67 w 281"/>
                <a:gd name="T49" fmla="*/ 28 h 625"/>
                <a:gd name="T50" fmla="*/ 89 w 281"/>
                <a:gd name="T51" fmla="*/ 41 h 625"/>
                <a:gd name="T52" fmla="*/ 103 w 281"/>
                <a:gd name="T53" fmla="*/ 56 h 625"/>
                <a:gd name="T54" fmla="*/ 108 w 281"/>
                <a:gd name="T55" fmla="*/ 75 h 625"/>
                <a:gd name="T56" fmla="*/ 105 w 281"/>
                <a:gd name="T57" fmla="*/ 107 h 625"/>
                <a:gd name="T58" fmla="*/ 92 w 281"/>
                <a:gd name="T59" fmla="*/ 152 h 625"/>
                <a:gd name="T60" fmla="*/ 94 w 281"/>
                <a:gd name="T61" fmla="*/ 166 h 625"/>
                <a:gd name="T62" fmla="*/ 104 w 281"/>
                <a:gd name="T63" fmla="*/ 172 h 625"/>
                <a:gd name="T64" fmla="*/ 109 w 281"/>
                <a:gd name="T65" fmla="*/ 188 h 625"/>
                <a:gd name="T66" fmla="*/ 104 w 281"/>
                <a:gd name="T67" fmla="*/ 206 h 625"/>
                <a:gd name="T68" fmla="*/ 94 w 281"/>
                <a:gd name="T69" fmla="*/ 210 h 625"/>
                <a:gd name="T70" fmla="*/ 90 w 281"/>
                <a:gd name="T71" fmla="*/ 231 h 625"/>
                <a:gd name="T72" fmla="*/ 85 w 281"/>
                <a:gd name="T73" fmla="*/ 259 h 625"/>
                <a:gd name="T74" fmla="*/ 55 w 281"/>
                <a:gd name="T75" fmla="*/ 297 h 625"/>
                <a:gd name="T76" fmla="*/ 44 w 281"/>
                <a:gd name="T77" fmla="*/ 306 h 625"/>
                <a:gd name="T78" fmla="*/ 41 w 281"/>
                <a:gd name="T79" fmla="*/ 360 h 625"/>
                <a:gd name="T80" fmla="*/ 46 w 281"/>
                <a:gd name="T81" fmla="*/ 371 h 625"/>
                <a:gd name="T82" fmla="*/ 119 w 281"/>
                <a:gd name="T83" fmla="*/ 399 h 625"/>
                <a:gd name="T84" fmla="*/ 222 w 281"/>
                <a:gd name="T85" fmla="*/ 449 h 625"/>
                <a:gd name="T86" fmla="*/ 241 w 281"/>
                <a:gd name="T87" fmla="*/ 467 h 625"/>
                <a:gd name="T88" fmla="*/ 250 w 281"/>
                <a:gd name="T89" fmla="*/ 503 h 625"/>
                <a:gd name="T90" fmla="*/ 257 w 281"/>
                <a:gd name="T91" fmla="*/ 574 h 625"/>
                <a:gd name="T92" fmla="*/ 204 w 281"/>
                <a:gd name="T93" fmla="*/ 602 h 625"/>
                <a:gd name="T94" fmla="*/ 196 w 281"/>
                <a:gd name="T95" fmla="*/ 613 h 625"/>
                <a:gd name="T96" fmla="*/ 204 w 281"/>
                <a:gd name="T97" fmla="*/ 624 h 625"/>
                <a:gd name="T98" fmla="*/ 273 w 281"/>
                <a:gd name="T99" fmla="*/ 624 h 625"/>
                <a:gd name="T100" fmla="*/ 281 w 281"/>
                <a:gd name="T101" fmla="*/ 613 h 625"/>
                <a:gd name="T102" fmla="*/ 277 w 281"/>
                <a:gd name="T103" fmla="*/ 530 h 625"/>
                <a:gd name="T104" fmla="*/ 267 w 281"/>
                <a:gd name="T105" fmla="*/ 464 h 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81" h="625">
                  <a:moveTo>
                    <a:pt x="267" y="464"/>
                  </a:moveTo>
                  <a:lnTo>
                    <a:pt x="263" y="457"/>
                  </a:lnTo>
                  <a:lnTo>
                    <a:pt x="258" y="450"/>
                  </a:lnTo>
                  <a:lnTo>
                    <a:pt x="252" y="443"/>
                  </a:lnTo>
                  <a:lnTo>
                    <a:pt x="244" y="435"/>
                  </a:lnTo>
                  <a:lnTo>
                    <a:pt x="234" y="428"/>
                  </a:lnTo>
                  <a:lnTo>
                    <a:pt x="223" y="421"/>
                  </a:lnTo>
                  <a:lnTo>
                    <a:pt x="212" y="414"/>
                  </a:lnTo>
                  <a:lnTo>
                    <a:pt x="199" y="408"/>
                  </a:lnTo>
                  <a:lnTo>
                    <a:pt x="169" y="394"/>
                  </a:lnTo>
                  <a:lnTo>
                    <a:pt x="137" y="381"/>
                  </a:lnTo>
                  <a:lnTo>
                    <a:pt x="103" y="367"/>
                  </a:lnTo>
                  <a:lnTo>
                    <a:pt x="65" y="353"/>
                  </a:lnTo>
                  <a:lnTo>
                    <a:pt x="65" y="353"/>
                  </a:lnTo>
                  <a:lnTo>
                    <a:pt x="65" y="319"/>
                  </a:lnTo>
                  <a:lnTo>
                    <a:pt x="72" y="315"/>
                  </a:lnTo>
                  <a:lnTo>
                    <a:pt x="78" y="309"/>
                  </a:lnTo>
                  <a:lnTo>
                    <a:pt x="86" y="301"/>
                  </a:lnTo>
                  <a:lnTo>
                    <a:pt x="94" y="292"/>
                  </a:lnTo>
                  <a:lnTo>
                    <a:pt x="101" y="279"/>
                  </a:lnTo>
                  <a:lnTo>
                    <a:pt x="108" y="265"/>
                  </a:lnTo>
                  <a:lnTo>
                    <a:pt x="110" y="256"/>
                  </a:lnTo>
                  <a:lnTo>
                    <a:pt x="112" y="247"/>
                  </a:lnTo>
                  <a:lnTo>
                    <a:pt x="113" y="238"/>
                  </a:lnTo>
                  <a:lnTo>
                    <a:pt x="114" y="228"/>
                  </a:lnTo>
                  <a:lnTo>
                    <a:pt x="118" y="226"/>
                  </a:lnTo>
                  <a:lnTo>
                    <a:pt x="122" y="223"/>
                  </a:lnTo>
                  <a:lnTo>
                    <a:pt x="125" y="219"/>
                  </a:lnTo>
                  <a:lnTo>
                    <a:pt x="127" y="215"/>
                  </a:lnTo>
                  <a:lnTo>
                    <a:pt x="130" y="209"/>
                  </a:lnTo>
                  <a:lnTo>
                    <a:pt x="131" y="202"/>
                  </a:lnTo>
                  <a:lnTo>
                    <a:pt x="132" y="196"/>
                  </a:lnTo>
                  <a:lnTo>
                    <a:pt x="132" y="188"/>
                  </a:lnTo>
                  <a:lnTo>
                    <a:pt x="131" y="177"/>
                  </a:lnTo>
                  <a:lnTo>
                    <a:pt x="128" y="166"/>
                  </a:lnTo>
                  <a:lnTo>
                    <a:pt x="123" y="157"/>
                  </a:lnTo>
                  <a:lnTo>
                    <a:pt x="117" y="151"/>
                  </a:lnTo>
                  <a:lnTo>
                    <a:pt x="118" y="151"/>
                  </a:lnTo>
                  <a:lnTo>
                    <a:pt x="118" y="151"/>
                  </a:lnTo>
                  <a:lnTo>
                    <a:pt x="123" y="133"/>
                  </a:lnTo>
                  <a:lnTo>
                    <a:pt x="130" y="110"/>
                  </a:lnTo>
                  <a:lnTo>
                    <a:pt x="131" y="97"/>
                  </a:lnTo>
                  <a:lnTo>
                    <a:pt x="132" y="84"/>
                  </a:lnTo>
                  <a:lnTo>
                    <a:pt x="132" y="71"/>
                  </a:lnTo>
                  <a:lnTo>
                    <a:pt x="130" y="59"/>
                  </a:lnTo>
                  <a:lnTo>
                    <a:pt x="127" y="51"/>
                  </a:lnTo>
                  <a:lnTo>
                    <a:pt x="122" y="43"/>
                  </a:lnTo>
                  <a:lnTo>
                    <a:pt x="117" y="35"/>
                  </a:lnTo>
                  <a:lnTo>
                    <a:pt x="110" y="28"/>
                  </a:lnTo>
                  <a:lnTo>
                    <a:pt x="103" y="21"/>
                  </a:lnTo>
                  <a:lnTo>
                    <a:pt x="94" y="15"/>
                  </a:lnTo>
                  <a:lnTo>
                    <a:pt x="85" y="10"/>
                  </a:lnTo>
                  <a:lnTo>
                    <a:pt x="76" y="6"/>
                  </a:lnTo>
                  <a:lnTo>
                    <a:pt x="65" y="2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0"/>
                  </a:lnTo>
                  <a:lnTo>
                    <a:pt x="29" y="2"/>
                  </a:lnTo>
                  <a:lnTo>
                    <a:pt x="22" y="3"/>
                  </a:lnTo>
                  <a:lnTo>
                    <a:pt x="13" y="7"/>
                  </a:lnTo>
                  <a:lnTo>
                    <a:pt x="5" y="12"/>
                  </a:lnTo>
                  <a:lnTo>
                    <a:pt x="1" y="15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5" y="32"/>
                  </a:lnTo>
                  <a:lnTo>
                    <a:pt x="9" y="34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6" y="29"/>
                  </a:lnTo>
                  <a:lnTo>
                    <a:pt x="32" y="26"/>
                  </a:lnTo>
                  <a:lnTo>
                    <a:pt x="38" y="24"/>
                  </a:lnTo>
                  <a:lnTo>
                    <a:pt x="45" y="24"/>
                  </a:lnTo>
                  <a:lnTo>
                    <a:pt x="56" y="25"/>
                  </a:lnTo>
                  <a:lnTo>
                    <a:pt x="67" y="28"/>
                  </a:lnTo>
                  <a:lnTo>
                    <a:pt x="74" y="32"/>
                  </a:lnTo>
                  <a:lnTo>
                    <a:pt x="82" y="35"/>
                  </a:lnTo>
                  <a:lnTo>
                    <a:pt x="89" y="41"/>
                  </a:lnTo>
                  <a:lnTo>
                    <a:pt x="94" y="46"/>
                  </a:lnTo>
                  <a:lnTo>
                    <a:pt x="99" y="51"/>
                  </a:lnTo>
                  <a:lnTo>
                    <a:pt x="103" y="56"/>
                  </a:lnTo>
                  <a:lnTo>
                    <a:pt x="105" y="61"/>
                  </a:lnTo>
                  <a:lnTo>
                    <a:pt x="107" y="65"/>
                  </a:lnTo>
                  <a:lnTo>
                    <a:pt x="108" y="75"/>
                  </a:lnTo>
                  <a:lnTo>
                    <a:pt x="108" y="86"/>
                  </a:lnTo>
                  <a:lnTo>
                    <a:pt x="108" y="97"/>
                  </a:lnTo>
                  <a:lnTo>
                    <a:pt x="105" y="107"/>
                  </a:lnTo>
                  <a:lnTo>
                    <a:pt x="100" y="127"/>
                  </a:lnTo>
                  <a:lnTo>
                    <a:pt x="95" y="142"/>
                  </a:lnTo>
                  <a:lnTo>
                    <a:pt x="92" y="152"/>
                  </a:lnTo>
                  <a:lnTo>
                    <a:pt x="91" y="159"/>
                  </a:lnTo>
                  <a:lnTo>
                    <a:pt x="91" y="163"/>
                  </a:lnTo>
                  <a:lnTo>
                    <a:pt x="94" y="166"/>
                  </a:lnTo>
                  <a:lnTo>
                    <a:pt x="98" y="169"/>
                  </a:lnTo>
                  <a:lnTo>
                    <a:pt x="103" y="170"/>
                  </a:lnTo>
                  <a:lnTo>
                    <a:pt x="104" y="172"/>
                  </a:lnTo>
                  <a:lnTo>
                    <a:pt x="107" y="175"/>
                  </a:lnTo>
                  <a:lnTo>
                    <a:pt x="108" y="181"/>
                  </a:lnTo>
                  <a:lnTo>
                    <a:pt x="109" y="188"/>
                  </a:lnTo>
                  <a:lnTo>
                    <a:pt x="108" y="197"/>
                  </a:lnTo>
                  <a:lnTo>
                    <a:pt x="105" y="204"/>
                  </a:lnTo>
                  <a:lnTo>
                    <a:pt x="104" y="206"/>
                  </a:lnTo>
                  <a:lnTo>
                    <a:pt x="103" y="208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1" y="214"/>
                  </a:lnTo>
                  <a:lnTo>
                    <a:pt x="91" y="219"/>
                  </a:lnTo>
                  <a:lnTo>
                    <a:pt x="90" y="231"/>
                  </a:lnTo>
                  <a:lnTo>
                    <a:pt x="89" y="241"/>
                  </a:lnTo>
                  <a:lnTo>
                    <a:pt x="87" y="250"/>
                  </a:lnTo>
                  <a:lnTo>
                    <a:pt x="85" y="259"/>
                  </a:lnTo>
                  <a:lnTo>
                    <a:pt x="78" y="273"/>
                  </a:lnTo>
                  <a:lnTo>
                    <a:pt x="71" y="283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4"/>
                  </a:lnTo>
                  <a:lnTo>
                    <a:pt x="44" y="306"/>
                  </a:lnTo>
                  <a:lnTo>
                    <a:pt x="41" y="309"/>
                  </a:lnTo>
                  <a:lnTo>
                    <a:pt x="41" y="313"/>
                  </a:lnTo>
                  <a:lnTo>
                    <a:pt x="41" y="360"/>
                  </a:lnTo>
                  <a:lnTo>
                    <a:pt x="41" y="364"/>
                  </a:lnTo>
                  <a:lnTo>
                    <a:pt x="44" y="368"/>
                  </a:lnTo>
                  <a:lnTo>
                    <a:pt x="46" y="371"/>
                  </a:lnTo>
                  <a:lnTo>
                    <a:pt x="49" y="372"/>
                  </a:lnTo>
                  <a:lnTo>
                    <a:pt x="58" y="376"/>
                  </a:lnTo>
                  <a:lnTo>
                    <a:pt x="119" y="399"/>
                  </a:lnTo>
                  <a:lnTo>
                    <a:pt x="177" y="423"/>
                  </a:lnTo>
                  <a:lnTo>
                    <a:pt x="202" y="436"/>
                  </a:lnTo>
                  <a:lnTo>
                    <a:pt x="222" y="449"/>
                  </a:lnTo>
                  <a:lnTo>
                    <a:pt x="230" y="454"/>
                  </a:lnTo>
                  <a:lnTo>
                    <a:pt x="236" y="461"/>
                  </a:lnTo>
                  <a:lnTo>
                    <a:pt x="241" y="467"/>
                  </a:lnTo>
                  <a:lnTo>
                    <a:pt x="244" y="472"/>
                  </a:lnTo>
                  <a:lnTo>
                    <a:pt x="248" y="486"/>
                  </a:lnTo>
                  <a:lnTo>
                    <a:pt x="250" y="503"/>
                  </a:lnTo>
                  <a:lnTo>
                    <a:pt x="253" y="520"/>
                  </a:lnTo>
                  <a:lnTo>
                    <a:pt x="254" y="539"/>
                  </a:lnTo>
                  <a:lnTo>
                    <a:pt x="257" y="574"/>
                  </a:lnTo>
                  <a:lnTo>
                    <a:pt x="257" y="601"/>
                  </a:lnTo>
                  <a:lnTo>
                    <a:pt x="209" y="601"/>
                  </a:lnTo>
                  <a:lnTo>
                    <a:pt x="204" y="602"/>
                  </a:lnTo>
                  <a:lnTo>
                    <a:pt x="200" y="604"/>
                  </a:lnTo>
                  <a:lnTo>
                    <a:pt x="198" y="608"/>
                  </a:lnTo>
                  <a:lnTo>
                    <a:pt x="196" y="613"/>
                  </a:lnTo>
                  <a:lnTo>
                    <a:pt x="198" y="617"/>
                  </a:lnTo>
                  <a:lnTo>
                    <a:pt x="200" y="621"/>
                  </a:lnTo>
                  <a:lnTo>
                    <a:pt x="204" y="624"/>
                  </a:lnTo>
                  <a:lnTo>
                    <a:pt x="209" y="625"/>
                  </a:lnTo>
                  <a:lnTo>
                    <a:pt x="270" y="625"/>
                  </a:lnTo>
                  <a:lnTo>
                    <a:pt x="273" y="624"/>
                  </a:lnTo>
                  <a:lnTo>
                    <a:pt x="277" y="621"/>
                  </a:lnTo>
                  <a:lnTo>
                    <a:pt x="280" y="617"/>
                  </a:lnTo>
                  <a:lnTo>
                    <a:pt x="281" y="613"/>
                  </a:lnTo>
                  <a:lnTo>
                    <a:pt x="281" y="594"/>
                  </a:lnTo>
                  <a:lnTo>
                    <a:pt x="280" y="554"/>
                  </a:lnTo>
                  <a:lnTo>
                    <a:pt x="277" y="530"/>
                  </a:lnTo>
                  <a:lnTo>
                    <a:pt x="275" y="507"/>
                  </a:lnTo>
                  <a:lnTo>
                    <a:pt x="271" y="484"/>
                  </a:lnTo>
                  <a:lnTo>
                    <a:pt x="267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grpSp>
        <p:nvGrpSpPr>
          <p:cNvPr id="81" name="Grupo 80" descr="Esta imagen es un icono de un engranaje. ">
            <a:extLst>
              <a:ext uri="{FF2B5EF4-FFF2-40B4-BE49-F238E27FC236}">
                <a16:creationId xmlns:a16="http://schemas.microsoft.com/office/drawing/2014/main" id="{CF7442ED-E503-49F5-9126-27F11E0DE074}"/>
              </a:ext>
            </a:extLst>
          </p:cNvPr>
          <p:cNvGrpSpPr/>
          <p:nvPr/>
        </p:nvGrpSpPr>
        <p:grpSpPr>
          <a:xfrm>
            <a:off x="4567322" y="4930423"/>
            <a:ext cx="334234" cy="343837"/>
            <a:chOff x="7048500" y="1387475"/>
            <a:chExt cx="276226" cy="284163"/>
          </a:xfrm>
          <a:solidFill>
            <a:schemeClr val="bg1"/>
          </a:solidFill>
        </p:grpSpPr>
        <p:sp>
          <p:nvSpPr>
            <p:cNvPr id="82" name="Forma libre 4357">
              <a:extLst>
                <a:ext uri="{FF2B5EF4-FFF2-40B4-BE49-F238E27FC236}">
                  <a16:creationId xmlns:a16="http://schemas.microsoft.com/office/drawing/2014/main" id="{5D20C8D8-9E27-4678-9329-87F88DA477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61213" y="1387475"/>
              <a:ext cx="163513" cy="160338"/>
            </a:xfrm>
            <a:custGeom>
              <a:avLst/>
              <a:gdLst>
                <a:gd name="T0" fmla="*/ 229 w 512"/>
                <a:gd name="T1" fmla="*/ 345 h 506"/>
                <a:gd name="T2" fmla="*/ 198 w 512"/>
                <a:gd name="T3" fmla="*/ 328 h 506"/>
                <a:gd name="T4" fmla="*/ 177 w 512"/>
                <a:gd name="T5" fmla="*/ 302 h 506"/>
                <a:gd name="T6" fmla="*/ 166 w 512"/>
                <a:gd name="T7" fmla="*/ 268 h 506"/>
                <a:gd name="T8" fmla="*/ 169 w 512"/>
                <a:gd name="T9" fmla="*/ 232 h 506"/>
                <a:gd name="T10" fmla="*/ 187 w 512"/>
                <a:gd name="T11" fmla="*/ 201 h 506"/>
                <a:gd name="T12" fmla="*/ 213 w 512"/>
                <a:gd name="T13" fmla="*/ 179 h 506"/>
                <a:gd name="T14" fmla="*/ 246 w 512"/>
                <a:gd name="T15" fmla="*/ 169 h 506"/>
                <a:gd name="T16" fmla="*/ 283 w 512"/>
                <a:gd name="T17" fmla="*/ 172 h 506"/>
                <a:gd name="T18" fmla="*/ 314 w 512"/>
                <a:gd name="T19" fmla="*/ 189 h 506"/>
                <a:gd name="T20" fmla="*/ 335 w 512"/>
                <a:gd name="T21" fmla="*/ 216 h 506"/>
                <a:gd name="T22" fmla="*/ 346 w 512"/>
                <a:gd name="T23" fmla="*/ 250 h 506"/>
                <a:gd name="T24" fmla="*/ 343 w 512"/>
                <a:gd name="T25" fmla="*/ 286 h 506"/>
                <a:gd name="T26" fmla="*/ 326 w 512"/>
                <a:gd name="T27" fmla="*/ 316 h 506"/>
                <a:gd name="T28" fmla="*/ 299 w 512"/>
                <a:gd name="T29" fmla="*/ 338 h 506"/>
                <a:gd name="T30" fmla="*/ 265 w 512"/>
                <a:gd name="T31" fmla="*/ 348 h 506"/>
                <a:gd name="T32" fmla="*/ 458 w 512"/>
                <a:gd name="T33" fmla="*/ 276 h 506"/>
                <a:gd name="T34" fmla="*/ 504 w 512"/>
                <a:gd name="T35" fmla="*/ 198 h 506"/>
                <a:gd name="T36" fmla="*/ 511 w 512"/>
                <a:gd name="T37" fmla="*/ 189 h 506"/>
                <a:gd name="T38" fmla="*/ 510 w 512"/>
                <a:gd name="T39" fmla="*/ 178 h 506"/>
                <a:gd name="T40" fmla="*/ 438 w 512"/>
                <a:gd name="T41" fmla="*/ 72 h 506"/>
                <a:gd name="T42" fmla="*/ 363 w 512"/>
                <a:gd name="T43" fmla="*/ 85 h 506"/>
                <a:gd name="T44" fmla="*/ 332 w 512"/>
                <a:gd name="T45" fmla="*/ 10 h 506"/>
                <a:gd name="T46" fmla="*/ 326 w 512"/>
                <a:gd name="T47" fmla="*/ 2 h 506"/>
                <a:gd name="T48" fmla="*/ 204 w 512"/>
                <a:gd name="T49" fmla="*/ 0 h 506"/>
                <a:gd name="T50" fmla="*/ 193 w 512"/>
                <a:gd name="T51" fmla="*/ 3 h 506"/>
                <a:gd name="T52" fmla="*/ 189 w 512"/>
                <a:gd name="T53" fmla="*/ 14 h 506"/>
                <a:gd name="T54" fmla="*/ 162 w 512"/>
                <a:gd name="T55" fmla="*/ 78 h 506"/>
                <a:gd name="T56" fmla="*/ 81 w 512"/>
                <a:gd name="T57" fmla="*/ 74 h 506"/>
                <a:gd name="T58" fmla="*/ 65 w 512"/>
                <a:gd name="T59" fmla="*/ 76 h 506"/>
                <a:gd name="T60" fmla="*/ 1 w 512"/>
                <a:gd name="T61" fmla="*/ 184 h 506"/>
                <a:gd name="T62" fmla="*/ 6 w 512"/>
                <a:gd name="T63" fmla="*/ 197 h 506"/>
                <a:gd name="T64" fmla="*/ 53 w 512"/>
                <a:gd name="T65" fmla="*/ 259 h 506"/>
                <a:gd name="T66" fmla="*/ 4 w 512"/>
                <a:gd name="T67" fmla="*/ 324 h 506"/>
                <a:gd name="T68" fmla="*/ 1 w 512"/>
                <a:gd name="T69" fmla="*/ 338 h 506"/>
                <a:gd name="T70" fmla="*/ 62 w 512"/>
                <a:gd name="T71" fmla="*/ 442 h 506"/>
                <a:gd name="T72" fmla="*/ 73 w 512"/>
                <a:gd name="T73" fmla="*/ 445 h 506"/>
                <a:gd name="T74" fmla="*/ 141 w 512"/>
                <a:gd name="T75" fmla="*/ 427 h 506"/>
                <a:gd name="T76" fmla="*/ 179 w 512"/>
                <a:gd name="T77" fmla="*/ 447 h 506"/>
                <a:gd name="T78" fmla="*/ 190 w 512"/>
                <a:gd name="T79" fmla="*/ 497 h 506"/>
                <a:gd name="T80" fmla="*/ 198 w 512"/>
                <a:gd name="T81" fmla="*/ 505 h 506"/>
                <a:gd name="T82" fmla="*/ 320 w 512"/>
                <a:gd name="T83" fmla="*/ 506 h 506"/>
                <a:gd name="T84" fmla="*/ 330 w 512"/>
                <a:gd name="T85" fmla="*/ 499 h 506"/>
                <a:gd name="T86" fmla="*/ 332 w 512"/>
                <a:gd name="T87" fmla="*/ 448 h 506"/>
                <a:gd name="T88" fmla="*/ 387 w 512"/>
                <a:gd name="T89" fmla="*/ 416 h 506"/>
                <a:gd name="T90" fmla="*/ 441 w 512"/>
                <a:gd name="T91" fmla="*/ 446 h 506"/>
                <a:gd name="T92" fmla="*/ 451 w 512"/>
                <a:gd name="T93" fmla="*/ 440 h 506"/>
                <a:gd name="T94" fmla="*/ 512 w 512"/>
                <a:gd name="T95" fmla="*/ 335 h 506"/>
                <a:gd name="T96" fmla="*/ 509 w 512"/>
                <a:gd name="T97" fmla="*/ 323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12" h="506">
                  <a:moveTo>
                    <a:pt x="256" y="350"/>
                  </a:moveTo>
                  <a:lnTo>
                    <a:pt x="246" y="348"/>
                  </a:lnTo>
                  <a:lnTo>
                    <a:pt x="238" y="347"/>
                  </a:lnTo>
                  <a:lnTo>
                    <a:pt x="229" y="345"/>
                  </a:lnTo>
                  <a:lnTo>
                    <a:pt x="221" y="342"/>
                  </a:lnTo>
                  <a:lnTo>
                    <a:pt x="213" y="338"/>
                  </a:lnTo>
                  <a:lnTo>
                    <a:pt x="206" y="334"/>
                  </a:lnTo>
                  <a:lnTo>
                    <a:pt x="198" y="328"/>
                  </a:lnTo>
                  <a:lnTo>
                    <a:pt x="192" y="323"/>
                  </a:lnTo>
                  <a:lnTo>
                    <a:pt x="187" y="316"/>
                  </a:lnTo>
                  <a:lnTo>
                    <a:pt x="181" y="310"/>
                  </a:lnTo>
                  <a:lnTo>
                    <a:pt x="177" y="302"/>
                  </a:lnTo>
                  <a:lnTo>
                    <a:pt x="173" y="294"/>
                  </a:lnTo>
                  <a:lnTo>
                    <a:pt x="169" y="286"/>
                  </a:lnTo>
                  <a:lnTo>
                    <a:pt x="167" y="278"/>
                  </a:lnTo>
                  <a:lnTo>
                    <a:pt x="166" y="268"/>
                  </a:lnTo>
                  <a:lnTo>
                    <a:pt x="165" y="260"/>
                  </a:lnTo>
                  <a:lnTo>
                    <a:pt x="166" y="250"/>
                  </a:lnTo>
                  <a:lnTo>
                    <a:pt x="167" y="240"/>
                  </a:lnTo>
                  <a:lnTo>
                    <a:pt x="169" y="232"/>
                  </a:lnTo>
                  <a:lnTo>
                    <a:pt x="173" y="223"/>
                  </a:lnTo>
                  <a:lnTo>
                    <a:pt x="177" y="216"/>
                  </a:lnTo>
                  <a:lnTo>
                    <a:pt x="181" y="208"/>
                  </a:lnTo>
                  <a:lnTo>
                    <a:pt x="187" y="201"/>
                  </a:lnTo>
                  <a:lnTo>
                    <a:pt x="192" y="194"/>
                  </a:lnTo>
                  <a:lnTo>
                    <a:pt x="198" y="189"/>
                  </a:lnTo>
                  <a:lnTo>
                    <a:pt x="206" y="184"/>
                  </a:lnTo>
                  <a:lnTo>
                    <a:pt x="213" y="179"/>
                  </a:lnTo>
                  <a:lnTo>
                    <a:pt x="221" y="175"/>
                  </a:lnTo>
                  <a:lnTo>
                    <a:pt x="229" y="172"/>
                  </a:lnTo>
                  <a:lnTo>
                    <a:pt x="238" y="170"/>
                  </a:lnTo>
                  <a:lnTo>
                    <a:pt x="246" y="169"/>
                  </a:lnTo>
                  <a:lnTo>
                    <a:pt x="256" y="168"/>
                  </a:lnTo>
                  <a:lnTo>
                    <a:pt x="265" y="169"/>
                  </a:lnTo>
                  <a:lnTo>
                    <a:pt x="274" y="170"/>
                  </a:lnTo>
                  <a:lnTo>
                    <a:pt x="283" y="172"/>
                  </a:lnTo>
                  <a:lnTo>
                    <a:pt x="291" y="175"/>
                  </a:lnTo>
                  <a:lnTo>
                    <a:pt x="299" y="179"/>
                  </a:lnTo>
                  <a:lnTo>
                    <a:pt x="306" y="184"/>
                  </a:lnTo>
                  <a:lnTo>
                    <a:pt x="314" y="189"/>
                  </a:lnTo>
                  <a:lnTo>
                    <a:pt x="320" y="194"/>
                  </a:lnTo>
                  <a:lnTo>
                    <a:pt x="326" y="201"/>
                  </a:lnTo>
                  <a:lnTo>
                    <a:pt x="331" y="208"/>
                  </a:lnTo>
                  <a:lnTo>
                    <a:pt x="335" y="216"/>
                  </a:lnTo>
                  <a:lnTo>
                    <a:pt x="340" y="223"/>
                  </a:lnTo>
                  <a:lnTo>
                    <a:pt x="343" y="232"/>
                  </a:lnTo>
                  <a:lnTo>
                    <a:pt x="345" y="240"/>
                  </a:lnTo>
                  <a:lnTo>
                    <a:pt x="346" y="250"/>
                  </a:lnTo>
                  <a:lnTo>
                    <a:pt x="346" y="260"/>
                  </a:lnTo>
                  <a:lnTo>
                    <a:pt x="346" y="268"/>
                  </a:lnTo>
                  <a:lnTo>
                    <a:pt x="345" y="278"/>
                  </a:lnTo>
                  <a:lnTo>
                    <a:pt x="343" y="286"/>
                  </a:lnTo>
                  <a:lnTo>
                    <a:pt x="340" y="294"/>
                  </a:lnTo>
                  <a:lnTo>
                    <a:pt x="335" y="302"/>
                  </a:lnTo>
                  <a:lnTo>
                    <a:pt x="331" y="310"/>
                  </a:lnTo>
                  <a:lnTo>
                    <a:pt x="326" y="316"/>
                  </a:lnTo>
                  <a:lnTo>
                    <a:pt x="320" y="323"/>
                  </a:lnTo>
                  <a:lnTo>
                    <a:pt x="314" y="328"/>
                  </a:lnTo>
                  <a:lnTo>
                    <a:pt x="306" y="334"/>
                  </a:lnTo>
                  <a:lnTo>
                    <a:pt x="299" y="338"/>
                  </a:lnTo>
                  <a:lnTo>
                    <a:pt x="291" y="342"/>
                  </a:lnTo>
                  <a:lnTo>
                    <a:pt x="283" y="345"/>
                  </a:lnTo>
                  <a:lnTo>
                    <a:pt x="274" y="347"/>
                  </a:lnTo>
                  <a:lnTo>
                    <a:pt x="265" y="348"/>
                  </a:lnTo>
                  <a:lnTo>
                    <a:pt x="256" y="350"/>
                  </a:lnTo>
                  <a:close/>
                  <a:moveTo>
                    <a:pt x="504" y="320"/>
                  </a:moveTo>
                  <a:lnTo>
                    <a:pt x="456" y="292"/>
                  </a:lnTo>
                  <a:lnTo>
                    <a:pt x="458" y="276"/>
                  </a:lnTo>
                  <a:lnTo>
                    <a:pt x="459" y="259"/>
                  </a:lnTo>
                  <a:lnTo>
                    <a:pt x="458" y="241"/>
                  </a:lnTo>
                  <a:lnTo>
                    <a:pt x="456" y="225"/>
                  </a:lnTo>
                  <a:lnTo>
                    <a:pt x="504" y="198"/>
                  </a:lnTo>
                  <a:lnTo>
                    <a:pt x="506" y="197"/>
                  </a:lnTo>
                  <a:lnTo>
                    <a:pt x="509" y="194"/>
                  </a:lnTo>
                  <a:lnTo>
                    <a:pt x="510" y="191"/>
                  </a:lnTo>
                  <a:lnTo>
                    <a:pt x="511" y="189"/>
                  </a:lnTo>
                  <a:lnTo>
                    <a:pt x="512" y="186"/>
                  </a:lnTo>
                  <a:lnTo>
                    <a:pt x="512" y="184"/>
                  </a:lnTo>
                  <a:lnTo>
                    <a:pt x="511" y="181"/>
                  </a:lnTo>
                  <a:lnTo>
                    <a:pt x="510" y="178"/>
                  </a:lnTo>
                  <a:lnTo>
                    <a:pt x="453" y="80"/>
                  </a:lnTo>
                  <a:lnTo>
                    <a:pt x="449" y="76"/>
                  </a:lnTo>
                  <a:lnTo>
                    <a:pt x="443" y="72"/>
                  </a:lnTo>
                  <a:lnTo>
                    <a:pt x="438" y="72"/>
                  </a:lnTo>
                  <a:lnTo>
                    <a:pt x="433" y="74"/>
                  </a:lnTo>
                  <a:lnTo>
                    <a:pt x="387" y="102"/>
                  </a:lnTo>
                  <a:lnTo>
                    <a:pt x="376" y="94"/>
                  </a:lnTo>
                  <a:lnTo>
                    <a:pt x="363" y="85"/>
                  </a:lnTo>
                  <a:lnTo>
                    <a:pt x="348" y="78"/>
                  </a:lnTo>
                  <a:lnTo>
                    <a:pt x="332" y="69"/>
                  </a:lnTo>
                  <a:lnTo>
                    <a:pt x="332" y="14"/>
                  </a:lnTo>
                  <a:lnTo>
                    <a:pt x="332" y="10"/>
                  </a:lnTo>
                  <a:lnTo>
                    <a:pt x="331" y="8"/>
                  </a:lnTo>
                  <a:lnTo>
                    <a:pt x="330" y="5"/>
                  </a:lnTo>
                  <a:lnTo>
                    <a:pt x="328" y="3"/>
                  </a:lnTo>
                  <a:lnTo>
                    <a:pt x="326" y="2"/>
                  </a:lnTo>
                  <a:lnTo>
                    <a:pt x="322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4" y="0"/>
                  </a:lnTo>
                  <a:lnTo>
                    <a:pt x="200" y="0"/>
                  </a:lnTo>
                  <a:lnTo>
                    <a:pt x="198" y="1"/>
                  </a:lnTo>
                  <a:lnTo>
                    <a:pt x="195" y="2"/>
                  </a:lnTo>
                  <a:lnTo>
                    <a:pt x="193" y="3"/>
                  </a:lnTo>
                  <a:lnTo>
                    <a:pt x="192" y="5"/>
                  </a:lnTo>
                  <a:lnTo>
                    <a:pt x="190" y="8"/>
                  </a:lnTo>
                  <a:lnTo>
                    <a:pt x="190" y="10"/>
                  </a:lnTo>
                  <a:lnTo>
                    <a:pt x="189" y="14"/>
                  </a:lnTo>
                  <a:lnTo>
                    <a:pt x="189" y="68"/>
                  </a:lnTo>
                  <a:lnTo>
                    <a:pt x="179" y="71"/>
                  </a:lnTo>
                  <a:lnTo>
                    <a:pt x="169" y="75"/>
                  </a:lnTo>
                  <a:lnTo>
                    <a:pt x="162" y="78"/>
                  </a:lnTo>
                  <a:lnTo>
                    <a:pt x="154" y="82"/>
                  </a:lnTo>
                  <a:lnTo>
                    <a:pt x="141" y="92"/>
                  </a:lnTo>
                  <a:lnTo>
                    <a:pt x="129" y="102"/>
                  </a:lnTo>
                  <a:lnTo>
                    <a:pt x="81" y="74"/>
                  </a:lnTo>
                  <a:lnTo>
                    <a:pt x="75" y="72"/>
                  </a:lnTo>
                  <a:lnTo>
                    <a:pt x="69" y="74"/>
                  </a:lnTo>
                  <a:lnTo>
                    <a:pt x="67" y="74"/>
                  </a:lnTo>
                  <a:lnTo>
                    <a:pt x="65" y="76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3" y="177"/>
                  </a:lnTo>
                  <a:lnTo>
                    <a:pt x="1" y="184"/>
                  </a:lnTo>
                  <a:lnTo>
                    <a:pt x="1" y="189"/>
                  </a:lnTo>
                  <a:lnTo>
                    <a:pt x="3" y="192"/>
                  </a:lnTo>
                  <a:lnTo>
                    <a:pt x="4" y="194"/>
                  </a:lnTo>
                  <a:lnTo>
                    <a:pt x="6" y="197"/>
                  </a:lnTo>
                  <a:lnTo>
                    <a:pt x="9" y="198"/>
                  </a:lnTo>
                  <a:lnTo>
                    <a:pt x="56" y="225"/>
                  </a:lnTo>
                  <a:lnTo>
                    <a:pt x="54" y="241"/>
                  </a:lnTo>
                  <a:lnTo>
                    <a:pt x="53" y="259"/>
                  </a:lnTo>
                  <a:lnTo>
                    <a:pt x="53" y="276"/>
                  </a:lnTo>
                  <a:lnTo>
                    <a:pt x="55" y="292"/>
                  </a:lnTo>
                  <a:lnTo>
                    <a:pt x="8" y="320"/>
                  </a:lnTo>
                  <a:lnTo>
                    <a:pt x="4" y="324"/>
                  </a:lnTo>
                  <a:lnTo>
                    <a:pt x="1" y="328"/>
                  </a:lnTo>
                  <a:lnTo>
                    <a:pt x="0" y="331"/>
                  </a:lnTo>
                  <a:lnTo>
                    <a:pt x="0" y="335"/>
                  </a:lnTo>
                  <a:lnTo>
                    <a:pt x="1" y="338"/>
                  </a:lnTo>
                  <a:lnTo>
                    <a:pt x="3" y="340"/>
                  </a:lnTo>
                  <a:lnTo>
                    <a:pt x="59" y="437"/>
                  </a:lnTo>
                  <a:lnTo>
                    <a:pt x="60" y="439"/>
                  </a:lnTo>
                  <a:lnTo>
                    <a:pt x="62" y="442"/>
                  </a:lnTo>
                  <a:lnTo>
                    <a:pt x="66" y="444"/>
                  </a:lnTo>
                  <a:lnTo>
                    <a:pt x="68" y="445"/>
                  </a:lnTo>
                  <a:lnTo>
                    <a:pt x="71" y="446"/>
                  </a:lnTo>
                  <a:lnTo>
                    <a:pt x="73" y="445"/>
                  </a:lnTo>
                  <a:lnTo>
                    <a:pt x="76" y="445"/>
                  </a:lnTo>
                  <a:lnTo>
                    <a:pt x="80" y="444"/>
                  </a:lnTo>
                  <a:lnTo>
                    <a:pt x="129" y="416"/>
                  </a:lnTo>
                  <a:lnTo>
                    <a:pt x="141" y="427"/>
                  </a:lnTo>
                  <a:lnTo>
                    <a:pt x="154" y="435"/>
                  </a:lnTo>
                  <a:lnTo>
                    <a:pt x="162" y="439"/>
                  </a:lnTo>
                  <a:lnTo>
                    <a:pt x="169" y="444"/>
                  </a:lnTo>
                  <a:lnTo>
                    <a:pt x="179" y="447"/>
                  </a:lnTo>
                  <a:lnTo>
                    <a:pt x="189" y="451"/>
                  </a:lnTo>
                  <a:lnTo>
                    <a:pt x="189" y="491"/>
                  </a:lnTo>
                  <a:lnTo>
                    <a:pt x="190" y="494"/>
                  </a:lnTo>
                  <a:lnTo>
                    <a:pt x="190" y="497"/>
                  </a:lnTo>
                  <a:lnTo>
                    <a:pt x="192" y="499"/>
                  </a:lnTo>
                  <a:lnTo>
                    <a:pt x="193" y="501"/>
                  </a:lnTo>
                  <a:lnTo>
                    <a:pt x="195" y="504"/>
                  </a:lnTo>
                  <a:lnTo>
                    <a:pt x="198" y="505"/>
                  </a:lnTo>
                  <a:lnTo>
                    <a:pt x="200" y="506"/>
                  </a:lnTo>
                  <a:lnTo>
                    <a:pt x="204" y="506"/>
                  </a:lnTo>
                  <a:lnTo>
                    <a:pt x="317" y="506"/>
                  </a:lnTo>
                  <a:lnTo>
                    <a:pt x="320" y="506"/>
                  </a:lnTo>
                  <a:lnTo>
                    <a:pt x="322" y="505"/>
                  </a:lnTo>
                  <a:lnTo>
                    <a:pt x="326" y="504"/>
                  </a:lnTo>
                  <a:lnTo>
                    <a:pt x="328" y="501"/>
                  </a:lnTo>
                  <a:lnTo>
                    <a:pt x="330" y="499"/>
                  </a:lnTo>
                  <a:lnTo>
                    <a:pt x="331" y="497"/>
                  </a:lnTo>
                  <a:lnTo>
                    <a:pt x="332" y="494"/>
                  </a:lnTo>
                  <a:lnTo>
                    <a:pt x="332" y="491"/>
                  </a:lnTo>
                  <a:lnTo>
                    <a:pt x="332" y="448"/>
                  </a:lnTo>
                  <a:lnTo>
                    <a:pt x="348" y="439"/>
                  </a:lnTo>
                  <a:lnTo>
                    <a:pt x="363" y="432"/>
                  </a:lnTo>
                  <a:lnTo>
                    <a:pt x="376" y="424"/>
                  </a:lnTo>
                  <a:lnTo>
                    <a:pt x="387" y="416"/>
                  </a:lnTo>
                  <a:lnTo>
                    <a:pt x="433" y="444"/>
                  </a:lnTo>
                  <a:lnTo>
                    <a:pt x="435" y="445"/>
                  </a:lnTo>
                  <a:lnTo>
                    <a:pt x="438" y="445"/>
                  </a:lnTo>
                  <a:lnTo>
                    <a:pt x="441" y="446"/>
                  </a:lnTo>
                  <a:lnTo>
                    <a:pt x="443" y="445"/>
                  </a:lnTo>
                  <a:lnTo>
                    <a:pt x="447" y="444"/>
                  </a:lnTo>
                  <a:lnTo>
                    <a:pt x="449" y="443"/>
                  </a:lnTo>
                  <a:lnTo>
                    <a:pt x="451" y="440"/>
                  </a:lnTo>
                  <a:lnTo>
                    <a:pt x="453" y="437"/>
                  </a:lnTo>
                  <a:lnTo>
                    <a:pt x="510" y="340"/>
                  </a:lnTo>
                  <a:lnTo>
                    <a:pt x="511" y="338"/>
                  </a:lnTo>
                  <a:lnTo>
                    <a:pt x="512" y="335"/>
                  </a:lnTo>
                  <a:lnTo>
                    <a:pt x="512" y="331"/>
                  </a:lnTo>
                  <a:lnTo>
                    <a:pt x="511" y="328"/>
                  </a:lnTo>
                  <a:lnTo>
                    <a:pt x="510" y="326"/>
                  </a:lnTo>
                  <a:lnTo>
                    <a:pt x="509" y="323"/>
                  </a:lnTo>
                  <a:lnTo>
                    <a:pt x="506" y="321"/>
                  </a:lnTo>
                  <a:lnTo>
                    <a:pt x="504" y="3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  <p:sp>
          <p:nvSpPr>
            <p:cNvPr id="83" name="Forma libre 4358">
              <a:extLst>
                <a:ext uri="{FF2B5EF4-FFF2-40B4-BE49-F238E27FC236}">
                  <a16:creationId xmlns:a16="http://schemas.microsoft.com/office/drawing/2014/main" id="{51F64262-4CAE-411C-BA9D-7B6EC82557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48500" y="1509713"/>
              <a:ext cx="161925" cy="161925"/>
            </a:xfrm>
            <a:custGeom>
              <a:avLst/>
              <a:gdLst>
                <a:gd name="T0" fmla="*/ 229 w 511"/>
                <a:gd name="T1" fmla="*/ 335 h 509"/>
                <a:gd name="T2" fmla="*/ 198 w 511"/>
                <a:gd name="T3" fmla="*/ 319 h 509"/>
                <a:gd name="T4" fmla="*/ 176 w 511"/>
                <a:gd name="T5" fmla="*/ 292 h 509"/>
                <a:gd name="T6" fmla="*/ 166 w 511"/>
                <a:gd name="T7" fmla="*/ 258 h 509"/>
                <a:gd name="T8" fmla="*/ 169 w 511"/>
                <a:gd name="T9" fmla="*/ 223 h 509"/>
                <a:gd name="T10" fmla="*/ 186 w 511"/>
                <a:gd name="T11" fmla="*/ 191 h 509"/>
                <a:gd name="T12" fmla="*/ 213 w 511"/>
                <a:gd name="T13" fmla="*/ 169 h 509"/>
                <a:gd name="T14" fmla="*/ 246 w 511"/>
                <a:gd name="T15" fmla="*/ 158 h 509"/>
                <a:gd name="T16" fmla="*/ 282 w 511"/>
                <a:gd name="T17" fmla="*/ 163 h 509"/>
                <a:gd name="T18" fmla="*/ 313 w 511"/>
                <a:gd name="T19" fmla="*/ 179 h 509"/>
                <a:gd name="T20" fmla="*/ 335 w 511"/>
                <a:gd name="T21" fmla="*/ 206 h 509"/>
                <a:gd name="T22" fmla="*/ 346 w 511"/>
                <a:gd name="T23" fmla="*/ 240 h 509"/>
                <a:gd name="T24" fmla="*/ 342 w 511"/>
                <a:gd name="T25" fmla="*/ 276 h 509"/>
                <a:gd name="T26" fmla="*/ 325 w 511"/>
                <a:gd name="T27" fmla="*/ 306 h 509"/>
                <a:gd name="T28" fmla="*/ 298 w 511"/>
                <a:gd name="T29" fmla="*/ 328 h 509"/>
                <a:gd name="T30" fmla="*/ 265 w 511"/>
                <a:gd name="T31" fmla="*/ 338 h 509"/>
                <a:gd name="T32" fmla="*/ 511 w 511"/>
                <a:gd name="T33" fmla="*/ 173 h 509"/>
                <a:gd name="T34" fmla="*/ 450 w 511"/>
                <a:gd name="T35" fmla="*/ 67 h 509"/>
                <a:gd name="T36" fmla="*/ 441 w 511"/>
                <a:gd name="T37" fmla="*/ 63 h 509"/>
                <a:gd name="T38" fmla="*/ 386 w 511"/>
                <a:gd name="T39" fmla="*/ 92 h 509"/>
                <a:gd name="T40" fmla="*/ 332 w 511"/>
                <a:gd name="T41" fmla="*/ 59 h 509"/>
                <a:gd name="T42" fmla="*/ 329 w 511"/>
                <a:gd name="T43" fmla="*/ 6 h 509"/>
                <a:gd name="T44" fmla="*/ 320 w 511"/>
                <a:gd name="T45" fmla="*/ 0 h 509"/>
                <a:gd name="T46" fmla="*/ 198 w 511"/>
                <a:gd name="T47" fmla="*/ 1 h 509"/>
                <a:gd name="T48" fmla="*/ 190 w 511"/>
                <a:gd name="T49" fmla="*/ 9 h 509"/>
                <a:gd name="T50" fmla="*/ 179 w 511"/>
                <a:gd name="T51" fmla="*/ 61 h 509"/>
                <a:gd name="T52" fmla="*/ 141 w 511"/>
                <a:gd name="T53" fmla="*/ 81 h 509"/>
                <a:gd name="T54" fmla="*/ 68 w 511"/>
                <a:gd name="T55" fmla="*/ 63 h 509"/>
                <a:gd name="T56" fmla="*/ 60 w 511"/>
                <a:gd name="T57" fmla="*/ 70 h 509"/>
                <a:gd name="T58" fmla="*/ 1 w 511"/>
                <a:gd name="T59" fmla="*/ 177 h 509"/>
                <a:gd name="T60" fmla="*/ 5 w 511"/>
                <a:gd name="T61" fmla="*/ 186 h 509"/>
                <a:gd name="T62" fmla="*/ 52 w 511"/>
                <a:gd name="T63" fmla="*/ 249 h 509"/>
                <a:gd name="T64" fmla="*/ 5 w 511"/>
                <a:gd name="T65" fmla="*/ 311 h 509"/>
                <a:gd name="T66" fmla="*/ 0 w 511"/>
                <a:gd name="T67" fmla="*/ 322 h 509"/>
                <a:gd name="T68" fmla="*/ 59 w 511"/>
                <a:gd name="T69" fmla="*/ 429 h 509"/>
                <a:gd name="T70" fmla="*/ 74 w 511"/>
                <a:gd name="T71" fmla="*/ 435 h 509"/>
                <a:gd name="T72" fmla="*/ 140 w 511"/>
                <a:gd name="T73" fmla="*/ 416 h 509"/>
                <a:gd name="T74" fmla="*/ 179 w 511"/>
                <a:gd name="T75" fmla="*/ 438 h 509"/>
                <a:gd name="T76" fmla="*/ 190 w 511"/>
                <a:gd name="T77" fmla="*/ 500 h 509"/>
                <a:gd name="T78" fmla="*/ 198 w 511"/>
                <a:gd name="T79" fmla="*/ 508 h 509"/>
                <a:gd name="T80" fmla="*/ 320 w 511"/>
                <a:gd name="T81" fmla="*/ 509 h 509"/>
                <a:gd name="T82" fmla="*/ 329 w 511"/>
                <a:gd name="T83" fmla="*/ 503 h 509"/>
                <a:gd name="T84" fmla="*/ 332 w 511"/>
                <a:gd name="T85" fmla="*/ 439 h 509"/>
                <a:gd name="T86" fmla="*/ 387 w 511"/>
                <a:gd name="T87" fmla="*/ 407 h 509"/>
                <a:gd name="T88" fmla="*/ 441 w 511"/>
                <a:gd name="T89" fmla="*/ 435 h 509"/>
                <a:gd name="T90" fmla="*/ 450 w 511"/>
                <a:gd name="T91" fmla="*/ 431 h 509"/>
                <a:gd name="T92" fmla="*/ 511 w 511"/>
                <a:gd name="T93" fmla="*/ 324 h 509"/>
                <a:gd name="T94" fmla="*/ 504 w 511"/>
                <a:gd name="T95" fmla="*/ 309 h 509"/>
                <a:gd name="T96" fmla="*/ 459 w 511"/>
                <a:gd name="T97" fmla="*/ 233 h 509"/>
                <a:gd name="T98" fmla="*/ 508 w 511"/>
                <a:gd name="T99" fmla="*/ 18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11" h="509">
                  <a:moveTo>
                    <a:pt x="256" y="339"/>
                  </a:moveTo>
                  <a:lnTo>
                    <a:pt x="246" y="338"/>
                  </a:lnTo>
                  <a:lnTo>
                    <a:pt x="237" y="337"/>
                  </a:lnTo>
                  <a:lnTo>
                    <a:pt x="229" y="335"/>
                  </a:lnTo>
                  <a:lnTo>
                    <a:pt x="220" y="332"/>
                  </a:lnTo>
                  <a:lnTo>
                    <a:pt x="213" y="328"/>
                  </a:lnTo>
                  <a:lnTo>
                    <a:pt x="205" y="323"/>
                  </a:lnTo>
                  <a:lnTo>
                    <a:pt x="198" y="319"/>
                  </a:lnTo>
                  <a:lnTo>
                    <a:pt x="191" y="312"/>
                  </a:lnTo>
                  <a:lnTo>
                    <a:pt x="186" y="306"/>
                  </a:lnTo>
                  <a:lnTo>
                    <a:pt x="181" y="300"/>
                  </a:lnTo>
                  <a:lnTo>
                    <a:pt x="176" y="292"/>
                  </a:lnTo>
                  <a:lnTo>
                    <a:pt x="172" y="284"/>
                  </a:lnTo>
                  <a:lnTo>
                    <a:pt x="169" y="276"/>
                  </a:lnTo>
                  <a:lnTo>
                    <a:pt x="167" y="267"/>
                  </a:lnTo>
                  <a:lnTo>
                    <a:pt x="166" y="258"/>
                  </a:lnTo>
                  <a:lnTo>
                    <a:pt x="166" y="249"/>
                  </a:lnTo>
                  <a:lnTo>
                    <a:pt x="166" y="240"/>
                  </a:lnTo>
                  <a:lnTo>
                    <a:pt x="167" y="231"/>
                  </a:lnTo>
                  <a:lnTo>
                    <a:pt x="169" y="223"/>
                  </a:lnTo>
                  <a:lnTo>
                    <a:pt x="172" y="214"/>
                  </a:lnTo>
                  <a:lnTo>
                    <a:pt x="176" y="206"/>
                  </a:lnTo>
                  <a:lnTo>
                    <a:pt x="181" y="199"/>
                  </a:lnTo>
                  <a:lnTo>
                    <a:pt x="186" y="191"/>
                  </a:lnTo>
                  <a:lnTo>
                    <a:pt x="191" y="185"/>
                  </a:lnTo>
                  <a:lnTo>
                    <a:pt x="198" y="179"/>
                  </a:lnTo>
                  <a:lnTo>
                    <a:pt x="205" y="173"/>
                  </a:lnTo>
                  <a:lnTo>
                    <a:pt x="213" y="169"/>
                  </a:lnTo>
                  <a:lnTo>
                    <a:pt x="220" y="165"/>
                  </a:lnTo>
                  <a:lnTo>
                    <a:pt x="229" y="163"/>
                  </a:lnTo>
                  <a:lnTo>
                    <a:pt x="237" y="159"/>
                  </a:lnTo>
                  <a:lnTo>
                    <a:pt x="246" y="158"/>
                  </a:lnTo>
                  <a:lnTo>
                    <a:pt x="256" y="158"/>
                  </a:lnTo>
                  <a:lnTo>
                    <a:pt x="265" y="158"/>
                  </a:lnTo>
                  <a:lnTo>
                    <a:pt x="274" y="159"/>
                  </a:lnTo>
                  <a:lnTo>
                    <a:pt x="282" y="163"/>
                  </a:lnTo>
                  <a:lnTo>
                    <a:pt x="291" y="165"/>
                  </a:lnTo>
                  <a:lnTo>
                    <a:pt x="298" y="169"/>
                  </a:lnTo>
                  <a:lnTo>
                    <a:pt x="306" y="173"/>
                  </a:lnTo>
                  <a:lnTo>
                    <a:pt x="313" y="179"/>
                  </a:lnTo>
                  <a:lnTo>
                    <a:pt x="320" y="185"/>
                  </a:lnTo>
                  <a:lnTo>
                    <a:pt x="325" y="191"/>
                  </a:lnTo>
                  <a:lnTo>
                    <a:pt x="331" y="199"/>
                  </a:lnTo>
                  <a:lnTo>
                    <a:pt x="335" y="206"/>
                  </a:lnTo>
                  <a:lnTo>
                    <a:pt x="339" y="214"/>
                  </a:lnTo>
                  <a:lnTo>
                    <a:pt x="342" y="223"/>
                  </a:lnTo>
                  <a:lnTo>
                    <a:pt x="344" y="231"/>
                  </a:lnTo>
                  <a:lnTo>
                    <a:pt x="346" y="240"/>
                  </a:lnTo>
                  <a:lnTo>
                    <a:pt x="347" y="249"/>
                  </a:lnTo>
                  <a:lnTo>
                    <a:pt x="346" y="258"/>
                  </a:lnTo>
                  <a:lnTo>
                    <a:pt x="344" y="267"/>
                  </a:lnTo>
                  <a:lnTo>
                    <a:pt x="342" y="276"/>
                  </a:lnTo>
                  <a:lnTo>
                    <a:pt x="339" y="284"/>
                  </a:lnTo>
                  <a:lnTo>
                    <a:pt x="335" y="292"/>
                  </a:lnTo>
                  <a:lnTo>
                    <a:pt x="331" y="300"/>
                  </a:lnTo>
                  <a:lnTo>
                    <a:pt x="325" y="306"/>
                  </a:lnTo>
                  <a:lnTo>
                    <a:pt x="320" y="312"/>
                  </a:lnTo>
                  <a:lnTo>
                    <a:pt x="313" y="319"/>
                  </a:lnTo>
                  <a:lnTo>
                    <a:pt x="306" y="323"/>
                  </a:lnTo>
                  <a:lnTo>
                    <a:pt x="298" y="328"/>
                  </a:lnTo>
                  <a:lnTo>
                    <a:pt x="291" y="332"/>
                  </a:lnTo>
                  <a:lnTo>
                    <a:pt x="282" y="335"/>
                  </a:lnTo>
                  <a:lnTo>
                    <a:pt x="274" y="337"/>
                  </a:lnTo>
                  <a:lnTo>
                    <a:pt x="265" y="338"/>
                  </a:lnTo>
                  <a:lnTo>
                    <a:pt x="256" y="339"/>
                  </a:lnTo>
                  <a:close/>
                  <a:moveTo>
                    <a:pt x="510" y="179"/>
                  </a:moveTo>
                  <a:lnTo>
                    <a:pt x="511" y="177"/>
                  </a:lnTo>
                  <a:lnTo>
                    <a:pt x="511" y="173"/>
                  </a:lnTo>
                  <a:lnTo>
                    <a:pt x="510" y="171"/>
                  </a:lnTo>
                  <a:lnTo>
                    <a:pt x="509" y="168"/>
                  </a:lnTo>
                  <a:lnTo>
                    <a:pt x="453" y="70"/>
                  </a:lnTo>
                  <a:lnTo>
                    <a:pt x="450" y="67"/>
                  </a:lnTo>
                  <a:lnTo>
                    <a:pt x="448" y="65"/>
                  </a:lnTo>
                  <a:lnTo>
                    <a:pt x="446" y="64"/>
                  </a:lnTo>
                  <a:lnTo>
                    <a:pt x="443" y="64"/>
                  </a:lnTo>
                  <a:lnTo>
                    <a:pt x="441" y="63"/>
                  </a:lnTo>
                  <a:lnTo>
                    <a:pt x="438" y="63"/>
                  </a:lnTo>
                  <a:lnTo>
                    <a:pt x="434" y="63"/>
                  </a:lnTo>
                  <a:lnTo>
                    <a:pt x="432" y="65"/>
                  </a:lnTo>
                  <a:lnTo>
                    <a:pt x="386" y="92"/>
                  </a:lnTo>
                  <a:lnTo>
                    <a:pt x="375" y="83"/>
                  </a:lnTo>
                  <a:lnTo>
                    <a:pt x="363" y="75"/>
                  </a:lnTo>
                  <a:lnTo>
                    <a:pt x="348" y="67"/>
                  </a:lnTo>
                  <a:lnTo>
                    <a:pt x="332" y="59"/>
                  </a:lnTo>
                  <a:lnTo>
                    <a:pt x="332" y="14"/>
                  </a:lnTo>
                  <a:lnTo>
                    <a:pt x="332" y="12"/>
                  </a:lnTo>
                  <a:lnTo>
                    <a:pt x="331" y="9"/>
                  </a:lnTo>
                  <a:lnTo>
                    <a:pt x="329" y="6"/>
                  </a:lnTo>
                  <a:lnTo>
                    <a:pt x="327" y="4"/>
                  </a:lnTo>
                  <a:lnTo>
                    <a:pt x="325" y="2"/>
                  </a:lnTo>
                  <a:lnTo>
                    <a:pt x="323" y="1"/>
                  </a:lnTo>
                  <a:lnTo>
                    <a:pt x="320" y="0"/>
                  </a:lnTo>
                  <a:lnTo>
                    <a:pt x="317" y="0"/>
                  </a:lnTo>
                  <a:lnTo>
                    <a:pt x="203" y="0"/>
                  </a:lnTo>
                  <a:lnTo>
                    <a:pt x="201" y="0"/>
                  </a:lnTo>
                  <a:lnTo>
                    <a:pt x="198" y="1"/>
                  </a:lnTo>
                  <a:lnTo>
                    <a:pt x="196" y="2"/>
                  </a:lnTo>
                  <a:lnTo>
                    <a:pt x="194" y="4"/>
                  </a:lnTo>
                  <a:lnTo>
                    <a:pt x="191" y="6"/>
                  </a:lnTo>
                  <a:lnTo>
                    <a:pt x="190" y="9"/>
                  </a:lnTo>
                  <a:lnTo>
                    <a:pt x="189" y="12"/>
                  </a:lnTo>
                  <a:lnTo>
                    <a:pt x="188" y="14"/>
                  </a:lnTo>
                  <a:lnTo>
                    <a:pt x="188" y="58"/>
                  </a:lnTo>
                  <a:lnTo>
                    <a:pt x="179" y="61"/>
                  </a:lnTo>
                  <a:lnTo>
                    <a:pt x="170" y="64"/>
                  </a:lnTo>
                  <a:lnTo>
                    <a:pt x="161" y="68"/>
                  </a:lnTo>
                  <a:lnTo>
                    <a:pt x="154" y="72"/>
                  </a:lnTo>
                  <a:lnTo>
                    <a:pt x="141" y="81"/>
                  </a:lnTo>
                  <a:lnTo>
                    <a:pt x="128" y="92"/>
                  </a:lnTo>
                  <a:lnTo>
                    <a:pt x="80" y="64"/>
                  </a:lnTo>
                  <a:lnTo>
                    <a:pt x="75" y="62"/>
                  </a:lnTo>
                  <a:lnTo>
                    <a:pt x="68" y="63"/>
                  </a:lnTo>
                  <a:lnTo>
                    <a:pt x="66" y="64"/>
                  </a:lnTo>
                  <a:lnTo>
                    <a:pt x="64" y="65"/>
                  </a:lnTo>
                  <a:lnTo>
                    <a:pt x="62" y="67"/>
                  </a:lnTo>
                  <a:lnTo>
                    <a:pt x="60" y="70"/>
                  </a:lnTo>
                  <a:lnTo>
                    <a:pt x="3" y="168"/>
                  </a:lnTo>
                  <a:lnTo>
                    <a:pt x="2" y="171"/>
                  </a:lnTo>
                  <a:lnTo>
                    <a:pt x="1" y="173"/>
                  </a:lnTo>
                  <a:lnTo>
                    <a:pt x="1" y="177"/>
                  </a:lnTo>
                  <a:lnTo>
                    <a:pt x="1" y="179"/>
                  </a:lnTo>
                  <a:lnTo>
                    <a:pt x="2" y="182"/>
                  </a:lnTo>
                  <a:lnTo>
                    <a:pt x="4" y="184"/>
                  </a:lnTo>
                  <a:lnTo>
                    <a:pt x="5" y="186"/>
                  </a:lnTo>
                  <a:lnTo>
                    <a:pt x="8" y="188"/>
                  </a:lnTo>
                  <a:lnTo>
                    <a:pt x="56" y="216"/>
                  </a:lnTo>
                  <a:lnTo>
                    <a:pt x="53" y="233"/>
                  </a:lnTo>
                  <a:lnTo>
                    <a:pt x="52" y="249"/>
                  </a:lnTo>
                  <a:lnTo>
                    <a:pt x="53" y="265"/>
                  </a:lnTo>
                  <a:lnTo>
                    <a:pt x="56" y="282"/>
                  </a:lnTo>
                  <a:lnTo>
                    <a:pt x="7" y="309"/>
                  </a:lnTo>
                  <a:lnTo>
                    <a:pt x="5" y="311"/>
                  </a:lnTo>
                  <a:lnTo>
                    <a:pt x="3" y="313"/>
                  </a:lnTo>
                  <a:lnTo>
                    <a:pt x="2" y="317"/>
                  </a:lnTo>
                  <a:lnTo>
                    <a:pt x="1" y="320"/>
                  </a:lnTo>
                  <a:lnTo>
                    <a:pt x="0" y="322"/>
                  </a:lnTo>
                  <a:lnTo>
                    <a:pt x="0" y="324"/>
                  </a:lnTo>
                  <a:lnTo>
                    <a:pt x="1" y="327"/>
                  </a:lnTo>
                  <a:lnTo>
                    <a:pt x="2" y="330"/>
                  </a:lnTo>
                  <a:lnTo>
                    <a:pt x="59" y="429"/>
                  </a:lnTo>
                  <a:lnTo>
                    <a:pt x="63" y="432"/>
                  </a:lnTo>
                  <a:lnTo>
                    <a:pt x="67" y="434"/>
                  </a:lnTo>
                  <a:lnTo>
                    <a:pt x="71" y="435"/>
                  </a:lnTo>
                  <a:lnTo>
                    <a:pt x="74" y="435"/>
                  </a:lnTo>
                  <a:lnTo>
                    <a:pt x="76" y="434"/>
                  </a:lnTo>
                  <a:lnTo>
                    <a:pt x="79" y="433"/>
                  </a:lnTo>
                  <a:lnTo>
                    <a:pt x="128" y="407"/>
                  </a:lnTo>
                  <a:lnTo>
                    <a:pt x="140" y="416"/>
                  </a:lnTo>
                  <a:lnTo>
                    <a:pt x="154" y="426"/>
                  </a:lnTo>
                  <a:lnTo>
                    <a:pt x="161" y="430"/>
                  </a:lnTo>
                  <a:lnTo>
                    <a:pt x="169" y="434"/>
                  </a:lnTo>
                  <a:lnTo>
                    <a:pt x="179" y="438"/>
                  </a:lnTo>
                  <a:lnTo>
                    <a:pt x="188" y="441"/>
                  </a:lnTo>
                  <a:lnTo>
                    <a:pt x="188" y="494"/>
                  </a:lnTo>
                  <a:lnTo>
                    <a:pt x="189" y="497"/>
                  </a:lnTo>
                  <a:lnTo>
                    <a:pt x="190" y="500"/>
                  </a:lnTo>
                  <a:lnTo>
                    <a:pt x="191" y="503"/>
                  </a:lnTo>
                  <a:lnTo>
                    <a:pt x="194" y="505"/>
                  </a:lnTo>
                  <a:lnTo>
                    <a:pt x="196" y="507"/>
                  </a:lnTo>
                  <a:lnTo>
                    <a:pt x="198" y="508"/>
                  </a:lnTo>
                  <a:lnTo>
                    <a:pt x="201" y="509"/>
                  </a:lnTo>
                  <a:lnTo>
                    <a:pt x="203" y="509"/>
                  </a:lnTo>
                  <a:lnTo>
                    <a:pt x="317" y="509"/>
                  </a:lnTo>
                  <a:lnTo>
                    <a:pt x="320" y="509"/>
                  </a:lnTo>
                  <a:lnTo>
                    <a:pt x="323" y="508"/>
                  </a:lnTo>
                  <a:lnTo>
                    <a:pt x="325" y="507"/>
                  </a:lnTo>
                  <a:lnTo>
                    <a:pt x="327" y="505"/>
                  </a:lnTo>
                  <a:lnTo>
                    <a:pt x="329" y="503"/>
                  </a:lnTo>
                  <a:lnTo>
                    <a:pt x="331" y="500"/>
                  </a:lnTo>
                  <a:lnTo>
                    <a:pt x="332" y="497"/>
                  </a:lnTo>
                  <a:lnTo>
                    <a:pt x="332" y="494"/>
                  </a:lnTo>
                  <a:lnTo>
                    <a:pt x="332" y="439"/>
                  </a:lnTo>
                  <a:lnTo>
                    <a:pt x="348" y="431"/>
                  </a:lnTo>
                  <a:lnTo>
                    <a:pt x="363" y="423"/>
                  </a:lnTo>
                  <a:lnTo>
                    <a:pt x="375" y="414"/>
                  </a:lnTo>
                  <a:lnTo>
                    <a:pt x="387" y="407"/>
                  </a:lnTo>
                  <a:lnTo>
                    <a:pt x="432" y="433"/>
                  </a:lnTo>
                  <a:lnTo>
                    <a:pt x="434" y="434"/>
                  </a:lnTo>
                  <a:lnTo>
                    <a:pt x="438" y="435"/>
                  </a:lnTo>
                  <a:lnTo>
                    <a:pt x="441" y="435"/>
                  </a:lnTo>
                  <a:lnTo>
                    <a:pt x="443" y="434"/>
                  </a:lnTo>
                  <a:lnTo>
                    <a:pt x="446" y="434"/>
                  </a:lnTo>
                  <a:lnTo>
                    <a:pt x="448" y="432"/>
                  </a:lnTo>
                  <a:lnTo>
                    <a:pt x="450" y="431"/>
                  </a:lnTo>
                  <a:lnTo>
                    <a:pt x="453" y="429"/>
                  </a:lnTo>
                  <a:lnTo>
                    <a:pt x="509" y="330"/>
                  </a:lnTo>
                  <a:lnTo>
                    <a:pt x="510" y="327"/>
                  </a:lnTo>
                  <a:lnTo>
                    <a:pt x="511" y="324"/>
                  </a:lnTo>
                  <a:lnTo>
                    <a:pt x="511" y="322"/>
                  </a:lnTo>
                  <a:lnTo>
                    <a:pt x="510" y="320"/>
                  </a:lnTo>
                  <a:lnTo>
                    <a:pt x="508" y="313"/>
                  </a:lnTo>
                  <a:lnTo>
                    <a:pt x="504" y="309"/>
                  </a:lnTo>
                  <a:lnTo>
                    <a:pt x="457" y="282"/>
                  </a:lnTo>
                  <a:lnTo>
                    <a:pt x="459" y="265"/>
                  </a:lnTo>
                  <a:lnTo>
                    <a:pt x="459" y="249"/>
                  </a:lnTo>
                  <a:lnTo>
                    <a:pt x="459" y="233"/>
                  </a:lnTo>
                  <a:lnTo>
                    <a:pt x="457" y="216"/>
                  </a:lnTo>
                  <a:lnTo>
                    <a:pt x="504" y="188"/>
                  </a:lnTo>
                  <a:lnTo>
                    <a:pt x="506" y="186"/>
                  </a:lnTo>
                  <a:lnTo>
                    <a:pt x="508" y="184"/>
                  </a:lnTo>
                  <a:lnTo>
                    <a:pt x="509" y="182"/>
                  </a:lnTo>
                  <a:lnTo>
                    <a:pt x="510" y="17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dirty="0"/>
            </a:p>
          </p:txBody>
        </p:sp>
      </p:grpSp>
      <p:sp>
        <p:nvSpPr>
          <p:cNvPr id="9" name="Marcador de fecha 8">
            <a:extLst>
              <a:ext uri="{FF2B5EF4-FFF2-40B4-BE49-F238E27FC236}">
                <a16:creationId xmlns:a16="http://schemas.microsoft.com/office/drawing/2014/main" id="{57064E74-FF6A-44F5-AC35-627F60C1BC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FC3AC3-3308-4DAA-990E-0FD93C9E68D8}" type="datetime1">
              <a:rPr lang="es-ES" noProof="0" smtClean="0"/>
              <a:t>26/03/2021</a:t>
            </a:fld>
            <a:endParaRPr lang="es-ES" noProof="0" dirty="0"/>
          </a:p>
        </p:txBody>
      </p:sp>
      <p:pic>
        <p:nvPicPr>
          <p:cNvPr id="46" name="Google Shape;65;p14">
            <a:extLst>
              <a:ext uri="{FF2B5EF4-FFF2-40B4-BE49-F238E27FC236}">
                <a16:creationId xmlns:a16="http://schemas.microsoft.com/office/drawing/2014/main" id="{59B0DB8F-A835-0449-BE32-69476C0102F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249" y="6218504"/>
            <a:ext cx="2086001" cy="4209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5" name="Marcador de contenido 3">
            <a:extLst>
              <a:ext uri="{FF2B5EF4-FFF2-40B4-BE49-F238E27FC236}">
                <a16:creationId xmlns:a16="http://schemas.microsoft.com/office/drawing/2014/main" id="{98579F04-BD84-3C48-B642-3C1C623E60B9}"/>
              </a:ext>
            </a:extLst>
          </p:cNvPr>
          <p:cNvGraphicFramePr>
            <a:graphicFrameLocks/>
          </p:cNvGraphicFramePr>
          <p:nvPr/>
        </p:nvGraphicFramePr>
        <p:xfrm>
          <a:off x="4955059" y="370703"/>
          <a:ext cx="7077914" cy="59065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Imagen 16" descr="Imagen que contiene persona, deporte, bailarín, sostener&#10;&#10;Descripción generada automáticamente">
            <a:extLst>
              <a:ext uri="{FF2B5EF4-FFF2-40B4-BE49-F238E27FC236}">
                <a16:creationId xmlns:a16="http://schemas.microsoft.com/office/drawing/2014/main" id="{B2940A97-B460-154A-A8AE-531C3A7D342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646" r="1" b="1"/>
          <a:stretch/>
        </p:blipFill>
        <p:spPr>
          <a:xfrm>
            <a:off x="0" y="10"/>
            <a:ext cx="4654296" cy="604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01558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McD color sc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31737"/>
      </a:accent1>
      <a:accent2>
        <a:srgbClr val="FFC427"/>
      </a:accent2>
      <a:accent3>
        <a:srgbClr val="B4D78E"/>
      </a:accent3>
      <a:accent4>
        <a:srgbClr val="749CD3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dern 04">
      <a:majorFont>
        <a:latin typeface="Century Gothic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7542767_TF89048086.potx" id="{24FF1F38-7FE9-49E9-B4EF-CCA3A5BA855F}" vid="{A769E778-B2DF-4A3E-AA5C-188245185E8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la oficin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DA341872286834AB0D54B93028EBD96" ma:contentTypeVersion="2" ma:contentTypeDescription="Crear nuevo documento." ma:contentTypeScope="" ma:versionID="dcdde9d637bf4a1adf4d5e56f2f474f4">
  <xsd:schema xmlns:xsd="http://www.w3.org/2001/XMLSchema" xmlns:xs="http://www.w3.org/2001/XMLSchema" xmlns:p="http://schemas.microsoft.com/office/2006/metadata/properties" xmlns:ns1="http://schemas.microsoft.com/sharepoint/v3" xmlns:ns2="ae9388c0-b1e2-40ea-b6a8-c51c7913cbd2" targetNamespace="http://schemas.microsoft.com/office/2006/metadata/properties" ma:root="true" ma:fieldsID="d0f0e5129732e54c1667a323f30384e6" ns1:_="" ns2:_="">
    <xsd:import namespace="http://schemas.microsoft.com/sharepoint/v3"/>
    <xsd:import namespace="ae9388c0-b1e2-40ea-b6a8-c51c7913cbd2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9388c0-b1e2-40ea-b6a8-c51c7913cbd2" elementFormDefault="qualified">
    <xsd:import namespace="http://schemas.microsoft.com/office/2006/documentManagement/types"/>
    <xsd:import namespace="http://schemas.microsoft.com/office/infopath/2007/PartnerControls"/>
    <xsd:element name="_dlc_DocId" ma:index="10" nillable="true" ma:displayName="Valor de Id. de documento" ma:description="El valor del identificador de documento asignado a este elemento." ma:internalName="_dlc_DocId" ma:readOnly="true">
      <xsd:simpleType>
        <xsd:restriction base="dms:Text"/>
      </xsd:simpleType>
    </xsd:element>
    <xsd:element name="_dlc_DocIdUrl" ma:index="11" nillable="true" ma:displayName="Id. de documento" ma:description="Vínculo permanente a este documento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e9388c0-b1e2-40ea-b6a8-c51c7913cbd2">H7EN5MXTHQNV-662-3205</_dlc_DocId>
    <_dlc_DocIdUrl xmlns="ae9388c0-b1e2-40ea-b6a8-c51c7913cbd2">
      <Url>https://mng.mincultura.gov.co/prensa/noticias/_layouts/15/DocIdRedir.aspx?ID=H7EN5MXTHQNV-662-3205</Url>
      <Description>H7EN5MXTHQNV-662-3205</Description>
    </_dlc_DocIdUrl>
  </documentManagement>
</p:properties>
</file>

<file path=customXml/item4.xml><?xml version="1.0" encoding="utf-8"?>
<?mso-contentType ?>
<spe:Receivers xmlns:spe="http://schemas.microsoft.com/sharepoint/events"/>
</file>

<file path=customXml/itemProps1.xml><?xml version="1.0" encoding="utf-8"?>
<ds:datastoreItem xmlns:ds="http://schemas.openxmlformats.org/officeDocument/2006/customXml" ds:itemID="{83BB95CA-AAB4-4F2E-B1CB-2980B4AF591D}"/>
</file>

<file path=customXml/itemProps2.xml><?xml version="1.0" encoding="utf-8"?>
<ds:datastoreItem xmlns:ds="http://schemas.openxmlformats.org/officeDocument/2006/customXml" ds:itemID="{E93496C2-30B3-40CB-ACDC-46FFFFC8A138}"/>
</file>

<file path=customXml/itemProps3.xml><?xml version="1.0" encoding="utf-8"?>
<ds:datastoreItem xmlns:ds="http://schemas.openxmlformats.org/officeDocument/2006/customXml" ds:itemID="{5E6028FB-6012-4967-A451-C2FAE951FE25}"/>
</file>

<file path=customXml/itemProps4.xml><?xml version="1.0" encoding="utf-8"?>
<ds:datastoreItem xmlns:ds="http://schemas.openxmlformats.org/officeDocument/2006/customXml" ds:itemID="{F064EF6D-96BA-4D0D-BACC-0448B0967C76}"/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520</TotalTime>
  <Words>1143</Words>
  <Application>Microsoft Office PowerPoint</Application>
  <PresentationFormat>Panorámica</PresentationFormat>
  <Paragraphs>127</Paragraphs>
  <Slides>17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Century Gothic</vt:lpstr>
      <vt:lpstr>Comic Sans MS</vt:lpstr>
      <vt:lpstr>Tahoma</vt:lpstr>
      <vt:lpstr>Wingdings</vt:lpstr>
      <vt:lpstr>Tema de Office</vt:lpstr>
      <vt:lpstr>Presentación de PowerPoint</vt:lpstr>
      <vt:lpstr>Indicadores estratégicos de gestión, diapositiva 1</vt:lpstr>
      <vt:lpstr>Indicadores estratégicos de gestión, diapositiva 2</vt:lpstr>
      <vt:lpstr>Indicadores estratégicos de gestión, diapositiva 2</vt:lpstr>
      <vt:lpstr>Indicadores estratégicos de gestión, diapositiva 2</vt:lpstr>
      <vt:lpstr>Presentación de PowerPoint</vt:lpstr>
      <vt:lpstr>Indicadores estratégicos de gestión, diapositiva 2</vt:lpstr>
      <vt:lpstr>Indicadores estratégicos de gestión, diapositiva 2</vt:lpstr>
      <vt:lpstr>Indicadores estratégicos de gestión, diapositiva 2</vt:lpstr>
      <vt:lpstr>Indicadores estratégicos de gestión, diapositiva 2</vt:lpstr>
      <vt:lpstr>Presentación de PowerPoint</vt:lpstr>
      <vt:lpstr>Lengua romaní</vt:lpstr>
      <vt:lpstr>Presentación de PowerPoint</vt:lpstr>
      <vt:lpstr>Presentación de PowerPoint</vt:lpstr>
      <vt:lpstr>Derechos de los hablantes de las lenguas nativas </vt:lpstr>
      <vt:lpstr>ACCIONES DESARROLLADAS CON ATENCIÓN POR EL MINISTERIO DE CULTURA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Indicadores estratégicos de gestión, diapositiva 1</dc:title>
  <dc:creator>Gunnara Jamioy Izquierdo</dc:creator>
  <cp:lastModifiedBy>Usuario de Windows</cp:lastModifiedBy>
  <cp:revision>84</cp:revision>
  <dcterms:created xsi:type="dcterms:W3CDTF">2020-12-07T13:14:29Z</dcterms:created>
  <dcterms:modified xsi:type="dcterms:W3CDTF">2021-03-26T16:45:37Z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0x010100FDA341872286834AB0D54B93028EBD96</vt:lpwstr>
  </property>
  <property fmtid="{D5CDD505-2E9C-101B-9397-08002B2CF9AE}" pid="3" name="_dlc_DocIdItemGuid">
    <vt:lpwstr>be5d49cc-fdae-4514-99b9-f1a30a89595d</vt:lpwstr>
  </property>
</Properties>
</file>