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3.xml" ContentType="application/vnd.openxmlformats-officedocument.drawingml.diagramData+xml"/>
  <Override PartName="/ppt/diagrams/data1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colors8.xml" ContentType="application/vnd.openxmlformats-officedocument.drawingml.diagramColors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8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quickStyle8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2" r:id="rId5"/>
    <p:sldId id="283" r:id="rId6"/>
    <p:sldId id="286" r:id="rId7"/>
    <p:sldId id="260" r:id="rId8"/>
    <p:sldId id="287" r:id="rId9"/>
    <p:sldId id="263" r:id="rId10"/>
    <p:sldId id="284" r:id="rId11"/>
    <p:sldId id="264" r:id="rId12"/>
    <p:sldId id="290" r:id="rId13"/>
    <p:sldId id="288" r:id="rId14"/>
    <p:sldId id="291" r:id="rId15"/>
    <p:sldId id="285" r:id="rId16"/>
    <p:sldId id="289" r:id="rId17"/>
    <p:sldId id="292" r:id="rId18"/>
    <p:sldId id="265" r:id="rId19"/>
    <p:sldId id="294" r:id="rId20"/>
    <p:sldId id="295" r:id="rId21"/>
    <p:sldId id="296" r:id="rId22"/>
    <p:sldId id="278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99BFF"/>
    <a:srgbClr val="F42F63"/>
    <a:srgbClr val="3366CC"/>
    <a:srgbClr val="D54467"/>
    <a:srgbClr val="DEE0EE"/>
    <a:srgbClr val="E7EDF9"/>
    <a:srgbClr val="D7E1F5"/>
    <a:srgbClr val="81ABFF"/>
    <a:srgbClr val="E4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tmp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tm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691AB-E5EE-45D0-8988-FEFFD6CB42FF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D36281-3E7C-4349-BDFF-6F4D0B1EC27A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Constitución Política de Colombia de 1991</a:t>
          </a:r>
        </a:p>
      </dgm:t>
    </dgm:pt>
    <dgm:pt modelId="{4D390708-A136-43C2-AC83-910B31A5D8D4}" type="parTrans" cxnId="{DF1C4FBC-FEC7-4E52-BAD1-1B9BB7D59CB6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0AFD864D-E876-49BB-857E-A6ADCC3A8C07}" type="sibTrans" cxnId="{DF1C4FBC-FEC7-4E52-BAD1-1B9BB7D59CB6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8673EDF9-A19A-44F2-9F6E-F504D37C19F5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Estatutaria 1757 de 2015</a:t>
          </a:r>
        </a:p>
      </dgm:t>
    </dgm:pt>
    <dgm:pt modelId="{14D52C9F-EADD-465D-9B78-6AE8AD2F6A4B}" type="parTrans" cxnId="{8C786037-8D3A-407A-9BA5-5FE536C8448F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07677136-423C-495B-8C39-90D7092DD816}" type="sibTrans" cxnId="{8C786037-8D3A-407A-9BA5-5FE536C8448F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609E35DD-C939-45C2-8DC3-EAD1BBBA0FF0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 de Transparencia 1712 de 2014</a:t>
          </a:r>
        </a:p>
      </dgm:t>
    </dgm:pt>
    <dgm:pt modelId="{35D77887-3F13-4E1F-86CA-642A308E03E3}" type="parTrans" cxnId="{9E27678A-E881-4E1F-9C10-2CFC6F52FFA4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76DCCA6D-39B5-4768-9D08-3113383DD137}" type="sibTrans" cxnId="{9E27678A-E881-4E1F-9C10-2CFC6F52FFA4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4EB69919-F44B-4C09-A69E-A35A8CE56036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Manual único de rendición de cuentas versión 2  de 2019</a:t>
          </a:r>
        </a:p>
      </dgm:t>
    </dgm:pt>
    <dgm:pt modelId="{21D76F2D-2E14-4B32-A42A-3BD8A6F015A2}" type="parTrans" cxnId="{1DA304AD-48BB-45B5-80E2-C0E2EC244698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2DE17C34-FB2B-45F2-BC7F-DED1F1E56889}" type="sibTrans" cxnId="{1DA304AD-48BB-45B5-80E2-C0E2EC244698}">
      <dgm:prSet/>
      <dgm:spPr/>
      <dgm:t>
        <a:bodyPr/>
        <a:lstStyle/>
        <a:p>
          <a:endParaRPr lang="es-CO" sz="1400">
            <a:latin typeface="Work Sans" panose="00000500000000000000" pitchFamily="50" charset="0"/>
          </a:endParaRPr>
        </a:p>
      </dgm:t>
    </dgm:pt>
    <dgm:pt modelId="{C620A538-5C6A-4FBA-A3AF-C3CD1A43844E}">
      <dgm:prSet phldrT="[Texto]" custT="1"/>
      <dgm:spPr/>
      <dgm:t>
        <a:bodyPr/>
        <a:lstStyle/>
        <a:p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850 de 2013 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reglamentan las veedurías ciudadanas.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CO" sz="1400" kern="1200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454 de 1988</a:t>
          </a:r>
        </a:p>
      </dgm:t>
    </dgm:pt>
    <dgm:pt modelId="{EE43DF2D-04A7-4E1E-B677-52C0B7E1BE5C}" type="parTrans" cxnId="{36DF047F-EB3D-48A2-92CE-31D9619B434E}">
      <dgm:prSet/>
      <dgm:spPr/>
      <dgm:t>
        <a:bodyPr/>
        <a:lstStyle/>
        <a:p>
          <a:endParaRPr lang="es-CO" sz="1400"/>
        </a:p>
      </dgm:t>
    </dgm:pt>
    <dgm:pt modelId="{10BFCF51-6070-4440-8CA0-03957FACCBC1}" type="sibTrans" cxnId="{36DF047F-EB3D-48A2-92CE-31D9619B434E}">
      <dgm:prSet/>
      <dgm:spPr/>
      <dgm:t>
        <a:bodyPr/>
        <a:lstStyle/>
        <a:p>
          <a:endParaRPr lang="es-CO" sz="1400"/>
        </a:p>
      </dgm:t>
    </dgm:pt>
    <dgm:pt modelId="{5BBFF6B4-5F71-4C45-8176-535945322150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Política de Rendición de cuentas de la Rama Ejecutiva a los ciudadanos- </a:t>
          </a:r>
          <a:r>
            <a:rPr lang="es-CO" sz="1400" kern="1200" dirty="0" err="1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Conpes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3654 de abril de 2010</a:t>
          </a:r>
        </a:p>
      </dgm:t>
    </dgm:pt>
    <dgm:pt modelId="{FD4AEFA3-E0C6-4A58-A64B-6F1AF3A0B2CC}" type="parTrans" cxnId="{0346F2D9-5269-47B1-851D-DE89F46A1B8D}">
      <dgm:prSet/>
      <dgm:spPr/>
      <dgm:t>
        <a:bodyPr/>
        <a:lstStyle/>
        <a:p>
          <a:endParaRPr lang="es-CO" sz="1400"/>
        </a:p>
      </dgm:t>
    </dgm:pt>
    <dgm:pt modelId="{E095FCA2-83D0-4B60-A74B-F48142AC6FD2}" type="sibTrans" cxnId="{0346F2D9-5269-47B1-851D-DE89F46A1B8D}">
      <dgm:prSet/>
      <dgm:spPr/>
      <dgm:t>
        <a:bodyPr/>
        <a:lstStyle/>
        <a:p>
          <a:endParaRPr lang="es-CO" sz="1400"/>
        </a:p>
      </dgm:t>
    </dgm:pt>
    <dgm:pt modelId="{83112DDA-A02C-42D7-AEDC-1A34DF3FD086}">
      <dgm:prSet phldrT="[Texto]" custT="1"/>
      <dgm:spPr/>
      <dgm:t>
        <a:bodyPr/>
        <a:lstStyle/>
        <a:p>
          <a:r>
            <a:rPr lang="es-CO" sz="14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850 de 2013 </a:t>
          </a:r>
          <a:r>
            <a:rPr lang="es-CO" sz="14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reglamentan las veedurías ciudadanas.</a:t>
          </a: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s-CO" sz="1400" dirty="0">
            <a:solidFill>
              <a:schemeClr val="bg1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8A4970-7C6A-4056-9A1B-5130F05FDABE}" type="parTrans" cxnId="{F1E68DE2-9ADE-4396-B75D-CB3B4D38255E}">
      <dgm:prSet/>
      <dgm:spPr/>
      <dgm:t>
        <a:bodyPr/>
        <a:lstStyle/>
        <a:p>
          <a:endParaRPr lang="es-CO" sz="1400"/>
        </a:p>
      </dgm:t>
    </dgm:pt>
    <dgm:pt modelId="{280EFBF5-E941-4861-ABC6-C40771B0CB40}" type="sibTrans" cxnId="{F1E68DE2-9ADE-4396-B75D-CB3B4D38255E}">
      <dgm:prSet/>
      <dgm:spPr/>
      <dgm:t>
        <a:bodyPr/>
        <a:lstStyle/>
        <a:p>
          <a:endParaRPr lang="es-CO" sz="1400"/>
        </a:p>
      </dgm:t>
    </dgm:pt>
    <dgm:pt modelId="{D6901AC5-9066-48D1-85BF-2469F5FACE64}" type="pres">
      <dgm:prSet presAssocID="{8B5691AB-E5EE-45D0-8988-FEFFD6CB42FF}" presName="linear" presStyleCnt="0">
        <dgm:presLayoutVars>
          <dgm:dir/>
          <dgm:animLvl val="lvl"/>
          <dgm:resizeHandles val="exact"/>
        </dgm:presLayoutVars>
      </dgm:prSet>
      <dgm:spPr/>
    </dgm:pt>
    <dgm:pt modelId="{378F9646-3D49-459D-997F-BEEB959E9727}" type="pres">
      <dgm:prSet presAssocID="{F9D36281-3E7C-4349-BDFF-6F4D0B1EC27A}" presName="parentLin" presStyleCnt="0"/>
      <dgm:spPr/>
    </dgm:pt>
    <dgm:pt modelId="{32AC9415-5079-43C8-B818-2BCC2387421E}" type="pres">
      <dgm:prSet presAssocID="{F9D36281-3E7C-4349-BDFF-6F4D0B1EC27A}" presName="parentLeftMargin" presStyleLbl="node1" presStyleIdx="0" presStyleCnt="7"/>
      <dgm:spPr/>
    </dgm:pt>
    <dgm:pt modelId="{DDBD023B-8CCF-4D7C-B73D-B1739A79D492}" type="pres">
      <dgm:prSet presAssocID="{F9D36281-3E7C-4349-BDFF-6F4D0B1EC27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3A39618-003D-4522-B4AD-C2A620026B29}" type="pres">
      <dgm:prSet presAssocID="{F9D36281-3E7C-4349-BDFF-6F4D0B1EC27A}" presName="negativeSpace" presStyleCnt="0"/>
      <dgm:spPr/>
    </dgm:pt>
    <dgm:pt modelId="{E94DB6F7-1C04-479C-94AC-1F838C2B1D85}" type="pres">
      <dgm:prSet presAssocID="{F9D36281-3E7C-4349-BDFF-6F4D0B1EC27A}" presName="childText" presStyleLbl="conFgAcc1" presStyleIdx="0" presStyleCnt="7">
        <dgm:presLayoutVars>
          <dgm:bulletEnabled val="1"/>
        </dgm:presLayoutVars>
      </dgm:prSet>
      <dgm:spPr/>
    </dgm:pt>
    <dgm:pt modelId="{552E63A4-DD49-4AE8-82E1-07B88B4ECB9C}" type="pres">
      <dgm:prSet presAssocID="{0AFD864D-E876-49BB-857E-A6ADCC3A8C07}" presName="spaceBetweenRectangles" presStyleCnt="0"/>
      <dgm:spPr/>
    </dgm:pt>
    <dgm:pt modelId="{FDC39BED-7963-4BCD-BB45-A294CB28C1EB}" type="pres">
      <dgm:prSet presAssocID="{8673EDF9-A19A-44F2-9F6E-F504D37C19F5}" presName="parentLin" presStyleCnt="0"/>
      <dgm:spPr/>
    </dgm:pt>
    <dgm:pt modelId="{F62BDB9C-FE8B-439C-B909-4E690278C65A}" type="pres">
      <dgm:prSet presAssocID="{8673EDF9-A19A-44F2-9F6E-F504D37C19F5}" presName="parentLeftMargin" presStyleLbl="node1" presStyleIdx="0" presStyleCnt="7"/>
      <dgm:spPr/>
    </dgm:pt>
    <dgm:pt modelId="{5A7FF05E-F1D9-48A2-8D4A-43238AF8D9C2}" type="pres">
      <dgm:prSet presAssocID="{8673EDF9-A19A-44F2-9F6E-F504D37C19F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163A69A-477B-4007-B3BD-16DE0539ED3A}" type="pres">
      <dgm:prSet presAssocID="{8673EDF9-A19A-44F2-9F6E-F504D37C19F5}" presName="negativeSpace" presStyleCnt="0"/>
      <dgm:spPr/>
    </dgm:pt>
    <dgm:pt modelId="{EAB3422D-7243-4796-8C75-315787CA9436}" type="pres">
      <dgm:prSet presAssocID="{8673EDF9-A19A-44F2-9F6E-F504D37C19F5}" presName="childText" presStyleLbl="conFgAcc1" presStyleIdx="1" presStyleCnt="7">
        <dgm:presLayoutVars>
          <dgm:bulletEnabled val="1"/>
        </dgm:presLayoutVars>
      </dgm:prSet>
      <dgm:spPr/>
    </dgm:pt>
    <dgm:pt modelId="{44B7FA79-A81B-4147-AA43-0BD57BE65E16}" type="pres">
      <dgm:prSet presAssocID="{07677136-423C-495B-8C39-90D7092DD816}" presName="spaceBetweenRectangles" presStyleCnt="0"/>
      <dgm:spPr/>
    </dgm:pt>
    <dgm:pt modelId="{5FDB5957-3A69-4928-861D-7CF81CA3FB6C}" type="pres">
      <dgm:prSet presAssocID="{609E35DD-C939-45C2-8DC3-EAD1BBBA0FF0}" presName="parentLin" presStyleCnt="0"/>
      <dgm:spPr/>
    </dgm:pt>
    <dgm:pt modelId="{3E5A4378-F92E-47FE-A007-43F7511A9052}" type="pres">
      <dgm:prSet presAssocID="{609E35DD-C939-45C2-8DC3-EAD1BBBA0FF0}" presName="parentLeftMargin" presStyleLbl="node1" presStyleIdx="1" presStyleCnt="7"/>
      <dgm:spPr/>
    </dgm:pt>
    <dgm:pt modelId="{A266E53A-80D1-457C-BF59-6252CE2829A6}" type="pres">
      <dgm:prSet presAssocID="{609E35DD-C939-45C2-8DC3-EAD1BBBA0FF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05D7EEE-13E0-4076-980B-70306CB15436}" type="pres">
      <dgm:prSet presAssocID="{609E35DD-C939-45C2-8DC3-EAD1BBBA0FF0}" presName="negativeSpace" presStyleCnt="0"/>
      <dgm:spPr/>
    </dgm:pt>
    <dgm:pt modelId="{4851B22A-AA9A-483E-ACFD-273C00B2ABC6}" type="pres">
      <dgm:prSet presAssocID="{609E35DD-C939-45C2-8DC3-EAD1BBBA0FF0}" presName="childText" presStyleLbl="conFgAcc1" presStyleIdx="2" presStyleCnt="7">
        <dgm:presLayoutVars>
          <dgm:bulletEnabled val="1"/>
        </dgm:presLayoutVars>
      </dgm:prSet>
      <dgm:spPr/>
    </dgm:pt>
    <dgm:pt modelId="{D2911920-5CB6-4232-919B-890174861B1C}" type="pres">
      <dgm:prSet presAssocID="{76DCCA6D-39B5-4768-9D08-3113383DD137}" presName="spaceBetweenRectangles" presStyleCnt="0"/>
      <dgm:spPr/>
    </dgm:pt>
    <dgm:pt modelId="{B28AE436-798E-47DB-BE60-E2F5EC8938F3}" type="pres">
      <dgm:prSet presAssocID="{C620A538-5C6A-4FBA-A3AF-C3CD1A43844E}" presName="parentLin" presStyleCnt="0"/>
      <dgm:spPr/>
    </dgm:pt>
    <dgm:pt modelId="{44D17974-B207-4CD9-810E-BFFC36FD3247}" type="pres">
      <dgm:prSet presAssocID="{C620A538-5C6A-4FBA-A3AF-C3CD1A43844E}" presName="parentLeftMargin" presStyleLbl="node1" presStyleIdx="2" presStyleCnt="7"/>
      <dgm:spPr/>
    </dgm:pt>
    <dgm:pt modelId="{A1328BDC-30E5-4B88-94D1-D194811C5045}" type="pres">
      <dgm:prSet presAssocID="{C620A538-5C6A-4FBA-A3AF-C3CD1A43844E}" presName="parentText" presStyleLbl="node1" presStyleIdx="3" presStyleCnt="7" custLinFactNeighborX="13639" custLinFactNeighborY="-1828">
        <dgm:presLayoutVars>
          <dgm:chMax val="0"/>
          <dgm:bulletEnabled val="1"/>
        </dgm:presLayoutVars>
      </dgm:prSet>
      <dgm:spPr/>
    </dgm:pt>
    <dgm:pt modelId="{467B93F2-E618-4789-B75D-F081F2A5FC4B}" type="pres">
      <dgm:prSet presAssocID="{C620A538-5C6A-4FBA-A3AF-C3CD1A43844E}" presName="negativeSpace" presStyleCnt="0"/>
      <dgm:spPr/>
    </dgm:pt>
    <dgm:pt modelId="{26DBAEFF-3088-43C8-8DC8-D50C9E899CD4}" type="pres">
      <dgm:prSet presAssocID="{C620A538-5C6A-4FBA-A3AF-C3CD1A43844E}" presName="childText" presStyleLbl="conFgAcc1" presStyleIdx="3" presStyleCnt="7">
        <dgm:presLayoutVars>
          <dgm:bulletEnabled val="1"/>
        </dgm:presLayoutVars>
      </dgm:prSet>
      <dgm:spPr/>
    </dgm:pt>
    <dgm:pt modelId="{CA4E3545-E67B-4D99-A827-17E9EA1CECE5}" type="pres">
      <dgm:prSet presAssocID="{10BFCF51-6070-4440-8CA0-03957FACCBC1}" presName="spaceBetweenRectangles" presStyleCnt="0"/>
      <dgm:spPr/>
    </dgm:pt>
    <dgm:pt modelId="{9CF7B343-DFA3-46AF-9C1C-252C808327F0}" type="pres">
      <dgm:prSet presAssocID="{83112DDA-A02C-42D7-AEDC-1A34DF3FD086}" presName="parentLin" presStyleCnt="0"/>
      <dgm:spPr/>
    </dgm:pt>
    <dgm:pt modelId="{F8054575-9219-44AB-AF8D-CA9468C213A8}" type="pres">
      <dgm:prSet presAssocID="{83112DDA-A02C-42D7-AEDC-1A34DF3FD086}" presName="parentLeftMargin" presStyleLbl="node1" presStyleIdx="3" presStyleCnt="7" custLinFactNeighborX="13639" custLinFactNeighborY="-1828"/>
      <dgm:spPr/>
    </dgm:pt>
    <dgm:pt modelId="{68F45E11-7845-45F9-A145-C69889670534}" type="pres">
      <dgm:prSet presAssocID="{83112DDA-A02C-42D7-AEDC-1A34DF3FD08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BD40EC9-38B5-40D0-A9D3-75DFF425B304}" type="pres">
      <dgm:prSet presAssocID="{83112DDA-A02C-42D7-AEDC-1A34DF3FD086}" presName="negativeSpace" presStyleCnt="0"/>
      <dgm:spPr/>
    </dgm:pt>
    <dgm:pt modelId="{C92D8AC9-B4C5-4B9E-9AD9-79CFEE113225}" type="pres">
      <dgm:prSet presAssocID="{83112DDA-A02C-42D7-AEDC-1A34DF3FD086}" presName="childText" presStyleLbl="conFgAcc1" presStyleIdx="4" presStyleCnt="7">
        <dgm:presLayoutVars>
          <dgm:bulletEnabled val="1"/>
        </dgm:presLayoutVars>
      </dgm:prSet>
      <dgm:spPr/>
    </dgm:pt>
    <dgm:pt modelId="{EABD3787-3BCF-4249-82CD-496AF6210940}" type="pres">
      <dgm:prSet presAssocID="{280EFBF5-E941-4861-ABC6-C40771B0CB40}" presName="spaceBetweenRectangles" presStyleCnt="0"/>
      <dgm:spPr/>
    </dgm:pt>
    <dgm:pt modelId="{32EBB238-ADFC-45B3-A0DC-33BB8D0B4301}" type="pres">
      <dgm:prSet presAssocID="{5BBFF6B4-5F71-4C45-8176-535945322150}" presName="parentLin" presStyleCnt="0"/>
      <dgm:spPr/>
    </dgm:pt>
    <dgm:pt modelId="{5FCC8A2B-ED36-429E-AFD1-1FA418D12230}" type="pres">
      <dgm:prSet presAssocID="{5BBFF6B4-5F71-4C45-8176-535945322150}" presName="parentLeftMargin" presStyleLbl="node1" presStyleIdx="4" presStyleCnt="7"/>
      <dgm:spPr/>
    </dgm:pt>
    <dgm:pt modelId="{BC245A87-647B-4D19-80D0-8FEB2687D212}" type="pres">
      <dgm:prSet presAssocID="{5BBFF6B4-5F71-4C45-8176-53594532215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195CF32-D74A-4358-A932-5984190FFAE9}" type="pres">
      <dgm:prSet presAssocID="{5BBFF6B4-5F71-4C45-8176-535945322150}" presName="negativeSpace" presStyleCnt="0"/>
      <dgm:spPr/>
    </dgm:pt>
    <dgm:pt modelId="{E5CAFE29-5747-4303-8D29-9DEE1B93AFCE}" type="pres">
      <dgm:prSet presAssocID="{5BBFF6B4-5F71-4C45-8176-535945322150}" presName="childText" presStyleLbl="conFgAcc1" presStyleIdx="5" presStyleCnt="7">
        <dgm:presLayoutVars>
          <dgm:bulletEnabled val="1"/>
        </dgm:presLayoutVars>
      </dgm:prSet>
      <dgm:spPr/>
    </dgm:pt>
    <dgm:pt modelId="{ABA3205C-7EA7-4D0F-9685-B7C8BF5063D1}" type="pres">
      <dgm:prSet presAssocID="{E095FCA2-83D0-4B60-A74B-F48142AC6FD2}" presName="spaceBetweenRectangles" presStyleCnt="0"/>
      <dgm:spPr/>
    </dgm:pt>
    <dgm:pt modelId="{C4658B6B-44B2-4686-ADE0-26CAB0938137}" type="pres">
      <dgm:prSet presAssocID="{4EB69919-F44B-4C09-A69E-A35A8CE56036}" presName="parentLin" presStyleCnt="0"/>
      <dgm:spPr/>
    </dgm:pt>
    <dgm:pt modelId="{5576DB1B-41F7-430B-BE58-0CF40736135C}" type="pres">
      <dgm:prSet presAssocID="{4EB69919-F44B-4C09-A69E-A35A8CE56036}" presName="parentLeftMargin" presStyleLbl="node1" presStyleIdx="5" presStyleCnt="7"/>
      <dgm:spPr/>
    </dgm:pt>
    <dgm:pt modelId="{2E4D067C-9224-48EC-9B83-7D3F20F72350}" type="pres">
      <dgm:prSet presAssocID="{4EB69919-F44B-4C09-A69E-A35A8CE56036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0057F59-B13C-488B-A7B0-19F3D4F3BB2C}" type="pres">
      <dgm:prSet presAssocID="{4EB69919-F44B-4C09-A69E-A35A8CE56036}" presName="negativeSpace" presStyleCnt="0"/>
      <dgm:spPr/>
    </dgm:pt>
    <dgm:pt modelId="{C915F29A-C50E-4763-BA4D-41372F059E82}" type="pres">
      <dgm:prSet presAssocID="{4EB69919-F44B-4C09-A69E-A35A8CE5603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BF04A0F-5D6E-4F89-A54C-97A0921FFE93}" type="presOf" srcId="{8B5691AB-E5EE-45D0-8988-FEFFD6CB42FF}" destId="{D6901AC5-9066-48D1-85BF-2469F5FACE64}" srcOrd="0" destOrd="0" presId="urn:microsoft.com/office/officeart/2005/8/layout/list1"/>
    <dgm:cxn modelId="{BCAD3710-8537-46C3-902A-27BC0076A13B}" type="presOf" srcId="{5BBFF6B4-5F71-4C45-8176-535945322150}" destId="{5FCC8A2B-ED36-429E-AFD1-1FA418D12230}" srcOrd="0" destOrd="0" presId="urn:microsoft.com/office/officeart/2005/8/layout/list1"/>
    <dgm:cxn modelId="{AEC2F221-D89D-491B-93B2-1A3DE9792177}" type="presOf" srcId="{609E35DD-C939-45C2-8DC3-EAD1BBBA0FF0}" destId="{A266E53A-80D1-457C-BF59-6252CE2829A6}" srcOrd="1" destOrd="0" presId="urn:microsoft.com/office/officeart/2005/8/layout/list1"/>
    <dgm:cxn modelId="{8C786037-8D3A-407A-9BA5-5FE536C8448F}" srcId="{8B5691AB-E5EE-45D0-8988-FEFFD6CB42FF}" destId="{8673EDF9-A19A-44F2-9F6E-F504D37C19F5}" srcOrd="1" destOrd="0" parTransId="{14D52C9F-EADD-465D-9B78-6AE8AD2F6A4B}" sibTransId="{07677136-423C-495B-8C39-90D7092DD816}"/>
    <dgm:cxn modelId="{C795764A-BFB3-4874-AF79-1ACA968727A9}" type="presOf" srcId="{F9D36281-3E7C-4349-BDFF-6F4D0B1EC27A}" destId="{32AC9415-5079-43C8-B818-2BCC2387421E}" srcOrd="0" destOrd="0" presId="urn:microsoft.com/office/officeart/2005/8/layout/list1"/>
    <dgm:cxn modelId="{9D853B6C-4220-4D2C-A838-EA7C878F5C4E}" type="presOf" srcId="{8673EDF9-A19A-44F2-9F6E-F504D37C19F5}" destId="{F62BDB9C-FE8B-439C-B909-4E690278C65A}" srcOrd="0" destOrd="0" presId="urn:microsoft.com/office/officeart/2005/8/layout/list1"/>
    <dgm:cxn modelId="{B3A1E474-3E8B-4AE7-AFA1-CFE56C32A4B9}" type="presOf" srcId="{8673EDF9-A19A-44F2-9F6E-F504D37C19F5}" destId="{5A7FF05E-F1D9-48A2-8D4A-43238AF8D9C2}" srcOrd="1" destOrd="0" presId="urn:microsoft.com/office/officeart/2005/8/layout/list1"/>
    <dgm:cxn modelId="{10A1CD58-6F0E-4D73-8611-BE103E44B190}" type="presOf" srcId="{C620A538-5C6A-4FBA-A3AF-C3CD1A43844E}" destId="{44D17974-B207-4CD9-810E-BFFC36FD3247}" srcOrd="0" destOrd="0" presId="urn:microsoft.com/office/officeart/2005/8/layout/list1"/>
    <dgm:cxn modelId="{D5898C5A-B1A3-488E-A51F-9E8187B5AE6B}" type="presOf" srcId="{4EB69919-F44B-4C09-A69E-A35A8CE56036}" destId="{2E4D067C-9224-48EC-9B83-7D3F20F72350}" srcOrd="1" destOrd="0" presId="urn:microsoft.com/office/officeart/2005/8/layout/list1"/>
    <dgm:cxn modelId="{36DF047F-EB3D-48A2-92CE-31D9619B434E}" srcId="{8B5691AB-E5EE-45D0-8988-FEFFD6CB42FF}" destId="{C620A538-5C6A-4FBA-A3AF-C3CD1A43844E}" srcOrd="3" destOrd="0" parTransId="{EE43DF2D-04A7-4E1E-B677-52C0B7E1BE5C}" sibTransId="{10BFCF51-6070-4440-8CA0-03957FACCBC1}"/>
    <dgm:cxn modelId="{B75D757F-FD7C-4967-8F28-EA1FE3A40D3A}" type="presOf" srcId="{F9D36281-3E7C-4349-BDFF-6F4D0B1EC27A}" destId="{DDBD023B-8CCF-4D7C-B73D-B1739A79D492}" srcOrd="1" destOrd="0" presId="urn:microsoft.com/office/officeart/2005/8/layout/list1"/>
    <dgm:cxn modelId="{F9CEF984-0139-42E3-9A96-0B648D2936F9}" type="presOf" srcId="{4EB69919-F44B-4C09-A69E-A35A8CE56036}" destId="{5576DB1B-41F7-430B-BE58-0CF40736135C}" srcOrd="0" destOrd="0" presId="urn:microsoft.com/office/officeart/2005/8/layout/list1"/>
    <dgm:cxn modelId="{9E27678A-E881-4E1F-9C10-2CFC6F52FFA4}" srcId="{8B5691AB-E5EE-45D0-8988-FEFFD6CB42FF}" destId="{609E35DD-C939-45C2-8DC3-EAD1BBBA0FF0}" srcOrd="2" destOrd="0" parTransId="{35D77887-3F13-4E1F-86CA-642A308E03E3}" sibTransId="{76DCCA6D-39B5-4768-9D08-3113383DD137}"/>
    <dgm:cxn modelId="{069E298C-F07B-41D3-9111-7048779F7CDA}" type="presOf" srcId="{83112DDA-A02C-42D7-AEDC-1A34DF3FD086}" destId="{68F45E11-7845-45F9-A145-C69889670534}" srcOrd="1" destOrd="0" presId="urn:microsoft.com/office/officeart/2005/8/layout/list1"/>
    <dgm:cxn modelId="{2028D997-D88A-40CD-8A0B-89574F8C8E81}" type="presOf" srcId="{83112DDA-A02C-42D7-AEDC-1A34DF3FD086}" destId="{F8054575-9219-44AB-AF8D-CA9468C213A8}" srcOrd="0" destOrd="0" presId="urn:microsoft.com/office/officeart/2005/8/layout/list1"/>
    <dgm:cxn modelId="{1DA304AD-48BB-45B5-80E2-C0E2EC244698}" srcId="{8B5691AB-E5EE-45D0-8988-FEFFD6CB42FF}" destId="{4EB69919-F44B-4C09-A69E-A35A8CE56036}" srcOrd="6" destOrd="0" parTransId="{21D76F2D-2E14-4B32-A42A-3BD8A6F015A2}" sibTransId="{2DE17C34-FB2B-45F2-BC7F-DED1F1E56889}"/>
    <dgm:cxn modelId="{DF1C4FBC-FEC7-4E52-BAD1-1B9BB7D59CB6}" srcId="{8B5691AB-E5EE-45D0-8988-FEFFD6CB42FF}" destId="{F9D36281-3E7C-4349-BDFF-6F4D0B1EC27A}" srcOrd="0" destOrd="0" parTransId="{4D390708-A136-43C2-AC83-910B31A5D8D4}" sibTransId="{0AFD864D-E876-49BB-857E-A6ADCC3A8C07}"/>
    <dgm:cxn modelId="{0346F2D9-5269-47B1-851D-DE89F46A1B8D}" srcId="{8B5691AB-E5EE-45D0-8988-FEFFD6CB42FF}" destId="{5BBFF6B4-5F71-4C45-8176-535945322150}" srcOrd="5" destOrd="0" parTransId="{FD4AEFA3-E0C6-4A58-A64B-6F1AF3A0B2CC}" sibTransId="{E095FCA2-83D0-4B60-A74B-F48142AC6FD2}"/>
    <dgm:cxn modelId="{A9C61FDB-5CE4-460A-9DC5-9F40348B292F}" type="presOf" srcId="{5BBFF6B4-5F71-4C45-8176-535945322150}" destId="{BC245A87-647B-4D19-80D0-8FEB2687D212}" srcOrd="1" destOrd="0" presId="urn:microsoft.com/office/officeart/2005/8/layout/list1"/>
    <dgm:cxn modelId="{F1E68DE2-9ADE-4396-B75D-CB3B4D38255E}" srcId="{8B5691AB-E5EE-45D0-8988-FEFFD6CB42FF}" destId="{83112DDA-A02C-42D7-AEDC-1A34DF3FD086}" srcOrd="4" destOrd="0" parTransId="{468A4970-7C6A-4056-9A1B-5130F05FDABE}" sibTransId="{280EFBF5-E941-4861-ABC6-C40771B0CB40}"/>
    <dgm:cxn modelId="{1A5D21F8-F815-4B1F-B488-97E8DC86946F}" type="presOf" srcId="{C620A538-5C6A-4FBA-A3AF-C3CD1A43844E}" destId="{A1328BDC-30E5-4B88-94D1-D194811C5045}" srcOrd="1" destOrd="0" presId="urn:microsoft.com/office/officeart/2005/8/layout/list1"/>
    <dgm:cxn modelId="{493CA8FC-F08A-4E2C-891E-A76EBF987F48}" type="presOf" srcId="{609E35DD-C939-45C2-8DC3-EAD1BBBA0FF0}" destId="{3E5A4378-F92E-47FE-A007-43F7511A9052}" srcOrd="0" destOrd="0" presId="urn:microsoft.com/office/officeart/2005/8/layout/list1"/>
    <dgm:cxn modelId="{3F83D937-BFD6-4606-8D1C-045643484489}" type="presParOf" srcId="{D6901AC5-9066-48D1-85BF-2469F5FACE64}" destId="{378F9646-3D49-459D-997F-BEEB959E9727}" srcOrd="0" destOrd="0" presId="urn:microsoft.com/office/officeart/2005/8/layout/list1"/>
    <dgm:cxn modelId="{205C2F8F-9600-423B-AC20-52C7E48A4779}" type="presParOf" srcId="{378F9646-3D49-459D-997F-BEEB959E9727}" destId="{32AC9415-5079-43C8-B818-2BCC2387421E}" srcOrd="0" destOrd="0" presId="urn:microsoft.com/office/officeart/2005/8/layout/list1"/>
    <dgm:cxn modelId="{57C078A0-D9F7-4836-9ECC-F396197FE950}" type="presParOf" srcId="{378F9646-3D49-459D-997F-BEEB959E9727}" destId="{DDBD023B-8CCF-4D7C-B73D-B1739A79D492}" srcOrd="1" destOrd="0" presId="urn:microsoft.com/office/officeart/2005/8/layout/list1"/>
    <dgm:cxn modelId="{C0D489EB-48AB-417A-A88B-A0274A0E1573}" type="presParOf" srcId="{D6901AC5-9066-48D1-85BF-2469F5FACE64}" destId="{23A39618-003D-4522-B4AD-C2A620026B29}" srcOrd="1" destOrd="0" presId="urn:microsoft.com/office/officeart/2005/8/layout/list1"/>
    <dgm:cxn modelId="{28DD9F63-D398-4C0D-A1C6-5BC36AC08B11}" type="presParOf" srcId="{D6901AC5-9066-48D1-85BF-2469F5FACE64}" destId="{E94DB6F7-1C04-479C-94AC-1F838C2B1D85}" srcOrd="2" destOrd="0" presId="urn:microsoft.com/office/officeart/2005/8/layout/list1"/>
    <dgm:cxn modelId="{5CCD8771-826F-4C91-9769-1552968B4F62}" type="presParOf" srcId="{D6901AC5-9066-48D1-85BF-2469F5FACE64}" destId="{552E63A4-DD49-4AE8-82E1-07B88B4ECB9C}" srcOrd="3" destOrd="0" presId="urn:microsoft.com/office/officeart/2005/8/layout/list1"/>
    <dgm:cxn modelId="{313A44BB-5C18-43ED-9F99-4027CE1317D6}" type="presParOf" srcId="{D6901AC5-9066-48D1-85BF-2469F5FACE64}" destId="{FDC39BED-7963-4BCD-BB45-A294CB28C1EB}" srcOrd="4" destOrd="0" presId="urn:microsoft.com/office/officeart/2005/8/layout/list1"/>
    <dgm:cxn modelId="{15A2CED4-EE6F-4DDE-87E5-1B8F45AA90FC}" type="presParOf" srcId="{FDC39BED-7963-4BCD-BB45-A294CB28C1EB}" destId="{F62BDB9C-FE8B-439C-B909-4E690278C65A}" srcOrd="0" destOrd="0" presId="urn:microsoft.com/office/officeart/2005/8/layout/list1"/>
    <dgm:cxn modelId="{37F4F748-789E-4F85-9524-9CEE4D3B09A5}" type="presParOf" srcId="{FDC39BED-7963-4BCD-BB45-A294CB28C1EB}" destId="{5A7FF05E-F1D9-48A2-8D4A-43238AF8D9C2}" srcOrd="1" destOrd="0" presId="urn:microsoft.com/office/officeart/2005/8/layout/list1"/>
    <dgm:cxn modelId="{3F6A31C9-9318-4A40-8CDB-02EDA2779429}" type="presParOf" srcId="{D6901AC5-9066-48D1-85BF-2469F5FACE64}" destId="{7163A69A-477B-4007-B3BD-16DE0539ED3A}" srcOrd="5" destOrd="0" presId="urn:microsoft.com/office/officeart/2005/8/layout/list1"/>
    <dgm:cxn modelId="{D2F99DAD-4A84-46A2-9B53-355271701375}" type="presParOf" srcId="{D6901AC5-9066-48D1-85BF-2469F5FACE64}" destId="{EAB3422D-7243-4796-8C75-315787CA9436}" srcOrd="6" destOrd="0" presId="urn:microsoft.com/office/officeart/2005/8/layout/list1"/>
    <dgm:cxn modelId="{CC4E03B7-933C-4BF7-8FA6-5A8FEBF4B8B0}" type="presParOf" srcId="{D6901AC5-9066-48D1-85BF-2469F5FACE64}" destId="{44B7FA79-A81B-4147-AA43-0BD57BE65E16}" srcOrd="7" destOrd="0" presId="urn:microsoft.com/office/officeart/2005/8/layout/list1"/>
    <dgm:cxn modelId="{9D1CC819-F785-4BC6-BB83-922810637E69}" type="presParOf" srcId="{D6901AC5-9066-48D1-85BF-2469F5FACE64}" destId="{5FDB5957-3A69-4928-861D-7CF81CA3FB6C}" srcOrd="8" destOrd="0" presId="urn:microsoft.com/office/officeart/2005/8/layout/list1"/>
    <dgm:cxn modelId="{2851D2D4-CC14-45E6-8742-92C79C96385C}" type="presParOf" srcId="{5FDB5957-3A69-4928-861D-7CF81CA3FB6C}" destId="{3E5A4378-F92E-47FE-A007-43F7511A9052}" srcOrd="0" destOrd="0" presId="urn:microsoft.com/office/officeart/2005/8/layout/list1"/>
    <dgm:cxn modelId="{8E05D736-ED05-4346-998D-B18C8FE5D366}" type="presParOf" srcId="{5FDB5957-3A69-4928-861D-7CF81CA3FB6C}" destId="{A266E53A-80D1-457C-BF59-6252CE2829A6}" srcOrd="1" destOrd="0" presId="urn:microsoft.com/office/officeart/2005/8/layout/list1"/>
    <dgm:cxn modelId="{477CCCA8-1116-4B07-A70E-FB3DAC9D0956}" type="presParOf" srcId="{D6901AC5-9066-48D1-85BF-2469F5FACE64}" destId="{105D7EEE-13E0-4076-980B-70306CB15436}" srcOrd="9" destOrd="0" presId="urn:microsoft.com/office/officeart/2005/8/layout/list1"/>
    <dgm:cxn modelId="{97BC911D-B600-4DC3-9E99-AFDDEBE3D29D}" type="presParOf" srcId="{D6901AC5-9066-48D1-85BF-2469F5FACE64}" destId="{4851B22A-AA9A-483E-ACFD-273C00B2ABC6}" srcOrd="10" destOrd="0" presId="urn:microsoft.com/office/officeart/2005/8/layout/list1"/>
    <dgm:cxn modelId="{151D127D-82A5-4380-B1BD-2149E8337006}" type="presParOf" srcId="{D6901AC5-9066-48D1-85BF-2469F5FACE64}" destId="{D2911920-5CB6-4232-919B-890174861B1C}" srcOrd="11" destOrd="0" presId="urn:microsoft.com/office/officeart/2005/8/layout/list1"/>
    <dgm:cxn modelId="{CFD951EB-E819-4E91-9C17-C29963A3784C}" type="presParOf" srcId="{D6901AC5-9066-48D1-85BF-2469F5FACE64}" destId="{B28AE436-798E-47DB-BE60-E2F5EC8938F3}" srcOrd="12" destOrd="0" presId="urn:microsoft.com/office/officeart/2005/8/layout/list1"/>
    <dgm:cxn modelId="{46C899BE-16AD-429B-8118-BBEC3E157DEA}" type="presParOf" srcId="{B28AE436-798E-47DB-BE60-E2F5EC8938F3}" destId="{44D17974-B207-4CD9-810E-BFFC36FD3247}" srcOrd="0" destOrd="0" presId="urn:microsoft.com/office/officeart/2005/8/layout/list1"/>
    <dgm:cxn modelId="{F0896942-0B23-4E42-8AD9-0B3ECB6606EE}" type="presParOf" srcId="{B28AE436-798E-47DB-BE60-E2F5EC8938F3}" destId="{A1328BDC-30E5-4B88-94D1-D194811C5045}" srcOrd="1" destOrd="0" presId="urn:microsoft.com/office/officeart/2005/8/layout/list1"/>
    <dgm:cxn modelId="{4B9990AC-F595-460B-83CE-07614AB4B527}" type="presParOf" srcId="{D6901AC5-9066-48D1-85BF-2469F5FACE64}" destId="{467B93F2-E618-4789-B75D-F081F2A5FC4B}" srcOrd="13" destOrd="0" presId="urn:microsoft.com/office/officeart/2005/8/layout/list1"/>
    <dgm:cxn modelId="{B598AFCE-CC97-4BF8-A1E0-828606557023}" type="presParOf" srcId="{D6901AC5-9066-48D1-85BF-2469F5FACE64}" destId="{26DBAEFF-3088-43C8-8DC8-D50C9E899CD4}" srcOrd="14" destOrd="0" presId="urn:microsoft.com/office/officeart/2005/8/layout/list1"/>
    <dgm:cxn modelId="{ED442CB2-11B3-4106-B945-3FCE853692A6}" type="presParOf" srcId="{D6901AC5-9066-48D1-85BF-2469F5FACE64}" destId="{CA4E3545-E67B-4D99-A827-17E9EA1CECE5}" srcOrd="15" destOrd="0" presId="urn:microsoft.com/office/officeart/2005/8/layout/list1"/>
    <dgm:cxn modelId="{562EE15E-0576-484D-B008-E0FC74095C7D}" type="presParOf" srcId="{D6901AC5-9066-48D1-85BF-2469F5FACE64}" destId="{9CF7B343-DFA3-46AF-9C1C-252C808327F0}" srcOrd="16" destOrd="0" presId="urn:microsoft.com/office/officeart/2005/8/layout/list1"/>
    <dgm:cxn modelId="{B6A6C462-A439-4A1E-96C3-A7982FFFF427}" type="presParOf" srcId="{9CF7B343-DFA3-46AF-9C1C-252C808327F0}" destId="{F8054575-9219-44AB-AF8D-CA9468C213A8}" srcOrd="0" destOrd="0" presId="urn:microsoft.com/office/officeart/2005/8/layout/list1"/>
    <dgm:cxn modelId="{324B8633-3D0F-4DC5-9E5E-51AFD8252766}" type="presParOf" srcId="{9CF7B343-DFA3-46AF-9C1C-252C808327F0}" destId="{68F45E11-7845-45F9-A145-C69889670534}" srcOrd="1" destOrd="0" presId="urn:microsoft.com/office/officeart/2005/8/layout/list1"/>
    <dgm:cxn modelId="{D4449255-156E-4F9D-8E15-FC5A227BC693}" type="presParOf" srcId="{D6901AC5-9066-48D1-85BF-2469F5FACE64}" destId="{8BD40EC9-38B5-40D0-A9D3-75DFF425B304}" srcOrd="17" destOrd="0" presId="urn:microsoft.com/office/officeart/2005/8/layout/list1"/>
    <dgm:cxn modelId="{E1964D6C-3335-409F-9930-2970C4ABA734}" type="presParOf" srcId="{D6901AC5-9066-48D1-85BF-2469F5FACE64}" destId="{C92D8AC9-B4C5-4B9E-9AD9-79CFEE113225}" srcOrd="18" destOrd="0" presId="urn:microsoft.com/office/officeart/2005/8/layout/list1"/>
    <dgm:cxn modelId="{0C5165D2-2F88-4D72-A09F-634B59825425}" type="presParOf" srcId="{D6901AC5-9066-48D1-85BF-2469F5FACE64}" destId="{EABD3787-3BCF-4249-82CD-496AF6210940}" srcOrd="19" destOrd="0" presId="urn:microsoft.com/office/officeart/2005/8/layout/list1"/>
    <dgm:cxn modelId="{67EE2DC5-060B-470F-A3AF-D36C0B83B009}" type="presParOf" srcId="{D6901AC5-9066-48D1-85BF-2469F5FACE64}" destId="{32EBB238-ADFC-45B3-A0DC-33BB8D0B4301}" srcOrd="20" destOrd="0" presId="urn:microsoft.com/office/officeart/2005/8/layout/list1"/>
    <dgm:cxn modelId="{54DF2471-E9DA-496E-8AD5-E030835C7800}" type="presParOf" srcId="{32EBB238-ADFC-45B3-A0DC-33BB8D0B4301}" destId="{5FCC8A2B-ED36-429E-AFD1-1FA418D12230}" srcOrd="0" destOrd="0" presId="urn:microsoft.com/office/officeart/2005/8/layout/list1"/>
    <dgm:cxn modelId="{1BF4E052-24D0-4D88-BF0D-3CF35C698CB0}" type="presParOf" srcId="{32EBB238-ADFC-45B3-A0DC-33BB8D0B4301}" destId="{BC245A87-647B-4D19-80D0-8FEB2687D212}" srcOrd="1" destOrd="0" presId="urn:microsoft.com/office/officeart/2005/8/layout/list1"/>
    <dgm:cxn modelId="{382ADB66-130D-4450-A0AB-D505B1942026}" type="presParOf" srcId="{D6901AC5-9066-48D1-85BF-2469F5FACE64}" destId="{6195CF32-D74A-4358-A932-5984190FFAE9}" srcOrd="21" destOrd="0" presId="urn:microsoft.com/office/officeart/2005/8/layout/list1"/>
    <dgm:cxn modelId="{6C5E4A24-51F8-49D8-9072-BAB04BDD1CC0}" type="presParOf" srcId="{D6901AC5-9066-48D1-85BF-2469F5FACE64}" destId="{E5CAFE29-5747-4303-8D29-9DEE1B93AFCE}" srcOrd="22" destOrd="0" presId="urn:microsoft.com/office/officeart/2005/8/layout/list1"/>
    <dgm:cxn modelId="{DAEF5466-2052-47E3-BD98-EC4ED798B494}" type="presParOf" srcId="{D6901AC5-9066-48D1-85BF-2469F5FACE64}" destId="{ABA3205C-7EA7-4D0F-9685-B7C8BF5063D1}" srcOrd="23" destOrd="0" presId="urn:microsoft.com/office/officeart/2005/8/layout/list1"/>
    <dgm:cxn modelId="{07D5194D-A256-46F0-B608-9FF1F55EBA0E}" type="presParOf" srcId="{D6901AC5-9066-48D1-85BF-2469F5FACE64}" destId="{C4658B6B-44B2-4686-ADE0-26CAB0938137}" srcOrd="24" destOrd="0" presId="urn:microsoft.com/office/officeart/2005/8/layout/list1"/>
    <dgm:cxn modelId="{E4C06044-09A8-41D7-AF51-24EB48C4915F}" type="presParOf" srcId="{C4658B6B-44B2-4686-ADE0-26CAB0938137}" destId="{5576DB1B-41F7-430B-BE58-0CF40736135C}" srcOrd="0" destOrd="0" presId="urn:microsoft.com/office/officeart/2005/8/layout/list1"/>
    <dgm:cxn modelId="{C12DCBA0-BA66-4CE8-92D4-D5B054C9018E}" type="presParOf" srcId="{C4658B6B-44B2-4686-ADE0-26CAB0938137}" destId="{2E4D067C-9224-48EC-9B83-7D3F20F72350}" srcOrd="1" destOrd="0" presId="urn:microsoft.com/office/officeart/2005/8/layout/list1"/>
    <dgm:cxn modelId="{8BA72C94-B09B-47F5-8CF4-1945284BCB9E}" type="presParOf" srcId="{D6901AC5-9066-48D1-85BF-2469F5FACE64}" destId="{B0057F59-B13C-488B-A7B0-19F3D4F3BB2C}" srcOrd="25" destOrd="0" presId="urn:microsoft.com/office/officeart/2005/8/layout/list1"/>
    <dgm:cxn modelId="{7BFDE0E4-7883-4CA9-B957-61C77EDD356F}" type="presParOf" srcId="{D6901AC5-9066-48D1-85BF-2469F5FACE64}" destId="{C915F29A-C50E-4763-BA4D-41372F059E8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F5A059-3BB1-4094-9691-5DB577C9263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ACFB3D8-325F-4AEA-8CA4-3E35AD7C579C}">
      <dgm:prSet phldrT="[Texto]" custT="1"/>
      <dgm:spPr/>
      <dgm:t>
        <a:bodyPr/>
        <a:lstStyle/>
        <a:p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Presentar peticiones, denuncias, quejas y reclamos ante las autoridades competentes.</a:t>
          </a:r>
        </a:p>
      </dgm:t>
    </dgm:pt>
    <dgm:pt modelId="{F40A8D22-B12B-4C21-82EB-1D14C0A4CF72}" type="parTrans" cxnId="{E8664A47-C6BB-43D8-92BD-F018DCE49B78}">
      <dgm:prSet/>
      <dgm:spPr/>
      <dgm:t>
        <a:bodyPr/>
        <a:lstStyle/>
        <a:p>
          <a:endParaRPr lang="es-CO"/>
        </a:p>
      </dgm:t>
    </dgm:pt>
    <dgm:pt modelId="{1BA5FEA5-9992-4AC7-BE97-2EB8595888CF}" type="sibTrans" cxnId="{E8664A47-C6BB-43D8-92BD-F018DCE49B78}">
      <dgm:prSet/>
      <dgm:spPr/>
      <dgm:t>
        <a:bodyPr/>
        <a:lstStyle/>
        <a:p>
          <a:endParaRPr lang="es-CO"/>
        </a:p>
      </dgm:t>
    </dgm:pt>
    <dgm:pt modelId="{E1240F91-9C2D-4E66-B72B-63B753941494}">
      <dgm:prSet phldrT="[Texto]" custT="1"/>
      <dgm:spPr/>
      <dgm:t>
        <a:bodyPr/>
        <a:lstStyle/>
        <a:p>
          <a:r>
            <a:rPr lang="es-CO" sz="1400" b="0" i="0" dirty="0">
              <a:latin typeface="Work Sans" pitchFamily="2" charset="0"/>
            </a:rPr>
            <a:t>Presentar acciones populares, ley 472 de 1998 </a:t>
          </a:r>
          <a:r>
            <a:rPr lang="es-CO" sz="1400" b="0" i="1" dirty="0">
              <a:latin typeface="Work Sans" pitchFamily="2" charset="0"/>
            </a:rPr>
            <a:t>“Por la cual se desarrolla el artículo 88 de la Constitución Política de Colombia en relación con el ejercicio de las acciones populares y de grupo y se dictan otras disposiciones.”</a:t>
          </a:r>
          <a:endParaRPr lang="es-CO" sz="1400" b="0" dirty="0">
            <a:latin typeface="Work Sans" pitchFamily="2" charset="0"/>
          </a:endParaRPr>
        </a:p>
      </dgm:t>
    </dgm:pt>
    <dgm:pt modelId="{7AD9F0F3-5E67-4AF1-9D4D-89976079F533}" type="parTrans" cxnId="{5D0F02B5-0DE6-4ACE-8BF1-2BB9186E6352}">
      <dgm:prSet/>
      <dgm:spPr/>
      <dgm:t>
        <a:bodyPr/>
        <a:lstStyle/>
        <a:p>
          <a:endParaRPr lang="es-CO"/>
        </a:p>
      </dgm:t>
    </dgm:pt>
    <dgm:pt modelId="{AC4391A0-4BC4-4838-A0C5-08696554D83D}" type="sibTrans" cxnId="{5D0F02B5-0DE6-4ACE-8BF1-2BB9186E6352}">
      <dgm:prSet/>
      <dgm:spPr/>
      <dgm:t>
        <a:bodyPr/>
        <a:lstStyle/>
        <a:p>
          <a:endParaRPr lang="es-CO"/>
        </a:p>
      </dgm:t>
    </dgm:pt>
    <dgm:pt modelId="{8ED79656-2E83-42D0-B1BE-F00D1BE046AC}">
      <dgm:prSet phldrT="[Texto]" custT="1"/>
      <dgm:spPr/>
      <dgm:t>
        <a:bodyPr/>
        <a:lstStyle/>
        <a:p>
          <a:r>
            <a:rPr lang="es-CO" sz="1400" b="0" i="0" dirty="0">
              <a:latin typeface="Work Sans" pitchFamily="2" charset="0"/>
            </a:rPr>
            <a:t>Presentar Acciones de Tutela </a:t>
          </a:r>
          <a:endParaRPr lang="es-CO" sz="1400" dirty="0">
            <a:latin typeface="Work Sans" pitchFamily="2" charset="0"/>
          </a:endParaRPr>
        </a:p>
      </dgm:t>
    </dgm:pt>
    <dgm:pt modelId="{8E8CC57C-ED89-4FF2-8E65-946CAB99BFBC}" type="parTrans" cxnId="{01509F4B-20F5-43CF-BF77-62C295AE5122}">
      <dgm:prSet/>
      <dgm:spPr/>
      <dgm:t>
        <a:bodyPr/>
        <a:lstStyle/>
        <a:p>
          <a:endParaRPr lang="es-CO"/>
        </a:p>
      </dgm:t>
    </dgm:pt>
    <dgm:pt modelId="{EBADCA11-6FDD-4DE1-A3E2-AAE2854DC8FB}" type="sibTrans" cxnId="{01509F4B-20F5-43CF-BF77-62C295AE5122}">
      <dgm:prSet/>
      <dgm:spPr/>
      <dgm:t>
        <a:bodyPr/>
        <a:lstStyle/>
        <a:p>
          <a:endParaRPr lang="es-CO"/>
        </a:p>
      </dgm:t>
    </dgm:pt>
    <dgm:pt modelId="{1CAC654B-DE97-40E7-B8BB-8594923DF89F}">
      <dgm:prSet phldrT="[Texto]" custT="1"/>
      <dgm:spPr/>
      <dgm:t>
        <a:bodyPr/>
        <a:lstStyle/>
        <a:p>
          <a:r>
            <a:rPr lang="es-CO" sz="1400" b="0" i="0" dirty="0">
              <a:latin typeface="Work Sans" pitchFamily="2" charset="0"/>
            </a:rPr>
            <a:t>Hacer uso de los recursos y acciones legales que se requieran para el desarrollo del control social</a:t>
          </a:r>
          <a:endParaRPr lang="es-CO" sz="1400" dirty="0">
            <a:latin typeface="Work Sans" pitchFamily="2" charset="0"/>
          </a:endParaRPr>
        </a:p>
      </dgm:t>
    </dgm:pt>
    <dgm:pt modelId="{D30A510A-F0F6-4A4A-A514-85289A5E2C48}" type="parTrans" cxnId="{8AB16F26-DA32-43F6-BC6E-8AA4A4BC4D1B}">
      <dgm:prSet/>
      <dgm:spPr/>
      <dgm:t>
        <a:bodyPr/>
        <a:lstStyle/>
        <a:p>
          <a:endParaRPr lang="es-CO"/>
        </a:p>
      </dgm:t>
    </dgm:pt>
    <dgm:pt modelId="{890A5FB7-A6AE-48A5-9BF3-FEB6F370E9E5}" type="sibTrans" cxnId="{8AB16F26-DA32-43F6-BC6E-8AA4A4BC4D1B}">
      <dgm:prSet/>
      <dgm:spPr/>
      <dgm:t>
        <a:bodyPr/>
        <a:lstStyle/>
        <a:p>
          <a:endParaRPr lang="es-CO"/>
        </a:p>
      </dgm:t>
    </dgm:pt>
    <dgm:pt modelId="{2C741584-1DE2-42A7-BF08-32623F1A45A3}">
      <dgm:prSet custT="1"/>
      <dgm:spPr/>
      <dgm:t>
        <a:bodyPr/>
        <a:lstStyle/>
        <a:p>
          <a:r>
            <a:rPr lang="es-CO" sz="1400" b="0" i="0" dirty="0">
              <a:latin typeface="Work Sans" pitchFamily="2" charset="0"/>
            </a:rPr>
            <a:t>Participar en Audiencias Públicas ante los entes que las convoquen</a:t>
          </a:r>
          <a:endParaRPr lang="es-CO" sz="1400" dirty="0">
            <a:latin typeface="Work Sans" pitchFamily="2" charset="0"/>
          </a:endParaRPr>
        </a:p>
      </dgm:t>
    </dgm:pt>
    <dgm:pt modelId="{1C2CC39A-10A7-4DCA-BE26-45C9390366B4}" type="parTrans" cxnId="{4CB47158-62E9-46C3-B74B-CB40EC0BC1A8}">
      <dgm:prSet/>
      <dgm:spPr/>
      <dgm:t>
        <a:bodyPr/>
        <a:lstStyle/>
        <a:p>
          <a:endParaRPr lang="es-CO"/>
        </a:p>
      </dgm:t>
    </dgm:pt>
    <dgm:pt modelId="{D675D4B6-917F-48A8-BBE5-4B0F7090571F}" type="sibTrans" cxnId="{4CB47158-62E9-46C3-B74B-CB40EC0BC1A8}">
      <dgm:prSet/>
      <dgm:spPr/>
      <dgm:t>
        <a:bodyPr/>
        <a:lstStyle/>
        <a:p>
          <a:endParaRPr lang="es-CO"/>
        </a:p>
      </dgm:t>
    </dgm:pt>
    <dgm:pt modelId="{A7666A04-78B0-4652-BDBD-DB0CD70CB09F}" type="pres">
      <dgm:prSet presAssocID="{35F5A059-3BB1-4094-9691-5DB577C9263D}" presName="rootnode" presStyleCnt="0">
        <dgm:presLayoutVars>
          <dgm:chMax/>
          <dgm:chPref/>
          <dgm:dir/>
          <dgm:animLvl val="lvl"/>
        </dgm:presLayoutVars>
      </dgm:prSet>
      <dgm:spPr/>
    </dgm:pt>
    <dgm:pt modelId="{C63C3965-8058-4DB9-9901-55E220B3B91C}" type="pres">
      <dgm:prSet presAssocID="{7ACFB3D8-325F-4AEA-8CA4-3E35AD7C579C}" presName="composite" presStyleCnt="0"/>
      <dgm:spPr/>
    </dgm:pt>
    <dgm:pt modelId="{2E272A96-9966-472F-920C-3DD5632E3996}" type="pres">
      <dgm:prSet presAssocID="{7ACFB3D8-325F-4AEA-8CA4-3E35AD7C579C}" presName="LShape" presStyleLbl="alignNode1" presStyleIdx="0" presStyleCnt="9"/>
      <dgm:spPr>
        <a:solidFill>
          <a:srgbClr val="CCECFF"/>
        </a:solidFill>
        <a:ln>
          <a:noFill/>
        </a:ln>
      </dgm:spPr>
    </dgm:pt>
    <dgm:pt modelId="{F109D7B2-217A-463A-869A-4A796B477E7D}" type="pres">
      <dgm:prSet presAssocID="{7ACFB3D8-325F-4AEA-8CA4-3E35AD7C579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0BFBDE2-CDF7-4D8F-A128-70F935D99845}" type="pres">
      <dgm:prSet presAssocID="{7ACFB3D8-325F-4AEA-8CA4-3E35AD7C579C}" presName="Triangle" presStyleLbl="alignNode1" presStyleIdx="1" presStyleCnt="9"/>
      <dgm:spPr>
        <a:solidFill>
          <a:srgbClr val="699BFF"/>
        </a:solidFill>
        <a:ln>
          <a:noFill/>
        </a:ln>
      </dgm:spPr>
    </dgm:pt>
    <dgm:pt modelId="{6EE65ADC-09F3-43D3-9374-1BA6B57E2717}" type="pres">
      <dgm:prSet presAssocID="{1BA5FEA5-9992-4AC7-BE97-2EB8595888CF}" presName="sibTrans" presStyleCnt="0"/>
      <dgm:spPr/>
    </dgm:pt>
    <dgm:pt modelId="{6FBEC58E-227E-4DC4-A010-4B6D276818B1}" type="pres">
      <dgm:prSet presAssocID="{1BA5FEA5-9992-4AC7-BE97-2EB8595888CF}" presName="space" presStyleCnt="0"/>
      <dgm:spPr/>
    </dgm:pt>
    <dgm:pt modelId="{5C2A97FF-40BC-46CF-8E6E-0344089498EB}" type="pres">
      <dgm:prSet presAssocID="{E1240F91-9C2D-4E66-B72B-63B753941494}" presName="composite" presStyleCnt="0"/>
      <dgm:spPr/>
    </dgm:pt>
    <dgm:pt modelId="{D59D614A-B7D0-47FD-82EB-CDE1E3F3876E}" type="pres">
      <dgm:prSet presAssocID="{E1240F91-9C2D-4E66-B72B-63B753941494}" presName="LShape" presStyleLbl="alignNode1" presStyleIdx="2" presStyleCnt="9"/>
      <dgm:spPr>
        <a:solidFill>
          <a:srgbClr val="CCECFF"/>
        </a:solidFill>
        <a:ln>
          <a:noFill/>
        </a:ln>
      </dgm:spPr>
    </dgm:pt>
    <dgm:pt modelId="{F32E0692-BC9F-463B-8ECF-4792704FDF91}" type="pres">
      <dgm:prSet presAssocID="{E1240F91-9C2D-4E66-B72B-63B75394149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4DD3465-DB3A-45CB-8F1D-3CD09414C326}" type="pres">
      <dgm:prSet presAssocID="{E1240F91-9C2D-4E66-B72B-63B753941494}" presName="Triangle" presStyleLbl="alignNode1" presStyleIdx="3" presStyleCnt="9"/>
      <dgm:spPr>
        <a:solidFill>
          <a:srgbClr val="699BFF"/>
        </a:solidFill>
        <a:ln>
          <a:noFill/>
        </a:ln>
      </dgm:spPr>
    </dgm:pt>
    <dgm:pt modelId="{8853DF94-5367-4D60-8BA3-AED6F76AE8B1}" type="pres">
      <dgm:prSet presAssocID="{AC4391A0-4BC4-4838-A0C5-08696554D83D}" presName="sibTrans" presStyleCnt="0"/>
      <dgm:spPr/>
    </dgm:pt>
    <dgm:pt modelId="{882DB2C3-10B0-4C9D-9AEF-D8C35D66FA12}" type="pres">
      <dgm:prSet presAssocID="{AC4391A0-4BC4-4838-A0C5-08696554D83D}" presName="space" presStyleCnt="0"/>
      <dgm:spPr/>
    </dgm:pt>
    <dgm:pt modelId="{568B8CED-525E-4CE2-AED8-AD43DE223331}" type="pres">
      <dgm:prSet presAssocID="{8ED79656-2E83-42D0-B1BE-F00D1BE046AC}" presName="composite" presStyleCnt="0"/>
      <dgm:spPr/>
    </dgm:pt>
    <dgm:pt modelId="{8BD98EF7-C0F6-4330-BE8F-23224FA4CE57}" type="pres">
      <dgm:prSet presAssocID="{8ED79656-2E83-42D0-B1BE-F00D1BE046AC}" presName="LShape" presStyleLbl="alignNode1" presStyleIdx="4" presStyleCnt="9"/>
      <dgm:spPr>
        <a:solidFill>
          <a:srgbClr val="CCECFF"/>
        </a:solidFill>
        <a:ln>
          <a:noFill/>
        </a:ln>
      </dgm:spPr>
    </dgm:pt>
    <dgm:pt modelId="{CA2B9A6C-CE15-4AA4-A7E5-802ADBD0DE05}" type="pres">
      <dgm:prSet presAssocID="{8ED79656-2E83-42D0-B1BE-F00D1BE046A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1F124DD-F5EC-45BD-9276-A39C56E6AC5F}" type="pres">
      <dgm:prSet presAssocID="{8ED79656-2E83-42D0-B1BE-F00D1BE046AC}" presName="Triangle" presStyleLbl="alignNode1" presStyleIdx="5" presStyleCnt="9"/>
      <dgm:spPr>
        <a:solidFill>
          <a:srgbClr val="699BFF"/>
        </a:solidFill>
        <a:ln>
          <a:noFill/>
        </a:ln>
      </dgm:spPr>
    </dgm:pt>
    <dgm:pt modelId="{2CC9B7F8-E20E-4009-B657-E78C11C9B856}" type="pres">
      <dgm:prSet presAssocID="{EBADCA11-6FDD-4DE1-A3E2-AAE2854DC8FB}" presName="sibTrans" presStyleCnt="0"/>
      <dgm:spPr/>
    </dgm:pt>
    <dgm:pt modelId="{C56B9A96-89C0-4703-93B0-1F093A83754E}" type="pres">
      <dgm:prSet presAssocID="{EBADCA11-6FDD-4DE1-A3E2-AAE2854DC8FB}" presName="space" presStyleCnt="0"/>
      <dgm:spPr/>
    </dgm:pt>
    <dgm:pt modelId="{194C7F92-B945-43DD-A22C-CADD71A8695C}" type="pres">
      <dgm:prSet presAssocID="{1CAC654B-DE97-40E7-B8BB-8594923DF89F}" presName="composite" presStyleCnt="0"/>
      <dgm:spPr/>
    </dgm:pt>
    <dgm:pt modelId="{FD03D149-4BA4-40F3-8ADC-BE0AF448DB16}" type="pres">
      <dgm:prSet presAssocID="{1CAC654B-DE97-40E7-B8BB-8594923DF89F}" presName="LShape" presStyleLbl="alignNode1" presStyleIdx="6" presStyleCnt="9"/>
      <dgm:spPr>
        <a:solidFill>
          <a:srgbClr val="CCECFF"/>
        </a:solidFill>
        <a:ln>
          <a:noFill/>
        </a:ln>
      </dgm:spPr>
    </dgm:pt>
    <dgm:pt modelId="{E0BA56B3-9A63-4459-AEDD-FD72D25FA6F5}" type="pres">
      <dgm:prSet presAssocID="{1CAC654B-DE97-40E7-B8BB-8594923DF89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2EB1CF5-23DE-49E3-991C-7190B9D7A09E}" type="pres">
      <dgm:prSet presAssocID="{1CAC654B-DE97-40E7-B8BB-8594923DF89F}" presName="Triangle" presStyleLbl="alignNode1" presStyleIdx="7" presStyleCnt="9"/>
      <dgm:spPr>
        <a:solidFill>
          <a:srgbClr val="699BFF"/>
        </a:solidFill>
        <a:ln>
          <a:noFill/>
        </a:ln>
      </dgm:spPr>
    </dgm:pt>
    <dgm:pt modelId="{EEF1BF70-2A83-4766-86FC-E269E2DF8AAD}" type="pres">
      <dgm:prSet presAssocID="{890A5FB7-A6AE-48A5-9BF3-FEB6F370E9E5}" presName="sibTrans" presStyleCnt="0"/>
      <dgm:spPr/>
    </dgm:pt>
    <dgm:pt modelId="{D3849863-0FF4-4CD8-BE91-DBDCD73E57D5}" type="pres">
      <dgm:prSet presAssocID="{890A5FB7-A6AE-48A5-9BF3-FEB6F370E9E5}" presName="space" presStyleCnt="0"/>
      <dgm:spPr/>
    </dgm:pt>
    <dgm:pt modelId="{2074B1EB-8836-4DDC-A4BF-CDDD0C8E65DB}" type="pres">
      <dgm:prSet presAssocID="{2C741584-1DE2-42A7-BF08-32623F1A45A3}" presName="composite" presStyleCnt="0"/>
      <dgm:spPr/>
    </dgm:pt>
    <dgm:pt modelId="{5EBFEE7C-E05E-4E5E-9511-0BB49C134440}" type="pres">
      <dgm:prSet presAssocID="{2C741584-1DE2-42A7-BF08-32623F1A45A3}" presName="LShape" presStyleLbl="alignNode1" presStyleIdx="8" presStyleCnt="9"/>
      <dgm:spPr>
        <a:solidFill>
          <a:srgbClr val="CCECFF"/>
        </a:solidFill>
        <a:ln>
          <a:noFill/>
        </a:ln>
      </dgm:spPr>
    </dgm:pt>
    <dgm:pt modelId="{6901E2EB-B5DE-44D8-B345-2572D0AEBAEE}" type="pres">
      <dgm:prSet presAssocID="{2C741584-1DE2-42A7-BF08-32623F1A45A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4FB1013-4FBD-453C-A2A3-EC704A353F3F}" type="presOf" srcId="{2C741584-1DE2-42A7-BF08-32623F1A45A3}" destId="{6901E2EB-B5DE-44D8-B345-2572D0AEBAEE}" srcOrd="0" destOrd="0" presId="urn:microsoft.com/office/officeart/2009/3/layout/StepUpProcess"/>
    <dgm:cxn modelId="{8AB16F26-DA32-43F6-BC6E-8AA4A4BC4D1B}" srcId="{35F5A059-3BB1-4094-9691-5DB577C9263D}" destId="{1CAC654B-DE97-40E7-B8BB-8594923DF89F}" srcOrd="3" destOrd="0" parTransId="{D30A510A-F0F6-4A4A-A514-85289A5E2C48}" sibTransId="{890A5FB7-A6AE-48A5-9BF3-FEB6F370E9E5}"/>
    <dgm:cxn modelId="{E8664A47-C6BB-43D8-92BD-F018DCE49B78}" srcId="{35F5A059-3BB1-4094-9691-5DB577C9263D}" destId="{7ACFB3D8-325F-4AEA-8CA4-3E35AD7C579C}" srcOrd="0" destOrd="0" parTransId="{F40A8D22-B12B-4C21-82EB-1D14C0A4CF72}" sibTransId="{1BA5FEA5-9992-4AC7-BE97-2EB8595888CF}"/>
    <dgm:cxn modelId="{01509F4B-20F5-43CF-BF77-62C295AE5122}" srcId="{35F5A059-3BB1-4094-9691-5DB577C9263D}" destId="{8ED79656-2E83-42D0-B1BE-F00D1BE046AC}" srcOrd="2" destOrd="0" parTransId="{8E8CC57C-ED89-4FF2-8E65-946CAB99BFBC}" sibTransId="{EBADCA11-6FDD-4DE1-A3E2-AAE2854DC8FB}"/>
    <dgm:cxn modelId="{4CB47158-62E9-46C3-B74B-CB40EC0BC1A8}" srcId="{35F5A059-3BB1-4094-9691-5DB577C9263D}" destId="{2C741584-1DE2-42A7-BF08-32623F1A45A3}" srcOrd="4" destOrd="0" parTransId="{1C2CC39A-10A7-4DCA-BE26-45C9390366B4}" sibTransId="{D675D4B6-917F-48A8-BBE5-4B0F7090571F}"/>
    <dgm:cxn modelId="{3F175DA2-C526-4E9B-9451-4129F9F7562C}" type="presOf" srcId="{8ED79656-2E83-42D0-B1BE-F00D1BE046AC}" destId="{CA2B9A6C-CE15-4AA4-A7E5-802ADBD0DE05}" srcOrd="0" destOrd="0" presId="urn:microsoft.com/office/officeart/2009/3/layout/StepUpProcess"/>
    <dgm:cxn modelId="{D73441A3-8D2E-4191-9EEF-CFD3CACC1E3F}" type="presOf" srcId="{1CAC654B-DE97-40E7-B8BB-8594923DF89F}" destId="{E0BA56B3-9A63-4459-AEDD-FD72D25FA6F5}" srcOrd="0" destOrd="0" presId="urn:microsoft.com/office/officeart/2009/3/layout/StepUpProcess"/>
    <dgm:cxn modelId="{68E580A8-FC59-4C8F-B244-0EFE0741B42A}" type="presOf" srcId="{E1240F91-9C2D-4E66-B72B-63B753941494}" destId="{F32E0692-BC9F-463B-8ECF-4792704FDF91}" srcOrd="0" destOrd="0" presId="urn:microsoft.com/office/officeart/2009/3/layout/StepUpProcess"/>
    <dgm:cxn modelId="{FE13E0AC-208E-43A6-BDEB-8820D4CAF9D6}" type="presOf" srcId="{35F5A059-3BB1-4094-9691-5DB577C9263D}" destId="{A7666A04-78B0-4652-BDBD-DB0CD70CB09F}" srcOrd="0" destOrd="0" presId="urn:microsoft.com/office/officeart/2009/3/layout/StepUpProcess"/>
    <dgm:cxn modelId="{5D0F02B5-0DE6-4ACE-8BF1-2BB9186E6352}" srcId="{35F5A059-3BB1-4094-9691-5DB577C9263D}" destId="{E1240F91-9C2D-4E66-B72B-63B753941494}" srcOrd="1" destOrd="0" parTransId="{7AD9F0F3-5E67-4AF1-9D4D-89976079F533}" sibTransId="{AC4391A0-4BC4-4838-A0C5-08696554D83D}"/>
    <dgm:cxn modelId="{571CF9D0-5369-43B2-8D38-175CD27F35A6}" type="presOf" srcId="{7ACFB3D8-325F-4AEA-8CA4-3E35AD7C579C}" destId="{F109D7B2-217A-463A-869A-4A796B477E7D}" srcOrd="0" destOrd="0" presId="urn:microsoft.com/office/officeart/2009/3/layout/StepUpProcess"/>
    <dgm:cxn modelId="{6DC29335-90C7-4022-92DA-A0ECA9875F02}" type="presParOf" srcId="{A7666A04-78B0-4652-BDBD-DB0CD70CB09F}" destId="{C63C3965-8058-4DB9-9901-55E220B3B91C}" srcOrd="0" destOrd="0" presId="urn:microsoft.com/office/officeart/2009/3/layout/StepUpProcess"/>
    <dgm:cxn modelId="{B6C30C84-0AC5-46AF-A8C6-AC619CEEB3B5}" type="presParOf" srcId="{C63C3965-8058-4DB9-9901-55E220B3B91C}" destId="{2E272A96-9966-472F-920C-3DD5632E3996}" srcOrd="0" destOrd="0" presId="urn:microsoft.com/office/officeart/2009/3/layout/StepUpProcess"/>
    <dgm:cxn modelId="{0A7F9CD6-6F79-4092-9742-0C48F9716D55}" type="presParOf" srcId="{C63C3965-8058-4DB9-9901-55E220B3B91C}" destId="{F109D7B2-217A-463A-869A-4A796B477E7D}" srcOrd="1" destOrd="0" presId="urn:microsoft.com/office/officeart/2009/3/layout/StepUpProcess"/>
    <dgm:cxn modelId="{370D123B-3DD5-4524-92C7-00757043EEAD}" type="presParOf" srcId="{C63C3965-8058-4DB9-9901-55E220B3B91C}" destId="{00BFBDE2-CDF7-4D8F-A128-70F935D99845}" srcOrd="2" destOrd="0" presId="urn:microsoft.com/office/officeart/2009/3/layout/StepUpProcess"/>
    <dgm:cxn modelId="{4C45DFF9-DCB4-4921-9BDF-87CABA93B498}" type="presParOf" srcId="{A7666A04-78B0-4652-BDBD-DB0CD70CB09F}" destId="{6EE65ADC-09F3-43D3-9374-1BA6B57E2717}" srcOrd="1" destOrd="0" presId="urn:microsoft.com/office/officeart/2009/3/layout/StepUpProcess"/>
    <dgm:cxn modelId="{6F4202D1-DF28-4CB2-9576-6557F967ED3C}" type="presParOf" srcId="{6EE65ADC-09F3-43D3-9374-1BA6B57E2717}" destId="{6FBEC58E-227E-4DC4-A010-4B6D276818B1}" srcOrd="0" destOrd="0" presId="urn:microsoft.com/office/officeart/2009/3/layout/StepUpProcess"/>
    <dgm:cxn modelId="{09D673F4-DC45-45A1-90AA-A0FC5591E313}" type="presParOf" srcId="{A7666A04-78B0-4652-BDBD-DB0CD70CB09F}" destId="{5C2A97FF-40BC-46CF-8E6E-0344089498EB}" srcOrd="2" destOrd="0" presId="urn:microsoft.com/office/officeart/2009/3/layout/StepUpProcess"/>
    <dgm:cxn modelId="{07E5BE04-91D0-4310-A763-546E7C143E94}" type="presParOf" srcId="{5C2A97FF-40BC-46CF-8E6E-0344089498EB}" destId="{D59D614A-B7D0-47FD-82EB-CDE1E3F3876E}" srcOrd="0" destOrd="0" presId="urn:microsoft.com/office/officeart/2009/3/layout/StepUpProcess"/>
    <dgm:cxn modelId="{52475E58-5D38-44CA-93BD-67BAEB1C779F}" type="presParOf" srcId="{5C2A97FF-40BC-46CF-8E6E-0344089498EB}" destId="{F32E0692-BC9F-463B-8ECF-4792704FDF91}" srcOrd="1" destOrd="0" presId="urn:microsoft.com/office/officeart/2009/3/layout/StepUpProcess"/>
    <dgm:cxn modelId="{7E5C38FD-843F-43FB-97F7-DADD22340A23}" type="presParOf" srcId="{5C2A97FF-40BC-46CF-8E6E-0344089498EB}" destId="{54DD3465-DB3A-45CB-8F1D-3CD09414C326}" srcOrd="2" destOrd="0" presId="urn:microsoft.com/office/officeart/2009/3/layout/StepUpProcess"/>
    <dgm:cxn modelId="{EFE6F898-E044-45CC-AF1C-8DB97F727555}" type="presParOf" srcId="{A7666A04-78B0-4652-BDBD-DB0CD70CB09F}" destId="{8853DF94-5367-4D60-8BA3-AED6F76AE8B1}" srcOrd="3" destOrd="0" presId="urn:microsoft.com/office/officeart/2009/3/layout/StepUpProcess"/>
    <dgm:cxn modelId="{8DEAF57C-B604-44A3-914F-166400ACA517}" type="presParOf" srcId="{8853DF94-5367-4D60-8BA3-AED6F76AE8B1}" destId="{882DB2C3-10B0-4C9D-9AEF-D8C35D66FA12}" srcOrd="0" destOrd="0" presId="urn:microsoft.com/office/officeart/2009/3/layout/StepUpProcess"/>
    <dgm:cxn modelId="{D3F5F9BE-A9F1-4A1C-A5A9-E306E8A50D6F}" type="presParOf" srcId="{A7666A04-78B0-4652-BDBD-DB0CD70CB09F}" destId="{568B8CED-525E-4CE2-AED8-AD43DE223331}" srcOrd="4" destOrd="0" presId="urn:microsoft.com/office/officeart/2009/3/layout/StepUpProcess"/>
    <dgm:cxn modelId="{5C919FBE-6FAA-4584-8625-A6B50B4F4BE7}" type="presParOf" srcId="{568B8CED-525E-4CE2-AED8-AD43DE223331}" destId="{8BD98EF7-C0F6-4330-BE8F-23224FA4CE57}" srcOrd="0" destOrd="0" presId="urn:microsoft.com/office/officeart/2009/3/layout/StepUpProcess"/>
    <dgm:cxn modelId="{7FCD440F-BCEE-448A-869F-4EC95902BB94}" type="presParOf" srcId="{568B8CED-525E-4CE2-AED8-AD43DE223331}" destId="{CA2B9A6C-CE15-4AA4-A7E5-802ADBD0DE05}" srcOrd="1" destOrd="0" presId="urn:microsoft.com/office/officeart/2009/3/layout/StepUpProcess"/>
    <dgm:cxn modelId="{4A99847F-0F08-47DD-A9F4-74614EDF2CD8}" type="presParOf" srcId="{568B8CED-525E-4CE2-AED8-AD43DE223331}" destId="{41F124DD-F5EC-45BD-9276-A39C56E6AC5F}" srcOrd="2" destOrd="0" presId="urn:microsoft.com/office/officeart/2009/3/layout/StepUpProcess"/>
    <dgm:cxn modelId="{07FE7051-84FE-460F-89C9-081A7110633A}" type="presParOf" srcId="{A7666A04-78B0-4652-BDBD-DB0CD70CB09F}" destId="{2CC9B7F8-E20E-4009-B657-E78C11C9B856}" srcOrd="5" destOrd="0" presId="urn:microsoft.com/office/officeart/2009/3/layout/StepUpProcess"/>
    <dgm:cxn modelId="{6A9ED90D-889A-4848-A601-DA45553843A5}" type="presParOf" srcId="{2CC9B7F8-E20E-4009-B657-E78C11C9B856}" destId="{C56B9A96-89C0-4703-93B0-1F093A83754E}" srcOrd="0" destOrd="0" presId="urn:microsoft.com/office/officeart/2009/3/layout/StepUpProcess"/>
    <dgm:cxn modelId="{28308D03-4754-41A3-AC80-E5277B92285F}" type="presParOf" srcId="{A7666A04-78B0-4652-BDBD-DB0CD70CB09F}" destId="{194C7F92-B945-43DD-A22C-CADD71A8695C}" srcOrd="6" destOrd="0" presId="urn:microsoft.com/office/officeart/2009/3/layout/StepUpProcess"/>
    <dgm:cxn modelId="{C6EF6E03-A84A-466E-B7B4-7D6ABD4566FA}" type="presParOf" srcId="{194C7F92-B945-43DD-A22C-CADD71A8695C}" destId="{FD03D149-4BA4-40F3-8ADC-BE0AF448DB16}" srcOrd="0" destOrd="0" presId="urn:microsoft.com/office/officeart/2009/3/layout/StepUpProcess"/>
    <dgm:cxn modelId="{CB2253D9-B59C-4E4E-B7E8-5E9151509102}" type="presParOf" srcId="{194C7F92-B945-43DD-A22C-CADD71A8695C}" destId="{E0BA56B3-9A63-4459-AEDD-FD72D25FA6F5}" srcOrd="1" destOrd="0" presId="urn:microsoft.com/office/officeart/2009/3/layout/StepUpProcess"/>
    <dgm:cxn modelId="{6F5F0CD1-0F59-47ED-B429-B95BB1F89C2D}" type="presParOf" srcId="{194C7F92-B945-43DD-A22C-CADD71A8695C}" destId="{D2EB1CF5-23DE-49E3-991C-7190B9D7A09E}" srcOrd="2" destOrd="0" presId="urn:microsoft.com/office/officeart/2009/3/layout/StepUpProcess"/>
    <dgm:cxn modelId="{5DBF733A-746B-44E0-BD19-BFDA9E00B1F6}" type="presParOf" srcId="{A7666A04-78B0-4652-BDBD-DB0CD70CB09F}" destId="{EEF1BF70-2A83-4766-86FC-E269E2DF8AAD}" srcOrd="7" destOrd="0" presId="urn:microsoft.com/office/officeart/2009/3/layout/StepUpProcess"/>
    <dgm:cxn modelId="{6B27D15B-5B9E-469B-854C-05C1615C4D4C}" type="presParOf" srcId="{EEF1BF70-2A83-4766-86FC-E269E2DF8AAD}" destId="{D3849863-0FF4-4CD8-BE91-DBDCD73E57D5}" srcOrd="0" destOrd="0" presId="urn:microsoft.com/office/officeart/2009/3/layout/StepUpProcess"/>
    <dgm:cxn modelId="{16B2FC33-DE27-47C0-85E7-9DA900270567}" type="presParOf" srcId="{A7666A04-78B0-4652-BDBD-DB0CD70CB09F}" destId="{2074B1EB-8836-4DDC-A4BF-CDDD0C8E65DB}" srcOrd="8" destOrd="0" presId="urn:microsoft.com/office/officeart/2009/3/layout/StepUpProcess"/>
    <dgm:cxn modelId="{6C2765BF-A1E3-4641-A4BB-E8A940010B1E}" type="presParOf" srcId="{2074B1EB-8836-4DDC-A4BF-CDDD0C8E65DB}" destId="{5EBFEE7C-E05E-4E5E-9511-0BB49C134440}" srcOrd="0" destOrd="0" presId="urn:microsoft.com/office/officeart/2009/3/layout/StepUpProcess"/>
    <dgm:cxn modelId="{9B70C00E-00CE-46C5-9211-632C1CADC657}" type="presParOf" srcId="{2074B1EB-8836-4DDC-A4BF-CDDD0C8E65DB}" destId="{6901E2EB-B5DE-44D8-B345-2572D0AEBAE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5B0DF7-1733-49A1-B285-8C286F7A5109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8318137-C02B-45C8-85FD-43644624195E}">
      <dgm:prSet phldrT="[Texto]" custT="1"/>
      <dgm:spPr>
        <a:solidFill>
          <a:srgbClr val="E7EDF9"/>
        </a:solidFill>
      </dgm:spPr>
      <dgm:t>
        <a:bodyPr/>
        <a:lstStyle/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Es la obligación de las entidades de la Rama Ejecutiva, de los servidores públicos del orden nacional y territorial y de la Rama Judicial y Legislativa, de informar, dialogar y dar respuesta clara, concreta y eficaz a las peticiones y necesidades de los actores interesados</a:t>
          </a:r>
        </a:p>
      </dgm:t>
    </dgm:pt>
    <dgm:pt modelId="{EED5D113-0798-40AD-B8BC-CE4635103EBB}" type="parTrans" cxnId="{148AA4D5-027E-48EF-9F4C-582D9CCB900F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8ECE2D68-113F-4F65-91E7-08E703802164}" type="sibTrans" cxnId="{148AA4D5-027E-48EF-9F4C-582D9CCB900F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176363D0-1CA8-4B4B-B228-8221DF2E06FC}">
      <dgm:prSet phldrT="[Texto]" custT="1"/>
      <dgm:spPr>
        <a:solidFill>
          <a:srgbClr val="E7EDF9"/>
        </a:solidFill>
      </dgm:spPr>
      <dgm:t>
        <a:bodyPr/>
        <a:lstStyle/>
        <a:p>
          <a:pPr algn="just">
            <a:buFont typeface="Symbol" panose="05050102010706020507" pitchFamily="18" charset="2"/>
            <a:buChar char=""/>
          </a:pPr>
          <a:r>
            <a:rPr lang="es-CO" sz="900" dirty="0">
              <a:solidFill>
                <a:srgbClr val="3366CC"/>
              </a:solidFill>
              <a:latin typeface="Work Sans" panose="00000500000000000000" pitchFamily="50" charset="0"/>
            </a:rPr>
            <a:t>- </a:t>
          </a: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Para informar y explicar a la ciudadanía la gestión realizada por el Ministerio de Cultura, los resultados y avances en el ejercicio de su deber </a:t>
          </a:r>
        </a:p>
        <a:p>
          <a:pPr algn="just">
            <a:buFont typeface="Symbol" panose="05050102010706020507" pitchFamily="18" charset="2"/>
            <a:buChar char=""/>
          </a:pP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Innovar en ideas sobre el desarrollo de los objetivos del Ministerio de Cultura, mediante los espacios de interacción y encuentros con los grupos de valor. </a:t>
          </a:r>
        </a:p>
        <a:p>
          <a:pPr algn="just">
            <a:buFont typeface="Symbol" panose="05050102010706020507" pitchFamily="18" charset="2"/>
            <a:buChar char=""/>
          </a:pP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Garantizar el derecho a la ciudadanía y grupos de valor a pedir cuentas de la gestión realizada por la entidad.</a:t>
          </a:r>
        </a:p>
      </dgm:t>
    </dgm:pt>
    <dgm:pt modelId="{E237DD48-A07E-4B48-B6FB-804E21E37C3E}" type="parTrans" cxnId="{AEA65E52-A5DD-4F8B-B0E5-91A2CE4FB4D3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3EA287A2-A67C-4B65-9B1D-283186910670}" type="sibTrans" cxnId="{AEA65E52-A5DD-4F8B-B0E5-91A2CE4FB4D3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992B6C8D-BEFA-44ED-97B6-768CD42E25C1}">
      <dgm:prSet phldrT="[Texto]" custT="1"/>
      <dgm:spPr>
        <a:solidFill>
          <a:srgbClr val="E7EDF9"/>
        </a:solidFill>
      </dgm:spPr>
      <dgm:t>
        <a:bodyPr/>
        <a:lstStyle/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Es un proceso permanente que obliga al Ministerio de Cultura y demás entidades del Estado a responder por las obligaciones orientadas a la garantía de derechos, el cumplimiento de su misionalidad y los fines del propio Estado</a:t>
          </a:r>
        </a:p>
      </dgm:t>
    </dgm:pt>
    <dgm:pt modelId="{CCC95C28-D2D7-4997-A023-EAD8C651B2EA}" type="parTrans" cxnId="{50031584-1D33-4847-907E-2100338DF447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B5FB2F62-F352-42FA-8ADD-17A73F752831}" type="sibTrans" cxnId="{50031584-1D33-4847-907E-2100338DF447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5A2D9890-EEDD-4CE2-96B9-2D262CB0CA5B}" type="pres">
      <dgm:prSet presAssocID="{F15B0DF7-1733-49A1-B285-8C286F7A5109}" presName="Name0" presStyleCnt="0">
        <dgm:presLayoutVars>
          <dgm:dir/>
          <dgm:resizeHandles val="exact"/>
        </dgm:presLayoutVars>
      </dgm:prSet>
      <dgm:spPr/>
    </dgm:pt>
    <dgm:pt modelId="{085435F5-BD20-44D8-95A2-5C808D6A6D03}" type="pres">
      <dgm:prSet presAssocID="{78318137-C02B-45C8-85FD-43644624195E}" presName="node" presStyleLbl="node1" presStyleIdx="0" presStyleCnt="3" custScaleX="96939" custScaleY="107923" custLinFactNeighborY="4452">
        <dgm:presLayoutVars>
          <dgm:bulletEnabled val="1"/>
        </dgm:presLayoutVars>
      </dgm:prSet>
      <dgm:spPr/>
    </dgm:pt>
    <dgm:pt modelId="{32BE1BEC-B2B1-4091-9278-E42AED2CCB29}" type="pres">
      <dgm:prSet presAssocID="{8ECE2D68-113F-4F65-91E7-08E703802164}" presName="sibTrans" presStyleLbl="sibTrans2D1" presStyleIdx="0" presStyleCnt="2"/>
      <dgm:spPr/>
    </dgm:pt>
    <dgm:pt modelId="{EA3DEC53-C526-48A9-80AD-641CEC5BC993}" type="pres">
      <dgm:prSet presAssocID="{8ECE2D68-113F-4F65-91E7-08E703802164}" presName="connectorText" presStyleLbl="sibTrans2D1" presStyleIdx="0" presStyleCnt="2"/>
      <dgm:spPr/>
    </dgm:pt>
    <dgm:pt modelId="{B1B5CD77-01EB-4534-A59F-90957E08DA5E}" type="pres">
      <dgm:prSet presAssocID="{176363D0-1CA8-4B4B-B228-8221DF2E06FC}" presName="node" presStyleLbl="node1" presStyleIdx="1" presStyleCnt="3" custScaleX="96045" custScaleY="107923" custLinFactNeighborY="4452">
        <dgm:presLayoutVars>
          <dgm:bulletEnabled val="1"/>
        </dgm:presLayoutVars>
      </dgm:prSet>
      <dgm:spPr/>
    </dgm:pt>
    <dgm:pt modelId="{4700BAE7-9632-4BAA-9E4C-8708FA3D4EA7}" type="pres">
      <dgm:prSet presAssocID="{3EA287A2-A67C-4B65-9B1D-283186910670}" presName="sibTrans" presStyleLbl="sibTrans2D1" presStyleIdx="1" presStyleCnt="2"/>
      <dgm:spPr/>
    </dgm:pt>
    <dgm:pt modelId="{C36A3520-5C77-4C95-A258-84B566D63D1C}" type="pres">
      <dgm:prSet presAssocID="{3EA287A2-A67C-4B65-9B1D-283186910670}" presName="connectorText" presStyleLbl="sibTrans2D1" presStyleIdx="1" presStyleCnt="2"/>
      <dgm:spPr/>
    </dgm:pt>
    <dgm:pt modelId="{6349AD43-BA62-4E5F-90BD-5FA93F7A709C}" type="pres">
      <dgm:prSet presAssocID="{992B6C8D-BEFA-44ED-97B6-768CD42E25C1}" presName="node" presStyleLbl="node1" presStyleIdx="2" presStyleCnt="3" custScaleX="96584" custScaleY="109908" custLinFactNeighborX="1288" custLinFactNeighborY="4452">
        <dgm:presLayoutVars>
          <dgm:bulletEnabled val="1"/>
        </dgm:presLayoutVars>
      </dgm:prSet>
      <dgm:spPr/>
    </dgm:pt>
  </dgm:ptLst>
  <dgm:cxnLst>
    <dgm:cxn modelId="{7ACB8E04-1831-46F9-BA1C-4DAE956CCBA1}" type="presOf" srcId="{3EA287A2-A67C-4B65-9B1D-283186910670}" destId="{C36A3520-5C77-4C95-A258-84B566D63D1C}" srcOrd="1" destOrd="0" presId="urn:microsoft.com/office/officeart/2005/8/layout/process1"/>
    <dgm:cxn modelId="{B140DD14-ED99-4765-B269-8B8E65C8362E}" type="presOf" srcId="{8ECE2D68-113F-4F65-91E7-08E703802164}" destId="{EA3DEC53-C526-48A9-80AD-641CEC5BC993}" srcOrd="1" destOrd="0" presId="urn:microsoft.com/office/officeart/2005/8/layout/process1"/>
    <dgm:cxn modelId="{B3EC6C5E-41DF-4652-85C2-B492AC3AA793}" type="presOf" srcId="{78318137-C02B-45C8-85FD-43644624195E}" destId="{085435F5-BD20-44D8-95A2-5C808D6A6D03}" srcOrd="0" destOrd="0" presId="urn:microsoft.com/office/officeart/2005/8/layout/process1"/>
    <dgm:cxn modelId="{AEA65E52-A5DD-4F8B-B0E5-91A2CE4FB4D3}" srcId="{F15B0DF7-1733-49A1-B285-8C286F7A5109}" destId="{176363D0-1CA8-4B4B-B228-8221DF2E06FC}" srcOrd="1" destOrd="0" parTransId="{E237DD48-A07E-4B48-B6FB-804E21E37C3E}" sibTransId="{3EA287A2-A67C-4B65-9B1D-283186910670}"/>
    <dgm:cxn modelId="{A56FAA5A-489E-4C56-B49E-14A600362F16}" type="presOf" srcId="{8ECE2D68-113F-4F65-91E7-08E703802164}" destId="{32BE1BEC-B2B1-4091-9278-E42AED2CCB29}" srcOrd="0" destOrd="0" presId="urn:microsoft.com/office/officeart/2005/8/layout/process1"/>
    <dgm:cxn modelId="{50031584-1D33-4847-907E-2100338DF447}" srcId="{F15B0DF7-1733-49A1-B285-8C286F7A5109}" destId="{992B6C8D-BEFA-44ED-97B6-768CD42E25C1}" srcOrd="2" destOrd="0" parTransId="{CCC95C28-D2D7-4997-A023-EAD8C651B2EA}" sibTransId="{B5FB2F62-F352-42FA-8ADD-17A73F752831}"/>
    <dgm:cxn modelId="{33A99892-59EA-4359-A42A-ECD3E36537B7}" type="presOf" srcId="{F15B0DF7-1733-49A1-B285-8C286F7A5109}" destId="{5A2D9890-EEDD-4CE2-96B9-2D262CB0CA5B}" srcOrd="0" destOrd="0" presId="urn:microsoft.com/office/officeart/2005/8/layout/process1"/>
    <dgm:cxn modelId="{C2380399-2CCE-4CC3-A39B-CF77F795B9FC}" type="presOf" srcId="{3EA287A2-A67C-4B65-9B1D-283186910670}" destId="{4700BAE7-9632-4BAA-9E4C-8708FA3D4EA7}" srcOrd="0" destOrd="0" presId="urn:microsoft.com/office/officeart/2005/8/layout/process1"/>
    <dgm:cxn modelId="{616571CC-8EC3-4E14-99BC-179D506BF2F1}" type="presOf" srcId="{176363D0-1CA8-4B4B-B228-8221DF2E06FC}" destId="{B1B5CD77-01EB-4534-A59F-90957E08DA5E}" srcOrd="0" destOrd="0" presId="urn:microsoft.com/office/officeart/2005/8/layout/process1"/>
    <dgm:cxn modelId="{A8AE9ECC-80BB-4959-81DF-0BD166D51B59}" type="presOf" srcId="{992B6C8D-BEFA-44ED-97B6-768CD42E25C1}" destId="{6349AD43-BA62-4E5F-90BD-5FA93F7A709C}" srcOrd="0" destOrd="0" presId="urn:microsoft.com/office/officeart/2005/8/layout/process1"/>
    <dgm:cxn modelId="{148AA4D5-027E-48EF-9F4C-582D9CCB900F}" srcId="{F15B0DF7-1733-49A1-B285-8C286F7A5109}" destId="{78318137-C02B-45C8-85FD-43644624195E}" srcOrd="0" destOrd="0" parTransId="{EED5D113-0798-40AD-B8BC-CE4635103EBB}" sibTransId="{8ECE2D68-113F-4F65-91E7-08E703802164}"/>
    <dgm:cxn modelId="{F95B090A-7D2C-40BD-AA26-565AE23BDE93}" type="presParOf" srcId="{5A2D9890-EEDD-4CE2-96B9-2D262CB0CA5B}" destId="{085435F5-BD20-44D8-95A2-5C808D6A6D03}" srcOrd="0" destOrd="0" presId="urn:microsoft.com/office/officeart/2005/8/layout/process1"/>
    <dgm:cxn modelId="{706DFC3E-45AE-4CA9-B508-74358F7BD0C7}" type="presParOf" srcId="{5A2D9890-EEDD-4CE2-96B9-2D262CB0CA5B}" destId="{32BE1BEC-B2B1-4091-9278-E42AED2CCB29}" srcOrd="1" destOrd="0" presId="urn:microsoft.com/office/officeart/2005/8/layout/process1"/>
    <dgm:cxn modelId="{EFBB238A-6B34-4BB7-82D5-A4D37FD8F802}" type="presParOf" srcId="{32BE1BEC-B2B1-4091-9278-E42AED2CCB29}" destId="{EA3DEC53-C526-48A9-80AD-641CEC5BC993}" srcOrd="0" destOrd="0" presId="urn:microsoft.com/office/officeart/2005/8/layout/process1"/>
    <dgm:cxn modelId="{26BAD623-E10A-4F94-9BDE-8DB554CB8D71}" type="presParOf" srcId="{5A2D9890-EEDD-4CE2-96B9-2D262CB0CA5B}" destId="{B1B5CD77-01EB-4534-A59F-90957E08DA5E}" srcOrd="2" destOrd="0" presId="urn:microsoft.com/office/officeart/2005/8/layout/process1"/>
    <dgm:cxn modelId="{95F8D257-F6EC-4971-A4BB-C1049E2ABECD}" type="presParOf" srcId="{5A2D9890-EEDD-4CE2-96B9-2D262CB0CA5B}" destId="{4700BAE7-9632-4BAA-9E4C-8708FA3D4EA7}" srcOrd="3" destOrd="0" presId="urn:microsoft.com/office/officeart/2005/8/layout/process1"/>
    <dgm:cxn modelId="{FB8A60C3-35C4-411B-815E-758D69FF75A4}" type="presParOf" srcId="{4700BAE7-9632-4BAA-9E4C-8708FA3D4EA7}" destId="{C36A3520-5C77-4C95-A258-84B566D63D1C}" srcOrd="0" destOrd="0" presId="urn:microsoft.com/office/officeart/2005/8/layout/process1"/>
    <dgm:cxn modelId="{B75DBB7C-7876-462E-BD6F-425F45A213E0}" type="presParOf" srcId="{5A2D9890-EEDD-4CE2-96B9-2D262CB0CA5B}" destId="{6349AD43-BA62-4E5F-90BD-5FA93F7A70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4D1530-33BE-4EC3-AADC-252412DE1B9E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</dgm:pt>
    <dgm:pt modelId="{80E5D408-A66F-4DBA-A416-AE44D9A75502}">
      <dgm:prSet phldrT="[Texto]" custT="1"/>
      <dgm:spPr/>
      <dgm:t>
        <a:bodyPr/>
        <a:lstStyle/>
        <a:p>
          <a:pPr algn="ctr"/>
          <a:r>
            <a:rPr lang="es-CO" sz="2400" b="1" dirty="0">
              <a:latin typeface="Work Sans" panose="00000500000000000000" pitchFamily="50" charset="0"/>
            </a:rPr>
            <a:t>¿Quién rinde cuentas?</a:t>
          </a:r>
          <a:endParaRPr lang="es-CO" sz="2600" dirty="0"/>
        </a:p>
      </dgm:t>
    </dgm:pt>
    <dgm:pt modelId="{271BAFB2-434C-4AF5-B7C5-BB749D5992CD}" type="parTrans" cxnId="{4F369FFC-CD53-4680-BD9A-E6177E1A9CA1}">
      <dgm:prSet/>
      <dgm:spPr/>
      <dgm:t>
        <a:bodyPr/>
        <a:lstStyle/>
        <a:p>
          <a:endParaRPr lang="es-CO"/>
        </a:p>
      </dgm:t>
    </dgm:pt>
    <dgm:pt modelId="{A2E25C38-BAAC-4C91-9D62-356E64825262}" type="sibTrans" cxnId="{4F369FFC-CD53-4680-BD9A-E6177E1A9CA1}">
      <dgm:prSet/>
      <dgm:spPr/>
      <dgm:t>
        <a:bodyPr/>
        <a:lstStyle/>
        <a:p>
          <a:endParaRPr lang="es-CO"/>
        </a:p>
      </dgm:t>
    </dgm:pt>
    <dgm:pt modelId="{05C9850D-BA41-4A2B-B6C2-EC34149764EC}">
      <dgm:prSet phldrT="[Texto]" custT="1"/>
      <dgm:spPr/>
      <dgm:t>
        <a:bodyPr/>
        <a:lstStyle/>
        <a:p>
          <a:pPr algn="ctr"/>
          <a:r>
            <a:rPr lang="es-CO" sz="2000" b="1" dirty="0">
              <a:latin typeface="Work Sans" pitchFamily="2" charset="0"/>
            </a:rPr>
            <a:t>¿A quienes se les rinde cuentas?</a:t>
          </a:r>
          <a:endParaRPr lang="es-CO" sz="2000" dirty="0">
            <a:latin typeface="Work Sans" pitchFamily="2" charset="0"/>
          </a:endParaRPr>
        </a:p>
      </dgm:t>
    </dgm:pt>
    <dgm:pt modelId="{2C187CE9-6427-4A24-91DB-E6684017B951}" type="parTrans" cxnId="{52E8B092-1533-48E0-A1CB-128CBAF88037}">
      <dgm:prSet/>
      <dgm:spPr/>
      <dgm:t>
        <a:bodyPr/>
        <a:lstStyle/>
        <a:p>
          <a:endParaRPr lang="es-CO"/>
        </a:p>
      </dgm:t>
    </dgm:pt>
    <dgm:pt modelId="{6763A7C7-52E5-44BB-AFA7-12B28D53FAA3}" type="sibTrans" cxnId="{52E8B092-1533-48E0-A1CB-128CBAF88037}">
      <dgm:prSet/>
      <dgm:spPr/>
      <dgm:t>
        <a:bodyPr/>
        <a:lstStyle/>
        <a:p>
          <a:endParaRPr lang="es-CO"/>
        </a:p>
      </dgm:t>
    </dgm:pt>
    <dgm:pt modelId="{78234577-53A8-4656-BC7D-930B9FA1E677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Orden nacional: los ministros, directores de departamentos administrativos, superintendentes y directores, gerentes y presidentes de entidades descentralizadas.</a:t>
          </a:r>
        </a:p>
      </dgm:t>
    </dgm:pt>
    <dgm:pt modelId="{954B2369-1822-48D3-AA9F-7D876E8FF01C}" type="parTrans" cxnId="{5ECAA683-8F55-499E-A990-FD1A9DB8DA81}">
      <dgm:prSet/>
      <dgm:spPr/>
      <dgm:t>
        <a:bodyPr/>
        <a:lstStyle/>
        <a:p>
          <a:endParaRPr lang="es-CO"/>
        </a:p>
      </dgm:t>
    </dgm:pt>
    <dgm:pt modelId="{5BBACC10-4DC7-4654-9B35-F7722FE2789C}" type="sibTrans" cxnId="{5ECAA683-8F55-499E-A990-FD1A9DB8DA81}">
      <dgm:prSet/>
      <dgm:spPr/>
      <dgm:t>
        <a:bodyPr/>
        <a:lstStyle/>
        <a:p>
          <a:endParaRPr lang="es-CO"/>
        </a:p>
      </dgm:t>
    </dgm:pt>
    <dgm:pt modelId="{9917CBF5-8936-4B57-802D-4E6B1BBDDD4D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Nivel territorial: los gobernadores y alcaldes, secretarias de despacho y  departamentos administrativos</a:t>
          </a:r>
        </a:p>
      </dgm:t>
    </dgm:pt>
    <dgm:pt modelId="{6C6B779C-7584-4271-8327-BB69C648A514}" type="parTrans" cxnId="{4FED724D-E6BA-4F33-95E7-A2EA5FF12763}">
      <dgm:prSet/>
      <dgm:spPr/>
      <dgm:t>
        <a:bodyPr/>
        <a:lstStyle/>
        <a:p>
          <a:endParaRPr lang="es-CO"/>
        </a:p>
      </dgm:t>
    </dgm:pt>
    <dgm:pt modelId="{853581AC-8314-426F-8864-6E690393178C}" type="sibTrans" cxnId="{4FED724D-E6BA-4F33-95E7-A2EA5FF12763}">
      <dgm:prSet/>
      <dgm:spPr/>
      <dgm:t>
        <a:bodyPr/>
        <a:lstStyle/>
        <a:p>
          <a:endParaRPr lang="es-CO"/>
        </a:p>
      </dgm:t>
    </dgm:pt>
    <dgm:pt modelId="{4863A539-2583-4F0B-A3C4-39B52B351A18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Las Juntas Administradoras Locales, los Concejos Municipales y las Asambleas Departamentales</a:t>
          </a: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B91C0EE6-FE53-4DC8-9DBB-B3239F94090C}" type="parTrans" cxnId="{5F3F93A9-F993-41C0-90A8-47DF5CE97919}">
      <dgm:prSet/>
      <dgm:spPr/>
      <dgm:t>
        <a:bodyPr/>
        <a:lstStyle/>
        <a:p>
          <a:endParaRPr lang="es-CO"/>
        </a:p>
      </dgm:t>
    </dgm:pt>
    <dgm:pt modelId="{7EF712D8-C4FF-4BFA-B320-B0BAE8F6397F}" type="sibTrans" cxnId="{5F3F93A9-F993-41C0-90A8-47DF5CE97919}">
      <dgm:prSet/>
      <dgm:spPr/>
      <dgm:t>
        <a:bodyPr/>
        <a:lstStyle/>
        <a:p>
          <a:endParaRPr lang="es-CO"/>
        </a:p>
      </dgm:t>
    </dgm:pt>
    <dgm:pt modelId="{7420CDE0-0928-4044-925F-E8EBD9AB835A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Órganos de control</a:t>
          </a:r>
        </a:p>
      </dgm:t>
    </dgm:pt>
    <dgm:pt modelId="{751DC75D-B814-458F-A1FC-0A7DD88F6134}" type="parTrans" cxnId="{4D5D001B-8D5D-4A37-99D9-DCE45FD72767}">
      <dgm:prSet/>
      <dgm:spPr/>
      <dgm:t>
        <a:bodyPr/>
        <a:lstStyle/>
        <a:p>
          <a:endParaRPr lang="es-CO"/>
        </a:p>
      </dgm:t>
    </dgm:pt>
    <dgm:pt modelId="{56302541-7FF2-4190-B8D4-8AF658465247}" type="sibTrans" cxnId="{4D5D001B-8D5D-4A37-99D9-DCE45FD72767}">
      <dgm:prSet/>
      <dgm:spPr/>
      <dgm:t>
        <a:bodyPr/>
        <a:lstStyle/>
        <a:p>
          <a:endParaRPr lang="es-CO"/>
        </a:p>
      </dgm:t>
    </dgm:pt>
    <dgm:pt modelId="{67DA8D69-D022-404E-A60D-5DCC5189D27A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ciudadanía en general</a:t>
          </a:r>
        </a:p>
      </dgm:t>
    </dgm:pt>
    <dgm:pt modelId="{FCF3856F-1F94-49D5-833A-F54806B416A5}" type="parTrans" cxnId="{EB6C5561-1D4C-4844-82BA-F39176F89C33}">
      <dgm:prSet/>
      <dgm:spPr/>
      <dgm:t>
        <a:bodyPr/>
        <a:lstStyle/>
        <a:p>
          <a:endParaRPr lang="es-CO"/>
        </a:p>
      </dgm:t>
    </dgm:pt>
    <dgm:pt modelId="{F4069691-8E6D-420D-9575-8E15BAD853BF}" type="sibTrans" cxnId="{EB6C5561-1D4C-4844-82BA-F39176F89C33}">
      <dgm:prSet/>
      <dgm:spPr/>
      <dgm:t>
        <a:bodyPr/>
        <a:lstStyle/>
        <a:p>
          <a:endParaRPr lang="es-CO"/>
        </a:p>
      </dgm:t>
    </dgm:pt>
    <dgm:pt modelId="{5DBC247D-6B9B-4695-A410-E98476CC935C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Instancias de participación ciudadana </a:t>
          </a:r>
        </a:p>
      </dgm:t>
    </dgm:pt>
    <dgm:pt modelId="{B9C56D02-AF62-444E-BED4-31E8810C9A73}" type="parTrans" cxnId="{383CC9AA-503C-473D-A633-E3F80C083580}">
      <dgm:prSet/>
      <dgm:spPr/>
      <dgm:t>
        <a:bodyPr/>
        <a:lstStyle/>
        <a:p>
          <a:endParaRPr lang="es-CO"/>
        </a:p>
      </dgm:t>
    </dgm:pt>
    <dgm:pt modelId="{75475585-7A9A-48FA-AECB-E54F53EB90D7}" type="sibTrans" cxnId="{383CC9AA-503C-473D-A633-E3F80C083580}">
      <dgm:prSet/>
      <dgm:spPr/>
      <dgm:t>
        <a:bodyPr/>
        <a:lstStyle/>
        <a:p>
          <a:endParaRPr lang="es-CO"/>
        </a:p>
      </dgm:t>
    </dgm:pt>
    <dgm:pt modelId="{8122BEC2-B56C-4D6A-918A-B9C9CBE7FA7D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CO" sz="12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3C9AEE-2550-491B-93C9-D8AFC304EEE5}" type="parTrans" cxnId="{310CAB2A-9001-48CD-B974-9B8296F6BCD4}">
      <dgm:prSet/>
      <dgm:spPr/>
      <dgm:t>
        <a:bodyPr/>
        <a:lstStyle/>
        <a:p>
          <a:endParaRPr lang="es-CO"/>
        </a:p>
      </dgm:t>
    </dgm:pt>
    <dgm:pt modelId="{46DF4585-3A58-45D5-99F8-A71B59A9FBF9}" type="sibTrans" cxnId="{310CAB2A-9001-48CD-B974-9B8296F6BCD4}">
      <dgm:prSet/>
      <dgm:spPr/>
      <dgm:t>
        <a:bodyPr/>
        <a:lstStyle/>
        <a:p>
          <a:endParaRPr lang="es-CO"/>
        </a:p>
      </dgm:t>
    </dgm:pt>
    <dgm:pt modelId="{DBF8F059-6BD3-4741-AC6E-767CFF9F59F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Organismos de control social </a:t>
          </a:r>
        </a:p>
      </dgm:t>
    </dgm:pt>
    <dgm:pt modelId="{F5C50EFF-DE23-4595-971E-9DF71BAE5969}" type="parTrans" cxnId="{85EF3CA9-14E6-4308-8409-AB467EC6B36A}">
      <dgm:prSet/>
      <dgm:spPr/>
      <dgm:t>
        <a:bodyPr/>
        <a:lstStyle/>
        <a:p>
          <a:endParaRPr lang="es-CO"/>
        </a:p>
      </dgm:t>
    </dgm:pt>
    <dgm:pt modelId="{13F33291-1DA6-4E44-A2E8-4774E1878F1E}" type="sibTrans" cxnId="{85EF3CA9-14E6-4308-8409-AB467EC6B36A}">
      <dgm:prSet/>
      <dgm:spPr/>
      <dgm:t>
        <a:bodyPr/>
        <a:lstStyle/>
        <a:p>
          <a:endParaRPr lang="es-CO"/>
        </a:p>
      </dgm:t>
    </dgm:pt>
    <dgm:pt modelId="{41F23B59-5068-43D3-A573-EF298CB1DEBA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Medios de comunicación</a:t>
          </a:r>
        </a:p>
      </dgm:t>
    </dgm:pt>
    <dgm:pt modelId="{9B64E458-A2D1-467D-AD40-D7865FE602E2}" type="parTrans" cxnId="{B958FE15-F163-4062-BA3E-EAA5F08AA1A9}">
      <dgm:prSet/>
      <dgm:spPr/>
      <dgm:t>
        <a:bodyPr/>
        <a:lstStyle/>
        <a:p>
          <a:endParaRPr lang="es-CO"/>
        </a:p>
      </dgm:t>
    </dgm:pt>
    <dgm:pt modelId="{4E3CA901-A020-4031-B69A-92B8CB045437}" type="sibTrans" cxnId="{B958FE15-F163-4062-BA3E-EAA5F08AA1A9}">
      <dgm:prSet/>
      <dgm:spPr/>
      <dgm:t>
        <a:bodyPr/>
        <a:lstStyle/>
        <a:p>
          <a:endParaRPr lang="es-CO"/>
        </a:p>
      </dgm:t>
    </dgm:pt>
    <dgm:pt modelId="{3B5906D4-9F3D-42A1-B8B7-0C144AC3E028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Cooperantes</a:t>
          </a:r>
        </a:p>
      </dgm:t>
    </dgm:pt>
    <dgm:pt modelId="{B2705D14-1144-40E7-983E-536C0B558285}" type="parTrans" cxnId="{7FDB177D-519D-4254-9DF2-2606393182F9}">
      <dgm:prSet/>
      <dgm:spPr/>
      <dgm:t>
        <a:bodyPr/>
        <a:lstStyle/>
        <a:p>
          <a:endParaRPr lang="es-CO"/>
        </a:p>
      </dgm:t>
    </dgm:pt>
    <dgm:pt modelId="{B606B87A-0261-4E75-B78D-B9D4468CF16C}" type="sibTrans" cxnId="{7FDB177D-519D-4254-9DF2-2606393182F9}">
      <dgm:prSet/>
      <dgm:spPr/>
      <dgm:t>
        <a:bodyPr/>
        <a:lstStyle/>
        <a:p>
          <a:endParaRPr lang="es-CO"/>
        </a:p>
      </dgm:t>
    </dgm:pt>
    <dgm:pt modelId="{2443E103-5334-4FED-AB08-F415069E7BD4}" type="pres">
      <dgm:prSet presAssocID="{1A4D1530-33BE-4EC3-AADC-252412DE1B9E}" presName="diagram" presStyleCnt="0">
        <dgm:presLayoutVars>
          <dgm:dir/>
          <dgm:animLvl val="lvl"/>
          <dgm:resizeHandles val="exact"/>
        </dgm:presLayoutVars>
      </dgm:prSet>
      <dgm:spPr/>
    </dgm:pt>
    <dgm:pt modelId="{B1A3B304-D5F1-4304-A028-73E53C98B559}" type="pres">
      <dgm:prSet presAssocID="{80E5D408-A66F-4DBA-A416-AE44D9A75502}" presName="compNode" presStyleCnt="0"/>
      <dgm:spPr/>
    </dgm:pt>
    <dgm:pt modelId="{395B86D9-4A87-4B72-80D4-94A227D87525}" type="pres">
      <dgm:prSet presAssocID="{80E5D408-A66F-4DBA-A416-AE44D9A75502}" presName="childRect" presStyleLbl="bgAcc1" presStyleIdx="0" presStyleCnt="2" custScaleY="96990">
        <dgm:presLayoutVars>
          <dgm:bulletEnabled val="1"/>
        </dgm:presLayoutVars>
      </dgm:prSet>
      <dgm:spPr/>
    </dgm:pt>
    <dgm:pt modelId="{1833F9CD-8D36-46F3-8122-EECC3B22A4B7}" type="pres">
      <dgm:prSet presAssocID="{80E5D408-A66F-4DBA-A416-AE44D9A755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560EA76-CE35-4EA0-9986-52091BB86206}" type="pres">
      <dgm:prSet presAssocID="{80E5D408-A66F-4DBA-A416-AE44D9A75502}" presName="parentRect" presStyleLbl="alignNode1" presStyleIdx="0" presStyleCnt="2"/>
      <dgm:spPr/>
    </dgm:pt>
    <dgm:pt modelId="{E9C111C1-64A3-4BD4-94F0-9621F179AE06}" type="pres">
      <dgm:prSet presAssocID="{80E5D408-A66F-4DBA-A416-AE44D9A75502}" presName="adorn" presStyleLbl="fgAccFollowNode1" presStyleIdx="0" presStyleCnt="2"/>
      <dgm:spPr>
        <a:solidFill>
          <a:schemeClr val="bg1">
            <a:alpha val="90000"/>
          </a:schemeClr>
        </a:solidFill>
      </dgm:spPr>
    </dgm:pt>
    <dgm:pt modelId="{221E3AE3-6E9F-4AB2-AF04-63D24B66A092}" type="pres">
      <dgm:prSet presAssocID="{A2E25C38-BAAC-4C91-9D62-356E64825262}" presName="sibTrans" presStyleLbl="sibTrans2D1" presStyleIdx="0" presStyleCnt="0"/>
      <dgm:spPr/>
    </dgm:pt>
    <dgm:pt modelId="{3D8C6651-68B5-49FA-BD77-64AA6A2B2F3A}" type="pres">
      <dgm:prSet presAssocID="{05C9850D-BA41-4A2B-B6C2-EC34149764EC}" presName="compNode" presStyleCnt="0"/>
      <dgm:spPr/>
    </dgm:pt>
    <dgm:pt modelId="{FFF6335F-FB4A-43E1-8D8A-BD2BE7949A15}" type="pres">
      <dgm:prSet presAssocID="{05C9850D-BA41-4A2B-B6C2-EC34149764EC}" presName="childRect" presStyleLbl="bgAcc1" presStyleIdx="1" presStyleCnt="2">
        <dgm:presLayoutVars>
          <dgm:bulletEnabled val="1"/>
        </dgm:presLayoutVars>
      </dgm:prSet>
      <dgm:spPr/>
    </dgm:pt>
    <dgm:pt modelId="{E5C32A07-234A-4CD5-BDAC-8E0CE8EC3DE3}" type="pres">
      <dgm:prSet presAssocID="{05C9850D-BA41-4A2B-B6C2-EC34149764E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F13B7FF-7118-485E-AB5A-9D659948DC74}" type="pres">
      <dgm:prSet presAssocID="{05C9850D-BA41-4A2B-B6C2-EC34149764EC}" presName="parentRect" presStyleLbl="alignNode1" presStyleIdx="1" presStyleCnt="2" custLinFactNeighborY="3219"/>
      <dgm:spPr/>
    </dgm:pt>
    <dgm:pt modelId="{48B7199A-469C-4283-9F6F-D2D566C572E9}" type="pres">
      <dgm:prSet presAssocID="{05C9850D-BA41-4A2B-B6C2-EC34149764EC}" presName="adorn" presStyleLbl="fgAccFollowNode1" presStyleIdx="1" presStyleCnt="2" custLinFactNeighborX="984"/>
      <dgm:spPr>
        <a:solidFill>
          <a:schemeClr val="bg1">
            <a:alpha val="90000"/>
          </a:schemeClr>
        </a:solidFill>
      </dgm:spPr>
    </dgm:pt>
  </dgm:ptLst>
  <dgm:cxnLst>
    <dgm:cxn modelId="{B958FE15-F163-4062-BA3E-EAA5F08AA1A9}" srcId="{05C9850D-BA41-4A2B-B6C2-EC34149764EC}" destId="{41F23B59-5068-43D3-A573-EF298CB1DEBA}" srcOrd="4" destOrd="0" parTransId="{9B64E458-A2D1-467D-AD40-D7865FE602E2}" sibTransId="{4E3CA901-A020-4031-B69A-92B8CB045437}"/>
    <dgm:cxn modelId="{4D5D001B-8D5D-4A37-99D9-DCE45FD72767}" srcId="{05C9850D-BA41-4A2B-B6C2-EC34149764EC}" destId="{7420CDE0-0928-4044-925F-E8EBD9AB835A}" srcOrd="0" destOrd="0" parTransId="{751DC75D-B814-458F-A1FC-0A7DD88F6134}" sibTransId="{56302541-7FF2-4190-B8D4-8AF658465247}"/>
    <dgm:cxn modelId="{F0F81D1D-7049-4792-B3D0-BB732E9B6A19}" type="presOf" srcId="{05C9850D-BA41-4A2B-B6C2-EC34149764EC}" destId="{5F13B7FF-7118-485E-AB5A-9D659948DC74}" srcOrd="1" destOrd="0" presId="urn:microsoft.com/office/officeart/2005/8/layout/bList2"/>
    <dgm:cxn modelId="{310CAB2A-9001-48CD-B974-9B8296F6BCD4}" srcId="{05C9850D-BA41-4A2B-B6C2-EC34149764EC}" destId="{8122BEC2-B56C-4D6A-918A-B9C9CBE7FA7D}" srcOrd="6" destOrd="0" parTransId="{6E3C9AEE-2550-491B-93C9-D8AFC304EEE5}" sibTransId="{46DF4585-3A58-45D5-99F8-A71B59A9FBF9}"/>
    <dgm:cxn modelId="{8D888A38-0505-4699-8293-0AD11941212B}" type="presOf" srcId="{41F23B59-5068-43D3-A573-EF298CB1DEBA}" destId="{FFF6335F-FB4A-43E1-8D8A-BD2BE7949A15}" srcOrd="0" destOrd="4" presId="urn:microsoft.com/office/officeart/2005/8/layout/bList2"/>
    <dgm:cxn modelId="{EB6C5561-1D4C-4844-82BA-F39176F89C33}" srcId="{05C9850D-BA41-4A2B-B6C2-EC34149764EC}" destId="{67DA8D69-D022-404E-A60D-5DCC5189D27A}" srcOrd="1" destOrd="0" parTransId="{FCF3856F-1F94-49D5-833A-F54806B416A5}" sibTransId="{F4069691-8E6D-420D-9575-8E15BAD853BF}"/>
    <dgm:cxn modelId="{1BC76145-342F-42B2-9CDE-FB8634B6ED92}" type="presOf" srcId="{4863A539-2583-4F0B-A3C4-39B52B351A18}" destId="{395B86D9-4A87-4B72-80D4-94A227D87525}" srcOrd="0" destOrd="2" presId="urn:microsoft.com/office/officeart/2005/8/layout/bList2"/>
    <dgm:cxn modelId="{9BE81168-E494-45B3-B40A-5B66658EB877}" type="presOf" srcId="{1A4D1530-33BE-4EC3-AADC-252412DE1B9E}" destId="{2443E103-5334-4FED-AB08-F415069E7BD4}" srcOrd="0" destOrd="0" presId="urn:microsoft.com/office/officeart/2005/8/layout/bList2"/>
    <dgm:cxn modelId="{4FED724D-E6BA-4F33-95E7-A2EA5FF12763}" srcId="{80E5D408-A66F-4DBA-A416-AE44D9A75502}" destId="{9917CBF5-8936-4B57-802D-4E6B1BBDDD4D}" srcOrd="1" destOrd="0" parTransId="{6C6B779C-7584-4271-8327-BB69C648A514}" sibTransId="{853581AC-8314-426F-8864-6E690393178C}"/>
    <dgm:cxn modelId="{B2539E53-691C-46D1-8592-5D9E49626A6F}" type="presOf" srcId="{A2E25C38-BAAC-4C91-9D62-356E64825262}" destId="{221E3AE3-6E9F-4AB2-AF04-63D24B66A092}" srcOrd="0" destOrd="0" presId="urn:microsoft.com/office/officeart/2005/8/layout/bList2"/>
    <dgm:cxn modelId="{7555E455-0080-4E11-8F4C-7245D51F8559}" type="presOf" srcId="{3B5906D4-9F3D-42A1-B8B7-0C144AC3E028}" destId="{FFF6335F-FB4A-43E1-8D8A-BD2BE7949A15}" srcOrd="0" destOrd="5" presId="urn:microsoft.com/office/officeart/2005/8/layout/bList2"/>
    <dgm:cxn modelId="{7FDB177D-519D-4254-9DF2-2606393182F9}" srcId="{05C9850D-BA41-4A2B-B6C2-EC34149764EC}" destId="{3B5906D4-9F3D-42A1-B8B7-0C144AC3E028}" srcOrd="5" destOrd="0" parTransId="{B2705D14-1144-40E7-983E-536C0B558285}" sibTransId="{B606B87A-0261-4E75-B78D-B9D4468CF16C}"/>
    <dgm:cxn modelId="{5ECAA683-8F55-499E-A990-FD1A9DB8DA81}" srcId="{80E5D408-A66F-4DBA-A416-AE44D9A75502}" destId="{78234577-53A8-4656-BC7D-930B9FA1E677}" srcOrd="0" destOrd="0" parTransId="{954B2369-1822-48D3-AA9F-7D876E8FF01C}" sibTransId="{5BBACC10-4DC7-4654-9B35-F7722FE2789C}"/>
    <dgm:cxn modelId="{E224B690-2F2F-4315-A8E4-1A653CF3CE5D}" type="presOf" srcId="{9917CBF5-8936-4B57-802D-4E6B1BBDDD4D}" destId="{395B86D9-4A87-4B72-80D4-94A227D87525}" srcOrd="0" destOrd="1" presId="urn:microsoft.com/office/officeart/2005/8/layout/bList2"/>
    <dgm:cxn modelId="{52E8B092-1533-48E0-A1CB-128CBAF88037}" srcId="{1A4D1530-33BE-4EC3-AADC-252412DE1B9E}" destId="{05C9850D-BA41-4A2B-B6C2-EC34149764EC}" srcOrd="1" destOrd="0" parTransId="{2C187CE9-6427-4A24-91DB-E6684017B951}" sibTransId="{6763A7C7-52E5-44BB-AFA7-12B28D53FAA3}"/>
    <dgm:cxn modelId="{C593DE97-BB1B-40D2-B604-7E5FDE138748}" type="presOf" srcId="{7420CDE0-0928-4044-925F-E8EBD9AB835A}" destId="{FFF6335F-FB4A-43E1-8D8A-BD2BE7949A15}" srcOrd="0" destOrd="0" presId="urn:microsoft.com/office/officeart/2005/8/layout/bList2"/>
    <dgm:cxn modelId="{2A86049A-CBE0-4617-8BB9-0F1EAD6EA734}" type="presOf" srcId="{DBF8F059-6BD3-4741-AC6E-767CFF9F59F4}" destId="{FFF6335F-FB4A-43E1-8D8A-BD2BE7949A15}" srcOrd="0" destOrd="3" presId="urn:microsoft.com/office/officeart/2005/8/layout/bList2"/>
    <dgm:cxn modelId="{DF7968A0-E1F0-4914-B0EC-88871131D3F0}" type="presOf" srcId="{67DA8D69-D022-404E-A60D-5DCC5189D27A}" destId="{FFF6335F-FB4A-43E1-8D8A-BD2BE7949A15}" srcOrd="0" destOrd="1" presId="urn:microsoft.com/office/officeart/2005/8/layout/bList2"/>
    <dgm:cxn modelId="{85EF3CA9-14E6-4308-8409-AB467EC6B36A}" srcId="{05C9850D-BA41-4A2B-B6C2-EC34149764EC}" destId="{DBF8F059-6BD3-4741-AC6E-767CFF9F59F4}" srcOrd="3" destOrd="0" parTransId="{F5C50EFF-DE23-4595-971E-9DF71BAE5969}" sibTransId="{13F33291-1DA6-4E44-A2E8-4774E1878F1E}"/>
    <dgm:cxn modelId="{5F3F93A9-F993-41C0-90A8-47DF5CE97919}" srcId="{80E5D408-A66F-4DBA-A416-AE44D9A75502}" destId="{4863A539-2583-4F0B-A3C4-39B52B351A18}" srcOrd="2" destOrd="0" parTransId="{B91C0EE6-FE53-4DC8-9DBB-B3239F94090C}" sibTransId="{7EF712D8-C4FF-4BFA-B320-B0BAE8F6397F}"/>
    <dgm:cxn modelId="{383CC9AA-503C-473D-A633-E3F80C083580}" srcId="{05C9850D-BA41-4A2B-B6C2-EC34149764EC}" destId="{5DBC247D-6B9B-4695-A410-E98476CC935C}" srcOrd="2" destOrd="0" parTransId="{B9C56D02-AF62-444E-BED4-31E8810C9A73}" sibTransId="{75475585-7A9A-48FA-AECB-E54F53EB90D7}"/>
    <dgm:cxn modelId="{6AB18ABA-82BD-4399-819F-6811E884F66C}" type="presOf" srcId="{80E5D408-A66F-4DBA-A416-AE44D9A75502}" destId="{1560EA76-CE35-4EA0-9986-52091BB86206}" srcOrd="1" destOrd="0" presId="urn:microsoft.com/office/officeart/2005/8/layout/bList2"/>
    <dgm:cxn modelId="{473FEFBB-8B55-4D0D-A26C-6EA562B12BD6}" type="presOf" srcId="{5DBC247D-6B9B-4695-A410-E98476CC935C}" destId="{FFF6335F-FB4A-43E1-8D8A-BD2BE7949A15}" srcOrd="0" destOrd="2" presId="urn:microsoft.com/office/officeart/2005/8/layout/bList2"/>
    <dgm:cxn modelId="{26E0D8C8-9B82-4F6A-AD50-BA271B740ADD}" type="presOf" srcId="{78234577-53A8-4656-BC7D-930B9FA1E677}" destId="{395B86D9-4A87-4B72-80D4-94A227D87525}" srcOrd="0" destOrd="0" presId="urn:microsoft.com/office/officeart/2005/8/layout/bList2"/>
    <dgm:cxn modelId="{8596EEE6-4233-49C9-BA56-B2A60025D40C}" type="presOf" srcId="{80E5D408-A66F-4DBA-A416-AE44D9A75502}" destId="{1833F9CD-8D36-46F3-8122-EECC3B22A4B7}" srcOrd="0" destOrd="0" presId="urn:microsoft.com/office/officeart/2005/8/layout/bList2"/>
    <dgm:cxn modelId="{725124F5-44DF-4878-9B8F-D94EAC2B5161}" type="presOf" srcId="{8122BEC2-B56C-4D6A-918A-B9C9CBE7FA7D}" destId="{FFF6335F-FB4A-43E1-8D8A-BD2BE7949A15}" srcOrd="0" destOrd="6" presId="urn:microsoft.com/office/officeart/2005/8/layout/bList2"/>
    <dgm:cxn modelId="{CC3A3AF5-F509-4D0D-BDAA-D0B2EAA11CA7}" type="presOf" srcId="{05C9850D-BA41-4A2B-B6C2-EC34149764EC}" destId="{E5C32A07-234A-4CD5-BDAC-8E0CE8EC3DE3}" srcOrd="0" destOrd="0" presId="urn:microsoft.com/office/officeart/2005/8/layout/bList2"/>
    <dgm:cxn modelId="{4F369FFC-CD53-4680-BD9A-E6177E1A9CA1}" srcId="{1A4D1530-33BE-4EC3-AADC-252412DE1B9E}" destId="{80E5D408-A66F-4DBA-A416-AE44D9A75502}" srcOrd="0" destOrd="0" parTransId="{271BAFB2-434C-4AF5-B7C5-BB749D5992CD}" sibTransId="{A2E25C38-BAAC-4C91-9D62-356E64825262}"/>
    <dgm:cxn modelId="{C00CD25D-32CD-4BB4-BA32-1536EACCCD76}" type="presParOf" srcId="{2443E103-5334-4FED-AB08-F415069E7BD4}" destId="{B1A3B304-D5F1-4304-A028-73E53C98B559}" srcOrd="0" destOrd="0" presId="urn:microsoft.com/office/officeart/2005/8/layout/bList2"/>
    <dgm:cxn modelId="{6D956503-CB04-484E-9AFC-C4F3FE85E504}" type="presParOf" srcId="{B1A3B304-D5F1-4304-A028-73E53C98B559}" destId="{395B86D9-4A87-4B72-80D4-94A227D87525}" srcOrd="0" destOrd="0" presId="urn:microsoft.com/office/officeart/2005/8/layout/bList2"/>
    <dgm:cxn modelId="{061226D7-F102-4D42-9DAD-EF61F8D567AD}" type="presParOf" srcId="{B1A3B304-D5F1-4304-A028-73E53C98B559}" destId="{1833F9CD-8D36-46F3-8122-EECC3B22A4B7}" srcOrd="1" destOrd="0" presId="urn:microsoft.com/office/officeart/2005/8/layout/bList2"/>
    <dgm:cxn modelId="{08E75B59-A2CE-4D50-B380-90F97AD6756E}" type="presParOf" srcId="{B1A3B304-D5F1-4304-A028-73E53C98B559}" destId="{1560EA76-CE35-4EA0-9986-52091BB86206}" srcOrd="2" destOrd="0" presId="urn:microsoft.com/office/officeart/2005/8/layout/bList2"/>
    <dgm:cxn modelId="{7A942975-6A16-4670-B181-7CDF9F65ACCB}" type="presParOf" srcId="{B1A3B304-D5F1-4304-A028-73E53C98B559}" destId="{E9C111C1-64A3-4BD4-94F0-9621F179AE06}" srcOrd="3" destOrd="0" presId="urn:microsoft.com/office/officeart/2005/8/layout/bList2"/>
    <dgm:cxn modelId="{0E5CE692-8669-46C1-9ABB-9512ABD2BE88}" type="presParOf" srcId="{2443E103-5334-4FED-AB08-F415069E7BD4}" destId="{221E3AE3-6E9F-4AB2-AF04-63D24B66A092}" srcOrd="1" destOrd="0" presId="urn:microsoft.com/office/officeart/2005/8/layout/bList2"/>
    <dgm:cxn modelId="{C4301766-706E-43C3-BA11-B3EC8DAC3BAA}" type="presParOf" srcId="{2443E103-5334-4FED-AB08-F415069E7BD4}" destId="{3D8C6651-68B5-49FA-BD77-64AA6A2B2F3A}" srcOrd="2" destOrd="0" presId="urn:microsoft.com/office/officeart/2005/8/layout/bList2"/>
    <dgm:cxn modelId="{275FB85D-37CF-48A0-975D-0C395745500C}" type="presParOf" srcId="{3D8C6651-68B5-49FA-BD77-64AA6A2B2F3A}" destId="{FFF6335F-FB4A-43E1-8D8A-BD2BE7949A15}" srcOrd="0" destOrd="0" presId="urn:microsoft.com/office/officeart/2005/8/layout/bList2"/>
    <dgm:cxn modelId="{0C911D78-6FF1-4650-B207-55B62542D111}" type="presParOf" srcId="{3D8C6651-68B5-49FA-BD77-64AA6A2B2F3A}" destId="{E5C32A07-234A-4CD5-BDAC-8E0CE8EC3DE3}" srcOrd="1" destOrd="0" presId="urn:microsoft.com/office/officeart/2005/8/layout/bList2"/>
    <dgm:cxn modelId="{F4D5074E-5EE8-4E87-B1CB-C2BCFBF6F22C}" type="presParOf" srcId="{3D8C6651-68B5-49FA-BD77-64AA6A2B2F3A}" destId="{5F13B7FF-7118-485E-AB5A-9D659948DC74}" srcOrd="2" destOrd="0" presId="urn:microsoft.com/office/officeart/2005/8/layout/bList2"/>
    <dgm:cxn modelId="{0945B95B-AB66-48AD-8A9B-5D45790B59EC}" type="presParOf" srcId="{3D8C6651-68B5-49FA-BD77-64AA6A2B2F3A}" destId="{48B7199A-469C-4283-9F6F-D2D566C572E9}" srcOrd="3" destOrd="0" presId="urn:microsoft.com/office/officeart/2005/8/layout/b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186BEC-E438-4E28-A752-25187F412183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4FDA0A3A-8DCE-4D41-A654-4AD4F9B462BE}">
      <dgm:prSet phldrT="[Texto]" custT="1"/>
      <dgm:spPr>
        <a:solidFill>
          <a:srgbClr val="CCECFF"/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200" b="1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Foros </a:t>
          </a:r>
        </a:p>
        <a:p>
          <a:r>
            <a:rPr lang="es-CO" sz="1200" b="1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ciudadanos </a:t>
          </a:r>
        </a:p>
      </dgm:t>
    </dgm:pt>
    <dgm:pt modelId="{4751B628-EF8A-4D6E-A80B-CDEA6A7300F8}" type="parTrans" cxnId="{1C0505D8-F5AD-4C4C-AA7A-888AAA606DC5}">
      <dgm:prSet/>
      <dgm:spPr/>
      <dgm:t>
        <a:bodyPr/>
        <a:lstStyle/>
        <a:p>
          <a:endParaRPr lang="es-CO"/>
        </a:p>
      </dgm:t>
    </dgm:pt>
    <dgm:pt modelId="{610B3B6C-05FE-42E0-85A4-58384EB6DEC4}" type="sibTrans" cxnId="{1C0505D8-F5AD-4C4C-AA7A-888AAA606DC5}">
      <dgm:prSet/>
      <dgm:spPr/>
      <dgm:t>
        <a:bodyPr/>
        <a:lstStyle/>
        <a:p>
          <a:endParaRPr lang="es-CO"/>
        </a:p>
      </dgm:t>
    </dgm:pt>
    <dgm:pt modelId="{3B8D093A-D665-4EFA-A71D-C3FAE035BF87}">
      <dgm:prSet phldrT="[Texto]" custT="1"/>
      <dgm:spPr>
        <a:solidFill>
          <a:schemeClr val="accent5">
            <a:lumMod val="60000"/>
            <a:lumOff val="40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Teleconferencias interactivas (medios virtuales)</a:t>
          </a:r>
        </a:p>
      </dgm:t>
    </dgm:pt>
    <dgm:pt modelId="{E6EE64F3-2AAE-4C07-8C67-A0A9AE4E9872}" type="parTrans" cxnId="{29687D72-4A1F-404F-AAE8-DF69506125C6}">
      <dgm:prSet/>
      <dgm:spPr/>
      <dgm:t>
        <a:bodyPr/>
        <a:lstStyle/>
        <a:p>
          <a:endParaRPr lang="es-CO"/>
        </a:p>
      </dgm:t>
    </dgm:pt>
    <dgm:pt modelId="{AA48BED5-7D02-46E0-9AFF-04AF8A43B4F9}" type="sibTrans" cxnId="{29687D72-4A1F-404F-AAE8-DF69506125C6}">
      <dgm:prSet/>
      <dgm:spPr/>
      <dgm:t>
        <a:bodyPr/>
        <a:lstStyle/>
        <a:p>
          <a:endParaRPr lang="es-CO"/>
        </a:p>
      </dgm:t>
    </dgm:pt>
    <dgm:pt modelId="{4374E604-883A-4E86-9815-F486F340458E}">
      <dgm:prSet phldrT="[Texto]" custT="1"/>
      <dgm:spPr>
        <a:solidFill>
          <a:schemeClr val="bg1">
            <a:lumMod val="85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Tiendas temáticas o sectoriales</a:t>
          </a:r>
        </a:p>
      </dgm:t>
    </dgm:pt>
    <dgm:pt modelId="{2FD6D19C-9B16-4A5A-B692-1127D13D9298}" type="parTrans" cxnId="{925460E5-AEFE-4AC4-8B5F-1CAC798A71B2}">
      <dgm:prSet/>
      <dgm:spPr/>
      <dgm:t>
        <a:bodyPr/>
        <a:lstStyle/>
        <a:p>
          <a:endParaRPr lang="es-CO"/>
        </a:p>
      </dgm:t>
    </dgm:pt>
    <dgm:pt modelId="{03960990-58F4-4863-AAF5-865F17654BFA}" type="sibTrans" cxnId="{925460E5-AEFE-4AC4-8B5F-1CAC798A71B2}">
      <dgm:prSet/>
      <dgm:spPr/>
      <dgm:t>
        <a:bodyPr/>
        <a:lstStyle/>
        <a:p>
          <a:endParaRPr lang="es-CO"/>
        </a:p>
      </dgm:t>
    </dgm:pt>
    <dgm:pt modelId="{B714EE64-DE32-41E9-93F0-64A3019DBE1F}">
      <dgm:prSet phldrT="[Texto]"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Asambleas comunitarias </a:t>
          </a:r>
        </a:p>
      </dgm:t>
    </dgm:pt>
    <dgm:pt modelId="{5DB59CD2-63E3-48AF-A270-3ABC1224D919}" type="parTrans" cxnId="{F5D5D030-0330-4D5D-82E5-D718A7D871F6}">
      <dgm:prSet/>
      <dgm:spPr/>
      <dgm:t>
        <a:bodyPr/>
        <a:lstStyle/>
        <a:p>
          <a:endParaRPr lang="es-CO"/>
        </a:p>
      </dgm:t>
    </dgm:pt>
    <dgm:pt modelId="{6924395B-64F6-420F-BE00-73221D9DCDEA}" type="sibTrans" cxnId="{F5D5D030-0330-4D5D-82E5-D718A7D871F6}">
      <dgm:prSet/>
      <dgm:spPr/>
      <dgm:t>
        <a:bodyPr/>
        <a:lstStyle/>
        <a:p>
          <a:endParaRPr lang="es-CO"/>
        </a:p>
      </dgm:t>
    </dgm:pt>
    <dgm:pt modelId="{D1809D1C-E5A3-44BC-B676-D372EB3FF25A}">
      <dgm:prSet phldrT="[Texto]" custT="1"/>
      <dgm:spPr>
        <a:solidFill>
          <a:schemeClr val="tx2">
            <a:lumMod val="40000"/>
            <a:lumOff val="60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Ferias de gestión </a:t>
          </a:r>
        </a:p>
      </dgm:t>
    </dgm:pt>
    <dgm:pt modelId="{4840A3A4-F73D-4CC7-952C-E2DD7A4CA225}" type="sibTrans" cxnId="{33962B35-7801-40F3-97E9-46BDE145122A}">
      <dgm:prSet/>
      <dgm:spPr/>
      <dgm:t>
        <a:bodyPr/>
        <a:lstStyle/>
        <a:p>
          <a:endParaRPr lang="es-CO"/>
        </a:p>
      </dgm:t>
    </dgm:pt>
    <dgm:pt modelId="{148F279D-55C4-45FA-9DE2-FB14B7E681C5}" type="parTrans" cxnId="{33962B35-7801-40F3-97E9-46BDE145122A}">
      <dgm:prSet/>
      <dgm:spPr/>
      <dgm:t>
        <a:bodyPr/>
        <a:lstStyle/>
        <a:p>
          <a:endParaRPr lang="es-CO"/>
        </a:p>
      </dgm:t>
    </dgm:pt>
    <dgm:pt modelId="{25A68098-7D2C-4BCD-9F25-6FC122F6AD5A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Audiencias públicas participativas.</a:t>
          </a:r>
        </a:p>
      </dgm:t>
    </dgm:pt>
    <dgm:pt modelId="{ACEC8497-0B04-41B5-B2EA-28B6A8931460}" type="parTrans" cxnId="{E0C8CDE2-3892-4E4E-978A-2FC4CB75A205}">
      <dgm:prSet/>
      <dgm:spPr/>
      <dgm:t>
        <a:bodyPr/>
        <a:lstStyle/>
        <a:p>
          <a:endParaRPr lang="es-CO"/>
        </a:p>
      </dgm:t>
    </dgm:pt>
    <dgm:pt modelId="{71797E36-729B-4311-ACBE-8823A0284F60}" type="sibTrans" cxnId="{E0C8CDE2-3892-4E4E-978A-2FC4CB75A205}">
      <dgm:prSet/>
      <dgm:spPr/>
      <dgm:t>
        <a:bodyPr/>
        <a:lstStyle/>
        <a:p>
          <a:endParaRPr lang="es-CO"/>
        </a:p>
      </dgm:t>
    </dgm:pt>
    <dgm:pt modelId="{8F3B67DC-B2ED-482D-BF12-0D62122101A4}">
      <dgm:prSet custT="1"/>
      <dgm:spPr>
        <a:solidFill>
          <a:schemeClr val="bg1">
            <a:lumMod val="95000"/>
          </a:schemeClr>
        </a:solidFill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Observatorios ciudadanos, mesas de diálogo</a:t>
          </a:r>
        </a:p>
      </dgm:t>
    </dgm:pt>
    <dgm:pt modelId="{B2F6A2CE-5670-402C-91D6-EDC50E6F6AF3}" type="parTrans" cxnId="{00CB5416-D8DD-4A0F-BA4F-D8AC12415A35}">
      <dgm:prSet/>
      <dgm:spPr/>
      <dgm:t>
        <a:bodyPr/>
        <a:lstStyle/>
        <a:p>
          <a:endParaRPr lang="es-CO"/>
        </a:p>
      </dgm:t>
    </dgm:pt>
    <dgm:pt modelId="{D22BAC64-5AA4-43A6-9863-7BD8A81C8759}" type="sibTrans" cxnId="{00CB5416-D8DD-4A0F-BA4F-D8AC12415A35}">
      <dgm:prSet/>
      <dgm:spPr/>
      <dgm:t>
        <a:bodyPr/>
        <a:lstStyle/>
        <a:p>
          <a:endParaRPr lang="es-CO"/>
        </a:p>
      </dgm:t>
    </dgm:pt>
    <dgm:pt modelId="{44C53659-7E31-4B29-9A1F-F50526FF0221}" type="pres">
      <dgm:prSet presAssocID="{83186BEC-E438-4E28-A752-25187F412183}" presName="Name0" presStyleCnt="0">
        <dgm:presLayoutVars>
          <dgm:dir/>
          <dgm:animLvl val="lvl"/>
          <dgm:resizeHandles val="exact"/>
        </dgm:presLayoutVars>
      </dgm:prSet>
      <dgm:spPr/>
    </dgm:pt>
    <dgm:pt modelId="{F09F64EC-15E5-4826-9275-3ACF0ADA5887}" type="pres">
      <dgm:prSet presAssocID="{4FDA0A3A-8DCE-4D41-A654-4AD4F9B462BE}" presName="Name8" presStyleCnt="0"/>
      <dgm:spPr/>
    </dgm:pt>
    <dgm:pt modelId="{FE00B18D-9642-4286-97E3-6AF81E3C018B}" type="pres">
      <dgm:prSet presAssocID="{4FDA0A3A-8DCE-4D41-A654-4AD4F9B462BE}" presName="level" presStyleLbl="node1" presStyleIdx="0" presStyleCnt="7" custLinFactNeighborX="0" custLinFactNeighborY="-1781">
        <dgm:presLayoutVars>
          <dgm:chMax val="1"/>
          <dgm:bulletEnabled val="1"/>
        </dgm:presLayoutVars>
      </dgm:prSet>
      <dgm:spPr/>
    </dgm:pt>
    <dgm:pt modelId="{12B1A7EA-052F-4429-B751-B6734FF859C5}" type="pres">
      <dgm:prSet presAssocID="{4FDA0A3A-8DCE-4D41-A654-4AD4F9B462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0DDB04-A8FC-4A53-9A23-A527770F8548}" type="pres">
      <dgm:prSet presAssocID="{D1809D1C-E5A3-44BC-B676-D372EB3FF25A}" presName="Name8" presStyleCnt="0"/>
      <dgm:spPr/>
    </dgm:pt>
    <dgm:pt modelId="{2BBD41A6-DA46-4E1D-9EC2-A39B7F46FFAB}" type="pres">
      <dgm:prSet presAssocID="{D1809D1C-E5A3-44BC-B676-D372EB3FF25A}" presName="level" presStyleLbl="node1" presStyleIdx="1" presStyleCnt="7" custScaleY="72505">
        <dgm:presLayoutVars>
          <dgm:chMax val="1"/>
          <dgm:bulletEnabled val="1"/>
        </dgm:presLayoutVars>
      </dgm:prSet>
      <dgm:spPr/>
    </dgm:pt>
    <dgm:pt modelId="{AA312048-0085-47A7-9B21-0CACC6AAEC00}" type="pres">
      <dgm:prSet presAssocID="{D1809D1C-E5A3-44BC-B676-D372EB3FF2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8BBF83-32D6-4918-A6E9-AD0F61894F37}" type="pres">
      <dgm:prSet presAssocID="{25A68098-7D2C-4BCD-9F25-6FC122F6AD5A}" presName="Name8" presStyleCnt="0"/>
      <dgm:spPr/>
    </dgm:pt>
    <dgm:pt modelId="{70624758-1299-4467-81FD-2367DDBEE24E}" type="pres">
      <dgm:prSet presAssocID="{25A68098-7D2C-4BCD-9F25-6FC122F6AD5A}" presName="level" presStyleLbl="node1" presStyleIdx="2" presStyleCnt="7">
        <dgm:presLayoutVars>
          <dgm:chMax val="1"/>
          <dgm:bulletEnabled val="1"/>
        </dgm:presLayoutVars>
      </dgm:prSet>
      <dgm:spPr/>
    </dgm:pt>
    <dgm:pt modelId="{8FE0BD18-1217-49C0-84CA-D758C7DF036A}" type="pres">
      <dgm:prSet presAssocID="{25A68098-7D2C-4BCD-9F25-6FC122F6AD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89FDE7-6BAD-4A53-AE1C-745C4A058C46}" type="pres">
      <dgm:prSet presAssocID="{4374E604-883A-4E86-9815-F486F340458E}" presName="Name8" presStyleCnt="0"/>
      <dgm:spPr/>
    </dgm:pt>
    <dgm:pt modelId="{EEB343B8-BEEB-4A99-ACC7-100521955F84}" type="pres">
      <dgm:prSet presAssocID="{4374E604-883A-4E86-9815-F486F340458E}" presName="level" presStyleLbl="node1" presStyleIdx="3" presStyleCnt="7" custLinFactNeighborX="0" custLinFactNeighborY="-2911">
        <dgm:presLayoutVars>
          <dgm:chMax val="1"/>
          <dgm:bulletEnabled val="1"/>
        </dgm:presLayoutVars>
      </dgm:prSet>
      <dgm:spPr/>
    </dgm:pt>
    <dgm:pt modelId="{30DAC525-C1D4-46C9-B0E5-1B9BF78DA2DA}" type="pres">
      <dgm:prSet presAssocID="{4374E604-883A-4E86-9815-F486F340458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775566-4A62-4934-AB30-2DEBD155BD71}" type="pres">
      <dgm:prSet presAssocID="{8F3B67DC-B2ED-482D-BF12-0D62122101A4}" presName="Name8" presStyleCnt="0"/>
      <dgm:spPr/>
    </dgm:pt>
    <dgm:pt modelId="{5EE9C0E7-2CE7-42AF-B2BE-706D4062E3EF}" type="pres">
      <dgm:prSet presAssocID="{8F3B67DC-B2ED-482D-BF12-0D62122101A4}" presName="level" presStyleLbl="node1" presStyleIdx="4" presStyleCnt="7" custLinFactNeighborX="0" custLinFactNeighborY="-1645">
        <dgm:presLayoutVars>
          <dgm:chMax val="1"/>
          <dgm:bulletEnabled val="1"/>
        </dgm:presLayoutVars>
      </dgm:prSet>
      <dgm:spPr/>
    </dgm:pt>
    <dgm:pt modelId="{404B05CD-B78B-4FE8-9573-6118C687E640}" type="pres">
      <dgm:prSet presAssocID="{8F3B67DC-B2ED-482D-BF12-0D62122101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AD1F5D-7971-4D56-A07C-E4A1B7F20C25}" type="pres">
      <dgm:prSet presAssocID="{B714EE64-DE32-41E9-93F0-64A3019DBE1F}" presName="Name8" presStyleCnt="0"/>
      <dgm:spPr/>
    </dgm:pt>
    <dgm:pt modelId="{BF881D7A-8C16-45EC-BD91-074518D0D050}" type="pres">
      <dgm:prSet presAssocID="{B714EE64-DE32-41E9-93F0-64A3019DBE1F}" presName="level" presStyleLbl="node1" presStyleIdx="5" presStyleCnt="7" custLinFactNeighborX="0">
        <dgm:presLayoutVars>
          <dgm:chMax val="1"/>
          <dgm:bulletEnabled val="1"/>
        </dgm:presLayoutVars>
      </dgm:prSet>
      <dgm:spPr/>
    </dgm:pt>
    <dgm:pt modelId="{E94337C3-4DB4-40AA-B63F-3E96F5F91897}" type="pres">
      <dgm:prSet presAssocID="{B714EE64-DE32-41E9-93F0-64A3019DBE1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933632-FF1A-4123-A96D-69CFEDD137D4}" type="pres">
      <dgm:prSet presAssocID="{3B8D093A-D665-4EFA-A71D-C3FAE035BF87}" presName="Name8" presStyleCnt="0"/>
      <dgm:spPr/>
    </dgm:pt>
    <dgm:pt modelId="{D3869022-8E52-4B0A-AFEE-A452F2D3AF25}" type="pres">
      <dgm:prSet presAssocID="{3B8D093A-D665-4EFA-A71D-C3FAE035BF87}" presName="level" presStyleLbl="node1" presStyleIdx="6" presStyleCnt="7" custLinFactNeighborX="-1256" custLinFactNeighborY="-221">
        <dgm:presLayoutVars>
          <dgm:chMax val="1"/>
          <dgm:bulletEnabled val="1"/>
        </dgm:presLayoutVars>
      </dgm:prSet>
      <dgm:spPr/>
    </dgm:pt>
    <dgm:pt modelId="{BDE3DC5F-F2C5-406A-A2DB-6F0D92A80259}" type="pres">
      <dgm:prSet presAssocID="{3B8D093A-D665-4EFA-A71D-C3FAE035BF8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7D6940A-3FC3-4761-9499-81313B351AF9}" type="presOf" srcId="{8F3B67DC-B2ED-482D-BF12-0D62122101A4}" destId="{5EE9C0E7-2CE7-42AF-B2BE-706D4062E3EF}" srcOrd="0" destOrd="0" presId="urn:microsoft.com/office/officeart/2005/8/layout/pyramid1"/>
    <dgm:cxn modelId="{00CB5416-D8DD-4A0F-BA4F-D8AC12415A35}" srcId="{83186BEC-E438-4E28-A752-25187F412183}" destId="{8F3B67DC-B2ED-482D-BF12-0D62122101A4}" srcOrd="4" destOrd="0" parTransId="{B2F6A2CE-5670-402C-91D6-EDC50E6F6AF3}" sibTransId="{D22BAC64-5AA4-43A6-9863-7BD8A81C8759}"/>
    <dgm:cxn modelId="{8F0D102E-AF42-4C5C-A847-313AA0BEA110}" type="presOf" srcId="{3B8D093A-D665-4EFA-A71D-C3FAE035BF87}" destId="{BDE3DC5F-F2C5-406A-A2DB-6F0D92A80259}" srcOrd="1" destOrd="0" presId="urn:microsoft.com/office/officeart/2005/8/layout/pyramid1"/>
    <dgm:cxn modelId="{5188642E-752E-4081-A918-9E341864A34A}" type="presOf" srcId="{4374E604-883A-4E86-9815-F486F340458E}" destId="{30DAC525-C1D4-46C9-B0E5-1B9BF78DA2DA}" srcOrd="1" destOrd="0" presId="urn:microsoft.com/office/officeart/2005/8/layout/pyramid1"/>
    <dgm:cxn modelId="{F5D5D030-0330-4D5D-82E5-D718A7D871F6}" srcId="{83186BEC-E438-4E28-A752-25187F412183}" destId="{B714EE64-DE32-41E9-93F0-64A3019DBE1F}" srcOrd="5" destOrd="0" parTransId="{5DB59CD2-63E3-48AF-A270-3ABC1224D919}" sibTransId="{6924395B-64F6-420F-BE00-73221D9DCDEA}"/>
    <dgm:cxn modelId="{33962B35-7801-40F3-97E9-46BDE145122A}" srcId="{83186BEC-E438-4E28-A752-25187F412183}" destId="{D1809D1C-E5A3-44BC-B676-D372EB3FF25A}" srcOrd="1" destOrd="0" parTransId="{148F279D-55C4-45FA-9DE2-FB14B7E681C5}" sibTransId="{4840A3A4-F73D-4CC7-952C-E2DD7A4CA225}"/>
    <dgm:cxn modelId="{1CE6EF35-38D2-4977-A93D-2AC101C90DCC}" type="presOf" srcId="{25A68098-7D2C-4BCD-9F25-6FC122F6AD5A}" destId="{70624758-1299-4467-81FD-2367DDBEE24E}" srcOrd="0" destOrd="0" presId="urn:microsoft.com/office/officeart/2005/8/layout/pyramid1"/>
    <dgm:cxn modelId="{EC9B7F5C-CCB4-4C6C-AFDD-7D30F3084782}" type="presOf" srcId="{83186BEC-E438-4E28-A752-25187F412183}" destId="{44C53659-7E31-4B29-9A1F-F50526FF0221}" srcOrd="0" destOrd="0" presId="urn:microsoft.com/office/officeart/2005/8/layout/pyramid1"/>
    <dgm:cxn modelId="{B3D7104A-381B-43DB-88CC-4B7D046FDE1B}" type="presOf" srcId="{8F3B67DC-B2ED-482D-BF12-0D62122101A4}" destId="{404B05CD-B78B-4FE8-9573-6118C687E640}" srcOrd="1" destOrd="0" presId="urn:microsoft.com/office/officeart/2005/8/layout/pyramid1"/>
    <dgm:cxn modelId="{C4AF476A-9FCF-4ED1-9A29-A3EEC414A1FA}" type="presOf" srcId="{D1809D1C-E5A3-44BC-B676-D372EB3FF25A}" destId="{2BBD41A6-DA46-4E1D-9EC2-A39B7F46FFAB}" srcOrd="0" destOrd="0" presId="urn:microsoft.com/office/officeart/2005/8/layout/pyramid1"/>
    <dgm:cxn modelId="{CB910972-CACA-4136-8264-3C9E6233E580}" type="presOf" srcId="{3B8D093A-D665-4EFA-A71D-C3FAE035BF87}" destId="{D3869022-8E52-4B0A-AFEE-A452F2D3AF25}" srcOrd="0" destOrd="0" presId="urn:microsoft.com/office/officeart/2005/8/layout/pyramid1"/>
    <dgm:cxn modelId="{29687D72-4A1F-404F-AAE8-DF69506125C6}" srcId="{83186BEC-E438-4E28-A752-25187F412183}" destId="{3B8D093A-D665-4EFA-A71D-C3FAE035BF87}" srcOrd="6" destOrd="0" parTransId="{E6EE64F3-2AAE-4C07-8C67-A0A9AE4E9872}" sibTransId="{AA48BED5-7D02-46E0-9AFF-04AF8A43B4F9}"/>
    <dgm:cxn modelId="{1CB0DD5A-4EAC-4A05-B3CD-133BEDEA0977}" type="presOf" srcId="{B714EE64-DE32-41E9-93F0-64A3019DBE1F}" destId="{BF881D7A-8C16-45EC-BD91-074518D0D050}" srcOrd="0" destOrd="0" presId="urn:microsoft.com/office/officeart/2005/8/layout/pyramid1"/>
    <dgm:cxn modelId="{BBA1B77C-CD29-497C-85A7-D554470669F8}" type="presOf" srcId="{4374E604-883A-4E86-9815-F486F340458E}" destId="{EEB343B8-BEEB-4A99-ACC7-100521955F84}" srcOrd="0" destOrd="0" presId="urn:microsoft.com/office/officeart/2005/8/layout/pyramid1"/>
    <dgm:cxn modelId="{C5776E81-5EC3-4ED8-96B4-4F9D5E887017}" type="presOf" srcId="{B714EE64-DE32-41E9-93F0-64A3019DBE1F}" destId="{E94337C3-4DB4-40AA-B63F-3E96F5F91897}" srcOrd="1" destOrd="0" presId="urn:microsoft.com/office/officeart/2005/8/layout/pyramid1"/>
    <dgm:cxn modelId="{B3C6FA9D-76D2-4348-8A5D-667C71D6BE57}" type="presOf" srcId="{4FDA0A3A-8DCE-4D41-A654-4AD4F9B462BE}" destId="{12B1A7EA-052F-4429-B751-B6734FF859C5}" srcOrd="1" destOrd="0" presId="urn:microsoft.com/office/officeart/2005/8/layout/pyramid1"/>
    <dgm:cxn modelId="{1C0505D8-F5AD-4C4C-AA7A-888AAA606DC5}" srcId="{83186BEC-E438-4E28-A752-25187F412183}" destId="{4FDA0A3A-8DCE-4D41-A654-4AD4F9B462BE}" srcOrd="0" destOrd="0" parTransId="{4751B628-EF8A-4D6E-A80B-CDEA6A7300F8}" sibTransId="{610B3B6C-05FE-42E0-85A4-58384EB6DEC4}"/>
    <dgm:cxn modelId="{314F56D9-3E92-4FCC-8336-56C0196A26C7}" type="presOf" srcId="{25A68098-7D2C-4BCD-9F25-6FC122F6AD5A}" destId="{8FE0BD18-1217-49C0-84CA-D758C7DF036A}" srcOrd="1" destOrd="0" presId="urn:microsoft.com/office/officeart/2005/8/layout/pyramid1"/>
    <dgm:cxn modelId="{395046DD-6079-425C-BC6F-EE2A844C86F2}" type="presOf" srcId="{D1809D1C-E5A3-44BC-B676-D372EB3FF25A}" destId="{AA312048-0085-47A7-9B21-0CACC6AAEC00}" srcOrd="1" destOrd="0" presId="urn:microsoft.com/office/officeart/2005/8/layout/pyramid1"/>
    <dgm:cxn modelId="{E0C8CDE2-3892-4E4E-978A-2FC4CB75A205}" srcId="{83186BEC-E438-4E28-A752-25187F412183}" destId="{25A68098-7D2C-4BCD-9F25-6FC122F6AD5A}" srcOrd="2" destOrd="0" parTransId="{ACEC8497-0B04-41B5-B2EA-28B6A8931460}" sibTransId="{71797E36-729B-4311-ACBE-8823A0284F60}"/>
    <dgm:cxn modelId="{925460E5-AEFE-4AC4-8B5F-1CAC798A71B2}" srcId="{83186BEC-E438-4E28-A752-25187F412183}" destId="{4374E604-883A-4E86-9815-F486F340458E}" srcOrd="3" destOrd="0" parTransId="{2FD6D19C-9B16-4A5A-B692-1127D13D9298}" sibTransId="{03960990-58F4-4863-AAF5-865F17654BFA}"/>
    <dgm:cxn modelId="{713B8EF0-CD1A-41E6-8262-8B443C91AF50}" type="presOf" srcId="{4FDA0A3A-8DCE-4D41-A654-4AD4F9B462BE}" destId="{FE00B18D-9642-4286-97E3-6AF81E3C018B}" srcOrd="0" destOrd="0" presId="urn:microsoft.com/office/officeart/2005/8/layout/pyramid1"/>
    <dgm:cxn modelId="{23AE41F7-2BE4-4878-9910-DEDFCCD27BDD}" type="presParOf" srcId="{44C53659-7E31-4B29-9A1F-F50526FF0221}" destId="{F09F64EC-15E5-4826-9275-3ACF0ADA5887}" srcOrd="0" destOrd="0" presId="urn:microsoft.com/office/officeart/2005/8/layout/pyramid1"/>
    <dgm:cxn modelId="{B159855B-700C-4A89-A64E-3D65923173B7}" type="presParOf" srcId="{F09F64EC-15E5-4826-9275-3ACF0ADA5887}" destId="{FE00B18D-9642-4286-97E3-6AF81E3C018B}" srcOrd="0" destOrd="0" presId="urn:microsoft.com/office/officeart/2005/8/layout/pyramid1"/>
    <dgm:cxn modelId="{7B3F3320-8CC4-4435-950C-F89412A7FCD0}" type="presParOf" srcId="{F09F64EC-15E5-4826-9275-3ACF0ADA5887}" destId="{12B1A7EA-052F-4429-B751-B6734FF859C5}" srcOrd="1" destOrd="0" presId="urn:microsoft.com/office/officeart/2005/8/layout/pyramid1"/>
    <dgm:cxn modelId="{241BED5E-BD78-4F34-A674-5AC48320E021}" type="presParOf" srcId="{44C53659-7E31-4B29-9A1F-F50526FF0221}" destId="{B60DDB04-A8FC-4A53-9A23-A527770F8548}" srcOrd="1" destOrd="0" presId="urn:microsoft.com/office/officeart/2005/8/layout/pyramid1"/>
    <dgm:cxn modelId="{3BC8EB0A-A97A-4AB5-8445-DED21781B462}" type="presParOf" srcId="{B60DDB04-A8FC-4A53-9A23-A527770F8548}" destId="{2BBD41A6-DA46-4E1D-9EC2-A39B7F46FFAB}" srcOrd="0" destOrd="0" presId="urn:microsoft.com/office/officeart/2005/8/layout/pyramid1"/>
    <dgm:cxn modelId="{E854E52F-FBF4-443E-BCD8-566A8D770EF5}" type="presParOf" srcId="{B60DDB04-A8FC-4A53-9A23-A527770F8548}" destId="{AA312048-0085-47A7-9B21-0CACC6AAEC00}" srcOrd="1" destOrd="0" presId="urn:microsoft.com/office/officeart/2005/8/layout/pyramid1"/>
    <dgm:cxn modelId="{8F8B60FF-7DF7-4593-835C-124B60F6FD53}" type="presParOf" srcId="{44C53659-7E31-4B29-9A1F-F50526FF0221}" destId="{DF8BBF83-32D6-4918-A6E9-AD0F61894F37}" srcOrd="2" destOrd="0" presId="urn:microsoft.com/office/officeart/2005/8/layout/pyramid1"/>
    <dgm:cxn modelId="{C14992AD-9DC2-462B-8FDC-FDC8AD9A0A59}" type="presParOf" srcId="{DF8BBF83-32D6-4918-A6E9-AD0F61894F37}" destId="{70624758-1299-4467-81FD-2367DDBEE24E}" srcOrd="0" destOrd="0" presId="urn:microsoft.com/office/officeart/2005/8/layout/pyramid1"/>
    <dgm:cxn modelId="{BCA8845F-3543-4A4C-BF15-99BAB00E55F8}" type="presParOf" srcId="{DF8BBF83-32D6-4918-A6E9-AD0F61894F37}" destId="{8FE0BD18-1217-49C0-84CA-D758C7DF036A}" srcOrd="1" destOrd="0" presId="urn:microsoft.com/office/officeart/2005/8/layout/pyramid1"/>
    <dgm:cxn modelId="{186C911B-3672-4E04-876E-B532135EC562}" type="presParOf" srcId="{44C53659-7E31-4B29-9A1F-F50526FF0221}" destId="{9B89FDE7-6BAD-4A53-AE1C-745C4A058C46}" srcOrd="3" destOrd="0" presId="urn:microsoft.com/office/officeart/2005/8/layout/pyramid1"/>
    <dgm:cxn modelId="{827E2CC3-1B94-4FB5-BC7E-22A3A937FC78}" type="presParOf" srcId="{9B89FDE7-6BAD-4A53-AE1C-745C4A058C46}" destId="{EEB343B8-BEEB-4A99-ACC7-100521955F84}" srcOrd="0" destOrd="0" presId="urn:microsoft.com/office/officeart/2005/8/layout/pyramid1"/>
    <dgm:cxn modelId="{BC02E80E-6589-478A-8E6B-3EE408EEAC3D}" type="presParOf" srcId="{9B89FDE7-6BAD-4A53-AE1C-745C4A058C46}" destId="{30DAC525-C1D4-46C9-B0E5-1B9BF78DA2DA}" srcOrd="1" destOrd="0" presId="urn:microsoft.com/office/officeart/2005/8/layout/pyramid1"/>
    <dgm:cxn modelId="{EB1C98C5-3149-41E8-8416-0D73D0066EAD}" type="presParOf" srcId="{44C53659-7E31-4B29-9A1F-F50526FF0221}" destId="{9D775566-4A62-4934-AB30-2DEBD155BD71}" srcOrd="4" destOrd="0" presId="urn:microsoft.com/office/officeart/2005/8/layout/pyramid1"/>
    <dgm:cxn modelId="{B778D88A-DE44-4B06-A935-F246E76C38E5}" type="presParOf" srcId="{9D775566-4A62-4934-AB30-2DEBD155BD71}" destId="{5EE9C0E7-2CE7-42AF-B2BE-706D4062E3EF}" srcOrd="0" destOrd="0" presId="urn:microsoft.com/office/officeart/2005/8/layout/pyramid1"/>
    <dgm:cxn modelId="{19C09354-89A3-4057-88A7-D5884E1AE71C}" type="presParOf" srcId="{9D775566-4A62-4934-AB30-2DEBD155BD71}" destId="{404B05CD-B78B-4FE8-9573-6118C687E640}" srcOrd="1" destOrd="0" presId="urn:microsoft.com/office/officeart/2005/8/layout/pyramid1"/>
    <dgm:cxn modelId="{D41CD99E-7123-4403-BA0E-6F86EEF35215}" type="presParOf" srcId="{44C53659-7E31-4B29-9A1F-F50526FF0221}" destId="{FCAD1F5D-7971-4D56-A07C-E4A1B7F20C25}" srcOrd="5" destOrd="0" presId="urn:microsoft.com/office/officeart/2005/8/layout/pyramid1"/>
    <dgm:cxn modelId="{92534E93-4205-453B-9491-756A78B40CA8}" type="presParOf" srcId="{FCAD1F5D-7971-4D56-A07C-E4A1B7F20C25}" destId="{BF881D7A-8C16-45EC-BD91-074518D0D050}" srcOrd="0" destOrd="0" presId="urn:microsoft.com/office/officeart/2005/8/layout/pyramid1"/>
    <dgm:cxn modelId="{BCAB3D53-2A8C-49B1-B021-5880765C138E}" type="presParOf" srcId="{FCAD1F5D-7971-4D56-A07C-E4A1B7F20C25}" destId="{E94337C3-4DB4-40AA-B63F-3E96F5F91897}" srcOrd="1" destOrd="0" presId="urn:microsoft.com/office/officeart/2005/8/layout/pyramid1"/>
    <dgm:cxn modelId="{257452CE-6015-4988-81EB-D9359DA84752}" type="presParOf" srcId="{44C53659-7E31-4B29-9A1F-F50526FF0221}" destId="{5C933632-FF1A-4123-A96D-69CFEDD137D4}" srcOrd="6" destOrd="0" presId="urn:microsoft.com/office/officeart/2005/8/layout/pyramid1"/>
    <dgm:cxn modelId="{9F2A28D4-7F93-4F68-950E-DEB9CAEDBEBB}" type="presParOf" srcId="{5C933632-FF1A-4123-A96D-69CFEDD137D4}" destId="{D3869022-8E52-4B0A-AFEE-A452F2D3AF25}" srcOrd="0" destOrd="0" presId="urn:microsoft.com/office/officeart/2005/8/layout/pyramid1"/>
    <dgm:cxn modelId="{615577B0-65A0-4F62-B7B6-EC47693244D3}" type="presParOf" srcId="{5C933632-FF1A-4123-A96D-69CFEDD137D4}" destId="{BDE3DC5F-F2C5-406A-A2DB-6F0D92A802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04123-06ED-4308-91B9-3417A5E2C9D0}" type="doc">
      <dgm:prSet loTypeId="urn:microsoft.com/office/officeart/2005/8/layout/vList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703F759-CA06-4ED2-9CC4-5C827A164673}">
      <dgm:prSet phldrT="[Texto]" custT="1"/>
      <dgm:spPr/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Promulgación de la Declaración Universal de los Derechos Humanos el 10 de diciembre del 1948, se consolida el inicio a la aplicación de un nuevo concepto en el ámbito administrativo y organizacional de los Estados, como lo enuncia la citada disposición: </a:t>
          </a:r>
        </a:p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“Artículo 21. 1. Toda persona tiene derecho a participar en el gobierno de su país, directamente o por medio de representantes libremente escogidos. </a:t>
          </a:r>
        </a:p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2. Toda persona tiene el derecho de acceso, en condiciones de igualdad, a las funciones públicas de su país.”</a:t>
          </a:r>
        </a:p>
      </dgm:t>
    </dgm:pt>
    <dgm:pt modelId="{CF740F57-A08A-429F-BFED-165345A11251}" type="parTrans" cxnId="{2FA304D0-B290-4893-9335-0B440AEEB212}">
      <dgm:prSet/>
      <dgm:spPr/>
      <dgm:t>
        <a:bodyPr/>
        <a:lstStyle/>
        <a:p>
          <a:endParaRPr lang="es-CO"/>
        </a:p>
      </dgm:t>
    </dgm:pt>
    <dgm:pt modelId="{A620E57F-A97A-40DF-9D71-09A923831E90}" type="sibTrans" cxnId="{2FA304D0-B290-4893-9335-0B440AEEB212}">
      <dgm:prSet/>
      <dgm:spPr/>
      <dgm:t>
        <a:bodyPr/>
        <a:lstStyle/>
        <a:p>
          <a:endParaRPr lang="es-CO"/>
        </a:p>
      </dgm:t>
    </dgm:pt>
    <dgm:pt modelId="{334E2911-989C-4315-AAF5-631EEDDDF6BA}">
      <dgm:prSet phldrT="[Texto]" custT="1"/>
      <dgm:spPr/>
      <dgm:t>
        <a:bodyPr/>
        <a:lstStyle/>
        <a:p>
          <a:pPr algn="just"/>
          <a:r>
            <a:rPr lang="es-CO" sz="16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Antes de la promulgación de la Constitución de 1991, se aplicaba una forma activa de comunidad , no se estableció como un ejercicio participativo sino como formas de organización comunitaria como es el caso de: la regulación de la Juntas de Acción Comunal, la creación del movimiento Nacional de la Asociación Nacional de Usuarios Campesinos a inicios de 1970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  </a:t>
          </a:r>
        </a:p>
      </dgm:t>
    </dgm:pt>
    <dgm:pt modelId="{BC57B9EA-07F9-4CB7-924E-C9273F93E211}" type="parTrans" cxnId="{63BC2D74-B562-4A24-8BF6-864F1C3440A1}">
      <dgm:prSet/>
      <dgm:spPr/>
      <dgm:t>
        <a:bodyPr/>
        <a:lstStyle/>
        <a:p>
          <a:endParaRPr lang="es-CO"/>
        </a:p>
      </dgm:t>
    </dgm:pt>
    <dgm:pt modelId="{BE6DDCF1-8947-4ACA-9155-A0A191455451}" type="sibTrans" cxnId="{63BC2D74-B562-4A24-8BF6-864F1C3440A1}">
      <dgm:prSet/>
      <dgm:spPr/>
      <dgm:t>
        <a:bodyPr/>
        <a:lstStyle/>
        <a:p>
          <a:endParaRPr lang="es-CO"/>
        </a:p>
      </dgm:t>
    </dgm:pt>
    <dgm:pt modelId="{DC45BD83-B107-4D64-A0F7-E3A16F5AFFDE}">
      <dgm:prSet phldrT="[Texto]" custT="1"/>
      <dgm:spPr/>
      <dgm:t>
        <a:bodyPr/>
        <a:lstStyle/>
        <a:p>
          <a:pPr algn="just"/>
          <a:endParaRPr lang="es-CO" sz="900" dirty="0">
            <a:latin typeface="Work Sans" pitchFamily="2" charset="0"/>
          </a:endParaRPr>
        </a:p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En 1986 se llega la elección popular de alcaldes y como resultado de lo anterior se expide la Ley 11 de 1986, que en su artículo primero dice: “</a:t>
          </a:r>
          <a:r>
            <a:rPr lang="es-CO" sz="1400" i="1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presente Ley tiene por objeto dotar a los municipios de un estatuto administrativo y fiscal que les permita, dentro de un régimen de autonomía, cumplir las funciones y prestar los servicios a su cargo, promover el desarrollo de sus territorios y el mejoramiento sociocultural de sus habitantes, asegurar la participación efectiva de la comunidad en el manejo de los asuntos públicos de carácter local y propiciar la integración regional</a:t>
          </a:r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.”</a:t>
          </a:r>
        </a:p>
      </dgm:t>
    </dgm:pt>
    <dgm:pt modelId="{19BFD839-6363-47DE-8CA2-CE7958468B47}" type="parTrans" cxnId="{AE71FDD0-4DD9-40D5-9755-F267933CDF84}">
      <dgm:prSet/>
      <dgm:spPr/>
      <dgm:t>
        <a:bodyPr/>
        <a:lstStyle/>
        <a:p>
          <a:endParaRPr lang="es-CO"/>
        </a:p>
      </dgm:t>
    </dgm:pt>
    <dgm:pt modelId="{B3E5794C-4F24-4C0A-87FF-7BC96DD908AB}" type="sibTrans" cxnId="{AE71FDD0-4DD9-40D5-9755-F267933CDF84}">
      <dgm:prSet/>
      <dgm:spPr/>
      <dgm:t>
        <a:bodyPr/>
        <a:lstStyle/>
        <a:p>
          <a:endParaRPr lang="es-CO"/>
        </a:p>
      </dgm:t>
    </dgm:pt>
    <dgm:pt modelId="{12A01347-E1ED-4988-939B-C887B8F186CC}" type="pres">
      <dgm:prSet presAssocID="{DDA04123-06ED-4308-91B9-3417A5E2C9D0}" presName="linear" presStyleCnt="0">
        <dgm:presLayoutVars>
          <dgm:dir/>
          <dgm:resizeHandles val="exact"/>
        </dgm:presLayoutVars>
      </dgm:prSet>
      <dgm:spPr/>
    </dgm:pt>
    <dgm:pt modelId="{11FC2120-7EA3-42F1-B2CA-27F8BD5742EC}" type="pres">
      <dgm:prSet presAssocID="{B703F759-CA06-4ED2-9CC4-5C827A164673}" presName="comp" presStyleCnt="0"/>
      <dgm:spPr/>
    </dgm:pt>
    <dgm:pt modelId="{85766174-19BA-49F6-BB6C-F25B634DF470}" type="pres">
      <dgm:prSet presAssocID="{B703F759-CA06-4ED2-9CC4-5C827A164673}" presName="box" presStyleLbl="node1" presStyleIdx="0" presStyleCnt="3" custLinFactNeighborX="617" custLinFactNeighborY="5962"/>
      <dgm:spPr/>
    </dgm:pt>
    <dgm:pt modelId="{DFEAE209-67C1-4F3E-B9E8-1F7DC7E6A24B}" type="pres">
      <dgm:prSet presAssocID="{B703F759-CA06-4ED2-9CC4-5C827A164673}" presName="img" presStyleLbl="fgImgPlace1" presStyleIdx="0" presStyleCnt="3" custLinFactNeighborX="-3345" custLinFactNeighborY="-64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35D291F9-EE3E-4582-A856-C5CC6365DDE2}" type="pres">
      <dgm:prSet presAssocID="{B703F759-CA06-4ED2-9CC4-5C827A164673}" presName="text" presStyleLbl="node1" presStyleIdx="0" presStyleCnt="3">
        <dgm:presLayoutVars>
          <dgm:bulletEnabled val="1"/>
        </dgm:presLayoutVars>
      </dgm:prSet>
      <dgm:spPr/>
    </dgm:pt>
    <dgm:pt modelId="{54C07703-3873-47EA-A655-C4DC9C3CB873}" type="pres">
      <dgm:prSet presAssocID="{A620E57F-A97A-40DF-9D71-09A923831E90}" presName="spacer" presStyleCnt="0"/>
      <dgm:spPr/>
    </dgm:pt>
    <dgm:pt modelId="{F60D6AF4-A670-43A5-9DC2-2B576C8494F0}" type="pres">
      <dgm:prSet presAssocID="{334E2911-989C-4315-AAF5-631EEDDDF6BA}" presName="comp" presStyleCnt="0"/>
      <dgm:spPr/>
    </dgm:pt>
    <dgm:pt modelId="{C87BC7B2-1DFA-4BAA-8AE6-FC85E2702824}" type="pres">
      <dgm:prSet presAssocID="{334E2911-989C-4315-AAF5-631EEDDDF6BA}" presName="box" presStyleLbl="node1" presStyleIdx="1" presStyleCnt="3" custLinFactNeighborX="617" custLinFactNeighborY="782"/>
      <dgm:spPr/>
    </dgm:pt>
    <dgm:pt modelId="{DECA2ACE-1133-4DEF-9BDF-CFA03736574E}" type="pres">
      <dgm:prSet presAssocID="{334E2911-989C-4315-AAF5-631EEDDDF6BA}" presName="img" presStyleLbl="fgImgPlace1" presStyleIdx="1" presStyleCnt="3" custLinFactNeighborX="-2941"/>
      <dgm:spPr>
        <a:solidFill>
          <a:schemeClr val="bg1"/>
        </a:solidFill>
      </dgm:spPr>
    </dgm:pt>
    <dgm:pt modelId="{9F6F6E55-571B-4B15-A2B9-AE1F2DB24BD5}" type="pres">
      <dgm:prSet presAssocID="{334E2911-989C-4315-AAF5-631EEDDDF6BA}" presName="text" presStyleLbl="node1" presStyleIdx="1" presStyleCnt="3">
        <dgm:presLayoutVars>
          <dgm:bulletEnabled val="1"/>
        </dgm:presLayoutVars>
      </dgm:prSet>
      <dgm:spPr/>
    </dgm:pt>
    <dgm:pt modelId="{866D696C-766E-4938-8993-1E783BEA9102}" type="pres">
      <dgm:prSet presAssocID="{BE6DDCF1-8947-4ACA-9155-A0A191455451}" presName="spacer" presStyleCnt="0"/>
      <dgm:spPr/>
    </dgm:pt>
    <dgm:pt modelId="{E23C6E05-D6A5-4308-B1AA-C957E22FD983}" type="pres">
      <dgm:prSet presAssocID="{DC45BD83-B107-4D64-A0F7-E3A16F5AFFDE}" presName="comp" presStyleCnt="0"/>
      <dgm:spPr/>
    </dgm:pt>
    <dgm:pt modelId="{C148D986-C892-434C-B34E-E17CF6F3C839}" type="pres">
      <dgm:prSet presAssocID="{DC45BD83-B107-4D64-A0F7-E3A16F5AFFDE}" presName="box" presStyleLbl="node1" presStyleIdx="2" presStyleCnt="3" custLinFactNeighborX="-1451" custLinFactNeighborY="782"/>
      <dgm:spPr/>
    </dgm:pt>
    <dgm:pt modelId="{93BACF6E-367C-4A01-B7AE-4E0A8117EE4A}" type="pres">
      <dgm:prSet presAssocID="{DC45BD83-B107-4D64-A0F7-E3A16F5AFFDE}" presName="img" presStyleLbl="fgImgPlace1" presStyleIdx="2" presStyleCnt="3" custLinFactNeighborX="-2528"/>
      <dgm:spPr>
        <a:solidFill>
          <a:schemeClr val="bg1"/>
        </a:solidFill>
      </dgm:spPr>
    </dgm:pt>
    <dgm:pt modelId="{7C49ADA2-AD9C-4065-B724-FF6CC122E28D}" type="pres">
      <dgm:prSet presAssocID="{DC45BD83-B107-4D64-A0F7-E3A16F5AFFDE}" presName="text" presStyleLbl="node1" presStyleIdx="2" presStyleCnt="3">
        <dgm:presLayoutVars>
          <dgm:bulletEnabled val="1"/>
        </dgm:presLayoutVars>
      </dgm:prSet>
      <dgm:spPr/>
    </dgm:pt>
  </dgm:ptLst>
  <dgm:cxnLst>
    <dgm:cxn modelId="{A28FD91A-2CAD-4974-8677-51AC0E67873B}" type="presOf" srcId="{DDA04123-06ED-4308-91B9-3417A5E2C9D0}" destId="{12A01347-E1ED-4988-939B-C887B8F186CC}" srcOrd="0" destOrd="0" presId="urn:microsoft.com/office/officeart/2005/8/layout/vList4"/>
    <dgm:cxn modelId="{1EE77665-D7A6-448B-8FF5-ADEB30B4D796}" type="presOf" srcId="{B703F759-CA06-4ED2-9CC4-5C827A164673}" destId="{85766174-19BA-49F6-BB6C-F25B634DF470}" srcOrd="0" destOrd="0" presId="urn:microsoft.com/office/officeart/2005/8/layout/vList4"/>
    <dgm:cxn modelId="{63BC2D74-B562-4A24-8BF6-864F1C3440A1}" srcId="{DDA04123-06ED-4308-91B9-3417A5E2C9D0}" destId="{334E2911-989C-4315-AAF5-631EEDDDF6BA}" srcOrd="1" destOrd="0" parTransId="{BC57B9EA-07F9-4CB7-924E-C9273F93E211}" sibTransId="{BE6DDCF1-8947-4ACA-9155-A0A191455451}"/>
    <dgm:cxn modelId="{98E24375-2A08-4DA9-B897-D82613EBADB6}" type="presOf" srcId="{334E2911-989C-4315-AAF5-631EEDDDF6BA}" destId="{C87BC7B2-1DFA-4BAA-8AE6-FC85E2702824}" srcOrd="0" destOrd="0" presId="urn:microsoft.com/office/officeart/2005/8/layout/vList4"/>
    <dgm:cxn modelId="{268944B6-74EF-4C0B-BCAA-82C0110E70A7}" type="presOf" srcId="{B703F759-CA06-4ED2-9CC4-5C827A164673}" destId="{35D291F9-EE3E-4582-A856-C5CC6365DDE2}" srcOrd="1" destOrd="0" presId="urn:microsoft.com/office/officeart/2005/8/layout/vList4"/>
    <dgm:cxn modelId="{6C660DC9-B47C-4231-BEFA-4BB9B87AD2F7}" type="presOf" srcId="{334E2911-989C-4315-AAF5-631EEDDDF6BA}" destId="{9F6F6E55-571B-4B15-A2B9-AE1F2DB24BD5}" srcOrd="1" destOrd="0" presId="urn:microsoft.com/office/officeart/2005/8/layout/vList4"/>
    <dgm:cxn modelId="{2FA304D0-B290-4893-9335-0B440AEEB212}" srcId="{DDA04123-06ED-4308-91B9-3417A5E2C9D0}" destId="{B703F759-CA06-4ED2-9CC4-5C827A164673}" srcOrd="0" destOrd="0" parTransId="{CF740F57-A08A-429F-BFED-165345A11251}" sibTransId="{A620E57F-A97A-40DF-9D71-09A923831E90}"/>
    <dgm:cxn modelId="{AE71FDD0-4DD9-40D5-9755-F267933CDF84}" srcId="{DDA04123-06ED-4308-91B9-3417A5E2C9D0}" destId="{DC45BD83-B107-4D64-A0F7-E3A16F5AFFDE}" srcOrd="2" destOrd="0" parTransId="{19BFD839-6363-47DE-8CA2-CE7958468B47}" sibTransId="{B3E5794C-4F24-4C0A-87FF-7BC96DD908AB}"/>
    <dgm:cxn modelId="{2BEF57E0-1325-474D-A5D1-37D097BC3FDD}" type="presOf" srcId="{DC45BD83-B107-4D64-A0F7-E3A16F5AFFDE}" destId="{7C49ADA2-AD9C-4065-B724-FF6CC122E28D}" srcOrd="1" destOrd="0" presId="urn:microsoft.com/office/officeart/2005/8/layout/vList4"/>
    <dgm:cxn modelId="{013681E0-C7D4-4938-94EA-B7AB42EBAD09}" type="presOf" srcId="{DC45BD83-B107-4D64-A0F7-E3A16F5AFFDE}" destId="{C148D986-C892-434C-B34E-E17CF6F3C839}" srcOrd="0" destOrd="0" presId="urn:microsoft.com/office/officeart/2005/8/layout/vList4"/>
    <dgm:cxn modelId="{607F997F-93A4-4F05-899E-FE618B1FF63E}" type="presParOf" srcId="{12A01347-E1ED-4988-939B-C887B8F186CC}" destId="{11FC2120-7EA3-42F1-B2CA-27F8BD5742EC}" srcOrd="0" destOrd="0" presId="urn:microsoft.com/office/officeart/2005/8/layout/vList4"/>
    <dgm:cxn modelId="{9E267EFE-A07F-414A-8E9D-AD0682617EC7}" type="presParOf" srcId="{11FC2120-7EA3-42F1-B2CA-27F8BD5742EC}" destId="{85766174-19BA-49F6-BB6C-F25B634DF470}" srcOrd="0" destOrd="0" presId="urn:microsoft.com/office/officeart/2005/8/layout/vList4"/>
    <dgm:cxn modelId="{179DCB56-DD57-48F3-93DC-FED6F23D5590}" type="presParOf" srcId="{11FC2120-7EA3-42F1-B2CA-27F8BD5742EC}" destId="{DFEAE209-67C1-4F3E-B9E8-1F7DC7E6A24B}" srcOrd="1" destOrd="0" presId="urn:microsoft.com/office/officeart/2005/8/layout/vList4"/>
    <dgm:cxn modelId="{58923FD6-DF2E-43C2-A3C0-2D0CE1B95017}" type="presParOf" srcId="{11FC2120-7EA3-42F1-B2CA-27F8BD5742EC}" destId="{35D291F9-EE3E-4582-A856-C5CC6365DDE2}" srcOrd="2" destOrd="0" presId="urn:microsoft.com/office/officeart/2005/8/layout/vList4"/>
    <dgm:cxn modelId="{6FE6BB10-DB86-431F-9F8B-25944659C600}" type="presParOf" srcId="{12A01347-E1ED-4988-939B-C887B8F186CC}" destId="{54C07703-3873-47EA-A655-C4DC9C3CB873}" srcOrd="1" destOrd="0" presId="urn:microsoft.com/office/officeart/2005/8/layout/vList4"/>
    <dgm:cxn modelId="{516BFB58-2879-4460-9EE6-B85D4DD7EF4D}" type="presParOf" srcId="{12A01347-E1ED-4988-939B-C887B8F186CC}" destId="{F60D6AF4-A670-43A5-9DC2-2B576C8494F0}" srcOrd="2" destOrd="0" presId="urn:microsoft.com/office/officeart/2005/8/layout/vList4"/>
    <dgm:cxn modelId="{E329EBC6-5C5E-4E2F-9691-9CA9B24D0E66}" type="presParOf" srcId="{F60D6AF4-A670-43A5-9DC2-2B576C8494F0}" destId="{C87BC7B2-1DFA-4BAA-8AE6-FC85E2702824}" srcOrd="0" destOrd="0" presId="urn:microsoft.com/office/officeart/2005/8/layout/vList4"/>
    <dgm:cxn modelId="{5ED343AB-D014-440C-A390-AF5D79C5ABC2}" type="presParOf" srcId="{F60D6AF4-A670-43A5-9DC2-2B576C8494F0}" destId="{DECA2ACE-1133-4DEF-9BDF-CFA03736574E}" srcOrd="1" destOrd="0" presId="urn:microsoft.com/office/officeart/2005/8/layout/vList4"/>
    <dgm:cxn modelId="{A6D1C93C-5956-4BF4-98AD-319731680D2B}" type="presParOf" srcId="{F60D6AF4-A670-43A5-9DC2-2B576C8494F0}" destId="{9F6F6E55-571B-4B15-A2B9-AE1F2DB24BD5}" srcOrd="2" destOrd="0" presId="urn:microsoft.com/office/officeart/2005/8/layout/vList4"/>
    <dgm:cxn modelId="{B51BED58-E574-492A-939A-F4EA186F2115}" type="presParOf" srcId="{12A01347-E1ED-4988-939B-C887B8F186CC}" destId="{866D696C-766E-4938-8993-1E783BEA9102}" srcOrd="3" destOrd="0" presId="urn:microsoft.com/office/officeart/2005/8/layout/vList4"/>
    <dgm:cxn modelId="{8A276B6C-D123-48D6-A721-D21E4A9687B0}" type="presParOf" srcId="{12A01347-E1ED-4988-939B-C887B8F186CC}" destId="{E23C6E05-D6A5-4308-B1AA-C957E22FD983}" srcOrd="4" destOrd="0" presId="urn:microsoft.com/office/officeart/2005/8/layout/vList4"/>
    <dgm:cxn modelId="{AA3B1C3D-E2CC-4989-8E19-27B7A6C72311}" type="presParOf" srcId="{E23C6E05-D6A5-4308-B1AA-C957E22FD983}" destId="{C148D986-C892-434C-B34E-E17CF6F3C839}" srcOrd="0" destOrd="0" presId="urn:microsoft.com/office/officeart/2005/8/layout/vList4"/>
    <dgm:cxn modelId="{7E4957A0-BC7A-4B5D-AF86-80B4049F1B6B}" type="presParOf" srcId="{E23C6E05-D6A5-4308-B1AA-C957E22FD983}" destId="{93BACF6E-367C-4A01-B7AE-4E0A8117EE4A}" srcOrd="1" destOrd="0" presId="urn:microsoft.com/office/officeart/2005/8/layout/vList4"/>
    <dgm:cxn modelId="{8D63DE14-83D0-4264-83C2-155F4D6393E8}" type="presParOf" srcId="{E23C6E05-D6A5-4308-B1AA-C957E22FD983}" destId="{7C49ADA2-AD9C-4065-B724-FF6CC122E2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04123-06ED-4308-91B9-3417A5E2C9D0}" type="doc">
      <dgm:prSet loTypeId="urn:microsoft.com/office/officeart/2005/8/layout/vList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2A01347-E1ED-4988-939B-C887B8F186CC}" type="pres">
      <dgm:prSet presAssocID="{DDA04123-06ED-4308-91B9-3417A5E2C9D0}" presName="linear" presStyleCnt="0">
        <dgm:presLayoutVars>
          <dgm:dir/>
          <dgm:resizeHandles val="exact"/>
        </dgm:presLayoutVars>
      </dgm:prSet>
      <dgm:spPr/>
    </dgm:pt>
  </dgm:ptLst>
  <dgm:cxnLst>
    <dgm:cxn modelId="{A28FD91A-2CAD-4974-8677-51AC0E67873B}" type="presOf" srcId="{DDA04123-06ED-4308-91B9-3417A5E2C9D0}" destId="{12A01347-E1ED-4988-939B-C887B8F186C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5AC69-A8CF-46D3-B062-C476607FB1D0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ADB6E9D1-1F48-4BFF-9740-745591FD1AD0}">
      <dgm:prSet phldrT="[Texto]" custT="1"/>
      <dgm:spPr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Constitución de 1991 representa la transferencia de facultades y atribuciones  a los individuos y grupos sociales  como: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a la igualdad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La libertad de expresión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petición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reunión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información o el derecho de acceder a los documentos públicos, entre otros, </a:t>
          </a:r>
        </a:p>
      </dgm:t>
    </dgm:pt>
    <dgm:pt modelId="{1BE09E59-CCC9-415F-BCA9-00C32ABF7E2E}" type="parTrans" cxnId="{1A13325D-B3DD-4DF2-AE32-D45095EB9A33}">
      <dgm:prSet/>
      <dgm:spPr/>
      <dgm:t>
        <a:bodyPr/>
        <a:lstStyle/>
        <a:p>
          <a:endParaRPr lang="es-CO"/>
        </a:p>
      </dgm:t>
    </dgm:pt>
    <dgm:pt modelId="{4892E989-1A80-4B46-ACA7-8D1592990205}" type="sibTrans" cxnId="{1A13325D-B3DD-4DF2-AE32-D45095EB9A33}">
      <dgm:prSet/>
      <dgm:spPr/>
      <dgm:t>
        <a:bodyPr/>
        <a:lstStyle/>
        <a:p>
          <a:endParaRPr lang="es-CO"/>
        </a:p>
      </dgm:t>
    </dgm:pt>
    <dgm:pt modelId="{48B22655-50D4-4259-9022-448252AB9852}">
      <dgm:prSet phldrT="[Texto]" custT="1"/>
      <dgm:spPr>
        <a:solidFill>
          <a:srgbClr val="DEE0E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Permiten a los ciudadanos una mayor participación en el diseño y funcionamiento de las instituciones públicas </a:t>
          </a:r>
        </a:p>
      </dgm:t>
    </dgm:pt>
    <dgm:pt modelId="{109405A5-F4BA-4BFB-823A-87B0725C7C7E}" type="parTrans" cxnId="{F94E90CE-FB7F-4DB5-B5E6-4711F8F7890F}">
      <dgm:prSet/>
      <dgm:spPr/>
      <dgm:t>
        <a:bodyPr/>
        <a:lstStyle/>
        <a:p>
          <a:endParaRPr lang="es-CO"/>
        </a:p>
      </dgm:t>
    </dgm:pt>
    <dgm:pt modelId="{49AE5046-76DD-4098-B545-E231EB2625CA}" type="sibTrans" cxnId="{F94E90CE-FB7F-4DB5-B5E6-4711F8F7890F}">
      <dgm:prSet/>
      <dgm:spPr/>
      <dgm:t>
        <a:bodyPr/>
        <a:lstStyle/>
        <a:p>
          <a:endParaRPr lang="es-CO"/>
        </a:p>
      </dgm:t>
    </dgm:pt>
    <dgm:pt modelId="{7227185D-66FC-4FE4-91BC-0757390866EF}">
      <dgm:prSet phldrT="[Texto]" custT="1"/>
      <dgm:spPr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Los instrumentos de participación democrática garantizados en la Constitución no se limitan a la organización electoral sino que se extienden a todos los ámbitos de la vida individual, familiar, social y comunitaria</a:t>
          </a:r>
        </a:p>
      </dgm:t>
    </dgm:pt>
    <dgm:pt modelId="{4F09B415-FE62-45D0-8D47-BC3115B9F13D}" type="parTrans" cxnId="{7A547E67-D964-4F6D-A32A-23E598E879CF}">
      <dgm:prSet/>
      <dgm:spPr/>
      <dgm:t>
        <a:bodyPr/>
        <a:lstStyle/>
        <a:p>
          <a:endParaRPr lang="es-CO"/>
        </a:p>
      </dgm:t>
    </dgm:pt>
    <dgm:pt modelId="{B230C286-2575-45AC-901C-546ED212AC8C}" type="sibTrans" cxnId="{7A547E67-D964-4F6D-A32A-23E598E879CF}">
      <dgm:prSet/>
      <dgm:spPr/>
      <dgm:t>
        <a:bodyPr/>
        <a:lstStyle/>
        <a:p>
          <a:endParaRPr lang="es-CO"/>
        </a:p>
      </dgm:t>
    </dgm:pt>
    <dgm:pt modelId="{F8B0E286-1484-4B56-AB69-0B9680E09FE6}" type="pres">
      <dgm:prSet presAssocID="{F365AC69-A8CF-46D3-B062-C476607FB1D0}" presName="Name0" presStyleCnt="0">
        <dgm:presLayoutVars>
          <dgm:dir/>
          <dgm:resizeHandles val="exact"/>
        </dgm:presLayoutVars>
      </dgm:prSet>
      <dgm:spPr/>
    </dgm:pt>
    <dgm:pt modelId="{BFE9C70C-E9C7-484A-A4A4-FBA81117A11D}" type="pres">
      <dgm:prSet presAssocID="{ADB6E9D1-1F48-4BFF-9740-745591FD1AD0}" presName="node" presStyleLbl="node1" presStyleIdx="0" presStyleCnt="3">
        <dgm:presLayoutVars>
          <dgm:bulletEnabled val="1"/>
        </dgm:presLayoutVars>
      </dgm:prSet>
      <dgm:spPr/>
    </dgm:pt>
    <dgm:pt modelId="{09E15496-5126-4020-967B-7364D9403467}" type="pres">
      <dgm:prSet presAssocID="{4892E989-1A80-4B46-ACA7-8D1592990205}" presName="sibTrans" presStyleLbl="sibTrans2D1" presStyleIdx="0" presStyleCnt="2"/>
      <dgm:spPr/>
    </dgm:pt>
    <dgm:pt modelId="{374D46C0-E54F-4F66-AF7D-6388961DA541}" type="pres">
      <dgm:prSet presAssocID="{4892E989-1A80-4B46-ACA7-8D1592990205}" presName="connectorText" presStyleLbl="sibTrans2D1" presStyleIdx="0" presStyleCnt="2"/>
      <dgm:spPr/>
    </dgm:pt>
    <dgm:pt modelId="{F935E15B-46A6-425C-BD85-225F40863BBF}" type="pres">
      <dgm:prSet presAssocID="{48B22655-50D4-4259-9022-448252AB9852}" presName="node" presStyleLbl="node1" presStyleIdx="1" presStyleCnt="3" custAng="0">
        <dgm:presLayoutVars>
          <dgm:bulletEnabled val="1"/>
        </dgm:presLayoutVars>
      </dgm:prSet>
      <dgm:spPr/>
    </dgm:pt>
    <dgm:pt modelId="{5DD9557F-2625-4F17-9759-D3B812AA9900}" type="pres">
      <dgm:prSet presAssocID="{49AE5046-76DD-4098-B545-E231EB2625CA}" presName="sibTrans" presStyleLbl="sibTrans2D1" presStyleIdx="1" presStyleCnt="2"/>
      <dgm:spPr/>
    </dgm:pt>
    <dgm:pt modelId="{9645A64C-EAA1-4430-86BF-5F755F297D41}" type="pres">
      <dgm:prSet presAssocID="{49AE5046-76DD-4098-B545-E231EB2625CA}" presName="connectorText" presStyleLbl="sibTrans2D1" presStyleIdx="1" presStyleCnt="2"/>
      <dgm:spPr/>
    </dgm:pt>
    <dgm:pt modelId="{35E1DF3A-D0FD-4D0E-8981-AC22F1417C59}" type="pres">
      <dgm:prSet presAssocID="{7227185D-66FC-4FE4-91BC-0757390866EF}" presName="node" presStyleLbl="node1" presStyleIdx="2" presStyleCnt="3" custLinFactNeighborX="12413" custLinFactNeighborY="0">
        <dgm:presLayoutVars>
          <dgm:bulletEnabled val="1"/>
        </dgm:presLayoutVars>
      </dgm:prSet>
      <dgm:spPr/>
    </dgm:pt>
  </dgm:ptLst>
  <dgm:cxnLst>
    <dgm:cxn modelId="{343E5A00-284E-4E0E-988A-0BA3539BAB3D}" type="presOf" srcId="{49AE5046-76DD-4098-B545-E231EB2625CA}" destId="{5DD9557F-2625-4F17-9759-D3B812AA9900}" srcOrd="0" destOrd="0" presId="urn:microsoft.com/office/officeart/2005/8/layout/process1"/>
    <dgm:cxn modelId="{34867019-7AEC-421C-B0CA-DA61669D8C05}" type="presOf" srcId="{49AE5046-76DD-4098-B545-E231EB2625CA}" destId="{9645A64C-EAA1-4430-86BF-5F755F297D41}" srcOrd="1" destOrd="0" presId="urn:microsoft.com/office/officeart/2005/8/layout/process1"/>
    <dgm:cxn modelId="{B18CF63B-A2A1-43A9-8BD9-8427CCAD22D3}" type="presOf" srcId="{7227185D-66FC-4FE4-91BC-0757390866EF}" destId="{35E1DF3A-D0FD-4D0E-8981-AC22F1417C59}" srcOrd="0" destOrd="0" presId="urn:microsoft.com/office/officeart/2005/8/layout/process1"/>
    <dgm:cxn modelId="{1A13325D-B3DD-4DF2-AE32-D45095EB9A33}" srcId="{F365AC69-A8CF-46D3-B062-C476607FB1D0}" destId="{ADB6E9D1-1F48-4BFF-9740-745591FD1AD0}" srcOrd="0" destOrd="0" parTransId="{1BE09E59-CCC9-415F-BCA9-00C32ABF7E2E}" sibTransId="{4892E989-1A80-4B46-ACA7-8D1592990205}"/>
    <dgm:cxn modelId="{FA32325D-C838-40F0-9D8B-DD60F02E88ED}" type="presOf" srcId="{F365AC69-A8CF-46D3-B062-C476607FB1D0}" destId="{F8B0E286-1484-4B56-AB69-0B9680E09FE6}" srcOrd="0" destOrd="0" presId="urn:microsoft.com/office/officeart/2005/8/layout/process1"/>
    <dgm:cxn modelId="{7A547E67-D964-4F6D-A32A-23E598E879CF}" srcId="{F365AC69-A8CF-46D3-B062-C476607FB1D0}" destId="{7227185D-66FC-4FE4-91BC-0757390866EF}" srcOrd="2" destOrd="0" parTransId="{4F09B415-FE62-45D0-8D47-BC3115B9F13D}" sibTransId="{B230C286-2575-45AC-901C-546ED212AC8C}"/>
    <dgm:cxn modelId="{8A57FE82-4C0B-494E-AEC3-9B3659D162A7}" type="presOf" srcId="{4892E989-1A80-4B46-ACA7-8D1592990205}" destId="{09E15496-5126-4020-967B-7364D9403467}" srcOrd="0" destOrd="0" presId="urn:microsoft.com/office/officeart/2005/8/layout/process1"/>
    <dgm:cxn modelId="{79446496-1385-4AB4-A3F7-8F8E3DA72E7B}" type="presOf" srcId="{4892E989-1A80-4B46-ACA7-8D1592990205}" destId="{374D46C0-E54F-4F66-AF7D-6388961DA541}" srcOrd="1" destOrd="0" presId="urn:microsoft.com/office/officeart/2005/8/layout/process1"/>
    <dgm:cxn modelId="{655A05C6-8176-4296-A477-AAC266AE8F12}" type="presOf" srcId="{ADB6E9D1-1F48-4BFF-9740-745591FD1AD0}" destId="{BFE9C70C-E9C7-484A-A4A4-FBA81117A11D}" srcOrd="0" destOrd="0" presId="urn:microsoft.com/office/officeart/2005/8/layout/process1"/>
    <dgm:cxn modelId="{F94E90CE-FB7F-4DB5-B5E6-4711F8F7890F}" srcId="{F365AC69-A8CF-46D3-B062-C476607FB1D0}" destId="{48B22655-50D4-4259-9022-448252AB9852}" srcOrd="1" destOrd="0" parTransId="{109405A5-F4BA-4BFB-823A-87B0725C7C7E}" sibTransId="{49AE5046-76DD-4098-B545-E231EB2625CA}"/>
    <dgm:cxn modelId="{2C9C7ADA-F70E-494E-8FB5-4DF5BB0F5606}" type="presOf" srcId="{48B22655-50D4-4259-9022-448252AB9852}" destId="{F935E15B-46A6-425C-BD85-225F40863BBF}" srcOrd="0" destOrd="0" presId="urn:microsoft.com/office/officeart/2005/8/layout/process1"/>
    <dgm:cxn modelId="{21B40261-E038-41BA-BD07-340771185410}" type="presParOf" srcId="{F8B0E286-1484-4B56-AB69-0B9680E09FE6}" destId="{BFE9C70C-E9C7-484A-A4A4-FBA81117A11D}" srcOrd="0" destOrd="0" presId="urn:microsoft.com/office/officeart/2005/8/layout/process1"/>
    <dgm:cxn modelId="{85971B0B-C831-4B81-BCD3-5A040BDA6EF1}" type="presParOf" srcId="{F8B0E286-1484-4B56-AB69-0B9680E09FE6}" destId="{09E15496-5126-4020-967B-7364D9403467}" srcOrd="1" destOrd="0" presId="urn:microsoft.com/office/officeart/2005/8/layout/process1"/>
    <dgm:cxn modelId="{C2E60433-47B8-43A4-9A0C-517560A36BE1}" type="presParOf" srcId="{09E15496-5126-4020-967B-7364D9403467}" destId="{374D46C0-E54F-4F66-AF7D-6388961DA541}" srcOrd="0" destOrd="0" presId="urn:microsoft.com/office/officeart/2005/8/layout/process1"/>
    <dgm:cxn modelId="{8568439C-081A-41A2-8D46-BF74AEB07EC1}" type="presParOf" srcId="{F8B0E286-1484-4B56-AB69-0B9680E09FE6}" destId="{F935E15B-46A6-425C-BD85-225F40863BBF}" srcOrd="2" destOrd="0" presId="urn:microsoft.com/office/officeart/2005/8/layout/process1"/>
    <dgm:cxn modelId="{2834B8EC-0231-4647-9B8A-3738F7264B13}" type="presParOf" srcId="{F8B0E286-1484-4B56-AB69-0B9680E09FE6}" destId="{5DD9557F-2625-4F17-9759-D3B812AA9900}" srcOrd="3" destOrd="0" presId="urn:microsoft.com/office/officeart/2005/8/layout/process1"/>
    <dgm:cxn modelId="{D97358E7-6858-4A71-8829-605145016B87}" type="presParOf" srcId="{5DD9557F-2625-4F17-9759-D3B812AA9900}" destId="{9645A64C-EAA1-4430-86BF-5F755F297D41}" srcOrd="0" destOrd="0" presId="urn:microsoft.com/office/officeart/2005/8/layout/process1"/>
    <dgm:cxn modelId="{93F15719-8A85-4504-B9E0-4A18FDF203F9}" type="presParOf" srcId="{F8B0E286-1484-4B56-AB69-0B9680E09FE6}" destId="{35E1DF3A-D0FD-4D0E-8981-AC22F1417C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A04123-06ED-4308-91B9-3417A5E2C9D0}" type="doc">
      <dgm:prSet loTypeId="urn:microsoft.com/office/officeart/2005/8/layout/vList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2A01347-E1ED-4988-939B-C887B8F186CC}" type="pres">
      <dgm:prSet presAssocID="{DDA04123-06ED-4308-91B9-3417A5E2C9D0}" presName="linear" presStyleCnt="0">
        <dgm:presLayoutVars>
          <dgm:dir/>
          <dgm:resizeHandles val="exact"/>
        </dgm:presLayoutVars>
      </dgm:prSet>
      <dgm:spPr/>
    </dgm:pt>
  </dgm:ptLst>
  <dgm:cxnLst>
    <dgm:cxn modelId="{A28FD91A-2CAD-4974-8677-51AC0E67873B}" type="presOf" srcId="{DDA04123-06ED-4308-91B9-3417A5E2C9D0}" destId="{12A01347-E1ED-4988-939B-C887B8F186C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65AC69-A8CF-46D3-B062-C476607FB1D0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</dgm:pt>
    <dgm:pt modelId="{ADB6E9D1-1F48-4BFF-9740-745591FD1AD0}">
      <dgm:prSet phldrT="[Texto]" custT="1"/>
      <dgm:spPr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promociona y se protege el derecho a la participación democrática en los asuntos del Estado</a:t>
          </a:r>
        </a:p>
      </dgm:t>
    </dgm:pt>
    <dgm:pt modelId="{1BE09E59-CCC9-415F-BCA9-00C32ABF7E2E}" type="parTrans" cxnId="{1A13325D-B3DD-4DF2-AE32-D45095EB9A33}">
      <dgm:prSet/>
      <dgm:spPr/>
      <dgm:t>
        <a:bodyPr/>
        <a:lstStyle/>
        <a:p>
          <a:endParaRPr lang="es-CO"/>
        </a:p>
      </dgm:t>
    </dgm:pt>
    <dgm:pt modelId="{4892E989-1A80-4B46-ACA7-8D1592990205}" type="sibTrans" cxnId="{1A13325D-B3DD-4DF2-AE32-D45095EB9A33}">
      <dgm:prSet/>
      <dgm:spPr/>
      <dgm:t>
        <a:bodyPr/>
        <a:lstStyle/>
        <a:p>
          <a:endParaRPr lang="es-CO"/>
        </a:p>
      </dgm:t>
    </dgm:pt>
    <dgm:pt modelId="{48B22655-50D4-4259-9022-448252AB9852}">
      <dgm:prSet phldrT="[Texto]" custT="1"/>
      <dgm:spPr>
        <a:solidFill>
          <a:srgbClr val="DEE0E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Ratifica los preceptos ya descritos de la participación</a:t>
          </a:r>
        </a:p>
      </dgm:t>
    </dgm:pt>
    <dgm:pt modelId="{109405A5-F4BA-4BFB-823A-87B0725C7C7E}" type="parTrans" cxnId="{F94E90CE-FB7F-4DB5-B5E6-4711F8F7890F}">
      <dgm:prSet/>
      <dgm:spPr/>
      <dgm:t>
        <a:bodyPr/>
        <a:lstStyle/>
        <a:p>
          <a:endParaRPr lang="es-CO"/>
        </a:p>
      </dgm:t>
    </dgm:pt>
    <dgm:pt modelId="{49AE5046-76DD-4098-B545-E231EB2625CA}" type="sibTrans" cxnId="{F94E90CE-FB7F-4DB5-B5E6-4711F8F7890F}">
      <dgm:prSet/>
      <dgm:spPr/>
      <dgm:t>
        <a:bodyPr/>
        <a:lstStyle/>
        <a:p>
          <a:endParaRPr lang="es-CO"/>
        </a:p>
      </dgm:t>
    </dgm:pt>
    <dgm:pt modelId="{7227185D-66FC-4FE4-91BC-0757390866EF}">
      <dgm:prSet phldrT="[Texto]" custT="1"/>
      <dgm:spPr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i="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Art 1.</a:t>
          </a:r>
          <a:r>
            <a:rPr lang="es-CO" sz="1400" i="1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“El objeto de la presente ley es promover, proteger y garantizar modalidades del derecho a participar en la vida política, administrativa, económica, social y cultural, y así mismo a controlar el poder político”</a:t>
          </a:r>
        </a:p>
      </dgm:t>
    </dgm:pt>
    <dgm:pt modelId="{4F09B415-FE62-45D0-8D47-BC3115B9F13D}" type="parTrans" cxnId="{7A547E67-D964-4F6D-A32A-23E598E879CF}">
      <dgm:prSet/>
      <dgm:spPr/>
      <dgm:t>
        <a:bodyPr/>
        <a:lstStyle/>
        <a:p>
          <a:endParaRPr lang="es-CO"/>
        </a:p>
      </dgm:t>
    </dgm:pt>
    <dgm:pt modelId="{B230C286-2575-45AC-901C-546ED212AC8C}" type="sibTrans" cxnId="{7A547E67-D964-4F6D-A32A-23E598E879CF}">
      <dgm:prSet/>
      <dgm:spPr/>
      <dgm:t>
        <a:bodyPr/>
        <a:lstStyle/>
        <a:p>
          <a:endParaRPr lang="es-CO"/>
        </a:p>
      </dgm:t>
    </dgm:pt>
    <dgm:pt modelId="{C5D217B0-D7DB-447D-AA89-4B4A636EAAEF}" type="pres">
      <dgm:prSet presAssocID="{F365AC69-A8CF-46D3-B062-C476607FB1D0}" presName="CompostProcess" presStyleCnt="0">
        <dgm:presLayoutVars>
          <dgm:dir/>
          <dgm:resizeHandles val="exact"/>
        </dgm:presLayoutVars>
      </dgm:prSet>
      <dgm:spPr/>
    </dgm:pt>
    <dgm:pt modelId="{63978553-5FA3-4D6A-A2C4-7A91B8442100}" type="pres">
      <dgm:prSet presAssocID="{F365AC69-A8CF-46D3-B062-C476607FB1D0}" presName="arrow" presStyleLbl="bgShp" presStyleIdx="0" presStyleCnt="1" custScaleX="117647" custScaleY="78957" custLinFactNeighborY="-4016"/>
      <dgm:spPr>
        <a:solidFill>
          <a:srgbClr val="3366CC"/>
        </a:solidFill>
      </dgm:spPr>
    </dgm:pt>
    <dgm:pt modelId="{41324B38-4D0D-4E63-81A0-5A90618EAE8A}" type="pres">
      <dgm:prSet presAssocID="{F365AC69-A8CF-46D3-B062-C476607FB1D0}" presName="linearProcess" presStyleCnt="0"/>
      <dgm:spPr/>
    </dgm:pt>
    <dgm:pt modelId="{1C1ABF56-D5F4-40BE-9C2E-5AC832100513}" type="pres">
      <dgm:prSet presAssocID="{ADB6E9D1-1F48-4BFF-9740-745591FD1AD0}" presName="textNode" presStyleLbl="node1" presStyleIdx="0" presStyleCnt="3" custScaleX="89753" custScaleY="74457" custLinFactNeighborX="-89115" custLinFactNeighborY="-8923">
        <dgm:presLayoutVars>
          <dgm:bulletEnabled val="1"/>
        </dgm:presLayoutVars>
      </dgm:prSet>
      <dgm:spPr/>
    </dgm:pt>
    <dgm:pt modelId="{5B0F2157-BEB8-4134-B3AE-30511BC09EF3}" type="pres">
      <dgm:prSet presAssocID="{4892E989-1A80-4B46-ACA7-8D1592990205}" presName="sibTrans" presStyleCnt="0"/>
      <dgm:spPr/>
    </dgm:pt>
    <dgm:pt modelId="{B5704E78-BABF-4220-B97E-41F5ADE52089}" type="pres">
      <dgm:prSet presAssocID="{48B22655-50D4-4259-9022-448252AB9852}" presName="textNode" presStyleLbl="node1" presStyleIdx="1" presStyleCnt="3" custScaleX="82431" custScaleY="77781" custLinFactX="-776" custLinFactNeighborX="-100000" custLinFactNeighborY="-8561">
        <dgm:presLayoutVars>
          <dgm:bulletEnabled val="1"/>
        </dgm:presLayoutVars>
      </dgm:prSet>
      <dgm:spPr/>
    </dgm:pt>
    <dgm:pt modelId="{4A6569CD-374C-4909-992B-85BAEEE6AEDE}" type="pres">
      <dgm:prSet presAssocID="{49AE5046-76DD-4098-B545-E231EB2625CA}" presName="sibTrans" presStyleCnt="0"/>
      <dgm:spPr/>
    </dgm:pt>
    <dgm:pt modelId="{30095E73-9060-438D-8108-181D5D189DCF}" type="pres">
      <dgm:prSet presAssocID="{7227185D-66FC-4FE4-91BC-0757390866EF}" presName="textNode" presStyleLbl="node1" presStyleIdx="2" presStyleCnt="3" custScaleX="90013" custScaleY="88254" custLinFactNeighborX="-97444" custLinFactNeighborY="-9102">
        <dgm:presLayoutVars>
          <dgm:bulletEnabled val="1"/>
        </dgm:presLayoutVars>
      </dgm:prSet>
      <dgm:spPr/>
    </dgm:pt>
  </dgm:ptLst>
  <dgm:cxnLst>
    <dgm:cxn modelId="{E312D637-B355-4F94-A2D0-DC98211DA5C3}" type="presOf" srcId="{48B22655-50D4-4259-9022-448252AB9852}" destId="{B5704E78-BABF-4220-B97E-41F5ADE52089}" srcOrd="0" destOrd="0" presId="urn:microsoft.com/office/officeart/2005/8/layout/hProcess9"/>
    <dgm:cxn modelId="{3A832040-2737-4973-BE8A-564ACAE8C207}" type="presOf" srcId="{ADB6E9D1-1F48-4BFF-9740-745591FD1AD0}" destId="{1C1ABF56-D5F4-40BE-9C2E-5AC832100513}" srcOrd="0" destOrd="0" presId="urn:microsoft.com/office/officeart/2005/8/layout/hProcess9"/>
    <dgm:cxn modelId="{1A13325D-B3DD-4DF2-AE32-D45095EB9A33}" srcId="{F365AC69-A8CF-46D3-B062-C476607FB1D0}" destId="{ADB6E9D1-1F48-4BFF-9740-745591FD1AD0}" srcOrd="0" destOrd="0" parTransId="{1BE09E59-CCC9-415F-BCA9-00C32ABF7E2E}" sibTransId="{4892E989-1A80-4B46-ACA7-8D1592990205}"/>
    <dgm:cxn modelId="{DD50C45F-1FCF-41F9-BA04-D10EAAC233A6}" type="presOf" srcId="{7227185D-66FC-4FE4-91BC-0757390866EF}" destId="{30095E73-9060-438D-8108-181D5D189DCF}" srcOrd="0" destOrd="0" presId="urn:microsoft.com/office/officeart/2005/8/layout/hProcess9"/>
    <dgm:cxn modelId="{7A547E67-D964-4F6D-A32A-23E598E879CF}" srcId="{F365AC69-A8CF-46D3-B062-C476607FB1D0}" destId="{7227185D-66FC-4FE4-91BC-0757390866EF}" srcOrd="2" destOrd="0" parTransId="{4F09B415-FE62-45D0-8D47-BC3115B9F13D}" sibTransId="{B230C286-2575-45AC-901C-546ED212AC8C}"/>
    <dgm:cxn modelId="{36DE0C49-B8B6-4BCD-B29A-1A6AFAC5C466}" type="presOf" srcId="{F365AC69-A8CF-46D3-B062-C476607FB1D0}" destId="{C5D217B0-D7DB-447D-AA89-4B4A636EAAEF}" srcOrd="0" destOrd="0" presId="urn:microsoft.com/office/officeart/2005/8/layout/hProcess9"/>
    <dgm:cxn modelId="{F94E90CE-FB7F-4DB5-B5E6-4711F8F7890F}" srcId="{F365AC69-A8CF-46D3-B062-C476607FB1D0}" destId="{48B22655-50D4-4259-9022-448252AB9852}" srcOrd="1" destOrd="0" parTransId="{109405A5-F4BA-4BFB-823A-87B0725C7C7E}" sibTransId="{49AE5046-76DD-4098-B545-E231EB2625CA}"/>
    <dgm:cxn modelId="{294FECA0-8BF3-48F9-954B-5B581A549F81}" type="presParOf" srcId="{C5D217B0-D7DB-447D-AA89-4B4A636EAAEF}" destId="{63978553-5FA3-4D6A-A2C4-7A91B8442100}" srcOrd="0" destOrd="0" presId="urn:microsoft.com/office/officeart/2005/8/layout/hProcess9"/>
    <dgm:cxn modelId="{DEDAFC67-A2A8-4B0F-83F0-C4E1DDFAEAB4}" type="presParOf" srcId="{C5D217B0-D7DB-447D-AA89-4B4A636EAAEF}" destId="{41324B38-4D0D-4E63-81A0-5A90618EAE8A}" srcOrd="1" destOrd="0" presId="urn:microsoft.com/office/officeart/2005/8/layout/hProcess9"/>
    <dgm:cxn modelId="{5D777F84-DF62-4B1E-ACC8-8596C141C99E}" type="presParOf" srcId="{41324B38-4D0D-4E63-81A0-5A90618EAE8A}" destId="{1C1ABF56-D5F4-40BE-9C2E-5AC832100513}" srcOrd="0" destOrd="0" presId="urn:microsoft.com/office/officeart/2005/8/layout/hProcess9"/>
    <dgm:cxn modelId="{E94089A8-4155-47F2-B2D8-8DF3221252C1}" type="presParOf" srcId="{41324B38-4D0D-4E63-81A0-5A90618EAE8A}" destId="{5B0F2157-BEB8-4134-B3AE-30511BC09EF3}" srcOrd="1" destOrd="0" presId="urn:microsoft.com/office/officeart/2005/8/layout/hProcess9"/>
    <dgm:cxn modelId="{07F6E19A-82C8-4CFC-B597-5C34864B6D9B}" type="presParOf" srcId="{41324B38-4D0D-4E63-81A0-5A90618EAE8A}" destId="{B5704E78-BABF-4220-B97E-41F5ADE52089}" srcOrd="2" destOrd="0" presId="urn:microsoft.com/office/officeart/2005/8/layout/hProcess9"/>
    <dgm:cxn modelId="{2182B703-C2FF-47FF-826E-51DAF253A007}" type="presParOf" srcId="{41324B38-4D0D-4E63-81A0-5A90618EAE8A}" destId="{4A6569CD-374C-4909-992B-85BAEEE6AEDE}" srcOrd="3" destOrd="0" presId="urn:microsoft.com/office/officeart/2005/8/layout/hProcess9"/>
    <dgm:cxn modelId="{E252BDAD-533A-4E0F-9BB7-4E1382966EBD}" type="presParOf" srcId="{41324B38-4D0D-4E63-81A0-5A90618EAE8A}" destId="{30095E73-9060-438D-8108-181D5D189D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5B0DF7-1733-49A1-B285-8C286F7A5109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8318137-C02B-45C8-85FD-43644624195E}">
      <dgm:prSet phldrT="[Texto]" custT="1"/>
      <dgm:spPr>
        <a:solidFill>
          <a:srgbClr val="E7EDF9"/>
        </a:solidFill>
      </dgm:spPr>
      <dgm:t>
        <a:bodyPr/>
        <a:lstStyle/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El control social es el derecho y un deber que tienen todos los ciudadanos, individual o colectivamente, a vigilar y fiscalizar la gestión pública con el fin de acompañar el cumplimiento de los fines del Estado, promover y alcanzar la realización de los derechos y buscar la consolidación de la democracia y la gobernabilidad</a:t>
          </a:r>
        </a:p>
      </dgm:t>
    </dgm:pt>
    <dgm:pt modelId="{EED5D113-0798-40AD-B8BC-CE4635103EBB}" type="parTrans" cxnId="{148AA4D5-027E-48EF-9F4C-582D9CCB900F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8ECE2D68-113F-4F65-91E7-08E703802164}" type="sibTrans" cxnId="{148AA4D5-027E-48EF-9F4C-582D9CCB900F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176363D0-1CA8-4B4B-B228-8221DF2E06FC}">
      <dgm:prSet phldrT="[Texto]" custT="1"/>
      <dgm:spPr>
        <a:solidFill>
          <a:srgbClr val="E7EDF9"/>
        </a:solidFill>
      </dgm:spPr>
      <dgm:t>
        <a:bodyPr/>
        <a:lstStyle/>
        <a:p>
          <a:pPr algn="just">
            <a:buFont typeface="Symbol" panose="05050102010706020507" pitchFamily="18" charset="2"/>
            <a:buChar char="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participación democrática le permite a la ciudadanía hacer efectiva la posibilidad de “hacer parte de” las decisiones que le afectan en todos los ámbitos de la vida</a:t>
          </a:r>
          <a:r>
            <a:rPr lang="es-CO" sz="9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es-CO" sz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E237DD48-A07E-4B48-B6FB-804E21E37C3E}" type="parTrans" cxnId="{AEA65E52-A5DD-4F8B-B0E5-91A2CE4FB4D3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3EA287A2-A67C-4B65-9B1D-283186910670}" type="sibTrans" cxnId="{AEA65E52-A5DD-4F8B-B0E5-91A2CE4FB4D3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992B6C8D-BEFA-44ED-97B6-768CD42E25C1}">
      <dgm:prSet phldrT="[Texto]" custT="1"/>
      <dgm:spPr>
        <a:solidFill>
          <a:srgbClr val="E7EDF9"/>
        </a:solidFill>
      </dgm:spPr>
      <dgm:t>
        <a:bodyPr/>
        <a:lstStyle/>
        <a:p>
          <a:pPr algn="just"/>
          <a:r>
            <a: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Brinda mecanismos que permitan a los ciudadanos ser participes de la toma de decisiones para bienestar de sus comunidades, y permitiéndoles de esta forma empoderarse de los temas de estado.</a:t>
          </a:r>
        </a:p>
      </dgm:t>
    </dgm:pt>
    <dgm:pt modelId="{CCC95C28-D2D7-4997-A023-EAD8C651B2EA}" type="parTrans" cxnId="{50031584-1D33-4847-907E-2100338DF447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B5FB2F62-F352-42FA-8ADD-17A73F752831}" type="sibTrans" cxnId="{50031584-1D33-4847-907E-2100338DF447}">
      <dgm:prSet/>
      <dgm:spPr>
        <a:solidFill>
          <a:srgbClr val="699BFF"/>
        </a:solidFill>
      </dgm:spPr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FBA2F3CC-FD84-43EE-A566-DC410C9C2ACF}">
      <dgm:prSet custT="1"/>
      <dgm:spPr>
        <a:solidFill>
          <a:srgbClr val="E7EDF9"/>
        </a:solidFill>
      </dgm:spPr>
      <dgm:t>
        <a:bodyPr/>
        <a:lstStyle/>
        <a:p>
          <a:pPr marL="0" algn="just">
            <a:lnSpc>
              <a:spcPct val="100000"/>
            </a:lnSpc>
            <a:spcAft>
              <a:spcPts val="0"/>
            </a:spcAft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Velar por la correcta inversión de los recursos públicos y garantizar la correcta gestión del servicio a la comunidad a través de la participación activa de los ciudadanos a lo largo del territorio </a:t>
          </a:r>
          <a:r>
            <a:rPr lang="es-CO" sz="1400" kern="1200" dirty="0" err="1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naciona</a:t>
          </a: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6363D2-DE3B-401D-9AF1-0A0321316DC8}" type="parTrans" cxnId="{C7AB8185-432B-4DF4-8161-8347DABC0751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62285EC9-D0EF-4F96-A7A1-68E59C682162}" type="sibTrans" cxnId="{C7AB8185-432B-4DF4-8161-8347DABC0751}">
      <dgm:prSet/>
      <dgm:spPr/>
      <dgm:t>
        <a:bodyPr/>
        <a:lstStyle/>
        <a:p>
          <a:endParaRPr lang="es-CO">
            <a:solidFill>
              <a:srgbClr val="3366CC"/>
            </a:solidFill>
          </a:endParaRPr>
        </a:p>
      </dgm:t>
    </dgm:pt>
    <dgm:pt modelId="{5A2D9890-EEDD-4CE2-96B9-2D262CB0CA5B}" type="pres">
      <dgm:prSet presAssocID="{F15B0DF7-1733-49A1-B285-8C286F7A5109}" presName="Name0" presStyleCnt="0">
        <dgm:presLayoutVars>
          <dgm:dir/>
          <dgm:resizeHandles val="exact"/>
        </dgm:presLayoutVars>
      </dgm:prSet>
      <dgm:spPr/>
    </dgm:pt>
    <dgm:pt modelId="{085435F5-BD20-44D8-95A2-5C808D6A6D03}" type="pres">
      <dgm:prSet presAssocID="{78318137-C02B-45C8-85FD-43644624195E}" presName="node" presStyleLbl="node1" presStyleIdx="0" presStyleCnt="4">
        <dgm:presLayoutVars>
          <dgm:bulletEnabled val="1"/>
        </dgm:presLayoutVars>
      </dgm:prSet>
      <dgm:spPr/>
    </dgm:pt>
    <dgm:pt modelId="{32BE1BEC-B2B1-4091-9278-E42AED2CCB29}" type="pres">
      <dgm:prSet presAssocID="{8ECE2D68-113F-4F65-91E7-08E703802164}" presName="sibTrans" presStyleLbl="sibTrans2D1" presStyleIdx="0" presStyleCnt="3"/>
      <dgm:spPr/>
    </dgm:pt>
    <dgm:pt modelId="{EA3DEC53-C526-48A9-80AD-641CEC5BC993}" type="pres">
      <dgm:prSet presAssocID="{8ECE2D68-113F-4F65-91E7-08E703802164}" presName="connectorText" presStyleLbl="sibTrans2D1" presStyleIdx="0" presStyleCnt="3"/>
      <dgm:spPr/>
    </dgm:pt>
    <dgm:pt modelId="{B1B5CD77-01EB-4534-A59F-90957E08DA5E}" type="pres">
      <dgm:prSet presAssocID="{176363D0-1CA8-4B4B-B228-8221DF2E06FC}" presName="node" presStyleLbl="node1" presStyleIdx="1" presStyleCnt="4">
        <dgm:presLayoutVars>
          <dgm:bulletEnabled val="1"/>
        </dgm:presLayoutVars>
      </dgm:prSet>
      <dgm:spPr/>
    </dgm:pt>
    <dgm:pt modelId="{4700BAE7-9632-4BAA-9E4C-8708FA3D4EA7}" type="pres">
      <dgm:prSet presAssocID="{3EA287A2-A67C-4B65-9B1D-283186910670}" presName="sibTrans" presStyleLbl="sibTrans2D1" presStyleIdx="1" presStyleCnt="3"/>
      <dgm:spPr/>
    </dgm:pt>
    <dgm:pt modelId="{C36A3520-5C77-4C95-A258-84B566D63D1C}" type="pres">
      <dgm:prSet presAssocID="{3EA287A2-A67C-4B65-9B1D-283186910670}" presName="connectorText" presStyleLbl="sibTrans2D1" presStyleIdx="1" presStyleCnt="3"/>
      <dgm:spPr/>
    </dgm:pt>
    <dgm:pt modelId="{6349AD43-BA62-4E5F-90BD-5FA93F7A709C}" type="pres">
      <dgm:prSet presAssocID="{992B6C8D-BEFA-44ED-97B6-768CD42E25C1}" presName="node" presStyleLbl="node1" presStyleIdx="2" presStyleCnt="4">
        <dgm:presLayoutVars>
          <dgm:bulletEnabled val="1"/>
        </dgm:presLayoutVars>
      </dgm:prSet>
      <dgm:spPr/>
    </dgm:pt>
    <dgm:pt modelId="{64033931-C1F1-4003-B5FE-E75C19D7E1A7}" type="pres">
      <dgm:prSet presAssocID="{B5FB2F62-F352-42FA-8ADD-17A73F752831}" presName="sibTrans" presStyleLbl="sibTrans2D1" presStyleIdx="2" presStyleCnt="3"/>
      <dgm:spPr/>
    </dgm:pt>
    <dgm:pt modelId="{EBB9BA3C-E5E9-49A5-8CEF-A2F03BD25338}" type="pres">
      <dgm:prSet presAssocID="{B5FB2F62-F352-42FA-8ADD-17A73F752831}" presName="connectorText" presStyleLbl="sibTrans2D1" presStyleIdx="2" presStyleCnt="3"/>
      <dgm:spPr/>
    </dgm:pt>
    <dgm:pt modelId="{7F064369-9D8F-4E8B-8DE5-187727492E33}" type="pres">
      <dgm:prSet presAssocID="{FBA2F3CC-FD84-43EE-A566-DC410C9C2ACF}" presName="node" presStyleLbl="node1" presStyleIdx="3" presStyleCnt="4" custLinFactNeighborX="-2518" custLinFactNeighborY="2090">
        <dgm:presLayoutVars>
          <dgm:bulletEnabled val="1"/>
        </dgm:presLayoutVars>
      </dgm:prSet>
      <dgm:spPr/>
    </dgm:pt>
  </dgm:ptLst>
  <dgm:cxnLst>
    <dgm:cxn modelId="{7ACB8E04-1831-46F9-BA1C-4DAE956CCBA1}" type="presOf" srcId="{3EA287A2-A67C-4B65-9B1D-283186910670}" destId="{C36A3520-5C77-4C95-A258-84B566D63D1C}" srcOrd="1" destOrd="0" presId="urn:microsoft.com/office/officeart/2005/8/layout/process1"/>
    <dgm:cxn modelId="{B140DD14-ED99-4765-B269-8B8E65C8362E}" type="presOf" srcId="{8ECE2D68-113F-4F65-91E7-08E703802164}" destId="{EA3DEC53-C526-48A9-80AD-641CEC5BC993}" srcOrd="1" destOrd="0" presId="urn:microsoft.com/office/officeart/2005/8/layout/process1"/>
    <dgm:cxn modelId="{42E7813F-2FCA-40FB-8999-B6C4DA5DBFBD}" type="presOf" srcId="{B5FB2F62-F352-42FA-8ADD-17A73F752831}" destId="{EBB9BA3C-E5E9-49A5-8CEF-A2F03BD25338}" srcOrd="1" destOrd="0" presId="urn:microsoft.com/office/officeart/2005/8/layout/process1"/>
    <dgm:cxn modelId="{B3EC6C5E-41DF-4652-85C2-B492AC3AA793}" type="presOf" srcId="{78318137-C02B-45C8-85FD-43644624195E}" destId="{085435F5-BD20-44D8-95A2-5C808D6A6D03}" srcOrd="0" destOrd="0" presId="urn:microsoft.com/office/officeart/2005/8/layout/process1"/>
    <dgm:cxn modelId="{AEA65E52-A5DD-4F8B-B0E5-91A2CE4FB4D3}" srcId="{F15B0DF7-1733-49A1-B285-8C286F7A5109}" destId="{176363D0-1CA8-4B4B-B228-8221DF2E06FC}" srcOrd="1" destOrd="0" parTransId="{E237DD48-A07E-4B48-B6FB-804E21E37C3E}" sibTransId="{3EA287A2-A67C-4B65-9B1D-283186910670}"/>
    <dgm:cxn modelId="{A56FAA5A-489E-4C56-B49E-14A600362F16}" type="presOf" srcId="{8ECE2D68-113F-4F65-91E7-08E703802164}" destId="{32BE1BEC-B2B1-4091-9278-E42AED2CCB29}" srcOrd="0" destOrd="0" presId="urn:microsoft.com/office/officeart/2005/8/layout/process1"/>
    <dgm:cxn modelId="{50031584-1D33-4847-907E-2100338DF447}" srcId="{F15B0DF7-1733-49A1-B285-8C286F7A5109}" destId="{992B6C8D-BEFA-44ED-97B6-768CD42E25C1}" srcOrd="2" destOrd="0" parTransId="{CCC95C28-D2D7-4997-A023-EAD8C651B2EA}" sibTransId="{B5FB2F62-F352-42FA-8ADD-17A73F752831}"/>
    <dgm:cxn modelId="{C7AB8185-432B-4DF4-8161-8347DABC0751}" srcId="{F15B0DF7-1733-49A1-B285-8C286F7A5109}" destId="{FBA2F3CC-FD84-43EE-A566-DC410C9C2ACF}" srcOrd="3" destOrd="0" parTransId="{FF6363D2-DE3B-401D-9AF1-0A0321316DC8}" sibTransId="{62285EC9-D0EF-4F96-A7A1-68E59C682162}"/>
    <dgm:cxn modelId="{33A99892-59EA-4359-A42A-ECD3E36537B7}" type="presOf" srcId="{F15B0DF7-1733-49A1-B285-8C286F7A5109}" destId="{5A2D9890-EEDD-4CE2-96B9-2D262CB0CA5B}" srcOrd="0" destOrd="0" presId="urn:microsoft.com/office/officeart/2005/8/layout/process1"/>
    <dgm:cxn modelId="{C2380399-2CCE-4CC3-A39B-CF77F795B9FC}" type="presOf" srcId="{3EA287A2-A67C-4B65-9B1D-283186910670}" destId="{4700BAE7-9632-4BAA-9E4C-8708FA3D4EA7}" srcOrd="0" destOrd="0" presId="urn:microsoft.com/office/officeart/2005/8/layout/process1"/>
    <dgm:cxn modelId="{96278199-E5F7-41F0-B05D-03484BD8AE1A}" type="presOf" srcId="{FBA2F3CC-FD84-43EE-A566-DC410C9C2ACF}" destId="{7F064369-9D8F-4E8B-8DE5-187727492E33}" srcOrd="0" destOrd="0" presId="urn:microsoft.com/office/officeart/2005/8/layout/process1"/>
    <dgm:cxn modelId="{BA8BA0B1-A008-46EE-B75A-05A14EF19908}" type="presOf" srcId="{B5FB2F62-F352-42FA-8ADD-17A73F752831}" destId="{64033931-C1F1-4003-B5FE-E75C19D7E1A7}" srcOrd="0" destOrd="0" presId="urn:microsoft.com/office/officeart/2005/8/layout/process1"/>
    <dgm:cxn modelId="{616571CC-8EC3-4E14-99BC-179D506BF2F1}" type="presOf" srcId="{176363D0-1CA8-4B4B-B228-8221DF2E06FC}" destId="{B1B5CD77-01EB-4534-A59F-90957E08DA5E}" srcOrd="0" destOrd="0" presId="urn:microsoft.com/office/officeart/2005/8/layout/process1"/>
    <dgm:cxn modelId="{A8AE9ECC-80BB-4959-81DF-0BD166D51B59}" type="presOf" srcId="{992B6C8D-BEFA-44ED-97B6-768CD42E25C1}" destId="{6349AD43-BA62-4E5F-90BD-5FA93F7A709C}" srcOrd="0" destOrd="0" presId="urn:microsoft.com/office/officeart/2005/8/layout/process1"/>
    <dgm:cxn modelId="{148AA4D5-027E-48EF-9F4C-582D9CCB900F}" srcId="{F15B0DF7-1733-49A1-B285-8C286F7A5109}" destId="{78318137-C02B-45C8-85FD-43644624195E}" srcOrd="0" destOrd="0" parTransId="{EED5D113-0798-40AD-B8BC-CE4635103EBB}" sibTransId="{8ECE2D68-113F-4F65-91E7-08E703802164}"/>
    <dgm:cxn modelId="{F95B090A-7D2C-40BD-AA26-565AE23BDE93}" type="presParOf" srcId="{5A2D9890-EEDD-4CE2-96B9-2D262CB0CA5B}" destId="{085435F5-BD20-44D8-95A2-5C808D6A6D03}" srcOrd="0" destOrd="0" presId="urn:microsoft.com/office/officeart/2005/8/layout/process1"/>
    <dgm:cxn modelId="{706DFC3E-45AE-4CA9-B508-74358F7BD0C7}" type="presParOf" srcId="{5A2D9890-EEDD-4CE2-96B9-2D262CB0CA5B}" destId="{32BE1BEC-B2B1-4091-9278-E42AED2CCB29}" srcOrd="1" destOrd="0" presId="urn:microsoft.com/office/officeart/2005/8/layout/process1"/>
    <dgm:cxn modelId="{EFBB238A-6B34-4BB7-82D5-A4D37FD8F802}" type="presParOf" srcId="{32BE1BEC-B2B1-4091-9278-E42AED2CCB29}" destId="{EA3DEC53-C526-48A9-80AD-641CEC5BC993}" srcOrd="0" destOrd="0" presId="urn:microsoft.com/office/officeart/2005/8/layout/process1"/>
    <dgm:cxn modelId="{26BAD623-E10A-4F94-9BDE-8DB554CB8D71}" type="presParOf" srcId="{5A2D9890-EEDD-4CE2-96B9-2D262CB0CA5B}" destId="{B1B5CD77-01EB-4534-A59F-90957E08DA5E}" srcOrd="2" destOrd="0" presId="urn:microsoft.com/office/officeart/2005/8/layout/process1"/>
    <dgm:cxn modelId="{95F8D257-F6EC-4971-A4BB-C1049E2ABECD}" type="presParOf" srcId="{5A2D9890-EEDD-4CE2-96B9-2D262CB0CA5B}" destId="{4700BAE7-9632-4BAA-9E4C-8708FA3D4EA7}" srcOrd="3" destOrd="0" presId="urn:microsoft.com/office/officeart/2005/8/layout/process1"/>
    <dgm:cxn modelId="{FB8A60C3-35C4-411B-815E-758D69FF75A4}" type="presParOf" srcId="{4700BAE7-9632-4BAA-9E4C-8708FA3D4EA7}" destId="{C36A3520-5C77-4C95-A258-84B566D63D1C}" srcOrd="0" destOrd="0" presId="urn:microsoft.com/office/officeart/2005/8/layout/process1"/>
    <dgm:cxn modelId="{B75DBB7C-7876-462E-BD6F-425F45A213E0}" type="presParOf" srcId="{5A2D9890-EEDD-4CE2-96B9-2D262CB0CA5B}" destId="{6349AD43-BA62-4E5F-90BD-5FA93F7A709C}" srcOrd="4" destOrd="0" presId="urn:microsoft.com/office/officeart/2005/8/layout/process1"/>
    <dgm:cxn modelId="{5F0D639F-5ACA-49AE-B595-F9E421BD110B}" type="presParOf" srcId="{5A2D9890-EEDD-4CE2-96B9-2D262CB0CA5B}" destId="{64033931-C1F1-4003-B5FE-E75C19D7E1A7}" srcOrd="5" destOrd="0" presId="urn:microsoft.com/office/officeart/2005/8/layout/process1"/>
    <dgm:cxn modelId="{95579E23-BD90-4F19-A1BA-08E1DD7FEDF6}" type="presParOf" srcId="{64033931-C1F1-4003-B5FE-E75C19D7E1A7}" destId="{EBB9BA3C-E5E9-49A5-8CEF-A2F03BD25338}" srcOrd="0" destOrd="0" presId="urn:microsoft.com/office/officeart/2005/8/layout/process1"/>
    <dgm:cxn modelId="{BB0EB79F-4715-4F36-BCD1-92733A22072A}" type="presParOf" srcId="{5A2D9890-EEDD-4CE2-96B9-2D262CB0CA5B}" destId="{7F064369-9D8F-4E8B-8DE5-187727492E3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F29B90-0C2B-4801-87C1-F152FD31FC9D}" type="doc">
      <dgm:prSet loTypeId="urn:microsoft.com/office/officeart/2005/8/layout/pyramid2" loCatId="list" qsTypeId="urn:microsoft.com/office/officeart/2005/8/quickstyle/simple1" qsCatId="simple" csTypeId="urn:microsoft.com/office/officeart/2005/8/colors/accent1_1" csCatId="accent1" phldr="1"/>
      <dgm:spPr/>
    </dgm:pt>
    <dgm:pt modelId="{62DCB6DD-84CD-4941-85EA-1FB73CBB7769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Busca conseguir que las instituciones vean a los veedores como aliados directos en el cumplimiento de los objetivos de un Estado social de derecho igualitario y participativo</a:t>
          </a:r>
        </a:p>
      </dgm:t>
    </dgm:pt>
    <dgm:pt modelId="{8F73AD2F-1571-430F-B20A-8BC038DD9120}" type="parTrans" cxnId="{D7843899-AC81-49CF-9D41-15F4033D8E49}">
      <dgm:prSet/>
      <dgm:spPr/>
      <dgm:t>
        <a:bodyPr/>
        <a:lstStyle/>
        <a:p>
          <a:endParaRPr lang="es-CO"/>
        </a:p>
      </dgm:t>
    </dgm:pt>
    <dgm:pt modelId="{1C90F786-D68D-4DBF-9DF9-0EEA78D0A52A}" type="sibTrans" cxnId="{D7843899-AC81-49CF-9D41-15F4033D8E49}">
      <dgm:prSet/>
      <dgm:spPr/>
      <dgm:t>
        <a:bodyPr/>
        <a:lstStyle/>
        <a:p>
          <a:endParaRPr lang="es-CO"/>
        </a:p>
      </dgm:t>
    </dgm:pt>
    <dgm:pt modelId="{316B57EA-F0C4-4AFA-B33A-CF45E85348EA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El Control social es la piedra angular de la participación ciudadana </a:t>
          </a:r>
        </a:p>
      </dgm:t>
    </dgm:pt>
    <dgm:pt modelId="{AF29A749-2038-49CF-B472-4D7230E65325}" type="parTrans" cxnId="{D01D97A4-9B87-4183-8584-F5816739EF79}">
      <dgm:prSet/>
      <dgm:spPr/>
      <dgm:t>
        <a:bodyPr/>
        <a:lstStyle/>
        <a:p>
          <a:endParaRPr lang="es-CO"/>
        </a:p>
      </dgm:t>
    </dgm:pt>
    <dgm:pt modelId="{5252BE71-B21F-4766-84A7-92127319DD8E}" type="sibTrans" cxnId="{D01D97A4-9B87-4183-8584-F5816739EF79}">
      <dgm:prSet/>
      <dgm:spPr/>
      <dgm:t>
        <a:bodyPr/>
        <a:lstStyle/>
        <a:p>
          <a:endParaRPr lang="es-CO"/>
        </a:p>
      </dgm:t>
    </dgm:pt>
    <dgm:pt modelId="{9CE9B0B6-1C8B-4263-A5D3-647EB14098E1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Ser visto como el proceso fundamental de acompañamiento, garantía y transparencia en la lucha contra la corrupción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gm:t>
    </dgm:pt>
    <dgm:pt modelId="{B957F7C2-41D7-42D7-A4E1-4919ADE44217}" type="parTrans" cxnId="{4598C94D-72DD-47F1-B1DD-8BBCFEE7947F}">
      <dgm:prSet/>
      <dgm:spPr/>
      <dgm:t>
        <a:bodyPr/>
        <a:lstStyle/>
        <a:p>
          <a:endParaRPr lang="es-CO"/>
        </a:p>
      </dgm:t>
    </dgm:pt>
    <dgm:pt modelId="{B49301E1-2947-46FF-8A18-8DEF5ECCB6E6}" type="sibTrans" cxnId="{4598C94D-72DD-47F1-B1DD-8BBCFEE7947F}">
      <dgm:prSet/>
      <dgm:spPr/>
      <dgm:t>
        <a:bodyPr/>
        <a:lstStyle/>
        <a:p>
          <a:endParaRPr lang="es-CO"/>
        </a:p>
      </dgm:t>
    </dgm:pt>
    <dgm:pt modelId="{E473C18C-4533-4183-979D-16458867C8E5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Busca que la comunicación entre la ciudadanía y las instituciones sea constante y activa </a:t>
          </a:r>
        </a:p>
      </dgm:t>
    </dgm:pt>
    <dgm:pt modelId="{D5C19C81-3920-4AD1-8406-BF0CFFFD1EC4}" type="sibTrans" cxnId="{1725D05D-CE6F-4D71-827F-40C3559B60A4}">
      <dgm:prSet/>
      <dgm:spPr/>
      <dgm:t>
        <a:bodyPr/>
        <a:lstStyle/>
        <a:p>
          <a:endParaRPr lang="es-CO"/>
        </a:p>
      </dgm:t>
    </dgm:pt>
    <dgm:pt modelId="{EB919180-A4BE-4288-8E8E-6140B2E72331}" type="parTrans" cxnId="{1725D05D-CE6F-4D71-827F-40C3559B60A4}">
      <dgm:prSet/>
      <dgm:spPr/>
      <dgm:t>
        <a:bodyPr/>
        <a:lstStyle/>
        <a:p>
          <a:endParaRPr lang="es-CO"/>
        </a:p>
      </dgm:t>
    </dgm:pt>
    <dgm:pt modelId="{DF4229EA-244F-4EC5-B044-D733A55B0A30}">
      <dgm:prSet phldrT="[Texto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Seguimiento y evaluación de las políticas públicas y a la gestión desarrollada por las autoridades públicas y por los particulares que ejerzan funciones públicas</a:t>
          </a:r>
        </a:p>
      </dgm:t>
    </dgm:pt>
    <dgm:pt modelId="{3B58FA6A-7EFA-4795-8001-4FE0D2627BE9}" type="parTrans" cxnId="{95BBE6D4-CB40-4FAA-B0E5-F63CF12C5C5B}">
      <dgm:prSet/>
      <dgm:spPr/>
      <dgm:t>
        <a:bodyPr/>
        <a:lstStyle/>
        <a:p>
          <a:endParaRPr lang="es-CO"/>
        </a:p>
      </dgm:t>
    </dgm:pt>
    <dgm:pt modelId="{A5C6C24A-6E24-4FD2-B773-A3396869D064}" type="sibTrans" cxnId="{95BBE6D4-CB40-4FAA-B0E5-F63CF12C5C5B}">
      <dgm:prSet/>
      <dgm:spPr/>
      <dgm:t>
        <a:bodyPr/>
        <a:lstStyle/>
        <a:p>
          <a:endParaRPr lang="es-CO"/>
        </a:p>
      </dgm:t>
    </dgm:pt>
    <dgm:pt modelId="{8D206641-2C08-47F9-A1F2-13A1F2F73893}" type="pres">
      <dgm:prSet presAssocID="{CAF29B90-0C2B-4801-87C1-F152FD31FC9D}" presName="compositeShape" presStyleCnt="0">
        <dgm:presLayoutVars>
          <dgm:dir/>
          <dgm:resizeHandles/>
        </dgm:presLayoutVars>
      </dgm:prSet>
      <dgm:spPr/>
    </dgm:pt>
    <dgm:pt modelId="{E921DBC2-157C-41C5-ADD2-25EF90B3B747}" type="pres">
      <dgm:prSet presAssocID="{CAF29B90-0C2B-4801-87C1-F152FD31FC9D}" presName="pyramid" presStyleLbl="node1" presStyleIdx="0" presStyleCnt="1"/>
      <dgm:spPr>
        <a:ln w="38100">
          <a:solidFill>
            <a:srgbClr val="CCECFF"/>
          </a:solidFill>
        </a:ln>
      </dgm:spPr>
    </dgm:pt>
    <dgm:pt modelId="{8917870B-28E8-452A-A504-AA74E39DBAA3}" type="pres">
      <dgm:prSet presAssocID="{CAF29B90-0C2B-4801-87C1-F152FD31FC9D}" presName="theList" presStyleCnt="0"/>
      <dgm:spPr/>
    </dgm:pt>
    <dgm:pt modelId="{0246625D-1D68-4857-811A-A02524F94664}" type="pres">
      <dgm:prSet presAssocID="{62DCB6DD-84CD-4941-85EA-1FB73CBB7769}" presName="aNode" presStyleLbl="fgAcc1" presStyleIdx="0" presStyleCnt="5" custLinFactY="1101" custLinFactNeighborX="744" custLinFactNeighborY="100000">
        <dgm:presLayoutVars>
          <dgm:bulletEnabled val="1"/>
        </dgm:presLayoutVars>
      </dgm:prSet>
      <dgm:spPr/>
    </dgm:pt>
    <dgm:pt modelId="{2FA5781C-37F0-48BD-9F62-0EA52418A836}" type="pres">
      <dgm:prSet presAssocID="{62DCB6DD-84CD-4941-85EA-1FB73CBB7769}" presName="aSpace" presStyleCnt="0"/>
      <dgm:spPr/>
    </dgm:pt>
    <dgm:pt modelId="{0E424AC3-582E-4F89-8334-9861D9A8D89E}" type="pres">
      <dgm:prSet presAssocID="{9CE9B0B6-1C8B-4263-A5D3-647EB14098E1}" presName="aNode" presStyleLbl="fgAcc1" presStyleIdx="1" presStyleCnt="5" custLinFactY="141247" custLinFactNeighborX="-2280" custLinFactNeighborY="200000">
        <dgm:presLayoutVars>
          <dgm:bulletEnabled val="1"/>
        </dgm:presLayoutVars>
      </dgm:prSet>
      <dgm:spPr/>
    </dgm:pt>
    <dgm:pt modelId="{A62E136C-FA9E-4F51-B2F2-ABFA2FF07406}" type="pres">
      <dgm:prSet presAssocID="{9CE9B0B6-1C8B-4263-A5D3-647EB14098E1}" presName="aSpace" presStyleCnt="0"/>
      <dgm:spPr/>
    </dgm:pt>
    <dgm:pt modelId="{70EADA73-7C85-4115-806F-CE85ADB0F604}" type="pres">
      <dgm:prSet presAssocID="{E473C18C-4533-4183-979D-16458867C8E5}" presName="aNode" presStyleLbl="fgAcc1" presStyleIdx="2" presStyleCnt="5" custLinFactY="-68908" custLinFactNeighborX="-943" custLinFactNeighborY="-100000">
        <dgm:presLayoutVars>
          <dgm:bulletEnabled val="1"/>
        </dgm:presLayoutVars>
      </dgm:prSet>
      <dgm:spPr/>
    </dgm:pt>
    <dgm:pt modelId="{DD441E28-9441-4019-ABB0-C1346F2B80A9}" type="pres">
      <dgm:prSet presAssocID="{E473C18C-4533-4183-979D-16458867C8E5}" presName="aSpace" presStyleCnt="0"/>
      <dgm:spPr/>
    </dgm:pt>
    <dgm:pt modelId="{3B40F4D2-675C-485C-A3FB-73F05BC76944}" type="pres">
      <dgm:prSet presAssocID="{DF4229EA-244F-4EC5-B044-D733A55B0A30}" presName="aNode" presStyleLbl="fgAcc1" presStyleIdx="3" presStyleCnt="5" custLinFactY="60807" custLinFactNeighborX="-1327" custLinFactNeighborY="100000">
        <dgm:presLayoutVars>
          <dgm:bulletEnabled val="1"/>
        </dgm:presLayoutVars>
      </dgm:prSet>
      <dgm:spPr/>
    </dgm:pt>
    <dgm:pt modelId="{A695D3A3-C642-44E5-B9C0-53EDC99BCB7A}" type="pres">
      <dgm:prSet presAssocID="{DF4229EA-244F-4EC5-B044-D733A55B0A30}" presName="aSpace" presStyleCnt="0"/>
      <dgm:spPr/>
    </dgm:pt>
    <dgm:pt modelId="{D7D38D58-8A48-42FA-841B-2195B2AD7D7C}" type="pres">
      <dgm:prSet presAssocID="{316B57EA-F0C4-4AFA-B33A-CF45E85348EA}" presName="aNode" presStyleLbl="fgAcc1" presStyleIdx="4" presStyleCnt="5" custLinFactY="70399" custLinFactNeighborX="-2095" custLinFactNeighborY="100000">
        <dgm:presLayoutVars>
          <dgm:bulletEnabled val="1"/>
        </dgm:presLayoutVars>
      </dgm:prSet>
      <dgm:spPr/>
    </dgm:pt>
    <dgm:pt modelId="{BDC5DB3A-FA4E-4FAD-8941-88268FE0CF12}" type="pres">
      <dgm:prSet presAssocID="{316B57EA-F0C4-4AFA-B33A-CF45E85348EA}" presName="aSpace" presStyleCnt="0"/>
      <dgm:spPr/>
    </dgm:pt>
  </dgm:ptLst>
  <dgm:cxnLst>
    <dgm:cxn modelId="{74A8D21B-C443-44FC-9452-2471873D2278}" type="presOf" srcId="{E473C18C-4533-4183-979D-16458867C8E5}" destId="{70EADA73-7C85-4115-806F-CE85ADB0F604}" srcOrd="0" destOrd="0" presId="urn:microsoft.com/office/officeart/2005/8/layout/pyramid2"/>
    <dgm:cxn modelId="{CAAEE22B-ABE3-437C-8E9E-DD16ED017195}" type="presOf" srcId="{62DCB6DD-84CD-4941-85EA-1FB73CBB7769}" destId="{0246625D-1D68-4857-811A-A02524F94664}" srcOrd="0" destOrd="0" presId="urn:microsoft.com/office/officeart/2005/8/layout/pyramid2"/>
    <dgm:cxn modelId="{1725D05D-CE6F-4D71-827F-40C3559B60A4}" srcId="{CAF29B90-0C2B-4801-87C1-F152FD31FC9D}" destId="{E473C18C-4533-4183-979D-16458867C8E5}" srcOrd="2" destOrd="0" parTransId="{EB919180-A4BE-4288-8E8E-6140B2E72331}" sibTransId="{D5C19C81-3920-4AD1-8406-BF0CFFFD1EC4}"/>
    <dgm:cxn modelId="{C08C364A-39F4-40FD-BEAC-3ADB999A5053}" type="presOf" srcId="{316B57EA-F0C4-4AFA-B33A-CF45E85348EA}" destId="{D7D38D58-8A48-42FA-841B-2195B2AD7D7C}" srcOrd="0" destOrd="0" presId="urn:microsoft.com/office/officeart/2005/8/layout/pyramid2"/>
    <dgm:cxn modelId="{4598C94D-72DD-47F1-B1DD-8BBCFEE7947F}" srcId="{CAF29B90-0C2B-4801-87C1-F152FD31FC9D}" destId="{9CE9B0B6-1C8B-4263-A5D3-647EB14098E1}" srcOrd="1" destOrd="0" parTransId="{B957F7C2-41D7-42D7-A4E1-4919ADE44217}" sibTransId="{B49301E1-2947-46FF-8A18-8DEF5ECCB6E6}"/>
    <dgm:cxn modelId="{288D657B-C08F-4042-9BA4-F02BD7AA9490}" type="presOf" srcId="{DF4229EA-244F-4EC5-B044-D733A55B0A30}" destId="{3B40F4D2-675C-485C-A3FB-73F05BC76944}" srcOrd="0" destOrd="0" presId="urn:microsoft.com/office/officeart/2005/8/layout/pyramid2"/>
    <dgm:cxn modelId="{BCDD5990-9722-421F-9BDB-C78121132486}" type="presOf" srcId="{CAF29B90-0C2B-4801-87C1-F152FD31FC9D}" destId="{8D206641-2C08-47F9-A1F2-13A1F2F73893}" srcOrd="0" destOrd="0" presId="urn:microsoft.com/office/officeart/2005/8/layout/pyramid2"/>
    <dgm:cxn modelId="{D7843899-AC81-49CF-9D41-15F4033D8E49}" srcId="{CAF29B90-0C2B-4801-87C1-F152FD31FC9D}" destId="{62DCB6DD-84CD-4941-85EA-1FB73CBB7769}" srcOrd="0" destOrd="0" parTransId="{8F73AD2F-1571-430F-B20A-8BC038DD9120}" sibTransId="{1C90F786-D68D-4DBF-9DF9-0EEA78D0A52A}"/>
    <dgm:cxn modelId="{D01D97A4-9B87-4183-8584-F5816739EF79}" srcId="{CAF29B90-0C2B-4801-87C1-F152FD31FC9D}" destId="{316B57EA-F0C4-4AFA-B33A-CF45E85348EA}" srcOrd="4" destOrd="0" parTransId="{AF29A749-2038-49CF-B472-4D7230E65325}" sibTransId="{5252BE71-B21F-4766-84A7-92127319DD8E}"/>
    <dgm:cxn modelId="{95BBE6D4-CB40-4FAA-B0E5-F63CF12C5C5B}" srcId="{CAF29B90-0C2B-4801-87C1-F152FD31FC9D}" destId="{DF4229EA-244F-4EC5-B044-D733A55B0A30}" srcOrd="3" destOrd="0" parTransId="{3B58FA6A-7EFA-4795-8001-4FE0D2627BE9}" sibTransId="{A5C6C24A-6E24-4FD2-B773-A3396869D064}"/>
    <dgm:cxn modelId="{B87558E0-BCCD-4691-9B9D-42CFDC67DBF8}" type="presOf" srcId="{9CE9B0B6-1C8B-4263-A5D3-647EB14098E1}" destId="{0E424AC3-582E-4F89-8334-9861D9A8D89E}" srcOrd="0" destOrd="0" presId="urn:microsoft.com/office/officeart/2005/8/layout/pyramid2"/>
    <dgm:cxn modelId="{06E0ED9D-F447-4C8F-8DD1-C22C07253B69}" type="presParOf" srcId="{8D206641-2C08-47F9-A1F2-13A1F2F73893}" destId="{E921DBC2-157C-41C5-ADD2-25EF90B3B747}" srcOrd="0" destOrd="0" presId="urn:microsoft.com/office/officeart/2005/8/layout/pyramid2"/>
    <dgm:cxn modelId="{2EE6ADD6-25A9-41F0-9DFF-8B4D957A95AB}" type="presParOf" srcId="{8D206641-2C08-47F9-A1F2-13A1F2F73893}" destId="{8917870B-28E8-452A-A504-AA74E39DBAA3}" srcOrd="1" destOrd="0" presId="urn:microsoft.com/office/officeart/2005/8/layout/pyramid2"/>
    <dgm:cxn modelId="{890B6B8F-A275-42FF-B933-697D89CDC564}" type="presParOf" srcId="{8917870B-28E8-452A-A504-AA74E39DBAA3}" destId="{0246625D-1D68-4857-811A-A02524F94664}" srcOrd="0" destOrd="0" presId="urn:microsoft.com/office/officeart/2005/8/layout/pyramid2"/>
    <dgm:cxn modelId="{0C9045D2-A30F-406F-9927-254F3422BBA7}" type="presParOf" srcId="{8917870B-28E8-452A-A504-AA74E39DBAA3}" destId="{2FA5781C-37F0-48BD-9F62-0EA52418A836}" srcOrd="1" destOrd="0" presId="urn:microsoft.com/office/officeart/2005/8/layout/pyramid2"/>
    <dgm:cxn modelId="{935C740E-0754-4106-921C-39611E9F22C3}" type="presParOf" srcId="{8917870B-28E8-452A-A504-AA74E39DBAA3}" destId="{0E424AC3-582E-4F89-8334-9861D9A8D89E}" srcOrd="2" destOrd="0" presId="urn:microsoft.com/office/officeart/2005/8/layout/pyramid2"/>
    <dgm:cxn modelId="{DB44A344-77B9-4FDC-89ED-9E98C8D728CB}" type="presParOf" srcId="{8917870B-28E8-452A-A504-AA74E39DBAA3}" destId="{A62E136C-FA9E-4F51-B2F2-ABFA2FF07406}" srcOrd="3" destOrd="0" presId="urn:microsoft.com/office/officeart/2005/8/layout/pyramid2"/>
    <dgm:cxn modelId="{90C51395-23E5-4E3C-A371-DBE492427544}" type="presParOf" srcId="{8917870B-28E8-452A-A504-AA74E39DBAA3}" destId="{70EADA73-7C85-4115-806F-CE85ADB0F604}" srcOrd="4" destOrd="0" presId="urn:microsoft.com/office/officeart/2005/8/layout/pyramid2"/>
    <dgm:cxn modelId="{D75FFACB-F41E-41D9-A559-44C908464BAF}" type="presParOf" srcId="{8917870B-28E8-452A-A504-AA74E39DBAA3}" destId="{DD441E28-9441-4019-ABB0-C1346F2B80A9}" srcOrd="5" destOrd="0" presId="urn:microsoft.com/office/officeart/2005/8/layout/pyramid2"/>
    <dgm:cxn modelId="{A015FE46-DECD-44C1-A460-987522538771}" type="presParOf" srcId="{8917870B-28E8-452A-A504-AA74E39DBAA3}" destId="{3B40F4D2-675C-485C-A3FB-73F05BC76944}" srcOrd="6" destOrd="0" presId="urn:microsoft.com/office/officeart/2005/8/layout/pyramid2"/>
    <dgm:cxn modelId="{0E0AAFF9-6892-4419-AB2B-1342E77D00A9}" type="presParOf" srcId="{8917870B-28E8-452A-A504-AA74E39DBAA3}" destId="{A695D3A3-C642-44E5-B9C0-53EDC99BCB7A}" srcOrd="7" destOrd="0" presId="urn:microsoft.com/office/officeart/2005/8/layout/pyramid2"/>
    <dgm:cxn modelId="{03C8C7A7-EDAD-4EE5-802C-549C7E0E6DB9}" type="presParOf" srcId="{8917870B-28E8-452A-A504-AA74E39DBAA3}" destId="{D7D38D58-8A48-42FA-841B-2195B2AD7D7C}" srcOrd="8" destOrd="0" presId="urn:microsoft.com/office/officeart/2005/8/layout/pyramid2"/>
    <dgm:cxn modelId="{7A96256D-E83E-43A9-AA77-1CE9B484F494}" type="presParOf" srcId="{8917870B-28E8-452A-A504-AA74E39DBAA3}" destId="{BDC5DB3A-FA4E-4FAD-8941-88268FE0CF12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0437DC-3A62-472C-A47A-25BB246BD7A6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0DA8E00-B888-4739-9D64-D1B2F20C81DA}">
      <dgm:prSet phldrT="[Texto]" custT="1"/>
      <dgm:spPr>
        <a:solidFill>
          <a:srgbClr val="E7EDF9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Veedurías ciudadanas</a:t>
          </a:r>
        </a:p>
      </dgm:t>
    </dgm:pt>
    <dgm:pt modelId="{85B0A6F5-6CB9-4213-90B3-2D9C594E00E1}" type="parTrans" cxnId="{6F9C4070-05FF-4CAE-8E25-BAF502DF9928}">
      <dgm:prSet/>
      <dgm:spPr/>
      <dgm:t>
        <a:bodyPr/>
        <a:lstStyle/>
        <a:p>
          <a:endParaRPr lang="es-CO"/>
        </a:p>
      </dgm:t>
    </dgm:pt>
    <dgm:pt modelId="{2BC4E726-04A9-4310-8AE5-FD17133E7C8B}" type="sibTrans" cxnId="{6F9C4070-05FF-4CAE-8E25-BAF502DF9928}">
      <dgm:prSet/>
      <dgm:spPr/>
      <dgm:t>
        <a:bodyPr/>
        <a:lstStyle/>
        <a:p>
          <a:endParaRPr lang="es-CO"/>
        </a:p>
      </dgm:t>
    </dgm:pt>
    <dgm:pt modelId="{4BCFEE72-1392-4181-AE82-B4C450268BF9}">
      <dgm:prSet phldrT="[Texto]" custT="1"/>
      <dgm:spPr>
        <a:solidFill>
          <a:srgbClr val="DEE0E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Juntas de vigilancia</a:t>
          </a:r>
          <a:endParaRPr lang="es-CO" sz="1100" kern="1200" dirty="0"/>
        </a:p>
      </dgm:t>
    </dgm:pt>
    <dgm:pt modelId="{1615A0FE-9CA7-4A9E-869B-CE8DA2AB0207}" type="parTrans" cxnId="{DBC0DAAC-F52D-4C44-911B-C1C6B80151B4}">
      <dgm:prSet/>
      <dgm:spPr/>
      <dgm:t>
        <a:bodyPr/>
        <a:lstStyle/>
        <a:p>
          <a:endParaRPr lang="es-CO"/>
        </a:p>
      </dgm:t>
    </dgm:pt>
    <dgm:pt modelId="{9117F831-09A8-475C-9CEF-D9885CD742B2}" type="sibTrans" cxnId="{DBC0DAAC-F52D-4C44-911B-C1C6B80151B4}">
      <dgm:prSet/>
      <dgm:spPr/>
      <dgm:t>
        <a:bodyPr/>
        <a:lstStyle/>
        <a:p>
          <a:endParaRPr lang="es-CO"/>
        </a:p>
      </dgm:t>
    </dgm:pt>
    <dgm:pt modelId="{107E8980-4E22-41B3-9E3A-BBB11F36A801}">
      <dgm:prSet phldrT="[Texto]" custT="1"/>
      <dgm:spPr>
        <a:solidFill>
          <a:srgbClr val="E7EDF9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Auditorías Ciudadanas</a:t>
          </a:r>
        </a:p>
      </dgm:t>
    </dgm:pt>
    <dgm:pt modelId="{8A8CD0BD-C3CA-4018-9D9D-050A32D4ADDE}" type="parTrans" cxnId="{946474D6-D43C-4A94-9C79-83BEB6F44D03}">
      <dgm:prSet/>
      <dgm:spPr/>
      <dgm:t>
        <a:bodyPr/>
        <a:lstStyle/>
        <a:p>
          <a:endParaRPr lang="es-CO"/>
        </a:p>
      </dgm:t>
    </dgm:pt>
    <dgm:pt modelId="{EAF42144-3DC5-4D59-AA1D-EE6A43FC95E7}" type="sibTrans" cxnId="{946474D6-D43C-4A94-9C79-83BEB6F44D03}">
      <dgm:prSet/>
      <dgm:spPr/>
      <dgm:t>
        <a:bodyPr/>
        <a:lstStyle/>
        <a:p>
          <a:endParaRPr lang="es-CO"/>
        </a:p>
      </dgm:t>
    </dgm:pt>
    <dgm:pt modelId="{2C9585B8-156C-4ACF-AA7E-703AC85D8187}">
      <dgm:prSet phldrT="[Texto]" custT="1"/>
      <dgm:spPr>
        <a:solidFill>
          <a:srgbClr val="DEE0E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0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Comités de control de los servicios públicos domiciliarios </a:t>
          </a:r>
        </a:p>
      </dgm:t>
    </dgm:pt>
    <dgm:pt modelId="{99A8B70F-B33D-44B2-A13C-65E620EF770E}" type="parTrans" cxnId="{B64EBCBA-ED09-4402-A7BD-E65DB10B184E}">
      <dgm:prSet/>
      <dgm:spPr/>
      <dgm:t>
        <a:bodyPr/>
        <a:lstStyle/>
        <a:p>
          <a:endParaRPr lang="es-CO"/>
        </a:p>
      </dgm:t>
    </dgm:pt>
    <dgm:pt modelId="{82FB6649-F7CF-469D-807F-E9773A80E323}" type="sibTrans" cxnId="{B64EBCBA-ED09-4402-A7BD-E65DB10B184E}">
      <dgm:prSet/>
      <dgm:spPr/>
      <dgm:t>
        <a:bodyPr/>
        <a:lstStyle/>
        <a:p>
          <a:endParaRPr lang="es-CO"/>
        </a:p>
      </dgm:t>
    </dgm:pt>
    <dgm:pt modelId="{DD9206B9-EEAC-4063-8CF8-95D56D9B5307}">
      <dgm:prSet phldrT="[Texto]" custT="1"/>
      <dgm:spPr>
        <a:solidFill>
          <a:srgbClr val="E7EDF9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Consejos de juventud </a:t>
          </a:r>
        </a:p>
      </dgm:t>
    </dgm:pt>
    <dgm:pt modelId="{DC263A72-40C0-487B-86F3-3CD2B5F39824}" type="parTrans" cxnId="{DAAD89E3-9057-4E42-A371-8EC117B35871}">
      <dgm:prSet/>
      <dgm:spPr/>
      <dgm:t>
        <a:bodyPr/>
        <a:lstStyle/>
        <a:p>
          <a:endParaRPr lang="es-CO"/>
        </a:p>
      </dgm:t>
    </dgm:pt>
    <dgm:pt modelId="{99FE42FA-D33B-4F3E-99AB-797C2C19B024}" type="sibTrans" cxnId="{DAAD89E3-9057-4E42-A371-8EC117B35871}">
      <dgm:prSet/>
      <dgm:spPr/>
      <dgm:t>
        <a:bodyPr/>
        <a:lstStyle/>
        <a:p>
          <a:endParaRPr lang="es-CO"/>
        </a:p>
      </dgm:t>
    </dgm:pt>
    <dgm:pt modelId="{A417A5A6-C288-49F0-A16B-7418FB886C42}">
      <dgm:prSet phldrT="[Texto]" custT="1"/>
      <dgm:spPr>
        <a:solidFill>
          <a:srgbClr val="DEE0E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Medios de comunicación</a:t>
          </a:r>
        </a:p>
      </dgm:t>
    </dgm:pt>
    <dgm:pt modelId="{E238AF02-4EA3-4363-A2C0-226FE75836A7}" type="parTrans" cxnId="{9E8B8199-6674-45BD-8BFF-E58FF3C438AB}">
      <dgm:prSet/>
      <dgm:spPr/>
      <dgm:t>
        <a:bodyPr/>
        <a:lstStyle/>
        <a:p>
          <a:endParaRPr lang="es-CO"/>
        </a:p>
      </dgm:t>
    </dgm:pt>
    <dgm:pt modelId="{6BCB7116-7ECC-4D60-890C-5C0E1847FB38}" type="sibTrans" cxnId="{9E8B8199-6674-45BD-8BFF-E58FF3C438AB}">
      <dgm:prSet/>
      <dgm:spPr/>
      <dgm:t>
        <a:bodyPr/>
        <a:lstStyle/>
        <a:p>
          <a:endParaRPr lang="es-CO"/>
        </a:p>
      </dgm:t>
    </dgm:pt>
    <dgm:pt modelId="{8A512EAA-2614-42E4-BF7B-D030B5659926}">
      <dgm:prSet custT="1"/>
      <dgm:spPr>
        <a:solidFill>
          <a:srgbClr val="E7EDF9"/>
        </a:solidFill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asociaciones de padres de familia</a:t>
          </a:r>
        </a:p>
      </dgm:t>
    </dgm:pt>
    <dgm:pt modelId="{F712DB5E-4F46-44E7-B22F-E233A069ADA5}" type="parTrans" cxnId="{0D5837BA-2004-443D-983B-5710D552C31B}">
      <dgm:prSet/>
      <dgm:spPr/>
      <dgm:t>
        <a:bodyPr/>
        <a:lstStyle/>
        <a:p>
          <a:endParaRPr lang="es-CO"/>
        </a:p>
      </dgm:t>
    </dgm:pt>
    <dgm:pt modelId="{10B8B650-2744-4777-B1E2-F1CE3C605EEB}" type="sibTrans" cxnId="{0D5837BA-2004-443D-983B-5710D552C31B}">
      <dgm:prSet/>
      <dgm:spPr/>
      <dgm:t>
        <a:bodyPr/>
        <a:lstStyle/>
        <a:p>
          <a:endParaRPr lang="es-CO"/>
        </a:p>
      </dgm:t>
    </dgm:pt>
    <dgm:pt modelId="{A6AFE8B7-8606-4A6A-B1F9-82A1A9711C02}">
      <dgm:prSet custT="1"/>
      <dgm:spPr>
        <a:solidFill>
          <a:srgbClr val="E7EDF9"/>
        </a:solidFill>
      </dgm:spPr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sz="11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Las madres comunitarias</a:t>
          </a:r>
        </a:p>
      </dgm:t>
    </dgm:pt>
    <dgm:pt modelId="{AAA30618-F967-43D6-9A0B-ED231C6C0AF2}" type="parTrans" cxnId="{ED81AB0E-3724-4754-9DED-4B103A981378}">
      <dgm:prSet/>
      <dgm:spPr/>
      <dgm:t>
        <a:bodyPr/>
        <a:lstStyle/>
        <a:p>
          <a:endParaRPr lang="es-CO"/>
        </a:p>
      </dgm:t>
    </dgm:pt>
    <dgm:pt modelId="{32AEA4EC-AAE4-4736-911F-31C9A2D7F93B}" type="sibTrans" cxnId="{ED81AB0E-3724-4754-9DED-4B103A981378}">
      <dgm:prSet/>
      <dgm:spPr/>
      <dgm:t>
        <a:bodyPr/>
        <a:lstStyle/>
        <a:p>
          <a:endParaRPr lang="es-CO"/>
        </a:p>
      </dgm:t>
    </dgm:pt>
    <dgm:pt modelId="{A3D2FBEA-7183-47CA-8ABB-14B7530676A1}" type="pres">
      <dgm:prSet presAssocID="{B90437DC-3A62-472C-A47A-25BB246BD7A6}" presName="Name0" presStyleCnt="0">
        <dgm:presLayoutVars>
          <dgm:dir/>
          <dgm:animLvl val="lvl"/>
          <dgm:resizeHandles val="exact"/>
        </dgm:presLayoutVars>
      </dgm:prSet>
      <dgm:spPr/>
    </dgm:pt>
    <dgm:pt modelId="{76203E04-97EB-43E7-86EC-79FBEB544571}" type="pres">
      <dgm:prSet presAssocID="{10DA8E00-B888-4739-9D64-D1B2F20C81DA}" presName="parTxOnly" presStyleLbl="node1" presStyleIdx="0" presStyleCnt="8" custScaleX="98091" custScaleY="97847">
        <dgm:presLayoutVars>
          <dgm:chMax val="0"/>
          <dgm:chPref val="0"/>
          <dgm:bulletEnabled val="1"/>
        </dgm:presLayoutVars>
      </dgm:prSet>
      <dgm:spPr/>
    </dgm:pt>
    <dgm:pt modelId="{60770471-5CC5-4902-BA7E-31153788FFAC}" type="pres">
      <dgm:prSet presAssocID="{2BC4E726-04A9-4310-8AE5-FD17133E7C8B}" presName="parTxOnlySpace" presStyleCnt="0"/>
      <dgm:spPr/>
    </dgm:pt>
    <dgm:pt modelId="{AA4F74D6-8B31-4CDF-B6DD-BA7F433CD4D7}" type="pres">
      <dgm:prSet presAssocID="{4BCFEE72-1392-4181-AE82-B4C450268BF9}" presName="parTxOnly" presStyleLbl="node1" presStyleIdx="1" presStyleCnt="8" custScaleX="95776" custScaleY="95820">
        <dgm:presLayoutVars>
          <dgm:chMax val="0"/>
          <dgm:chPref val="0"/>
          <dgm:bulletEnabled val="1"/>
        </dgm:presLayoutVars>
      </dgm:prSet>
      <dgm:spPr/>
    </dgm:pt>
    <dgm:pt modelId="{AD0B86DE-0412-47C8-BA45-B286078D5E93}" type="pres">
      <dgm:prSet presAssocID="{9117F831-09A8-475C-9CEF-D9885CD742B2}" presName="parTxOnlySpace" presStyleCnt="0"/>
      <dgm:spPr/>
    </dgm:pt>
    <dgm:pt modelId="{96A0BC6A-D6B8-412F-A9FA-574F17EB1E98}" type="pres">
      <dgm:prSet presAssocID="{107E8980-4E22-41B3-9E3A-BBB11F36A801}" presName="parTxOnly" presStyleLbl="node1" presStyleIdx="2" presStyleCnt="8" custScaleX="104529" custScaleY="96527">
        <dgm:presLayoutVars>
          <dgm:chMax val="0"/>
          <dgm:chPref val="0"/>
          <dgm:bulletEnabled val="1"/>
        </dgm:presLayoutVars>
      </dgm:prSet>
      <dgm:spPr/>
    </dgm:pt>
    <dgm:pt modelId="{F0BC7F46-561D-482B-B296-DBAD400C5B9E}" type="pres">
      <dgm:prSet presAssocID="{EAF42144-3DC5-4D59-AA1D-EE6A43FC95E7}" presName="parTxOnlySpace" presStyleCnt="0"/>
      <dgm:spPr/>
    </dgm:pt>
    <dgm:pt modelId="{5DAE9CD3-7808-4841-AA4D-35406CB2B19A}" type="pres">
      <dgm:prSet presAssocID="{2C9585B8-156C-4ACF-AA7E-703AC85D8187}" presName="parTxOnly" presStyleLbl="node1" presStyleIdx="3" presStyleCnt="8" custScaleX="113664" custScaleY="103377">
        <dgm:presLayoutVars>
          <dgm:chMax val="0"/>
          <dgm:chPref val="0"/>
          <dgm:bulletEnabled val="1"/>
        </dgm:presLayoutVars>
      </dgm:prSet>
      <dgm:spPr/>
    </dgm:pt>
    <dgm:pt modelId="{5FC60FA6-8DE2-4C8E-A585-84E1D9ACE3D3}" type="pres">
      <dgm:prSet presAssocID="{82FB6649-F7CF-469D-807F-E9773A80E323}" presName="parTxOnlySpace" presStyleCnt="0"/>
      <dgm:spPr/>
    </dgm:pt>
    <dgm:pt modelId="{17BCBADE-1BF6-4760-81A1-E2F34243D6C9}" type="pres">
      <dgm:prSet presAssocID="{DD9206B9-EEAC-4063-8CF8-95D56D9B5307}" presName="parTxOnly" presStyleLbl="node1" presStyleIdx="4" presStyleCnt="8" custScaleX="103080" custScaleY="99033">
        <dgm:presLayoutVars>
          <dgm:chMax val="0"/>
          <dgm:chPref val="0"/>
          <dgm:bulletEnabled val="1"/>
        </dgm:presLayoutVars>
      </dgm:prSet>
      <dgm:spPr/>
    </dgm:pt>
    <dgm:pt modelId="{1B9169A5-A4E2-4AB6-B437-21F974C9A36A}" type="pres">
      <dgm:prSet presAssocID="{99FE42FA-D33B-4F3E-99AB-797C2C19B024}" presName="parTxOnlySpace" presStyleCnt="0"/>
      <dgm:spPr/>
    </dgm:pt>
    <dgm:pt modelId="{6133A64B-D7B1-4395-96FC-0DE95E9E4D68}" type="pres">
      <dgm:prSet presAssocID="{A417A5A6-C288-49F0-A16B-7418FB886C42}" presName="parTxOnly" presStyleLbl="node1" presStyleIdx="5" presStyleCnt="8" custScaleX="103080" custScaleY="99033" custLinFactNeighborX="-32676" custLinFactNeighborY="200">
        <dgm:presLayoutVars>
          <dgm:chMax val="0"/>
          <dgm:chPref val="0"/>
          <dgm:bulletEnabled val="1"/>
        </dgm:presLayoutVars>
      </dgm:prSet>
      <dgm:spPr/>
    </dgm:pt>
    <dgm:pt modelId="{7288C066-0B11-4C3E-BA5F-1E57D53F8F46}" type="pres">
      <dgm:prSet presAssocID="{6BCB7116-7ECC-4D60-890C-5C0E1847FB38}" presName="parTxOnlySpace" presStyleCnt="0"/>
      <dgm:spPr/>
    </dgm:pt>
    <dgm:pt modelId="{E9EB90ED-E602-425D-BD31-E4821A4F0BBF}" type="pres">
      <dgm:prSet presAssocID="{A6AFE8B7-8606-4A6A-B1F9-82A1A9711C0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BA6393B8-0399-42B5-849B-35891B74E0B6}" type="pres">
      <dgm:prSet presAssocID="{32AEA4EC-AAE4-4736-911F-31C9A2D7F93B}" presName="parTxOnlySpace" presStyleCnt="0"/>
      <dgm:spPr/>
    </dgm:pt>
    <dgm:pt modelId="{E723A6BC-42E0-4AE7-836D-A381B15B7A95}" type="pres">
      <dgm:prSet presAssocID="{8A512EAA-2614-42E4-BF7B-D030B5659926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21D07A09-A3B3-4F2A-A9DD-FD08672DE182}" type="presOf" srcId="{4BCFEE72-1392-4181-AE82-B4C450268BF9}" destId="{AA4F74D6-8B31-4CDF-B6DD-BA7F433CD4D7}" srcOrd="0" destOrd="0" presId="urn:microsoft.com/office/officeart/2005/8/layout/chevron1"/>
    <dgm:cxn modelId="{ED81AB0E-3724-4754-9DED-4B103A981378}" srcId="{B90437DC-3A62-472C-A47A-25BB246BD7A6}" destId="{A6AFE8B7-8606-4A6A-B1F9-82A1A9711C02}" srcOrd="6" destOrd="0" parTransId="{AAA30618-F967-43D6-9A0B-ED231C6C0AF2}" sibTransId="{32AEA4EC-AAE4-4736-911F-31C9A2D7F93B}"/>
    <dgm:cxn modelId="{625FE116-427F-453C-852E-73E69EDB0204}" type="presOf" srcId="{B90437DC-3A62-472C-A47A-25BB246BD7A6}" destId="{A3D2FBEA-7183-47CA-8ABB-14B7530676A1}" srcOrd="0" destOrd="0" presId="urn:microsoft.com/office/officeart/2005/8/layout/chevron1"/>
    <dgm:cxn modelId="{854AF62C-3985-4636-BE26-F4E849406158}" type="presOf" srcId="{A6AFE8B7-8606-4A6A-B1F9-82A1A9711C02}" destId="{E9EB90ED-E602-425D-BD31-E4821A4F0BBF}" srcOrd="0" destOrd="0" presId="urn:microsoft.com/office/officeart/2005/8/layout/chevron1"/>
    <dgm:cxn modelId="{851B8B60-2951-4379-8AFF-7B8F604055CA}" type="presOf" srcId="{10DA8E00-B888-4739-9D64-D1B2F20C81DA}" destId="{76203E04-97EB-43E7-86EC-79FBEB544571}" srcOrd="0" destOrd="0" presId="urn:microsoft.com/office/officeart/2005/8/layout/chevron1"/>
    <dgm:cxn modelId="{6F9C4070-05FF-4CAE-8E25-BAF502DF9928}" srcId="{B90437DC-3A62-472C-A47A-25BB246BD7A6}" destId="{10DA8E00-B888-4739-9D64-D1B2F20C81DA}" srcOrd="0" destOrd="0" parTransId="{85B0A6F5-6CB9-4213-90B3-2D9C594E00E1}" sibTransId="{2BC4E726-04A9-4310-8AE5-FD17133E7C8B}"/>
    <dgm:cxn modelId="{5FBA7C8A-7113-43B1-BDFF-0813B9625EB0}" type="presOf" srcId="{DD9206B9-EEAC-4063-8CF8-95D56D9B5307}" destId="{17BCBADE-1BF6-4760-81A1-E2F34243D6C9}" srcOrd="0" destOrd="0" presId="urn:microsoft.com/office/officeart/2005/8/layout/chevron1"/>
    <dgm:cxn modelId="{3DB25494-8B40-4711-ABB5-6D68651CFDD2}" type="presOf" srcId="{8A512EAA-2614-42E4-BF7B-D030B5659926}" destId="{E723A6BC-42E0-4AE7-836D-A381B15B7A95}" srcOrd="0" destOrd="0" presId="urn:microsoft.com/office/officeart/2005/8/layout/chevron1"/>
    <dgm:cxn modelId="{9E8B8199-6674-45BD-8BFF-E58FF3C438AB}" srcId="{B90437DC-3A62-472C-A47A-25BB246BD7A6}" destId="{A417A5A6-C288-49F0-A16B-7418FB886C42}" srcOrd="5" destOrd="0" parTransId="{E238AF02-4EA3-4363-A2C0-226FE75836A7}" sibTransId="{6BCB7116-7ECC-4D60-890C-5C0E1847FB38}"/>
    <dgm:cxn modelId="{DBC0DAAC-F52D-4C44-911B-C1C6B80151B4}" srcId="{B90437DC-3A62-472C-A47A-25BB246BD7A6}" destId="{4BCFEE72-1392-4181-AE82-B4C450268BF9}" srcOrd="1" destOrd="0" parTransId="{1615A0FE-9CA7-4A9E-869B-CE8DA2AB0207}" sibTransId="{9117F831-09A8-475C-9CEF-D9885CD742B2}"/>
    <dgm:cxn modelId="{0AF5BFB0-8A1A-4220-96A5-5932D8C16820}" type="presOf" srcId="{A417A5A6-C288-49F0-A16B-7418FB886C42}" destId="{6133A64B-D7B1-4395-96FC-0DE95E9E4D68}" srcOrd="0" destOrd="0" presId="urn:microsoft.com/office/officeart/2005/8/layout/chevron1"/>
    <dgm:cxn modelId="{0D5837BA-2004-443D-983B-5710D552C31B}" srcId="{B90437DC-3A62-472C-A47A-25BB246BD7A6}" destId="{8A512EAA-2614-42E4-BF7B-D030B5659926}" srcOrd="7" destOrd="0" parTransId="{F712DB5E-4F46-44E7-B22F-E233A069ADA5}" sibTransId="{10B8B650-2744-4777-B1E2-F1CE3C605EEB}"/>
    <dgm:cxn modelId="{B64EBCBA-ED09-4402-A7BD-E65DB10B184E}" srcId="{B90437DC-3A62-472C-A47A-25BB246BD7A6}" destId="{2C9585B8-156C-4ACF-AA7E-703AC85D8187}" srcOrd="3" destOrd="0" parTransId="{99A8B70F-B33D-44B2-A13C-65E620EF770E}" sibTransId="{82FB6649-F7CF-469D-807F-E9773A80E323}"/>
    <dgm:cxn modelId="{946474D6-D43C-4A94-9C79-83BEB6F44D03}" srcId="{B90437DC-3A62-472C-A47A-25BB246BD7A6}" destId="{107E8980-4E22-41B3-9E3A-BBB11F36A801}" srcOrd="2" destOrd="0" parTransId="{8A8CD0BD-C3CA-4018-9D9D-050A32D4ADDE}" sibTransId="{EAF42144-3DC5-4D59-AA1D-EE6A43FC95E7}"/>
    <dgm:cxn modelId="{BA50C9E2-9EA5-4F47-BCD7-DB1D3FBF3863}" type="presOf" srcId="{107E8980-4E22-41B3-9E3A-BBB11F36A801}" destId="{96A0BC6A-D6B8-412F-A9FA-574F17EB1E98}" srcOrd="0" destOrd="0" presId="urn:microsoft.com/office/officeart/2005/8/layout/chevron1"/>
    <dgm:cxn modelId="{DAAD89E3-9057-4E42-A371-8EC117B35871}" srcId="{B90437DC-3A62-472C-A47A-25BB246BD7A6}" destId="{DD9206B9-EEAC-4063-8CF8-95D56D9B5307}" srcOrd="4" destOrd="0" parTransId="{DC263A72-40C0-487B-86F3-3CD2B5F39824}" sibTransId="{99FE42FA-D33B-4F3E-99AB-797C2C19B024}"/>
    <dgm:cxn modelId="{1326CDE9-AC1B-43CC-965A-E4854ACBAFDB}" type="presOf" srcId="{2C9585B8-156C-4ACF-AA7E-703AC85D8187}" destId="{5DAE9CD3-7808-4841-AA4D-35406CB2B19A}" srcOrd="0" destOrd="0" presId="urn:microsoft.com/office/officeart/2005/8/layout/chevron1"/>
    <dgm:cxn modelId="{4E0F21EF-341E-49EF-A340-AF446D87B41B}" type="presParOf" srcId="{A3D2FBEA-7183-47CA-8ABB-14B7530676A1}" destId="{76203E04-97EB-43E7-86EC-79FBEB544571}" srcOrd="0" destOrd="0" presId="urn:microsoft.com/office/officeart/2005/8/layout/chevron1"/>
    <dgm:cxn modelId="{73650E61-B37B-424F-9B02-55030731AF27}" type="presParOf" srcId="{A3D2FBEA-7183-47CA-8ABB-14B7530676A1}" destId="{60770471-5CC5-4902-BA7E-31153788FFAC}" srcOrd="1" destOrd="0" presId="urn:microsoft.com/office/officeart/2005/8/layout/chevron1"/>
    <dgm:cxn modelId="{31A15CE8-5D99-4D84-87F1-F4B0AFC70378}" type="presParOf" srcId="{A3D2FBEA-7183-47CA-8ABB-14B7530676A1}" destId="{AA4F74D6-8B31-4CDF-B6DD-BA7F433CD4D7}" srcOrd="2" destOrd="0" presId="urn:microsoft.com/office/officeart/2005/8/layout/chevron1"/>
    <dgm:cxn modelId="{5EB042CD-A770-48E2-93A6-6CAF1FFF38A6}" type="presParOf" srcId="{A3D2FBEA-7183-47CA-8ABB-14B7530676A1}" destId="{AD0B86DE-0412-47C8-BA45-B286078D5E93}" srcOrd="3" destOrd="0" presId="urn:microsoft.com/office/officeart/2005/8/layout/chevron1"/>
    <dgm:cxn modelId="{F41EC29B-EC65-4363-88DE-3AA645FA3240}" type="presParOf" srcId="{A3D2FBEA-7183-47CA-8ABB-14B7530676A1}" destId="{96A0BC6A-D6B8-412F-A9FA-574F17EB1E98}" srcOrd="4" destOrd="0" presId="urn:microsoft.com/office/officeart/2005/8/layout/chevron1"/>
    <dgm:cxn modelId="{AF9E68BC-6788-4B6A-BA09-D9C6A8612C20}" type="presParOf" srcId="{A3D2FBEA-7183-47CA-8ABB-14B7530676A1}" destId="{F0BC7F46-561D-482B-B296-DBAD400C5B9E}" srcOrd="5" destOrd="0" presId="urn:microsoft.com/office/officeart/2005/8/layout/chevron1"/>
    <dgm:cxn modelId="{4F769167-77BE-4C53-8C81-5783D8AE3FEF}" type="presParOf" srcId="{A3D2FBEA-7183-47CA-8ABB-14B7530676A1}" destId="{5DAE9CD3-7808-4841-AA4D-35406CB2B19A}" srcOrd="6" destOrd="0" presId="urn:microsoft.com/office/officeart/2005/8/layout/chevron1"/>
    <dgm:cxn modelId="{833C8CD1-D5EE-4E78-9085-3F3694DC6E76}" type="presParOf" srcId="{A3D2FBEA-7183-47CA-8ABB-14B7530676A1}" destId="{5FC60FA6-8DE2-4C8E-A585-84E1D9ACE3D3}" srcOrd="7" destOrd="0" presId="urn:microsoft.com/office/officeart/2005/8/layout/chevron1"/>
    <dgm:cxn modelId="{E7E61D8F-04DD-43F4-B9E1-8AD3AFD3C790}" type="presParOf" srcId="{A3D2FBEA-7183-47CA-8ABB-14B7530676A1}" destId="{17BCBADE-1BF6-4760-81A1-E2F34243D6C9}" srcOrd="8" destOrd="0" presId="urn:microsoft.com/office/officeart/2005/8/layout/chevron1"/>
    <dgm:cxn modelId="{223C3EE5-52AC-4269-9D9D-B3C5C4868E4F}" type="presParOf" srcId="{A3D2FBEA-7183-47CA-8ABB-14B7530676A1}" destId="{1B9169A5-A4E2-4AB6-B437-21F974C9A36A}" srcOrd="9" destOrd="0" presId="urn:microsoft.com/office/officeart/2005/8/layout/chevron1"/>
    <dgm:cxn modelId="{C76F3EB6-DCB7-4D2D-BA9F-169385189716}" type="presParOf" srcId="{A3D2FBEA-7183-47CA-8ABB-14B7530676A1}" destId="{6133A64B-D7B1-4395-96FC-0DE95E9E4D68}" srcOrd="10" destOrd="0" presId="urn:microsoft.com/office/officeart/2005/8/layout/chevron1"/>
    <dgm:cxn modelId="{FF00AC90-B83B-4E5E-BA8D-3240CE39888B}" type="presParOf" srcId="{A3D2FBEA-7183-47CA-8ABB-14B7530676A1}" destId="{7288C066-0B11-4C3E-BA5F-1E57D53F8F46}" srcOrd="11" destOrd="0" presId="urn:microsoft.com/office/officeart/2005/8/layout/chevron1"/>
    <dgm:cxn modelId="{7F44A968-A554-45D7-92F9-CEF932978662}" type="presParOf" srcId="{A3D2FBEA-7183-47CA-8ABB-14B7530676A1}" destId="{E9EB90ED-E602-425D-BD31-E4821A4F0BBF}" srcOrd="12" destOrd="0" presId="urn:microsoft.com/office/officeart/2005/8/layout/chevron1"/>
    <dgm:cxn modelId="{6BA6AC60-B588-4A3E-AB2A-C585B9FD719B}" type="presParOf" srcId="{A3D2FBEA-7183-47CA-8ABB-14B7530676A1}" destId="{BA6393B8-0399-42B5-849B-35891B74E0B6}" srcOrd="13" destOrd="0" presId="urn:microsoft.com/office/officeart/2005/8/layout/chevron1"/>
    <dgm:cxn modelId="{4998D8F6-01EB-450F-8091-6E6FFE4D84B2}" type="presParOf" srcId="{A3D2FBEA-7183-47CA-8ABB-14B7530676A1}" destId="{E723A6BC-42E0-4AE7-836D-A381B15B7A95}" srcOrd="1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DB6F7-1C04-479C-94AC-1F838C2B1D85}">
      <dsp:nvSpPr>
        <dsp:cNvPr id="0" name=""/>
        <dsp:cNvSpPr/>
      </dsp:nvSpPr>
      <dsp:spPr>
        <a:xfrm>
          <a:off x="0" y="35564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BD023B-8CCF-4D7C-B73D-B1739A79D492}">
      <dsp:nvSpPr>
        <dsp:cNvPr id="0" name=""/>
        <dsp:cNvSpPr/>
      </dsp:nvSpPr>
      <dsp:spPr>
        <a:xfrm>
          <a:off x="432558" y="89962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Constitución Política de Colombia de 1991</a:t>
          </a:r>
        </a:p>
      </dsp:txBody>
      <dsp:txXfrm>
        <a:off x="458497" y="115901"/>
        <a:ext cx="6003942" cy="479482"/>
      </dsp:txXfrm>
    </dsp:sp>
    <dsp:sp modelId="{EAB3422D-7243-4796-8C75-315787CA9436}">
      <dsp:nvSpPr>
        <dsp:cNvPr id="0" name=""/>
        <dsp:cNvSpPr/>
      </dsp:nvSpPr>
      <dsp:spPr>
        <a:xfrm>
          <a:off x="0" y="117212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7FF05E-F1D9-48A2-8D4A-43238AF8D9C2}">
      <dsp:nvSpPr>
        <dsp:cNvPr id="0" name=""/>
        <dsp:cNvSpPr/>
      </dsp:nvSpPr>
      <dsp:spPr>
        <a:xfrm>
          <a:off x="432558" y="90644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Estatutaria 1757 de 2015</a:t>
          </a:r>
        </a:p>
      </dsp:txBody>
      <dsp:txXfrm>
        <a:off x="458497" y="932382"/>
        <a:ext cx="6003942" cy="479482"/>
      </dsp:txXfrm>
    </dsp:sp>
    <dsp:sp modelId="{4851B22A-AA9A-483E-ACFD-273C00B2ABC6}">
      <dsp:nvSpPr>
        <dsp:cNvPr id="0" name=""/>
        <dsp:cNvSpPr/>
      </dsp:nvSpPr>
      <dsp:spPr>
        <a:xfrm>
          <a:off x="0" y="198860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66E53A-80D1-457C-BF59-6252CE2829A6}">
      <dsp:nvSpPr>
        <dsp:cNvPr id="0" name=""/>
        <dsp:cNvSpPr/>
      </dsp:nvSpPr>
      <dsp:spPr>
        <a:xfrm>
          <a:off x="432558" y="172292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 de Transparencia 1712 de 2014</a:t>
          </a:r>
        </a:p>
      </dsp:txBody>
      <dsp:txXfrm>
        <a:off x="458497" y="1748862"/>
        <a:ext cx="6003942" cy="479482"/>
      </dsp:txXfrm>
    </dsp:sp>
    <dsp:sp modelId="{26DBAEFF-3088-43C8-8DC8-D50C9E899CD4}">
      <dsp:nvSpPr>
        <dsp:cNvPr id="0" name=""/>
        <dsp:cNvSpPr/>
      </dsp:nvSpPr>
      <dsp:spPr>
        <a:xfrm>
          <a:off x="0" y="280508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28BDC-30E5-4B88-94D1-D194811C5045}">
      <dsp:nvSpPr>
        <dsp:cNvPr id="0" name=""/>
        <dsp:cNvSpPr/>
      </dsp:nvSpPr>
      <dsp:spPr>
        <a:xfrm>
          <a:off x="491555" y="2529689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850 de 2013 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reglamentan las veedurías ciudadanas.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CO" sz="1400" kern="1200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454 de 1988</a:t>
          </a:r>
        </a:p>
      </dsp:txBody>
      <dsp:txXfrm>
        <a:off x="517494" y="2555628"/>
        <a:ext cx="6003942" cy="479482"/>
      </dsp:txXfrm>
    </dsp:sp>
    <dsp:sp modelId="{C92D8AC9-B4C5-4B9E-9AD9-79CFEE113225}">
      <dsp:nvSpPr>
        <dsp:cNvPr id="0" name=""/>
        <dsp:cNvSpPr/>
      </dsp:nvSpPr>
      <dsp:spPr>
        <a:xfrm>
          <a:off x="0" y="362156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45E11-7845-45F9-A145-C69889670534}">
      <dsp:nvSpPr>
        <dsp:cNvPr id="0" name=""/>
        <dsp:cNvSpPr/>
      </dsp:nvSpPr>
      <dsp:spPr>
        <a:xfrm>
          <a:off x="432558" y="335588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Ley 850 de 2013 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reglamentan las veedurías ciudadanas.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s-CO" sz="1400" kern="1200" dirty="0">
            <a:solidFill>
              <a:schemeClr val="bg1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8497" y="3381822"/>
        <a:ext cx="6003942" cy="479482"/>
      </dsp:txXfrm>
    </dsp:sp>
    <dsp:sp modelId="{E5CAFE29-5747-4303-8D29-9DEE1B93AFCE}">
      <dsp:nvSpPr>
        <dsp:cNvPr id="0" name=""/>
        <dsp:cNvSpPr/>
      </dsp:nvSpPr>
      <dsp:spPr>
        <a:xfrm>
          <a:off x="0" y="443804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245A87-647B-4D19-80D0-8FEB2687D212}">
      <dsp:nvSpPr>
        <dsp:cNvPr id="0" name=""/>
        <dsp:cNvSpPr/>
      </dsp:nvSpPr>
      <dsp:spPr>
        <a:xfrm>
          <a:off x="432558" y="417236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Política de Rendición de cuentas de la Rama Ejecutiva a los ciudadanos- </a:t>
          </a:r>
          <a:r>
            <a:rPr lang="es-CO" sz="1400" kern="1200" dirty="0" err="1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Conpes</a:t>
          </a:r>
          <a:r>
            <a:rPr lang="es-CO" sz="1400" kern="1200" dirty="0">
              <a:solidFill>
                <a:prstClr val="white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3654 de abril de 2010</a:t>
          </a:r>
        </a:p>
      </dsp:txBody>
      <dsp:txXfrm>
        <a:off x="458497" y="4198302"/>
        <a:ext cx="6003942" cy="479482"/>
      </dsp:txXfrm>
    </dsp:sp>
    <dsp:sp modelId="{C915F29A-C50E-4763-BA4D-41372F059E82}">
      <dsp:nvSpPr>
        <dsp:cNvPr id="0" name=""/>
        <dsp:cNvSpPr/>
      </dsp:nvSpPr>
      <dsp:spPr>
        <a:xfrm>
          <a:off x="0" y="5254523"/>
          <a:ext cx="86511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D067C-9224-48EC-9B83-7D3F20F72350}">
      <dsp:nvSpPr>
        <dsp:cNvPr id="0" name=""/>
        <dsp:cNvSpPr/>
      </dsp:nvSpPr>
      <dsp:spPr>
        <a:xfrm>
          <a:off x="432558" y="4988843"/>
          <a:ext cx="60558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896" tIns="0" rIns="22889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Manual único de rendición de cuentas versión 2  de 2019</a:t>
          </a:r>
        </a:p>
      </dsp:txBody>
      <dsp:txXfrm>
        <a:off x="458497" y="5014782"/>
        <a:ext cx="6003942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2A96-9966-472F-920C-3DD5632E3996}">
      <dsp:nvSpPr>
        <dsp:cNvPr id="0" name=""/>
        <dsp:cNvSpPr/>
      </dsp:nvSpPr>
      <dsp:spPr>
        <a:xfrm rot="5400000">
          <a:off x="431507" y="2400862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9D7B2-217A-463A-869A-4A796B477E7D}">
      <dsp:nvSpPr>
        <dsp:cNvPr id="0" name=""/>
        <dsp:cNvSpPr/>
      </dsp:nvSpPr>
      <dsp:spPr>
        <a:xfrm>
          <a:off x="215872" y="3043112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Presentar peticiones, denuncias, quejas y reclamos ante las autoridades competentes.</a:t>
          </a:r>
        </a:p>
      </dsp:txBody>
      <dsp:txXfrm>
        <a:off x="215872" y="3043112"/>
        <a:ext cx="1940617" cy="1701065"/>
      </dsp:txXfrm>
    </dsp:sp>
    <dsp:sp modelId="{00BFBDE2-CDF7-4D8F-A128-70F935D99845}">
      <dsp:nvSpPr>
        <dsp:cNvPr id="0" name=""/>
        <dsp:cNvSpPr/>
      </dsp:nvSpPr>
      <dsp:spPr>
        <a:xfrm>
          <a:off x="1790336" y="2242611"/>
          <a:ext cx="366154" cy="366154"/>
        </a:xfrm>
        <a:prstGeom prst="triangle">
          <a:avLst>
            <a:gd name="adj" fmla="val 100000"/>
          </a:avLst>
        </a:prstGeom>
        <a:solidFill>
          <a:srgbClr val="699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D614A-B7D0-47FD-82EB-CDE1E3F3876E}">
      <dsp:nvSpPr>
        <dsp:cNvPr id="0" name=""/>
        <dsp:cNvSpPr/>
      </dsp:nvSpPr>
      <dsp:spPr>
        <a:xfrm rot="5400000">
          <a:off x="2807202" y="1812994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E0692-BC9F-463B-8ECF-4792704FDF91}">
      <dsp:nvSpPr>
        <dsp:cNvPr id="0" name=""/>
        <dsp:cNvSpPr/>
      </dsp:nvSpPr>
      <dsp:spPr>
        <a:xfrm>
          <a:off x="2591567" y="2455244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latin typeface="Work Sans" pitchFamily="2" charset="0"/>
            </a:rPr>
            <a:t>Presentar acciones populares, ley 472 de 1998 </a:t>
          </a:r>
          <a:r>
            <a:rPr lang="es-CO" sz="1400" b="0" i="1" kern="1200" dirty="0">
              <a:latin typeface="Work Sans" pitchFamily="2" charset="0"/>
            </a:rPr>
            <a:t>“Por la cual se desarrolla el artículo 88 de la Constitución Política de Colombia en relación con el ejercicio de las acciones populares y de grupo y se dictan otras disposiciones.”</a:t>
          </a:r>
          <a:endParaRPr lang="es-CO" sz="1400" b="0" kern="1200" dirty="0">
            <a:latin typeface="Work Sans" pitchFamily="2" charset="0"/>
          </a:endParaRPr>
        </a:p>
      </dsp:txBody>
      <dsp:txXfrm>
        <a:off x="2591567" y="2455244"/>
        <a:ext cx="1940617" cy="1701065"/>
      </dsp:txXfrm>
    </dsp:sp>
    <dsp:sp modelId="{54DD3465-DB3A-45CB-8F1D-3CD09414C326}">
      <dsp:nvSpPr>
        <dsp:cNvPr id="0" name=""/>
        <dsp:cNvSpPr/>
      </dsp:nvSpPr>
      <dsp:spPr>
        <a:xfrm>
          <a:off x="4166031" y="1654743"/>
          <a:ext cx="366154" cy="366154"/>
        </a:xfrm>
        <a:prstGeom prst="triangle">
          <a:avLst>
            <a:gd name="adj" fmla="val 100000"/>
          </a:avLst>
        </a:prstGeom>
        <a:solidFill>
          <a:srgbClr val="699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98EF7-C0F6-4330-BE8F-23224FA4CE57}">
      <dsp:nvSpPr>
        <dsp:cNvPr id="0" name=""/>
        <dsp:cNvSpPr/>
      </dsp:nvSpPr>
      <dsp:spPr>
        <a:xfrm rot="5400000">
          <a:off x="5182897" y="1225126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B9A6C-CE15-4AA4-A7E5-802ADBD0DE05}">
      <dsp:nvSpPr>
        <dsp:cNvPr id="0" name=""/>
        <dsp:cNvSpPr/>
      </dsp:nvSpPr>
      <dsp:spPr>
        <a:xfrm>
          <a:off x="4967262" y="1867376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latin typeface="Work Sans" pitchFamily="2" charset="0"/>
            </a:rPr>
            <a:t>Presentar Acciones de Tutela </a:t>
          </a:r>
          <a:endParaRPr lang="es-CO" sz="1400" kern="1200" dirty="0">
            <a:latin typeface="Work Sans" pitchFamily="2" charset="0"/>
          </a:endParaRPr>
        </a:p>
      </dsp:txBody>
      <dsp:txXfrm>
        <a:off x="4967262" y="1867376"/>
        <a:ext cx="1940617" cy="1701065"/>
      </dsp:txXfrm>
    </dsp:sp>
    <dsp:sp modelId="{41F124DD-F5EC-45BD-9276-A39C56E6AC5F}">
      <dsp:nvSpPr>
        <dsp:cNvPr id="0" name=""/>
        <dsp:cNvSpPr/>
      </dsp:nvSpPr>
      <dsp:spPr>
        <a:xfrm>
          <a:off x="6541726" y="1066875"/>
          <a:ext cx="366154" cy="366154"/>
        </a:xfrm>
        <a:prstGeom prst="triangle">
          <a:avLst>
            <a:gd name="adj" fmla="val 100000"/>
          </a:avLst>
        </a:prstGeom>
        <a:solidFill>
          <a:srgbClr val="699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3D149-4BA4-40F3-8ADC-BE0AF448DB16}">
      <dsp:nvSpPr>
        <dsp:cNvPr id="0" name=""/>
        <dsp:cNvSpPr/>
      </dsp:nvSpPr>
      <dsp:spPr>
        <a:xfrm rot="5400000">
          <a:off x="7558592" y="637258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A56B3-9A63-4459-AEDD-FD72D25FA6F5}">
      <dsp:nvSpPr>
        <dsp:cNvPr id="0" name=""/>
        <dsp:cNvSpPr/>
      </dsp:nvSpPr>
      <dsp:spPr>
        <a:xfrm>
          <a:off x="7342957" y="1279508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latin typeface="Work Sans" pitchFamily="2" charset="0"/>
            </a:rPr>
            <a:t>Hacer uso de los recursos y acciones legales que se requieran para el desarrollo del control social</a:t>
          </a:r>
          <a:endParaRPr lang="es-CO" sz="1400" kern="1200" dirty="0">
            <a:latin typeface="Work Sans" pitchFamily="2" charset="0"/>
          </a:endParaRPr>
        </a:p>
      </dsp:txBody>
      <dsp:txXfrm>
        <a:off x="7342957" y="1279508"/>
        <a:ext cx="1940617" cy="1701065"/>
      </dsp:txXfrm>
    </dsp:sp>
    <dsp:sp modelId="{D2EB1CF5-23DE-49E3-991C-7190B9D7A09E}">
      <dsp:nvSpPr>
        <dsp:cNvPr id="0" name=""/>
        <dsp:cNvSpPr/>
      </dsp:nvSpPr>
      <dsp:spPr>
        <a:xfrm>
          <a:off x="8917421" y="479006"/>
          <a:ext cx="366154" cy="366154"/>
        </a:xfrm>
        <a:prstGeom prst="triangle">
          <a:avLst>
            <a:gd name="adj" fmla="val 100000"/>
          </a:avLst>
        </a:prstGeom>
        <a:solidFill>
          <a:srgbClr val="699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FEE7C-E05E-4E5E-9511-0BB49C134440}">
      <dsp:nvSpPr>
        <dsp:cNvPr id="0" name=""/>
        <dsp:cNvSpPr/>
      </dsp:nvSpPr>
      <dsp:spPr>
        <a:xfrm rot="5400000">
          <a:off x="9934287" y="49390"/>
          <a:ext cx="1291808" cy="2149540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1E2EB-B5DE-44D8-B345-2572D0AEBAEE}">
      <dsp:nvSpPr>
        <dsp:cNvPr id="0" name=""/>
        <dsp:cNvSpPr/>
      </dsp:nvSpPr>
      <dsp:spPr>
        <a:xfrm>
          <a:off x="9718652" y="691640"/>
          <a:ext cx="1940617" cy="1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>
              <a:latin typeface="Work Sans" pitchFamily="2" charset="0"/>
            </a:rPr>
            <a:t>Participar en Audiencias Públicas ante los entes que las convoquen</a:t>
          </a:r>
          <a:endParaRPr lang="es-CO" sz="1400" kern="1200" dirty="0">
            <a:latin typeface="Work Sans" pitchFamily="2" charset="0"/>
          </a:endParaRPr>
        </a:p>
      </dsp:txBody>
      <dsp:txXfrm>
        <a:off x="9718652" y="691640"/>
        <a:ext cx="1940617" cy="17010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435F5-BD20-44D8-95A2-5C808D6A6D03}">
      <dsp:nvSpPr>
        <dsp:cNvPr id="0" name=""/>
        <dsp:cNvSpPr/>
      </dsp:nvSpPr>
      <dsp:spPr>
        <a:xfrm>
          <a:off x="1536" y="861436"/>
          <a:ext cx="2782219" cy="3666144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Es la obligación de las entidades de la Rama Ejecutiva, de los servidores públicos del orden nacional y territorial y de la Rama Judicial y Legislativa, de informar, dialogar y dar respuesta clara, concreta y eficaz a las peticiones y necesidades de los actores interesados</a:t>
          </a:r>
        </a:p>
      </dsp:txBody>
      <dsp:txXfrm>
        <a:off x="83024" y="942924"/>
        <a:ext cx="2619243" cy="3503168"/>
      </dsp:txXfrm>
    </dsp:sp>
    <dsp:sp modelId="{32BE1BEC-B2B1-4091-9278-E42AED2CCB29}">
      <dsp:nvSpPr>
        <dsp:cNvPr id="0" name=""/>
        <dsp:cNvSpPr/>
      </dsp:nvSpPr>
      <dsp:spPr>
        <a:xfrm>
          <a:off x="3070763" y="2338619"/>
          <a:ext cx="608455" cy="71177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>
            <a:solidFill>
              <a:srgbClr val="3366CC"/>
            </a:solidFill>
          </a:endParaRPr>
        </a:p>
      </dsp:txBody>
      <dsp:txXfrm>
        <a:off x="3070763" y="2480974"/>
        <a:ext cx="425919" cy="427067"/>
      </dsp:txXfrm>
    </dsp:sp>
    <dsp:sp modelId="{B1B5CD77-01EB-4534-A59F-90957E08DA5E}">
      <dsp:nvSpPr>
        <dsp:cNvPr id="0" name=""/>
        <dsp:cNvSpPr/>
      </dsp:nvSpPr>
      <dsp:spPr>
        <a:xfrm>
          <a:off x="3931785" y="861436"/>
          <a:ext cx="2756561" cy="3666144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900" kern="1200" dirty="0">
              <a:solidFill>
                <a:srgbClr val="3366CC"/>
              </a:solidFill>
              <a:latin typeface="Work Sans" panose="00000500000000000000" pitchFamily="50" charset="0"/>
            </a:rPr>
            <a:t>- 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Para informar y explicar a la ciudadanía la gestión realizada por el Ministerio de Cultura, los resultados y avances en el ejercicio de su deber 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Innovar en ideas sobre el desarrollo de los objetivos del Ministerio de Cultura, mediante los espacios de interacción y encuentros con los grupos de valor. 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Garantizar el derecho a la ciudadanía y grupos de valor a pedir cuentas de la gestión realizada por la entidad.</a:t>
          </a:r>
        </a:p>
      </dsp:txBody>
      <dsp:txXfrm>
        <a:off x="4012522" y="942173"/>
        <a:ext cx="2595087" cy="3504670"/>
      </dsp:txXfrm>
    </dsp:sp>
    <dsp:sp modelId="{4700BAE7-9632-4BAA-9E4C-8708FA3D4EA7}">
      <dsp:nvSpPr>
        <dsp:cNvPr id="0" name=""/>
        <dsp:cNvSpPr/>
      </dsp:nvSpPr>
      <dsp:spPr>
        <a:xfrm>
          <a:off x="6975737" y="2338619"/>
          <a:ext cx="609269" cy="71177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>
            <a:solidFill>
              <a:srgbClr val="3366CC"/>
            </a:solidFill>
          </a:endParaRPr>
        </a:p>
      </dsp:txBody>
      <dsp:txXfrm>
        <a:off x="6975737" y="2480974"/>
        <a:ext cx="426488" cy="427067"/>
      </dsp:txXfrm>
    </dsp:sp>
    <dsp:sp modelId="{6349AD43-BA62-4E5F-90BD-5FA93F7A709C}">
      <dsp:nvSpPr>
        <dsp:cNvPr id="0" name=""/>
        <dsp:cNvSpPr/>
      </dsp:nvSpPr>
      <dsp:spPr>
        <a:xfrm>
          <a:off x="7837912" y="827721"/>
          <a:ext cx="2772030" cy="3733574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Es un proceso permanente que obliga al Ministerio de Cultura y demás entidades del Estado a responder por las obligaciones orientadas a la garantía de derechos, el cumplimiento de su misionalidad y los fines del propio Estado</a:t>
          </a:r>
        </a:p>
      </dsp:txBody>
      <dsp:txXfrm>
        <a:off x="7919102" y="908911"/>
        <a:ext cx="2609650" cy="35711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86D9-4A87-4B72-80D4-94A227D87525}">
      <dsp:nvSpPr>
        <dsp:cNvPr id="0" name=""/>
        <dsp:cNvSpPr/>
      </dsp:nvSpPr>
      <dsp:spPr>
        <a:xfrm>
          <a:off x="972995" y="25821"/>
          <a:ext cx="3847674" cy="27857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Orden nacional: los ministros, directores de departamentos administrativos, superintendentes y directores, gerentes y presidentes de entidades descentralizadas.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Nivel territorial: los gobernadores y alcaldes, secretarias de despacho y  departamentos administrativos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Las Juntas Administradoras Locales, los Concejos Municipales y las Asambleas Departamentales</a:t>
          </a:r>
          <a:r>
            <a:rPr lang="es-CO" sz="1400" kern="1200" dirty="0"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1038269" y="91095"/>
        <a:ext cx="3717126" cy="2720479"/>
      </dsp:txXfrm>
    </dsp:sp>
    <dsp:sp modelId="{1560EA76-CE35-4EA0-9986-52091BB86206}">
      <dsp:nvSpPr>
        <dsp:cNvPr id="0" name=""/>
        <dsp:cNvSpPr/>
      </dsp:nvSpPr>
      <dsp:spPr>
        <a:xfrm>
          <a:off x="972995" y="2854801"/>
          <a:ext cx="3847674" cy="123504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Work Sans" panose="00000500000000000000" pitchFamily="50" charset="0"/>
            </a:rPr>
            <a:t>¿Quién rinde cuentas?</a:t>
          </a:r>
          <a:endParaRPr lang="es-CO" sz="2600" kern="1200" dirty="0"/>
        </a:p>
      </dsp:txBody>
      <dsp:txXfrm>
        <a:off x="972995" y="2854801"/>
        <a:ext cx="2709629" cy="1235049"/>
      </dsp:txXfrm>
    </dsp:sp>
    <dsp:sp modelId="{E9C111C1-64A3-4BD4-94F0-9621F179AE06}">
      <dsp:nvSpPr>
        <dsp:cNvPr id="0" name=""/>
        <dsp:cNvSpPr/>
      </dsp:nvSpPr>
      <dsp:spPr>
        <a:xfrm>
          <a:off x="3791469" y="3050978"/>
          <a:ext cx="1346685" cy="1346685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6335F-FB4A-43E1-8D8A-BD2BE7949A15}">
      <dsp:nvSpPr>
        <dsp:cNvPr id="0" name=""/>
        <dsp:cNvSpPr/>
      </dsp:nvSpPr>
      <dsp:spPr>
        <a:xfrm>
          <a:off x="5471788" y="4207"/>
          <a:ext cx="3847674" cy="28722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Órganos de control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ciudadanía en general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Instancias de participación ciudadana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Organismos de control social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 Medios de comunicación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Cooperantes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39087" y="71506"/>
        <a:ext cx="3713076" cy="2804908"/>
      </dsp:txXfrm>
    </dsp:sp>
    <dsp:sp modelId="{5F13B7FF-7118-485E-AB5A-9D659948DC74}">
      <dsp:nvSpPr>
        <dsp:cNvPr id="0" name=""/>
        <dsp:cNvSpPr/>
      </dsp:nvSpPr>
      <dsp:spPr>
        <a:xfrm>
          <a:off x="5471788" y="2916171"/>
          <a:ext cx="3847674" cy="1235049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Work Sans" pitchFamily="2" charset="0"/>
            </a:rPr>
            <a:t>¿A quienes se les rinde cuentas?</a:t>
          </a:r>
          <a:endParaRPr lang="es-CO" sz="2000" kern="1200" dirty="0">
            <a:latin typeface="Work Sans" pitchFamily="2" charset="0"/>
          </a:endParaRPr>
        </a:p>
      </dsp:txBody>
      <dsp:txXfrm>
        <a:off x="5471788" y="2916171"/>
        <a:ext cx="2709629" cy="1235049"/>
      </dsp:txXfrm>
    </dsp:sp>
    <dsp:sp modelId="{48B7199A-469C-4283-9F6F-D2D566C572E9}">
      <dsp:nvSpPr>
        <dsp:cNvPr id="0" name=""/>
        <dsp:cNvSpPr/>
      </dsp:nvSpPr>
      <dsp:spPr>
        <a:xfrm>
          <a:off x="8303514" y="3072591"/>
          <a:ext cx="1346685" cy="1346685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0B18D-9642-4286-97E3-6AF81E3C018B}">
      <dsp:nvSpPr>
        <dsp:cNvPr id="0" name=""/>
        <dsp:cNvSpPr/>
      </dsp:nvSpPr>
      <dsp:spPr>
        <a:xfrm>
          <a:off x="3402787" y="0"/>
          <a:ext cx="1188736" cy="744272"/>
        </a:xfrm>
        <a:prstGeom prst="trapezoid">
          <a:avLst>
            <a:gd name="adj" fmla="val 79859"/>
          </a:avLst>
        </a:prstGeom>
        <a:solidFill>
          <a:srgbClr val="CCECFF"/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Foros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ciudadanos </a:t>
          </a:r>
        </a:p>
      </dsp:txBody>
      <dsp:txXfrm>
        <a:off x="3402787" y="0"/>
        <a:ext cx="1188736" cy="744272"/>
      </dsp:txXfrm>
    </dsp:sp>
    <dsp:sp modelId="{2BBD41A6-DA46-4E1D-9EC2-A39B7F46FFAB}">
      <dsp:nvSpPr>
        <dsp:cNvPr id="0" name=""/>
        <dsp:cNvSpPr/>
      </dsp:nvSpPr>
      <dsp:spPr>
        <a:xfrm>
          <a:off x="2971841" y="744272"/>
          <a:ext cx="2050629" cy="539635"/>
        </a:xfrm>
        <a:prstGeom prst="trapezoid">
          <a:avLst>
            <a:gd name="adj" fmla="val 79859"/>
          </a:avLst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Ferias de gestión </a:t>
          </a:r>
        </a:p>
      </dsp:txBody>
      <dsp:txXfrm>
        <a:off x="3330701" y="744272"/>
        <a:ext cx="1332909" cy="539635"/>
      </dsp:txXfrm>
    </dsp:sp>
    <dsp:sp modelId="{70624758-1299-4467-81FD-2367DDBEE24E}">
      <dsp:nvSpPr>
        <dsp:cNvPr id="0" name=""/>
        <dsp:cNvSpPr/>
      </dsp:nvSpPr>
      <dsp:spPr>
        <a:xfrm>
          <a:off x="2377472" y="1283908"/>
          <a:ext cx="3239366" cy="744272"/>
        </a:xfrm>
        <a:prstGeom prst="trapezoid">
          <a:avLst>
            <a:gd name="adj" fmla="val 79859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Audiencias públicas participativas.</a:t>
          </a:r>
        </a:p>
      </dsp:txBody>
      <dsp:txXfrm>
        <a:off x="2944361" y="1283908"/>
        <a:ext cx="2105588" cy="744272"/>
      </dsp:txXfrm>
    </dsp:sp>
    <dsp:sp modelId="{EEB343B8-BEEB-4A99-ACC7-100521955F84}">
      <dsp:nvSpPr>
        <dsp:cNvPr id="0" name=""/>
        <dsp:cNvSpPr/>
      </dsp:nvSpPr>
      <dsp:spPr>
        <a:xfrm>
          <a:off x="1783104" y="2006515"/>
          <a:ext cx="4428102" cy="744272"/>
        </a:xfrm>
        <a:prstGeom prst="trapezoid">
          <a:avLst>
            <a:gd name="adj" fmla="val 79859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Tiendas temáticas o sectoriales</a:t>
          </a:r>
        </a:p>
      </dsp:txBody>
      <dsp:txXfrm>
        <a:off x="2558022" y="2006515"/>
        <a:ext cx="2878266" cy="744272"/>
      </dsp:txXfrm>
    </dsp:sp>
    <dsp:sp modelId="{5EE9C0E7-2CE7-42AF-B2BE-706D4062E3EF}">
      <dsp:nvSpPr>
        <dsp:cNvPr id="0" name=""/>
        <dsp:cNvSpPr/>
      </dsp:nvSpPr>
      <dsp:spPr>
        <a:xfrm>
          <a:off x="1188736" y="2760210"/>
          <a:ext cx="5616839" cy="744272"/>
        </a:xfrm>
        <a:prstGeom prst="trapezoid">
          <a:avLst>
            <a:gd name="adj" fmla="val 79859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Observatorios ciudadanos, mesas de diálogo</a:t>
          </a:r>
        </a:p>
      </dsp:txBody>
      <dsp:txXfrm>
        <a:off x="2171683" y="2760210"/>
        <a:ext cx="3650945" cy="744272"/>
      </dsp:txXfrm>
    </dsp:sp>
    <dsp:sp modelId="{BF881D7A-8C16-45EC-BD91-074518D0D050}">
      <dsp:nvSpPr>
        <dsp:cNvPr id="0" name=""/>
        <dsp:cNvSpPr/>
      </dsp:nvSpPr>
      <dsp:spPr>
        <a:xfrm>
          <a:off x="594368" y="3516727"/>
          <a:ext cx="6805575" cy="744272"/>
        </a:xfrm>
        <a:prstGeom prst="trapezoid">
          <a:avLst>
            <a:gd name="adj" fmla="val 79859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Asambleas comunitarias </a:t>
          </a:r>
        </a:p>
      </dsp:txBody>
      <dsp:txXfrm>
        <a:off x="1785343" y="3516727"/>
        <a:ext cx="4423624" cy="744272"/>
      </dsp:txXfrm>
    </dsp:sp>
    <dsp:sp modelId="{D3869022-8E52-4B0A-AFEE-A452F2D3AF25}">
      <dsp:nvSpPr>
        <dsp:cNvPr id="0" name=""/>
        <dsp:cNvSpPr/>
      </dsp:nvSpPr>
      <dsp:spPr>
        <a:xfrm>
          <a:off x="0" y="4259355"/>
          <a:ext cx="7994311" cy="744272"/>
        </a:xfrm>
        <a:prstGeom prst="trapezoid">
          <a:avLst>
            <a:gd name="adj" fmla="val 79859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+mn-ea"/>
              <a:cs typeface="+mn-cs"/>
            </a:rPr>
            <a:t>Teleconferencias interactivas (medios virtuales)</a:t>
          </a:r>
        </a:p>
      </dsp:txBody>
      <dsp:txXfrm>
        <a:off x="1399004" y="4259355"/>
        <a:ext cx="5196302" cy="744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6174-19BA-49F6-BB6C-F25B634DF470}">
      <dsp:nvSpPr>
        <dsp:cNvPr id="0" name=""/>
        <dsp:cNvSpPr/>
      </dsp:nvSpPr>
      <dsp:spPr>
        <a:xfrm>
          <a:off x="0" y="104118"/>
          <a:ext cx="10482470" cy="1746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Promulgación de la Declaración Universal de los Derechos Humanos el 10 de diciembre del 1948, se consolida el inicio a la aplicación de un nuevo concepto en el ámbito administrativo y organizacional de los Estados, como lo enuncia la citada disposición: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“Artículo 21. 1. Toda persona tiene derecho a participar en el gobierno de su país, directamente o por medio de representantes libremente escogidos.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2. Toda persona tiene el derecho de acceso, en condiciones de igualdad, a las funciones públicas de su país.”</a:t>
          </a:r>
        </a:p>
      </dsp:txBody>
      <dsp:txXfrm>
        <a:off x="2271130" y="104118"/>
        <a:ext cx="8211339" cy="1746365"/>
      </dsp:txXfrm>
    </dsp:sp>
    <dsp:sp modelId="{DFEAE209-67C1-4F3E-B9E8-1F7DC7E6A24B}">
      <dsp:nvSpPr>
        <dsp:cNvPr id="0" name=""/>
        <dsp:cNvSpPr/>
      </dsp:nvSpPr>
      <dsp:spPr>
        <a:xfrm>
          <a:off x="104508" y="165681"/>
          <a:ext cx="2096494" cy="1397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7BC7B2-1DFA-4BAA-8AE6-FC85E2702824}">
      <dsp:nvSpPr>
        <dsp:cNvPr id="0" name=""/>
        <dsp:cNvSpPr/>
      </dsp:nvSpPr>
      <dsp:spPr>
        <a:xfrm>
          <a:off x="0" y="1934658"/>
          <a:ext cx="10482470" cy="1746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Antes de la promulgación de la Constitución de 1991, se aplicaba una forma activa de comunidad , no se estableció como un ejercicio participativo sino como formas de organización comunitaria como es el caso de: la regulación de la Juntas de Acción Comunal, la creación del movimiento Nacional de la Asociación Nacional de Usuarios Campesinos a inicios de 1970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  </a:t>
          </a:r>
        </a:p>
      </dsp:txBody>
      <dsp:txXfrm>
        <a:off x="2271130" y="1934658"/>
        <a:ext cx="8211339" cy="1746365"/>
      </dsp:txXfrm>
    </dsp:sp>
    <dsp:sp modelId="{DECA2ACE-1133-4DEF-9BDF-CFA03736574E}">
      <dsp:nvSpPr>
        <dsp:cNvPr id="0" name=""/>
        <dsp:cNvSpPr/>
      </dsp:nvSpPr>
      <dsp:spPr>
        <a:xfrm>
          <a:off x="112978" y="2095638"/>
          <a:ext cx="2096494" cy="1397092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48D986-C892-434C-B34E-E17CF6F3C839}">
      <dsp:nvSpPr>
        <dsp:cNvPr id="0" name=""/>
        <dsp:cNvSpPr/>
      </dsp:nvSpPr>
      <dsp:spPr>
        <a:xfrm>
          <a:off x="0" y="3842004"/>
          <a:ext cx="10482470" cy="1746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900" kern="1200" dirty="0">
            <a:latin typeface="Work Sans" pitchFamily="2" charset="0"/>
          </a:endParaRP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En 1986 se llega la elección popular de alcaldes y como resultado de lo anterior se expide la Ley 11 de 1986, que en su artículo primero dice: “</a:t>
          </a:r>
          <a:r>
            <a:rPr lang="es-CO" sz="1400" i="1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presente Ley tiene por objeto dotar a los municipios de un estatuto administrativo y fiscal que les permita, dentro de un régimen de autonomía, cumplir las funciones y prestar los servicios a su cargo, promover el desarrollo de sus territorios y el mejoramiento sociocultural de sus habitantes, asegurar la participación efectiva de la comunidad en el manejo de los asuntos públicos de carácter local y propiciar la integración regional</a:t>
          </a: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.”</a:t>
          </a:r>
        </a:p>
      </dsp:txBody>
      <dsp:txXfrm>
        <a:off x="2271130" y="3842004"/>
        <a:ext cx="8211339" cy="1746365"/>
      </dsp:txXfrm>
    </dsp:sp>
    <dsp:sp modelId="{93BACF6E-367C-4A01-B7AE-4E0A8117EE4A}">
      <dsp:nvSpPr>
        <dsp:cNvPr id="0" name=""/>
        <dsp:cNvSpPr/>
      </dsp:nvSpPr>
      <dsp:spPr>
        <a:xfrm>
          <a:off x="121637" y="4016640"/>
          <a:ext cx="2096494" cy="1397092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C70C-E9C7-484A-A4A4-FBA81117A11D}">
      <dsp:nvSpPr>
        <dsp:cNvPr id="0" name=""/>
        <dsp:cNvSpPr/>
      </dsp:nvSpPr>
      <dsp:spPr>
        <a:xfrm>
          <a:off x="8592" y="1001613"/>
          <a:ext cx="2568219" cy="3491173"/>
        </a:xfrm>
        <a:prstGeom prst="roundRect">
          <a:avLst>
            <a:gd name="adj" fmla="val 10000"/>
          </a:avLst>
        </a:prstGeom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Constitución de 1991 representa la transferencia de facultades y atribuciones  a los individuos y grupos sociales  como: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a la igualdad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La libertad de expresión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petición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reunión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- El derecho de información o el derecho de acceder a los documentos públicos, entre otros, </a:t>
          </a:r>
        </a:p>
      </dsp:txBody>
      <dsp:txXfrm>
        <a:off x="83813" y="1076834"/>
        <a:ext cx="2417777" cy="3340731"/>
      </dsp:txXfrm>
    </dsp:sp>
    <dsp:sp modelId="{09E15496-5126-4020-967B-7364D9403467}">
      <dsp:nvSpPr>
        <dsp:cNvPr id="0" name=""/>
        <dsp:cNvSpPr/>
      </dsp:nvSpPr>
      <dsp:spPr>
        <a:xfrm>
          <a:off x="2833633" y="2428740"/>
          <a:ext cx="544462" cy="636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700" kern="1200"/>
        </a:p>
      </dsp:txBody>
      <dsp:txXfrm>
        <a:off x="2833633" y="2556124"/>
        <a:ext cx="381123" cy="382150"/>
      </dsp:txXfrm>
    </dsp:sp>
    <dsp:sp modelId="{F935E15B-46A6-425C-BD85-225F40863BBF}">
      <dsp:nvSpPr>
        <dsp:cNvPr id="0" name=""/>
        <dsp:cNvSpPr/>
      </dsp:nvSpPr>
      <dsp:spPr>
        <a:xfrm>
          <a:off x="3604099" y="1001613"/>
          <a:ext cx="2568219" cy="3491173"/>
        </a:xfrm>
        <a:prstGeom prst="roundRect">
          <a:avLst>
            <a:gd name="adj" fmla="val 10000"/>
          </a:avLst>
        </a:prstGeom>
        <a:solidFill>
          <a:srgbClr val="DEE0EE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Permiten a los ciudadanos una mayor participación en el diseño y funcionamiento de las instituciones públicas </a:t>
          </a:r>
        </a:p>
      </dsp:txBody>
      <dsp:txXfrm>
        <a:off x="3679320" y="1076834"/>
        <a:ext cx="2417777" cy="3340731"/>
      </dsp:txXfrm>
    </dsp:sp>
    <dsp:sp modelId="{5DD9557F-2625-4F17-9759-D3B812AA9900}">
      <dsp:nvSpPr>
        <dsp:cNvPr id="0" name=""/>
        <dsp:cNvSpPr/>
      </dsp:nvSpPr>
      <dsp:spPr>
        <a:xfrm>
          <a:off x="6431289" y="2428740"/>
          <a:ext cx="549016" cy="636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700" kern="1200"/>
        </a:p>
      </dsp:txBody>
      <dsp:txXfrm>
        <a:off x="6431289" y="2556124"/>
        <a:ext cx="384311" cy="382150"/>
      </dsp:txXfrm>
    </dsp:sp>
    <dsp:sp modelId="{35E1DF3A-D0FD-4D0E-8981-AC22F1417C59}">
      <dsp:nvSpPr>
        <dsp:cNvPr id="0" name=""/>
        <dsp:cNvSpPr/>
      </dsp:nvSpPr>
      <dsp:spPr>
        <a:xfrm>
          <a:off x="7208199" y="1001613"/>
          <a:ext cx="2568219" cy="3491173"/>
        </a:xfrm>
        <a:prstGeom prst="roundRect">
          <a:avLst>
            <a:gd name="adj" fmla="val 10000"/>
          </a:avLst>
        </a:prstGeom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Los instrumentos de participación democrática garantizados en la Constitución no se limitan a la organización electoral sino que se extienden a todos los ámbitos de la vida individual, familiar, social y comunitaria</a:t>
          </a:r>
        </a:p>
      </dsp:txBody>
      <dsp:txXfrm>
        <a:off x="7283420" y="1076834"/>
        <a:ext cx="2417777" cy="3340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8553-5FA3-4D6A-A2C4-7A91B8442100}">
      <dsp:nvSpPr>
        <dsp:cNvPr id="0" name=""/>
        <dsp:cNvSpPr/>
      </dsp:nvSpPr>
      <dsp:spPr>
        <a:xfrm>
          <a:off x="2" y="343653"/>
          <a:ext cx="10192198" cy="4170914"/>
        </a:xfrm>
        <a:prstGeom prst="rightArrow">
          <a:avLst/>
        </a:prstGeom>
        <a:solidFill>
          <a:srgbClr val="33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1ABF56-D5F4-40BE-9C2E-5AC832100513}">
      <dsp:nvSpPr>
        <dsp:cNvPr id="0" name=""/>
        <dsp:cNvSpPr/>
      </dsp:nvSpPr>
      <dsp:spPr>
        <a:xfrm>
          <a:off x="0" y="1666073"/>
          <a:ext cx="2944450" cy="1573280"/>
        </a:xfrm>
        <a:prstGeom prst="roundRect">
          <a:avLst/>
        </a:prstGeom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Por medio de la cual se promociona y se protege el derecho a la participación democrática en los asuntos del Estado</a:t>
          </a:r>
        </a:p>
      </dsp:txBody>
      <dsp:txXfrm>
        <a:off x="76801" y="1742874"/>
        <a:ext cx="2790848" cy="1419678"/>
      </dsp:txXfrm>
    </dsp:sp>
    <dsp:sp modelId="{B5704E78-BABF-4220-B97E-41F5ADE52089}">
      <dsp:nvSpPr>
        <dsp:cNvPr id="0" name=""/>
        <dsp:cNvSpPr/>
      </dsp:nvSpPr>
      <dsp:spPr>
        <a:xfrm>
          <a:off x="3204647" y="1638604"/>
          <a:ext cx="2704244" cy="1643516"/>
        </a:xfrm>
        <a:prstGeom prst="roundRect">
          <a:avLst/>
        </a:prstGeom>
        <a:solidFill>
          <a:srgbClr val="DEE0EE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Ratifica los preceptos ya descritos de la participación</a:t>
          </a:r>
        </a:p>
      </dsp:txBody>
      <dsp:txXfrm>
        <a:off x="3284877" y="1718834"/>
        <a:ext cx="2543784" cy="1483056"/>
      </dsp:txXfrm>
    </dsp:sp>
    <dsp:sp modelId="{30095E73-9060-438D-8108-181D5D189DCF}">
      <dsp:nvSpPr>
        <dsp:cNvPr id="0" name=""/>
        <dsp:cNvSpPr/>
      </dsp:nvSpPr>
      <dsp:spPr>
        <a:xfrm>
          <a:off x="6456984" y="1516525"/>
          <a:ext cx="2952980" cy="1864811"/>
        </a:xfrm>
        <a:prstGeom prst="roundRect">
          <a:avLst/>
        </a:prstGeom>
        <a:solidFill>
          <a:srgbClr val="E7EDF9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i="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Art 1.</a:t>
          </a:r>
          <a:r>
            <a:rPr lang="es-CO" sz="1400" i="1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“El objeto de la presente ley es promover, proteger y garantizar modalidades del derecho a participar en la vida política, administrativa, económica, social y cultural, y así mismo a controlar el poder político”</a:t>
          </a:r>
        </a:p>
      </dsp:txBody>
      <dsp:txXfrm>
        <a:off x="6548017" y="1607558"/>
        <a:ext cx="2770914" cy="16827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435F5-BD20-44D8-95A2-5C808D6A6D03}">
      <dsp:nvSpPr>
        <dsp:cNvPr id="0" name=""/>
        <dsp:cNvSpPr/>
      </dsp:nvSpPr>
      <dsp:spPr>
        <a:xfrm>
          <a:off x="4602" y="930635"/>
          <a:ext cx="2012207" cy="3638735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El control social es el derecho y un deber que tienen todos los ciudadanos, individual o colectivamente, a vigilar y fiscalizar la gestión pública con el fin de acompañar el cumplimiento de los fines del Estado, promover y alcanzar la realización de los derechos y buscar la consolidación de la democracia y la gobernabilidad</a:t>
          </a:r>
        </a:p>
      </dsp:txBody>
      <dsp:txXfrm>
        <a:off x="63538" y="989571"/>
        <a:ext cx="1894335" cy="3520863"/>
      </dsp:txXfrm>
    </dsp:sp>
    <dsp:sp modelId="{32BE1BEC-B2B1-4091-9278-E42AED2CCB29}">
      <dsp:nvSpPr>
        <dsp:cNvPr id="0" name=""/>
        <dsp:cNvSpPr/>
      </dsp:nvSpPr>
      <dsp:spPr>
        <a:xfrm>
          <a:off x="2218030" y="2500489"/>
          <a:ext cx="426587" cy="49902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100" kern="1200">
            <a:solidFill>
              <a:srgbClr val="3366CC"/>
            </a:solidFill>
          </a:endParaRPr>
        </a:p>
      </dsp:txBody>
      <dsp:txXfrm>
        <a:off x="2218030" y="2600294"/>
        <a:ext cx="298611" cy="299417"/>
      </dsp:txXfrm>
    </dsp:sp>
    <dsp:sp modelId="{B1B5CD77-01EB-4534-A59F-90957E08DA5E}">
      <dsp:nvSpPr>
        <dsp:cNvPr id="0" name=""/>
        <dsp:cNvSpPr/>
      </dsp:nvSpPr>
      <dsp:spPr>
        <a:xfrm>
          <a:off x="2821692" y="930635"/>
          <a:ext cx="2012207" cy="3638735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 participación democrática le permite a la ciudadanía hacer efectiva la posibilidad de “hacer parte de” las decisiones que le afectan en todos los ámbitos de la vida</a:t>
          </a:r>
          <a:r>
            <a:rPr lang="es-CO" sz="9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2880628" y="989571"/>
        <a:ext cx="1894335" cy="3520863"/>
      </dsp:txXfrm>
    </dsp:sp>
    <dsp:sp modelId="{4700BAE7-9632-4BAA-9E4C-8708FA3D4EA7}">
      <dsp:nvSpPr>
        <dsp:cNvPr id="0" name=""/>
        <dsp:cNvSpPr/>
      </dsp:nvSpPr>
      <dsp:spPr>
        <a:xfrm>
          <a:off x="5035120" y="2500489"/>
          <a:ext cx="426587" cy="49902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100" kern="1200">
            <a:solidFill>
              <a:srgbClr val="3366CC"/>
            </a:solidFill>
          </a:endParaRPr>
        </a:p>
      </dsp:txBody>
      <dsp:txXfrm>
        <a:off x="5035120" y="2600294"/>
        <a:ext cx="298611" cy="299417"/>
      </dsp:txXfrm>
    </dsp:sp>
    <dsp:sp modelId="{6349AD43-BA62-4E5F-90BD-5FA93F7A709C}">
      <dsp:nvSpPr>
        <dsp:cNvPr id="0" name=""/>
        <dsp:cNvSpPr/>
      </dsp:nvSpPr>
      <dsp:spPr>
        <a:xfrm>
          <a:off x="5638782" y="930635"/>
          <a:ext cx="2012207" cy="3638735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Brinda mecanismos que permitan a los ciudadanos ser participes de la toma de decisiones para bienestar de sus comunidades, y permitiéndoles de esta forma empoderarse de los temas de estado.</a:t>
          </a:r>
        </a:p>
      </dsp:txBody>
      <dsp:txXfrm>
        <a:off x="5697718" y="989571"/>
        <a:ext cx="1894335" cy="3520863"/>
      </dsp:txXfrm>
    </dsp:sp>
    <dsp:sp modelId="{64033931-C1F1-4003-B5FE-E75C19D7E1A7}">
      <dsp:nvSpPr>
        <dsp:cNvPr id="0" name=""/>
        <dsp:cNvSpPr/>
      </dsp:nvSpPr>
      <dsp:spPr>
        <a:xfrm rot="93454">
          <a:off x="7847067" y="2538834"/>
          <a:ext cx="416000" cy="499027"/>
        </a:xfrm>
        <a:prstGeom prst="rightArrow">
          <a:avLst>
            <a:gd name="adj1" fmla="val 60000"/>
            <a:gd name="adj2" fmla="val 50000"/>
          </a:avLst>
        </a:prstGeom>
        <a:solidFill>
          <a:srgbClr val="69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100" kern="1200">
            <a:solidFill>
              <a:srgbClr val="3366CC"/>
            </a:solidFill>
          </a:endParaRPr>
        </a:p>
      </dsp:txBody>
      <dsp:txXfrm>
        <a:off x="7847090" y="2636943"/>
        <a:ext cx="291200" cy="299417"/>
      </dsp:txXfrm>
    </dsp:sp>
    <dsp:sp modelId="{7F064369-9D8F-4E8B-8DE5-187727492E33}">
      <dsp:nvSpPr>
        <dsp:cNvPr id="0" name=""/>
        <dsp:cNvSpPr/>
      </dsp:nvSpPr>
      <dsp:spPr>
        <a:xfrm>
          <a:off x="8435606" y="1006685"/>
          <a:ext cx="2012207" cy="3638735"/>
        </a:xfrm>
        <a:prstGeom prst="roundRect">
          <a:avLst>
            <a:gd name="adj" fmla="val 10000"/>
          </a:avLst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Velar por la correcta inversión de los recursos públicos y garantizar la correcta gestión del servicio a la comunidad a través de la participación activa de los ciudadanos a lo largo del territorio </a:t>
          </a:r>
          <a:r>
            <a:rPr lang="es-CO" sz="1400" kern="1200" dirty="0" err="1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naciona</a:t>
          </a:r>
          <a:endParaRPr lang="es-CO" sz="1400" kern="1200" dirty="0">
            <a:solidFill>
              <a:srgbClr val="3366CC"/>
            </a:solidFill>
            <a:latin typeface="Work Sans" panose="00000500000000000000" pitchFamily="50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94542" y="1065621"/>
        <a:ext cx="1894335" cy="35208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1DBC2-157C-41C5-ADD2-25EF90B3B747}">
      <dsp:nvSpPr>
        <dsp:cNvPr id="0" name=""/>
        <dsp:cNvSpPr/>
      </dsp:nvSpPr>
      <dsp:spPr>
        <a:xfrm>
          <a:off x="2251501" y="0"/>
          <a:ext cx="5481922" cy="548192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E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6625D-1D68-4857-811A-A02524F94664}">
      <dsp:nvSpPr>
        <dsp:cNvPr id="0" name=""/>
        <dsp:cNvSpPr/>
      </dsp:nvSpPr>
      <dsp:spPr>
        <a:xfrm>
          <a:off x="5018973" y="654742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Busca conseguir que las instituciones vean a los veedores como aliados directos en el cumplimiento de los objetivos de un Estado social de derecho igualitario y participativo</a:t>
          </a:r>
        </a:p>
      </dsp:txBody>
      <dsp:txXfrm>
        <a:off x="5057023" y="692792"/>
        <a:ext cx="3487149" cy="703360"/>
      </dsp:txXfrm>
    </dsp:sp>
    <dsp:sp modelId="{0E424AC3-582E-4F89-8334-9861D9A8D89E}">
      <dsp:nvSpPr>
        <dsp:cNvPr id="0" name=""/>
        <dsp:cNvSpPr/>
      </dsp:nvSpPr>
      <dsp:spPr>
        <a:xfrm>
          <a:off x="4911220" y="2721451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Ser visto como el proceso fundamental de acompañamiento, garantía y transparencia en la lucha contra la corrupción</a:t>
          </a: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sp:txBody>
      <dsp:txXfrm>
        <a:off x="4949270" y="2759501"/>
        <a:ext cx="3487149" cy="703360"/>
      </dsp:txXfrm>
    </dsp:sp>
    <dsp:sp modelId="{70EADA73-7C85-4115-806F-CE85ADB0F604}">
      <dsp:nvSpPr>
        <dsp:cNvPr id="0" name=""/>
        <dsp:cNvSpPr/>
      </dsp:nvSpPr>
      <dsp:spPr>
        <a:xfrm>
          <a:off x="4958861" y="1667970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Busca que la comunicación entre la ciudadanía y las instituciones sea constante y activa </a:t>
          </a:r>
        </a:p>
      </dsp:txBody>
      <dsp:txXfrm>
        <a:off x="4996911" y="1706020"/>
        <a:ext cx="3487149" cy="703360"/>
      </dsp:txXfrm>
    </dsp:sp>
    <dsp:sp modelId="{3B40F4D2-675C-485C-A3FB-73F05BC76944}">
      <dsp:nvSpPr>
        <dsp:cNvPr id="0" name=""/>
        <dsp:cNvSpPr/>
      </dsp:nvSpPr>
      <dsp:spPr>
        <a:xfrm>
          <a:off x="4945178" y="3750807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Seguimiento y evaluación de las políticas públicas y a la gestión desarrollada por las autoridades públicas y por los particulares que ejerzan funciones públicas</a:t>
          </a:r>
        </a:p>
      </dsp:txBody>
      <dsp:txXfrm>
        <a:off x="4983228" y="3788857"/>
        <a:ext cx="3487149" cy="703360"/>
      </dsp:txXfrm>
    </dsp:sp>
    <dsp:sp modelId="{D7D38D58-8A48-42FA-841B-2195B2AD7D7C}">
      <dsp:nvSpPr>
        <dsp:cNvPr id="0" name=""/>
        <dsp:cNvSpPr/>
      </dsp:nvSpPr>
      <dsp:spPr>
        <a:xfrm>
          <a:off x="4917812" y="4702461"/>
          <a:ext cx="3563249" cy="779460"/>
        </a:xfrm>
        <a:prstGeom prst="round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El Control social es la piedra angular de la participación ciudadana </a:t>
          </a:r>
        </a:p>
      </dsp:txBody>
      <dsp:txXfrm>
        <a:off x="4955862" y="4740511"/>
        <a:ext cx="3487149" cy="703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3E04-97EB-43E7-86EC-79FBEB544571}">
      <dsp:nvSpPr>
        <dsp:cNvPr id="0" name=""/>
        <dsp:cNvSpPr/>
      </dsp:nvSpPr>
      <dsp:spPr>
        <a:xfrm>
          <a:off x="4816" y="2450554"/>
          <a:ext cx="1597097" cy="637249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Veedurías ciudadanas</a:t>
          </a:r>
        </a:p>
      </dsp:txBody>
      <dsp:txXfrm>
        <a:off x="323441" y="2450554"/>
        <a:ext cx="959848" cy="637249"/>
      </dsp:txXfrm>
    </dsp:sp>
    <dsp:sp modelId="{AA4F74D6-8B31-4CDF-B6DD-BA7F433CD4D7}">
      <dsp:nvSpPr>
        <dsp:cNvPr id="0" name=""/>
        <dsp:cNvSpPr/>
      </dsp:nvSpPr>
      <dsp:spPr>
        <a:xfrm>
          <a:off x="1439096" y="2457155"/>
          <a:ext cx="1559405" cy="624048"/>
        </a:xfrm>
        <a:prstGeom prst="chevron">
          <a:avLst/>
        </a:prstGeom>
        <a:solidFill>
          <a:srgbClr val="DEE0E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Juntas de vigilancia</a:t>
          </a:r>
          <a:endParaRPr lang="es-CO" sz="1100" kern="1200" dirty="0"/>
        </a:p>
      </dsp:txBody>
      <dsp:txXfrm>
        <a:off x="1751120" y="2457155"/>
        <a:ext cx="935357" cy="624048"/>
      </dsp:txXfrm>
    </dsp:sp>
    <dsp:sp modelId="{96A0BC6A-D6B8-412F-A9FA-574F17EB1E98}">
      <dsp:nvSpPr>
        <dsp:cNvPr id="0" name=""/>
        <dsp:cNvSpPr/>
      </dsp:nvSpPr>
      <dsp:spPr>
        <a:xfrm>
          <a:off x="2835684" y="2454852"/>
          <a:ext cx="1701919" cy="628653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Auditorías Ciudadanas</a:t>
          </a:r>
        </a:p>
      </dsp:txBody>
      <dsp:txXfrm>
        <a:off x="3150011" y="2454852"/>
        <a:ext cx="1073266" cy="628653"/>
      </dsp:txXfrm>
    </dsp:sp>
    <dsp:sp modelId="{5DAE9CD3-7808-4841-AA4D-35406CB2B19A}">
      <dsp:nvSpPr>
        <dsp:cNvPr id="0" name=""/>
        <dsp:cNvSpPr/>
      </dsp:nvSpPr>
      <dsp:spPr>
        <a:xfrm>
          <a:off x="4374786" y="2432546"/>
          <a:ext cx="1850654" cy="673265"/>
        </a:xfrm>
        <a:prstGeom prst="chevron">
          <a:avLst/>
        </a:prstGeom>
        <a:solidFill>
          <a:srgbClr val="DEE0E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0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Comités de control de los servicios públicos domiciliarios </a:t>
          </a:r>
        </a:p>
      </dsp:txBody>
      <dsp:txXfrm>
        <a:off x="4711419" y="2432546"/>
        <a:ext cx="1177389" cy="673265"/>
      </dsp:txXfrm>
    </dsp:sp>
    <dsp:sp modelId="{17BCBADE-1BF6-4760-81A1-E2F34243D6C9}">
      <dsp:nvSpPr>
        <dsp:cNvPr id="0" name=""/>
        <dsp:cNvSpPr/>
      </dsp:nvSpPr>
      <dsp:spPr>
        <a:xfrm>
          <a:off x="6062622" y="2446692"/>
          <a:ext cx="1678327" cy="644974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Consejos de juventud </a:t>
          </a:r>
        </a:p>
      </dsp:txBody>
      <dsp:txXfrm>
        <a:off x="6385109" y="2446692"/>
        <a:ext cx="1033353" cy="644974"/>
      </dsp:txXfrm>
    </dsp:sp>
    <dsp:sp modelId="{6133A64B-D7B1-4395-96FC-0DE95E9E4D68}">
      <dsp:nvSpPr>
        <dsp:cNvPr id="0" name=""/>
        <dsp:cNvSpPr/>
      </dsp:nvSpPr>
      <dsp:spPr>
        <a:xfrm>
          <a:off x="7524929" y="2447995"/>
          <a:ext cx="1678327" cy="644974"/>
        </a:xfrm>
        <a:prstGeom prst="chevron">
          <a:avLst/>
        </a:prstGeom>
        <a:solidFill>
          <a:srgbClr val="DEE0E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Medios de comunicación</a:t>
          </a:r>
        </a:p>
      </dsp:txBody>
      <dsp:txXfrm>
        <a:off x="7847416" y="2447995"/>
        <a:ext cx="1033353" cy="644974"/>
      </dsp:txXfrm>
    </dsp:sp>
    <dsp:sp modelId="{E9EB90ED-E602-425D-BD31-E4821A4F0BBF}">
      <dsp:nvSpPr>
        <dsp:cNvPr id="0" name=""/>
        <dsp:cNvSpPr/>
      </dsp:nvSpPr>
      <dsp:spPr>
        <a:xfrm>
          <a:off x="9093641" y="2443543"/>
          <a:ext cx="1628179" cy="651271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Las madres comunitarias</a:t>
          </a:r>
        </a:p>
      </dsp:txBody>
      <dsp:txXfrm>
        <a:off x="9419277" y="2443543"/>
        <a:ext cx="976908" cy="651271"/>
      </dsp:txXfrm>
    </dsp:sp>
    <dsp:sp modelId="{E723A6BC-42E0-4AE7-836D-A381B15B7A95}">
      <dsp:nvSpPr>
        <dsp:cNvPr id="0" name=""/>
        <dsp:cNvSpPr/>
      </dsp:nvSpPr>
      <dsp:spPr>
        <a:xfrm>
          <a:off x="10559003" y="2443543"/>
          <a:ext cx="1628179" cy="651271"/>
        </a:xfrm>
        <a:prstGeom prst="chevron">
          <a:avLst/>
        </a:prstGeom>
        <a:solidFill>
          <a:srgbClr val="E7EDF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CO" sz="1100" kern="12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rPr>
            <a:t>asociaciones de padres de familia</a:t>
          </a:r>
        </a:p>
      </dsp:txBody>
      <dsp:txXfrm>
        <a:off x="10884639" y="2443543"/>
        <a:ext cx="976908" cy="651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58C63-499A-41E1-836C-254190215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2F4E89-A060-4055-B454-23C8BBE37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2D2DC-D58F-4D15-A87F-077B4523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D2F1B-13BC-42CD-B6CA-50BC529B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4FD856-591B-458E-BA93-C30C72C7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366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B5362-C43E-4095-99A3-53669234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86CFAD-8B0B-4CE4-9DF9-31B84C7B4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9E2EC-E5A5-4208-951B-9803204C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F06FB-4ED1-4015-BAD7-7FDDE28E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0C96F-08EB-48C3-AC93-6C686DD3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868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BFBF64-5B3A-4584-8A6D-795763485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45BE15-49C3-4C33-9C7A-04842780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EF58B-517B-4618-8888-A2C148BA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8CA598-9FDC-4915-AAD3-E3476FB9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0787F-A201-43CF-B75C-B2E2F447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1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CCF89-9BA6-4ADD-830F-79782034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A1EB1-D42F-46AB-ADC8-87700E87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EC573-178A-4708-8ED3-7366119F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4F37A-92CE-4185-9276-5386F7A4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A43EA-0DEE-4F41-A9EE-CC980B7D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39412-2449-45DE-BCDC-5D2EB6A5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1723A-8D74-454C-82DA-C49EB78B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E378A0-B2A4-4C08-AD22-4F3D82AA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976601-7AB9-4D5E-882A-F572A9E7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A92095-0BAB-4330-A558-97AE71FD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9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B6673-9853-4446-A443-73EB2680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154B4-7FC7-4C55-B730-770E330CC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48E85A-5AEA-4498-A666-1A1E637CA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DBFFFB-5346-45C1-B0FF-6D9DC18E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57640-B047-401F-AA3D-FFAD27A5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E395F-46DE-48CA-BEAF-BEA803FF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8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68A3B-6BB5-4C5A-80DA-A7D3640D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1ACD1-2D17-4574-B435-BB5E922E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E3993F-1931-4ECE-ABC4-D02C8A0F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5DAC41-CF99-4E4A-B1D2-1896ADEB0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EEBFD5-94C2-4A78-AE65-31DE4231D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C27A9B-B438-49A2-8C65-691AC430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4D7BFB-C959-49D0-831B-0431C174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88651B-94D1-42E7-AC38-15CB9E71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0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E41B3-359D-4B08-94DB-7263C9F8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9823E3-1CB9-424B-B29C-F50D4016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65AA93-DC79-4FE9-8DF7-D5DAA94A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47815D-9395-4A2F-878B-1E1BCC9B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27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E67033-95CE-41C3-8544-C06BF695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6F9203-86DC-4791-9B13-A70AF087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66C232-267F-4D73-BA7B-28EB2CFA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495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DF278-CBE7-4BED-AC2C-BA6AB3BE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9EF3DA-91F6-4EF4-B84B-130DAC3C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CB26C9-15CC-4579-9EC6-341F6B699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74B449-D6FF-4328-B25A-AACAAFF8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A8695A-9BF7-4EB9-9BE0-4A7C675F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7CE59C-A6E8-4DA8-B885-59686C42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80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57BF8-2780-4AF0-9C50-1711609D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9AA1B1-130F-4B5E-89ED-361D00AE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30E2D-309D-48EA-85CA-7B7493912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67957C-1748-43DE-B79D-1CEAA2E1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B0E306-A812-4E2C-B6DB-FF6AF09B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3C978D-F935-4EC8-B5C2-431A71EB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87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269218-EE04-459F-8D31-23118D4D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5F19C-F43D-49E1-A7C4-702EE29D2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59B42-1A31-4C60-AC56-C376A826E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C47B-7195-418A-A78F-58F4DED98351}" type="datetimeFigureOut">
              <a:rPr lang="es-CO" smtClean="0"/>
              <a:t>28/07/2020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41A929-64AB-4263-A39B-CFAE5E439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CA59B-8F8E-4159-9773-087DD2E66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A1A1-A4B2-44ED-A2EC-CFC217222D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54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5.tmp"/><Relationship Id="rId4" Type="http://schemas.openxmlformats.org/officeDocument/2006/relationships/diagramQuickStyle" Target="../diagrams/quickStyle9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hdphoto" Target="../media/hdphoto6.wdp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0.xml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hyperlink" Target="https://www.funcionpublica.gov.co/web/murc/respuesta1/-/asset_publisher/k5EyMjix5n8A/content/-quienes-rinden-cuentas-" TargetMode="External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0.tmp"/><Relationship Id="rId4" Type="http://schemas.openxmlformats.org/officeDocument/2006/relationships/diagramData" Target="../diagrams/data12.xml"/><Relationship Id="rId9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uncionpublica.gov.co/web/murc/que-es-y-que-no-es-la-rendicion-de-cuentas-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uncionpublica.gov.co/web/murc/que-es-y-que-no-es-la-rendicion-de-cuentas-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hyperlink" Target="https://www.funcionpublica.gov.co/documents/418548/34150781/Manual+%C3%9Anico+de+Rendici%C3%B3n+de+Cuentas+-+Versi%C3%B3n+2.+Cap%C3%ADtulo+I+-+Rama+Ejecutiva+-+Febrero+de+2019.pdf/185395d8-5d05-9e30-9c4a-928db485d9d7?t=155148184998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curaduria.gov.co/portal/media/file/guia_participacion_ciudadan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uncionpublica.gov.co/participacion-ciudadan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F898E1-CD3F-4474-9E9E-20B725B61B19}"/>
              </a:ext>
            </a:extLst>
          </p:cNvPr>
          <p:cNvSpPr/>
          <p:nvPr/>
        </p:nvSpPr>
        <p:spPr>
          <a:xfrm>
            <a:off x="0" y="0"/>
            <a:ext cx="4248902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E901-EB6A-458D-8D5B-104AC5D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0" y="266912"/>
            <a:ext cx="6132859" cy="1221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F6E84B-EEFB-476E-9F62-E28AE9E42D88}"/>
              </a:ext>
            </a:extLst>
          </p:cNvPr>
          <p:cNvSpPr txBox="1"/>
          <p:nvPr/>
        </p:nvSpPr>
        <p:spPr>
          <a:xfrm>
            <a:off x="3463865" y="2600637"/>
            <a:ext cx="8958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</a:p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CIUDADANA, CONTROL SOCIALY RENDICIÓN </a:t>
            </a:r>
          </a:p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DE CUENTAS</a:t>
            </a:r>
          </a:p>
        </p:txBody>
      </p:sp>
    </p:spTree>
    <p:extLst>
      <p:ext uri="{BB962C8B-B14F-4D97-AF65-F5344CB8AC3E}">
        <p14:creationId xmlns:p14="http://schemas.microsoft.com/office/powerpoint/2010/main" val="30648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F898E1-CD3F-4474-9E9E-20B725B61B19}"/>
              </a:ext>
            </a:extLst>
          </p:cNvPr>
          <p:cNvSpPr/>
          <p:nvPr/>
        </p:nvSpPr>
        <p:spPr>
          <a:xfrm>
            <a:off x="0" y="0"/>
            <a:ext cx="4248902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E901-EB6A-458D-8D5B-104AC5D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0" y="266912"/>
            <a:ext cx="6132859" cy="1221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F6E84B-EEFB-476E-9F62-E28AE9E42D88}"/>
              </a:ext>
            </a:extLst>
          </p:cNvPr>
          <p:cNvSpPr txBox="1"/>
          <p:nvPr/>
        </p:nvSpPr>
        <p:spPr>
          <a:xfrm>
            <a:off x="3919491" y="3019137"/>
            <a:ext cx="8272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CONTROL SOCIAL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51D6A7-4224-4223-8798-3D2B945984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57" y="3993480"/>
            <a:ext cx="2060771" cy="23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90" y="6111868"/>
            <a:ext cx="2926079" cy="58288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E8F6A2-1231-4FDE-A5E5-9DE8C400A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413335"/>
              </p:ext>
            </p:extLst>
          </p:nvPr>
        </p:nvGraphicFramePr>
        <p:xfrm>
          <a:off x="839446" y="1434244"/>
          <a:ext cx="10472683" cy="550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1D063E2-C67A-42D7-91ED-49F1777321A2}"/>
              </a:ext>
            </a:extLst>
          </p:cNvPr>
          <p:cNvSpPr txBox="1"/>
          <p:nvPr/>
        </p:nvSpPr>
        <p:spPr>
          <a:xfrm>
            <a:off x="879871" y="1370978"/>
            <a:ext cx="176521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¿QUÉ ES?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E6C518-D3E9-458E-923D-445D6162B986}"/>
              </a:ext>
            </a:extLst>
          </p:cNvPr>
          <p:cNvSpPr txBox="1"/>
          <p:nvPr/>
        </p:nvSpPr>
        <p:spPr>
          <a:xfrm>
            <a:off x="3570067" y="1370978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¿PARA QUÉ?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A4343DE-2471-43A9-9371-B88E8A23C33E}"/>
              </a:ext>
            </a:extLst>
          </p:cNvPr>
          <p:cNvSpPr txBox="1"/>
          <p:nvPr/>
        </p:nvSpPr>
        <p:spPr>
          <a:xfrm>
            <a:off x="6435893" y="1370978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¿BENEFICIOS?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ECA189-294E-443E-98AF-364E6299AE56}"/>
              </a:ext>
            </a:extLst>
          </p:cNvPr>
          <p:cNvSpPr txBox="1"/>
          <p:nvPr/>
        </p:nvSpPr>
        <p:spPr>
          <a:xfrm>
            <a:off x="9298814" y="1387456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¿FUNCIÓN?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55861-6928-4CE7-9191-0EA50105CDFB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7C9A2-B17E-4E70-8564-FEBF25D447A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1672427" y="-141198"/>
            <a:ext cx="901404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CONTROL SOCIAL</a:t>
            </a:r>
          </a:p>
        </p:txBody>
      </p:sp>
      <p:sp>
        <p:nvSpPr>
          <p:cNvPr id="20" name="Freeform 439">
            <a:extLst>
              <a:ext uri="{FF2B5EF4-FFF2-40B4-BE49-F238E27FC236}">
                <a16:creationId xmlns:a16="http://schemas.microsoft.com/office/drawing/2014/main" id="{50146869-5365-4812-A621-19ED3B60E0F3}"/>
              </a:ext>
            </a:extLst>
          </p:cNvPr>
          <p:cNvSpPr/>
          <p:nvPr/>
        </p:nvSpPr>
        <p:spPr>
          <a:xfrm>
            <a:off x="7256527" y="1883747"/>
            <a:ext cx="250002" cy="24555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234383" y="0"/>
                </a:moveTo>
                <a:cubicBezTo>
                  <a:pt x="238515" y="0"/>
                  <a:pt x="242647" y="751"/>
                  <a:pt x="246778" y="2254"/>
                </a:cubicBezTo>
                <a:lnTo>
                  <a:pt x="445103" y="74372"/>
                </a:lnTo>
                <a:cubicBezTo>
                  <a:pt x="452239" y="77001"/>
                  <a:pt x="457967" y="81414"/>
                  <a:pt x="462286" y="87612"/>
                </a:cubicBezTo>
                <a:cubicBezTo>
                  <a:pt x="466606" y="93810"/>
                  <a:pt x="468766" y="100665"/>
                  <a:pt x="468766" y="108177"/>
                </a:cubicBezTo>
                <a:lnTo>
                  <a:pt x="468766" y="324530"/>
                </a:lnTo>
                <a:cubicBezTo>
                  <a:pt x="468766" y="331104"/>
                  <a:pt x="467076" y="337207"/>
                  <a:pt x="463695" y="342841"/>
                </a:cubicBezTo>
                <a:cubicBezTo>
                  <a:pt x="460314" y="348476"/>
                  <a:pt x="455713" y="352889"/>
                  <a:pt x="449891" y="356082"/>
                </a:cubicBezTo>
                <a:lnTo>
                  <a:pt x="251567" y="464259"/>
                </a:lnTo>
                <a:cubicBezTo>
                  <a:pt x="246309" y="467264"/>
                  <a:pt x="240581" y="468766"/>
                  <a:pt x="234383" y="468766"/>
                </a:cubicBezTo>
                <a:cubicBezTo>
                  <a:pt x="228186" y="468766"/>
                  <a:pt x="222457" y="467264"/>
                  <a:pt x="217198" y="464259"/>
                </a:cubicBezTo>
                <a:lnTo>
                  <a:pt x="18875" y="356082"/>
                </a:lnTo>
                <a:cubicBezTo>
                  <a:pt x="13053" y="352889"/>
                  <a:pt x="8452" y="348476"/>
                  <a:pt x="5071" y="342841"/>
                </a:cubicBezTo>
                <a:cubicBezTo>
                  <a:pt x="1691" y="337207"/>
                  <a:pt x="0" y="331104"/>
                  <a:pt x="0" y="324530"/>
                </a:cubicBezTo>
                <a:lnTo>
                  <a:pt x="0" y="108177"/>
                </a:lnTo>
                <a:cubicBezTo>
                  <a:pt x="0" y="100665"/>
                  <a:pt x="2160" y="93810"/>
                  <a:pt x="6480" y="87612"/>
                </a:cubicBezTo>
                <a:cubicBezTo>
                  <a:pt x="10799" y="81414"/>
                  <a:pt x="16527" y="77001"/>
                  <a:pt x="23664" y="74372"/>
                </a:cubicBezTo>
                <a:lnTo>
                  <a:pt x="221988" y="2254"/>
                </a:lnTo>
                <a:cubicBezTo>
                  <a:pt x="226120" y="751"/>
                  <a:pt x="230251" y="0"/>
                  <a:pt x="234383" y="0"/>
                </a:cubicBezTo>
                <a:close/>
                <a:moveTo>
                  <a:pt x="234383" y="36059"/>
                </a:moveTo>
                <a:lnTo>
                  <a:pt x="37749" y="107613"/>
                </a:lnTo>
                <a:lnTo>
                  <a:pt x="234383" y="179168"/>
                </a:lnTo>
                <a:lnTo>
                  <a:pt x="431017" y="107613"/>
                </a:lnTo>
                <a:lnTo>
                  <a:pt x="234383" y="36059"/>
                </a:lnTo>
                <a:close/>
                <a:moveTo>
                  <a:pt x="432707" y="145363"/>
                </a:moveTo>
                <a:lnTo>
                  <a:pt x="252413" y="211001"/>
                </a:lnTo>
                <a:lnTo>
                  <a:pt x="252413" y="422847"/>
                </a:lnTo>
                <a:lnTo>
                  <a:pt x="432707" y="324530"/>
                </a:lnTo>
                <a:lnTo>
                  <a:pt x="432707" y="145363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442">
            <a:extLst>
              <a:ext uri="{FF2B5EF4-FFF2-40B4-BE49-F238E27FC236}">
                <a16:creationId xmlns:a16="http://schemas.microsoft.com/office/drawing/2014/main" id="{77EB8367-CC86-48CE-98BF-9ECC3924AAA3}"/>
              </a:ext>
            </a:extLst>
          </p:cNvPr>
          <p:cNvSpPr/>
          <p:nvPr/>
        </p:nvSpPr>
        <p:spPr>
          <a:xfrm>
            <a:off x="4403054" y="1817214"/>
            <a:ext cx="297064" cy="378619"/>
          </a:xfrm>
          <a:custGeom>
            <a:avLst/>
            <a:gdLst>
              <a:gd name="connsiteX0" fmla="*/ 261427 w 396085"/>
              <a:gd name="connsiteY0" fmla="*/ 394676 h 504825"/>
              <a:gd name="connsiteX1" fmla="*/ 261427 w 396085"/>
              <a:gd name="connsiteY1" fmla="*/ 437215 h 504825"/>
              <a:gd name="connsiteX2" fmla="*/ 62258 w 396085"/>
              <a:gd name="connsiteY2" fmla="*/ 437496 h 504825"/>
              <a:gd name="connsiteX3" fmla="*/ 62258 w 396085"/>
              <a:gd name="connsiteY3" fmla="*/ 394958 h 504825"/>
              <a:gd name="connsiteX4" fmla="*/ 67892 w 396085"/>
              <a:gd name="connsiteY4" fmla="*/ 321995 h 504825"/>
              <a:gd name="connsiteX5" fmla="*/ 266216 w 396085"/>
              <a:gd name="connsiteY5" fmla="*/ 340306 h 504825"/>
              <a:gd name="connsiteX6" fmla="*/ 262554 w 396085"/>
              <a:gd name="connsiteY6" fmla="*/ 382563 h 504825"/>
              <a:gd name="connsiteX7" fmla="*/ 63948 w 396085"/>
              <a:gd name="connsiteY7" fmla="*/ 364252 h 504825"/>
              <a:gd name="connsiteX8" fmla="*/ 0 w 396085"/>
              <a:gd name="connsiteY8" fmla="*/ 297205 h 504825"/>
              <a:gd name="connsiteX9" fmla="*/ 34087 w 396085"/>
              <a:gd name="connsiteY9" fmla="*/ 297205 h 504825"/>
              <a:gd name="connsiteX10" fmla="*/ 34087 w 396085"/>
              <a:gd name="connsiteY10" fmla="*/ 471301 h 504825"/>
              <a:gd name="connsiteX11" fmla="*/ 295514 w 396085"/>
              <a:gd name="connsiteY11" fmla="*/ 471301 h 504825"/>
              <a:gd name="connsiteX12" fmla="*/ 295514 w 396085"/>
              <a:gd name="connsiteY12" fmla="*/ 297205 h 504825"/>
              <a:gd name="connsiteX13" fmla="*/ 329319 w 396085"/>
              <a:gd name="connsiteY13" fmla="*/ 297205 h 504825"/>
              <a:gd name="connsiteX14" fmla="*/ 329319 w 396085"/>
              <a:gd name="connsiteY14" fmla="*/ 494683 h 504825"/>
              <a:gd name="connsiteX15" fmla="*/ 329037 w 396085"/>
              <a:gd name="connsiteY15" fmla="*/ 504543 h 504825"/>
              <a:gd name="connsiteX16" fmla="*/ 329037 w 396085"/>
              <a:gd name="connsiteY16" fmla="*/ 504825 h 504825"/>
              <a:gd name="connsiteX17" fmla="*/ 10141 w 396085"/>
              <a:gd name="connsiteY17" fmla="*/ 504825 h 504825"/>
              <a:gd name="connsiteX18" fmla="*/ 281 w 396085"/>
              <a:gd name="connsiteY18" fmla="*/ 504543 h 504825"/>
              <a:gd name="connsiteX19" fmla="*/ 0 w 396085"/>
              <a:gd name="connsiteY19" fmla="*/ 504543 h 504825"/>
              <a:gd name="connsiteX20" fmla="*/ 87048 w 396085"/>
              <a:gd name="connsiteY20" fmla="*/ 232974 h 504825"/>
              <a:gd name="connsiteX21" fmla="*/ 279457 w 396085"/>
              <a:gd name="connsiteY21" fmla="*/ 284527 h 504825"/>
              <a:gd name="connsiteX22" fmla="*/ 268470 w 396085"/>
              <a:gd name="connsiteY22" fmla="*/ 325657 h 504825"/>
              <a:gd name="connsiteX23" fmla="*/ 76062 w 396085"/>
              <a:gd name="connsiteY23" fmla="*/ 274104 h 504825"/>
              <a:gd name="connsiteX24" fmla="*/ 132967 w 396085"/>
              <a:gd name="connsiteY24" fmla="*/ 134657 h 504825"/>
              <a:gd name="connsiteX25" fmla="*/ 304529 w 396085"/>
              <a:gd name="connsiteY25" fmla="*/ 236073 h 504825"/>
              <a:gd name="connsiteX26" fmla="*/ 282837 w 396085"/>
              <a:gd name="connsiteY26" fmla="*/ 272696 h 504825"/>
              <a:gd name="connsiteX27" fmla="*/ 111276 w 396085"/>
              <a:gd name="connsiteY27" fmla="*/ 171280 h 504825"/>
              <a:gd name="connsiteX28" fmla="*/ 234383 w 396085"/>
              <a:gd name="connsiteY28" fmla="*/ 41411 h 504825"/>
              <a:gd name="connsiteX29" fmla="*/ 346504 w 396085"/>
              <a:gd name="connsiteY29" fmla="*/ 206212 h 504825"/>
              <a:gd name="connsiteX30" fmla="*/ 311572 w 396085"/>
              <a:gd name="connsiteY30" fmla="*/ 230157 h 504825"/>
              <a:gd name="connsiteX31" fmla="*/ 199169 w 396085"/>
              <a:gd name="connsiteY31" fmla="*/ 65638 h 504825"/>
              <a:gd name="connsiteX32" fmla="*/ 361998 w 396085"/>
              <a:gd name="connsiteY32" fmla="*/ 0 h 504825"/>
              <a:gd name="connsiteX33" fmla="*/ 396085 w 396085"/>
              <a:gd name="connsiteY33" fmla="*/ 196352 h 504825"/>
              <a:gd name="connsiteX34" fmla="*/ 354110 w 396085"/>
              <a:gd name="connsiteY34" fmla="*/ 203677 h 504825"/>
              <a:gd name="connsiteX35" fmla="*/ 320023 w 396085"/>
              <a:gd name="connsiteY35" fmla="*/ 73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6085" h="504825">
                <a:moveTo>
                  <a:pt x="261427" y="394676"/>
                </a:moveTo>
                <a:lnTo>
                  <a:pt x="261427" y="437215"/>
                </a:lnTo>
                <a:lnTo>
                  <a:pt x="62258" y="437496"/>
                </a:lnTo>
                <a:lnTo>
                  <a:pt x="62258" y="394958"/>
                </a:lnTo>
                <a:close/>
                <a:moveTo>
                  <a:pt x="67892" y="321995"/>
                </a:moveTo>
                <a:lnTo>
                  <a:pt x="266216" y="340306"/>
                </a:lnTo>
                <a:lnTo>
                  <a:pt x="262554" y="382563"/>
                </a:lnTo>
                <a:lnTo>
                  <a:pt x="63948" y="364252"/>
                </a:lnTo>
                <a:close/>
                <a:moveTo>
                  <a:pt x="0" y="297205"/>
                </a:moveTo>
                <a:lnTo>
                  <a:pt x="34087" y="297205"/>
                </a:lnTo>
                <a:lnTo>
                  <a:pt x="34087" y="471301"/>
                </a:lnTo>
                <a:lnTo>
                  <a:pt x="295514" y="471301"/>
                </a:lnTo>
                <a:lnTo>
                  <a:pt x="295514" y="297205"/>
                </a:lnTo>
                <a:lnTo>
                  <a:pt x="329319" y="297205"/>
                </a:lnTo>
                <a:lnTo>
                  <a:pt x="329319" y="494683"/>
                </a:lnTo>
                <a:lnTo>
                  <a:pt x="329037" y="504543"/>
                </a:lnTo>
                <a:lnTo>
                  <a:pt x="329037" y="504825"/>
                </a:lnTo>
                <a:lnTo>
                  <a:pt x="10141" y="504825"/>
                </a:lnTo>
                <a:lnTo>
                  <a:pt x="281" y="504543"/>
                </a:lnTo>
                <a:lnTo>
                  <a:pt x="0" y="504543"/>
                </a:lnTo>
                <a:close/>
                <a:moveTo>
                  <a:pt x="87048" y="232974"/>
                </a:moveTo>
                <a:lnTo>
                  <a:pt x="279457" y="284527"/>
                </a:lnTo>
                <a:lnTo>
                  <a:pt x="268470" y="325657"/>
                </a:lnTo>
                <a:lnTo>
                  <a:pt x="76062" y="274104"/>
                </a:lnTo>
                <a:close/>
                <a:moveTo>
                  <a:pt x="132967" y="134657"/>
                </a:moveTo>
                <a:lnTo>
                  <a:pt x="304529" y="236073"/>
                </a:lnTo>
                <a:lnTo>
                  <a:pt x="282837" y="272696"/>
                </a:lnTo>
                <a:lnTo>
                  <a:pt x="111276" y="171280"/>
                </a:lnTo>
                <a:close/>
                <a:moveTo>
                  <a:pt x="234383" y="41411"/>
                </a:moveTo>
                <a:lnTo>
                  <a:pt x="346504" y="206212"/>
                </a:lnTo>
                <a:lnTo>
                  <a:pt x="311572" y="230157"/>
                </a:lnTo>
                <a:lnTo>
                  <a:pt x="199169" y="65638"/>
                </a:lnTo>
                <a:close/>
                <a:moveTo>
                  <a:pt x="361998" y="0"/>
                </a:moveTo>
                <a:lnTo>
                  <a:pt x="396085" y="196352"/>
                </a:lnTo>
                <a:lnTo>
                  <a:pt x="354110" y="203677"/>
                </a:lnTo>
                <a:lnTo>
                  <a:pt x="320023" y="7325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372">
            <a:extLst>
              <a:ext uri="{FF2B5EF4-FFF2-40B4-BE49-F238E27FC236}">
                <a16:creationId xmlns:a16="http://schemas.microsoft.com/office/drawing/2014/main" id="{030D2F49-D333-4B09-AE48-AF0CD888C1C8}"/>
              </a:ext>
            </a:extLst>
          </p:cNvPr>
          <p:cNvSpPr/>
          <p:nvPr/>
        </p:nvSpPr>
        <p:spPr>
          <a:xfrm>
            <a:off x="1557047" y="1843022"/>
            <a:ext cx="410859" cy="378619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Freeform 580">
            <a:extLst>
              <a:ext uri="{FF2B5EF4-FFF2-40B4-BE49-F238E27FC236}">
                <a16:creationId xmlns:a16="http://schemas.microsoft.com/office/drawing/2014/main" id="{3CC43DDA-47CA-45CE-B5E9-C615FE56BFDE}"/>
              </a:ext>
            </a:extLst>
          </p:cNvPr>
          <p:cNvSpPr/>
          <p:nvPr/>
        </p:nvSpPr>
        <p:spPr>
          <a:xfrm>
            <a:off x="10016519" y="1888113"/>
            <a:ext cx="527631" cy="398437"/>
          </a:xfrm>
          <a:custGeom>
            <a:avLst/>
            <a:gdLst>
              <a:gd name="connsiteX0" fmla="*/ 459469 w 576943"/>
              <a:gd name="connsiteY0" fmla="*/ 234946 h 469893"/>
              <a:gd name="connsiteX1" fmla="*/ 445525 w 576943"/>
              <a:gd name="connsiteY1" fmla="*/ 241285 h 469893"/>
              <a:gd name="connsiteX2" fmla="*/ 439187 w 576943"/>
              <a:gd name="connsiteY2" fmla="*/ 255230 h 469893"/>
              <a:gd name="connsiteX3" fmla="*/ 445525 w 576943"/>
              <a:gd name="connsiteY3" fmla="*/ 269456 h 469893"/>
              <a:gd name="connsiteX4" fmla="*/ 459469 w 576943"/>
              <a:gd name="connsiteY4" fmla="*/ 275795 h 469893"/>
              <a:gd name="connsiteX5" fmla="*/ 477781 w 576943"/>
              <a:gd name="connsiteY5" fmla="*/ 269597 h 469893"/>
              <a:gd name="connsiteX6" fmla="*/ 485105 w 576943"/>
              <a:gd name="connsiteY6" fmla="*/ 255230 h 469893"/>
              <a:gd name="connsiteX7" fmla="*/ 477781 w 576943"/>
              <a:gd name="connsiteY7" fmla="*/ 241144 h 469893"/>
              <a:gd name="connsiteX8" fmla="*/ 459469 w 576943"/>
              <a:gd name="connsiteY8" fmla="*/ 234946 h 469893"/>
              <a:gd name="connsiteX9" fmla="*/ 347067 w 576943"/>
              <a:gd name="connsiteY9" fmla="*/ 234946 h 469893"/>
              <a:gd name="connsiteX10" fmla="*/ 333123 w 576943"/>
              <a:gd name="connsiteY10" fmla="*/ 241285 h 469893"/>
              <a:gd name="connsiteX11" fmla="*/ 326784 w 576943"/>
              <a:gd name="connsiteY11" fmla="*/ 255230 h 469893"/>
              <a:gd name="connsiteX12" fmla="*/ 333123 w 576943"/>
              <a:gd name="connsiteY12" fmla="*/ 269456 h 469893"/>
              <a:gd name="connsiteX13" fmla="*/ 347067 w 576943"/>
              <a:gd name="connsiteY13" fmla="*/ 275795 h 469893"/>
              <a:gd name="connsiteX14" fmla="*/ 365519 w 576943"/>
              <a:gd name="connsiteY14" fmla="*/ 269597 h 469893"/>
              <a:gd name="connsiteX15" fmla="*/ 372703 w 576943"/>
              <a:gd name="connsiteY15" fmla="*/ 255230 h 469893"/>
              <a:gd name="connsiteX16" fmla="*/ 365519 w 576943"/>
              <a:gd name="connsiteY16" fmla="*/ 241144 h 469893"/>
              <a:gd name="connsiteX17" fmla="*/ 347067 w 576943"/>
              <a:gd name="connsiteY17" fmla="*/ 234946 h 469893"/>
              <a:gd name="connsiteX18" fmla="*/ 403409 w 576943"/>
              <a:gd name="connsiteY18" fmla="*/ 153251 h 469893"/>
              <a:gd name="connsiteX19" fmla="*/ 488767 w 576943"/>
              <a:gd name="connsiteY19" fmla="*/ 173111 h 469893"/>
              <a:gd name="connsiteX20" fmla="*/ 552856 w 576943"/>
              <a:gd name="connsiteY20" fmla="*/ 227200 h 469893"/>
              <a:gd name="connsiteX21" fmla="*/ 576943 w 576943"/>
              <a:gd name="connsiteY21" fmla="*/ 301430 h 469893"/>
              <a:gd name="connsiteX22" fmla="*/ 557645 w 576943"/>
              <a:gd name="connsiteY22" fmla="*/ 364392 h 469893"/>
              <a:gd name="connsiteX23" fmla="*/ 505388 w 576943"/>
              <a:gd name="connsiteY23" fmla="*/ 418903 h 469893"/>
              <a:gd name="connsiteX24" fmla="*/ 520883 w 576943"/>
              <a:gd name="connsiteY24" fmla="*/ 469893 h 469893"/>
              <a:gd name="connsiteX25" fmla="*/ 464822 w 576943"/>
              <a:gd name="connsiteY25" fmla="*/ 439187 h 469893"/>
              <a:gd name="connsiteX26" fmla="*/ 403409 w 576943"/>
              <a:gd name="connsiteY26" fmla="*/ 449610 h 469893"/>
              <a:gd name="connsiteX27" fmla="*/ 315797 w 576943"/>
              <a:gd name="connsiteY27" fmla="*/ 429749 h 469893"/>
              <a:gd name="connsiteX28" fmla="*/ 252835 w 576943"/>
              <a:gd name="connsiteY28" fmla="*/ 375802 h 469893"/>
              <a:gd name="connsiteX29" fmla="*/ 229875 w 576943"/>
              <a:gd name="connsiteY29" fmla="*/ 301430 h 469893"/>
              <a:gd name="connsiteX30" fmla="*/ 252835 w 576943"/>
              <a:gd name="connsiteY30" fmla="*/ 227059 h 469893"/>
              <a:gd name="connsiteX31" fmla="*/ 315797 w 576943"/>
              <a:gd name="connsiteY31" fmla="*/ 173111 h 469893"/>
              <a:gd name="connsiteX32" fmla="*/ 403409 w 576943"/>
              <a:gd name="connsiteY32" fmla="*/ 153251 h 469893"/>
              <a:gd name="connsiteX33" fmla="*/ 280865 w 576943"/>
              <a:gd name="connsiteY33" fmla="*/ 86767 h 469893"/>
              <a:gd name="connsiteX34" fmla="*/ 259455 w 576943"/>
              <a:gd name="connsiteY34" fmla="*/ 93950 h 469893"/>
              <a:gd name="connsiteX35" fmla="*/ 250159 w 576943"/>
              <a:gd name="connsiteY35" fmla="*/ 112403 h 469893"/>
              <a:gd name="connsiteX36" fmla="*/ 259455 w 576943"/>
              <a:gd name="connsiteY36" fmla="*/ 130573 h 469893"/>
              <a:gd name="connsiteX37" fmla="*/ 280865 w 576943"/>
              <a:gd name="connsiteY37" fmla="*/ 137756 h 469893"/>
              <a:gd name="connsiteX38" fmla="*/ 299317 w 576943"/>
              <a:gd name="connsiteY38" fmla="*/ 130855 h 469893"/>
              <a:gd name="connsiteX39" fmla="*/ 306219 w 576943"/>
              <a:gd name="connsiteY39" fmla="*/ 112403 h 469893"/>
              <a:gd name="connsiteX40" fmla="*/ 299317 w 576943"/>
              <a:gd name="connsiteY40" fmla="*/ 93809 h 469893"/>
              <a:gd name="connsiteX41" fmla="*/ 280865 w 576943"/>
              <a:gd name="connsiteY41" fmla="*/ 86767 h 469893"/>
              <a:gd name="connsiteX42" fmla="*/ 137756 w 576943"/>
              <a:gd name="connsiteY42" fmla="*/ 86767 h 469893"/>
              <a:gd name="connsiteX43" fmla="*/ 116346 w 576943"/>
              <a:gd name="connsiteY43" fmla="*/ 93950 h 469893"/>
              <a:gd name="connsiteX44" fmla="*/ 107050 w 576943"/>
              <a:gd name="connsiteY44" fmla="*/ 112403 h 469893"/>
              <a:gd name="connsiteX45" fmla="*/ 116346 w 576943"/>
              <a:gd name="connsiteY45" fmla="*/ 130573 h 469893"/>
              <a:gd name="connsiteX46" fmla="*/ 137756 w 576943"/>
              <a:gd name="connsiteY46" fmla="*/ 137756 h 469893"/>
              <a:gd name="connsiteX47" fmla="*/ 156349 w 576943"/>
              <a:gd name="connsiteY47" fmla="*/ 130855 h 469893"/>
              <a:gd name="connsiteX48" fmla="*/ 163391 w 576943"/>
              <a:gd name="connsiteY48" fmla="*/ 112403 h 469893"/>
              <a:gd name="connsiteX49" fmla="*/ 156349 w 576943"/>
              <a:gd name="connsiteY49" fmla="*/ 93809 h 469893"/>
              <a:gd name="connsiteX50" fmla="*/ 137756 w 576943"/>
              <a:gd name="connsiteY50" fmla="*/ 86767 h 469893"/>
              <a:gd name="connsiteX51" fmla="*/ 204239 w 576943"/>
              <a:gd name="connsiteY51" fmla="*/ 0 h 469893"/>
              <a:gd name="connsiteX52" fmla="*/ 297909 w 576943"/>
              <a:gd name="connsiteY52" fmla="*/ 18593 h 469893"/>
              <a:gd name="connsiteX53" fmla="*/ 371717 w 576943"/>
              <a:gd name="connsiteY53" fmla="*/ 70005 h 469893"/>
              <a:gd name="connsiteX54" fmla="*/ 410170 w 576943"/>
              <a:gd name="connsiteY54" fmla="*/ 143391 h 469893"/>
              <a:gd name="connsiteX55" fmla="*/ 390451 w 576943"/>
              <a:gd name="connsiteY55" fmla="*/ 142264 h 469893"/>
              <a:gd name="connsiteX56" fmla="*/ 302839 w 576943"/>
              <a:gd name="connsiteY56" fmla="*/ 163955 h 469893"/>
              <a:gd name="connsiteX57" fmla="*/ 239877 w 576943"/>
              <a:gd name="connsiteY57" fmla="*/ 222692 h 469893"/>
              <a:gd name="connsiteX58" fmla="*/ 216917 w 576943"/>
              <a:gd name="connsiteY58" fmla="*/ 303684 h 469893"/>
              <a:gd name="connsiteX59" fmla="*/ 223396 w 576943"/>
              <a:gd name="connsiteY59" fmla="*/ 346504 h 469893"/>
              <a:gd name="connsiteX60" fmla="*/ 204239 w 576943"/>
              <a:gd name="connsiteY60" fmla="*/ 347349 h 469893"/>
              <a:gd name="connsiteX61" fmla="*/ 190155 w 576943"/>
              <a:gd name="connsiteY61" fmla="*/ 346926 h 469893"/>
              <a:gd name="connsiteX62" fmla="*/ 174660 w 576943"/>
              <a:gd name="connsiteY62" fmla="*/ 345095 h 469893"/>
              <a:gd name="connsiteX63" fmla="*/ 162124 w 576943"/>
              <a:gd name="connsiteY63" fmla="*/ 343123 h 469893"/>
              <a:gd name="connsiteX64" fmla="*/ 146771 w 576943"/>
              <a:gd name="connsiteY64" fmla="*/ 340165 h 469893"/>
              <a:gd name="connsiteX65" fmla="*/ 132686 w 576943"/>
              <a:gd name="connsiteY65" fmla="*/ 337207 h 469893"/>
              <a:gd name="connsiteX66" fmla="*/ 61413 w 576943"/>
              <a:gd name="connsiteY66" fmla="*/ 372985 h 469893"/>
              <a:gd name="connsiteX67" fmla="*/ 81696 w 576943"/>
              <a:gd name="connsiteY67" fmla="*/ 311572 h 469893"/>
              <a:gd name="connsiteX68" fmla="*/ 0 w 576943"/>
              <a:gd name="connsiteY68" fmla="*/ 173534 h 469893"/>
              <a:gd name="connsiteX69" fmla="*/ 27467 w 576943"/>
              <a:gd name="connsiteY69" fmla="*/ 85922 h 469893"/>
              <a:gd name="connsiteX70" fmla="*/ 101839 w 576943"/>
              <a:gd name="connsiteY70" fmla="*/ 22959 h 469893"/>
              <a:gd name="connsiteX71" fmla="*/ 204239 w 576943"/>
              <a:gd name="connsiteY71" fmla="*/ 0 h 4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76943" h="469893">
                <a:moveTo>
                  <a:pt x="459469" y="234946"/>
                </a:moveTo>
                <a:cubicBezTo>
                  <a:pt x="454399" y="234946"/>
                  <a:pt x="449750" y="237059"/>
                  <a:pt x="445525" y="241285"/>
                </a:cubicBezTo>
                <a:cubicBezTo>
                  <a:pt x="441299" y="245511"/>
                  <a:pt x="439187" y="250159"/>
                  <a:pt x="439187" y="255230"/>
                </a:cubicBezTo>
                <a:cubicBezTo>
                  <a:pt x="439187" y="260488"/>
                  <a:pt x="441299" y="265230"/>
                  <a:pt x="445525" y="269456"/>
                </a:cubicBezTo>
                <a:cubicBezTo>
                  <a:pt x="449750" y="273682"/>
                  <a:pt x="454399" y="275795"/>
                  <a:pt x="459469" y="275795"/>
                </a:cubicBezTo>
                <a:cubicBezTo>
                  <a:pt x="466794" y="275795"/>
                  <a:pt x="472897" y="273729"/>
                  <a:pt x="477781" y="269597"/>
                </a:cubicBezTo>
                <a:cubicBezTo>
                  <a:pt x="482664" y="265465"/>
                  <a:pt x="485105" y="260676"/>
                  <a:pt x="485105" y="255230"/>
                </a:cubicBezTo>
                <a:cubicBezTo>
                  <a:pt x="485105" y="249971"/>
                  <a:pt x="482664" y="245276"/>
                  <a:pt x="477781" y="241144"/>
                </a:cubicBezTo>
                <a:cubicBezTo>
                  <a:pt x="472897" y="237012"/>
                  <a:pt x="466794" y="234946"/>
                  <a:pt x="459469" y="234946"/>
                </a:cubicBezTo>
                <a:close/>
                <a:moveTo>
                  <a:pt x="347067" y="234946"/>
                </a:moveTo>
                <a:cubicBezTo>
                  <a:pt x="341997" y="234946"/>
                  <a:pt x="337348" y="237059"/>
                  <a:pt x="333123" y="241285"/>
                </a:cubicBezTo>
                <a:cubicBezTo>
                  <a:pt x="328897" y="245511"/>
                  <a:pt x="326784" y="250159"/>
                  <a:pt x="326784" y="255230"/>
                </a:cubicBezTo>
                <a:cubicBezTo>
                  <a:pt x="326784" y="260488"/>
                  <a:pt x="328897" y="265230"/>
                  <a:pt x="333123" y="269456"/>
                </a:cubicBezTo>
                <a:cubicBezTo>
                  <a:pt x="337348" y="273682"/>
                  <a:pt x="341997" y="275795"/>
                  <a:pt x="347067" y="275795"/>
                </a:cubicBezTo>
                <a:cubicBezTo>
                  <a:pt x="354579" y="275795"/>
                  <a:pt x="360730" y="273729"/>
                  <a:pt x="365519" y="269597"/>
                </a:cubicBezTo>
                <a:cubicBezTo>
                  <a:pt x="370308" y="265465"/>
                  <a:pt x="372703" y="260676"/>
                  <a:pt x="372703" y="255230"/>
                </a:cubicBezTo>
                <a:cubicBezTo>
                  <a:pt x="372703" y="249971"/>
                  <a:pt x="370308" y="245276"/>
                  <a:pt x="365519" y="241144"/>
                </a:cubicBezTo>
                <a:cubicBezTo>
                  <a:pt x="360730" y="237012"/>
                  <a:pt x="354579" y="234946"/>
                  <a:pt x="347067" y="234946"/>
                </a:cubicBezTo>
                <a:close/>
                <a:moveTo>
                  <a:pt x="403409" y="153251"/>
                </a:moveTo>
                <a:cubicBezTo>
                  <a:pt x="433646" y="153251"/>
                  <a:pt x="462099" y="159871"/>
                  <a:pt x="488767" y="173111"/>
                </a:cubicBezTo>
                <a:cubicBezTo>
                  <a:pt x="515435" y="186351"/>
                  <a:pt x="536799" y="204381"/>
                  <a:pt x="552856" y="227200"/>
                </a:cubicBezTo>
                <a:cubicBezTo>
                  <a:pt x="568914" y="250018"/>
                  <a:pt x="576943" y="274762"/>
                  <a:pt x="576943" y="301430"/>
                </a:cubicBezTo>
                <a:cubicBezTo>
                  <a:pt x="576943" y="323404"/>
                  <a:pt x="570511" y="344391"/>
                  <a:pt x="557645" y="364392"/>
                </a:cubicBezTo>
                <a:cubicBezTo>
                  <a:pt x="544781" y="384394"/>
                  <a:pt x="527362" y="402564"/>
                  <a:pt x="505388" y="418903"/>
                </a:cubicBezTo>
                <a:lnTo>
                  <a:pt x="520883" y="469893"/>
                </a:lnTo>
                <a:lnTo>
                  <a:pt x="464822" y="439187"/>
                </a:lnTo>
                <a:cubicBezTo>
                  <a:pt x="436651" y="446135"/>
                  <a:pt x="416180" y="449610"/>
                  <a:pt x="403409" y="449610"/>
                </a:cubicBezTo>
                <a:cubicBezTo>
                  <a:pt x="371670" y="449610"/>
                  <a:pt x="342465" y="442990"/>
                  <a:pt x="315797" y="429749"/>
                </a:cubicBezTo>
                <a:cubicBezTo>
                  <a:pt x="289129" y="416509"/>
                  <a:pt x="268141" y="398526"/>
                  <a:pt x="252835" y="375802"/>
                </a:cubicBezTo>
                <a:cubicBezTo>
                  <a:pt x="237529" y="353077"/>
                  <a:pt x="229875" y="328286"/>
                  <a:pt x="229875" y="301430"/>
                </a:cubicBezTo>
                <a:cubicBezTo>
                  <a:pt x="229875" y="274574"/>
                  <a:pt x="237529" y="249783"/>
                  <a:pt x="252835" y="227059"/>
                </a:cubicBezTo>
                <a:cubicBezTo>
                  <a:pt x="268141" y="204334"/>
                  <a:pt x="289129" y="186351"/>
                  <a:pt x="315797" y="173111"/>
                </a:cubicBezTo>
                <a:cubicBezTo>
                  <a:pt x="342465" y="159871"/>
                  <a:pt x="371670" y="153251"/>
                  <a:pt x="403409" y="153251"/>
                </a:cubicBezTo>
                <a:close/>
                <a:moveTo>
                  <a:pt x="280865" y="86767"/>
                </a:moveTo>
                <a:cubicBezTo>
                  <a:pt x="272789" y="86767"/>
                  <a:pt x="265653" y="89161"/>
                  <a:pt x="259455" y="93950"/>
                </a:cubicBezTo>
                <a:cubicBezTo>
                  <a:pt x="253257" y="98739"/>
                  <a:pt x="250159" y="104890"/>
                  <a:pt x="250159" y="112403"/>
                </a:cubicBezTo>
                <a:cubicBezTo>
                  <a:pt x="250159" y="119727"/>
                  <a:pt x="253257" y="125784"/>
                  <a:pt x="259455" y="130573"/>
                </a:cubicBezTo>
                <a:cubicBezTo>
                  <a:pt x="265653" y="135362"/>
                  <a:pt x="272789" y="137756"/>
                  <a:pt x="280865" y="137756"/>
                </a:cubicBezTo>
                <a:cubicBezTo>
                  <a:pt x="288565" y="137756"/>
                  <a:pt x="294715" y="135456"/>
                  <a:pt x="299317" y="130855"/>
                </a:cubicBezTo>
                <a:cubicBezTo>
                  <a:pt x="303919" y="126253"/>
                  <a:pt x="306219" y="120103"/>
                  <a:pt x="306219" y="112403"/>
                </a:cubicBezTo>
                <a:cubicBezTo>
                  <a:pt x="306219" y="104702"/>
                  <a:pt x="303919" y="98505"/>
                  <a:pt x="299317" y="93809"/>
                </a:cubicBezTo>
                <a:cubicBezTo>
                  <a:pt x="294715" y="89114"/>
                  <a:pt x="288565" y="86767"/>
                  <a:pt x="280865" y="86767"/>
                </a:cubicBezTo>
                <a:close/>
                <a:moveTo>
                  <a:pt x="137756" y="86767"/>
                </a:moveTo>
                <a:cubicBezTo>
                  <a:pt x="129681" y="86767"/>
                  <a:pt x="122544" y="89161"/>
                  <a:pt x="116346" y="93950"/>
                </a:cubicBezTo>
                <a:cubicBezTo>
                  <a:pt x="110149" y="98739"/>
                  <a:pt x="107050" y="104890"/>
                  <a:pt x="107050" y="112403"/>
                </a:cubicBezTo>
                <a:cubicBezTo>
                  <a:pt x="107050" y="119727"/>
                  <a:pt x="110149" y="125784"/>
                  <a:pt x="116346" y="130573"/>
                </a:cubicBezTo>
                <a:cubicBezTo>
                  <a:pt x="122544" y="135362"/>
                  <a:pt x="129681" y="137756"/>
                  <a:pt x="137756" y="137756"/>
                </a:cubicBezTo>
                <a:cubicBezTo>
                  <a:pt x="145457" y="137756"/>
                  <a:pt x="151654" y="135456"/>
                  <a:pt x="156349" y="130855"/>
                </a:cubicBezTo>
                <a:cubicBezTo>
                  <a:pt x="161044" y="126253"/>
                  <a:pt x="163391" y="120103"/>
                  <a:pt x="163391" y="112403"/>
                </a:cubicBezTo>
                <a:cubicBezTo>
                  <a:pt x="163391" y="104702"/>
                  <a:pt x="161044" y="98505"/>
                  <a:pt x="156349" y="93809"/>
                </a:cubicBezTo>
                <a:cubicBezTo>
                  <a:pt x="151654" y="89114"/>
                  <a:pt x="145457" y="86767"/>
                  <a:pt x="137756" y="86767"/>
                </a:cubicBezTo>
                <a:close/>
                <a:moveTo>
                  <a:pt x="204239" y="0"/>
                </a:moveTo>
                <a:cubicBezTo>
                  <a:pt x="237294" y="0"/>
                  <a:pt x="268517" y="6198"/>
                  <a:pt x="297909" y="18593"/>
                </a:cubicBezTo>
                <a:cubicBezTo>
                  <a:pt x="327301" y="30988"/>
                  <a:pt x="351903" y="48126"/>
                  <a:pt x="371717" y="70005"/>
                </a:cubicBezTo>
                <a:cubicBezTo>
                  <a:pt x="391531" y="91885"/>
                  <a:pt x="404349" y="116346"/>
                  <a:pt x="410170" y="143391"/>
                </a:cubicBezTo>
                <a:cubicBezTo>
                  <a:pt x="404349" y="142639"/>
                  <a:pt x="397775" y="142264"/>
                  <a:pt x="390451" y="142264"/>
                </a:cubicBezTo>
                <a:cubicBezTo>
                  <a:pt x="358711" y="142264"/>
                  <a:pt x="329507" y="149494"/>
                  <a:pt x="302839" y="163955"/>
                </a:cubicBezTo>
                <a:cubicBezTo>
                  <a:pt x="276170" y="178417"/>
                  <a:pt x="255183" y="197996"/>
                  <a:pt x="239877" y="222692"/>
                </a:cubicBezTo>
                <a:cubicBezTo>
                  <a:pt x="224570" y="247389"/>
                  <a:pt x="216917" y="274386"/>
                  <a:pt x="216917" y="303684"/>
                </a:cubicBezTo>
                <a:cubicBezTo>
                  <a:pt x="216917" y="318333"/>
                  <a:pt x="219077" y="332606"/>
                  <a:pt x="223396" y="346504"/>
                </a:cubicBezTo>
                <a:cubicBezTo>
                  <a:pt x="216823" y="347067"/>
                  <a:pt x="210437" y="347349"/>
                  <a:pt x="204239" y="347349"/>
                </a:cubicBezTo>
                <a:cubicBezTo>
                  <a:pt x="199357" y="347349"/>
                  <a:pt x="194661" y="347208"/>
                  <a:pt x="190155" y="346926"/>
                </a:cubicBezTo>
                <a:cubicBezTo>
                  <a:pt x="185647" y="346645"/>
                  <a:pt x="180482" y="346034"/>
                  <a:pt x="174660" y="345095"/>
                </a:cubicBezTo>
                <a:cubicBezTo>
                  <a:pt x="168839" y="344156"/>
                  <a:pt x="164659" y="343499"/>
                  <a:pt x="162124" y="343123"/>
                </a:cubicBezTo>
                <a:cubicBezTo>
                  <a:pt x="159589" y="342748"/>
                  <a:pt x="154471" y="341762"/>
                  <a:pt x="146771" y="340165"/>
                </a:cubicBezTo>
                <a:cubicBezTo>
                  <a:pt x="139071" y="338569"/>
                  <a:pt x="134376" y="337583"/>
                  <a:pt x="132686" y="337207"/>
                </a:cubicBezTo>
                <a:lnTo>
                  <a:pt x="61413" y="372985"/>
                </a:lnTo>
                <a:lnTo>
                  <a:pt x="81696" y="311572"/>
                </a:lnTo>
                <a:cubicBezTo>
                  <a:pt x="27232" y="273447"/>
                  <a:pt x="0" y="227434"/>
                  <a:pt x="0" y="173534"/>
                </a:cubicBezTo>
                <a:cubicBezTo>
                  <a:pt x="0" y="141794"/>
                  <a:pt x="9156" y="112590"/>
                  <a:pt x="27467" y="85922"/>
                </a:cubicBezTo>
                <a:cubicBezTo>
                  <a:pt x="45778" y="59253"/>
                  <a:pt x="70568" y="38266"/>
                  <a:pt x="101839" y="22959"/>
                </a:cubicBezTo>
                <a:cubicBezTo>
                  <a:pt x="133108" y="7653"/>
                  <a:pt x="167242" y="0"/>
                  <a:pt x="204239" y="0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605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608"/>
            <a:ext cx="2926079" cy="58288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55861-6928-4CE7-9191-0EA50105CDFB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7C9A2-B17E-4E70-8564-FEBF25D447A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1672427" y="-141198"/>
            <a:ext cx="901404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CONTROL SOCIAL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F76357B-0C2B-41BE-88FB-463169738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80342"/>
              </p:ext>
            </p:extLst>
          </p:nvPr>
        </p:nvGraphicFramePr>
        <p:xfrm>
          <a:off x="874643" y="885603"/>
          <a:ext cx="10807214" cy="548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530F0F66-878C-4D2F-B4F4-2A1CE3059CB5}"/>
              </a:ext>
            </a:extLst>
          </p:cNvPr>
          <p:cNvSpPr txBox="1"/>
          <p:nvPr/>
        </p:nvSpPr>
        <p:spPr>
          <a:xfrm>
            <a:off x="5239022" y="6584050"/>
            <a:ext cx="2672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(Ley estatutaria 1757 de 2015, Art 60 )</a:t>
            </a:r>
            <a:endParaRPr lang="es-CO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301C5BC-B419-490C-BCC1-EA5FF3D07838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47" y="2708154"/>
            <a:ext cx="3693953" cy="23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8A55394-9519-48A9-B801-AF9A91538468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C00782-3530-4324-BC1E-FBCF09B689EE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2131770" y="114459"/>
            <a:ext cx="8490229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MODALIDADES DE CONTROL SOCIAL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1CE88D6-EB45-4BE2-8277-FC7248D56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188734"/>
              </p:ext>
            </p:extLst>
          </p:nvPr>
        </p:nvGraphicFramePr>
        <p:xfrm>
          <a:off x="0" y="822345"/>
          <a:ext cx="12192000" cy="553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9EBF04F6-7A12-445F-A6F2-B011C9C78CCE}"/>
              </a:ext>
            </a:extLst>
          </p:cNvPr>
          <p:cNvSpPr txBox="1"/>
          <p:nvPr/>
        </p:nvSpPr>
        <p:spPr>
          <a:xfrm>
            <a:off x="3717229" y="4574299"/>
            <a:ext cx="45653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Articulo 63 de la Ley 1757 de 2015</a:t>
            </a:r>
          </a:p>
          <a:p>
            <a:endParaRPr lang="es-CO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5A988A0-CAC7-4B9F-B18B-3D2F95624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356"/>
            <a:ext cx="2926079" cy="58288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D817E44-4B7F-4F98-AF88-0037C411BF1D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7" b="91985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61" y="5035776"/>
            <a:ext cx="1412723" cy="170480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9DADE6-3B9A-4E46-B6A0-E0EF44CB2CB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85" y="1509540"/>
            <a:ext cx="2041229" cy="15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8A55394-9519-48A9-B801-AF9A91538468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C00782-3530-4324-BC1E-FBCF09B689EE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2131770" y="114459"/>
            <a:ext cx="8490229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ALCANCE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C039CF4-872E-4C24-86A7-84C73409A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282510"/>
              </p:ext>
            </p:extLst>
          </p:nvPr>
        </p:nvGraphicFramePr>
        <p:xfrm>
          <a:off x="344558" y="1056922"/>
          <a:ext cx="11661912" cy="522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65BA7FA-EBF1-4CD5-B29F-DECA6617C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79356"/>
            <a:ext cx="2926079" cy="58288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4C2D1D1-695D-4450-95CD-533F9EC6D961}"/>
              </a:ext>
            </a:extLst>
          </p:cNvPr>
          <p:cNvSpPr txBox="1"/>
          <p:nvPr/>
        </p:nvSpPr>
        <p:spPr>
          <a:xfrm>
            <a:off x="5239022" y="6584050"/>
            <a:ext cx="2672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(Ley estatutaria 1757 de 2015, Art 62 )</a:t>
            </a:r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2B2D38-1260-46DB-8F31-8E701ECEA5E4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34" l="4472" r="95935">
                        <a14:foregroundMark x1="32927" y1="18595" x2="32927" y2="18595"/>
                        <a14:foregroundMark x1="34146" y1="55785" x2="34146" y2="55785"/>
                        <a14:foregroundMark x1="30081" y1="69421" x2="30081" y2="69421"/>
                        <a14:foregroundMark x1="30894" y1="74793" x2="30894" y2="74793"/>
                        <a14:foregroundMark x1="30894" y1="81818" x2="30894" y2="81818"/>
                        <a14:foregroundMark x1="30894" y1="88017" x2="30894" y2="88017"/>
                        <a14:foregroundMark x1="16667" y1="86777" x2="16667" y2="86777"/>
                        <a14:foregroundMark x1="39024" y1="86777" x2="39024" y2="86777"/>
                        <a14:foregroundMark x1="73577" y1="64463" x2="73577" y2="64463"/>
                        <a14:foregroundMark x1="73577" y1="28926" x2="73577" y2="28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62" y="3906974"/>
            <a:ext cx="2256712" cy="22201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6F1305-899B-4821-A294-97B7B5497A6E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9" b="89450" l="0" r="92857">
                        <a14:foregroundMark x1="51786" y1="47706" x2="55357" y2="75229"/>
                        <a14:foregroundMark x1="70982" y1="20642" x2="70982" y2="2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" y="1122488"/>
            <a:ext cx="1867418" cy="18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6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F898E1-CD3F-4474-9E9E-20B725B61B19}"/>
              </a:ext>
            </a:extLst>
          </p:cNvPr>
          <p:cNvSpPr/>
          <p:nvPr/>
        </p:nvSpPr>
        <p:spPr>
          <a:xfrm>
            <a:off x="0" y="0"/>
            <a:ext cx="4248902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E901-EB6A-458D-8D5B-104AC5D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0" y="266912"/>
            <a:ext cx="6132859" cy="1221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F6E84B-EEFB-476E-9F62-E28AE9E42D88}"/>
              </a:ext>
            </a:extLst>
          </p:cNvPr>
          <p:cNvSpPr txBox="1"/>
          <p:nvPr/>
        </p:nvSpPr>
        <p:spPr>
          <a:xfrm>
            <a:off x="3853228" y="2705725"/>
            <a:ext cx="8179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RENDICIÓN </a:t>
            </a:r>
          </a:p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DE CUENTAS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9E1C5F-05DA-4FC6-99DA-A6602A9A8A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96" y="4295358"/>
            <a:ext cx="2182144" cy="19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90" y="6111868"/>
            <a:ext cx="2926079" cy="58288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E8F6A2-1231-4FDE-A5E5-9DE8C400A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775524"/>
              </p:ext>
            </p:extLst>
          </p:nvPr>
        </p:nvGraphicFramePr>
        <p:xfrm>
          <a:off x="998471" y="1434245"/>
          <a:ext cx="10609943" cy="508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1D063E2-C67A-42D7-91ED-49F1777321A2}"/>
              </a:ext>
            </a:extLst>
          </p:cNvPr>
          <p:cNvSpPr txBox="1"/>
          <p:nvPr/>
        </p:nvSpPr>
        <p:spPr>
          <a:xfrm>
            <a:off x="1396709" y="1370978"/>
            <a:ext cx="176521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¿QUÉ ES?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328982-A486-40B5-81AC-3029A65A0AE1}"/>
              </a:ext>
            </a:extLst>
          </p:cNvPr>
          <p:cNvSpPr txBox="1"/>
          <p:nvPr/>
        </p:nvSpPr>
        <p:spPr>
          <a:xfrm>
            <a:off x="4087571" y="6556252"/>
            <a:ext cx="508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Work Sans" panose="00000500000000000000" pitchFamily="50" charset="0"/>
              </a:rPr>
              <a:t>(Manual único de Rendición de cuentas versión 2, 2019,pg 6,7,8).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E6C518-D3E9-458E-923D-445D6162B986}"/>
              </a:ext>
            </a:extLst>
          </p:cNvPr>
          <p:cNvSpPr txBox="1"/>
          <p:nvPr/>
        </p:nvSpPr>
        <p:spPr>
          <a:xfrm>
            <a:off x="5213336" y="1370978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¿PARA QUÉ?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A4343DE-2471-43A9-9371-B88E8A23C33E}"/>
              </a:ext>
            </a:extLst>
          </p:cNvPr>
          <p:cNvSpPr txBox="1"/>
          <p:nvPr/>
        </p:nvSpPr>
        <p:spPr>
          <a:xfrm>
            <a:off x="9099581" y="1370978"/>
            <a:ext cx="1963039" cy="40011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¿CUANDO?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55861-6928-4CE7-9191-0EA50105CDFB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7C9A2-B17E-4E70-8564-FEBF25D447A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1672427" y="-141198"/>
            <a:ext cx="901404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</a:t>
            </a:r>
          </a:p>
        </p:txBody>
      </p:sp>
      <p:sp>
        <p:nvSpPr>
          <p:cNvPr id="20" name="Freeform 439">
            <a:extLst>
              <a:ext uri="{FF2B5EF4-FFF2-40B4-BE49-F238E27FC236}">
                <a16:creationId xmlns:a16="http://schemas.microsoft.com/office/drawing/2014/main" id="{50146869-5365-4812-A621-19ED3B60E0F3}"/>
              </a:ext>
            </a:extLst>
          </p:cNvPr>
          <p:cNvSpPr/>
          <p:nvPr/>
        </p:nvSpPr>
        <p:spPr>
          <a:xfrm>
            <a:off x="9920215" y="1883747"/>
            <a:ext cx="250002" cy="24555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234383" y="0"/>
                </a:moveTo>
                <a:cubicBezTo>
                  <a:pt x="238515" y="0"/>
                  <a:pt x="242647" y="751"/>
                  <a:pt x="246778" y="2254"/>
                </a:cubicBezTo>
                <a:lnTo>
                  <a:pt x="445103" y="74372"/>
                </a:lnTo>
                <a:cubicBezTo>
                  <a:pt x="452239" y="77001"/>
                  <a:pt x="457967" y="81414"/>
                  <a:pt x="462286" y="87612"/>
                </a:cubicBezTo>
                <a:cubicBezTo>
                  <a:pt x="466606" y="93810"/>
                  <a:pt x="468766" y="100665"/>
                  <a:pt x="468766" y="108177"/>
                </a:cubicBezTo>
                <a:lnTo>
                  <a:pt x="468766" y="324530"/>
                </a:lnTo>
                <a:cubicBezTo>
                  <a:pt x="468766" y="331104"/>
                  <a:pt x="467076" y="337207"/>
                  <a:pt x="463695" y="342841"/>
                </a:cubicBezTo>
                <a:cubicBezTo>
                  <a:pt x="460314" y="348476"/>
                  <a:pt x="455713" y="352889"/>
                  <a:pt x="449891" y="356082"/>
                </a:cubicBezTo>
                <a:lnTo>
                  <a:pt x="251567" y="464259"/>
                </a:lnTo>
                <a:cubicBezTo>
                  <a:pt x="246309" y="467264"/>
                  <a:pt x="240581" y="468766"/>
                  <a:pt x="234383" y="468766"/>
                </a:cubicBezTo>
                <a:cubicBezTo>
                  <a:pt x="228186" y="468766"/>
                  <a:pt x="222457" y="467264"/>
                  <a:pt x="217198" y="464259"/>
                </a:cubicBezTo>
                <a:lnTo>
                  <a:pt x="18875" y="356082"/>
                </a:lnTo>
                <a:cubicBezTo>
                  <a:pt x="13053" y="352889"/>
                  <a:pt x="8452" y="348476"/>
                  <a:pt x="5071" y="342841"/>
                </a:cubicBezTo>
                <a:cubicBezTo>
                  <a:pt x="1691" y="337207"/>
                  <a:pt x="0" y="331104"/>
                  <a:pt x="0" y="324530"/>
                </a:cubicBezTo>
                <a:lnTo>
                  <a:pt x="0" y="108177"/>
                </a:lnTo>
                <a:cubicBezTo>
                  <a:pt x="0" y="100665"/>
                  <a:pt x="2160" y="93810"/>
                  <a:pt x="6480" y="87612"/>
                </a:cubicBezTo>
                <a:cubicBezTo>
                  <a:pt x="10799" y="81414"/>
                  <a:pt x="16527" y="77001"/>
                  <a:pt x="23664" y="74372"/>
                </a:cubicBezTo>
                <a:lnTo>
                  <a:pt x="221988" y="2254"/>
                </a:lnTo>
                <a:cubicBezTo>
                  <a:pt x="226120" y="751"/>
                  <a:pt x="230251" y="0"/>
                  <a:pt x="234383" y="0"/>
                </a:cubicBezTo>
                <a:close/>
                <a:moveTo>
                  <a:pt x="234383" y="36059"/>
                </a:moveTo>
                <a:lnTo>
                  <a:pt x="37749" y="107613"/>
                </a:lnTo>
                <a:lnTo>
                  <a:pt x="234383" y="179168"/>
                </a:lnTo>
                <a:lnTo>
                  <a:pt x="431017" y="107613"/>
                </a:lnTo>
                <a:lnTo>
                  <a:pt x="234383" y="36059"/>
                </a:lnTo>
                <a:close/>
                <a:moveTo>
                  <a:pt x="432707" y="145363"/>
                </a:moveTo>
                <a:lnTo>
                  <a:pt x="252413" y="211001"/>
                </a:lnTo>
                <a:lnTo>
                  <a:pt x="252413" y="422847"/>
                </a:lnTo>
                <a:lnTo>
                  <a:pt x="432707" y="324530"/>
                </a:lnTo>
                <a:lnTo>
                  <a:pt x="432707" y="145363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442">
            <a:extLst>
              <a:ext uri="{FF2B5EF4-FFF2-40B4-BE49-F238E27FC236}">
                <a16:creationId xmlns:a16="http://schemas.microsoft.com/office/drawing/2014/main" id="{77EB8367-CC86-48CE-98BF-9ECC3924AAA3}"/>
              </a:ext>
            </a:extLst>
          </p:cNvPr>
          <p:cNvSpPr/>
          <p:nvPr/>
        </p:nvSpPr>
        <p:spPr>
          <a:xfrm>
            <a:off x="6046323" y="1817214"/>
            <a:ext cx="297064" cy="378619"/>
          </a:xfrm>
          <a:custGeom>
            <a:avLst/>
            <a:gdLst>
              <a:gd name="connsiteX0" fmla="*/ 261427 w 396085"/>
              <a:gd name="connsiteY0" fmla="*/ 394676 h 504825"/>
              <a:gd name="connsiteX1" fmla="*/ 261427 w 396085"/>
              <a:gd name="connsiteY1" fmla="*/ 437215 h 504825"/>
              <a:gd name="connsiteX2" fmla="*/ 62258 w 396085"/>
              <a:gd name="connsiteY2" fmla="*/ 437496 h 504825"/>
              <a:gd name="connsiteX3" fmla="*/ 62258 w 396085"/>
              <a:gd name="connsiteY3" fmla="*/ 394958 h 504825"/>
              <a:gd name="connsiteX4" fmla="*/ 67892 w 396085"/>
              <a:gd name="connsiteY4" fmla="*/ 321995 h 504825"/>
              <a:gd name="connsiteX5" fmla="*/ 266216 w 396085"/>
              <a:gd name="connsiteY5" fmla="*/ 340306 h 504825"/>
              <a:gd name="connsiteX6" fmla="*/ 262554 w 396085"/>
              <a:gd name="connsiteY6" fmla="*/ 382563 h 504825"/>
              <a:gd name="connsiteX7" fmla="*/ 63948 w 396085"/>
              <a:gd name="connsiteY7" fmla="*/ 364252 h 504825"/>
              <a:gd name="connsiteX8" fmla="*/ 0 w 396085"/>
              <a:gd name="connsiteY8" fmla="*/ 297205 h 504825"/>
              <a:gd name="connsiteX9" fmla="*/ 34087 w 396085"/>
              <a:gd name="connsiteY9" fmla="*/ 297205 h 504825"/>
              <a:gd name="connsiteX10" fmla="*/ 34087 w 396085"/>
              <a:gd name="connsiteY10" fmla="*/ 471301 h 504825"/>
              <a:gd name="connsiteX11" fmla="*/ 295514 w 396085"/>
              <a:gd name="connsiteY11" fmla="*/ 471301 h 504825"/>
              <a:gd name="connsiteX12" fmla="*/ 295514 w 396085"/>
              <a:gd name="connsiteY12" fmla="*/ 297205 h 504825"/>
              <a:gd name="connsiteX13" fmla="*/ 329319 w 396085"/>
              <a:gd name="connsiteY13" fmla="*/ 297205 h 504825"/>
              <a:gd name="connsiteX14" fmla="*/ 329319 w 396085"/>
              <a:gd name="connsiteY14" fmla="*/ 494683 h 504825"/>
              <a:gd name="connsiteX15" fmla="*/ 329037 w 396085"/>
              <a:gd name="connsiteY15" fmla="*/ 504543 h 504825"/>
              <a:gd name="connsiteX16" fmla="*/ 329037 w 396085"/>
              <a:gd name="connsiteY16" fmla="*/ 504825 h 504825"/>
              <a:gd name="connsiteX17" fmla="*/ 10141 w 396085"/>
              <a:gd name="connsiteY17" fmla="*/ 504825 h 504825"/>
              <a:gd name="connsiteX18" fmla="*/ 281 w 396085"/>
              <a:gd name="connsiteY18" fmla="*/ 504543 h 504825"/>
              <a:gd name="connsiteX19" fmla="*/ 0 w 396085"/>
              <a:gd name="connsiteY19" fmla="*/ 504543 h 504825"/>
              <a:gd name="connsiteX20" fmla="*/ 87048 w 396085"/>
              <a:gd name="connsiteY20" fmla="*/ 232974 h 504825"/>
              <a:gd name="connsiteX21" fmla="*/ 279457 w 396085"/>
              <a:gd name="connsiteY21" fmla="*/ 284527 h 504825"/>
              <a:gd name="connsiteX22" fmla="*/ 268470 w 396085"/>
              <a:gd name="connsiteY22" fmla="*/ 325657 h 504825"/>
              <a:gd name="connsiteX23" fmla="*/ 76062 w 396085"/>
              <a:gd name="connsiteY23" fmla="*/ 274104 h 504825"/>
              <a:gd name="connsiteX24" fmla="*/ 132967 w 396085"/>
              <a:gd name="connsiteY24" fmla="*/ 134657 h 504825"/>
              <a:gd name="connsiteX25" fmla="*/ 304529 w 396085"/>
              <a:gd name="connsiteY25" fmla="*/ 236073 h 504825"/>
              <a:gd name="connsiteX26" fmla="*/ 282837 w 396085"/>
              <a:gd name="connsiteY26" fmla="*/ 272696 h 504825"/>
              <a:gd name="connsiteX27" fmla="*/ 111276 w 396085"/>
              <a:gd name="connsiteY27" fmla="*/ 171280 h 504825"/>
              <a:gd name="connsiteX28" fmla="*/ 234383 w 396085"/>
              <a:gd name="connsiteY28" fmla="*/ 41411 h 504825"/>
              <a:gd name="connsiteX29" fmla="*/ 346504 w 396085"/>
              <a:gd name="connsiteY29" fmla="*/ 206212 h 504825"/>
              <a:gd name="connsiteX30" fmla="*/ 311572 w 396085"/>
              <a:gd name="connsiteY30" fmla="*/ 230157 h 504825"/>
              <a:gd name="connsiteX31" fmla="*/ 199169 w 396085"/>
              <a:gd name="connsiteY31" fmla="*/ 65638 h 504825"/>
              <a:gd name="connsiteX32" fmla="*/ 361998 w 396085"/>
              <a:gd name="connsiteY32" fmla="*/ 0 h 504825"/>
              <a:gd name="connsiteX33" fmla="*/ 396085 w 396085"/>
              <a:gd name="connsiteY33" fmla="*/ 196352 h 504825"/>
              <a:gd name="connsiteX34" fmla="*/ 354110 w 396085"/>
              <a:gd name="connsiteY34" fmla="*/ 203677 h 504825"/>
              <a:gd name="connsiteX35" fmla="*/ 320023 w 396085"/>
              <a:gd name="connsiteY35" fmla="*/ 73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6085" h="504825">
                <a:moveTo>
                  <a:pt x="261427" y="394676"/>
                </a:moveTo>
                <a:lnTo>
                  <a:pt x="261427" y="437215"/>
                </a:lnTo>
                <a:lnTo>
                  <a:pt x="62258" y="437496"/>
                </a:lnTo>
                <a:lnTo>
                  <a:pt x="62258" y="394958"/>
                </a:lnTo>
                <a:close/>
                <a:moveTo>
                  <a:pt x="67892" y="321995"/>
                </a:moveTo>
                <a:lnTo>
                  <a:pt x="266216" y="340306"/>
                </a:lnTo>
                <a:lnTo>
                  <a:pt x="262554" y="382563"/>
                </a:lnTo>
                <a:lnTo>
                  <a:pt x="63948" y="364252"/>
                </a:lnTo>
                <a:close/>
                <a:moveTo>
                  <a:pt x="0" y="297205"/>
                </a:moveTo>
                <a:lnTo>
                  <a:pt x="34087" y="297205"/>
                </a:lnTo>
                <a:lnTo>
                  <a:pt x="34087" y="471301"/>
                </a:lnTo>
                <a:lnTo>
                  <a:pt x="295514" y="471301"/>
                </a:lnTo>
                <a:lnTo>
                  <a:pt x="295514" y="297205"/>
                </a:lnTo>
                <a:lnTo>
                  <a:pt x="329319" y="297205"/>
                </a:lnTo>
                <a:lnTo>
                  <a:pt x="329319" y="494683"/>
                </a:lnTo>
                <a:lnTo>
                  <a:pt x="329037" y="504543"/>
                </a:lnTo>
                <a:lnTo>
                  <a:pt x="329037" y="504825"/>
                </a:lnTo>
                <a:lnTo>
                  <a:pt x="10141" y="504825"/>
                </a:lnTo>
                <a:lnTo>
                  <a:pt x="281" y="504543"/>
                </a:lnTo>
                <a:lnTo>
                  <a:pt x="0" y="504543"/>
                </a:lnTo>
                <a:close/>
                <a:moveTo>
                  <a:pt x="87048" y="232974"/>
                </a:moveTo>
                <a:lnTo>
                  <a:pt x="279457" y="284527"/>
                </a:lnTo>
                <a:lnTo>
                  <a:pt x="268470" y="325657"/>
                </a:lnTo>
                <a:lnTo>
                  <a:pt x="76062" y="274104"/>
                </a:lnTo>
                <a:close/>
                <a:moveTo>
                  <a:pt x="132967" y="134657"/>
                </a:moveTo>
                <a:lnTo>
                  <a:pt x="304529" y="236073"/>
                </a:lnTo>
                <a:lnTo>
                  <a:pt x="282837" y="272696"/>
                </a:lnTo>
                <a:lnTo>
                  <a:pt x="111276" y="171280"/>
                </a:lnTo>
                <a:close/>
                <a:moveTo>
                  <a:pt x="234383" y="41411"/>
                </a:moveTo>
                <a:lnTo>
                  <a:pt x="346504" y="206212"/>
                </a:lnTo>
                <a:lnTo>
                  <a:pt x="311572" y="230157"/>
                </a:lnTo>
                <a:lnTo>
                  <a:pt x="199169" y="65638"/>
                </a:lnTo>
                <a:close/>
                <a:moveTo>
                  <a:pt x="361998" y="0"/>
                </a:moveTo>
                <a:lnTo>
                  <a:pt x="396085" y="196352"/>
                </a:lnTo>
                <a:lnTo>
                  <a:pt x="354110" y="203677"/>
                </a:lnTo>
                <a:lnTo>
                  <a:pt x="320023" y="7325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372">
            <a:extLst>
              <a:ext uri="{FF2B5EF4-FFF2-40B4-BE49-F238E27FC236}">
                <a16:creationId xmlns:a16="http://schemas.microsoft.com/office/drawing/2014/main" id="{030D2F49-D333-4B09-AE48-AF0CD888C1C8}"/>
              </a:ext>
            </a:extLst>
          </p:cNvPr>
          <p:cNvSpPr/>
          <p:nvPr/>
        </p:nvSpPr>
        <p:spPr>
          <a:xfrm>
            <a:off x="2073885" y="1843022"/>
            <a:ext cx="410859" cy="378619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788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576"/>
            <a:ext cx="2926079" cy="5828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E328982-A486-40B5-81AC-3029A65A0AE1}"/>
              </a:ext>
            </a:extLst>
          </p:cNvPr>
          <p:cNvSpPr txBox="1"/>
          <p:nvPr/>
        </p:nvSpPr>
        <p:spPr>
          <a:xfrm>
            <a:off x="2994991" y="6353308"/>
            <a:ext cx="935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(Departamento Administrativo de la función Pública </a:t>
            </a:r>
            <a:r>
              <a:rPr lang="es-CO" sz="1200" dirty="0">
                <a:hlinkClick r:id="rId3"/>
              </a:rPr>
              <a:t>https://www.funcionpublica.gov.co/web/murc/respuesta1/-/asset_publisher/k5EyMjix5n8A/content/-quienes-rinden-cuentas-</a:t>
            </a:r>
            <a:r>
              <a:rPr lang="es-CO" sz="1200" dirty="0">
                <a:solidFill>
                  <a:srgbClr val="3366CC"/>
                </a:solidFill>
                <a:latin typeface="Work Sans" panose="00000500000000000000" pitchFamily="50" charset="0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55861-6928-4CE7-9191-0EA50105CDFB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7C9A2-B17E-4E70-8564-FEBF25D447A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1672427" y="-141198"/>
            <a:ext cx="901404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6CACB93-FF2F-48D7-AC04-6FF308566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814601"/>
              </p:ext>
            </p:extLst>
          </p:nvPr>
        </p:nvGraphicFramePr>
        <p:xfrm>
          <a:off x="874477" y="1535116"/>
          <a:ext cx="10609944" cy="442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DECCD33F-D690-4BBE-8672-956A03268F5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72" y="4774830"/>
            <a:ext cx="987094" cy="109610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70A1C0C-DCA0-455C-944C-411323AB81F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08" y="4876800"/>
            <a:ext cx="806316" cy="8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4165596" y="6573079"/>
            <a:ext cx="467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(Manual Único de Rendición de Cuentas versión 2, 2019, </a:t>
            </a:r>
            <a:r>
              <a:rPr lang="es-CO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pg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450B65-342C-4FB6-9013-E1DD6BE04721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87FF3D-5DAC-49B0-82AB-E56DA06C5C7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1929897" y="89548"/>
            <a:ext cx="8955988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ELEMENTOS DE LA RENDICIÓN DE CUENTAS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F72845-6263-4466-A064-DEB699A6CBE0}"/>
              </a:ext>
            </a:extLst>
          </p:cNvPr>
          <p:cNvSpPr/>
          <p:nvPr/>
        </p:nvSpPr>
        <p:spPr>
          <a:xfrm>
            <a:off x="2597891" y="1198942"/>
            <a:ext cx="9594109" cy="1262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3B9934-F689-4B77-9BEB-C4B80EBED80C}"/>
              </a:ext>
            </a:extLst>
          </p:cNvPr>
          <p:cNvSpPr/>
          <p:nvPr/>
        </p:nvSpPr>
        <p:spPr>
          <a:xfrm>
            <a:off x="2597890" y="2797628"/>
            <a:ext cx="9594109" cy="1262743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3DB12F9-BAD1-414C-8991-FEC985C2E4E1}"/>
              </a:ext>
            </a:extLst>
          </p:cNvPr>
          <p:cNvSpPr/>
          <p:nvPr/>
        </p:nvSpPr>
        <p:spPr>
          <a:xfrm>
            <a:off x="2597891" y="4400550"/>
            <a:ext cx="9594109" cy="1518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E5FDB1-6741-4F93-B549-E27619AB21F5}"/>
              </a:ext>
            </a:extLst>
          </p:cNvPr>
          <p:cNvSpPr/>
          <p:nvPr/>
        </p:nvSpPr>
        <p:spPr>
          <a:xfrm>
            <a:off x="2597891" y="4502160"/>
            <a:ext cx="9410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</a:rPr>
              <a:t>Responder por los resultados de la gestión, asumiendo mecanismos de mejora en sus planes institucionales para atender los compromisos y evaluaciones identificadas en los espacios de diálogo. También incluye la capacidad para responder al control de la ciudadanía, los medios de comunicación, la sociedad civil y los órganos de control, con el cumplimiento de obligaciones o de sanciones, si la gestión no es satisfactoria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749BEC1-24A6-40AD-9769-C1461686FDA4}"/>
              </a:ext>
            </a:extLst>
          </p:cNvPr>
          <p:cNvSpPr/>
          <p:nvPr/>
        </p:nvSpPr>
        <p:spPr>
          <a:xfrm>
            <a:off x="2597891" y="29236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</a:rPr>
              <a:t>Dialogar con los grupos de valor y de interés. Explicar y justificar la gestión, permitiendo preguntas y cuestionamientos en escenarios presenciales de encuentro, complementados, si existen las condiciones, con canales virtuales.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C0E35AD-DA10-429B-AF2C-D0A4C865C7B4}"/>
              </a:ext>
            </a:extLst>
          </p:cNvPr>
          <p:cNvSpPr/>
          <p:nvPr/>
        </p:nvSpPr>
        <p:spPr>
          <a:xfrm>
            <a:off x="2743199" y="1499390"/>
            <a:ext cx="9265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</a:rPr>
              <a:t>Informar públicamente sobre las decisiones y explicar la gestión pública, sus resultados y los avances en la garantía de derechos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7ABA038-9472-437C-9CBC-4AC5D1D23A43}"/>
              </a:ext>
            </a:extLst>
          </p:cNvPr>
          <p:cNvSpPr/>
          <p:nvPr/>
        </p:nvSpPr>
        <p:spPr>
          <a:xfrm>
            <a:off x="234632" y="4595997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0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Responsabilidad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CFB687A-2675-44BE-994E-7928FF090BA5}"/>
              </a:ext>
            </a:extLst>
          </p:cNvPr>
          <p:cNvSpPr/>
          <p:nvPr/>
        </p:nvSpPr>
        <p:spPr>
          <a:xfrm>
            <a:off x="613691" y="2797628"/>
            <a:ext cx="1322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Diálogo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C7A29D5-BA5B-4D2A-BD6A-E4067B39F79D}"/>
              </a:ext>
            </a:extLst>
          </p:cNvPr>
          <p:cNvSpPr/>
          <p:nvPr/>
        </p:nvSpPr>
        <p:spPr>
          <a:xfrm>
            <a:off x="352608" y="1237821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Información</a:t>
            </a:r>
          </a:p>
        </p:txBody>
      </p:sp>
      <p:pic>
        <p:nvPicPr>
          <p:cNvPr id="16" name="Picture 2" descr="Cultura informática iconos cultural icono, símbolo PNG Clipart ...">
            <a:extLst>
              <a:ext uri="{FF2B5EF4-FFF2-40B4-BE49-F238E27FC236}">
                <a16:creationId xmlns:a16="http://schemas.microsoft.com/office/drawing/2014/main" id="{FE85C219-75AC-4D66-807C-8F0FD350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72" l="9753" r="89973">
                        <a14:foregroundMark x1="44780" y1="51477" x2="54670" y2="60619"/>
                        <a14:foregroundMark x1="62363" y1="43741" x2="69231" y2="52883"/>
                        <a14:foregroundMark x1="31319" y1="53586" x2="33929" y2="45851"/>
                        <a14:foregroundMark x1="34890" y1="4923" x2="34890" y2="4923"/>
                        <a14:foregroundMark x1="48489" y1="14768" x2="48489" y2="14768"/>
                        <a14:foregroundMark x1="64011" y1="14627" x2="64011" y2="14627"/>
                        <a14:foregroundMark x1="64835" y1="25035" x2="64835" y2="25035"/>
                        <a14:foregroundMark x1="65110" y1="29958" x2="65110" y2="29958"/>
                        <a14:foregroundMark x1="49725" y1="34318" x2="49725" y2="34318"/>
                        <a14:foregroundMark x1="49588" y1="38959" x2="49588" y2="38959"/>
                        <a14:foregroundMark x1="34753" y1="29395" x2="34753" y2="29395"/>
                        <a14:foregroundMark x1="34478" y1="25316" x2="34478" y2="2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0" y="3298638"/>
            <a:ext cx="614489" cy="6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423">
            <a:extLst>
              <a:ext uri="{FF2B5EF4-FFF2-40B4-BE49-F238E27FC236}">
                <a16:creationId xmlns:a16="http://schemas.microsoft.com/office/drawing/2014/main" id="{C022D66C-9EA6-489E-9E7D-016CE9B45FD9}"/>
              </a:ext>
            </a:extLst>
          </p:cNvPr>
          <p:cNvSpPr/>
          <p:nvPr/>
        </p:nvSpPr>
        <p:spPr>
          <a:xfrm>
            <a:off x="1112825" y="1775879"/>
            <a:ext cx="324530" cy="324530"/>
          </a:xfrm>
          <a:custGeom>
            <a:avLst/>
            <a:gdLst>
              <a:gd name="connsiteX0" fmla="*/ 113811 w 432706"/>
              <a:gd name="connsiteY0" fmla="*/ 276076 h 432707"/>
              <a:gd name="connsiteX1" fmla="*/ 156631 w 432706"/>
              <a:gd name="connsiteY1" fmla="*/ 318896 h 432707"/>
              <a:gd name="connsiteX2" fmla="*/ 141982 w 432706"/>
              <a:gd name="connsiteY2" fmla="*/ 333545 h 432707"/>
              <a:gd name="connsiteX3" fmla="*/ 126206 w 432706"/>
              <a:gd name="connsiteY3" fmla="*/ 333545 h 432707"/>
              <a:gd name="connsiteX4" fmla="*/ 126206 w 432706"/>
              <a:gd name="connsiteY4" fmla="*/ 306501 h 432707"/>
              <a:gd name="connsiteX5" fmla="*/ 99161 w 432706"/>
              <a:gd name="connsiteY5" fmla="*/ 306501 h 432707"/>
              <a:gd name="connsiteX6" fmla="*/ 99161 w 432706"/>
              <a:gd name="connsiteY6" fmla="*/ 290725 h 432707"/>
              <a:gd name="connsiteX7" fmla="*/ 226495 w 432706"/>
              <a:gd name="connsiteY7" fmla="*/ 164448 h 432707"/>
              <a:gd name="connsiteX8" fmla="*/ 230439 w 432706"/>
              <a:gd name="connsiteY8" fmla="*/ 166209 h 432707"/>
              <a:gd name="connsiteX9" fmla="*/ 229593 w 432706"/>
              <a:gd name="connsiteY9" fmla="*/ 174660 h 432707"/>
              <a:gd name="connsiteX10" fmla="*/ 147616 w 432706"/>
              <a:gd name="connsiteY10" fmla="*/ 256638 h 432707"/>
              <a:gd name="connsiteX11" fmla="*/ 139165 w 432706"/>
              <a:gd name="connsiteY11" fmla="*/ 257483 h 432707"/>
              <a:gd name="connsiteX12" fmla="*/ 140010 w 432706"/>
              <a:gd name="connsiteY12" fmla="*/ 249032 h 432707"/>
              <a:gd name="connsiteX13" fmla="*/ 221987 w 432706"/>
              <a:gd name="connsiteY13" fmla="*/ 167054 h 432707"/>
              <a:gd name="connsiteX14" fmla="*/ 226495 w 432706"/>
              <a:gd name="connsiteY14" fmla="*/ 164448 h 432707"/>
              <a:gd name="connsiteX15" fmla="*/ 225368 w 432706"/>
              <a:gd name="connsiteY15" fmla="*/ 126206 h 432707"/>
              <a:gd name="connsiteX16" fmla="*/ 72117 w 432706"/>
              <a:gd name="connsiteY16" fmla="*/ 279457 h 432707"/>
              <a:gd name="connsiteX17" fmla="*/ 72117 w 432706"/>
              <a:gd name="connsiteY17" fmla="*/ 360589 h 432707"/>
              <a:gd name="connsiteX18" fmla="*/ 153249 w 432706"/>
              <a:gd name="connsiteY18" fmla="*/ 360589 h 432707"/>
              <a:gd name="connsiteX19" fmla="*/ 306500 w 432706"/>
              <a:gd name="connsiteY19" fmla="*/ 207339 h 432707"/>
              <a:gd name="connsiteX20" fmla="*/ 288471 w 432706"/>
              <a:gd name="connsiteY20" fmla="*/ 74372 h 432707"/>
              <a:gd name="connsiteX21" fmla="*/ 269315 w 432706"/>
              <a:gd name="connsiteY21" fmla="*/ 82259 h 432707"/>
              <a:gd name="connsiteX22" fmla="*/ 243397 w 432706"/>
              <a:gd name="connsiteY22" fmla="*/ 108177 h 432707"/>
              <a:gd name="connsiteX23" fmla="*/ 324530 w 432706"/>
              <a:gd name="connsiteY23" fmla="*/ 189309 h 432707"/>
              <a:gd name="connsiteX24" fmla="*/ 350447 w 432706"/>
              <a:gd name="connsiteY24" fmla="*/ 163392 h 432707"/>
              <a:gd name="connsiteX25" fmla="*/ 358335 w 432706"/>
              <a:gd name="connsiteY25" fmla="*/ 144236 h 432707"/>
              <a:gd name="connsiteX26" fmla="*/ 350447 w 432706"/>
              <a:gd name="connsiteY26" fmla="*/ 125079 h 432707"/>
              <a:gd name="connsiteX27" fmla="*/ 307628 w 432706"/>
              <a:gd name="connsiteY27" fmla="*/ 82259 h 432707"/>
              <a:gd name="connsiteX28" fmla="*/ 288471 w 432706"/>
              <a:gd name="connsiteY28" fmla="*/ 74372 h 432707"/>
              <a:gd name="connsiteX29" fmla="*/ 81132 w 432706"/>
              <a:gd name="connsiteY29" fmla="*/ 0 h 432707"/>
              <a:gd name="connsiteX30" fmla="*/ 351574 w 432706"/>
              <a:gd name="connsiteY30" fmla="*/ 0 h 432707"/>
              <a:gd name="connsiteX31" fmla="*/ 408902 w 432706"/>
              <a:gd name="connsiteY31" fmla="*/ 23805 h 432707"/>
              <a:gd name="connsiteX32" fmla="*/ 432706 w 432706"/>
              <a:gd name="connsiteY32" fmla="*/ 81133 h 432707"/>
              <a:gd name="connsiteX33" fmla="*/ 432706 w 432706"/>
              <a:gd name="connsiteY33" fmla="*/ 351574 h 432707"/>
              <a:gd name="connsiteX34" fmla="*/ 408902 w 432706"/>
              <a:gd name="connsiteY34" fmla="*/ 408902 h 432707"/>
              <a:gd name="connsiteX35" fmla="*/ 351574 w 432706"/>
              <a:gd name="connsiteY35" fmla="*/ 432707 h 432707"/>
              <a:gd name="connsiteX36" fmla="*/ 81132 w 432706"/>
              <a:gd name="connsiteY36" fmla="*/ 432707 h 432707"/>
              <a:gd name="connsiteX37" fmla="*/ 23804 w 432706"/>
              <a:gd name="connsiteY37" fmla="*/ 408902 h 432707"/>
              <a:gd name="connsiteX38" fmla="*/ 0 w 432706"/>
              <a:gd name="connsiteY38" fmla="*/ 351574 h 432707"/>
              <a:gd name="connsiteX39" fmla="*/ 0 w 432706"/>
              <a:gd name="connsiteY39" fmla="*/ 81133 h 432707"/>
              <a:gd name="connsiteX40" fmla="*/ 23804 w 432706"/>
              <a:gd name="connsiteY40" fmla="*/ 23805 h 432707"/>
              <a:gd name="connsiteX41" fmla="*/ 81132 w 432706"/>
              <a:gd name="connsiteY41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2706" h="432707">
                <a:moveTo>
                  <a:pt x="113811" y="276076"/>
                </a:moveTo>
                <a:lnTo>
                  <a:pt x="156631" y="318896"/>
                </a:lnTo>
                <a:lnTo>
                  <a:pt x="141982" y="333545"/>
                </a:lnTo>
                <a:lnTo>
                  <a:pt x="126206" y="333545"/>
                </a:lnTo>
                <a:lnTo>
                  <a:pt x="126206" y="306501"/>
                </a:lnTo>
                <a:lnTo>
                  <a:pt x="99161" y="306501"/>
                </a:lnTo>
                <a:lnTo>
                  <a:pt x="99161" y="290725"/>
                </a:lnTo>
                <a:close/>
                <a:moveTo>
                  <a:pt x="226495" y="164448"/>
                </a:moveTo>
                <a:cubicBezTo>
                  <a:pt x="227903" y="164308"/>
                  <a:pt x="229218" y="164894"/>
                  <a:pt x="230439" y="166209"/>
                </a:cubicBezTo>
                <a:cubicBezTo>
                  <a:pt x="233068" y="168651"/>
                  <a:pt x="232786" y="171468"/>
                  <a:pt x="229593" y="174660"/>
                </a:cubicBezTo>
                <a:lnTo>
                  <a:pt x="147616" y="256638"/>
                </a:lnTo>
                <a:cubicBezTo>
                  <a:pt x="144423" y="259831"/>
                  <a:pt x="141606" y="260112"/>
                  <a:pt x="139165" y="257483"/>
                </a:cubicBezTo>
                <a:cubicBezTo>
                  <a:pt x="136535" y="255042"/>
                  <a:pt x="136817" y="252225"/>
                  <a:pt x="140010" y="249032"/>
                </a:cubicBezTo>
                <a:lnTo>
                  <a:pt x="221987" y="167054"/>
                </a:lnTo>
                <a:cubicBezTo>
                  <a:pt x="223584" y="165458"/>
                  <a:pt x="225086" y="164589"/>
                  <a:pt x="226495" y="164448"/>
                </a:cubicBezTo>
                <a:close/>
                <a:moveTo>
                  <a:pt x="225368" y="126206"/>
                </a:moveTo>
                <a:lnTo>
                  <a:pt x="72117" y="279457"/>
                </a:lnTo>
                <a:lnTo>
                  <a:pt x="72117" y="360589"/>
                </a:lnTo>
                <a:lnTo>
                  <a:pt x="153249" y="360589"/>
                </a:lnTo>
                <a:lnTo>
                  <a:pt x="306500" y="207339"/>
                </a:lnTo>
                <a:close/>
                <a:moveTo>
                  <a:pt x="288471" y="74372"/>
                </a:moveTo>
                <a:cubicBezTo>
                  <a:pt x="280959" y="74372"/>
                  <a:pt x="274574" y="77001"/>
                  <a:pt x="269315" y="82259"/>
                </a:cubicBezTo>
                <a:lnTo>
                  <a:pt x="243397" y="108177"/>
                </a:lnTo>
                <a:lnTo>
                  <a:pt x="324530" y="189309"/>
                </a:lnTo>
                <a:lnTo>
                  <a:pt x="350447" y="163392"/>
                </a:lnTo>
                <a:cubicBezTo>
                  <a:pt x="355706" y="158133"/>
                  <a:pt x="358335" y="151748"/>
                  <a:pt x="358335" y="144236"/>
                </a:cubicBezTo>
                <a:cubicBezTo>
                  <a:pt x="358335" y="136723"/>
                  <a:pt x="355706" y="130338"/>
                  <a:pt x="350447" y="125079"/>
                </a:cubicBezTo>
                <a:lnTo>
                  <a:pt x="307628" y="82259"/>
                </a:lnTo>
                <a:cubicBezTo>
                  <a:pt x="302369" y="77001"/>
                  <a:pt x="295983" y="74372"/>
                  <a:pt x="288471" y="74372"/>
                </a:cubicBezTo>
                <a:close/>
                <a:moveTo>
                  <a:pt x="81132" y="0"/>
                </a:moveTo>
                <a:lnTo>
                  <a:pt x="351574" y="0"/>
                </a:lnTo>
                <a:cubicBezTo>
                  <a:pt x="373923" y="0"/>
                  <a:pt x="393033" y="7935"/>
                  <a:pt x="408902" y="23805"/>
                </a:cubicBezTo>
                <a:cubicBezTo>
                  <a:pt x="424772" y="39674"/>
                  <a:pt x="432706" y="58784"/>
                  <a:pt x="432706" y="81133"/>
                </a:cubicBezTo>
                <a:lnTo>
                  <a:pt x="432706" y="351574"/>
                </a:lnTo>
                <a:cubicBezTo>
                  <a:pt x="432706" y="373924"/>
                  <a:pt x="424772" y="393033"/>
                  <a:pt x="408902" y="408902"/>
                </a:cubicBezTo>
                <a:cubicBezTo>
                  <a:pt x="393033" y="424772"/>
                  <a:pt x="373923" y="432707"/>
                  <a:pt x="351574" y="432707"/>
                </a:cubicBezTo>
                <a:lnTo>
                  <a:pt x="81132" y="432707"/>
                </a:lnTo>
                <a:cubicBezTo>
                  <a:pt x="58783" y="432707"/>
                  <a:pt x="39674" y="424772"/>
                  <a:pt x="23804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4" y="23805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BA0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 447">
            <a:extLst>
              <a:ext uri="{FF2B5EF4-FFF2-40B4-BE49-F238E27FC236}">
                <a16:creationId xmlns:a16="http://schemas.microsoft.com/office/drawing/2014/main" id="{9D5635E1-F4EA-4163-ABD1-B251F45FB237}"/>
              </a:ext>
            </a:extLst>
          </p:cNvPr>
          <p:cNvSpPr/>
          <p:nvPr/>
        </p:nvSpPr>
        <p:spPr>
          <a:xfrm>
            <a:off x="970048" y="5187121"/>
            <a:ext cx="459752" cy="378619"/>
          </a:xfrm>
          <a:custGeom>
            <a:avLst/>
            <a:gdLst/>
            <a:ahLst/>
            <a:cxnLst/>
            <a:rect l="l" t="t" r="r" b="b"/>
            <a:pathLst>
              <a:path w="613002" h="504825">
                <a:moveTo>
                  <a:pt x="306501" y="0"/>
                </a:moveTo>
                <a:cubicBezTo>
                  <a:pt x="311572" y="0"/>
                  <a:pt x="316267" y="939"/>
                  <a:pt x="320586" y="2817"/>
                </a:cubicBezTo>
                <a:lnTo>
                  <a:pt x="446793" y="56906"/>
                </a:lnTo>
                <a:cubicBezTo>
                  <a:pt x="453366" y="59910"/>
                  <a:pt x="458671" y="64418"/>
                  <a:pt x="462709" y="70428"/>
                </a:cubicBezTo>
                <a:cubicBezTo>
                  <a:pt x="466747" y="76438"/>
                  <a:pt x="468766" y="83011"/>
                  <a:pt x="468766" y="90147"/>
                </a:cubicBezTo>
                <a:lnTo>
                  <a:pt x="468766" y="202832"/>
                </a:lnTo>
                <a:lnTo>
                  <a:pt x="591028" y="255230"/>
                </a:lnTo>
                <a:cubicBezTo>
                  <a:pt x="597789" y="258235"/>
                  <a:pt x="603142" y="262742"/>
                  <a:pt x="607086" y="268752"/>
                </a:cubicBezTo>
                <a:cubicBezTo>
                  <a:pt x="611030" y="274762"/>
                  <a:pt x="613002" y="281335"/>
                  <a:pt x="613002" y="288471"/>
                </a:cubicBezTo>
                <a:lnTo>
                  <a:pt x="613002" y="405663"/>
                </a:lnTo>
                <a:cubicBezTo>
                  <a:pt x="613002" y="412424"/>
                  <a:pt x="611218" y="418716"/>
                  <a:pt x="607649" y="424538"/>
                </a:cubicBezTo>
                <a:cubicBezTo>
                  <a:pt x="604081" y="430360"/>
                  <a:pt x="599198" y="434773"/>
                  <a:pt x="593000" y="437778"/>
                </a:cubicBezTo>
                <a:lnTo>
                  <a:pt x="466794" y="500881"/>
                </a:lnTo>
                <a:cubicBezTo>
                  <a:pt x="462099" y="503510"/>
                  <a:pt x="456747" y="504825"/>
                  <a:pt x="450736" y="504825"/>
                </a:cubicBezTo>
                <a:cubicBezTo>
                  <a:pt x="444727" y="504825"/>
                  <a:pt x="439374" y="503510"/>
                  <a:pt x="434679" y="500881"/>
                </a:cubicBezTo>
                <a:lnTo>
                  <a:pt x="308473" y="437778"/>
                </a:lnTo>
                <a:cubicBezTo>
                  <a:pt x="307534" y="437402"/>
                  <a:pt x="306877" y="437027"/>
                  <a:pt x="306501" y="436651"/>
                </a:cubicBezTo>
                <a:cubicBezTo>
                  <a:pt x="306126" y="437027"/>
                  <a:pt x="305468" y="437402"/>
                  <a:pt x="304529" y="437778"/>
                </a:cubicBezTo>
                <a:lnTo>
                  <a:pt x="178323" y="500881"/>
                </a:lnTo>
                <a:cubicBezTo>
                  <a:pt x="173628" y="503510"/>
                  <a:pt x="168275" y="504825"/>
                  <a:pt x="162265" y="504825"/>
                </a:cubicBezTo>
                <a:cubicBezTo>
                  <a:pt x="156256" y="504825"/>
                  <a:pt x="150903" y="503510"/>
                  <a:pt x="146207" y="500881"/>
                </a:cubicBezTo>
                <a:lnTo>
                  <a:pt x="20001" y="437778"/>
                </a:lnTo>
                <a:cubicBezTo>
                  <a:pt x="13804" y="434773"/>
                  <a:pt x="8921" y="430360"/>
                  <a:pt x="5353" y="424538"/>
                </a:cubicBezTo>
                <a:cubicBezTo>
                  <a:pt x="1784" y="418716"/>
                  <a:pt x="0" y="412424"/>
                  <a:pt x="0" y="405663"/>
                </a:cubicBezTo>
                <a:lnTo>
                  <a:pt x="0" y="288471"/>
                </a:lnTo>
                <a:cubicBezTo>
                  <a:pt x="0" y="281335"/>
                  <a:pt x="2019" y="274762"/>
                  <a:pt x="6057" y="268752"/>
                </a:cubicBezTo>
                <a:cubicBezTo>
                  <a:pt x="10095" y="262742"/>
                  <a:pt x="15400" y="258235"/>
                  <a:pt x="21973" y="255230"/>
                </a:cubicBezTo>
                <a:lnTo>
                  <a:pt x="144235" y="202832"/>
                </a:lnTo>
                <a:lnTo>
                  <a:pt x="144235" y="90147"/>
                </a:lnTo>
                <a:cubicBezTo>
                  <a:pt x="144235" y="83011"/>
                  <a:pt x="146255" y="76438"/>
                  <a:pt x="150293" y="70428"/>
                </a:cubicBezTo>
                <a:cubicBezTo>
                  <a:pt x="154330" y="64418"/>
                  <a:pt x="159636" y="59910"/>
                  <a:pt x="166209" y="56906"/>
                </a:cubicBezTo>
                <a:lnTo>
                  <a:pt x="292415" y="2817"/>
                </a:lnTo>
                <a:cubicBezTo>
                  <a:pt x="296735" y="939"/>
                  <a:pt x="301430" y="0"/>
                  <a:pt x="306501" y="0"/>
                </a:cubicBezTo>
                <a:close/>
                <a:moveTo>
                  <a:pt x="306501" y="36059"/>
                </a:moveTo>
                <a:lnTo>
                  <a:pt x="182267" y="89302"/>
                </a:lnTo>
                <a:lnTo>
                  <a:pt x="306501" y="142546"/>
                </a:lnTo>
                <a:lnTo>
                  <a:pt x="430735" y="89302"/>
                </a:lnTo>
                <a:lnTo>
                  <a:pt x="306501" y="36059"/>
                </a:lnTo>
                <a:close/>
                <a:moveTo>
                  <a:pt x="432707" y="127897"/>
                </a:moveTo>
                <a:lnTo>
                  <a:pt x="324530" y="174097"/>
                </a:lnTo>
                <a:lnTo>
                  <a:pt x="324530" y="249314"/>
                </a:lnTo>
                <a:lnTo>
                  <a:pt x="432707" y="202832"/>
                </a:lnTo>
                <a:lnTo>
                  <a:pt x="432707" y="127897"/>
                </a:lnTo>
                <a:close/>
                <a:moveTo>
                  <a:pt x="450736" y="234383"/>
                </a:moveTo>
                <a:lnTo>
                  <a:pt x="336925" y="283119"/>
                </a:lnTo>
                <a:lnTo>
                  <a:pt x="450736" y="331855"/>
                </a:lnTo>
                <a:lnTo>
                  <a:pt x="564548" y="283119"/>
                </a:lnTo>
                <a:lnTo>
                  <a:pt x="450736" y="234383"/>
                </a:lnTo>
                <a:close/>
                <a:moveTo>
                  <a:pt x="576943" y="317206"/>
                </a:moveTo>
                <a:lnTo>
                  <a:pt x="468766" y="363407"/>
                </a:lnTo>
                <a:lnTo>
                  <a:pt x="468766" y="459751"/>
                </a:lnTo>
                <a:lnTo>
                  <a:pt x="576943" y="405663"/>
                </a:lnTo>
                <a:lnTo>
                  <a:pt x="576943" y="317206"/>
                </a:lnTo>
                <a:close/>
                <a:moveTo>
                  <a:pt x="162265" y="234383"/>
                </a:moveTo>
                <a:lnTo>
                  <a:pt x="48454" y="283119"/>
                </a:lnTo>
                <a:lnTo>
                  <a:pt x="162265" y="331855"/>
                </a:lnTo>
                <a:lnTo>
                  <a:pt x="276076" y="283119"/>
                </a:lnTo>
                <a:lnTo>
                  <a:pt x="162265" y="234383"/>
                </a:lnTo>
                <a:close/>
                <a:moveTo>
                  <a:pt x="288471" y="317206"/>
                </a:moveTo>
                <a:lnTo>
                  <a:pt x="180295" y="363407"/>
                </a:lnTo>
                <a:lnTo>
                  <a:pt x="180295" y="459751"/>
                </a:lnTo>
                <a:lnTo>
                  <a:pt x="288471" y="405663"/>
                </a:lnTo>
                <a:lnTo>
                  <a:pt x="288471" y="317206"/>
                </a:lnTo>
                <a:close/>
              </a:path>
            </a:pathLst>
          </a:custGeom>
          <a:solidFill>
            <a:srgbClr val="BA0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5710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2939331" y="6480315"/>
            <a:ext cx="923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(Departamento Administrativo de la Función Publica 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https://www.funcionpublica.gov.co/web/murc/que-es-y-que-no-es-la-rendicion-de-cuentas-2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450B65-342C-4FB6-9013-E1DD6BE04721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87FF3D-5DAC-49B0-82AB-E56DA06C5C7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1929897" y="89548"/>
            <a:ext cx="8955988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itchFamily="2" charset="0"/>
              </a:rPr>
              <a:t>QUE ES Y QUE NO ES RENDICIÓN DE CUENTAS</a:t>
            </a:r>
            <a:endParaRPr lang="es-CO" sz="2400" b="1" dirty="0">
              <a:latin typeface="Work San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9A6DC45-76B1-49B5-A849-3B0EBCD8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89820"/>
            <a:ext cx="2926079" cy="582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D20AFA-48C7-41FA-8449-66E101B04764}"/>
              </a:ext>
            </a:extLst>
          </p:cNvPr>
          <p:cNvSpPr txBox="1"/>
          <p:nvPr/>
        </p:nvSpPr>
        <p:spPr>
          <a:xfrm>
            <a:off x="2192260" y="947479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La rendición de cuentas 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DFF942-F1D6-40E9-B031-8D343C4E763A}"/>
              </a:ext>
            </a:extLst>
          </p:cNvPr>
          <p:cNvSpPr txBox="1"/>
          <p:nvPr/>
        </p:nvSpPr>
        <p:spPr>
          <a:xfrm>
            <a:off x="7691563" y="1012840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La rendición de cuentas </a:t>
            </a:r>
            <a:r>
              <a:rPr lang="es-CO" sz="2000" b="1" dirty="0">
                <a:solidFill>
                  <a:srgbClr val="F42F63"/>
                </a:solidFill>
                <a:latin typeface="Work Sans" panose="00000500000000000000" pitchFamily="50" charset="0"/>
              </a:rPr>
              <a:t>No</a:t>
            </a:r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 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01D5F34-A70B-4A19-8F49-1FE7B82F09C8}"/>
              </a:ext>
            </a:extLst>
          </p:cNvPr>
          <p:cNvSpPr/>
          <p:nvPr/>
        </p:nvSpPr>
        <p:spPr>
          <a:xfrm>
            <a:off x="1232459" y="1695027"/>
            <a:ext cx="4015409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proceso que se basa en la interrelación del Estado-ciudadano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BE335A-D19F-446D-8ECF-E21E4513EE40}"/>
              </a:ext>
            </a:extLst>
          </p:cNvPr>
          <p:cNvSpPr/>
          <p:nvPr/>
        </p:nvSpPr>
        <p:spPr>
          <a:xfrm>
            <a:off x="6951231" y="1708279"/>
            <a:ext cx="4167343" cy="773452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Una audiencia o un evento aislado que se da una o dos veces al año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846246B-1205-49E2-96E8-473D59ADEF73}"/>
              </a:ext>
            </a:extLst>
          </p:cNvPr>
          <p:cNvSpPr/>
          <p:nvPr/>
        </p:nvSpPr>
        <p:spPr>
          <a:xfrm>
            <a:off x="5634763" y="1945670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2EFB0B-A9AC-4A7C-83C5-EF241D8A81D8}"/>
              </a:ext>
            </a:extLst>
          </p:cNvPr>
          <p:cNvSpPr/>
          <p:nvPr/>
        </p:nvSpPr>
        <p:spPr>
          <a:xfrm>
            <a:off x="6951227" y="2596267"/>
            <a:ext cx="4167343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evento al que solo asisten servidores públicos y el equipo que llevó a cabo el informe de rendición de cuentas.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819F5F-67C8-48F2-BD15-ED8E57D93603}"/>
              </a:ext>
            </a:extLst>
          </p:cNvPr>
          <p:cNvSpPr/>
          <p:nvPr/>
        </p:nvSpPr>
        <p:spPr>
          <a:xfrm>
            <a:off x="1227536" y="2571497"/>
            <a:ext cx="4015409" cy="882638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solidFill>
                  <a:srgbClr val="3366CC"/>
                </a:solidFill>
                <a:latin typeface="Work Sans" panose="00000500000000000000" pitchFamily="50" charset="0"/>
              </a:rPr>
              <a:t>Una relación que promueve la representación de quienes históricamente quedan excluidos por razones de género, etnia, clase o cualquier tipo de discriminación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6B4B1A9-8B74-4695-BA57-5A302845D28F}"/>
              </a:ext>
            </a:extLst>
          </p:cNvPr>
          <p:cNvSpPr/>
          <p:nvPr/>
        </p:nvSpPr>
        <p:spPr>
          <a:xfrm>
            <a:off x="1227536" y="3586870"/>
            <a:ext cx="4015409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La presentación de informes y generación de diálogos en lenguaje claro y comprensible para los grupos de valor.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1A3C15E-1D59-48ED-8E41-747C241B5FA7}"/>
              </a:ext>
            </a:extLst>
          </p:cNvPr>
          <p:cNvSpPr/>
          <p:nvPr/>
        </p:nvSpPr>
        <p:spPr>
          <a:xfrm>
            <a:off x="6951227" y="3493124"/>
            <a:ext cx="4167343" cy="773452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La presentación de informes en un lenguaje técnico y poco comprensible al ciudadano.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F7EAE88-70A7-446A-9A0C-F1A493276E75}"/>
              </a:ext>
            </a:extLst>
          </p:cNvPr>
          <p:cNvSpPr/>
          <p:nvPr/>
        </p:nvSpPr>
        <p:spPr>
          <a:xfrm>
            <a:off x="1199661" y="4490419"/>
            <a:ext cx="4015409" cy="981539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Promover acciones colectivas y de diálogo con base en información sustentada en la realidad de cada momento del ciclo de la gestión pública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7F4C647-C7F0-4A10-B283-18DD0F0F5C43}"/>
              </a:ext>
            </a:extLst>
          </p:cNvPr>
          <p:cNvSpPr/>
          <p:nvPr/>
        </p:nvSpPr>
        <p:spPr>
          <a:xfrm>
            <a:off x="6951227" y="4498297"/>
            <a:ext cx="4167343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informe que omite los incumplimientos o dificultades que se hallaron y solo da cuenta de lo que se ha cumplido.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83EE6B18-11CA-4E62-878A-D5FED74103A3}"/>
              </a:ext>
            </a:extLst>
          </p:cNvPr>
          <p:cNvSpPr/>
          <p:nvPr/>
        </p:nvSpPr>
        <p:spPr>
          <a:xfrm>
            <a:off x="5648015" y="2844513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29951E50-8C80-41A1-9F05-32D6E70C174E}"/>
              </a:ext>
            </a:extLst>
          </p:cNvPr>
          <p:cNvSpPr/>
          <p:nvPr/>
        </p:nvSpPr>
        <p:spPr>
          <a:xfrm>
            <a:off x="5649100" y="3746241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CBECC98-84D6-430D-9440-06945A583C08}"/>
              </a:ext>
            </a:extLst>
          </p:cNvPr>
          <p:cNvSpPr/>
          <p:nvPr/>
        </p:nvSpPr>
        <p:spPr>
          <a:xfrm>
            <a:off x="5634763" y="4687735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82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C7D5A42-8CCE-4073-A09F-DC55FAC07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685185"/>
              </p:ext>
            </p:extLst>
          </p:nvPr>
        </p:nvGraphicFramePr>
        <p:xfrm>
          <a:off x="2931228" y="883900"/>
          <a:ext cx="8651172" cy="579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631"/>
            <a:ext cx="2677227" cy="5231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2BF15C3-5DFC-4756-940C-F271266142CD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CDE3A1-C326-43D3-94AE-9E76E0F59FB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6543D-BF1A-4856-86CB-204CD885C7CF}"/>
              </a:ext>
            </a:extLst>
          </p:cNvPr>
          <p:cNvSpPr/>
          <p:nvPr/>
        </p:nvSpPr>
        <p:spPr>
          <a:xfrm>
            <a:off x="4658305" y="176014"/>
            <a:ext cx="3437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NORMATIVIDAD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67D705-2C22-483B-8139-83A6AF5560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57389" y="1372182"/>
            <a:ext cx="367853" cy="3560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BAF853-120E-4D9E-B7E4-19BDF09D27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09374" y="2278077"/>
            <a:ext cx="367853" cy="3560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560658-7551-40B1-A454-3BFF087C1E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09374" y="3248213"/>
            <a:ext cx="367853" cy="3560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97F51B-D1D5-4F6C-B996-CA5CC173FC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57388" y="4154109"/>
            <a:ext cx="367853" cy="3560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C80A891-41F8-4245-B6BA-0C504D2BEE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357388" y="5048970"/>
            <a:ext cx="367853" cy="35605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00D8729-D250-47E7-8EBF-77562303E6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7195"/>
          <a:stretch/>
        </p:blipFill>
        <p:spPr>
          <a:xfrm>
            <a:off x="2012462" y="5648800"/>
            <a:ext cx="367853" cy="3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2939331" y="6480315"/>
            <a:ext cx="923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(Departamento Administrativo de la Función Publica 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https://www.funcionpublica.gov.co/web/murc/que-es-y-que-no-es-la-rendicion-de-cuentas-2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450B65-342C-4FB6-9013-E1DD6BE04721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87FF3D-5DAC-49B0-82AB-E56DA06C5C7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1929897" y="89548"/>
            <a:ext cx="8955988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itchFamily="2" charset="0"/>
              </a:rPr>
              <a:t>QUE ES Y QUE NO ES RENDICIÓN DE CUENTAS</a:t>
            </a:r>
            <a:endParaRPr lang="es-CO" sz="2400" b="1" dirty="0">
              <a:latin typeface="Work San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9A6DC45-76B1-49B5-A849-3B0EBCD8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89820"/>
            <a:ext cx="2926079" cy="582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D20AFA-48C7-41FA-8449-66E101B04764}"/>
              </a:ext>
            </a:extLst>
          </p:cNvPr>
          <p:cNvSpPr txBox="1"/>
          <p:nvPr/>
        </p:nvSpPr>
        <p:spPr>
          <a:xfrm>
            <a:off x="2165755" y="1677780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La rendición de cuentas 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DFF942-F1D6-40E9-B031-8D343C4E763A}"/>
              </a:ext>
            </a:extLst>
          </p:cNvPr>
          <p:cNvSpPr txBox="1"/>
          <p:nvPr/>
        </p:nvSpPr>
        <p:spPr>
          <a:xfrm>
            <a:off x="7665058" y="1743141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La rendición de cuentas </a:t>
            </a:r>
            <a:r>
              <a:rPr lang="es-CO" sz="2000" b="1" dirty="0">
                <a:solidFill>
                  <a:srgbClr val="F42F63"/>
                </a:solidFill>
                <a:latin typeface="Work Sans" panose="00000500000000000000" pitchFamily="50" charset="0"/>
              </a:rPr>
              <a:t>No</a:t>
            </a:r>
            <a:r>
              <a:rPr lang="es-CO" sz="2000" b="1" dirty="0">
                <a:solidFill>
                  <a:srgbClr val="3366CC"/>
                </a:solidFill>
                <a:latin typeface="Work Sans" panose="00000500000000000000" pitchFamily="50" charset="0"/>
              </a:rPr>
              <a:t> 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01D5F34-A70B-4A19-8F49-1FE7B82F09C8}"/>
              </a:ext>
            </a:extLst>
          </p:cNvPr>
          <p:cNvSpPr/>
          <p:nvPr/>
        </p:nvSpPr>
        <p:spPr>
          <a:xfrm>
            <a:off x="1205954" y="2425328"/>
            <a:ext cx="4015409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solidFill>
                  <a:srgbClr val="3366CC"/>
                </a:solidFill>
                <a:latin typeface="Work Sans" panose="00000500000000000000" pitchFamily="50" charset="0"/>
              </a:rPr>
              <a:t>Un proceso articulado con el control social, disciplinario, político y fiscal que implica reconocer el rol del ciudadano en la gestión pública y viceversa.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BE335A-D19F-446D-8ECF-E21E4513EE40}"/>
              </a:ext>
            </a:extLst>
          </p:cNvPr>
          <p:cNvSpPr/>
          <p:nvPr/>
        </p:nvSpPr>
        <p:spPr>
          <a:xfrm>
            <a:off x="6924726" y="2438580"/>
            <a:ext cx="4167343" cy="773452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Información institucional únicamente en la página web sin utilizar otros mecanismos de acceso y diálogo sobre la información.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846246B-1205-49E2-96E8-473D59ADEF73}"/>
              </a:ext>
            </a:extLst>
          </p:cNvPr>
          <p:cNvSpPr/>
          <p:nvPr/>
        </p:nvSpPr>
        <p:spPr>
          <a:xfrm>
            <a:off x="5608258" y="2675971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2EFB0B-A9AC-4A7C-83C5-EF241D8A81D8}"/>
              </a:ext>
            </a:extLst>
          </p:cNvPr>
          <p:cNvSpPr/>
          <p:nvPr/>
        </p:nvSpPr>
        <p:spPr>
          <a:xfrm>
            <a:off x="6924722" y="3326568"/>
            <a:ext cx="4167343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proceso desarticulado y repetitivo que se efectúa para cumplir con las normas son mayores consecuencias</a:t>
            </a:r>
            <a:r>
              <a:rPr lang="es-CO" dirty="0"/>
              <a:t>.</a:t>
            </a:r>
            <a:endParaRPr lang="es-CO" sz="1400" dirty="0">
              <a:solidFill>
                <a:srgbClr val="3366CC"/>
              </a:solidFill>
              <a:latin typeface="Work Sans" panose="00000500000000000000" pitchFamily="50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819F5F-67C8-48F2-BD15-ED8E57D93603}"/>
              </a:ext>
            </a:extLst>
          </p:cNvPr>
          <p:cNvSpPr/>
          <p:nvPr/>
        </p:nvSpPr>
        <p:spPr>
          <a:xfrm>
            <a:off x="1201031" y="3301798"/>
            <a:ext cx="4015409" cy="882638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Un proceso participativo y de aprendizaje continuo. No hay fórmulas únicas, se requiere innovar para cada vez hacerlo mejor.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6B4B1A9-8B74-4695-BA57-5A302845D28F}"/>
              </a:ext>
            </a:extLst>
          </p:cNvPr>
          <p:cNvSpPr/>
          <p:nvPr/>
        </p:nvSpPr>
        <p:spPr>
          <a:xfrm>
            <a:off x="1201031" y="4317171"/>
            <a:ext cx="4015409" cy="773452"/>
          </a:xfrm>
          <a:prstGeom prst="rect">
            <a:avLst/>
          </a:prstGeom>
          <a:solidFill>
            <a:srgbClr val="E7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La capacidad como organismo público para responder a los ciudadanos y los compromisos asumidos..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1A3C15E-1D59-48ED-8E41-747C241B5FA7}"/>
              </a:ext>
            </a:extLst>
          </p:cNvPr>
          <p:cNvSpPr/>
          <p:nvPr/>
        </p:nvSpPr>
        <p:spPr>
          <a:xfrm>
            <a:off x="6924722" y="4223425"/>
            <a:ext cx="4167343" cy="773452"/>
          </a:xfrm>
          <a:prstGeom prst="rect">
            <a:avLst/>
          </a:prstGeom>
          <a:solidFill>
            <a:srgbClr val="DEE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</a:rPr>
              <a:t>Ausencia de compromisos y acciones de mejora producto del diálogo con los grupos de interés.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83EE6B18-11CA-4E62-878A-D5FED74103A3}"/>
              </a:ext>
            </a:extLst>
          </p:cNvPr>
          <p:cNvSpPr/>
          <p:nvPr/>
        </p:nvSpPr>
        <p:spPr>
          <a:xfrm>
            <a:off x="5621510" y="3574814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29951E50-8C80-41A1-9F05-32D6E70C174E}"/>
              </a:ext>
            </a:extLst>
          </p:cNvPr>
          <p:cNvSpPr/>
          <p:nvPr/>
        </p:nvSpPr>
        <p:spPr>
          <a:xfrm>
            <a:off x="5622595" y="4476542"/>
            <a:ext cx="609600" cy="251791"/>
          </a:xfrm>
          <a:prstGeom prst="rightArrow">
            <a:avLst/>
          </a:prstGeom>
          <a:solidFill>
            <a:srgbClr val="F42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75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185531" y="6396335"/>
            <a:ext cx="1200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(Departamento Administrativo de la Función Publica </a:t>
            </a:r>
            <a:r>
              <a:rPr lang="es-CO" sz="1200" dirty="0">
                <a:hlinkClick r:id="rId2"/>
              </a:rPr>
              <a:t>https://www.funcionpublica.gov.co/documents/418548/34150781/Manual+%C3%9Anico+de+Rendici%C3%B3n+de+Cuentas+-+Versi%C3%B3n+2.+Cap%C3%ADtulo+I+-+Rama+Ejecutiva+-+Febrero+de+2019.pdf/185395d8-5d05-9e30-9c4a-928db485d9d7?t=1551481849981</a:t>
            </a:r>
            <a:r>
              <a:rPr lang="es-CO" sz="1200" dirty="0"/>
              <a:t>)</a:t>
            </a:r>
            <a:endParaRPr lang="es-C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450B65-342C-4FB6-9013-E1DD6BE04721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87FF3D-5DAC-49B0-82AB-E56DA06C5C7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1929897" y="89548"/>
            <a:ext cx="8955988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itchFamily="2" charset="0"/>
              </a:rPr>
              <a:t>ESPACIOS DE RENDICIÓN DE CUENTAS</a:t>
            </a:r>
            <a:endParaRPr lang="es-CO" sz="2400" b="1" dirty="0">
              <a:latin typeface="Work San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2AED429-D956-4CE9-8276-021A5B879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139513"/>
              </p:ext>
            </p:extLst>
          </p:nvPr>
        </p:nvGraphicFramePr>
        <p:xfrm>
          <a:off x="2098844" y="1172334"/>
          <a:ext cx="7994312" cy="500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41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0F319F9-8D1C-4666-91DE-B072D29CB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6270045"/>
            <a:ext cx="2801432" cy="5828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9ABA0-ABE2-495F-94E5-FCFD989DE80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883" l="9677" r="98566">
                        <a14:foregroundMark x1="56272" y1="29572" x2="56272" y2="29572"/>
                        <a14:foregroundMark x1="63799" y1="35409" x2="63799" y2="3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2" y="2071380"/>
            <a:ext cx="1383335" cy="11079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CD6E57-5406-41B9-AA0E-60AB4408E256}"/>
              </a:ext>
            </a:extLst>
          </p:cNvPr>
          <p:cNvSpPr txBox="1"/>
          <p:nvPr/>
        </p:nvSpPr>
        <p:spPr>
          <a:xfrm>
            <a:off x="1747059" y="2494736"/>
            <a:ext cx="21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Telefónico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5928B7-635C-40D0-AA48-F52962980550}"/>
              </a:ext>
            </a:extLst>
          </p:cNvPr>
          <p:cNvSpPr txBox="1"/>
          <p:nvPr/>
        </p:nvSpPr>
        <p:spPr>
          <a:xfrm>
            <a:off x="551032" y="3267310"/>
            <a:ext cx="4524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PBX  </a:t>
            </a:r>
            <a:b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Línea gratuita nacional: </a:t>
            </a:r>
            <a:b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 horario de atención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5C6139C-0BD7-4FA5-92DD-4A82E305569A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55" y="1268692"/>
            <a:ext cx="1701207" cy="17066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1252AD8-A8B2-404B-914C-F6CDB3C33022}"/>
              </a:ext>
            </a:extLst>
          </p:cNvPr>
          <p:cNvSpPr txBox="1"/>
          <p:nvPr/>
        </p:nvSpPr>
        <p:spPr>
          <a:xfrm>
            <a:off x="7065746" y="965653"/>
            <a:ext cx="249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Presencial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5EDCD-2A30-4E41-811C-C3A4F303374B}"/>
              </a:ext>
            </a:extLst>
          </p:cNvPr>
          <p:cNvSpPr txBox="1"/>
          <p:nvPr/>
        </p:nvSpPr>
        <p:spPr>
          <a:xfrm>
            <a:off x="7065746" y="1551347"/>
            <a:ext cx="445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 horario de atención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526450-F11A-4161-BDD9-6C3A16C81666}"/>
              </a:ext>
            </a:extLst>
          </p:cNvPr>
          <p:cNvSpPr txBox="1"/>
          <p:nvPr/>
        </p:nvSpPr>
        <p:spPr>
          <a:xfrm>
            <a:off x="7065746" y="1972719"/>
            <a:ext cx="47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Radicación documentos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0597160-238C-4C6D-A2C9-DDB0BD3A6BE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96" y="5357405"/>
            <a:ext cx="1626959" cy="119681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293E2C0-ACA3-48AB-A44A-6345F605BEE1}"/>
              </a:ext>
            </a:extLst>
          </p:cNvPr>
          <p:cNvSpPr txBox="1"/>
          <p:nvPr/>
        </p:nvSpPr>
        <p:spPr>
          <a:xfrm>
            <a:off x="5076011" y="5154272"/>
            <a:ext cx="170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Virtual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0AB9E5-3ACA-489C-AE2C-8A85B1B09DC0}"/>
              </a:ext>
            </a:extLst>
          </p:cNvPr>
          <p:cNvSpPr txBox="1"/>
          <p:nvPr/>
        </p:nvSpPr>
        <p:spPr>
          <a:xfrm>
            <a:off x="5076011" y="5631491"/>
            <a:ext cx="7100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Página web</a:t>
            </a:r>
          </a:p>
          <a:p>
            <a:r>
              <a:rPr lang="es-CO" sz="16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Correo electrónico</a:t>
            </a: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16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PQRSD</a:t>
            </a:r>
            <a:endParaRPr lang="es-CO" sz="1600" dirty="0">
              <a:solidFill>
                <a:srgbClr val="3366CC"/>
              </a:solidFill>
              <a:latin typeface="Work Sans ExtraBold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16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Chat </a:t>
            </a: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4E9F88F-5003-4D9A-AF83-B459B390672A}"/>
              </a:ext>
            </a:extLst>
          </p:cNvPr>
          <p:cNvSpPr/>
          <p:nvPr/>
        </p:nvSpPr>
        <p:spPr>
          <a:xfrm>
            <a:off x="7028413" y="3583450"/>
            <a:ext cx="254909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3366CC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Redes sociales: </a:t>
            </a:r>
          </a:p>
          <a:p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Facebook y Messenger</a:t>
            </a:r>
          </a:p>
          <a:p>
            <a:r>
              <a:rPr lang="es-CO" sz="1600" dirty="0" err="1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instagram</a:t>
            </a: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s-CO" sz="1600" dirty="0" err="1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BBFC513-6948-44A7-99A7-183C175660CC}"/>
              </a:ext>
            </a:extLst>
          </p:cNvPr>
          <p:cNvPicPr/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4" b="96850" l="5537" r="89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73" y="3666268"/>
            <a:ext cx="1088173" cy="92388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CB70FD5-F902-42AC-B3CA-45976FA7326E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E6D93E-F244-4045-BFD9-4A23FC40B3D7}"/>
              </a:ext>
            </a:extLst>
          </p:cNvPr>
          <p:cNvSpPr txBox="1"/>
          <p:nvPr/>
        </p:nvSpPr>
        <p:spPr>
          <a:xfrm>
            <a:off x="1319185" y="233791"/>
            <a:ext cx="9757807" cy="523220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800" b="1" dirty="0">
                <a:solidFill>
                  <a:schemeClr val="bg1"/>
                </a:solidFill>
                <a:latin typeface="Work Sans ExtraBold"/>
                <a:ea typeface="Tahoma" panose="020B0604030504040204" pitchFamily="34" charset="0"/>
                <a:cs typeface="Tahoma" panose="020B0604030504040204" pitchFamily="34" charset="0"/>
              </a:rPr>
              <a:t>Canales de contacto y medios de difusión</a:t>
            </a:r>
            <a:endParaRPr lang="es-ES_tradnl" sz="2800" b="1" dirty="0">
              <a:solidFill>
                <a:schemeClr val="bg1"/>
              </a:solidFill>
              <a:latin typeface="Work Sans ExtraBol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3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F898E1-CD3F-4474-9E9E-20B725B61B19}"/>
              </a:ext>
            </a:extLst>
          </p:cNvPr>
          <p:cNvSpPr/>
          <p:nvPr/>
        </p:nvSpPr>
        <p:spPr>
          <a:xfrm>
            <a:off x="0" y="0"/>
            <a:ext cx="4248902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E901-EB6A-458D-8D5B-104AC5D0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70" y="518703"/>
            <a:ext cx="6132859" cy="1221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F6E84B-EEFB-476E-9F62-E28AE9E42D88}"/>
              </a:ext>
            </a:extLst>
          </p:cNvPr>
          <p:cNvSpPr txBox="1"/>
          <p:nvPr/>
        </p:nvSpPr>
        <p:spPr>
          <a:xfrm>
            <a:off x="3892990" y="2491831"/>
            <a:ext cx="8285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PARTICIPACIÓN</a:t>
            </a:r>
          </a:p>
          <a:p>
            <a:pPr algn="ctr"/>
            <a:r>
              <a:rPr lang="es-CO" sz="4400" dirty="0">
                <a:solidFill>
                  <a:srgbClr val="F42F63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CIUDADANA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2C23C7-5F9A-4CEF-9CAC-322BE030925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9" b="89773" l="9718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47" y="4208194"/>
            <a:ext cx="3122461" cy="24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2BF15C3-5DFC-4756-940C-F271266142CD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CDE3A1-C326-43D3-94AE-9E76E0F59FB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6543D-BF1A-4856-86CB-204CD885C7CF}"/>
              </a:ext>
            </a:extLst>
          </p:cNvPr>
          <p:cNvSpPr/>
          <p:nvPr/>
        </p:nvSpPr>
        <p:spPr>
          <a:xfrm>
            <a:off x="5188392" y="162605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Work Sans ExtraBold" panose="00000900000000000000" pitchFamily="50" charset="0"/>
              </a:rPr>
              <a:t>ORIGEN </a:t>
            </a:r>
            <a:endParaRPr lang="es-CO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2A5323-711A-48E9-B986-1A251225E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228841"/>
              </p:ext>
            </p:extLst>
          </p:nvPr>
        </p:nvGraphicFramePr>
        <p:xfrm>
          <a:off x="954157" y="825682"/>
          <a:ext cx="10482470" cy="558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>
            <a:extLst>
              <a:ext uri="{FF2B5EF4-FFF2-40B4-BE49-F238E27FC236}">
                <a16:creationId xmlns:a16="http://schemas.microsoft.com/office/drawing/2014/main" id="{82668307-5567-4FDB-899C-6861330B3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1236" y="2895967"/>
            <a:ext cx="1447800" cy="14478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42BC8E6B-86EA-4309-B9AB-3AD001CF52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1506" y="4956522"/>
            <a:ext cx="1298608" cy="12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8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2BF15C3-5DFC-4756-940C-F271266142CD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CDE3A1-C326-43D3-94AE-9E76E0F59FB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6543D-BF1A-4856-86CB-204CD885C7CF}"/>
              </a:ext>
            </a:extLst>
          </p:cNvPr>
          <p:cNvSpPr/>
          <p:nvPr/>
        </p:nvSpPr>
        <p:spPr>
          <a:xfrm>
            <a:off x="3588527" y="176014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Work Sans ExtraBold" panose="00000900000000000000" pitchFamily="50" charset="0"/>
              </a:rPr>
              <a:t>CONSTITUCIÓN POLITICA DE 1991 </a:t>
            </a:r>
            <a:endParaRPr lang="es-CO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2A5323-711A-48E9-B986-1A251225E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399471"/>
              </p:ext>
            </p:extLst>
          </p:nvPr>
        </p:nvGraphicFramePr>
        <p:xfrm>
          <a:off x="1470991" y="825682"/>
          <a:ext cx="9700592" cy="585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CA7E4F-E9C7-4890-A604-4A7A6F305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27339"/>
              </p:ext>
            </p:extLst>
          </p:nvPr>
        </p:nvGraphicFramePr>
        <p:xfrm>
          <a:off x="944590" y="711640"/>
          <a:ext cx="9776419" cy="54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A491BA5-93CF-47CC-8E4B-E92AE108E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70933"/>
            <a:ext cx="2926079" cy="5828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27F639C-7307-40AC-8454-9A4CCD0F2E7C}"/>
              </a:ext>
            </a:extLst>
          </p:cNvPr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163" b="97551" l="4762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83" y="1996809"/>
            <a:ext cx="1254831" cy="16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2BF15C3-5DFC-4756-940C-F271266142CD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CDE3A1-C326-43D3-94AE-9E76E0F59FB3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6543D-BF1A-4856-86CB-204CD885C7CF}"/>
              </a:ext>
            </a:extLst>
          </p:cNvPr>
          <p:cNvSpPr/>
          <p:nvPr/>
        </p:nvSpPr>
        <p:spPr>
          <a:xfrm>
            <a:off x="3588527" y="176014"/>
            <a:ext cx="562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Work Sans ExtraBold" panose="00000900000000000000" pitchFamily="50" charset="0"/>
              </a:rPr>
              <a:t>LEY ESTATUTARIA 1757 DE 2015  </a:t>
            </a:r>
            <a:endParaRPr lang="es-CO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2A5323-711A-48E9-B986-1A251225E958}"/>
              </a:ext>
            </a:extLst>
          </p:cNvPr>
          <p:cNvGraphicFramePr/>
          <p:nvPr/>
        </p:nvGraphicFramePr>
        <p:xfrm>
          <a:off x="1470991" y="825682"/>
          <a:ext cx="9700592" cy="585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CA7E4F-E9C7-4890-A604-4A7A6F305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927209"/>
              </p:ext>
            </p:extLst>
          </p:nvPr>
        </p:nvGraphicFramePr>
        <p:xfrm>
          <a:off x="1111900" y="985082"/>
          <a:ext cx="10192204" cy="528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A491BA5-93CF-47CC-8E4B-E92AE108E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6270933"/>
            <a:ext cx="2926079" cy="5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5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96D36574-E1B4-43D3-A35F-D67969E2BC42}"/>
              </a:ext>
            </a:extLst>
          </p:cNvPr>
          <p:cNvSpPr/>
          <p:nvPr/>
        </p:nvSpPr>
        <p:spPr>
          <a:xfrm>
            <a:off x="4626136" y="5971540"/>
            <a:ext cx="7433006" cy="830996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B5FB4DA-EE65-476C-A8C0-D0CE2A1F0839}"/>
              </a:ext>
            </a:extLst>
          </p:cNvPr>
          <p:cNvSpPr/>
          <p:nvPr/>
        </p:nvSpPr>
        <p:spPr>
          <a:xfrm>
            <a:off x="4613765" y="4683545"/>
            <a:ext cx="7433006" cy="1046441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3C0FB3C-3706-4C4C-8A8B-D75EA278EB89}"/>
              </a:ext>
            </a:extLst>
          </p:cNvPr>
          <p:cNvSpPr/>
          <p:nvPr/>
        </p:nvSpPr>
        <p:spPr>
          <a:xfrm>
            <a:off x="4613765" y="3440339"/>
            <a:ext cx="7433006" cy="830996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550623-54B0-4790-BBAC-857CBB1E2F20}"/>
              </a:ext>
            </a:extLst>
          </p:cNvPr>
          <p:cNvSpPr/>
          <p:nvPr/>
        </p:nvSpPr>
        <p:spPr>
          <a:xfrm>
            <a:off x="4613765" y="2513538"/>
            <a:ext cx="7433006" cy="861774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524"/>
            <a:ext cx="2926079" cy="58288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7409612-ECE5-48B3-BDD2-ECED0101D03D}"/>
              </a:ext>
            </a:extLst>
          </p:cNvPr>
          <p:cNvSpPr txBox="1"/>
          <p:nvPr/>
        </p:nvSpPr>
        <p:spPr>
          <a:xfrm>
            <a:off x="2906975" y="1267598"/>
            <a:ext cx="142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¿QUÉ ES?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A5EAB4-62AF-4089-B206-23C5635866DF}"/>
              </a:ext>
            </a:extLst>
          </p:cNvPr>
          <p:cNvSpPr txBox="1"/>
          <p:nvPr/>
        </p:nvSpPr>
        <p:spPr>
          <a:xfrm>
            <a:off x="2767087" y="5405736"/>
            <a:ext cx="171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¿PARA QUÉ?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F80F65-7E2E-4B33-8D49-81D2B75B673F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577345-8B57-4107-B86B-9668A6A744B6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3006436" y="-131008"/>
            <a:ext cx="6179127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PARTICIPACIÓN CIUDADANA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C4C25E5-3DEC-4226-BA84-C5F02DE4B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4"/>
          <a:stretch/>
        </p:blipFill>
        <p:spPr>
          <a:xfrm>
            <a:off x="-17423" y="2219118"/>
            <a:ext cx="2259549" cy="234536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A4A7B9C-252A-4EB3-81B5-EBA50E769218}"/>
              </a:ext>
            </a:extLst>
          </p:cNvPr>
          <p:cNvSpPr txBox="1"/>
          <p:nvPr/>
        </p:nvSpPr>
        <p:spPr>
          <a:xfrm>
            <a:off x="2411746" y="1018746"/>
            <a:ext cx="71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81ABFF"/>
                </a:solidFill>
                <a:latin typeface="Work Sans Medium" panose="00000600000000000000" pitchFamily="50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24649E-E60B-45EC-A416-93D7CBDAD6B6}"/>
              </a:ext>
            </a:extLst>
          </p:cNvPr>
          <p:cNvSpPr/>
          <p:nvPr/>
        </p:nvSpPr>
        <p:spPr>
          <a:xfrm>
            <a:off x="4613765" y="1110530"/>
            <a:ext cx="7433006" cy="738664"/>
          </a:xfrm>
          <a:prstGeom prst="rect">
            <a:avLst/>
          </a:prstGeom>
          <a:solidFill>
            <a:srgbClr val="E7EDF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 una acción colectiva o individual que permite incidir en los procesos, programas, planes y proyectos que afectan la vida económica, política, social y cultural del país.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7B0874-1020-4498-95B3-E713D536DE4F}"/>
              </a:ext>
            </a:extLst>
          </p:cNvPr>
          <p:cNvSpPr txBox="1"/>
          <p:nvPr/>
        </p:nvSpPr>
        <p:spPr>
          <a:xfrm>
            <a:off x="2906976" y="3027368"/>
            <a:ext cx="142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¿ES UN DERECHO?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A2A9FF5-0DD7-4029-9674-60F48959B0D7}"/>
              </a:ext>
            </a:extLst>
          </p:cNvPr>
          <p:cNvSpPr/>
          <p:nvPr/>
        </p:nvSpPr>
        <p:spPr>
          <a:xfrm>
            <a:off x="4613765" y="2586887"/>
            <a:ext cx="70680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 contemplada desde la Constitución Política de 1991, como derecho fundamental de los ciudadanos y como instrumento para lograr una democracia más incluyente.</a:t>
            </a:r>
          </a:p>
          <a:p>
            <a:pPr lvl="0" algn="just"/>
            <a:endPara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también es contemplada en la  Ley Estatutaria 1757 de 2015, “Por la cual se dictan disposiciones en materia de promoción y protección del derecho a la participación democrática”.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4864EA-7929-4890-A916-355380E1ED65}"/>
              </a:ext>
            </a:extLst>
          </p:cNvPr>
          <p:cNvSpPr/>
          <p:nvPr/>
        </p:nvSpPr>
        <p:spPr>
          <a:xfrm>
            <a:off x="4613765" y="4826675"/>
            <a:ext cx="7433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  obligación de la ciudadanía,  hacer parte en el control y seguimiento a la gestión y desempeño de las entidades y servidores públicos, a través de la libre participación y los mecanismos constitucionales  legales dispuestos para ello</a:t>
            </a:r>
          </a:p>
          <a:p>
            <a:pPr lvl="0" algn="just"/>
            <a:endPara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es-CO" sz="14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permite la constante interacción  entre los ciudadanos y el estado, en los diferentes espacios de conformación, ejercicio y control del poder político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AB4B5D4-1EDA-4492-95CA-9766CCE1DACD}"/>
              </a:ext>
            </a:extLst>
          </p:cNvPr>
          <p:cNvSpPr txBox="1"/>
          <p:nvPr/>
        </p:nvSpPr>
        <p:spPr>
          <a:xfrm>
            <a:off x="2411745" y="2959813"/>
            <a:ext cx="71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81ABFF"/>
                </a:solidFill>
                <a:latin typeface="Work Sans Medium" panose="00000600000000000000" pitchFamily="50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93B0F9-F3FE-4C1A-B6F9-50CA4231035A}"/>
              </a:ext>
            </a:extLst>
          </p:cNvPr>
          <p:cNvSpPr txBox="1"/>
          <p:nvPr/>
        </p:nvSpPr>
        <p:spPr>
          <a:xfrm>
            <a:off x="2411744" y="5166416"/>
            <a:ext cx="71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81ABFF"/>
                </a:solidFill>
                <a:latin typeface="Work Sans Medium" panose="00000600000000000000" pitchFamily="50" charset="0"/>
                <a:cs typeface="Aharoni" panose="02010803020104030203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266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4B5FB4DA-EE65-476C-A8C0-D0CE2A1F0839}"/>
              </a:ext>
            </a:extLst>
          </p:cNvPr>
          <p:cNvSpPr/>
          <p:nvPr/>
        </p:nvSpPr>
        <p:spPr>
          <a:xfrm>
            <a:off x="4613765" y="4537773"/>
            <a:ext cx="7352780" cy="1046441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3C0FB3C-3706-4C4C-8A8B-D75EA278EB89}"/>
              </a:ext>
            </a:extLst>
          </p:cNvPr>
          <p:cNvSpPr/>
          <p:nvPr/>
        </p:nvSpPr>
        <p:spPr>
          <a:xfrm>
            <a:off x="4613765" y="3347575"/>
            <a:ext cx="7352780" cy="830996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Genera espacios de injerencia en los asuntos prioritarios que preocupan a la ciudadanía y a las comunidades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550623-54B0-4790-BBAC-857CBB1E2F20}"/>
              </a:ext>
            </a:extLst>
          </p:cNvPr>
          <p:cNvSpPr/>
          <p:nvPr/>
        </p:nvSpPr>
        <p:spPr>
          <a:xfrm>
            <a:off x="4639220" y="2632001"/>
            <a:ext cx="7327325" cy="474513"/>
          </a:xfrm>
          <a:prstGeom prst="rect">
            <a:avLst/>
          </a:prstGeom>
          <a:solidFill>
            <a:srgbClr val="E7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DE0A3B-FCAA-4B78-B9F2-A365D06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524"/>
            <a:ext cx="2926079" cy="58288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7409612-ECE5-48B3-BDD2-ECED0101D03D}"/>
              </a:ext>
            </a:extLst>
          </p:cNvPr>
          <p:cNvSpPr txBox="1"/>
          <p:nvPr/>
        </p:nvSpPr>
        <p:spPr>
          <a:xfrm>
            <a:off x="2764523" y="2448999"/>
            <a:ext cx="171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¿POR QUÉ PARTICIPAR?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F80F65-7E2E-4B33-8D49-81D2B75B673F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577345-8B57-4107-B86B-9668A6A744B6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F93637-41F7-4C79-B801-D1BA1B81065F}"/>
              </a:ext>
            </a:extLst>
          </p:cNvPr>
          <p:cNvSpPr/>
          <p:nvPr/>
        </p:nvSpPr>
        <p:spPr>
          <a:xfrm>
            <a:off x="3006436" y="-131008"/>
            <a:ext cx="6179127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PARTICIPACIÓN CIUDADANA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C4C25E5-3DEC-4226-BA84-C5F02DE4B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4"/>
          <a:stretch/>
        </p:blipFill>
        <p:spPr>
          <a:xfrm>
            <a:off x="-17423" y="2219118"/>
            <a:ext cx="2259549" cy="234536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A4A7B9C-252A-4EB3-81B5-EBA50E769218}"/>
              </a:ext>
            </a:extLst>
          </p:cNvPr>
          <p:cNvSpPr txBox="1"/>
          <p:nvPr/>
        </p:nvSpPr>
        <p:spPr>
          <a:xfrm>
            <a:off x="2325142" y="2356665"/>
            <a:ext cx="71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81ABFF"/>
                </a:solidFill>
                <a:latin typeface="Work Sans Medium" panose="00000600000000000000" pitchFamily="50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24649E-E60B-45EC-A416-93D7CBDAD6B6}"/>
              </a:ext>
            </a:extLst>
          </p:cNvPr>
          <p:cNvSpPr/>
          <p:nvPr/>
        </p:nvSpPr>
        <p:spPr>
          <a:xfrm>
            <a:off x="4613765" y="1335814"/>
            <a:ext cx="7352780" cy="523220"/>
          </a:xfrm>
          <a:prstGeom prst="rect">
            <a:avLst/>
          </a:prstGeom>
          <a:solidFill>
            <a:srgbClr val="E7EDF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No necesita de abogados y tramitadores. De esta manera la ciudadanía se gobierna y se defiende así misma.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A2A9FF5-0DD7-4029-9674-60F48959B0D7}"/>
              </a:ext>
            </a:extLst>
          </p:cNvPr>
          <p:cNvSpPr/>
          <p:nvPr/>
        </p:nvSpPr>
        <p:spPr>
          <a:xfrm>
            <a:off x="4626135" y="2732657"/>
            <a:ext cx="7055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Afianza y dinamiza las relaciones entre ciudadanía y administración pública.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4864EA-7929-4890-A916-355380E1ED65}"/>
              </a:ext>
            </a:extLst>
          </p:cNvPr>
          <p:cNvSpPr/>
          <p:nvPr/>
        </p:nvSpPr>
        <p:spPr>
          <a:xfrm>
            <a:off x="4613765" y="4667651"/>
            <a:ext cx="7433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Inclusión en la toma de decisiones, implementación de programas, ejecución de contratos y manejo de recursos, independientemente de otros niveles de participación (información, planeación, ejecución y control estratégico)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8C6A237-C214-4C4F-97BC-5E8699CDE3A7}"/>
              </a:ext>
            </a:extLst>
          </p:cNvPr>
          <p:cNvSpPr/>
          <p:nvPr/>
        </p:nvSpPr>
        <p:spPr>
          <a:xfrm>
            <a:off x="4612884" y="2042854"/>
            <a:ext cx="7353661" cy="307777"/>
          </a:xfrm>
          <a:prstGeom prst="rect">
            <a:avLst/>
          </a:prstGeom>
          <a:solidFill>
            <a:srgbClr val="E7EDF9"/>
          </a:solidFill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 Estado proporciona y habilita la administración para el servicio ciudadano.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04FD4-4324-45ED-BCEB-B903DB0AF3B8}"/>
              </a:ext>
            </a:extLst>
          </p:cNvPr>
          <p:cNvSpPr txBox="1"/>
          <p:nvPr/>
        </p:nvSpPr>
        <p:spPr>
          <a:xfrm>
            <a:off x="3620484" y="6466542"/>
            <a:ext cx="794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Procuraduría General de la Nación: </a:t>
            </a:r>
            <a:r>
              <a:rPr lang="es-CO" sz="1200" u="sng" dirty="0">
                <a:hlinkClick r:id="rId4"/>
              </a:rPr>
              <a:t>https://www.procuraduria.gov.co/portal/media/file/guia_participacion_ciudadana.pdf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86188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2015890-7A89-4139-99EF-64CBA83DA560}"/>
              </a:ext>
            </a:extLst>
          </p:cNvPr>
          <p:cNvSpPr txBox="1"/>
          <p:nvPr/>
        </p:nvSpPr>
        <p:spPr>
          <a:xfrm>
            <a:off x="2827127" y="6533322"/>
            <a:ext cx="7204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(Departamento Administrativo de la función Pública </a:t>
            </a:r>
            <a:r>
              <a:rPr lang="es-CO" sz="1200" u="sng" dirty="0">
                <a:hlinkClick r:id="rId2"/>
              </a:rPr>
              <a:t>https://www.funcionpublica.gov.co/participacion-ciudadana</a:t>
            </a:r>
            <a:r>
              <a:rPr lang="es-CO" sz="1200" dirty="0"/>
              <a:t>)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A55394-9519-48A9-B801-AF9A91538468}"/>
              </a:ext>
            </a:extLst>
          </p:cNvPr>
          <p:cNvSpPr/>
          <p:nvPr/>
        </p:nvSpPr>
        <p:spPr>
          <a:xfrm>
            <a:off x="0" y="283470"/>
            <a:ext cx="12192000" cy="38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C00782-3530-4324-BC1E-FBCF09B689EE}"/>
              </a:ext>
            </a:extLst>
          </p:cNvPr>
          <p:cNvSpPr txBox="1"/>
          <p:nvPr/>
        </p:nvSpPr>
        <p:spPr>
          <a:xfrm>
            <a:off x="1071913" y="114459"/>
            <a:ext cx="10609944" cy="707886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latin typeface="Work Sans ExtraBold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s-CO" sz="2000" dirty="0">
              <a:solidFill>
                <a:schemeClr val="bg1"/>
              </a:solidFill>
              <a:latin typeface="Work Sans ExtraBold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F6245B-809F-45DB-8CC4-F070819754BC}"/>
              </a:ext>
            </a:extLst>
          </p:cNvPr>
          <p:cNvSpPr/>
          <p:nvPr/>
        </p:nvSpPr>
        <p:spPr>
          <a:xfrm>
            <a:off x="2131770" y="114459"/>
            <a:ext cx="8490229" cy="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ELEMENTOS DE LA PATICIPACIÓN CIUDADANA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302DC3B-DAFC-4AB3-BC19-6E81E975E671}"/>
              </a:ext>
            </a:extLst>
          </p:cNvPr>
          <p:cNvSpPr txBox="1">
            <a:spLocks/>
          </p:cNvSpPr>
          <p:nvPr/>
        </p:nvSpPr>
        <p:spPr>
          <a:xfrm>
            <a:off x="1611792" y="1824610"/>
            <a:ext cx="4210050" cy="1815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La entidad debe conocer y consultar al ciudadano su opinión sobre decisiones a tomar, así como proporcionar información sobre programas, servicios y procedimientos de la entidad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D113FD0-5D74-41C6-AF37-4ECFB47F4ADA}"/>
              </a:ext>
            </a:extLst>
          </p:cNvPr>
          <p:cNvSpPr txBox="1">
            <a:spLocks/>
          </p:cNvSpPr>
          <p:nvPr/>
        </p:nvSpPr>
        <p:spPr>
          <a:xfrm>
            <a:off x="1611792" y="4109599"/>
            <a:ext cx="4210050" cy="18020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Toma de decisiones, a la implementación de programas, ejecución de contratos y manejo de recursos, independientemente de otros niveles de participación (información, planeación, ejecución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EF82555-5210-4BA3-BF67-48361806A30F}"/>
              </a:ext>
            </a:extLst>
          </p:cNvPr>
          <p:cNvSpPr txBox="1">
            <a:spLocks/>
          </p:cNvSpPr>
          <p:nvPr/>
        </p:nvSpPr>
        <p:spPr>
          <a:xfrm>
            <a:off x="5821844" y="1824610"/>
            <a:ext cx="4210050" cy="1815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s-CO" b="1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endParaRPr lang="es-CO" sz="29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r>
              <a:rPr lang="es-CO" sz="29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 un proceso de discusión, negociación y concertación en el que se analizan y deciden conjuntamente con los ciudadanos problemas a atender, acciones a emprender, prioridades, maneras de ejecutar los programas y la definición de políticas públicas</a:t>
            </a:r>
            <a:endParaRPr lang="es-CO" sz="290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CEC0FEB-0790-47BD-AABE-EAF7419D3D59}"/>
              </a:ext>
            </a:extLst>
          </p:cNvPr>
          <p:cNvSpPr txBox="1">
            <a:spLocks/>
          </p:cNvSpPr>
          <p:nvPr/>
        </p:nvSpPr>
        <p:spPr>
          <a:xfrm>
            <a:off x="5821844" y="4109599"/>
            <a:ext cx="4210050" cy="1802097"/>
          </a:xfrm>
          <a:prstGeom prst="rect">
            <a:avLst/>
          </a:prstGeom>
          <a:solidFill>
            <a:srgbClr val="E7EDF9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s-CO" sz="1600" dirty="0">
              <a:solidFill>
                <a:srgbClr val="3366CC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CO" sz="1600" dirty="0">
                <a:solidFill>
                  <a:srgbClr val="3366CC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La implementación o ejecución participativa puede ocurrir más en programas y proyectos, los cuales tienen tiempos  cortos, actividades y recursos más específicos y definidos.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31A303C-D2CF-44E7-A4F1-8C6C49C1E189}"/>
              </a:ext>
            </a:extLst>
          </p:cNvPr>
          <p:cNvSpPr txBox="1">
            <a:spLocks/>
          </p:cNvSpPr>
          <p:nvPr/>
        </p:nvSpPr>
        <p:spPr>
          <a:xfrm>
            <a:off x="1611794" y="3706970"/>
            <a:ext cx="4210051" cy="42091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Control estratégico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D31B0A-66C6-4088-BCEC-4A81B5C7C7D2}"/>
              </a:ext>
            </a:extLst>
          </p:cNvPr>
          <p:cNvSpPr txBox="1">
            <a:spLocks/>
          </p:cNvSpPr>
          <p:nvPr/>
        </p:nvSpPr>
        <p:spPr>
          <a:xfrm>
            <a:off x="5821844" y="3706970"/>
            <a:ext cx="4210051" cy="420914"/>
          </a:xfrm>
          <a:prstGeom prst="rect">
            <a:avLst/>
          </a:prstGeom>
          <a:solidFill>
            <a:srgbClr val="3366C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Ejecución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1FC6E95-BC04-4FC6-971B-D2EC5D40778C}"/>
              </a:ext>
            </a:extLst>
          </p:cNvPr>
          <p:cNvSpPr txBox="1">
            <a:spLocks/>
          </p:cNvSpPr>
          <p:nvPr/>
        </p:nvSpPr>
        <p:spPr>
          <a:xfrm>
            <a:off x="1611794" y="1412840"/>
            <a:ext cx="4210051" cy="420914"/>
          </a:xfrm>
          <a:prstGeom prst="rect">
            <a:avLst/>
          </a:prstGeom>
          <a:solidFill>
            <a:srgbClr val="3366C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Información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F95CEFC-0B5F-444B-AD9D-8CAC7C83DA87}"/>
              </a:ext>
            </a:extLst>
          </p:cNvPr>
          <p:cNvSpPr txBox="1">
            <a:spLocks/>
          </p:cNvSpPr>
          <p:nvPr/>
        </p:nvSpPr>
        <p:spPr>
          <a:xfrm>
            <a:off x="5821844" y="1412840"/>
            <a:ext cx="4210051" cy="42091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Planeación participativa</a:t>
            </a:r>
          </a:p>
        </p:txBody>
      </p:sp>
      <p:sp>
        <p:nvSpPr>
          <p:cNvPr id="17" name="Freeform 118">
            <a:extLst>
              <a:ext uri="{FF2B5EF4-FFF2-40B4-BE49-F238E27FC236}">
                <a16:creationId xmlns:a16="http://schemas.microsoft.com/office/drawing/2014/main" id="{814C4CF0-7D40-43D9-8427-4200A36CB114}"/>
              </a:ext>
            </a:extLst>
          </p:cNvPr>
          <p:cNvSpPr/>
          <p:nvPr/>
        </p:nvSpPr>
        <p:spPr>
          <a:xfrm>
            <a:off x="3446107" y="1934720"/>
            <a:ext cx="406400" cy="368259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2" y="291805"/>
                  <a:pt x="0" y="255605"/>
                  <a:pt x="0" y="216353"/>
                </a:cubicBezTo>
                <a:cubicBezTo>
                  <a:pt x="0" y="177102"/>
                  <a:pt x="9672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  <a:moveTo>
                  <a:pt x="185366" y="72118"/>
                </a:moveTo>
                <a:cubicBezTo>
                  <a:pt x="182736" y="72118"/>
                  <a:pt x="180483" y="72869"/>
                  <a:pt x="178605" y="74371"/>
                </a:cubicBezTo>
                <a:cubicBezTo>
                  <a:pt x="176727" y="75498"/>
                  <a:pt x="175788" y="77188"/>
                  <a:pt x="175788" y="79442"/>
                </a:cubicBezTo>
                <a:lnTo>
                  <a:pt x="180577" y="254384"/>
                </a:lnTo>
                <a:cubicBezTo>
                  <a:pt x="180577" y="256262"/>
                  <a:pt x="181516" y="257906"/>
                  <a:pt x="183394" y="259314"/>
                </a:cubicBezTo>
                <a:cubicBezTo>
                  <a:pt x="185272" y="260723"/>
                  <a:pt x="187525" y="261427"/>
                  <a:pt x="190155" y="261427"/>
                </a:cubicBezTo>
                <a:lnTo>
                  <a:pt x="242271" y="261427"/>
                </a:lnTo>
                <a:cubicBezTo>
                  <a:pt x="244901" y="261427"/>
                  <a:pt x="247107" y="260723"/>
                  <a:pt x="248891" y="259314"/>
                </a:cubicBezTo>
                <a:cubicBezTo>
                  <a:pt x="250676" y="257906"/>
                  <a:pt x="251662" y="256262"/>
                  <a:pt x="251849" y="254384"/>
                </a:cubicBezTo>
                <a:lnTo>
                  <a:pt x="256920" y="79442"/>
                </a:lnTo>
                <a:cubicBezTo>
                  <a:pt x="256920" y="77188"/>
                  <a:pt x="255981" y="75498"/>
                  <a:pt x="254103" y="74371"/>
                </a:cubicBezTo>
                <a:cubicBezTo>
                  <a:pt x="252225" y="72869"/>
                  <a:pt x="249971" y="72118"/>
                  <a:pt x="247342" y="72118"/>
                </a:cubicBezTo>
                <a:lnTo>
                  <a:pt x="185366" y="72118"/>
                </a:lnTo>
                <a:close/>
                <a:moveTo>
                  <a:pt x="189591" y="288471"/>
                </a:moveTo>
                <a:cubicBezTo>
                  <a:pt x="187150" y="288471"/>
                  <a:pt x="184990" y="289410"/>
                  <a:pt x="183112" y="291288"/>
                </a:cubicBezTo>
                <a:cubicBezTo>
                  <a:pt x="181234" y="293167"/>
                  <a:pt x="180295" y="295326"/>
                  <a:pt x="180295" y="297768"/>
                </a:cubicBezTo>
                <a:lnTo>
                  <a:pt x="180295" y="351293"/>
                </a:lnTo>
                <a:cubicBezTo>
                  <a:pt x="180295" y="353734"/>
                  <a:pt x="181234" y="355894"/>
                  <a:pt x="183112" y="357772"/>
                </a:cubicBezTo>
                <a:cubicBezTo>
                  <a:pt x="184990" y="359650"/>
                  <a:pt x="187150" y="360589"/>
                  <a:pt x="189591" y="360589"/>
                </a:cubicBezTo>
                <a:lnTo>
                  <a:pt x="243680" y="360589"/>
                </a:lnTo>
                <a:cubicBezTo>
                  <a:pt x="246121" y="360589"/>
                  <a:pt x="248187" y="359697"/>
                  <a:pt x="249877" y="357913"/>
                </a:cubicBezTo>
                <a:cubicBezTo>
                  <a:pt x="251568" y="356129"/>
                  <a:pt x="252413" y="353922"/>
                  <a:pt x="252413" y="351293"/>
                </a:cubicBezTo>
                <a:lnTo>
                  <a:pt x="252413" y="297768"/>
                </a:lnTo>
                <a:cubicBezTo>
                  <a:pt x="252413" y="295139"/>
                  <a:pt x="251568" y="292932"/>
                  <a:pt x="249877" y="291147"/>
                </a:cubicBezTo>
                <a:cubicBezTo>
                  <a:pt x="248187" y="289363"/>
                  <a:pt x="246121" y="288471"/>
                  <a:pt x="243680" y="288471"/>
                </a:cubicBezTo>
                <a:lnTo>
                  <a:pt x="189591" y="2884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4" descr="Grupo de personas de personal en una flecha circular icono gratuito">
            <a:extLst>
              <a:ext uri="{FF2B5EF4-FFF2-40B4-BE49-F238E27FC236}">
                <a16:creationId xmlns:a16="http://schemas.microsoft.com/office/drawing/2014/main" id="{A943AA7F-2B84-441C-B926-75D9C9D3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82" y="1891408"/>
            <a:ext cx="467275" cy="4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306">
            <a:extLst>
              <a:ext uri="{FF2B5EF4-FFF2-40B4-BE49-F238E27FC236}">
                <a16:creationId xmlns:a16="http://schemas.microsoft.com/office/drawing/2014/main" id="{E90E4607-DC62-497A-8BAA-CE8338D58D48}"/>
              </a:ext>
            </a:extLst>
          </p:cNvPr>
          <p:cNvSpPr/>
          <p:nvPr/>
        </p:nvSpPr>
        <p:spPr>
          <a:xfrm>
            <a:off x="3495418" y="4280182"/>
            <a:ext cx="554068" cy="420914"/>
          </a:xfrm>
          <a:custGeom>
            <a:avLst/>
            <a:gdLst/>
            <a:ahLst/>
            <a:cxnLst/>
            <a:rect l="l" t="t" r="r" b="b"/>
            <a:pathLst>
              <a:path w="468766" h="442849">
                <a:moveTo>
                  <a:pt x="165364" y="0"/>
                </a:moveTo>
                <a:cubicBezTo>
                  <a:pt x="180388" y="0"/>
                  <a:pt x="192971" y="4179"/>
                  <a:pt x="203113" y="12536"/>
                </a:cubicBezTo>
                <a:cubicBezTo>
                  <a:pt x="213254" y="20894"/>
                  <a:pt x="218325" y="32491"/>
                  <a:pt x="218325" y="47327"/>
                </a:cubicBezTo>
                <a:cubicBezTo>
                  <a:pt x="218325" y="55028"/>
                  <a:pt x="216682" y="62305"/>
                  <a:pt x="213395" y="69160"/>
                </a:cubicBezTo>
                <a:cubicBezTo>
                  <a:pt x="210108" y="76015"/>
                  <a:pt x="206540" y="81555"/>
                  <a:pt x="202690" y="85781"/>
                </a:cubicBezTo>
                <a:cubicBezTo>
                  <a:pt x="198840" y="90006"/>
                  <a:pt x="195272" y="95312"/>
                  <a:pt x="191985" y="101697"/>
                </a:cubicBezTo>
                <a:cubicBezTo>
                  <a:pt x="188698" y="108083"/>
                  <a:pt x="187055" y="114750"/>
                  <a:pt x="187055" y="121699"/>
                </a:cubicBezTo>
                <a:cubicBezTo>
                  <a:pt x="187055" y="132404"/>
                  <a:pt x="190999" y="140245"/>
                  <a:pt x="198887" y="145222"/>
                </a:cubicBezTo>
                <a:cubicBezTo>
                  <a:pt x="206775" y="150199"/>
                  <a:pt x="216446" y="152687"/>
                  <a:pt x="227903" y="152687"/>
                </a:cubicBezTo>
                <a:cubicBezTo>
                  <a:pt x="239923" y="152687"/>
                  <a:pt x="256826" y="151278"/>
                  <a:pt x="278611" y="148461"/>
                </a:cubicBezTo>
                <a:cubicBezTo>
                  <a:pt x="300397" y="145644"/>
                  <a:pt x="315703" y="144048"/>
                  <a:pt x="324530" y="143672"/>
                </a:cubicBezTo>
                <a:lnTo>
                  <a:pt x="324530" y="144236"/>
                </a:lnTo>
                <a:cubicBezTo>
                  <a:pt x="324342" y="144611"/>
                  <a:pt x="324013" y="146255"/>
                  <a:pt x="323544" y="149166"/>
                </a:cubicBezTo>
                <a:cubicBezTo>
                  <a:pt x="323074" y="152077"/>
                  <a:pt x="322605" y="155269"/>
                  <a:pt x="322136" y="158744"/>
                </a:cubicBezTo>
                <a:cubicBezTo>
                  <a:pt x="321665" y="162218"/>
                  <a:pt x="321337" y="164237"/>
                  <a:pt x="321149" y="164801"/>
                </a:cubicBezTo>
                <a:cubicBezTo>
                  <a:pt x="316642" y="192972"/>
                  <a:pt x="314388" y="215978"/>
                  <a:pt x="314388" y="233820"/>
                </a:cubicBezTo>
                <a:cubicBezTo>
                  <a:pt x="314388" y="248844"/>
                  <a:pt x="317675" y="259831"/>
                  <a:pt x="324248" y="266780"/>
                </a:cubicBezTo>
                <a:cubicBezTo>
                  <a:pt x="332511" y="275419"/>
                  <a:pt x="340869" y="279739"/>
                  <a:pt x="349320" y="279739"/>
                </a:cubicBezTo>
                <a:cubicBezTo>
                  <a:pt x="353452" y="279739"/>
                  <a:pt x="358194" y="278330"/>
                  <a:pt x="363546" y="275513"/>
                </a:cubicBezTo>
                <a:cubicBezTo>
                  <a:pt x="368899" y="272696"/>
                  <a:pt x="373876" y="269550"/>
                  <a:pt x="378477" y="266076"/>
                </a:cubicBezTo>
                <a:cubicBezTo>
                  <a:pt x="383078" y="262601"/>
                  <a:pt x="389135" y="259455"/>
                  <a:pt x="396647" y="256638"/>
                </a:cubicBezTo>
                <a:cubicBezTo>
                  <a:pt x="404160" y="253821"/>
                  <a:pt x="411954" y="252413"/>
                  <a:pt x="420029" y="252413"/>
                </a:cubicBezTo>
                <a:cubicBezTo>
                  <a:pt x="435430" y="252413"/>
                  <a:pt x="447403" y="257953"/>
                  <a:pt x="455948" y="269033"/>
                </a:cubicBezTo>
                <a:cubicBezTo>
                  <a:pt x="464492" y="280114"/>
                  <a:pt x="468766" y="293542"/>
                  <a:pt x="468766" y="309318"/>
                </a:cubicBezTo>
                <a:cubicBezTo>
                  <a:pt x="468766" y="324530"/>
                  <a:pt x="464587" y="337207"/>
                  <a:pt x="456229" y="347349"/>
                </a:cubicBezTo>
                <a:cubicBezTo>
                  <a:pt x="447872" y="357491"/>
                  <a:pt x="436275" y="362561"/>
                  <a:pt x="421438" y="362561"/>
                </a:cubicBezTo>
                <a:cubicBezTo>
                  <a:pt x="413737" y="362561"/>
                  <a:pt x="406460" y="360918"/>
                  <a:pt x="399606" y="357631"/>
                </a:cubicBezTo>
                <a:cubicBezTo>
                  <a:pt x="392751" y="354345"/>
                  <a:pt x="387210" y="350776"/>
                  <a:pt x="382985" y="346926"/>
                </a:cubicBezTo>
                <a:cubicBezTo>
                  <a:pt x="378759" y="343076"/>
                  <a:pt x="373454" y="339508"/>
                  <a:pt x="367068" y="336221"/>
                </a:cubicBezTo>
                <a:cubicBezTo>
                  <a:pt x="360682" y="332935"/>
                  <a:pt x="354015" y="331291"/>
                  <a:pt x="347067" y="331291"/>
                </a:cubicBezTo>
                <a:cubicBezTo>
                  <a:pt x="326407" y="331291"/>
                  <a:pt x="316078" y="342936"/>
                  <a:pt x="316078" y="366223"/>
                </a:cubicBezTo>
                <a:cubicBezTo>
                  <a:pt x="316078" y="373548"/>
                  <a:pt x="317581" y="384347"/>
                  <a:pt x="320586" y="398620"/>
                </a:cubicBezTo>
                <a:cubicBezTo>
                  <a:pt x="323591" y="412894"/>
                  <a:pt x="324999" y="423693"/>
                  <a:pt x="324812" y="431017"/>
                </a:cubicBezTo>
                <a:lnTo>
                  <a:pt x="324812" y="432426"/>
                </a:lnTo>
                <a:cubicBezTo>
                  <a:pt x="320679" y="432426"/>
                  <a:pt x="317581" y="432519"/>
                  <a:pt x="315515" y="432707"/>
                </a:cubicBezTo>
                <a:cubicBezTo>
                  <a:pt x="309130" y="433271"/>
                  <a:pt x="299974" y="434350"/>
                  <a:pt x="288048" y="435947"/>
                </a:cubicBezTo>
                <a:cubicBezTo>
                  <a:pt x="276123" y="437543"/>
                  <a:pt x="265277" y="438811"/>
                  <a:pt x="255510" y="439750"/>
                </a:cubicBezTo>
                <a:cubicBezTo>
                  <a:pt x="245745" y="440689"/>
                  <a:pt x="236542" y="441158"/>
                  <a:pt x="227903" y="441158"/>
                </a:cubicBezTo>
                <a:cubicBezTo>
                  <a:pt x="216446" y="441158"/>
                  <a:pt x="206775" y="438670"/>
                  <a:pt x="198887" y="433693"/>
                </a:cubicBezTo>
                <a:cubicBezTo>
                  <a:pt x="190999" y="428716"/>
                  <a:pt x="187055" y="420875"/>
                  <a:pt x="187055" y="410170"/>
                </a:cubicBezTo>
                <a:cubicBezTo>
                  <a:pt x="187055" y="403222"/>
                  <a:pt x="188698" y="396554"/>
                  <a:pt x="191985" y="390169"/>
                </a:cubicBezTo>
                <a:cubicBezTo>
                  <a:pt x="195272" y="383783"/>
                  <a:pt x="198840" y="378478"/>
                  <a:pt x="202690" y="374252"/>
                </a:cubicBezTo>
                <a:cubicBezTo>
                  <a:pt x="206540" y="370027"/>
                  <a:pt x="210108" y="364486"/>
                  <a:pt x="213395" y="357631"/>
                </a:cubicBezTo>
                <a:cubicBezTo>
                  <a:pt x="216682" y="350776"/>
                  <a:pt x="218325" y="343499"/>
                  <a:pt x="218325" y="335799"/>
                </a:cubicBezTo>
                <a:cubicBezTo>
                  <a:pt x="218325" y="320962"/>
                  <a:pt x="213254" y="309365"/>
                  <a:pt x="203113" y="301008"/>
                </a:cubicBezTo>
                <a:cubicBezTo>
                  <a:pt x="192971" y="292650"/>
                  <a:pt x="180294" y="288471"/>
                  <a:pt x="165082" y="288471"/>
                </a:cubicBezTo>
                <a:cubicBezTo>
                  <a:pt x="149306" y="288471"/>
                  <a:pt x="135878" y="292744"/>
                  <a:pt x="124797" y="301289"/>
                </a:cubicBezTo>
                <a:cubicBezTo>
                  <a:pt x="113717" y="309834"/>
                  <a:pt x="108176" y="321807"/>
                  <a:pt x="108176" y="337207"/>
                </a:cubicBezTo>
                <a:cubicBezTo>
                  <a:pt x="108176" y="345283"/>
                  <a:pt x="109584" y="353077"/>
                  <a:pt x="112402" y="360589"/>
                </a:cubicBezTo>
                <a:cubicBezTo>
                  <a:pt x="115219" y="368102"/>
                  <a:pt x="118365" y="374158"/>
                  <a:pt x="121839" y="378760"/>
                </a:cubicBezTo>
                <a:cubicBezTo>
                  <a:pt x="125314" y="383361"/>
                  <a:pt x="128459" y="388338"/>
                  <a:pt x="131276" y="393690"/>
                </a:cubicBezTo>
                <a:cubicBezTo>
                  <a:pt x="134093" y="399043"/>
                  <a:pt x="135502" y="403785"/>
                  <a:pt x="135502" y="407917"/>
                </a:cubicBezTo>
                <a:cubicBezTo>
                  <a:pt x="135502" y="416368"/>
                  <a:pt x="131182" y="424725"/>
                  <a:pt x="122543" y="432989"/>
                </a:cubicBezTo>
                <a:cubicBezTo>
                  <a:pt x="115594" y="439562"/>
                  <a:pt x="104608" y="442849"/>
                  <a:pt x="89583" y="442849"/>
                </a:cubicBezTo>
                <a:cubicBezTo>
                  <a:pt x="71742" y="442849"/>
                  <a:pt x="48735" y="440595"/>
                  <a:pt x="20564" y="436088"/>
                </a:cubicBezTo>
                <a:cubicBezTo>
                  <a:pt x="18874" y="435712"/>
                  <a:pt x="16291" y="435336"/>
                  <a:pt x="12817" y="434961"/>
                </a:cubicBezTo>
                <a:cubicBezTo>
                  <a:pt x="9343" y="434585"/>
                  <a:pt x="6760" y="434210"/>
                  <a:pt x="5070" y="433834"/>
                </a:cubicBezTo>
                <a:lnTo>
                  <a:pt x="1408" y="433271"/>
                </a:lnTo>
                <a:cubicBezTo>
                  <a:pt x="1220" y="433271"/>
                  <a:pt x="938" y="433177"/>
                  <a:pt x="563" y="432989"/>
                </a:cubicBezTo>
                <a:cubicBezTo>
                  <a:pt x="188" y="432989"/>
                  <a:pt x="0" y="432895"/>
                  <a:pt x="0" y="432707"/>
                </a:cubicBezTo>
                <a:lnTo>
                  <a:pt x="0" y="144236"/>
                </a:lnTo>
                <a:cubicBezTo>
                  <a:pt x="375" y="144424"/>
                  <a:pt x="2018" y="144752"/>
                  <a:pt x="4929" y="145222"/>
                </a:cubicBezTo>
                <a:cubicBezTo>
                  <a:pt x="7840" y="145691"/>
                  <a:pt x="11033" y="146161"/>
                  <a:pt x="14507" y="146630"/>
                </a:cubicBezTo>
                <a:cubicBezTo>
                  <a:pt x="17982" y="147100"/>
                  <a:pt x="20001" y="147429"/>
                  <a:pt x="20564" y="147616"/>
                </a:cubicBezTo>
                <a:cubicBezTo>
                  <a:pt x="48735" y="152124"/>
                  <a:pt x="71742" y="154377"/>
                  <a:pt x="89583" y="154377"/>
                </a:cubicBezTo>
                <a:cubicBezTo>
                  <a:pt x="104608" y="154377"/>
                  <a:pt x="115594" y="151091"/>
                  <a:pt x="122543" y="144518"/>
                </a:cubicBezTo>
                <a:cubicBezTo>
                  <a:pt x="131182" y="136254"/>
                  <a:pt x="135502" y="127897"/>
                  <a:pt x="135502" y="119445"/>
                </a:cubicBezTo>
                <a:cubicBezTo>
                  <a:pt x="135502" y="115314"/>
                  <a:pt x="134093" y="110571"/>
                  <a:pt x="131276" y="105219"/>
                </a:cubicBezTo>
                <a:cubicBezTo>
                  <a:pt x="128459" y="99866"/>
                  <a:pt x="125314" y="94889"/>
                  <a:pt x="121839" y="90288"/>
                </a:cubicBezTo>
                <a:cubicBezTo>
                  <a:pt x="118365" y="85687"/>
                  <a:pt x="115219" y="79630"/>
                  <a:pt x="112402" y="72118"/>
                </a:cubicBezTo>
                <a:cubicBezTo>
                  <a:pt x="109584" y="64606"/>
                  <a:pt x="108176" y="56812"/>
                  <a:pt x="108176" y="48736"/>
                </a:cubicBezTo>
                <a:cubicBezTo>
                  <a:pt x="108176" y="33336"/>
                  <a:pt x="113717" y="21363"/>
                  <a:pt x="124797" y="12818"/>
                </a:cubicBezTo>
                <a:cubicBezTo>
                  <a:pt x="135878" y="4273"/>
                  <a:pt x="149400" y="0"/>
                  <a:pt x="16536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215">
            <a:extLst>
              <a:ext uri="{FF2B5EF4-FFF2-40B4-BE49-F238E27FC236}">
                <a16:creationId xmlns:a16="http://schemas.microsoft.com/office/drawing/2014/main" id="{1A0A9350-7A25-4DAB-920D-E53F6A68076F}"/>
              </a:ext>
            </a:extLst>
          </p:cNvPr>
          <p:cNvSpPr/>
          <p:nvPr/>
        </p:nvSpPr>
        <p:spPr>
          <a:xfrm>
            <a:off x="7735054" y="4237659"/>
            <a:ext cx="494546" cy="420914"/>
          </a:xfrm>
          <a:custGeom>
            <a:avLst/>
            <a:gdLst/>
            <a:ahLst/>
            <a:cxnLst/>
            <a:rect l="l" t="t" r="r" b="b"/>
            <a:pathLst>
              <a:path w="576942" h="504825">
                <a:moveTo>
                  <a:pt x="152405" y="0"/>
                </a:moveTo>
                <a:cubicBezTo>
                  <a:pt x="157288" y="0"/>
                  <a:pt x="161420" y="1972"/>
                  <a:pt x="164801" y="5916"/>
                </a:cubicBezTo>
                <a:lnTo>
                  <a:pt x="276358" y="5916"/>
                </a:lnTo>
                <a:cubicBezTo>
                  <a:pt x="279362" y="1972"/>
                  <a:pt x="283400" y="0"/>
                  <a:pt x="288471" y="0"/>
                </a:cubicBezTo>
                <a:cubicBezTo>
                  <a:pt x="293542" y="0"/>
                  <a:pt x="297580" y="1972"/>
                  <a:pt x="300585" y="5916"/>
                </a:cubicBezTo>
                <a:lnTo>
                  <a:pt x="412706" y="5916"/>
                </a:lnTo>
                <a:cubicBezTo>
                  <a:pt x="416086" y="1972"/>
                  <a:pt x="420218" y="0"/>
                  <a:pt x="425101" y="0"/>
                </a:cubicBezTo>
                <a:cubicBezTo>
                  <a:pt x="429421" y="0"/>
                  <a:pt x="433177" y="1549"/>
                  <a:pt x="436370" y="4648"/>
                </a:cubicBezTo>
                <a:cubicBezTo>
                  <a:pt x="439562" y="7747"/>
                  <a:pt x="441158" y="11550"/>
                  <a:pt x="441158" y="16058"/>
                </a:cubicBezTo>
                <a:cubicBezTo>
                  <a:pt x="441158" y="17184"/>
                  <a:pt x="440782" y="18875"/>
                  <a:pt x="440032" y="21128"/>
                </a:cubicBezTo>
                <a:lnTo>
                  <a:pt x="498345" y="121981"/>
                </a:lnTo>
                <a:cubicBezTo>
                  <a:pt x="502665" y="122168"/>
                  <a:pt x="506327" y="123812"/>
                  <a:pt x="509332" y="126911"/>
                </a:cubicBezTo>
                <a:cubicBezTo>
                  <a:pt x="512337" y="130009"/>
                  <a:pt x="513840" y="133625"/>
                  <a:pt x="513840" y="137756"/>
                </a:cubicBezTo>
                <a:cubicBezTo>
                  <a:pt x="513840" y="140198"/>
                  <a:pt x="513182" y="142733"/>
                  <a:pt x="511868" y="145363"/>
                </a:cubicBezTo>
                <a:lnTo>
                  <a:pt x="564548" y="236637"/>
                </a:lnTo>
                <a:cubicBezTo>
                  <a:pt x="568116" y="237388"/>
                  <a:pt x="571073" y="239219"/>
                  <a:pt x="573421" y="242130"/>
                </a:cubicBezTo>
                <a:cubicBezTo>
                  <a:pt x="575769" y="245041"/>
                  <a:pt x="576942" y="248375"/>
                  <a:pt x="576942" y="252131"/>
                </a:cubicBezTo>
                <a:cubicBezTo>
                  <a:pt x="576942" y="256075"/>
                  <a:pt x="575722" y="259502"/>
                  <a:pt x="573280" y="262413"/>
                </a:cubicBezTo>
                <a:cubicBezTo>
                  <a:pt x="570839" y="265324"/>
                  <a:pt x="567740" y="267155"/>
                  <a:pt x="563984" y="267907"/>
                </a:cubicBezTo>
                <a:lnTo>
                  <a:pt x="506234" y="368196"/>
                </a:lnTo>
                <a:cubicBezTo>
                  <a:pt x="506797" y="369886"/>
                  <a:pt x="507078" y="371576"/>
                  <a:pt x="507078" y="373266"/>
                </a:cubicBezTo>
                <a:cubicBezTo>
                  <a:pt x="507078" y="377022"/>
                  <a:pt x="505905" y="380356"/>
                  <a:pt x="503557" y="383267"/>
                </a:cubicBezTo>
                <a:cubicBezTo>
                  <a:pt x="501209" y="386178"/>
                  <a:pt x="498158" y="388009"/>
                  <a:pt x="494401" y="388760"/>
                </a:cubicBezTo>
                <a:lnTo>
                  <a:pt x="440032" y="483697"/>
                </a:lnTo>
                <a:cubicBezTo>
                  <a:pt x="440595" y="485199"/>
                  <a:pt x="440877" y="486702"/>
                  <a:pt x="440877" y="488204"/>
                </a:cubicBezTo>
                <a:cubicBezTo>
                  <a:pt x="440877" y="492524"/>
                  <a:pt x="439328" y="496280"/>
                  <a:pt x="436229" y="499473"/>
                </a:cubicBezTo>
                <a:cubicBezTo>
                  <a:pt x="433129" y="502665"/>
                  <a:pt x="429326" y="504262"/>
                  <a:pt x="424819" y="504262"/>
                </a:cubicBezTo>
                <a:cubicBezTo>
                  <a:pt x="420124" y="504262"/>
                  <a:pt x="416274" y="502571"/>
                  <a:pt x="413269" y="499191"/>
                </a:cubicBezTo>
                <a:lnTo>
                  <a:pt x="300585" y="499191"/>
                </a:lnTo>
                <a:cubicBezTo>
                  <a:pt x="297391" y="502947"/>
                  <a:pt x="293355" y="504825"/>
                  <a:pt x="288471" y="504825"/>
                </a:cubicBezTo>
                <a:cubicBezTo>
                  <a:pt x="283588" y="504825"/>
                  <a:pt x="279550" y="502947"/>
                  <a:pt x="276358" y="499191"/>
                </a:cubicBezTo>
                <a:lnTo>
                  <a:pt x="163956" y="499191"/>
                </a:lnTo>
                <a:cubicBezTo>
                  <a:pt x="160763" y="502947"/>
                  <a:pt x="156725" y="504825"/>
                  <a:pt x="151842" y="504825"/>
                </a:cubicBezTo>
                <a:cubicBezTo>
                  <a:pt x="147522" y="504825"/>
                  <a:pt x="143766" y="503276"/>
                  <a:pt x="140574" y="500177"/>
                </a:cubicBezTo>
                <a:cubicBezTo>
                  <a:pt x="137381" y="497078"/>
                  <a:pt x="135784" y="493275"/>
                  <a:pt x="135784" y="488768"/>
                </a:cubicBezTo>
                <a:cubicBezTo>
                  <a:pt x="135784" y="487265"/>
                  <a:pt x="136160" y="485387"/>
                  <a:pt x="136912" y="483133"/>
                </a:cubicBezTo>
                <a:lnTo>
                  <a:pt x="82541" y="388760"/>
                </a:lnTo>
                <a:cubicBezTo>
                  <a:pt x="78785" y="388009"/>
                  <a:pt x="75733" y="386178"/>
                  <a:pt x="73385" y="383267"/>
                </a:cubicBezTo>
                <a:cubicBezTo>
                  <a:pt x="71038" y="380356"/>
                  <a:pt x="69864" y="377022"/>
                  <a:pt x="69864" y="373266"/>
                </a:cubicBezTo>
                <a:cubicBezTo>
                  <a:pt x="69864" y="371576"/>
                  <a:pt x="70145" y="369886"/>
                  <a:pt x="70709" y="368196"/>
                </a:cubicBezTo>
                <a:lnTo>
                  <a:pt x="12677" y="267907"/>
                </a:lnTo>
                <a:cubicBezTo>
                  <a:pt x="8921" y="266968"/>
                  <a:pt x="5869" y="265042"/>
                  <a:pt x="3522" y="262132"/>
                </a:cubicBezTo>
                <a:cubicBezTo>
                  <a:pt x="1174" y="259221"/>
                  <a:pt x="0" y="255887"/>
                  <a:pt x="0" y="252131"/>
                </a:cubicBezTo>
                <a:cubicBezTo>
                  <a:pt x="0" y="248187"/>
                  <a:pt x="1267" y="244759"/>
                  <a:pt x="3803" y="241848"/>
                </a:cubicBezTo>
                <a:cubicBezTo>
                  <a:pt x="6338" y="238937"/>
                  <a:pt x="9484" y="237106"/>
                  <a:pt x="13241" y="236355"/>
                </a:cubicBezTo>
                <a:lnTo>
                  <a:pt x="69300" y="139447"/>
                </a:lnTo>
                <a:cubicBezTo>
                  <a:pt x="69300" y="139259"/>
                  <a:pt x="69254" y="138977"/>
                  <a:pt x="69160" y="138602"/>
                </a:cubicBezTo>
                <a:cubicBezTo>
                  <a:pt x="69066" y="138226"/>
                  <a:pt x="69019" y="137944"/>
                  <a:pt x="69019" y="137756"/>
                </a:cubicBezTo>
                <a:cubicBezTo>
                  <a:pt x="69019" y="130995"/>
                  <a:pt x="72212" y="126206"/>
                  <a:pt x="78597" y="123389"/>
                </a:cubicBezTo>
                <a:lnTo>
                  <a:pt x="137475" y="21128"/>
                </a:lnTo>
                <a:cubicBezTo>
                  <a:pt x="136723" y="19250"/>
                  <a:pt x="136348" y="17560"/>
                  <a:pt x="136348" y="16058"/>
                </a:cubicBezTo>
                <a:cubicBezTo>
                  <a:pt x="136348" y="11550"/>
                  <a:pt x="137944" y="7747"/>
                  <a:pt x="141136" y="4648"/>
                </a:cubicBezTo>
                <a:cubicBezTo>
                  <a:pt x="144329" y="1549"/>
                  <a:pt x="148086" y="0"/>
                  <a:pt x="152405" y="0"/>
                </a:cubicBezTo>
                <a:close/>
                <a:moveTo>
                  <a:pt x="168463" y="27608"/>
                </a:moveTo>
                <a:lnTo>
                  <a:pt x="221988" y="83950"/>
                </a:lnTo>
                <a:lnTo>
                  <a:pt x="378056" y="27608"/>
                </a:lnTo>
                <a:lnTo>
                  <a:pt x="299176" y="27608"/>
                </a:lnTo>
                <a:cubicBezTo>
                  <a:pt x="296171" y="30613"/>
                  <a:pt x="292603" y="32115"/>
                  <a:pt x="288471" y="32115"/>
                </a:cubicBezTo>
                <a:cubicBezTo>
                  <a:pt x="284339" y="32115"/>
                  <a:pt x="280771" y="30613"/>
                  <a:pt x="277766" y="27608"/>
                </a:cubicBezTo>
                <a:lnTo>
                  <a:pt x="168463" y="27608"/>
                </a:lnTo>
                <a:close/>
                <a:moveTo>
                  <a:pt x="403128" y="27608"/>
                </a:moveTo>
                <a:lnTo>
                  <a:pt x="228185" y="90711"/>
                </a:lnTo>
                <a:lnTo>
                  <a:pt x="288189" y="154096"/>
                </a:lnTo>
                <a:lnTo>
                  <a:pt x="407635" y="27608"/>
                </a:lnTo>
                <a:lnTo>
                  <a:pt x="403128" y="27608"/>
                </a:lnTo>
                <a:close/>
                <a:moveTo>
                  <a:pt x="417213" y="29861"/>
                </a:moveTo>
                <a:lnTo>
                  <a:pt x="294106" y="160293"/>
                </a:lnTo>
                <a:lnTo>
                  <a:pt x="381436" y="252413"/>
                </a:lnTo>
                <a:lnTo>
                  <a:pt x="483978" y="145926"/>
                </a:lnTo>
                <a:cubicBezTo>
                  <a:pt x="482476" y="143485"/>
                  <a:pt x="481725" y="140761"/>
                  <a:pt x="481725" y="137756"/>
                </a:cubicBezTo>
                <a:lnTo>
                  <a:pt x="481725" y="137193"/>
                </a:lnTo>
                <a:lnTo>
                  <a:pt x="420875" y="31270"/>
                </a:lnTo>
                <a:cubicBezTo>
                  <a:pt x="419936" y="31082"/>
                  <a:pt x="418715" y="30613"/>
                  <a:pt x="417213" y="29861"/>
                </a:cubicBezTo>
                <a:close/>
                <a:moveTo>
                  <a:pt x="490176" y="151842"/>
                </a:moveTo>
                <a:lnTo>
                  <a:pt x="387070" y="258610"/>
                </a:lnTo>
                <a:lnTo>
                  <a:pt x="454117" y="329319"/>
                </a:lnTo>
                <a:lnTo>
                  <a:pt x="491302" y="153532"/>
                </a:lnTo>
                <a:lnTo>
                  <a:pt x="490458" y="152124"/>
                </a:lnTo>
                <a:lnTo>
                  <a:pt x="490176" y="151842"/>
                </a:lnTo>
                <a:close/>
                <a:moveTo>
                  <a:pt x="497501" y="164237"/>
                </a:moveTo>
                <a:lnTo>
                  <a:pt x="461160" y="336644"/>
                </a:lnTo>
                <a:lnTo>
                  <a:pt x="482851" y="359744"/>
                </a:lnTo>
                <a:cubicBezTo>
                  <a:pt x="483790" y="359181"/>
                  <a:pt x="485199" y="358523"/>
                  <a:pt x="487077" y="357772"/>
                </a:cubicBezTo>
                <a:lnTo>
                  <a:pt x="545391" y="256075"/>
                </a:lnTo>
                <a:cubicBezTo>
                  <a:pt x="545015" y="254197"/>
                  <a:pt x="544828" y="252882"/>
                  <a:pt x="544828" y="252131"/>
                </a:cubicBezTo>
                <a:cubicBezTo>
                  <a:pt x="544828" y="251943"/>
                  <a:pt x="545109" y="250441"/>
                  <a:pt x="545673" y="247623"/>
                </a:cubicBezTo>
                <a:lnTo>
                  <a:pt x="497501" y="164237"/>
                </a:lnTo>
                <a:close/>
                <a:moveTo>
                  <a:pt x="159448" y="30425"/>
                </a:moveTo>
                <a:cubicBezTo>
                  <a:pt x="158321" y="30800"/>
                  <a:pt x="157382" y="31082"/>
                  <a:pt x="156631" y="31270"/>
                </a:cubicBezTo>
                <a:lnTo>
                  <a:pt x="155504" y="33524"/>
                </a:lnTo>
                <a:lnTo>
                  <a:pt x="155504" y="107895"/>
                </a:lnTo>
                <a:lnTo>
                  <a:pt x="213254" y="87049"/>
                </a:lnTo>
                <a:lnTo>
                  <a:pt x="159448" y="30425"/>
                </a:lnTo>
                <a:close/>
                <a:moveTo>
                  <a:pt x="219453" y="93810"/>
                </a:moveTo>
                <a:lnTo>
                  <a:pt x="155504" y="116910"/>
                </a:lnTo>
                <a:lnTo>
                  <a:pt x="155504" y="204522"/>
                </a:lnTo>
                <a:lnTo>
                  <a:pt x="198606" y="248750"/>
                </a:lnTo>
                <a:lnTo>
                  <a:pt x="282273" y="160293"/>
                </a:lnTo>
                <a:lnTo>
                  <a:pt x="219453" y="93810"/>
                </a:lnTo>
                <a:close/>
                <a:moveTo>
                  <a:pt x="288189" y="166209"/>
                </a:moveTo>
                <a:lnTo>
                  <a:pt x="204522" y="254948"/>
                </a:lnTo>
                <a:lnTo>
                  <a:pt x="292133" y="344814"/>
                </a:lnTo>
                <a:lnTo>
                  <a:pt x="375520" y="258328"/>
                </a:lnTo>
                <a:lnTo>
                  <a:pt x="288189" y="166209"/>
                </a:lnTo>
                <a:close/>
                <a:moveTo>
                  <a:pt x="381155" y="264526"/>
                </a:moveTo>
                <a:lnTo>
                  <a:pt x="297767" y="351011"/>
                </a:lnTo>
                <a:lnTo>
                  <a:pt x="315516" y="369041"/>
                </a:lnTo>
                <a:lnTo>
                  <a:pt x="445948" y="369041"/>
                </a:lnTo>
                <a:lnTo>
                  <a:pt x="452145" y="339461"/>
                </a:lnTo>
                <a:lnTo>
                  <a:pt x="381155" y="264526"/>
                </a:lnTo>
                <a:close/>
                <a:moveTo>
                  <a:pt x="459188" y="346785"/>
                </a:moveTo>
                <a:lnTo>
                  <a:pt x="454399" y="369041"/>
                </a:lnTo>
                <a:lnTo>
                  <a:pt x="475808" y="369041"/>
                </a:lnTo>
                <a:cubicBezTo>
                  <a:pt x="475997" y="367914"/>
                  <a:pt x="476466" y="366881"/>
                  <a:pt x="477217" y="365942"/>
                </a:cubicBezTo>
                <a:lnTo>
                  <a:pt x="459188" y="346785"/>
                </a:lnTo>
                <a:close/>
                <a:moveTo>
                  <a:pt x="147053" y="48173"/>
                </a:moveTo>
                <a:lnTo>
                  <a:pt x="101134" y="127615"/>
                </a:lnTo>
                <a:lnTo>
                  <a:pt x="147053" y="110994"/>
                </a:lnTo>
                <a:lnTo>
                  <a:pt x="147053" y="48173"/>
                </a:lnTo>
                <a:close/>
                <a:moveTo>
                  <a:pt x="147053" y="120009"/>
                </a:moveTo>
                <a:lnTo>
                  <a:pt x="100852" y="136630"/>
                </a:lnTo>
                <a:cubicBezTo>
                  <a:pt x="100852" y="136817"/>
                  <a:pt x="100899" y="137005"/>
                  <a:pt x="100993" y="137193"/>
                </a:cubicBezTo>
                <a:cubicBezTo>
                  <a:pt x="101087" y="137381"/>
                  <a:pt x="101134" y="137569"/>
                  <a:pt x="101134" y="137756"/>
                </a:cubicBezTo>
                <a:cubicBezTo>
                  <a:pt x="101134" y="140761"/>
                  <a:pt x="100383" y="143485"/>
                  <a:pt x="98880" y="145926"/>
                </a:cubicBezTo>
                <a:lnTo>
                  <a:pt x="147053" y="195789"/>
                </a:lnTo>
                <a:lnTo>
                  <a:pt x="147053" y="120009"/>
                </a:lnTo>
                <a:close/>
                <a:moveTo>
                  <a:pt x="94373" y="150997"/>
                </a:moveTo>
                <a:cubicBezTo>
                  <a:pt x="91932" y="152499"/>
                  <a:pt x="89208" y="153438"/>
                  <a:pt x="86204" y="153814"/>
                </a:cubicBezTo>
                <a:lnTo>
                  <a:pt x="31551" y="248469"/>
                </a:lnTo>
                <a:cubicBezTo>
                  <a:pt x="31740" y="249220"/>
                  <a:pt x="31833" y="250441"/>
                  <a:pt x="31833" y="252131"/>
                </a:cubicBezTo>
                <a:cubicBezTo>
                  <a:pt x="31833" y="254009"/>
                  <a:pt x="31645" y="255417"/>
                  <a:pt x="31270" y="256356"/>
                </a:cubicBezTo>
                <a:lnTo>
                  <a:pt x="89865" y="357772"/>
                </a:lnTo>
                <a:cubicBezTo>
                  <a:pt x="90241" y="357772"/>
                  <a:pt x="90663" y="357866"/>
                  <a:pt x="91134" y="358054"/>
                </a:cubicBezTo>
                <a:cubicBezTo>
                  <a:pt x="91603" y="358242"/>
                  <a:pt x="92120" y="358477"/>
                  <a:pt x="92682" y="358758"/>
                </a:cubicBezTo>
                <a:cubicBezTo>
                  <a:pt x="93246" y="359040"/>
                  <a:pt x="93715" y="359275"/>
                  <a:pt x="94091" y="359462"/>
                </a:cubicBezTo>
                <a:lnTo>
                  <a:pt x="147053" y="303402"/>
                </a:lnTo>
                <a:lnTo>
                  <a:pt x="147053" y="205649"/>
                </a:lnTo>
                <a:lnTo>
                  <a:pt x="94373" y="150997"/>
                </a:lnTo>
                <a:close/>
                <a:moveTo>
                  <a:pt x="155504" y="214382"/>
                </a:moveTo>
                <a:lnTo>
                  <a:pt x="155504" y="294387"/>
                </a:lnTo>
                <a:lnTo>
                  <a:pt x="193817" y="254103"/>
                </a:lnTo>
                <a:lnTo>
                  <a:pt x="155504" y="214382"/>
                </a:lnTo>
                <a:close/>
                <a:moveTo>
                  <a:pt x="199733" y="260019"/>
                </a:moveTo>
                <a:lnTo>
                  <a:pt x="155504" y="306783"/>
                </a:lnTo>
                <a:lnTo>
                  <a:pt x="155504" y="369041"/>
                </a:lnTo>
                <a:lnTo>
                  <a:pt x="268752" y="369041"/>
                </a:lnTo>
                <a:lnTo>
                  <a:pt x="286781" y="350448"/>
                </a:lnTo>
                <a:lnTo>
                  <a:pt x="199733" y="260019"/>
                </a:lnTo>
                <a:close/>
                <a:moveTo>
                  <a:pt x="292415" y="356645"/>
                </a:moveTo>
                <a:lnTo>
                  <a:pt x="280584" y="369041"/>
                </a:lnTo>
                <a:lnTo>
                  <a:pt x="304529" y="369041"/>
                </a:lnTo>
                <a:lnTo>
                  <a:pt x="292415" y="356645"/>
                </a:lnTo>
                <a:close/>
                <a:moveTo>
                  <a:pt x="147053" y="315797"/>
                </a:moveTo>
                <a:lnTo>
                  <a:pt x="99725" y="365660"/>
                </a:lnTo>
                <a:cubicBezTo>
                  <a:pt x="100476" y="367163"/>
                  <a:pt x="100946" y="368289"/>
                  <a:pt x="101134" y="369041"/>
                </a:cubicBezTo>
                <a:lnTo>
                  <a:pt x="147053" y="369041"/>
                </a:lnTo>
                <a:lnTo>
                  <a:pt x="147053" y="315797"/>
                </a:lnTo>
                <a:close/>
                <a:moveTo>
                  <a:pt x="101134" y="377492"/>
                </a:moveTo>
                <a:lnTo>
                  <a:pt x="147053" y="457216"/>
                </a:lnTo>
                <a:lnTo>
                  <a:pt x="147053" y="377492"/>
                </a:lnTo>
                <a:lnTo>
                  <a:pt x="101134" y="377492"/>
                </a:lnTo>
                <a:close/>
                <a:moveTo>
                  <a:pt x="155504" y="377492"/>
                </a:moveTo>
                <a:lnTo>
                  <a:pt x="155504" y="471865"/>
                </a:lnTo>
                <a:lnTo>
                  <a:pt x="156631" y="473555"/>
                </a:lnTo>
                <a:cubicBezTo>
                  <a:pt x="159260" y="474494"/>
                  <a:pt x="161326" y="475715"/>
                  <a:pt x="162828" y="477217"/>
                </a:cubicBezTo>
                <a:lnTo>
                  <a:pt x="164237" y="477217"/>
                </a:lnTo>
                <a:lnTo>
                  <a:pt x="260582" y="377492"/>
                </a:lnTo>
                <a:lnTo>
                  <a:pt x="155504" y="377492"/>
                </a:lnTo>
                <a:close/>
                <a:moveTo>
                  <a:pt x="272414" y="377492"/>
                </a:moveTo>
                <a:lnTo>
                  <a:pt x="176069" y="477217"/>
                </a:lnTo>
                <a:lnTo>
                  <a:pt x="277485" y="477217"/>
                </a:lnTo>
                <a:cubicBezTo>
                  <a:pt x="280866" y="474213"/>
                  <a:pt x="284527" y="472710"/>
                  <a:pt x="288471" y="472710"/>
                </a:cubicBezTo>
                <a:cubicBezTo>
                  <a:pt x="292415" y="472710"/>
                  <a:pt x="296078" y="474213"/>
                  <a:pt x="299458" y="477217"/>
                </a:cubicBezTo>
                <a:lnTo>
                  <a:pt x="409044" y="477217"/>
                </a:lnTo>
                <a:lnTo>
                  <a:pt x="312698" y="377492"/>
                </a:lnTo>
                <a:lnTo>
                  <a:pt x="272414" y="377492"/>
                </a:lnTo>
                <a:close/>
                <a:moveTo>
                  <a:pt x="323685" y="377492"/>
                </a:moveTo>
                <a:lnTo>
                  <a:pt x="417495" y="474119"/>
                </a:lnTo>
                <a:cubicBezTo>
                  <a:pt x="418997" y="473367"/>
                  <a:pt x="420218" y="472898"/>
                  <a:pt x="421157" y="472710"/>
                </a:cubicBezTo>
                <a:lnTo>
                  <a:pt x="425664" y="464822"/>
                </a:lnTo>
                <a:lnTo>
                  <a:pt x="443975" y="377492"/>
                </a:lnTo>
                <a:lnTo>
                  <a:pt x="323685" y="377492"/>
                </a:lnTo>
                <a:close/>
                <a:moveTo>
                  <a:pt x="452708" y="377492"/>
                </a:moveTo>
                <a:lnTo>
                  <a:pt x="439187" y="441440"/>
                </a:lnTo>
                <a:lnTo>
                  <a:pt x="475808" y="377492"/>
                </a:lnTo>
                <a:lnTo>
                  <a:pt x="452708" y="37749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6938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H7EN5MXTHQNV-588691601-61</_dlc_DocId>
    <_dlc_DocIdUrl xmlns="ae9388c0-b1e2-40ea-b6a8-c51c7913cbd2">
      <Url>https://mng.mincultura.gov.co/ministerio/recursos-humanos/_layouts/15/DocIdRedir.aspx?ID=H7EN5MXTHQNV-588691601-61</Url>
      <Description>H7EN5MXTHQNV-588691601-61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39A3EEFD1D61040994BB37C304E1EEE" ma:contentTypeVersion="2" ma:contentTypeDescription="Crear nuevo documento." ma:contentTypeScope="" ma:versionID="d2e4bff59ae98952367be2b2c9c8969c">
  <xsd:schema xmlns:xsd="http://www.w3.org/2001/XMLSchema" xmlns:xs="http://www.w3.org/2001/XMLSchema" xmlns:p="http://schemas.microsoft.com/office/2006/metadata/properties" xmlns:ns2="ae9388c0-b1e2-40ea-b6a8-c51c7913cbd2" targetNamespace="http://schemas.microsoft.com/office/2006/metadata/properties" ma:root="true" ma:fieldsID="69190581b3859fb053ad2165fbde9587" ns2:_=""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FB59E-9C0E-4409-97BB-29EB84E68BDF}"/>
</file>

<file path=customXml/itemProps2.xml><?xml version="1.0" encoding="utf-8"?>
<ds:datastoreItem xmlns:ds="http://schemas.openxmlformats.org/officeDocument/2006/customXml" ds:itemID="{769537A4-4380-41F4-80CD-2F4AB41B251C}"/>
</file>

<file path=customXml/itemProps3.xml><?xml version="1.0" encoding="utf-8"?>
<ds:datastoreItem xmlns:ds="http://schemas.openxmlformats.org/officeDocument/2006/customXml" ds:itemID="{ACD8972E-4BA2-480F-AFBA-9BCAE1636147}"/>
</file>

<file path=customXml/itemProps4.xml><?xml version="1.0" encoding="utf-8"?>
<ds:datastoreItem xmlns:ds="http://schemas.openxmlformats.org/officeDocument/2006/customXml" ds:itemID="{DFA6D85B-BEB0-4CB9-A081-0E385D5A104C}"/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2402</Words>
  <Application>Microsoft Office PowerPoint</Application>
  <PresentationFormat>Panorámica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Tahoma</vt:lpstr>
      <vt:lpstr>Work Sans</vt:lpstr>
      <vt:lpstr>Work Sans ExtraBold</vt:lpstr>
      <vt:lpstr>Work Sans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174</cp:revision>
  <dcterms:created xsi:type="dcterms:W3CDTF">2020-04-30T23:03:46Z</dcterms:created>
  <dcterms:modified xsi:type="dcterms:W3CDTF">2020-07-28T12:53:20Z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0x010100539A3EEFD1D61040994BB37C304E1EEE</vt:lpwstr>
  </property>
  <property fmtid="{D5CDD505-2E9C-101B-9397-08002B2CF9AE}" pid="3" name="_dlc_DocIdItemGuid">
    <vt:lpwstr>e7b5b9ae-2dcb-4ee5-98d0-4f30576d7ce8</vt:lpwstr>
  </property>
</Properties>
</file>