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diagrams/data6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7.xml" ContentType="application/vnd.ms-office.drawingml.diagramDrawing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diagrams/layout8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5.xml" ContentType="application/vnd.openxmlformats-officedocument.drawingml.diagramStyl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5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61" r:id="rId6"/>
    <p:sldId id="287" r:id="rId7"/>
    <p:sldId id="259" r:id="rId8"/>
    <p:sldId id="289" r:id="rId9"/>
    <p:sldId id="288" r:id="rId10"/>
    <p:sldId id="291" r:id="rId11"/>
    <p:sldId id="290" r:id="rId12"/>
    <p:sldId id="292" r:id="rId13"/>
    <p:sldId id="293" r:id="rId14"/>
    <p:sldId id="263" r:id="rId15"/>
  </p:sldIdLst>
  <p:sldSz cx="12192000" cy="6858000"/>
  <p:notesSz cx="6858000" cy="9144000"/>
  <p:embeddedFontLst>
    <p:embeddedFont>
      <p:font typeface="Yu Gothic UI Light" panose="020B0300000000000000" pitchFamily="34" charset="-128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A5"/>
    <a:srgbClr val="007635"/>
    <a:srgbClr val="4E3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ACF33-B302-7C33-0ACD-4A5B8A8BB9B5}" v="2466" dt="2024-04-24T16:10:03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ECAF9-9221-4A32-A5A2-B58698103138}" type="doc">
      <dgm:prSet loTypeId="urn:microsoft.com/office/officeart/2005/8/layout/cycle4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22DBB6D-2BE8-462F-949E-87AB619E3115}">
      <dgm:prSet/>
      <dgm:spPr/>
      <dgm:t>
        <a:bodyPr/>
        <a:lstStyle/>
        <a:p>
          <a:r>
            <a:rPr lang="es-ES" b="0" i="0">
              <a:latin typeface="Century Gothic" panose="020B0502020202020204" pitchFamily="34" charset="0"/>
            </a:rPr>
            <a:t>Sentimiento de formar parte de algo</a:t>
          </a:r>
          <a:endParaRPr lang="es-CO">
            <a:latin typeface="Century Gothic" panose="020B0502020202020204" pitchFamily="34" charset="0"/>
          </a:endParaRPr>
        </a:p>
      </dgm:t>
    </dgm:pt>
    <dgm:pt modelId="{32AE66FC-92C1-49AD-AFFC-3CEB38FB6481}" type="parTrans" cxnId="{56960D61-3397-4705-B7FF-E2FC6FEF540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019B8305-3985-47C3-BBEF-FD1431188832}" type="sibTrans" cxnId="{56960D61-3397-4705-B7FF-E2FC6FEF540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00EE9B2-2EA8-4A25-8DCA-680B0E91B311}">
      <dgm:prSet/>
      <dgm:spPr/>
      <dgm:t>
        <a:bodyPr/>
        <a:lstStyle/>
        <a:p>
          <a:r>
            <a:rPr lang="es-ES" b="0" i="0" dirty="0">
              <a:latin typeface="Century Gothic" panose="020B0502020202020204" pitchFamily="34" charset="0"/>
            </a:rPr>
            <a:t>Identificarse con los valores y objetivos</a:t>
          </a:r>
          <a:endParaRPr lang="es-CO" dirty="0">
            <a:latin typeface="Century Gothic" panose="020B0502020202020204" pitchFamily="34" charset="0"/>
          </a:endParaRPr>
        </a:p>
      </dgm:t>
    </dgm:pt>
    <dgm:pt modelId="{FADCD819-ED86-4AC6-AD23-2527E907CFC1}" type="parTrans" cxnId="{5603FA80-9BA8-451C-8891-F2A3AA36CB7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701D3D7-F315-4E6F-A580-530A43678C80}" type="sibTrans" cxnId="{5603FA80-9BA8-451C-8891-F2A3AA36CB7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CF2C0B2-7BE7-456D-99B6-77B9DD059A39}">
      <dgm:prSet/>
      <dgm:spPr/>
      <dgm:t>
        <a:bodyPr/>
        <a:lstStyle/>
        <a:p>
          <a:r>
            <a:rPr lang="es-ES" b="0" i="0" dirty="0">
              <a:latin typeface="Century Gothic" panose="020B0502020202020204" pitchFamily="34" charset="0"/>
            </a:rPr>
            <a:t>Apoyo por parte de la entidad </a:t>
          </a:r>
          <a:endParaRPr lang="es-CO" dirty="0">
            <a:latin typeface="Century Gothic" panose="020B0502020202020204" pitchFamily="34" charset="0"/>
          </a:endParaRPr>
        </a:p>
      </dgm:t>
    </dgm:pt>
    <dgm:pt modelId="{99581F3F-CCBF-47FA-B936-149D3D7D5B37}" type="parTrans" cxnId="{D481BBCE-4587-409B-80AB-F926D07E953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2DDB7F0-3A30-4634-84D1-D19163890E55}" type="sibTrans" cxnId="{D481BBCE-4587-409B-80AB-F926D07E953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600CC03-9050-4182-8532-9E0AF9472196}">
      <dgm:prSet/>
      <dgm:spPr/>
      <dgm:t>
        <a:bodyPr/>
        <a:lstStyle/>
        <a:p>
          <a:r>
            <a:rPr lang="es-ES" b="0" i="0" dirty="0">
              <a:latin typeface="Century Gothic" panose="020B0502020202020204" pitchFamily="34" charset="0"/>
            </a:rPr>
            <a:t>Aceptación e inclusión</a:t>
          </a:r>
          <a:endParaRPr lang="es-CO" dirty="0">
            <a:latin typeface="Century Gothic" panose="020B0502020202020204" pitchFamily="34" charset="0"/>
          </a:endParaRPr>
        </a:p>
      </dgm:t>
    </dgm:pt>
    <dgm:pt modelId="{5ED29896-04B0-4023-A531-24EBDB7C8127}" type="parTrans" cxnId="{36AEC55B-0459-40B1-ACAB-9162166B3DB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24D480B-1950-4049-94CC-36DEE4BD3766}" type="sibTrans" cxnId="{36AEC55B-0459-40B1-ACAB-9162166B3DB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FB87F3E-42B3-4A31-92EB-B2427F45F0D1}" type="pres">
      <dgm:prSet presAssocID="{C29ECAF9-9221-4A32-A5A2-B586981031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E0BA7FA-6AE8-4E50-8975-7FEBFC1F3D6E}" type="pres">
      <dgm:prSet presAssocID="{C29ECAF9-9221-4A32-A5A2-B58698103138}" presName="children" presStyleCnt="0"/>
      <dgm:spPr/>
    </dgm:pt>
    <dgm:pt modelId="{16F63146-6680-4A36-9AD8-43FA29A638D8}" type="pres">
      <dgm:prSet presAssocID="{C29ECAF9-9221-4A32-A5A2-B58698103138}" presName="childPlaceholder" presStyleCnt="0"/>
      <dgm:spPr/>
    </dgm:pt>
    <dgm:pt modelId="{5A10A2D5-226C-4444-A014-492BB4B7B26F}" type="pres">
      <dgm:prSet presAssocID="{C29ECAF9-9221-4A32-A5A2-B58698103138}" presName="circle" presStyleCnt="0"/>
      <dgm:spPr/>
    </dgm:pt>
    <dgm:pt modelId="{672D0C49-2601-4066-B8CD-90042B239A8F}" type="pres">
      <dgm:prSet presAssocID="{C29ECAF9-9221-4A32-A5A2-B5869810313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754A745-6224-408A-9FA1-161CD9F12512}" type="pres">
      <dgm:prSet presAssocID="{C29ECAF9-9221-4A32-A5A2-B5869810313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D160E64-7302-4A92-B7A5-F9CCCDEC9A3E}" type="pres">
      <dgm:prSet presAssocID="{C29ECAF9-9221-4A32-A5A2-B5869810313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163EC7C-53F5-4364-8C0D-7EB5CB6AF5F7}" type="pres">
      <dgm:prSet presAssocID="{C29ECAF9-9221-4A32-A5A2-B5869810313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3736E81-78B6-4726-9536-8D37D676C09E}" type="pres">
      <dgm:prSet presAssocID="{C29ECAF9-9221-4A32-A5A2-B58698103138}" presName="quadrantPlaceholder" presStyleCnt="0"/>
      <dgm:spPr/>
    </dgm:pt>
    <dgm:pt modelId="{8656F64C-C1D5-4E16-B640-CA9C5ECAC983}" type="pres">
      <dgm:prSet presAssocID="{C29ECAF9-9221-4A32-A5A2-B58698103138}" presName="center1" presStyleLbl="fgShp" presStyleIdx="0" presStyleCnt="2"/>
      <dgm:spPr/>
    </dgm:pt>
    <dgm:pt modelId="{A725DD4D-DFFB-45F8-9592-1D2CF2EF1817}" type="pres">
      <dgm:prSet presAssocID="{C29ECAF9-9221-4A32-A5A2-B58698103138}" presName="center2" presStyleLbl="fgShp" presStyleIdx="1" presStyleCnt="2"/>
      <dgm:spPr/>
    </dgm:pt>
  </dgm:ptLst>
  <dgm:cxnLst>
    <dgm:cxn modelId="{5360D525-E50F-4873-BEC1-8111B026F472}" type="presOf" srcId="{C29ECAF9-9221-4A32-A5A2-B58698103138}" destId="{4FB87F3E-42B3-4A31-92EB-B2427F45F0D1}" srcOrd="0" destOrd="0" presId="urn:microsoft.com/office/officeart/2005/8/layout/cycle4"/>
    <dgm:cxn modelId="{281D2832-900D-4F31-B6E1-ADAF00C2A680}" type="presOf" srcId="{5600CC03-9050-4182-8532-9E0AF9472196}" destId="{4163EC7C-53F5-4364-8C0D-7EB5CB6AF5F7}" srcOrd="0" destOrd="0" presId="urn:microsoft.com/office/officeart/2005/8/layout/cycle4"/>
    <dgm:cxn modelId="{51B5A73D-186A-4C3E-834D-C04E97C91736}" type="presOf" srcId="{C00EE9B2-2EA8-4A25-8DCA-680B0E91B311}" destId="{D754A745-6224-408A-9FA1-161CD9F12512}" srcOrd="0" destOrd="0" presId="urn:microsoft.com/office/officeart/2005/8/layout/cycle4"/>
    <dgm:cxn modelId="{8F31223E-18F0-4DF7-8F23-F0DC65140B3C}" type="presOf" srcId="{FCF2C0B2-7BE7-456D-99B6-77B9DD059A39}" destId="{4D160E64-7302-4A92-B7A5-F9CCCDEC9A3E}" srcOrd="0" destOrd="0" presId="urn:microsoft.com/office/officeart/2005/8/layout/cycle4"/>
    <dgm:cxn modelId="{36AEC55B-0459-40B1-ACAB-9162166B3DB8}" srcId="{C29ECAF9-9221-4A32-A5A2-B58698103138}" destId="{5600CC03-9050-4182-8532-9E0AF9472196}" srcOrd="3" destOrd="0" parTransId="{5ED29896-04B0-4023-A531-24EBDB7C8127}" sibTransId="{624D480B-1950-4049-94CC-36DEE4BD3766}"/>
    <dgm:cxn modelId="{56960D61-3397-4705-B7FF-E2FC6FEF5400}" srcId="{C29ECAF9-9221-4A32-A5A2-B58698103138}" destId="{722DBB6D-2BE8-462F-949E-87AB619E3115}" srcOrd="0" destOrd="0" parTransId="{32AE66FC-92C1-49AD-AFFC-3CEB38FB6481}" sibTransId="{019B8305-3985-47C3-BBEF-FD1431188832}"/>
    <dgm:cxn modelId="{EFD17145-78AD-4977-A4CF-51B0B747C86F}" type="presOf" srcId="{722DBB6D-2BE8-462F-949E-87AB619E3115}" destId="{672D0C49-2601-4066-B8CD-90042B239A8F}" srcOrd="0" destOrd="0" presId="urn:microsoft.com/office/officeart/2005/8/layout/cycle4"/>
    <dgm:cxn modelId="{5603FA80-9BA8-451C-8891-F2A3AA36CB7E}" srcId="{C29ECAF9-9221-4A32-A5A2-B58698103138}" destId="{C00EE9B2-2EA8-4A25-8DCA-680B0E91B311}" srcOrd="1" destOrd="0" parTransId="{FADCD819-ED86-4AC6-AD23-2527E907CFC1}" sibTransId="{A701D3D7-F315-4E6F-A580-530A43678C80}"/>
    <dgm:cxn modelId="{D481BBCE-4587-409B-80AB-F926D07E9538}" srcId="{C29ECAF9-9221-4A32-A5A2-B58698103138}" destId="{FCF2C0B2-7BE7-456D-99B6-77B9DD059A39}" srcOrd="2" destOrd="0" parTransId="{99581F3F-CCBF-47FA-B936-149D3D7D5B37}" sibTransId="{82DDB7F0-3A30-4634-84D1-D19163890E55}"/>
    <dgm:cxn modelId="{67DBF940-3593-436A-AF5C-A26DFAF166E0}" type="presParOf" srcId="{4FB87F3E-42B3-4A31-92EB-B2427F45F0D1}" destId="{CE0BA7FA-6AE8-4E50-8975-7FEBFC1F3D6E}" srcOrd="0" destOrd="0" presId="urn:microsoft.com/office/officeart/2005/8/layout/cycle4"/>
    <dgm:cxn modelId="{99A3E089-931A-466C-8922-815C45A61FF3}" type="presParOf" srcId="{CE0BA7FA-6AE8-4E50-8975-7FEBFC1F3D6E}" destId="{16F63146-6680-4A36-9AD8-43FA29A638D8}" srcOrd="0" destOrd="0" presId="urn:microsoft.com/office/officeart/2005/8/layout/cycle4"/>
    <dgm:cxn modelId="{8985E75F-595B-490B-9F1A-DCBE9704A94F}" type="presParOf" srcId="{4FB87F3E-42B3-4A31-92EB-B2427F45F0D1}" destId="{5A10A2D5-226C-4444-A014-492BB4B7B26F}" srcOrd="1" destOrd="0" presId="urn:microsoft.com/office/officeart/2005/8/layout/cycle4"/>
    <dgm:cxn modelId="{6064EBC3-FA0B-4A27-A201-458B4CDD9573}" type="presParOf" srcId="{5A10A2D5-226C-4444-A014-492BB4B7B26F}" destId="{672D0C49-2601-4066-B8CD-90042B239A8F}" srcOrd="0" destOrd="0" presId="urn:microsoft.com/office/officeart/2005/8/layout/cycle4"/>
    <dgm:cxn modelId="{2F635402-77A2-4B1E-91A4-827980BF3685}" type="presParOf" srcId="{5A10A2D5-226C-4444-A014-492BB4B7B26F}" destId="{D754A745-6224-408A-9FA1-161CD9F12512}" srcOrd="1" destOrd="0" presId="urn:microsoft.com/office/officeart/2005/8/layout/cycle4"/>
    <dgm:cxn modelId="{722B10BF-C41B-4971-B8DC-3FAE59AF0B4E}" type="presParOf" srcId="{5A10A2D5-226C-4444-A014-492BB4B7B26F}" destId="{4D160E64-7302-4A92-B7A5-F9CCCDEC9A3E}" srcOrd="2" destOrd="0" presId="urn:microsoft.com/office/officeart/2005/8/layout/cycle4"/>
    <dgm:cxn modelId="{AE0F2138-6FC3-46D3-9044-19F5D6072BCB}" type="presParOf" srcId="{5A10A2D5-226C-4444-A014-492BB4B7B26F}" destId="{4163EC7C-53F5-4364-8C0D-7EB5CB6AF5F7}" srcOrd="3" destOrd="0" presId="urn:microsoft.com/office/officeart/2005/8/layout/cycle4"/>
    <dgm:cxn modelId="{E12F3FE1-1CC5-4A46-9651-FFB70C471707}" type="presParOf" srcId="{5A10A2D5-226C-4444-A014-492BB4B7B26F}" destId="{B3736E81-78B6-4726-9536-8D37D676C09E}" srcOrd="4" destOrd="0" presId="urn:microsoft.com/office/officeart/2005/8/layout/cycle4"/>
    <dgm:cxn modelId="{9CA183D0-D999-45BC-B7FD-EA101B338B9B}" type="presParOf" srcId="{4FB87F3E-42B3-4A31-92EB-B2427F45F0D1}" destId="{8656F64C-C1D5-4E16-B640-CA9C5ECAC983}" srcOrd="2" destOrd="0" presId="urn:microsoft.com/office/officeart/2005/8/layout/cycle4"/>
    <dgm:cxn modelId="{50C1518B-0B22-44FD-A575-638E789971AE}" type="presParOf" srcId="{4FB87F3E-42B3-4A31-92EB-B2427F45F0D1}" destId="{A725DD4D-DFFB-45F8-9592-1D2CF2EF181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EB31B-5B5A-49A0-B41B-81627F310793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8536A85C-7AD4-4884-B7F7-2BEBDD89E14A}">
      <dgm:prSet phldrT="[Texto]"/>
      <dgm:spPr/>
      <dgm:t>
        <a:bodyPr/>
        <a:lstStyle/>
        <a:p>
          <a:r>
            <a:rPr lang="es-CO" dirty="0"/>
            <a:t>Mejora los resultados</a:t>
          </a:r>
        </a:p>
      </dgm:t>
    </dgm:pt>
    <dgm:pt modelId="{A1D221CB-827F-4491-BD7B-3130BB52DCDD}" type="parTrans" cxnId="{5AA924C4-0387-4CC1-9B89-9125717ECDA1}">
      <dgm:prSet/>
      <dgm:spPr/>
      <dgm:t>
        <a:bodyPr/>
        <a:lstStyle/>
        <a:p>
          <a:endParaRPr lang="es-CO"/>
        </a:p>
      </dgm:t>
    </dgm:pt>
    <dgm:pt modelId="{FAEB91DE-693D-4A68-8467-C82000A13019}" type="sibTrans" cxnId="{5AA924C4-0387-4CC1-9B89-9125717ECDA1}">
      <dgm:prSet/>
      <dgm:spPr/>
      <dgm:t>
        <a:bodyPr/>
        <a:lstStyle/>
        <a:p>
          <a:endParaRPr lang="es-CO"/>
        </a:p>
      </dgm:t>
    </dgm:pt>
    <dgm:pt modelId="{D0778C2E-5E74-41D7-8D14-6E17351019A0}">
      <dgm:prSet phldrT="[Texto]"/>
      <dgm:spPr/>
      <dgm:t>
        <a:bodyPr/>
        <a:lstStyle/>
        <a:p>
          <a:r>
            <a:rPr lang="es-CO" dirty="0"/>
            <a:t>Bienestar </a:t>
          </a:r>
        </a:p>
      </dgm:t>
    </dgm:pt>
    <dgm:pt modelId="{35188E88-9CAA-46E5-8E40-3E1DB9BCFA9C}" type="parTrans" cxnId="{46B17E69-7218-453B-AA7D-C32E0A15EC83}">
      <dgm:prSet/>
      <dgm:spPr/>
      <dgm:t>
        <a:bodyPr/>
        <a:lstStyle/>
        <a:p>
          <a:endParaRPr lang="es-CO"/>
        </a:p>
      </dgm:t>
    </dgm:pt>
    <dgm:pt modelId="{89104CD5-8A9C-45F6-9790-E0BAE35B8511}" type="sibTrans" cxnId="{46B17E69-7218-453B-AA7D-C32E0A15EC83}">
      <dgm:prSet/>
      <dgm:spPr/>
      <dgm:t>
        <a:bodyPr/>
        <a:lstStyle/>
        <a:p>
          <a:endParaRPr lang="es-CO"/>
        </a:p>
      </dgm:t>
    </dgm:pt>
    <dgm:pt modelId="{E021135C-2B41-4DA6-ADAE-A361FAD9D057}">
      <dgm:prSet phldrT="[Texto]"/>
      <dgm:spPr/>
      <dgm:t>
        <a:bodyPr/>
        <a:lstStyle/>
        <a:p>
          <a:r>
            <a:rPr lang="es-CO" dirty="0"/>
            <a:t>Un entorno laboral más productivo</a:t>
          </a:r>
        </a:p>
      </dgm:t>
    </dgm:pt>
    <dgm:pt modelId="{4EC6C6C9-5162-4129-9511-7C48EA6EBCAB}" type="parTrans" cxnId="{A891311D-82EB-4105-92A1-BF4B7869DE03}">
      <dgm:prSet/>
      <dgm:spPr/>
      <dgm:t>
        <a:bodyPr/>
        <a:lstStyle/>
        <a:p>
          <a:endParaRPr lang="es-CO"/>
        </a:p>
      </dgm:t>
    </dgm:pt>
    <dgm:pt modelId="{F2482926-46B2-45E2-A50A-51082A4228D0}" type="sibTrans" cxnId="{A891311D-82EB-4105-92A1-BF4B7869DE03}">
      <dgm:prSet/>
      <dgm:spPr/>
      <dgm:t>
        <a:bodyPr/>
        <a:lstStyle/>
        <a:p>
          <a:endParaRPr lang="es-CO"/>
        </a:p>
      </dgm:t>
    </dgm:pt>
    <dgm:pt modelId="{A0B03E22-139E-4BCB-8735-D54602EDF046}">
      <dgm:prSet phldrT="[Texto]"/>
      <dgm:spPr/>
      <dgm:t>
        <a:bodyPr/>
        <a:lstStyle/>
        <a:p>
          <a:r>
            <a:rPr lang="es-CO" dirty="0"/>
            <a:t>Mejora el trabajo en equipo</a:t>
          </a:r>
        </a:p>
      </dgm:t>
    </dgm:pt>
    <dgm:pt modelId="{E58F1BAB-5A7F-4FB2-90E0-8C8E02B1E40F}" type="parTrans" cxnId="{56CF6B48-C3EE-43BE-963D-E43881A9E90B}">
      <dgm:prSet/>
      <dgm:spPr/>
      <dgm:t>
        <a:bodyPr/>
        <a:lstStyle/>
        <a:p>
          <a:endParaRPr lang="es-CO"/>
        </a:p>
      </dgm:t>
    </dgm:pt>
    <dgm:pt modelId="{451277DF-3A80-45C4-926B-3D8D37F08595}" type="sibTrans" cxnId="{56CF6B48-C3EE-43BE-963D-E43881A9E90B}">
      <dgm:prSet/>
      <dgm:spPr/>
      <dgm:t>
        <a:bodyPr/>
        <a:lstStyle/>
        <a:p>
          <a:endParaRPr lang="es-CO"/>
        </a:p>
      </dgm:t>
    </dgm:pt>
    <dgm:pt modelId="{2620581C-32FC-4E1C-8385-CA5E787DCED6}">
      <dgm:prSet phldrT="[Texto]"/>
      <dgm:spPr/>
      <dgm:t>
        <a:bodyPr/>
        <a:lstStyle/>
        <a:p>
          <a:r>
            <a:rPr lang="es-CO" dirty="0"/>
            <a:t>Compromiso </a:t>
          </a:r>
        </a:p>
      </dgm:t>
    </dgm:pt>
    <dgm:pt modelId="{7F296DBD-4433-4CF2-9910-C361410D6B1B}" type="parTrans" cxnId="{A296D731-B372-48EC-9F6E-AF10EA84AEBA}">
      <dgm:prSet/>
      <dgm:spPr/>
      <dgm:t>
        <a:bodyPr/>
        <a:lstStyle/>
        <a:p>
          <a:endParaRPr lang="es-CO"/>
        </a:p>
      </dgm:t>
    </dgm:pt>
    <dgm:pt modelId="{30C43729-F516-4D0D-911D-6C72AF9669AD}" type="sibTrans" cxnId="{A296D731-B372-48EC-9F6E-AF10EA84AEBA}">
      <dgm:prSet/>
      <dgm:spPr/>
      <dgm:t>
        <a:bodyPr/>
        <a:lstStyle/>
        <a:p>
          <a:endParaRPr lang="es-CO"/>
        </a:p>
      </dgm:t>
    </dgm:pt>
    <dgm:pt modelId="{835A1D21-EF18-49AA-97C4-CBAF0186A2F7}">
      <dgm:prSet phldrT="[Texto]"/>
      <dgm:spPr/>
      <dgm:t>
        <a:bodyPr/>
        <a:lstStyle/>
        <a:p>
          <a:r>
            <a:rPr lang="es-CO" dirty="0"/>
            <a:t>Mayor rendimiento</a:t>
          </a:r>
        </a:p>
      </dgm:t>
    </dgm:pt>
    <dgm:pt modelId="{E9AA376F-D1EF-4158-9088-E5151E6E9695}" type="parTrans" cxnId="{8D6579DD-C4C8-43B3-A1C9-E8C0FBB6C4D5}">
      <dgm:prSet/>
      <dgm:spPr/>
      <dgm:t>
        <a:bodyPr/>
        <a:lstStyle/>
        <a:p>
          <a:endParaRPr lang="es-CO"/>
        </a:p>
      </dgm:t>
    </dgm:pt>
    <dgm:pt modelId="{D23389C4-1FE9-401F-9A78-E0DB28F044D4}" type="sibTrans" cxnId="{8D6579DD-C4C8-43B3-A1C9-E8C0FBB6C4D5}">
      <dgm:prSet/>
      <dgm:spPr/>
      <dgm:t>
        <a:bodyPr/>
        <a:lstStyle/>
        <a:p>
          <a:endParaRPr lang="es-CO"/>
        </a:p>
      </dgm:t>
    </dgm:pt>
    <dgm:pt modelId="{08C10894-FC38-485B-8E1D-2A3A27858A5F}">
      <dgm:prSet phldrT="[Texto]"/>
      <dgm:spPr/>
      <dgm:t>
        <a:bodyPr/>
        <a:lstStyle/>
        <a:p>
          <a:r>
            <a:rPr lang="es-CO" dirty="0"/>
            <a:t>Tienden a alcanzar más objetivos</a:t>
          </a:r>
        </a:p>
      </dgm:t>
    </dgm:pt>
    <dgm:pt modelId="{BF1313D7-6C09-4A43-B93D-C6C9B755E234}" type="parTrans" cxnId="{C7C5C563-45AA-4235-8349-1535C286F992}">
      <dgm:prSet/>
      <dgm:spPr/>
      <dgm:t>
        <a:bodyPr/>
        <a:lstStyle/>
        <a:p>
          <a:endParaRPr lang="es-CO"/>
        </a:p>
      </dgm:t>
    </dgm:pt>
    <dgm:pt modelId="{A25AE5E7-D2D3-498A-8595-F7A71BB00FE1}" type="sibTrans" cxnId="{C7C5C563-45AA-4235-8349-1535C286F992}">
      <dgm:prSet/>
      <dgm:spPr/>
      <dgm:t>
        <a:bodyPr/>
        <a:lstStyle/>
        <a:p>
          <a:endParaRPr lang="es-CO"/>
        </a:p>
      </dgm:t>
    </dgm:pt>
    <dgm:pt modelId="{5A7604A8-165C-48E9-9692-DB656CD46B15}">
      <dgm:prSet phldrT="[Texto]"/>
      <dgm:spPr/>
      <dgm:t>
        <a:bodyPr/>
        <a:lstStyle/>
        <a:p>
          <a:r>
            <a:rPr lang="es-CO" dirty="0"/>
            <a:t>Seguros</a:t>
          </a:r>
        </a:p>
      </dgm:t>
    </dgm:pt>
    <dgm:pt modelId="{72687705-7240-4E64-A7CA-C20F559C8747}" type="parTrans" cxnId="{68E46BC8-1A97-4C8C-B478-4FA7B0AE2A1C}">
      <dgm:prSet/>
      <dgm:spPr/>
      <dgm:t>
        <a:bodyPr/>
        <a:lstStyle/>
        <a:p>
          <a:endParaRPr lang="es-CO"/>
        </a:p>
      </dgm:t>
    </dgm:pt>
    <dgm:pt modelId="{DE8169D8-D7D8-4F9D-B27D-70EE3193B1DF}" type="sibTrans" cxnId="{68E46BC8-1A97-4C8C-B478-4FA7B0AE2A1C}">
      <dgm:prSet/>
      <dgm:spPr/>
      <dgm:t>
        <a:bodyPr/>
        <a:lstStyle/>
        <a:p>
          <a:endParaRPr lang="es-CO"/>
        </a:p>
      </dgm:t>
    </dgm:pt>
    <dgm:pt modelId="{E97A3CB5-4132-4B7D-8A4B-26EAC82BEF47}">
      <dgm:prSet phldrT="[Texto]"/>
      <dgm:spPr/>
      <dgm:t>
        <a:bodyPr/>
        <a:lstStyle/>
        <a:p>
          <a:r>
            <a:rPr lang="es-CO" dirty="0"/>
            <a:t>Fidelidad</a:t>
          </a:r>
        </a:p>
      </dgm:t>
    </dgm:pt>
    <dgm:pt modelId="{4789937C-B2AA-41F7-A513-8BBE6E9F899F}" type="parTrans" cxnId="{0FEE2FCD-5841-4B83-B878-39FD4458E493}">
      <dgm:prSet/>
      <dgm:spPr/>
      <dgm:t>
        <a:bodyPr/>
        <a:lstStyle/>
        <a:p>
          <a:endParaRPr lang="es-CO"/>
        </a:p>
      </dgm:t>
    </dgm:pt>
    <dgm:pt modelId="{CF3C7088-E2F9-48E8-999C-BB038E98871F}" type="sibTrans" cxnId="{0FEE2FCD-5841-4B83-B878-39FD4458E493}">
      <dgm:prSet/>
      <dgm:spPr/>
      <dgm:t>
        <a:bodyPr/>
        <a:lstStyle/>
        <a:p>
          <a:endParaRPr lang="es-CO"/>
        </a:p>
      </dgm:t>
    </dgm:pt>
    <dgm:pt modelId="{6964C6C9-4D88-40A2-ABED-78FC044D4D5E}" type="pres">
      <dgm:prSet presAssocID="{2EDEB31B-5B5A-49A0-B41B-81627F3107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6C43D3-531E-4EF3-AEE5-A5B79381F094}" type="pres">
      <dgm:prSet presAssocID="{8536A85C-7AD4-4884-B7F7-2BEBDD89E14A}" presName="root" presStyleCnt="0"/>
      <dgm:spPr/>
    </dgm:pt>
    <dgm:pt modelId="{E8697F3E-6B29-483F-9E36-38D64037853B}" type="pres">
      <dgm:prSet presAssocID="{8536A85C-7AD4-4884-B7F7-2BEBDD89E14A}" presName="rootComposite" presStyleCnt="0"/>
      <dgm:spPr/>
    </dgm:pt>
    <dgm:pt modelId="{19855E8A-AE7A-465C-A11C-02CB04817E91}" type="pres">
      <dgm:prSet presAssocID="{8536A85C-7AD4-4884-B7F7-2BEBDD89E14A}" presName="rootText" presStyleLbl="node1" presStyleIdx="0" presStyleCnt="3"/>
      <dgm:spPr/>
    </dgm:pt>
    <dgm:pt modelId="{547D9C74-BE5E-4BC3-B706-2ED871F9C34C}" type="pres">
      <dgm:prSet presAssocID="{8536A85C-7AD4-4884-B7F7-2BEBDD89E14A}" presName="rootConnector" presStyleLbl="node1" presStyleIdx="0" presStyleCnt="3"/>
      <dgm:spPr/>
    </dgm:pt>
    <dgm:pt modelId="{08D0FE2E-3EA7-4A90-9A39-E9D51ECE513F}" type="pres">
      <dgm:prSet presAssocID="{8536A85C-7AD4-4884-B7F7-2BEBDD89E14A}" presName="childShape" presStyleCnt="0"/>
      <dgm:spPr/>
    </dgm:pt>
    <dgm:pt modelId="{BE95E179-4DD5-4904-BA73-0202585460C6}" type="pres">
      <dgm:prSet presAssocID="{7F296DBD-4433-4CF2-9910-C361410D6B1B}" presName="Name13" presStyleLbl="parChTrans1D2" presStyleIdx="0" presStyleCnt="6"/>
      <dgm:spPr/>
    </dgm:pt>
    <dgm:pt modelId="{CE880ABE-3841-454A-BF7E-BC3DEE113C06}" type="pres">
      <dgm:prSet presAssocID="{2620581C-32FC-4E1C-8385-CA5E787DCED6}" presName="childText" presStyleLbl="bgAcc1" presStyleIdx="0" presStyleCnt="6">
        <dgm:presLayoutVars>
          <dgm:bulletEnabled val="1"/>
        </dgm:presLayoutVars>
      </dgm:prSet>
      <dgm:spPr/>
    </dgm:pt>
    <dgm:pt modelId="{20A8D202-C091-4007-81E0-87622E132AAB}" type="pres">
      <dgm:prSet presAssocID="{4789937C-B2AA-41F7-A513-8BBE6E9F899F}" presName="Name13" presStyleLbl="parChTrans1D2" presStyleIdx="1" presStyleCnt="6"/>
      <dgm:spPr/>
    </dgm:pt>
    <dgm:pt modelId="{51EB786D-98D6-4A02-A110-D410002B1084}" type="pres">
      <dgm:prSet presAssocID="{E97A3CB5-4132-4B7D-8A4B-26EAC82BEF47}" presName="childText" presStyleLbl="bgAcc1" presStyleIdx="1" presStyleCnt="6">
        <dgm:presLayoutVars>
          <dgm:bulletEnabled val="1"/>
        </dgm:presLayoutVars>
      </dgm:prSet>
      <dgm:spPr/>
    </dgm:pt>
    <dgm:pt modelId="{E95CC7A7-F2D9-4A66-880F-D179A012AA78}" type="pres">
      <dgm:prSet presAssocID="{D0778C2E-5E74-41D7-8D14-6E17351019A0}" presName="root" presStyleCnt="0"/>
      <dgm:spPr/>
    </dgm:pt>
    <dgm:pt modelId="{1130F552-94B2-4C47-B4FE-584B03FA5BD4}" type="pres">
      <dgm:prSet presAssocID="{D0778C2E-5E74-41D7-8D14-6E17351019A0}" presName="rootComposite" presStyleCnt="0"/>
      <dgm:spPr/>
    </dgm:pt>
    <dgm:pt modelId="{958CC87F-C5A1-4E38-9040-968C194E72E0}" type="pres">
      <dgm:prSet presAssocID="{D0778C2E-5E74-41D7-8D14-6E17351019A0}" presName="rootText" presStyleLbl="node1" presStyleIdx="1" presStyleCnt="3"/>
      <dgm:spPr/>
    </dgm:pt>
    <dgm:pt modelId="{F12CBF1D-D397-4C12-8A15-CC4006535A0A}" type="pres">
      <dgm:prSet presAssocID="{D0778C2E-5E74-41D7-8D14-6E17351019A0}" presName="rootConnector" presStyleLbl="node1" presStyleIdx="1" presStyleCnt="3"/>
      <dgm:spPr/>
    </dgm:pt>
    <dgm:pt modelId="{5F52C09C-DEF1-425A-B1E2-078227ADEC49}" type="pres">
      <dgm:prSet presAssocID="{D0778C2E-5E74-41D7-8D14-6E17351019A0}" presName="childShape" presStyleCnt="0"/>
      <dgm:spPr/>
    </dgm:pt>
    <dgm:pt modelId="{38BF7BCA-0494-412F-BDC0-2DE213F39221}" type="pres">
      <dgm:prSet presAssocID="{E9AA376F-D1EF-4158-9088-E5151E6E9695}" presName="Name13" presStyleLbl="parChTrans1D2" presStyleIdx="2" presStyleCnt="6"/>
      <dgm:spPr/>
    </dgm:pt>
    <dgm:pt modelId="{055D1B0D-D55B-4C93-98D1-F21DBC59B42D}" type="pres">
      <dgm:prSet presAssocID="{835A1D21-EF18-49AA-97C4-CBAF0186A2F7}" presName="childText" presStyleLbl="bgAcc1" presStyleIdx="2" presStyleCnt="6">
        <dgm:presLayoutVars>
          <dgm:bulletEnabled val="1"/>
        </dgm:presLayoutVars>
      </dgm:prSet>
      <dgm:spPr/>
    </dgm:pt>
    <dgm:pt modelId="{BD2721B6-BEBF-4789-80B3-A0D76E346E23}" type="pres">
      <dgm:prSet presAssocID="{72687705-7240-4E64-A7CA-C20F559C8747}" presName="Name13" presStyleLbl="parChTrans1D2" presStyleIdx="3" presStyleCnt="6"/>
      <dgm:spPr/>
    </dgm:pt>
    <dgm:pt modelId="{97C37473-BD77-432C-AA72-E52E2DA64C07}" type="pres">
      <dgm:prSet presAssocID="{5A7604A8-165C-48E9-9692-DB656CD46B15}" presName="childText" presStyleLbl="bgAcc1" presStyleIdx="3" presStyleCnt="6">
        <dgm:presLayoutVars>
          <dgm:bulletEnabled val="1"/>
        </dgm:presLayoutVars>
      </dgm:prSet>
      <dgm:spPr/>
    </dgm:pt>
    <dgm:pt modelId="{F7F56525-B314-476D-B27B-396B0F946882}" type="pres">
      <dgm:prSet presAssocID="{E021135C-2B41-4DA6-ADAE-A361FAD9D057}" presName="root" presStyleCnt="0"/>
      <dgm:spPr/>
    </dgm:pt>
    <dgm:pt modelId="{4328A129-0CA6-4D19-A1CA-287AB3020B3B}" type="pres">
      <dgm:prSet presAssocID="{E021135C-2B41-4DA6-ADAE-A361FAD9D057}" presName="rootComposite" presStyleCnt="0"/>
      <dgm:spPr/>
    </dgm:pt>
    <dgm:pt modelId="{7D819AF1-C695-4097-8F46-1B258F6C87C0}" type="pres">
      <dgm:prSet presAssocID="{E021135C-2B41-4DA6-ADAE-A361FAD9D057}" presName="rootText" presStyleLbl="node1" presStyleIdx="2" presStyleCnt="3"/>
      <dgm:spPr/>
    </dgm:pt>
    <dgm:pt modelId="{81178046-78F4-4F66-A7C1-D86F44897FF2}" type="pres">
      <dgm:prSet presAssocID="{E021135C-2B41-4DA6-ADAE-A361FAD9D057}" presName="rootConnector" presStyleLbl="node1" presStyleIdx="2" presStyleCnt="3"/>
      <dgm:spPr/>
    </dgm:pt>
    <dgm:pt modelId="{875EC42D-FB4A-4ACE-84FB-69384E40866A}" type="pres">
      <dgm:prSet presAssocID="{E021135C-2B41-4DA6-ADAE-A361FAD9D057}" presName="childShape" presStyleCnt="0"/>
      <dgm:spPr/>
    </dgm:pt>
    <dgm:pt modelId="{D7650BCF-91E9-47EB-B909-DB728F7D2384}" type="pres">
      <dgm:prSet presAssocID="{BF1313D7-6C09-4A43-B93D-C6C9B755E234}" presName="Name13" presStyleLbl="parChTrans1D2" presStyleIdx="4" presStyleCnt="6"/>
      <dgm:spPr/>
    </dgm:pt>
    <dgm:pt modelId="{A33224E7-2822-42EE-AFD9-4B28E3A37D71}" type="pres">
      <dgm:prSet presAssocID="{08C10894-FC38-485B-8E1D-2A3A27858A5F}" presName="childText" presStyleLbl="bgAcc1" presStyleIdx="4" presStyleCnt="6">
        <dgm:presLayoutVars>
          <dgm:bulletEnabled val="1"/>
        </dgm:presLayoutVars>
      </dgm:prSet>
      <dgm:spPr/>
    </dgm:pt>
    <dgm:pt modelId="{0C8A1306-D1DC-4AF0-B53D-0157C48AAA20}" type="pres">
      <dgm:prSet presAssocID="{E58F1BAB-5A7F-4FB2-90E0-8C8E02B1E40F}" presName="Name13" presStyleLbl="parChTrans1D2" presStyleIdx="5" presStyleCnt="6"/>
      <dgm:spPr/>
    </dgm:pt>
    <dgm:pt modelId="{7DA9F599-19DA-4335-B4D2-343A69B98359}" type="pres">
      <dgm:prSet presAssocID="{A0B03E22-139E-4BCB-8735-D54602EDF04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4E628217-1E14-45F5-9079-875E9FD6EBB0}" type="presOf" srcId="{8536A85C-7AD4-4884-B7F7-2BEBDD89E14A}" destId="{19855E8A-AE7A-465C-A11C-02CB04817E91}" srcOrd="0" destOrd="0" presId="urn:microsoft.com/office/officeart/2005/8/layout/hierarchy3"/>
    <dgm:cxn modelId="{AAFE5319-680F-495E-BDC4-0F0B9B32C324}" type="presOf" srcId="{5A7604A8-165C-48E9-9692-DB656CD46B15}" destId="{97C37473-BD77-432C-AA72-E52E2DA64C07}" srcOrd="0" destOrd="0" presId="urn:microsoft.com/office/officeart/2005/8/layout/hierarchy3"/>
    <dgm:cxn modelId="{A891311D-82EB-4105-92A1-BF4B7869DE03}" srcId="{2EDEB31B-5B5A-49A0-B41B-81627F310793}" destId="{E021135C-2B41-4DA6-ADAE-A361FAD9D057}" srcOrd="2" destOrd="0" parTransId="{4EC6C6C9-5162-4129-9511-7C48EA6EBCAB}" sibTransId="{F2482926-46B2-45E2-A50A-51082A4228D0}"/>
    <dgm:cxn modelId="{74C3381E-E094-4828-B55B-D21ED920651A}" type="presOf" srcId="{4789937C-B2AA-41F7-A513-8BBE6E9F899F}" destId="{20A8D202-C091-4007-81E0-87622E132AAB}" srcOrd="0" destOrd="0" presId="urn:microsoft.com/office/officeart/2005/8/layout/hierarchy3"/>
    <dgm:cxn modelId="{A9EAC626-6B10-4BA0-80D0-A208BCD4AA7D}" type="presOf" srcId="{2EDEB31B-5B5A-49A0-B41B-81627F310793}" destId="{6964C6C9-4D88-40A2-ABED-78FC044D4D5E}" srcOrd="0" destOrd="0" presId="urn:microsoft.com/office/officeart/2005/8/layout/hierarchy3"/>
    <dgm:cxn modelId="{A296D731-B372-48EC-9F6E-AF10EA84AEBA}" srcId="{8536A85C-7AD4-4884-B7F7-2BEBDD89E14A}" destId="{2620581C-32FC-4E1C-8385-CA5E787DCED6}" srcOrd="0" destOrd="0" parTransId="{7F296DBD-4433-4CF2-9910-C361410D6B1B}" sibTransId="{30C43729-F516-4D0D-911D-6C72AF9669AD}"/>
    <dgm:cxn modelId="{5B14FF36-67D7-49A3-AE81-F141D44486C1}" type="presOf" srcId="{E58F1BAB-5A7F-4FB2-90E0-8C8E02B1E40F}" destId="{0C8A1306-D1DC-4AF0-B53D-0157C48AAA20}" srcOrd="0" destOrd="0" presId="urn:microsoft.com/office/officeart/2005/8/layout/hierarchy3"/>
    <dgm:cxn modelId="{3CEA465F-3E0E-4675-905A-7FF97B414E7B}" type="presOf" srcId="{A0B03E22-139E-4BCB-8735-D54602EDF046}" destId="{7DA9F599-19DA-4335-B4D2-343A69B98359}" srcOrd="0" destOrd="0" presId="urn:microsoft.com/office/officeart/2005/8/layout/hierarchy3"/>
    <dgm:cxn modelId="{C7C5C563-45AA-4235-8349-1535C286F992}" srcId="{E021135C-2B41-4DA6-ADAE-A361FAD9D057}" destId="{08C10894-FC38-485B-8E1D-2A3A27858A5F}" srcOrd="0" destOrd="0" parTransId="{BF1313D7-6C09-4A43-B93D-C6C9B755E234}" sibTransId="{A25AE5E7-D2D3-498A-8595-F7A71BB00FE1}"/>
    <dgm:cxn modelId="{56CF6B48-C3EE-43BE-963D-E43881A9E90B}" srcId="{E021135C-2B41-4DA6-ADAE-A361FAD9D057}" destId="{A0B03E22-139E-4BCB-8735-D54602EDF046}" srcOrd="1" destOrd="0" parTransId="{E58F1BAB-5A7F-4FB2-90E0-8C8E02B1E40F}" sibTransId="{451277DF-3A80-45C4-926B-3D8D37F08595}"/>
    <dgm:cxn modelId="{46B17E69-7218-453B-AA7D-C32E0A15EC83}" srcId="{2EDEB31B-5B5A-49A0-B41B-81627F310793}" destId="{D0778C2E-5E74-41D7-8D14-6E17351019A0}" srcOrd="1" destOrd="0" parTransId="{35188E88-9CAA-46E5-8E40-3E1DB9BCFA9C}" sibTransId="{89104CD5-8A9C-45F6-9790-E0BAE35B8511}"/>
    <dgm:cxn modelId="{EEB21C57-9C86-4D60-997D-E2FA7EE33399}" type="presOf" srcId="{E021135C-2B41-4DA6-ADAE-A361FAD9D057}" destId="{81178046-78F4-4F66-A7C1-D86F44897FF2}" srcOrd="1" destOrd="0" presId="urn:microsoft.com/office/officeart/2005/8/layout/hierarchy3"/>
    <dgm:cxn modelId="{244DA48C-34C3-49C2-BE60-9D741C9897BD}" type="presOf" srcId="{2620581C-32FC-4E1C-8385-CA5E787DCED6}" destId="{CE880ABE-3841-454A-BF7E-BC3DEE113C06}" srcOrd="0" destOrd="0" presId="urn:microsoft.com/office/officeart/2005/8/layout/hierarchy3"/>
    <dgm:cxn modelId="{26941C94-820B-472D-A9E0-DD0E9010F097}" type="presOf" srcId="{E9AA376F-D1EF-4158-9088-E5151E6E9695}" destId="{38BF7BCA-0494-412F-BDC0-2DE213F39221}" srcOrd="0" destOrd="0" presId="urn:microsoft.com/office/officeart/2005/8/layout/hierarchy3"/>
    <dgm:cxn modelId="{6845B496-C082-4ED9-BFC5-4826CF72410C}" type="presOf" srcId="{72687705-7240-4E64-A7CA-C20F559C8747}" destId="{BD2721B6-BEBF-4789-80B3-A0D76E346E23}" srcOrd="0" destOrd="0" presId="urn:microsoft.com/office/officeart/2005/8/layout/hierarchy3"/>
    <dgm:cxn modelId="{BFF68F98-5E1F-4F20-9C2A-08F384208E01}" type="presOf" srcId="{BF1313D7-6C09-4A43-B93D-C6C9B755E234}" destId="{D7650BCF-91E9-47EB-B909-DB728F7D2384}" srcOrd="0" destOrd="0" presId="urn:microsoft.com/office/officeart/2005/8/layout/hierarchy3"/>
    <dgm:cxn modelId="{DFA627A1-AF1B-4C22-A9A4-1F4B394F970E}" type="presOf" srcId="{7F296DBD-4433-4CF2-9910-C361410D6B1B}" destId="{BE95E179-4DD5-4904-BA73-0202585460C6}" srcOrd="0" destOrd="0" presId="urn:microsoft.com/office/officeart/2005/8/layout/hierarchy3"/>
    <dgm:cxn modelId="{7C8D5FB0-6DFA-4B43-BEF7-8C9272094545}" type="presOf" srcId="{E021135C-2B41-4DA6-ADAE-A361FAD9D057}" destId="{7D819AF1-C695-4097-8F46-1B258F6C87C0}" srcOrd="0" destOrd="0" presId="urn:microsoft.com/office/officeart/2005/8/layout/hierarchy3"/>
    <dgm:cxn modelId="{8535D6B4-6AD4-43AA-899A-56451EABDF67}" type="presOf" srcId="{E97A3CB5-4132-4B7D-8A4B-26EAC82BEF47}" destId="{51EB786D-98D6-4A02-A110-D410002B1084}" srcOrd="0" destOrd="0" presId="urn:microsoft.com/office/officeart/2005/8/layout/hierarchy3"/>
    <dgm:cxn modelId="{5AA924C4-0387-4CC1-9B89-9125717ECDA1}" srcId="{2EDEB31B-5B5A-49A0-B41B-81627F310793}" destId="{8536A85C-7AD4-4884-B7F7-2BEBDD89E14A}" srcOrd="0" destOrd="0" parTransId="{A1D221CB-827F-4491-BD7B-3130BB52DCDD}" sibTransId="{FAEB91DE-693D-4A68-8467-C82000A13019}"/>
    <dgm:cxn modelId="{22AC66C8-2FEA-45EE-958F-88E121934E67}" type="presOf" srcId="{835A1D21-EF18-49AA-97C4-CBAF0186A2F7}" destId="{055D1B0D-D55B-4C93-98D1-F21DBC59B42D}" srcOrd="0" destOrd="0" presId="urn:microsoft.com/office/officeart/2005/8/layout/hierarchy3"/>
    <dgm:cxn modelId="{68E46BC8-1A97-4C8C-B478-4FA7B0AE2A1C}" srcId="{D0778C2E-5E74-41D7-8D14-6E17351019A0}" destId="{5A7604A8-165C-48E9-9692-DB656CD46B15}" srcOrd="1" destOrd="0" parTransId="{72687705-7240-4E64-A7CA-C20F559C8747}" sibTransId="{DE8169D8-D7D8-4F9D-B27D-70EE3193B1DF}"/>
    <dgm:cxn modelId="{0FEE2FCD-5841-4B83-B878-39FD4458E493}" srcId="{8536A85C-7AD4-4884-B7F7-2BEBDD89E14A}" destId="{E97A3CB5-4132-4B7D-8A4B-26EAC82BEF47}" srcOrd="1" destOrd="0" parTransId="{4789937C-B2AA-41F7-A513-8BBE6E9F899F}" sibTransId="{CF3C7088-E2F9-48E8-999C-BB038E98871F}"/>
    <dgm:cxn modelId="{0D36FDDA-2860-44A4-81AE-0C8E23A3D563}" type="presOf" srcId="{08C10894-FC38-485B-8E1D-2A3A27858A5F}" destId="{A33224E7-2822-42EE-AFD9-4B28E3A37D71}" srcOrd="0" destOrd="0" presId="urn:microsoft.com/office/officeart/2005/8/layout/hierarchy3"/>
    <dgm:cxn modelId="{8D6579DD-C4C8-43B3-A1C9-E8C0FBB6C4D5}" srcId="{D0778C2E-5E74-41D7-8D14-6E17351019A0}" destId="{835A1D21-EF18-49AA-97C4-CBAF0186A2F7}" srcOrd="0" destOrd="0" parTransId="{E9AA376F-D1EF-4158-9088-E5151E6E9695}" sibTransId="{D23389C4-1FE9-401F-9A78-E0DB28F044D4}"/>
    <dgm:cxn modelId="{8500CFDE-6329-423E-8D2D-59D1590C6AF1}" type="presOf" srcId="{D0778C2E-5E74-41D7-8D14-6E17351019A0}" destId="{F12CBF1D-D397-4C12-8A15-CC4006535A0A}" srcOrd="1" destOrd="0" presId="urn:microsoft.com/office/officeart/2005/8/layout/hierarchy3"/>
    <dgm:cxn modelId="{E45ACBE8-0901-4C7F-B157-7800BE2F5E79}" type="presOf" srcId="{8536A85C-7AD4-4884-B7F7-2BEBDD89E14A}" destId="{547D9C74-BE5E-4BC3-B706-2ED871F9C34C}" srcOrd="1" destOrd="0" presId="urn:microsoft.com/office/officeart/2005/8/layout/hierarchy3"/>
    <dgm:cxn modelId="{76AD6FFE-DD07-48C6-8015-0B6936C4CBD5}" type="presOf" srcId="{D0778C2E-5E74-41D7-8D14-6E17351019A0}" destId="{958CC87F-C5A1-4E38-9040-968C194E72E0}" srcOrd="0" destOrd="0" presId="urn:microsoft.com/office/officeart/2005/8/layout/hierarchy3"/>
    <dgm:cxn modelId="{065D59F2-A16E-4EFA-9B08-08B1CC8A172B}" type="presParOf" srcId="{6964C6C9-4D88-40A2-ABED-78FC044D4D5E}" destId="{296C43D3-531E-4EF3-AEE5-A5B79381F094}" srcOrd="0" destOrd="0" presId="urn:microsoft.com/office/officeart/2005/8/layout/hierarchy3"/>
    <dgm:cxn modelId="{05FFFAA9-3374-411E-AEC8-7DB10186273F}" type="presParOf" srcId="{296C43D3-531E-4EF3-AEE5-A5B79381F094}" destId="{E8697F3E-6B29-483F-9E36-38D64037853B}" srcOrd="0" destOrd="0" presId="urn:microsoft.com/office/officeart/2005/8/layout/hierarchy3"/>
    <dgm:cxn modelId="{2015E667-F611-41AC-94F3-270E27A396E2}" type="presParOf" srcId="{E8697F3E-6B29-483F-9E36-38D64037853B}" destId="{19855E8A-AE7A-465C-A11C-02CB04817E91}" srcOrd="0" destOrd="0" presId="urn:microsoft.com/office/officeart/2005/8/layout/hierarchy3"/>
    <dgm:cxn modelId="{C9D00B0D-E6CA-417B-92FA-CC0264D845E3}" type="presParOf" srcId="{E8697F3E-6B29-483F-9E36-38D64037853B}" destId="{547D9C74-BE5E-4BC3-B706-2ED871F9C34C}" srcOrd="1" destOrd="0" presId="urn:microsoft.com/office/officeart/2005/8/layout/hierarchy3"/>
    <dgm:cxn modelId="{9424ADAD-9DC0-4F83-AE82-AFBBC7E7EC98}" type="presParOf" srcId="{296C43D3-531E-4EF3-AEE5-A5B79381F094}" destId="{08D0FE2E-3EA7-4A90-9A39-E9D51ECE513F}" srcOrd="1" destOrd="0" presId="urn:microsoft.com/office/officeart/2005/8/layout/hierarchy3"/>
    <dgm:cxn modelId="{1B815C62-1680-4EE1-86B8-736A22A3F4CA}" type="presParOf" srcId="{08D0FE2E-3EA7-4A90-9A39-E9D51ECE513F}" destId="{BE95E179-4DD5-4904-BA73-0202585460C6}" srcOrd="0" destOrd="0" presId="urn:microsoft.com/office/officeart/2005/8/layout/hierarchy3"/>
    <dgm:cxn modelId="{70BC62C8-FF03-4702-81C0-484D4529C23C}" type="presParOf" srcId="{08D0FE2E-3EA7-4A90-9A39-E9D51ECE513F}" destId="{CE880ABE-3841-454A-BF7E-BC3DEE113C06}" srcOrd="1" destOrd="0" presId="urn:microsoft.com/office/officeart/2005/8/layout/hierarchy3"/>
    <dgm:cxn modelId="{FB65EB78-0810-4A50-AC56-F3495359B291}" type="presParOf" srcId="{08D0FE2E-3EA7-4A90-9A39-E9D51ECE513F}" destId="{20A8D202-C091-4007-81E0-87622E132AAB}" srcOrd="2" destOrd="0" presId="urn:microsoft.com/office/officeart/2005/8/layout/hierarchy3"/>
    <dgm:cxn modelId="{D09CFB5D-7615-4353-88F0-6A471BBDEDE1}" type="presParOf" srcId="{08D0FE2E-3EA7-4A90-9A39-E9D51ECE513F}" destId="{51EB786D-98D6-4A02-A110-D410002B1084}" srcOrd="3" destOrd="0" presId="urn:microsoft.com/office/officeart/2005/8/layout/hierarchy3"/>
    <dgm:cxn modelId="{27E89C39-361E-4468-9997-7F41C022E7AE}" type="presParOf" srcId="{6964C6C9-4D88-40A2-ABED-78FC044D4D5E}" destId="{E95CC7A7-F2D9-4A66-880F-D179A012AA78}" srcOrd="1" destOrd="0" presId="urn:microsoft.com/office/officeart/2005/8/layout/hierarchy3"/>
    <dgm:cxn modelId="{E264B4AF-254E-4219-ACA1-F23BF64C27A7}" type="presParOf" srcId="{E95CC7A7-F2D9-4A66-880F-D179A012AA78}" destId="{1130F552-94B2-4C47-B4FE-584B03FA5BD4}" srcOrd="0" destOrd="0" presId="urn:microsoft.com/office/officeart/2005/8/layout/hierarchy3"/>
    <dgm:cxn modelId="{2BFF3819-5063-4C34-8C5B-412EA5CE5041}" type="presParOf" srcId="{1130F552-94B2-4C47-B4FE-584B03FA5BD4}" destId="{958CC87F-C5A1-4E38-9040-968C194E72E0}" srcOrd="0" destOrd="0" presId="urn:microsoft.com/office/officeart/2005/8/layout/hierarchy3"/>
    <dgm:cxn modelId="{E70CDB44-6E96-4C0A-93AF-1075AEB91D82}" type="presParOf" srcId="{1130F552-94B2-4C47-B4FE-584B03FA5BD4}" destId="{F12CBF1D-D397-4C12-8A15-CC4006535A0A}" srcOrd="1" destOrd="0" presId="urn:microsoft.com/office/officeart/2005/8/layout/hierarchy3"/>
    <dgm:cxn modelId="{DDE80BB2-B1E5-4A04-A7D5-D032B78FA606}" type="presParOf" srcId="{E95CC7A7-F2D9-4A66-880F-D179A012AA78}" destId="{5F52C09C-DEF1-425A-B1E2-078227ADEC49}" srcOrd="1" destOrd="0" presId="urn:microsoft.com/office/officeart/2005/8/layout/hierarchy3"/>
    <dgm:cxn modelId="{B34EAB71-324D-4384-B62E-681F98EF6418}" type="presParOf" srcId="{5F52C09C-DEF1-425A-B1E2-078227ADEC49}" destId="{38BF7BCA-0494-412F-BDC0-2DE213F39221}" srcOrd="0" destOrd="0" presId="urn:microsoft.com/office/officeart/2005/8/layout/hierarchy3"/>
    <dgm:cxn modelId="{2A724C0E-2739-4428-9661-5EC207B400B4}" type="presParOf" srcId="{5F52C09C-DEF1-425A-B1E2-078227ADEC49}" destId="{055D1B0D-D55B-4C93-98D1-F21DBC59B42D}" srcOrd="1" destOrd="0" presId="urn:microsoft.com/office/officeart/2005/8/layout/hierarchy3"/>
    <dgm:cxn modelId="{A16CBE9A-8DFF-4B28-826A-4759981B4C8D}" type="presParOf" srcId="{5F52C09C-DEF1-425A-B1E2-078227ADEC49}" destId="{BD2721B6-BEBF-4789-80B3-A0D76E346E23}" srcOrd="2" destOrd="0" presId="urn:microsoft.com/office/officeart/2005/8/layout/hierarchy3"/>
    <dgm:cxn modelId="{B5DA5565-762D-4ED3-A728-9C41B636947D}" type="presParOf" srcId="{5F52C09C-DEF1-425A-B1E2-078227ADEC49}" destId="{97C37473-BD77-432C-AA72-E52E2DA64C07}" srcOrd="3" destOrd="0" presId="urn:microsoft.com/office/officeart/2005/8/layout/hierarchy3"/>
    <dgm:cxn modelId="{BB951580-5E34-4C9E-AFA2-920F2137498D}" type="presParOf" srcId="{6964C6C9-4D88-40A2-ABED-78FC044D4D5E}" destId="{F7F56525-B314-476D-B27B-396B0F946882}" srcOrd="2" destOrd="0" presId="urn:microsoft.com/office/officeart/2005/8/layout/hierarchy3"/>
    <dgm:cxn modelId="{B103CA3B-75C6-4644-A572-A49BDB5DF805}" type="presParOf" srcId="{F7F56525-B314-476D-B27B-396B0F946882}" destId="{4328A129-0CA6-4D19-A1CA-287AB3020B3B}" srcOrd="0" destOrd="0" presId="urn:microsoft.com/office/officeart/2005/8/layout/hierarchy3"/>
    <dgm:cxn modelId="{624EFACF-E27A-4198-9242-B9BD9E07D853}" type="presParOf" srcId="{4328A129-0CA6-4D19-A1CA-287AB3020B3B}" destId="{7D819AF1-C695-4097-8F46-1B258F6C87C0}" srcOrd="0" destOrd="0" presId="urn:microsoft.com/office/officeart/2005/8/layout/hierarchy3"/>
    <dgm:cxn modelId="{D0CF0470-6F80-4143-89C5-4B5F2F6FCF81}" type="presParOf" srcId="{4328A129-0CA6-4D19-A1CA-287AB3020B3B}" destId="{81178046-78F4-4F66-A7C1-D86F44897FF2}" srcOrd="1" destOrd="0" presId="urn:microsoft.com/office/officeart/2005/8/layout/hierarchy3"/>
    <dgm:cxn modelId="{601FB6EA-EBC8-4A48-BEA0-4E05B247E8CD}" type="presParOf" srcId="{F7F56525-B314-476D-B27B-396B0F946882}" destId="{875EC42D-FB4A-4ACE-84FB-69384E40866A}" srcOrd="1" destOrd="0" presId="urn:microsoft.com/office/officeart/2005/8/layout/hierarchy3"/>
    <dgm:cxn modelId="{F514FA5F-5436-40CA-A6A8-C265C5CA0C06}" type="presParOf" srcId="{875EC42D-FB4A-4ACE-84FB-69384E40866A}" destId="{D7650BCF-91E9-47EB-B909-DB728F7D2384}" srcOrd="0" destOrd="0" presId="urn:microsoft.com/office/officeart/2005/8/layout/hierarchy3"/>
    <dgm:cxn modelId="{6AB2CAD6-E235-4C63-AD35-3ECC3289A430}" type="presParOf" srcId="{875EC42D-FB4A-4ACE-84FB-69384E40866A}" destId="{A33224E7-2822-42EE-AFD9-4B28E3A37D71}" srcOrd="1" destOrd="0" presId="urn:microsoft.com/office/officeart/2005/8/layout/hierarchy3"/>
    <dgm:cxn modelId="{D985EEA4-6396-44EB-9B77-E95FA0B02BD5}" type="presParOf" srcId="{875EC42D-FB4A-4ACE-84FB-69384E40866A}" destId="{0C8A1306-D1DC-4AF0-B53D-0157C48AAA20}" srcOrd="2" destOrd="0" presId="urn:microsoft.com/office/officeart/2005/8/layout/hierarchy3"/>
    <dgm:cxn modelId="{BF6D94E7-EF96-4D80-8684-671C6570EC58}" type="presParOf" srcId="{875EC42D-FB4A-4ACE-84FB-69384E40866A}" destId="{7DA9F599-19DA-4335-B4D2-343A69B9835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B2A99-B7DB-4138-AC11-1C70E4EAEF1B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0A7083C-A5DC-424D-9828-4874CBA62FE6}">
      <dgm:prSet phldrT="[Texto]" custT="1"/>
      <dgm:spPr/>
      <dgm:t>
        <a:bodyPr/>
        <a:lstStyle/>
        <a:p>
          <a:r>
            <a:rPr lang="es-CO" sz="1800" dirty="0">
              <a:latin typeface="Century Gothic" panose="020B0502020202020204" pitchFamily="34" charset="0"/>
            </a:rPr>
            <a:t>Ser visto</a:t>
          </a:r>
        </a:p>
      </dgm:t>
    </dgm:pt>
    <dgm:pt modelId="{5600DB97-5A17-481B-B28E-A8562478F663}" type="parTrans" cxnId="{B72E6E02-27EB-415C-8A1E-0000694A1D67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0602EA6-5851-4867-B80A-4D30D19460B6}" type="sibTrans" cxnId="{B72E6E02-27EB-415C-8A1E-0000694A1D67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7CD649D4-794C-4BF1-A90C-F15DF7BF4B04}">
      <dgm:prSet phldrT="[Texto]" custT="1"/>
      <dgm:spPr/>
      <dgm:t>
        <a:bodyPr/>
        <a:lstStyle/>
        <a:p>
          <a:r>
            <a:rPr lang="es-CO" sz="1800" dirty="0">
              <a:latin typeface="Century Gothic" panose="020B0502020202020204" pitchFamily="34" charset="0"/>
            </a:rPr>
            <a:t>Estar conectado</a:t>
          </a:r>
        </a:p>
      </dgm:t>
    </dgm:pt>
    <dgm:pt modelId="{35A1FF6B-BDED-434C-8483-013A1FD42CCF}" type="parTrans" cxnId="{ED318ECC-BDDC-46F5-A2D1-7783671126B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91B880F-CCFD-43EB-8C15-02EFD51861BD}" type="sibTrans" cxnId="{ED318ECC-BDDC-46F5-A2D1-7783671126B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3D0279A4-45F9-42D6-B0EB-D375B9EC95E4}">
      <dgm:prSet phldrT="[Texto]" custT="1"/>
      <dgm:spPr/>
      <dgm:t>
        <a:bodyPr/>
        <a:lstStyle/>
        <a:p>
          <a:r>
            <a:rPr lang="es-CO" sz="1800" dirty="0">
              <a:latin typeface="Century Gothic" panose="020B0502020202020204" pitchFamily="34" charset="0"/>
            </a:rPr>
            <a:t>Estar orgulloso</a:t>
          </a:r>
        </a:p>
      </dgm:t>
    </dgm:pt>
    <dgm:pt modelId="{E8DB0341-1BC5-4766-8AE1-B7963F2797D4}" type="parTrans" cxnId="{AD0E9C9F-786D-430E-9B28-E8FF9BB3E84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1A7E440E-53E0-494B-8214-D5866B1D11C6}" type="sibTrans" cxnId="{AD0E9C9F-786D-430E-9B28-E8FF9BB3E84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FCF5CAF-B14D-4725-9774-350CDE027175}">
      <dgm:prSet phldrT="[Texto]" custT="1"/>
      <dgm:spPr/>
      <dgm:t>
        <a:bodyPr/>
        <a:lstStyle/>
        <a:p>
          <a:r>
            <a:rPr lang="es-CO" sz="1800" dirty="0">
              <a:latin typeface="Century Gothic" panose="020B0502020202020204" pitchFamily="34" charset="0"/>
            </a:rPr>
            <a:t>Ser apoyado por sus compañeros y líderes</a:t>
          </a:r>
        </a:p>
      </dgm:t>
    </dgm:pt>
    <dgm:pt modelId="{D2ED5EA7-6CFA-4C11-8FD1-D2DB2CEBC122}" type="parTrans" cxnId="{C5BEDC91-727B-4720-863C-203209AA9D33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3D120CF-DD1A-4A8A-AD9A-ED7DDECAF666}" type="sibTrans" cxnId="{C5BEDC91-727B-4720-863C-203209AA9D33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6450579-731D-4CFC-A001-761B752F1505}">
      <dgm:prSet phldrT="[Texto]" custT="1"/>
      <dgm:spPr/>
      <dgm:t>
        <a:bodyPr/>
        <a:lstStyle/>
        <a:p>
          <a:r>
            <a:rPr lang="es-MX" sz="1800" b="0" i="0" dirty="0">
              <a:latin typeface="Century Gothic" panose="020B0502020202020204" pitchFamily="34" charset="0"/>
            </a:rPr>
            <a:t>Cuando los colaboradores son reconocidos, recompensados y respetados por sus compañeros.</a:t>
          </a:r>
          <a:endParaRPr lang="es-CO" sz="1800" dirty="0">
            <a:latin typeface="Century Gothic" panose="020B0502020202020204" pitchFamily="34" charset="0"/>
          </a:endParaRPr>
        </a:p>
      </dgm:t>
    </dgm:pt>
    <dgm:pt modelId="{EB91AB50-6A18-4759-A327-760FFC120669}" type="parTrans" cxnId="{56421F29-1F0E-4505-8B86-4AAE52286D75}">
      <dgm:prSet/>
      <dgm:spPr/>
      <dgm:t>
        <a:bodyPr/>
        <a:lstStyle/>
        <a:p>
          <a:endParaRPr lang="es-CO"/>
        </a:p>
      </dgm:t>
    </dgm:pt>
    <dgm:pt modelId="{9A937A09-D0CC-4C32-B07C-3697114ADEAD}" type="sibTrans" cxnId="{56421F29-1F0E-4505-8B86-4AAE52286D75}">
      <dgm:prSet/>
      <dgm:spPr/>
      <dgm:t>
        <a:bodyPr/>
        <a:lstStyle/>
        <a:p>
          <a:endParaRPr lang="es-CO"/>
        </a:p>
      </dgm:t>
    </dgm:pt>
    <dgm:pt modelId="{96C42B68-AC00-466B-B700-2C33769938D1}">
      <dgm:prSet phldrT="[Texto]" custT="1"/>
      <dgm:spPr/>
      <dgm:t>
        <a:bodyPr/>
        <a:lstStyle/>
        <a:p>
          <a:r>
            <a:rPr lang="es-MX" sz="1800" b="0" i="0" dirty="0">
              <a:latin typeface="Century Gothic" panose="020B0502020202020204" pitchFamily="34" charset="0"/>
            </a:rPr>
            <a:t>Interacciones sociales positivas y auténticas entre equipos, departamentos y líderes.</a:t>
          </a:r>
          <a:endParaRPr lang="es-CO" sz="1800" dirty="0">
            <a:latin typeface="Century Gothic" panose="020B0502020202020204" pitchFamily="34" charset="0"/>
          </a:endParaRPr>
        </a:p>
      </dgm:t>
    </dgm:pt>
    <dgm:pt modelId="{6974B69A-6C27-4B05-A677-8A0BDC747BEA}" type="parTrans" cxnId="{691DC39F-4117-4974-B238-D46E355E0FEF}">
      <dgm:prSet/>
      <dgm:spPr/>
      <dgm:t>
        <a:bodyPr/>
        <a:lstStyle/>
        <a:p>
          <a:endParaRPr lang="es-CO"/>
        </a:p>
      </dgm:t>
    </dgm:pt>
    <dgm:pt modelId="{96FBFB18-EE25-4DF3-8825-A8688F54867D}" type="sibTrans" cxnId="{691DC39F-4117-4974-B238-D46E355E0FEF}">
      <dgm:prSet/>
      <dgm:spPr/>
      <dgm:t>
        <a:bodyPr/>
        <a:lstStyle/>
        <a:p>
          <a:endParaRPr lang="es-CO"/>
        </a:p>
      </dgm:t>
    </dgm:pt>
    <dgm:pt modelId="{B10F56C9-FDD9-4893-A152-6BD7301F9448}">
      <dgm:prSet phldrT="[Texto]" custT="1"/>
      <dgm:spPr/>
      <dgm:t>
        <a:bodyPr/>
        <a:lstStyle/>
        <a:p>
          <a:r>
            <a:rPr lang="es-MX" sz="1800" b="0" i="0" dirty="0">
              <a:latin typeface="Century Gothic" panose="020B0502020202020204" pitchFamily="34" charset="0"/>
            </a:rPr>
            <a:t>cuando los colaboradores se sienten alineados con el propósito, la visión y los valores de su lugar de trabajo</a:t>
          </a:r>
          <a:endParaRPr lang="es-CO" sz="1800" dirty="0">
            <a:latin typeface="Century Gothic" panose="020B0502020202020204" pitchFamily="34" charset="0"/>
          </a:endParaRPr>
        </a:p>
      </dgm:t>
    </dgm:pt>
    <dgm:pt modelId="{CFA90D5B-FB77-4BB8-8D39-85240E2EA034}" type="parTrans" cxnId="{F9941142-6F24-4F3C-942D-4725B8547DD9}">
      <dgm:prSet/>
      <dgm:spPr/>
      <dgm:t>
        <a:bodyPr/>
        <a:lstStyle/>
        <a:p>
          <a:endParaRPr lang="es-CO"/>
        </a:p>
      </dgm:t>
    </dgm:pt>
    <dgm:pt modelId="{B7331CB2-3C09-4B9A-A689-85E8A5C417BA}" type="sibTrans" cxnId="{F9941142-6F24-4F3C-942D-4725B8547DD9}">
      <dgm:prSet/>
      <dgm:spPr/>
      <dgm:t>
        <a:bodyPr/>
        <a:lstStyle/>
        <a:p>
          <a:endParaRPr lang="es-CO"/>
        </a:p>
      </dgm:t>
    </dgm:pt>
    <dgm:pt modelId="{380AA21E-8D3B-4199-B039-43A54167CA8C}" type="pres">
      <dgm:prSet presAssocID="{8C6B2A99-B7DB-4138-AC11-1C70E4EAEF1B}" presName="Name0" presStyleCnt="0">
        <dgm:presLayoutVars>
          <dgm:dir/>
          <dgm:resizeHandles val="exact"/>
        </dgm:presLayoutVars>
      </dgm:prSet>
      <dgm:spPr/>
    </dgm:pt>
    <dgm:pt modelId="{2E7145EC-AC5C-4287-B5F9-FA48904AF9B2}" type="pres">
      <dgm:prSet presAssocID="{90A7083C-A5DC-424D-9828-4874CBA62FE6}" presName="composite" presStyleCnt="0"/>
      <dgm:spPr/>
    </dgm:pt>
    <dgm:pt modelId="{B5FBA81B-6717-4BC1-86E9-9932B0595D42}" type="pres">
      <dgm:prSet presAssocID="{90A7083C-A5DC-424D-9828-4874CBA62FE6}" presName="rect1" presStyleLbl="trAlignAcc1" presStyleIdx="0" presStyleCnt="4">
        <dgm:presLayoutVars>
          <dgm:bulletEnabled val="1"/>
        </dgm:presLayoutVars>
      </dgm:prSet>
      <dgm:spPr/>
    </dgm:pt>
    <dgm:pt modelId="{2964AE0B-E689-44AB-98F8-BA1E956D583E}" type="pres">
      <dgm:prSet presAssocID="{90A7083C-A5DC-424D-9828-4874CBA62FE6}" presName="rect2" presStyleLbl="fgImgPlace1" presStyleIdx="0" presStyleCnt="4"/>
      <dgm:spPr/>
    </dgm:pt>
    <dgm:pt modelId="{DDF6AAF3-95EE-4F0A-A631-ADA3E4C5D29D}" type="pres">
      <dgm:prSet presAssocID="{A0602EA6-5851-4867-B80A-4D30D19460B6}" presName="sibTrans" presStyleCnt="0"/>
      <dgm:spPr/>
    </dgm:pt>
    <dgm:pt modelId="{FD7003DE-3EBC-4E0D-80B0-84FDBE68B290}" type="pres">
      <dgm:prSet presAssocID="{7CD649D4-794C-4BF1-A90C-F15DF7BF4B04}" presName="composite" presStyleCnt="0"/>
      <dgm:spPr/>
    </dgm:pt>
    <dgm:pt modelId="{CFB1E540-99AA-48EF-B181-96C5907A32F7}" type="pres">
      <dgm:prSet presAssocID="{7CD649D4-794C-4BF1-A90C-F15DF7BF4B04}" presName="rect1" presStyleLbl="trAlignAcc1" presStyleIdx="1" presStyleCnt="4">
        <dgm:presLayoutVars>
          <dgm:bulletEnabled val="1"/>
        </dgm:presLayoutVars>
      </dgm:prSet>
      <dgm:spPr/>
    </dgm:pt>
    <dgm:pt modelId="{ED28CBA5-C1BC-4751-A129-F162295997FE}" type="pres">
      <dgm:prSet presAssocID="{7CD649D4-794C-4BF1-A90C-F15DF7BF4B04}" presName="rect2" presStyleLbl="fgImgPlace1" presStyleIdx="1" presStyleCnt="4"/>
      <dgm:spPr/>
    </dgm:pt>
    <dgm:pt modelId="{F287B2E7-5D33-4E14-8902-5B69FD1BABE3}" type="pres">
      <dgm:prSet presAssocID="{591B880F-CCFD-43EB-8C15-02EFD51861BD}" presName="sibTrans" presStyleCnt="0"/>
      <dgm:spPr/>
    </dgm:pt>
    <dgm:pt modelId="{2C77E1EA-D524-41AF-97D5-3C3EEE4F20E7}" type="pres">
      <dgm:prSet presAssocID="{3D0279A4-45F9-42D6-B0EB-D375B9EC95E4}" presName="composite" presStyleCnt="0"/>
      <dgm:spPr/>
    </dgm:pt>
    <dgm:pt modelId="{97FFA4A6-1F4C-42BA-9ECF-D419891A358D}" type="pres">
      <dgm:prSet presAssocID="{3D0279A4-45F9-42D6-B0EB-D375B9EC95E4}" presName="rect1" presStyleLbl="trAlignAcc1" presStyleIdx="2" presStyleCnt="4">
        <dgm:presLayoutVars>
          <dgm:bulletEnabled val="1"/>
        </dgm:presLayoutVars>
      </dgm:prSet>
      <dgm:spPr/>
    </dgm:pt>
    <dgm:pt modelId="{5DD89004-6E9C-4957-BC19-D5DD58ADC97D}" type="pres">
      <dgm:prSet presAssocID="{3D0279A4-45F9-42D6-B0EB-D375B9EC95E4}" presName="rect2" presStyleLbl="fgImgPlace1" presStyleIdx="2" presStyleCnt="4"/>
      <dgm:spPr/>
    </dgm:pt>
    <dgm:pt modelId="{FF827721-BB0D-474F-B542-04D016F5077B}" type="pres">
      <dgm:prSet presAssocID="{1A7E440E-53E0-494B-8214-D5866B1D11C6}" presName="sibTrans" presStyleCnt="0"/>
      <dgm:spPr/>
    </dgm:pt>
    <dgm:pt modelId="{E15734BB-C140-4526-AA1C-8487F433186F}" type="pres">
      <dgm:prSet presAssocID="{FFCF5CAF-B14D-4725-9774-350CDE027175}" presName="composite" presStyleCnt="0"/>
      <dgm:spPr/>
    </dgm:pt>
    <dgm:pt modelId="{9032FE52-B6D6-4C8D-8929-6538F0644861}" type="pres">
      <dgm:prSet presAssocID="{FFCF5CAF-B14D-4725-9774-350CDE027175}" presName="rect1" presStyleLbl="trAlignAcc1" presStyleIdx="3" presStyleCnt="4">
        <dgm:presLayoutVars>
          <dgm:bulletEnabled val="1"/>
        </dgm:presLayoutVars>
      </dgm:prSet>
      <dgm:spPr/>
    </dgm:pt>
    <dgm:pt modelId="{83B30BA9-428B-46F5-A5DF-A380BBF8647E}" type="pres">
      <dgm:prSet presAssocID="{FFCF5CAF-B14D-4725-9774-350CDE027175}" presName="rect2" presStyleLbl="fgImgPlace1" presStyleIdx="3" presStyleCnt="4"/>
      <dgm:spPr/>
    </dgm:pt>
  </dgm:ptLst>
  <dgm:cxnLst>
    <dgm:cxn modelId="{B72E6E02-27EB-415C-8A1E-0000694A1D67}" srcId="{8C6B2A99-B7DB-4138-AC11-1C70E4EAEF1B}" destId="{90A7083C-A5DC-424D-9828-4874CBA62FE6}" srcOrd="0" destOrd="0" parTransId="{5600DB97-5A17-481B-B28E-A8562478F663}" sibTransId="{A0602EA6-5851-4867-B80A-4D30D19460B6}"/>
    <dgm:cxn modelId="{E76BB604-D5BC-41B4-8C6E-060837D53469}" type="presOf" srcId="{7CD649D4-794C-4BF1-A90C-F15DF7BF4B04}" destId="{CFB1E540-99AA-48EF-B181-96C5907A32F7}" srcOrd="0" destOrd="0" presId="urn:microsoft.com/office/officeart/2008/layout/PictureStrips"/>
    <dgm:cxn modelId="{9083A80D-CE31-4D99-BB87-8FC8BBAB527A}" type="presOf" srcId="{FFCF5CAF-B14D-4725-9774-350CDE027175}" destId="{9032FE52-B6D6-4C8D-8929-6538F0644861}" srcOrd="0" destOrd="0" presId="urn:microsoft.com/office/officeart/2008/layout/PictureStrips"/>
    <dgm:cxn modelId="{56421F29-1F0E-4505-8B86-4AAE52286D75}" srcId="{90A7083C-A5DC-424D-9828-4874CBA62FE6}" destId="{96450579-731D-4CFC-A001-761B752F1505}" srcOrd="0" destOrd="0" parTransId="{EB91AB50-6A18-4759-A327-760FFC120669}" sibTransId="{9A937A09-D0CC-4C32-B07C-3697114ADEAD}"/>
    <dgm:cxn modelId="{CE30B15C-3B6B-45EE-B9D1-BD3A534A4149}" type="presOf" srcId="{96450579-731D-4CFC-A001-761B752F1505}" destId="{B5FBA81B-6717-4BC1-86E9-9932B0595D42}" srcOrd="0" destOrd="1" presId="urn:microsoft.com/office/officeart/2008/layout/PictureStrips"/>
    <dgm:cxn modelId="{F9941142-6F24-4F3C-942D-4725B8547DD9}" srcId="{3D0279A4-45F9-42D6-B0EB-D375B9EC95E4}" destId="{B10F56C9-FDD9-4893-A152-6BD7301F9448}" srcOrd="0" destOrd="0" parTransId="{CFA90D5B-FB77-4BB8-8D39-85240E2EA034}" sibTransId="{B7331CB2-3C09-4B9A-A689-85E8A5C417BA}"/>
    <dgm:cxn modelId="{135A8759-28C5-4C44-82F8-A78CB1CF1595}" type="presOf" srcId="{96C42B68-AC00-466B-B700-2C33769938D1}" destId="{CFB1E540-99AA-48EF-B181-96C5907A32F7}" srcOrd="0" destOrd="1" presId="urn:microsoft.com/office/officeart/2008/layout/PictureStrips"/>
    <dgm:cxn modelId="{C5BEDC91-727B-4720-863C-203209AA9D33}" srcId="{8C6B2A99-B7DB-4138-AC11-1C70E4EAEF1B}" destId="{FFCF5CAF-B14D-4725-9774-350CDE027175}" srcOrd="3" destOrd="0" parTransId="{D2ED5EA7-6CFA-4C11-8FD1-D2DB2CEBC122}" sibTransId="{23D120CF-DD1A-4A8A-AD9A-ED7DDECAF666}"/>
    <dgm:cxn modelId="{AD0E9C9F-786D-430E-9B28-E8FF9BB3E848}" srcId="{8C6B2A99-B7DB-4138-AC11-1C70E4EAEF1B}" destId="{3D0279A4-45F9-42D6-B0EB-D375B9EC95E4}" srcOrd="2" destOrd="0" parTransId="{E8DB0341-1BC5-4766-8AE1-B7963F2797D4}" sibTransId="{1A7E440E-53E0-494B-8214-D5866B1D11C6}"/>
    <dgm:cxn modelId="{691DC39F-4117-4974-B238-D46E355E0FEF}" srcId="{7CD649D4-794C-4BF1-A90C-F15DF7BF4B04}" destId="{96C42B68-AC00-466B-B700-2C33769938D1}" srcOrd="0" destOrd="0" parTransId="{6974B69A-6C27-4B05-A677-8A0BDC747BEA}" sibTransId="{96FBFB18-EE25-4DF3-8825-A8688F54867D}"/>
    <dgm:cxn modelId="{22D4F7A3-D6F8-46D0-99F9-3D3F828F7BF1}" type="presOf" srcId="{8C6B2A99-B7DB-4138-AC11-1C70E4EAEF1B}" destId="{380AA21E-8D3B-4199-B039-43A54167CA8C}" srcOrd="0" destOrd="0" presId="urn:microsoft.com/office/officeart/2008/layout/PictureStrips"/>
    <dgm:cxn modelId="{57D99AC6-1133-48E3-A51D-620EAFC7DE7C}" type="presOf" srcId="{B10F56C9-FDD9-4893-A152-6BD7301F9448}" destId="{97FFA4A6-1F4C-42BA-9ECF-D419891A358D}" srcOrd="0" destOrd="1" presId="urn:microsoft.com/office/officeart/2008/layout/PictureStrips"/>
    <dgm:cxn modelId="{B8A37DC8-D176-412E-A58A-B073EDAD768A}" type="presOf" srcId="{3D0279A4-45F9-42D6-B0EB-D375B9EC95E4}" destId="{97FFA4A6-1F4C-42BA-9ECF-D419891A358D}" srcOrd="0" destOrd="0" presId="urn:microsoft.com/office/officeart/2008/layout/PictureStrips"/>
    <dgm:cxn modelId="{ED318ECC-BDDC-46F5-A2D1-7783671126BD}" srcId="{8C6B2A99-B7DB-4138-AC11-1C70E4EAEF1B}" destId="{7CD649D4-794C-4BF1-A90C-F15DF7BF4B04}" srcOrd="1" destOrd="0" parTransId="{35A1FF6B-BDED-434C-8483-013A1FD42CCF}" sibTransId="{591B880F-CCFD-43EB-8C15-02EFD51861BD}"/>
    <dgm:cxn modelId="{62F4CAE4-3A53-47E0-A333-BB92F86D56E0}" type="presOf" srcId="{90A7083C-A5DC-424D-9828-4874CBA62FE6}" destId="{B5FBA81B-6717-4BC1-86E9-9932B0595D42}" srcOrd="0" destOrd="0" presId="urn:microsoft.com/office/officeart/2008/layout/PictureStrips"/>
    <dgm:cxn modelId="{9FC2B323-83F4-4AA6-8468-A95019E08A93}" type="presParOf" srcId="{380AA21E-8D3B-4199-B039-43A54167CA8C}" destId="{2E7145EC-AC5C-4287-B5F9-FA48904AF9B2}" srcOrd="0" destOrd="0" presId="urn:microsoft.com/office/officeart/2008/layout/PictureStrips"/>
    <dgm:cxn modelId="{CD1F12C0-E2D2-4701-8E40-38914A062088}" type="presParOf" srcId="{2E7145EC-AC5C-4287-B5F9-FA48904AF9B2}" destId="{B5FBA81B-6717-4BC1-86E9-9932B0595D42}" srcOrd="0" destOrd="0" presId="urn:microsoft.com/office/officeart/2008/layout/PictureStrips"/>
    <dgm:cxn modelId="{3841238F-7D09-4EFD-A29B-152A58FB97F8}" type="presParOf" srcId="{2E7145EC-AC5C-4287-B5F9-FA48904AF9B2}" destId="{2964AE0B-E689-44AB-98F8-BA1E956D583E}" srcOrd="1" destOrd="0" presId="urn:microsoft.com/office/officeart/2008/layout/PictureStrips"/>
    <dgm:cxn modelId="{9AC309AB-70DF-4447-805D-0BDE405124D4}" type="presParOf" srcId="{380AA21E-8D3B-4199-B039-43A54167CA8C}" destId="{DDF6AAF3-95EE-4F0A-A631-ADA3E4C5D29D}" srcOrd="1" destOrd="0" presId="urn:microsoft.com/office/officeart/2008/layout/PictureStrips"/>
    <dgm:cxn modelId="{17E578DB-7FC1-4C25-8503-672F48505B55}" type="presParOf" srcId="{380AA21E-8D3B-4199-B039-43A54167CA8C}" destId="{FD7003DE-3EBC-4E0D-80B0-84FDBE68B290}" srcOrd="2" destOrd="0" presId="urn:microsoft.com/office/officeart/2008/layout/PictureStrips"/>
    <dgm:cxn modelId="{9D092276-9FE2-4959-8EB6-E05701AEED65}" type="presParOf" srcId="{FD7003DE-3EBC-4E0D-80B0-84FDBE68B290}" destId="{CFB1E540-99AA-48EF-B181-96C5907A32F7}" srcOrd="0" destOrd="0" presId="urn:microsoft.com/office/officeart/2008/layout/PictureStrips"/>
    <dgm:cxn modelId="{C988B7F1-AA28-4FF7-AFF7-DD685B6A00CB}" type="presParOf" srcId="{FD7003DE-3EBC-4E0D-80B0-84FDBE68B290}" destId="{ED28CBA5-C1BC-4751-A129-F162295997FE}" srcOrd="1" destOrd="0" presId="urn:microsoft.com/office/officeart/2008/layout/PictureStrips"/>
    <dgm:cxn modelId="{31A64EFF-F3D2-4CE3-A16B-FA6F0E2BFA30}" type="presParOf" srcId="{380AA21E-8D3B-4199-B039-43A54167CA8C}" destId="{F287B2E7-5D33-4E14-8902-5B69FD1BABE3}" srcOrd="3" destOrd="0" presId="urn:microsoft.com/office/officeart/2008/layout/PictureStrips"/>
    <dgm:cxn modelId="{52CB5F49-5839-45BE-BA97-6480F114209B}" type="presParOf" srcId="{380AA21E-8D3B-4199-B039-43A54167CA8C}" destId="{2C77E1EA-D524-41AF-97D5-3C3EEE4F20E7}" srcOrd="4" destOrd="0" presId="urn:microsoft.com/office/officeart/2008/layout/PictureStrips"/>
    <dgm:cxn modelId="{436808CF-B1E0-417F-BC0D-7835B0072F41}" type="presParOf" srcId="{2C77E1EA-D524-41AF-97D5-3C3EEE4F20E7}" destId="{97FFA4A6-1F4C-42BA-9ECF-D419891A358D}" srcOrd="0" destOrd="0" presId="urn:microsoft.com/office/officeart/2008/layout/PictureStrips"/>
    <dgm:cxn modelId="{056AAF5B-3418-42A0-ACD2-F0AA0C7E0CC0}" type="presParOf" srcId="{2C77E1EA-D524-41AF-97D5-3C3EEE4F20E7}" destId="{5DD89004-6E9C-4957-BC19-D5DD58ADC97D}" srcOrd="1" destOrd="0" presId="urn:microsoft.com/office/officeart/2008/layout/PictureStrips"/>
    <dgm:cxn modelId="{8FBE8EED-6179-4F9E-BDBD-E7146539E30C}" type="presParOf" srcId="{380AA21E-8D3B-4199-B039-43A54167CA8C}" destId="{FF827721-BB0D-474F-B542-04D016F5077B}" srcOrd="5" destOrd="0" presId="urn:microsoft.com/office/officeart/2008/layout/PictureStrips"/>
    <dgm:cxn modelId="{B9941408-8AAE-433D-A2D2-58746ACF286D}" type="presParOf" srcId="{380AA21E-8D3B-4199-B039-43A54167CA8C}" destId="{E15734BB-C140-4526-AA1C-8487F433186F}" srcOrd="6" destOrd="0" presId="urn:microsoft.com/office/officeart/2008/layout/PictureStrips"/>
    <dgm:cxn modelId="{20F0BB63-0EC0-46A5-A05A-47400D25A28E}" type="presParOf" srcId="{E15734BB-C140-4526-AA1C-8487F433186F}" destId="{9032FE52-B6D6-4C8D-8929-6538F0644861}" srcOrd="0" destOrd="0" presId="urn:microsoft.com/office/officeart/2008/layout/PictureStrips"/>
    <dgm:cxn modelId="{C7078CDE-3299-478A-9BA4-DDF1C9364BD9}" type="presParOf" srcId="{E15734BB-C140-4526-AA1C-8487F433186F}" destId="{83B30BA9-428B-46F5-A5DF-A380BBF8647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5818CE-AC37-4D23-91EB-FE5C2E166A1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C6B82B3E-BD3C-4B99-B252-928544553CB9}">
      <dgm:prSet phldrT="[Texto]" custT="1"/>
      <dgm:spPr/>
      <dgm:t>
        <a:bodyPr/>
        <a:lstStyle/>
        <a:p>
          <a:r>
            <a:rPr lang="es-CO" sz="2000" dirty="0">
              <a:latin typeface="Century Gothic" panose="020B0502020202020204" pitchFamily="34" charset="0"/>
            </a:rPr>
            <a:t>Problemas en la toma de decisiones</a:t>
          </a:r>
        </a:p>
      </dgm:t>
    </dgm:pt>
    <dgm:pt modelId="{4B80B622-C25A-43D1-BCE9-E473B2776DFE}" type="parTrans" cxnId="{B2BC2D59-F508-408C-B98B-7D4AD4909940}">
      <dgm:prSet/>
      <dgm:spPr/>
      <dgm:t>
        <a:bodyPr/>
        <a:lstStyle/>
        <a:p>
          <a:endParaRPr lang="es-CO"/>
        </a:p>
      </dgm:t>
    </dgm:pt>
    <dgm:pt modelId="{01B06058-A1CB-4FE2-AD0F-72443A6F30F0}" type="sibTrans" cxnId="{B2BC2D59-F508-408C-B98B-7D4AD4909940}">
      <dgm:prSet/>
      <dgm:spPr/>
      <dgm:t>
        <a:bodyPr/>
        <a:lstStyle/>
        <a:p>
          <a:endParaRPr lang="es-CO"/>
        </a:p>
      </dgm:t>
    </dgm:pt>
    <dgm:pt modelId="{ABC37C2C-17A1-4927-878D-FC2B4ED549EE}">
      <dgm:prSet phldrT="[Texto]" custT="1"/>
      <dgm:spPr/>
      <dgm:t>
        <a:bodyPr/>
        <a:lstStyle/>
        <a:p>
          <a:r>
            <a:rPr lang="es-CO" sz="2000" dirty="0">
              <a:latin typeface="Century Gothic" panose="020B0502020202020204" pitchFamily="34" charset="0"/>
            </a:rPr>
            <a:t>Ausentismos</a:t>
          </a:r>
        </a:p>
      </dgm:t>
    </dgm:pt>
    <dgm:pt modelId="{B2297A7D-3738-494C-846A-B85B3AE857F6}" type="parTrans" cxnId="{B4CD9294-5CD5-43DD-BF2B-CD5FCD7752E2}">
      <dgm:prSet/>
      <dgm:spPr/>
      <dgm:t>
        <a:bodyPr/>
        <a:lstStyle/>
        <a:p>
          <a:endParaRPr lang="es-CO"/>
        </a:p>
      </dgm:t>
    </dgm:pt>
    <dgm:pt modelId="{35C1910F-E20E-46A0-BE4C-0879A5529722}" type="sibTrans" cxnId="{B4CD9294-5CD5-43DD-BF2B-CD5FCD7752E2}">
      <dgm:prSet/>
      <dgm:spPr/>
      <dgm:t>
        <a:bodyPr/>
        <a:lstStyle/>
        <a:p>
          <a:endParaRPr lang="es-CO"/>
        </a:p>
      </dgm:t>
    </dgm:pt>
    <dgm:pt modelId="{81D75302-EB3C-41A6-A2AE-08F63CCE4090}">
      <dgm:prSet phldrT="[Texto]" custT="1"/>
      <dgm:spPr/>
      <dgm:t>
        <a:bodyPr/>
        <a:lstStyle/>
        <a:p>
          <a:r>
            <a:rPr lang="es-CO" sz="2000" dirty="0">
              <a:latin typeface="Century Gothic" panose="020B0502020202020204" pitchFamily="34" charset="0"/>
            </a:rPr>
            <a:t>Baja productividad</a:t>
          </a:r>
        </a:p>
      </dgm:t>
    </dgm:pt>
    <dgm:pt modelId="{CA984E2C-84EF-433C-8D49-A513C08071F1}" type="parTrans" cxnId="{4FA61E51-BC93-4295-80D1-EFB4E20D8217}">
      <dgm:prSet/>
      <dgm:spPr/>
      <dgm:t>
        <a:bodyPr/>
        <a:lstStyle/>
        <a:p>
          <a:endParaRPr lang="es-CO"/>
        </a:p>
      </dgm:t>
    </dgm:pt>
    <dgm:pt modelId="{1C3C83A1-78FC-450D-892B-78BCB4D482AA}" type="sibTrans" cxnId="{4FA61E51-BC93-4295-80D1-EFB4E20D8217}">
      <dgm:prSet/>
      <dgm:spPr/>
      <dgm:t>
        <a:bodyPr/>
        <a:lstStyle/>
        <a:p>
          <a:endParaRPr lang="es-CO"/>
        </a:p>
      </dgm:t>
    </dgm:pt>
    <dgm:pt modelId="{A824EDFD-13EF-421A-9317-D50639B4F1D2}">
      <dgm:prSet phldrT="[Texto]" custT="1"/>
      <dgm:spPr/>
      <dgm:t>
        <a:bodyPr/>
        <a:lstStyle/>
        <a:p>
          <a:r>
            <a:rPr lang="es-CO" sz="2000" dirty="0">
              <a:latin typeface="Century Gothic" panose="020B0502020202020204" pitchFamily="34" charset="0"/>
            </a:rPr>
            <a:t>Malas relaciones laborales</a:t>
          </a:r>
        </a:p>
      </dgm:t>
    </dgm:pt>
    <dgm:pt modelId="{38445428-C71C-4290-9104-8965BFBA6A51}" type="parTrans" cxnId="{3964CB3F-73B0-4E4C-AD49-9EBF1DD07867}">
      <dgm:prSet/>
      <dgm:spPr/>
      <dgm:t>
        <a:bodyPr/>
        <a:lstStyle/>
        <a:p>
          <a:endParaRPr lang="es-CO"/>
        </a:p>
      </dgm:t>
    </dgm:pt>
    <dgm:pt modelId="{6CC0B56C-2DC8-48BA-A6A2-828F6CF90126}" type="sibTrans" cxnId="{3964CB3F-73B0-4E4C-AD49-9EBF1DD07867}">
      <dgm:prSet/>
      <dgm:spPr/>
      <dgm:t>
        <a:bodyPr/>
        <a:lstStyle/>
        <a:p>
          <a:endParaRPr lang="es-CO"/>
        </a:p>
      </dgm:t>
    </dgm:pt>
    <dgm:pt modelId="{33AEFD25-DB1C-4EFA-9F50-95A62EEBA30F}">
      <dgm:prSet phldrT="[Texto]" custT="1"/>
      <dgm:spPr/>
      <dgm:t>
        <a:bodyPr/>
        <a:lstStyle/>
        <a:p>
          <a:r>
            <a:rPr lang="es-CO" sz="2000" dirty="0">
              <a:latin typeface="Century Gothic" panose="020B0502020202020204" pitchFamily="34" charset="0"/>
            </a:rPr>
            <a:t>No hay objetivos en común</a:t>
          </a:r>
        </a:p>
      </dgm:t>
    </dgm:pt>
    <dgm:pt modelId="{75473DD9-226B-4A76-B648-D06DA0B92EB6}" type="parTrans" cxnId="{1E3025AF-CD2E-4F3A-B35F-EFC0EC061EC3}">
      <dgm:prSet/>
      <dgm:spPr/>
      <dgm:t>
        <a:bodyPr/>
        <a:lstStyle/>
        <a:p>
          <a:endParaRPr lang="es-CO"/>
        </a:p>
      </dgm:t>
    </dgm:pt>
    <dgm:pt modelId="{4A5FB57D-F4BE-4FFB-B2A4-D014967FF5CE}" type="sibTrans" cxnId="{1E3025AF-CD2E-4F3A-B35F-EFC0EC061EC3}">
      <dgm:prSet/>
      <dgm:spPr/>
      <dgm:t>
        <a:bodyPr/>
        <a:lstStyle/>
        <a:p>
          <a:endParaRPr lang="es-CO"/>
        </a:p>
      </dgm:t>
    </dgm:pt>
    <dgm:pt modelId="{A1DC7568-1010-4029-87E8-6CC3770D98D8}">
      <dgm:prSet phldrT="[Texto]" custT="1"/>
      <dgm:spPr/>
      <dgm:t>
        <a:bodyPr/>
        <a:lstStyle/>
        <a:p>
          <a:r>
            <a:rPr lang="es-CO" sz="2000" dirty="0">
              <a:latin typeface="Century Gothic" panose="020B0502020202020204" pitchFamily="34" charset="0"/>
            </a:rPr>
            <a:t>Poca participación</a:t>
          </a:r>
        </a:p>
      </dgm:t>
    </dgm:pt>
    <dgm:pt modelId="{86D120F1-46C0-440E-BB13-A75459413409}" type="parTrans" cxnId="{06CDED38-17AC-44C6-B383-D2E84F48F164}">
      <dgm:prSet/>
      <dgm:spPr/>
      <dgm:t>
        <a:bodyPr/>
        <a:lstStyle/>
        <a:p>
          <a:endParaRPr lang="es-CO"/>
        </a:p>
      </dgm:t>
    </dgm:pt>
    <dgm:pt modelId="{D3CACAE6-FE85-499D-ADFD-F770922B888A}" type="sibTrans" cxnId="{06CDED38-17AC-44C6-B383-D2E84F48F164}">
      <dgm:prSet/>
      <dgm:spPr/>
      <dgm:t>
        <a:bodyPr/>
        <a:lstStyle/>
        <a:p>
          <a:endParaRPr lang="es-CO"/>
        </a:p>
      </dgm:t>
    </dgm:pt>
    <dgm:pt modelId="{2A9DC4B9-012E-4AF4-9A58-9723AB712139}">
      <dgm:prSet phldrT="[Texto]" custT="1"/>
      <dgm:spPr/>
      <dgm:t>
        <a:bodyPr/>
        <a:lstStyle/>
        <a:p>
          <a:r>
            <a:rPr lang="es-CO" sz="2000" dirty="0">
              <a:latin typeface="Century Gothic" panose="020B0502020202020204" pitchFamily="34" charset="0"/>
            </a:rPr>
            <a:t>Baja comunicación</a:t>
          </a:r>
        </a:p>
      </dgm:t>
    </dgm:pt>
    <dgm:pt modelId="{86F11DD8-89AE-46B7-A58B-2BEE1195369E}" type="parTrans" cxnId="{18F67E72-D788-4193-B339-653E1DE4CE50}">
      <dgm:prSet/>
      <dgm:spPr/>
      <dgm:t>
        <a:bodyPr/>
        <a:lstStyle/>
        <a:p>
          <a:endParaRPr lang="es-CO"/>
        </a:p>
      </dgm:t>
    </dgm:pt>
    <dgm:pt modelId="{FF4C7188-A9A2-4B33-820F-1FECAF5EBD9A}" type="sibTrans" cxnId="{18F67E72-D788-4193-B339-653E1DE4CE50}">
      <dgm:prSet/>
      <dgm:spPr/>
      <dgm:t>
        <a:bodyPr/>
        <a:lstStyle/>
        <a:p>
          <a:endParaRPr lang="es-CO"/>
        </a:p>
      </dgm:t>
    </dgm:pt>
    <dgm:pt modelId="{402A04DF-067D-406C-A0B2-9AA6CE4D946D}">
      <dgm:prSet phldrT="[Texto]" custT="1"/>
      <dgm:spPr/>
      <dgm:t>
        <a:bodyPr/>
        <a:lstStyle/>
        <a:p>
          <a:r>
            <a:rPr lang="es-CO" sz="2000" dirty="0">
              <a:latin typeface="Century Gothic" panose="020B0502020202020204" pitchFamily="34" charset="0"/>
            </a:rPr>
            <a:t>Alta rotación de personal</a:t>
          </a:r>
        </a:p>
      </dgm:t>
    </dgm:pt>
    <dgm:pt modelId="{72474B12-6804-49FC-9CEE-DCB1E79BB3C1}" type="parTrans" cxnId="{DAC4F3C6-9701-4A81-91B2-09172E125DA3}">
      <dgm:prSet/>
      <dgm:spPr/>
      <dgm:t>
        <a:bodyPr/>
        <a:lstStyle/>
        <a:p>
          <a:endParaRPr lang="es-CO"/>
        </a:p>
      </dgm:t>
    </dgm:pt>
    <dgm:pt modelId="{EE7B02D9-3CAE-40D8-8128-A87452B36C2C}" type="sibTrans" cxnId="{DAC4F3C6-9701-4A81-91B2-09172E125DA3}">
      <dgm:prSet/>
      <dgm:spPr/>
      <dgm:t>
        <a:bodyPr/>
        <a:lstStyle/>
        <a:p>
          <a:endParaRPr lang="es-CO"/>
        </a:p>
      </dgm:t>
    </dgm:pt>
    <dgm:pt modelId="{9B89E0D7-7AD3-41AE-B20E-444882F311EF}" type="pres">
      <dgm:prSet presAssocID="{155818CE-AC37-4D23-91EB-FE5C2E166A19}" presName="diagram" presStyleCnt="0">
        <dgm:presLayoutVars>
          <dgm:dir/>
          <dgm:resizeHandles val="exact"/>
        </dgm:presLayoutVars>
      </dgm:prSet>
      <dgm:spPr/>
    </dgm:pt>
    <dgm:pt modelId="{16437CE1-9D67-4539-897C-6444F73BC284}" type="pres">
      <dgm:prSet presAssocID="{C6B82B3E-BD3C-4B99-B252-928544553CB9}" presName="node" presStyleLbl="node1" presStyleIdx="0" presStyleCnt="8">
        <dgm:presLayoutVars>
          <dgm:bulletEnabled val="1"/>
        </dgm:presLayoutVars>
      </dgm:prSet>
      <dgm:spPr/>
    </dgm:pt>
    <dgm:pt modelId="{61159448-A7A9-4D83-9B69-9E2D31A0FB85}" type="pres">
      <dgm:prSet presAssocID="{01B06058-A1CB-4FE2-AD0F-72443A6F30F0}" presName="sibTrans" presStyleCnt="0"/>
      <dgm:spPr/>
    </dgm:pt>
    <dgm:pt modelId="{48654B4C-D423-4607-A6F0-15E3769B6C57}" type="pres">
      <dgm:prSet presAssocID="{ABC37C2C-17A1-4927-878D-FC2B4ED549EE}" presName="node" presStyleLbl="node1" presStyleIdx="1" presStyleCnt="8">
        <dgm:presLayoutVars>
          <dgm:bulletEnabled val="1"/>
        </dgm:presLayoutVars>
      </dgm:prSet>
      <dgm:spPr/>
    </dgm:pt>
    <dgm:pt modelId="{6A9C65E5-A88A-4087-ACA7-753ADB12D94B}" type="pres">
      <dgm:prSet presAssocID="{35C1910F-E20E-46A0-BE4C-0879A5529722}" presName="sibTrans" presStyleCnt="0"/>
      <dgm:spPr/>
    </dgm:pt>
    <dgm:pt modelId="{AB1E5347-E6EB-427F-8DB2-BFF761466011}" type="pres">
      <dgm:prSet presAssocID="{81D75302-EB3C-41A6-A2AE-08F63CCE4090}" presName="node" presStyleLbl="node1" presStyleIdx="2" presStyleCnt="8">
        <dgm:presLayoutVars>
          <dgm:bulletEnabled val="1"/>
        </dgm:presLayoutVars>
      </dgm:prSet>
      <dgm:spPr/>
    </dgm:pt>
    <dgm:pt modelId="{5FE52FBD-EB8A-4BEF-AE0C-2C28371DF9A4}" type="pres">
      <dgm:prSet presAssocID="{1C3C83A1-78FC-450D-892B-78BCB4D482AA}" presName="sibTrans" presStyleCnt="0"/>
      <dgm:spPr/>
    </dgm:pt>
    <dgm:pt modelId="{E5F60B18-AAD1-425A-9638-F76712A4623A}" type="pres">
      <dgm:prSet presAssocID="{A824EDFD-13EF-421A-9317-D50639B4F1D2}" presName="node" presStyleLbl="node1" presStyleIdx="3" presStyleCnt="8">
        <dgm:presLayoutVars>
          <dgm:bulletEnabled val="1"/>
        </dgm:presLayoutVars>
      </dgm:prSet>
      <dgm:spPr/>
    </dgm:pt>
    <dgm:pt modelId="{AF47C40F-6E3E-4D2F-8C9A-0A94724D5912}" type="pres">
      <dgm:prSet presAssocID="{6CC0B56C-2DC8-48BA-A6A2-828F6CF90126}" presName="sibTrans" presStyleCnt="0"/>
      <dgm:spPr/>
    </dgm:pt>
    <dgm:pt modelId="{4EC6B741-BE47-438C-B52C-7FA9AC11A792}" type="pres">
      <dgm:prSet presAssocID="{33AEFD25-DB1C-4EFA-9F50-95A62EEBA30F}" presName="node" presStyleLbl="node1" presStyleIdx="4" presStyleCnt="8">
        <dgm:presLayoutVars>
          <dgm:bulletEnabled val="1"/>
        </dgm:presLayoutVars>
      </dgm:prSet>
      <dgm:spPr/>
    </dgm:pt>
    <dgm:pt modelId="{F4921B61-E677-4817-BEE6-FE9CFF326E9A}" type="pres">
      <dgm:prSet presAssocID="{4A5FB57D-F4BE-4FFB-B2A4-D014967FF5CE}" presName="sibTrans" presStyleCnt="0"/>
      <dgm:spPr/>
    </dgm:pt>
    <dgm:pt modelId="{0E7C2F0F-5E90-42A3-89C7-FB1EE99A7F50}" type="pres">
      <dgm:prSet presAssocID="{A1DC7568-1010-4029-87E8-6CC3770D98D8}" presName="node" presStyleLbl="node1" presStyleIdx="5" presStyleCnt="8">
        <dgm:presLayoutVars>
          <dgm:bulletEnabled val="1"/>
        </dgm:presLayoutVars>
      </dgm:prSet>
      <dgm:spPr/>
    </dgm:pt>
    <dgm:pt modelId="{90196490-9E61-4799-81A3-DD8FDC004998}" type="pres">
      <dgm:prSet presAssocID="{D3CACAE6-FE85-499D-ADFD-F770922B888A}" presName="sibTrans" presStyleCnt="0"/>
      <dgm:spPr/>
    </dgm:pt>
    <dgm:pt modelId="{7786D6DF-55EF-4ACD-861E-96A259FA4040}" type="pres">
      <dgm:prSet presAssocID="{2A9DC4B9-012E-4AF4-9A58-9723AB712139}" presName="node" presStyleLbl="node1" presStyleIdx="6" presStyleCnt="8">
        <dgm:presLayoutVars>
          <dgm:bulletEnabled val="1"/>
        </dgm:presLayoutVars>
      </dgm:prSet>
      <dgm:spPr/>
    </dgm:pt>
    <dgm:pt modelId="{4D5680A8-6E7E-4C8A-8C40-CE84859D9493}" type="pres">
      <dgm:prSet presAssocID="{FF4C7188-A9A2-4B33-820F-1FECAF5EBD9A}" presName="sibTrans" presStyleCnt="0"/>
      <dgm:spPr/>
    </dgm:pt>
    <dgm:pt modelId="{3ACB8C31-58F7-4626-9A14-D9F324B00438}" type="pres">
      <dgm:prSet presAssocID="{402A04DF-067D-406C-A0B2-9AA6CE4D946D}" presName="node" presStyleLbl="node1" presStyleIdx="7" presStyleCnt="8">
        <dgm:presLayoutVars>
          <dgm:bulletEnabled val="1"/>
        </dgm:presLayoutVars>
      </dgm:prSet>
      <dgm:spPr/>
    </dgm:pt>
  </dgm:ptLst>
  <dgm:cxnLst>
    <dgm:cxn modelId="{30B0E821-B7F1-43D6-BCC4-99A3A8EFF65B}" type="presOf" srcId="{A824EDFD-13EF-421A-9317-D50639B4F1D2}" destId="{E5F60B18-AAD1-425A-9638-F76712A4623A}" srcOrd="0" destOrd="0" presId="urn:microsoft.com/office/officeart/2005/8/layout/default"/>
    <dgm:cxn modelId="{06CDED38-17AC-44C6-B383-D2E84F48F164}" srcId="{155818CE-AC37-4D23-91EB-FE5C2E166A19}" destId="{A1DC7568-1010-4029-87E8-6CC3770D98D8}" srcOrd="5" destOrd="0" parTransId="{86D120F1-46C0-440E-BB13-A75459413409}" sibTransId="{D3CACAE6-FE85-499D-ADFD-F770922B888A}"/>
    <dgm:cxn modelId="{40215D3F-3D65-42CF-B97E-412DD1864F0B}" type="presOf" srcId="{33AEFD25-DB1C-4EFA-9F50-95A62EEBA30F}" destId="{4EC6B741-BE47-438C-B52C-7FA9AC11A792}" srcOrd="0" destOrd="0" presId="urn:microsoft.com/office/officeart/2005/8/layout/default"/>
    <dgm:cxn modelId="{3964CB3F-73B0-4E4C-AD49-9EBF1DD07867}" srcId="{155818CE-AC37-4D23-91EB-FE5C2E166A19}" destId="{A824EDFD-13EF-421A-9317-D50639B4F1D2}" srcOrd="3" destOrd="0" parTransId="{38445428-C71C-4290-9104-8965BFBA6A51}" sibTransId="{6CC0B56C-2DC8-48BA-A6A2-828F6CF90126}"/>
    <dgm:cxn modelId="{18733C41-D99C-4F66-88ED-104A46A074F3}" type="presOf" srcId="{81D75302-EB3C-41A6-A2AE-08F63CCE4090}" destId="{AB1E5347-E6EB-427F-8DB2-BFF761466011}" srcOrd="0" destOrd="0" presId="urn:microsoft.com/office/officeart/2005/8/layout/default"/>
    <dgm:cxn modelId="{47241E6A-16A3-4191-8E7D-BDD7422DC635}" type="presOf" srcId="{2A9DC4B9-012E-4AF4-9A58-9723AB712139}" destId="{7786D6DF-55EF-4ACD-861E-96A259FA4040}" srcOrd="0" destOrd="0" presId="urn:microsoft.com/office/officeart/2005/8/layout/default"/>
    <dgm:cxn modelId="{7DC1854A-4F3E-466E-8766-274BF5C630C6}" type="presOf" srcId="{402A04DF-067D-406C-A0B2-9AA6CE4D946D}" destId="{3ACB8C31-58F7-4626-9A14-D9F324B00438}" srcOrd="0" destOrd="0" presId="urn:microsoft.com/office/officeart/2005/8/layout/default"/>
    <dgm:cxn modelId="{4FA61E51-BC93-4295-80D1-EFB4E20D8217}" srcId="{155818CE-AC37-4D23-91EB-FE5C2E166A19}" destId="{81D75302-EB3C-41A6-A2AE-08F63CCE4090}" srcOrd="2" destOrd="0" parTransId="{CA984E2C-84EF-433C-8D49-A513C08071F1}" sibTransId="{1C3C83A1-78FC-450D-892B-78BCB4D482AA}"/>
    <dgm:cxn modelId="{18F67E72-D788-4193-B339-653E1DE4CE50}" srcId="{155818CE-AC37-4D23-91EB-FE5C2E166A19}" destId="{2A9DC4B9-012E-4AF4-9A58-9723AB712139}" srcOrd="6" destOrd="0" parTransId="{86F11DD8-89AE-46B7-A58B-2BEE1195369E}" sibTransId="{FF4C7188-A9A2-4B33-820F-1FECAF5EBD9A}"/>
    <dgm:cxn modelId="{B2BC2D59-F508-408C-B98B-7D4AD4909940}" srcId="{155818CE-AC37-4D23-91EB-FE5C2E166A19}" destId="{C6B82B3E-BD3C-4B99-B252-928544553CB9}" srcOrd="0" destOrd="0" parTransId="{4B80B622-C25A-43D1-BCE9-E473B2776DFE}" sibTransId="{01B06058-A1CB-4FE2-AD0F-72443A6F30F0}"/>
    <dgm:cxn modelId="{CEF72E88-B708-47E7-B9AA-02A251B7EF01}" type="presOf" srcId="{ABC37C2C-17A1-4927-878D-FC2B4ED549EE}" destId="{48654B4C-D423-4607-A6F0-15E3769B6C57}" srcOrd="0" destOrd="0" presId="urn:microsoft.com/office/officeart/2005/8/layout/default"/>
    <dgm:cxn modelId="{82E07D8F-636C-4827-B283-21D4D67E06A6}" type="presOf" srcId="{155818CE-AC37-4D23-91EB-FE5C2E166A19}" destId="{9B89E0D7-7AD3-41AE-B20E-444882F311EF}" srcOrd="0" destOrd="0" presId="urn:microsoft.com/office/officeart/2005/8/layout/default"/>
    <dgm:cxn modelId="{B4CD9294-5CD5-43DD-BF2B-CD5FCD7752E2}" srcId="{155818CE-AC37-4D23-91EB-FE5C2E166A19}" destId="{ABC37C2C-17A1-4927-878D-FC2B4ED549EE}" srcOrd="1" destOrd="0" parTransId="{B2297A7D-3738-494C-846A-B85B3AE857F6}" sibTransId="{35C1910F-E20E-46A0-BE4C-0879A5529722}"/>
    <dgm:cxn modelId="{1E3025AF-CD2E-4F3A-B35F-EFC0EC061EC3}" srcId="{155818CE-AC37-4D23-91EB-FE5C2E166A19}" destId="{33AEFD25-DB1C-4EFA-9F50-95A62EEBA30F}" srcOrd="4" destOrd="0" parTransId="{75473DD9-226B-4A76-B648-D06DA0B92EB6}" sibTransId="{4A5FB57D-F4BE-4FFB-B2A4-D014967FF5CE}"/>
    <dgm:cxn modelId="{DAC4F3C6-9701-4A81-91B2-09172E125DA3}" srcId="{155818CE-AC37-4D23-91EB-FE5C2E166A19}" destId="{402A04DF-067D-406C-A0B2-9AA6CE4D946D}" srcOrd="7" destOrd="0" parTransId="{72474B12-6804-49FC-9CEE-DCB1E79BB3C1}" sibTransId="{EE7B02D9-3CAE-40D8-8128-A87452B36C2C}"/>
    <dgm:cxn modelId="{C19DC1C8-05F7-40B5-943E-C2DECFC0AC81}" type="presOf" srcId="{C6B82B3E-BD3C-4B99-B252-928544553CB9}" destId="{16437CE1-9D67-4539-897C-6444F73BC284}" srcOrd="0" destOrd="0" presId="urn:microsoft.com/office/officeart/2005/8/layout/default"/>
    <dgm:cxn modelId="{8BDEE2CC-83E3-4621-B62A-A8BB4D02BB16}" type="presOf" srcId="{A1DC7568-1010-4029-87E8-6CC3770D98D8}" destId="{0E7C2F0F-5E90-42A3-89C7-FB1EE99A7F50}" srcOrd="0" destOrd="0" presId="urn:microsoft.com/office/officeart/2005/8/layout/default"/>
    <dgm:cxn modelId="{BA758D0A-7E4A-41F6-9A2A-C504A4EA20AF}" type="presParOf" srcId="{9B89E0D7-7AD3-41AE-B20E-444882F311EF}" destId="{16437CE1-9D67-4539-897C-6444F73BC284}" srcOrd="0" destOrd="0" presId="urn:microsoft.com/office/officeart/2005/8/layout/default"/>
    <dgm:cxn modelId="{E36A7A89-A05F-4384-8785-D60EFD41AA19}" type="presParOf" srcId="{9B89E0D7-7AD3-41AE-B20E-444882F311EF}" destId="{61159448-A7A9-4D83-9B69-9E2D31A0FB85}" srcOrd="1" destOrd="0" presId="urn:microsoft.com/office/officeart/2005/8/layout/default"/>
    <dgm:cxn modelId="{816B9397-0AD0-4BC5-982D-D96E4F8493D9}" type="presParOf" srcId="{9B89E0D7-7AD3-41AE-B20E-444882F311EF}" destId="{48654B4C-D423-4607-A6F0-15E3769B6C57}" srcOrd="2" destOrd="0" presId="urn:microsoft.com/office/officeart/2005/8/layout/default"/>
    <dgm:cxn modelId="{BB3F540B-CC45-49ED-809B-668DE69721C7}" type="presParOf" srcId="{9B89E0D7-7AD3-41AE-B20E-444882F311EF}" destId="{6A9C65E5-A88A-4087-ACA7-753ADB12D94B}" srcOrd="3" destOrd="0" presId="urn:microsoft.com/office/officeart/2005/8/layout/default"/>
    <dgm:cxn modelId="{A7CA9860-6FB6-4456-B848-41C2B4633D14}" type="presParOf" srcId="{9B89E0D7-7AD3-41AE-B20E-444882F311EF}" destId="{AB1E5347-E6EB-427F-8DB2-BFF761466011}" srcOrd="4" destOrd="0" presId="urn:microsoft.com/office/officeart/2005/8/layout/default"/>
    <dgm:cxn modelId="{E3F7C46B-8E52-4139-B3EA-5F930C30CB37}" type="presParOf" srcId="{9B89E0D7-7AD3-41AE-B20E-444882F311EF}" destId="{5FE52FBD-EB8A-4BEF-AE0C-2C28371DF9A4}" srcOrd="5" destOrd="0" presId="urn:microsoft.com/office/officeart/2005/8/layout/default"/>
    <dgm:cxn modelId="{ED2D68C2-B8C1-4D70-94E3-1EFF8AD54ACB}" type="presParOf" srcId="{9B89E0D7-7AD3-41AE-B20E-444882F311EF}" destId="{E5F60B18-AAD1-425A-9638-F76712A4623A}" srcOrd="6" destOrd="0" presId="urn:microsoft.com/office/officeart/2005/8/layout/default"/>
    <dgm:cxn modelId="{FF65E747-CA58-4137-A9A8-E0521C8962CB}" type="presParOf" srcId="{9B89E0D7-7AD3-41AE-B20E-444882F311EF}" destId="{AF47C40F-6E3E-4D2F-8C9A-0A94724D5912}" srcOrd="7" destOrd="0" presId="urn:microsoft.com/office/officeart/2005/8/layout/default"/>
    <dgm:cxn modelId="{E67611BC-6C09-4037-80E4-C6BD6523EDC9}" type="presParOf" srcId="{9B89E0D7-7AD3-41AE-B20E-444882F311EF}" destId="{4EC6B741-BE47-438C-B52C-7FA9AC11A792}" srcOrd="8" destOrd="0" presId="urn:microsoft.com/office/officeart/2005/8/layout/default"/>
    <dgm:cxn modelId="{6C715283-9388-42B5-984C-6F2FFED13890}" type="presParOf" srcId="{9B89E0D7-7AD3-41AE-B20E-444882F311EF}" destId="{F4921B61-E677-4817-BEE6-FE9CFF326E9A}" srcOrd="9" destOrd="0" presId="urn:microsoft.com/office/officeart/2005/8/layout/default"/>
    <dgm:cxn modelId="{C8E96DE0-DA12-4B63-80FC-F5DECD3713A2}" type="presParOf" srcId="{9B89E0D7-7AD3-41AE-B20E-444882F311EF}" destId="{0E7C2F0F-5E90-42A3-89C7-FB1EE99A7F50}" srcOrd="10" destOrd="0" presId="urn:microsoft.com/office/officeart/2005/8/layout/default"/>
    <dgm:cxn modelId="{C921C040-95FB-4F3B-9DFF-AFECEEE2048A}" type="presParOf" srcId="{9B89E0D7-7AD3-41AE-B20E-444882F311EF}" destId="{90196490-9E61-4799-81A3-DD8FDC004998}" srcOrd="11" destOrd="0" presId="urn:microsoft.com/office/officeart/2005/8/layout/default"/>
    <dgm:cxn modelId="{499B1BDB-7607-43A4-A865-09AE2803CDFD}" type="presParOf" srcId="{9B89E0D7-7AD3-41AE-B20E-444882F311EF}" destId="{7786D6DF-55EF-4ACD-861E-96A259FA4040}" srcOrd="12" destOrd="0" presId="urn:microsoft.com/office/officeart/2005/8/layout/default"/>
    <dgm:cxn modelId="{649F154A-CD20-4F4F-97CD-8103D25416C8}" type="presParOf" srcId="{9B89E0D7-7AD3-41AE-B20E-444882F311EF}" destId="{4D5680A8-6E7E-4C8A-8C40-CE84859D9493}" srcOrd="13" destOrd="0" presId="urn:microsoft.com/office/officeart/2005/8/layout/default"/>
    <dgm:cxn modelId="{8B092FAE-A6D3-4286-BD2E-5AF1F4AF3994}" type="presParOf" srcId="{9B89E0D7-7AD3-41AE-B20E-444882F311EF}" destId="{3ACB8C31-58F7-4626-9A14-D9F324B0043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0F794A-2990-4F56-A38A-03760C1D029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96AE2A7-DA45-4AC8-928A-F8839FA768B5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Trabajo en equipo</a:t>
          </a:r>
        </a:p>
      </dgm:t>
    </dgm:pt>
    <dgm:pt modelId="{1FD7A485-FF57-48E6-87DB-31EC81C56F67}" type="parTrans" cxnId="{0AA65AAB-5CD5-4EAF-B6DC-3278EAA8226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3672615-5CE3-482B-9DEE-59083EBAE3FA}" type="sibTrans" cxnId="{0AA65AAB-5CD5-4EAF-B6DC-3278EAA8226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EDCD5C0-7C85-4A92-8128-5B2FCC5365F4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Sentirse parte de un grupo</a:t>
          </a:r>
        </a:p>
      </dgm:t>
    </dgm:pt>
    <dgm:pt modelId="{34159175-AEA7-4C1E-BF0F-778A53681D32}" type="parTrans" cxnId="{307F27F0-209C-400F-8DAC-2976AAC8E7EB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701DBDBA-95CE-48D2-9656-9E9F55A910D1}" type="sibTrans" cxnId="{307F27F0-209C-400F-8DAC-2976AAC8E7EB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1B1766A0-8FF7-4238-9954-1BFE2E97B876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Construcción de relaciones de confianza</a:t>
          </a:r>
        </a:p>
      </dgm:t>
    </dgm:pt>
    <dgm:pt modelId="{6D259C71-E176-4C36-8FF4-E025AB1B9D83}" type="parTrans" cxnId="{3EE8294B-BCD2-4B1B-AD07-A58308ACBDF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1B0F998-202C-4D75-8D48-3522A2689263}" type="sibTrans" cxnId="{3EE8294B-BCD2-4B1B-AD07-A58308ACBDF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5C07D0B-1DC8-4F92-86DF-B546DDDB8AD3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Mantener informado al equipo de las metas y objetivos, así como de acciones</a:t>
          </a:r>
        </a:p>
      </dgm:t>
    </dgm:pt>
    <dgm:pt modelId="{15C6E8F0-E509-4A44-98E6-0825208883F3}" type="parTrans" cxnId="{CB3C5E45-EEEF-448D-9BA5-76C8D2B8CCB2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E6735961-F9E5-49AA-8E63-288E079EC928}" type="sibTrans" cxnId="{CB3C5E45-EEEF-448D-9BA5-76C8D2B8CCB2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903D390-59E5-4DF3-A4E9-4C0D3672AF30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Capacitación</a:t>
          </a:r>
        </a:p>
      </dgm:t>
    </dgm:pt>
    <dgm:pt modelId="{0444413D-7896-49BE-996C-89A8D018EC13}" type="parTrans" cxnId="{6691CC27-D1A3-4817-B619-649945AA5DF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EC84D89-C6FE-4643-A156-F4E30C33ABCE}" type="sibTrans" cxnId="{6691CC27-D1A3-4817-B619-649945AA5DF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86A5725-7882-4988-A4F0-275DC0A0BCE5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Al recibir capacitación se sienten motivados y productivos</a:t>
          </a:r>
        </a:p>
      </dgm:t>
    </dgm:pt>
    <dgm:pt modelId="{8EEE5744-FEE2-478C-A3E4-50F66FD51200}" type="parTrans" cxnId="{7AD237C1-40DB-4BD2-8263-F7132B9BDFC9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47E1D4F-9839-4420-963F-0E690DCAB7FB}" type="sibTrans" cxnId="{7AD237C1-40DB-4BD2-8263-F7132B9BDFC9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EF8F47CA-2F93-474E-91BB-0C9095C6710D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Adquirir conocimientos y habilidades por la interacción diaria</a:t>
          </a:r>
        </a:p>
      </dgm:t>
    </dgm:pt>
    <dgm:pt modelId="{2C31366E-C800-4DF6-902D-ED8723F7C46E}" type="parTrans" cxnId="{6F109954-FBB9-40C6-B1FA-9D55C7EEE770}">
      <dgm:prSet/>
      <dgm:spPr/>
      <dgm:t>
        <a:bodyPr/>
        <a:lstStyle/>
        <a:p>
          <a:endParaRPr lang="es-CO"/>
        </a:p>
      </dgm:t>
    </dgm:pt>
    <dgm:pt modelId="{8FB1A7BD-841A-4013-8270-6782D47E8288}" type="sibTrans" cxnId="{6F109954-FBB9-40C6-B1FA-9D55C7EEE770}">
      <dgm:prSet/>
      <dgm:spPr/>
      <dgm:t>
        <a:bodyPr/>
        <a:lstStyle/>
        <a:p>
          <a:endParaRPr lang="es-CO"/>
        </a:p>
      </dgm:t>
    </dgm:pt>
    <dgm:pt modelId="{19EA6749-404C-44A9-A323-2B847DF88B48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Mayor compromiso hacía la entidad</a:t>
          </a:r>
        </a:p>
      </dgm:t>
    </dgm:pt>
    <dgm:pt modelId="{CEED181B-9C25-48E2-A496-236E867176F9}" type="parTrans" cxnId="{28BF20CA-BA7B-4AFB-9712-A9FD1314D5CF}">
      <dgm:prSet/>
      <dgm:spPr/>
      <dgm:t>
        <a:bodyPr/>
        <a:lstStyle/>
        <a:p>
          <a:endParaRPr lang="es-CO"/>
        </a:p>
      </dgm:t>
    </dgm:pt>
    <dgm:pt modelId="{DD0F1096-D747-45C8-A8A4-870EB16CBC7A}" type="sibTrans" cxnId="{28BF20CA-BA7B-4AFB-9712-A9FD1314D5CF}">
      <dgm:prSet/>
      <dgm:spPr/>
      <dgm:t>
        <a:bodyPr/>
        <a:lstStyle/>
        <a:p>
          <a:endParaRPr lang="es-CO"/>
        </a:p>
      </dgm:t>
    </dgm:pt>
    <dgm:pt modelId="{B379CB2A-8034-4D21-B28D-5C8347BFB9A3}" type="pres">
      <dgm:prSet presAssocID="{5B0F794A-2990-4F56-A38A-03760C1D0291}" presName="Name0" presStyleCnt="0">
        <dgm:presLayoutVars>
          <dgm:dir/>
          <dgm:animLvl val="lvl"/>
          <dgm:resizeHandles val="exact"/>
        </dgm:presLayoutVars>
      </dgm:prSet>
      <dgm:spPr/>
    </dgm:pt>
    <dgm:pt modelId="{C69AFA11-DA4B-4751-ADED-AF013A5D9081}" type="pres">
      <dgm:prSet presAssocID="{696AE2A7-DA45-4AC8-928A-F8839FA768B5}" presName="composite" presStyleCnt="0"/>
      <dgm:spPr/>
    </dgm:pt>
    <dgm:pt modelId="{AC562903-37FE-440B-85D0-01B90026F759}" type="pres">
      <dgm:prSet presAssocID="{696AE2A7-DA45-4AC8-928A-F8839FA768B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AC7F76F-49DA-4811-9935-7182A2A19B80}" type="pres">
      <dgm:prSet presAssocID="{696AE2A7-DA45-4AC8-928A-F8839FA768B5}" presName="desTx" presStyleLbl="alignAccFollowNode1" presStyleIdx="0" presStyleCnt="3">
        <dgm:presLayoutVars>
          <dgm:bulletEnabled val="1"/>
        </dgm:presLayoutVars>
      </dgm:prSet>
      <dgm:spPr/>
    </dgm:pt>
    <dgm:pt modelId="{3F827FD0-9D11-4A27-A91C-C9BFC32BC206}" type="pres">
      <dgm:prSet presAssocID="{F3672615-5CE3-482B-9DEE-59083EBAE3FA}" presName="space" presStyleCnt="0"/>
      <dgm:spPr/>
    </dgm:pt>
    <dgm:pt modelId="{5947E321-7A91-4660-8A7F-CE89D66D1AAC}" type="pres">
      <dgm:prSet presAssocID="{1B1766A0-8FF7-4238-9954-1BFE2E97B876}" presName="composite" presStyleCnt="0"/>
      <dgm:spPr/>
    </dgm:pt>
    <dgm:pt modelId="{5BF8667D-AF80-4FDA-A7B4-DFC61A83AAAE}" type="pres">
      <dgm:prSet presAssocID="{1B1766A0-8FF7-4238-9954-1BFE2E97B87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87ED3D8-146C-4954-82CE-DBF04FBC02ED}" type="pres">
      <dgm:prSet presAssocID="{1B1766A0-8FF7-4238-9954-1BFE2E97B876}" presName="desTx" presStyleLbl="alignAccFollowNode1" presStyleIdx="1" presStyleCnt="3">
        <dgm:presLayoutVars>
          <dgm:bulletEnabled val="1"/>
        </dgm:presLayoutVars>
      </dgm:prSet>
      <dgm:spPr/>
    </dgm:pt>
    <dgm:pt modelId="{2D6EFD71-2DAB-486B-B172-2DADD9E168CB}" type="pres">
      <dgm:prSet presAssocID="{91B0F998-202C-4D75-8D48-3522A2689263}" presName="space" presStyleCnt="0"/>
      <dgm:spPr/>
    </dgm:pt>
    <dgm:pt modelId="{E74E298E-A0CE-442D-BA87-B40F6EF60FF2}" type="pres">
      <dgm:prSet presAssocID="{C903D390-59E5-4DF3-A4E9-4C0D3672AF30}" presName="composite" presStyleCnt="0"/>
      <dgm:spPr/>
    </dgm:pt>
    <dgm:pt modelId="{CAD71856-EB38-4BAA-9EB3-1311A3E50CC5}" type="pres">
      <dgm:prSet presAssocID="{C903D390-59E5-4DF3-A4E9-4C0D3672AF3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C9607D6-275E-4ED2-8E38-053B78FB9A28}" type="pres">
      <dgm:prSet presAssocID="{C903D390-59E5-4DF3-A4E9-4C0D3672AF3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BE33C05-0522-481D-B30A-C95B3940A8B5}" type="presOf" srcId="{8EDCD5C0-7C85-4A92-8128-5B2FCC5365F4}" destId="{CAC7F76F-49DA-4811-9935-7182A2A19B80}" srcOrd="0" destOrd="0" presId="urn:microsoft.com/office/officeart/2005/8/layout/hList1"/>
    <dgm:cxn modelId="{B88FAB10-C221-47A3-8F3E-93AEEDD7AC46}" type="presOf" srcId="{696AE2A7-DA45-4AC8-928A-F8839FA768B5}" destId="{AC562903-37FE-440B-85D0-01B90026F759}" srcOrd="0" destOrd="0" presId="urn:microsoft.com/office/officeart/2005/8/layout/hList1"/>
    <dgm:cxn modelId="{C4C5C911-2D5F-427D-92DD-5BD9BBF37FAD}" type="presOf" srcId="{1B1766A0-8FF7-4238-9954-1BFE2E97B876}" destId="{5BF8667D-AF80-4FDA-A7B4-DFC61A83AAAE}" srcOrd="0" destOrd="0" presId="urn:microsoft.com/office/officeart/2005/8/layout/hList1"/>
    <dgm:cxn modelId="{BB0BD311-2D71-4968-BE05-7E58EB8B167C}" type="presOf" srcId="{19EA6749-404C-44A9-A323-2B847DF88B48}" destId="{DC9607D6-275E-4ED2-8E38-053B78FB9A28}" srcOrd="0" destOrd="1" presId="urn:microsoft.com/office/officeart/2005/8/layout/hList1"/>
    <dgm:cxn modelId="{6691CC27-D1A3-4817-B619-649945AA5DFC}" srcId="{5B0F794A-2990-4F56-A38A-03760C1D0291}" destId="{C903D390-59E5-4DF3-A4E9-4C0D3672AF30}" srcOrd="2" destOrd="0" parTransId="{0444413D-7896-49BE-996C-89A8D018EC13}" sibTransId="{5EC84D89-C6FE-4643-A156-F4E30C33ABCE}"/>
    <dgm:cxn modelId="{3B848231-CE27-43D4-BC25-A73A7273EC2A}" type="presOf" srcId="{C903D390-59E5-4DF3-A4E9-4C0D3672AF30}" destId="{CAD71856-EB38-4BAA-9EB3-1311A3E50CC5}" srcOrd="0" destOrd="0" presId="urn:microsoft.com/office/officeart/2005/8/layout/hList1"/>
    <dgm:cxn modelId="{46C9983B-6B3B-419A-B9FF-86CC0C806F0A}" type="presOf" srcId="{EF8F47CA-2F93-474E-91BB-0C9095C6710D}" destId="{CAC7F76F-49DA-4811-9935-7182A2A19B80}" srcOrd="0" destOrd="1" presId="urn:microsoft.com/office/officeart/2005/8/layout/hList1"/>
    <dgm:cxn modelId="{CB3C5E45-EEEF-448D-9BA5-76C8D2B8CCB2}" srcId="{1B1766A0-8FF7-4238-9954-1BFE2E97B876}" destId="{65C07D0B-1DC8-4F92-86DF-B546DDDB8AD3}" srcOrd="0" destOrd="0" parTransId="{15C6E8F0-E509-4A44-98E6-0825208883F3}" sibTransId="{E6735961-F9E5-49AA-8E63-288E079EC928}"/>
    <dgm:cxn modelId="{3EE8294B-BCD2-4B1B-AD07-A58308ACBDFE}" srcId="{5B0F794A-2990-4F56-A38A-03760C1D0291}" destId="{1B1766A0-8FF7-4238-9954-1BFE2E97B876}" srcOrd="1" destOrd="0" parTransId="{6D259C71-E176-4C36-8FF4-E025AB1B9D83}" sibTransId="{91B0F998-202C-4D75-8D48-3522A2689263}"/>
    <dgm:cxn modelId="{34F2046D-3BC3-4CB8-82DD-DC02990DB1F8}" type="presOf" srcId="{65C07D0B-1DC8-4F92-86DF-B546DDDB8AD3}" destId="{F87ED3D8-146C-4954-82CE-DBF04FBC02ED}" srcOrd="0" destOrd="0" presId="urn:microsoft.com/office/officeart/2005/8/layout/hList1"/>
    <dgm:cxn modelId="{6F109954-FBB9-40C6-B1FA-9D55C7EEE770}" srcId="{696AE2A7-DA45-4AC8-928A-F8839FA768B5}" destId="{EF8F47CA-2F93-474E-91BB-0C9095C6710D}" srcOrd="1" destOrd="0" parTransId="{2C31366E-C800-4DF6-902D-ED8723F7C46E}" sibTransId="{8FB1A7BD-841A-4013-8270-6782D47E8288}"/>
    <dgm:cxn modelId="{0AA65AAB-5CD5-4EAF-B6DC-3278EAA82260}" srcId="{5B0F794A-2990-4F56-A38A-03760C1D0291}" destId="{696AE2A7-DA45-4AC8-928A-F8839FA768B5}" srcOrd="0" destOrd="0" parTransId="{1FD7A485-FF57-48E6-87DB-31EC81C56F67}" sibTransId="{F3672615-5CE3-482B-9DEE-59083EBAE3FA}"/>
    <dgm:cxn modelId="{B85F81BA-DDC4-420E-A140-BA4B2D57DC31}" type="presOf" srcId="{D86A5725-7882-4988-A4F0-275DC0A0BCE5}" destId="{DC9607D6-275E-4ED2-8E38-053B78FB9A28}" srcOrd="0" destOrd="0" presId="urn:microsoft.com/office/officeart/2005/8/layout/hList1"/>
    <dgm:cxn modelId="{7AD237C1-40DB-4BD2-8263-F7132B9BDFC9}" srcId="{C903D390-59E5-4DF3-A4E9-4C0D3672AF30}" destId="{D86A5725-7882-4988-A4F0-275DC0A0BCE5}" srcOrd="0" destOrd="0" parTransId="{8EEE5744-FEE2-478C-A3E4-50F66FD51200}" sibTransId="{647E1D4F-9839-4420-963F-0E690DCAB7FB}"/>
    <dgm:cxn modelId="{28BF20CA-BA7B-4AFB-9712-A9FD1314D5CF}" srcId="{C903D390-59E5-4DF3-A4E9-4C0D3672AF30}" destId="{19EA6749-404C-44A9-A323-2B847DF88B48}" srcOrd="1" destOrd="0" parTransId="{CEED181B-9C25-48E2-A496-236E867176F9}" sibTransId="{DD0F1096-D747-45C8-A8A4-870EB16CBC7A}"/>
    <dgm:cxn modelId="{307F27F0-209C-400F-8DAC-2976AAC8E7EB}" srcId="{696AE2A7-DA45-4AC8-928A-F8839FA768B5}" destId="{8EDCD5C0-7C85-4A92-8128-5B2FCC5365F4}" srcOrd="0" destOrd="0" parTransId="{34159175-AEA7-4C1E-BF0F-778A53681D32}" sibTransId="{701DBDBA-95CE-48D2-9656-9E9F55A910D1}"/>
    <dgm:cxn modelId="{8EDD7FF7-4E1C-4568-BA7F-BA1E9E23E6A8}" type="presOf" srcId="{5B0F794A-2990-4F56-A38A-03760C1D0291}" destId="{B379CB2A-8034-4D21-B28D-5C8347BFB9A3}" srcOrd="0" destOrd="0" presId="urn:microsoft.com/office/officeart/2005/8/layout/hList1"/>
    <dgm:cxn modelId="{0BEB606B-E9C3-483F-B3E3-34E6F256BBE9}" type="presParOf" srcId="{B379CB2A-8034-4D21-B28D-5C8347BFB9A3}" destId="{C69AFA11-DA4B-4751-ADED-AF013A5D9081}" srcOrd="0" destOrd="0" presId="urn:microsoft.com/office/officeart/2005/8/layout/hList1"/>
    <dgm:cxn modelId="{D016BD55-F4CF-4935-B267-AF86C291CDBB}" type="presParOf" srcId="{C69AFA11-DA4B-4751-ADED-AF013A5D9081}" destId="{AC562903-37FE-440B-85D0-01B90026F759}" srcOrd="0" destOrd="0" presId="urn:microsoft.com/office/officeart/2005/8/layout/hList1"/>
    <dgm:cxn modelId="{1483D133-2511-49C7-B8F0-457ACB9910E7}" type="presParOf" srcId="{C69AFA11-DA4B-4751-ADED-AF013A5D9081}" destId="{CAC7F76F-49DA-4811-9935-7182A2A19B80}" srcOrd="1" destOrd="0" presId="urn:microsoft.com/office/officeart/2005/8/layout/hList1"/>
    <dgm:cxn modelId="{411C81BA-676E-4BA1-83D2-86219629E4BB}" type="presParOf" srcId="{B379CB2A-8034-4D21-B28D-5C8347BFB9A3}" destId="{3F827FD0-9D11-4A27-A91C-C9BFC32BC206}" srcOrd="1" destOrd="0" presId="urn:microsoft.com/office/officeart/2005/8/layout/hList1"/>
    <dgm:cxn modelId="{9051EF0F-267D-4E55-86C3-A8788DD0F72D}" type="presParOf" srcId="{B379CB2A-8034-4D21-B28D-5C8347BFB9A3}" destId="{5947E321-7A91-4660-8A7F-CE89D66D1AAC}" srcOrd="2" destOrd="0" presId="urn:microsoft.com/office/officeart/2005/8/layout/hList1"/>
    <dgm:cxn modelId="{23F98A55-2144-43E1-8D55-01C52A8A2F2C}" type="presParOf" srcId="{5947E321-7A91-4660-8A7F-CE89D66D1AAC}" destId="{5BF8667D-AF80-4FDA-A7B4-DFC61A83AAAE}" srcOrd="0" destOrd="0" presId="urn:microsoft.com/office/officeart/2005/8/layout/hList1"/>
    <dgm:cxn modelId="{7D567C79-D573-4B91-B9EE-12B7C16CE754}" type="presParOf" srcId="{5947E321-7A91-4660-8A7F-CE89D66D1AAC}" destId="{F87ED3D8-146C-4954-82CE-DBF04FBC02ED}" srcOrd="1" destOrd="0" presId="urn:microsoft.com/office/officeart/2005/8/layout/hList1"/>
    <dgm:cxn modelId="{E0774C2C-2D2B-4AEC-800E-237ED875209E}" type="presParOf" srcId="{B379CB2A-8034-4D21-B28D-5C8347BFB9A3}" destId="{2D6EFD71-2DAB-486B-B172-2DADD9E168CB}" srcOrd="3" destOrd="0" presId="urn:microsoft.com/office/officeart/2005/8/layout/hList1"/>
    <dgm:cxn modelId="{C9D9BF99-060D-474C-ABAD-E38DED44DB66}" type="presParOf" srcId="{B379CB2A-8034-4D21-B28D-5C8347BFB9A3}" destId="{E74E298E-A0CE-442D-BA87-B40F6EF60FF2}" srcOrd="4" destOrd="0" presId="urn:microsoft.com/office/officeart/2005/8/layout/hList1"/>
    <dgm:cxn modelId="{80AA41FC-26FD-43F4-8520-2A1BD2B6A68C}" type="presParOf" srcId="{E74E298E-A0CE-442D-BA87-B40F6EF60FF2}" destId="{CAD71856-EB38-4BAA-9EB3-1311A3E50CC5}" srcOrd="0" destOrd="0" presId="urn:microsoft.com/office/officeart/2005/8/layout/hList1"/>
    <dgm:cxn modelId="{410F1070-5B29-4F36-AA11-3D0A8A131247}" type="presParOf" srcId="{E74E298E-A0CE-442D-BA87-B40F6EF60FF2}" destId="{DC9607D6-275E-4ED2-8E38-053B78FB9A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0F794A-2990-4F56-A38A-03760C1D029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96AE2A7-DA45-4AC8-928A-F8839FA768B5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Liderazgo</a:t>
          </a:r>
        </a:p>
      </dgm:t>
    </dgm:pt>
    <dgm:pt modelId="{1FD7A485-FF57-48E6-87DB-31EC81C56F67}" type="parTrans" cxnId="{0AA65AAB-5CD5-4EAF-B6DC-3278EAA8226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3672615-5CE3-482B-9DEE-59083EBAE3FA}" type="sibTrans" cxnId="{0AA65AAB-5CD5-4EAF-B6DC-3278EAA8226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19482541-D1D9-4411-91BA-969D625C24E9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Valorar el trabajo de los demás</a:t>
          </a:r>
        </a:p>
      </dgm:t>
    </dgm:pt>
    <dgm:pt modelId="{2D9EF73A-E415-40DD-90EF-A0D4E41CA5F6}" type="parTrans" cxnId="{8E076E4C-317C-4AEA-B665-85DFF811EE57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85444FB-B156-4B6D-9DC7-406918AC1101}" type="sibTrans" cxnId="{8E076E4C-317C-4AEA-B665-85DFF811EE57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1B1766A0-8FF7-4238-9954-1BFE2E97B876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Comunicación abierta</a:t>
          </a:r>
        </a:p>
      </dgm:t>
    </dgm:pt>
    <dgm:pt modelId="{6D259C71-E176-4C36-8FF4-E025AB1B9D83}" type="parTrans" cxnId="{3EE8294B-BCD2-4B1B-AD07-A58308ACBDF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1B0F998-202C-4D75-8D48-3522A2689263}" type="sibTrans" cxnId="{3EE8294B-BCD2-4B1B-AD07-A58308ACBDF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5C07D0B-1DC8-4F92-86DF-B546DDDB8AD3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Crear espacios de participación y comunicación </a:t>
          </a:r>
        </a:p>
      </dgm:t>
    </dgm:pt>
    <dgm:pt modelId="{15C6E8F0-E509-4A44-98E6-0825208883F3}" type="parTrans" cxnId="{CB3C5E45-EEEF-448D-9BA5-76C8D2B8CCB2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E6735961-F9E5-49AA-8E63-288E079EC928}" type="sibTrans" cxnId="{CB3C5E45-EEEF-448D-9BA5-76C8D2B8CCB2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4EC43ED-17BA-492A-AA3A-1C0A19BC4A8F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Plantear objetivos claros</a:t>
          </a:r>
        </a:p>
      </dgm:t>
    </dgm:pt>
    <dgm:pt modelId="{73DA29AB-40BE-47B0-B226-1567BBB0D988}" type="parTrans" cxnId="{91B93BFD-8CF6-4E58-A29B-2DDDC0BB1E7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E186F61C-9918-4A10-BA20-8240F10292A9}" type="sibTrans" cxnId="{91B93BFD-8CF6-4E58-A29B-2DDDC0BB1E7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903D390-59E5-4DF3-A4E9-4C0D3672AF30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Reconocimiento y recompensa</a:t>
          </a:r>
        </a:p>
      </dgm:t>
    </dgm:pt>
    <dgm:pt modelId="{0444413D-7896-49BE-996C-89A8D018EC13}" type="parTrans" cxnId="{6691CC27-D1A3-4817-B619-649945AA5DF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EC84D89-C6FE-4643-A156-F4E30C33ABCE}" type="sibTrans" cxnId="{6691CC27-D1A3-4817-B619-649945AA5DF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86A5725-7882-4988-A4F0-275DC0A0BCE5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Reconocer logros o cumplimiento de objetivos</a:t>
          </a:r>
        </a:p>
      </dgm:t>
    </dgm:pt>
    <dgm:pt modelId="{8EEE5744-FEE2-478C-A3E4-50F66FD51200}" type="parTrans" cxnId="{7AD237C1-40DB-4BD2-8263-F7132B9BDFC9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47E1D4F-9839-4420-963F-0E690DCAB7FB}" type="sibTrans" cxnId="{7AD237C1-40DB-4BD2-8263-F7132B9BDFC9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7F7ABE4-9BB3-439B-A277-9C6D4FB303D3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Desarrollo profesional y personal</a:t>
          </a:r>
        </a:p>
      </dgm:t>
    </dgm:pt>
    <dgm:pt modelId="{E2C0E8D5-1606-460F-B6F7-8E23EB9B48E8}" type="parTrans" cxnId="{683934F8-933D-4ACC-9AE3-15F31E58FC7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EF84F71-B90A-4444-84D6-E4E6DCECA821}" type="sibTrans" cxnId="{683934F8-933D-4ACC-9AE3-15F31E58FC7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3613A5B2-E622-4CCC-BDDD-DA2CFCD04D26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Establecer reuniones para hacer un </a:t>
          </a:r>
          <a:r>
            <a:rPr lang="es-CO" dirty="0" err="1">
              <a:latin typeface="Century Gothic" panose="020B0502020202020204" pitchFamily="34" charset="0"/>
            </a:rPr>
            <a:t>feedback</a:t>
          </a:r>
          <a:r>
            <a:rPr lang="es-CO" dirty="0">
              <a:latin typeface="Century Gothic" panose="020B0502020202020204" pitchFamily="34" charset="0"/>
            </a:rPr>
            <a:t> y un </a:t>
          </a:r>
          <a:r>
            <a:rPr lang="es-CO" dirty="0" err="1">
              <a:latin typeface="Century Gothic" panose="020B0502020202020204" pitchFamily="34" charset="0"/>
            </a:rPr>
            <a:t>biofeedback</a:t>
          </a:r>
          <a:endParaRPr lang="es-CO" dirty="0">
            <a:latin typeface="Century Gothic" panose="020B0502020202020204" pitchFamily="34" charset="0"/>
          </a:endParaRPr>
        </a:p>
      </dgm:t>
    </dgm:pt>
    <dgm:pt modelId="{AD0E6B1E-EAE3-4E10-8E8B-527855EDC11E}" type="parTrans" cxnId="{106AF4E9-37C8-4B76-91B8-72CB0AE4E324}">
      <dgm:prSet/>
      <dgm:spPr/>
      <dgm:t>
        <a:bodyPr/>
        <a:lstStyle/>
        <a:p>
          <a:endParaRPr lang="es-CO"/>
        </a:p>
      </dgm:t>
    </dgm:pt>
    <dgm:pt modelId="{C1C1D9DC-ADD6-4406-863D-C57908F1D72C}" type="sibTrans" cxnId="{106AF4E9-37C8-4B76-91B8-72CB0AE4E324}">
      <dgm:prSet/>
      <dgm:spPr/>
      <dgm:t>
        <a:bodyPr/>
        <a:lstStyle/>
        <a:p>
          <a:endParaRPr lang="es-CO"/>
        </a:p>
      </dgm:t>
    </dgm:pt>
    <dgm:pt modelId="{9D0EEDD2-544E-4AF9-A5E0-FF142B3F9B93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Planes de carrera</a:t>
          </a:r>
        </a:p>
      </dgm:t>
    </dgm:pt>
    <dgm:pt modelId="{2ECF3372-F551-4799-B128-9307794B4A4E}" type="parTrans" cxnId="{538508D5-B798-4843-808C-6C34130C5E5F}">
      <dgm:prSet/>
      <dgm:spPr/>
      <dgm:t>
        <a:bodyPr/>
        <a:lstStyle/>
        <a:p>
          <a:endParaRPr lang="es-CO"/>
        </a:p>
      </dgm:t>
    </dgm:pt>
    <dgm:pt modelId="{736D61D5-1D73-4BC7-9DD6-9C684F5E6939}" type="sibTrans" cxnId="{538508D5-B798-4843-808C-6C34130C5E5F}">
      <dgm:prSet/>
      <dgm:spPr/>
      <dgm:t>
        <a:bodyPr/>
        <a:lstStyle/>
        <a:p>
          <a:endParaRPr lang="es-CO"/>
        </a:p>
      </dgm:t>
    </dgm:pt>
    <dgm:pt modelId="{AEA9BB1F-3E4F-43BB-BEFB-C111711CF744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Capacitación en nuevas habilidades </a:t>
          </a:r>
        </a:p>
      </dgm:t>
    </dgm:pt>
    <dgm:pt modelId="{792B871E-206D-4B33-B0DA-BA6613150AB0}" type="parTrans" cxnId="{B5961050-66C2-4B99-B4E2-AA805E89E336}">
      <dgm:prSet/>
      <dgm:spPr/>
      <dgm:t>
        <a:bodyPr/>
        <a:lstStyle/>
        <a:p>
          <a:endParaRPr lang="es-CO"/>
        </a:p>
      </dgm:t>
    </dgm:pt>
    <dgm:pt modelId="{7B2C1319-2E37-4855-BA88-C53EBECF9432}" type="sibTrans" cxnId="{B5961050-66C2-4B99-B4E2-AA805E89E336}">
      <dgm:prSet/>
      <dgm:spPr/>
      <dgm:t>
        <a:bodyPr/>
        <a:lstStyle/>
        <a:p>
          <a:endParaRPr lang="es-CO"/>
        </a:p>
      </dgm:t>
    </dgm:pt>
    <dgm:pt modelId="{10FE524F-3B14-4E59-B704-5C8195604A95}">
      <dgm:prSet phldrT="[Texto]"/>
      <dgm:spPr/>
      <dgm:t>
        <a:bodyPr/>
        <a:lstStyle/>
        <a:p>
          <a:endParaRPr lang="es-CO" dirty="0">
            <a:latin typeface="Century Gothic" panose="020B0502020202020204" pitchFamily="34" charset="0"/>
          </a:endParaRPr>
        </a:p>
      </dgm:t>
    </dgm:pt>
    <dgm:pt modelId="{9A88DF66-8ECB-4341-99E9-976B447012BF}" type="parTrans" cxnId="{15FD3DBD-2E35-4015-877F-21DB38AC525C}">
      <dgm:prSet/>
      <dgm:spPr/>
      <dgm:t>
        <a:bodyPr/>
        <a:lstStyle/>
        <a:p>
          <a:endParaRPr lang="es-CO"/>
        </a:p>
      </dgm:t>
    </dgm:pt>
    <dgm:pt modelId="{F2609721-68B6-4173-8DE4-A18395AC9806}" type="sibTrans" cxnId="{15FD3DBD-2E35-4015-877F-21DB38AC525C}">
      <dgm:prSet/>
      <dgm:spPr/>
      <dgm:t>
        <a:bodyPr/>
        <a:lstStyle/>
        <a:p>
          <a:endParaRPr lang="es-CO"/>
        </a:p>
      </dgm:t>
    </dgm:pt>
    <dgm:pt modelId="{B519E527-EC9E-433B-8747-C71AA31FE169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Programa de premios</a:t>
          </a:r>
        </a:p>
      </dgm:t>
    </dgm:pt>
    <dgm:pt modelId="{1E03235F-D4A7-4789-9596-0C2CDA0B0E50}" type="parTrans" cxnId="{AD937EF7-7078-4D91-995C-C1D0CD5290BC}">
      <dgm:prSet/>
      <dgm:spPr/>
      <dgm:t>
        <a:bodyPr/>
        <a:lstStyle/>
        <a:p>
          <a:endParaRPr lang="es-CO"/>
        </a:p>
      </dgm:t>
    </dgm:pt>
    <dgm:pt modelId="{C57AD865-9333-45C7-A6DA-CE6B692DFC85}" type="sibTrans" cxnId="{AD937EF7-7078-4D91-995C-C1D0CD5290BC}">
      <dgm:prSet/>
      <dgm:spPr/>
      <dgm:t>
        <a:bodyPr/>
        <a:lstStyle/>
        <a:p>
          <a:endParaRPr lang="es-CO"/>
        </a:p>
      </dgm:t>
    </dgm:pt>
    <dgm:pt modelId="{D3A172C2-27E2-4EBB-BA4F-FBC092F8FD88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Expresiones de gratitud y aprecio</a:t>
          </a:r>
        </a:p>
      </dgm:t>
    </dgm:pt>
    <dgm:pt modelId="{8A999F88-60D5-46D1-B089-6A82AA4431D7}" type="parTrans" cxnId="{2CA1B3A3-1536-48A9-925A-89DB2FCC49CB}">
      <dgm:prSet/>
      <dgm:spPr/>
      <dgm:t>
        <a:bodyPr/>
        <a:lstStyle/>
        <a:p>
          <a:endParaRPr lang="es-CO"/>
        </a:p>
      </dgm:t>
    </dgm:pt>
    <dgm:pt modelId="{602CED8F-ABDE-45B8-B425-4BA388F155F9}" type="sibTrans" cxnId="{2CA1B3A3-1536-48A9-925A-89DB2FCC49CB}">
      <dgm:prSet/>
      <dgm:spPr/>
      <dgm:t>
        <a:bodyPr/>
        <a:lstStyle/>
        <a:p>
          <a:endParaRPr lang="es-CO"/>
        </a:p>
      </dgm:t>
    </dgm:pt>
    <dgm:pt modelId="{EC1457F9-E872-4A40-A03A-0FA551242496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Sentirse escuchado y tomado en cuenta</a:t>
          </a:r>
        </a:p>
      </dgm:t>
    </dgm:pt>
    <dgm:pt modelId="{FB2D42A9-12F8-4304-93EF-87993C96A51C}" type="parTrans" cxnId="{041C2091-BF2D-4AA2-8261-C12279E8AC9E}">
      <dgm:prSet/>
      <dgm:spPr/>
      <dgm:t>
        <a:bodyPr/>
        <a:lstStyle/>
        <a:p>
          <a:endParaRPr lang="es-CO"/>
        </a:p>
      </dgm:t>
    </dgm:pt>
    <dgm:pt modelId="{F32D0F96-22D1-47EC-A95B-F0F3ADFF9C3B}" type="sibTrans" cxnId="{041C2091-BF2D-4AA2-8261-C12279E8AC9E}">
      <dgm:prSet/>
      <dgm:spPr/>
      <dgm:t>
        <a:bodyPr/>
        <a:lstStyle/>
        <a:p>
          <a:endParaRPr lang="es-CO"/>
        </a:p>
      </dgm:t>
    </dgm:pt>
    <dgm:pt modelId="{EC5C283E-EEC4-40DB-A017-27A32343B4C6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Respetar la individualidad</a:t>
          </a:r>
        </a:p>
      </dgm:t>
    </dgm:pt>
    <dgm:pt modelId="{86E9B33D-57F4-4250-A8EA-3C6C194FA7ED}" type="parTrans" cxnId="{475314BF-0851-40E2-B309-268C74B08E36}">
      <dgm:prSet/>
      <dgm:spPr/>
      <dgm:t>
        <a:bodyPr/>
        <a:lstStyle/>
        <a:p>
          <a:endParaRPr lang="es-CO"/>
        </a:p>
      </dgm:t>
    </dgm:pt>
    <dgm:pt modelId="{4D8BBDDB-6D9A-4627-A2C2-C67B33031B14}" type="sibTrans" cxnId="{475314BF-0851-40E2-B309-268C74B08E36}">
      <dgm:prSet/>
      <dgm:spPr/>
      <dgm:t>
        <a:bodyPr/>
        <a:lstStyle/>
        <a:p>
          <a:endParaRPr lang="es-CO"/>
        </a:p>
      </dgm:t>
    </dgm:pt>
    <dgm:pt modelId="{F5F730B2-D422-46E3-85E6-9DF30F300B04}" type="pres">
      <dgm:prSet presAssocID="{5B0F794A-2990-4F56-A38A-03760C1D0291}" presName="Name0" presStyleCnt="0">
        <dgm:presLayoutVars>
          <dgm:dir/>
          <dgm:animLvl val="lvl"/>
          <dgm:resizeHandles val="exact"/>
        </dgm:presLayoutVars>
      </dgm:prSet>
      <dgm:spPr/>
    </dgm:pt>
    <dgm:pt modelId="{E5CD513B-BA36-457C-A273-BB8E5CA45247}" type="pres">
      <dgm:prSet presAssocID="{696AE2A7-DA45-4AC8-928A-F8839FA768B5}" presName="composite" presStyleCnt="0"/>
      <dgm:spPr/>
    </dgm:pt>
    <dgm:pt modelId="{06BC20CA-D0B0-469B-B2E4-2612F0A53B13}" type="pres">
      <dgm:prSet presAssocID="{696AE2A7-DA45-4AC8-928A-F8839FA768B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2BB565B-87BA-45AD-A9D8-C42F69299AC5}" type="pres">
      <dgm:prSet presAssocID="{696AE2A7-DA45-4AC8-928A-F8839FA768B5}" presName="desTx" presStyleLbl="alignAccFollowNode1" presStyleIdx="0" presStyleCnt="4">
        <dgm:presLayoutVars>
          <dgm:bulletEnabled val="1"/>
        </dgm:presLayoutVars>
      </dgm:prSet>
      <dgm:spPr/>
    </dgm:pt>
    <dgm:pt modelId="{0DFF3F37-B18D-4931-9167-8D3FE15966A8}" type="pres">
      <dgm:prSet presAssocID="{F3672615-5CE3-482B-9DEE-59083EBAE3FA}" presName="space" presStyleCnt="0"/>
      <dgm:spPr/>
    </dgm:pt>
    <dgm:pt modelId="{65DC885A-D943-45D9-A921-189B359BF526}" type="pres">
      <dgm:prSet presAssocID="{1B1766A0-8FF7-4238-9954-1BFE2E97B876}" presName="composite" presStyleCnt="0"/>
      <dgm:spPr/>
    </dgm:pt>
    <dgm:pt modelId="{6907E8A3-B120-4055-8C97-CC366DB49E92}" type="pres">
      <dgm:prSet presAssocID="{1B1766A0-8FF7-4238-9954-1BFE2E97B87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D0AC825-1D82-4540-AE9E-7463AE68DFBD}" type="pres">
      <dgm:prSet presAssocID="{1B1766A0-8FF7-4238-9954-1BFE2E97B876}" presName="desTx" presStyleLbl="alignAccFollowNode1" presStyleIdx="1" presStyleCnt="4">
        <dgm:presLayoutVars>
          <dgm:bulletEnabled val="1"/>
        </dgm:presLayoutVars>
      </dgm:prSet>
      <dgm:spPr/>
    </dgm:pt>
    <dgm:pt modelId="{2C2FAD9F-C422-4F19-96F3-D85E4BEA9CD3}" type="pres">
      <dgm:prSet presAssocID="{91B0F998-202C-4D75-8D48-3522A2689263}" presName="space" presStyleCnt="0"/>
      <dgm:spPr/>
    </dgm:pt>
    <dgm:pt modelId="{31D3E96C-0114-41B0-970A-99AE8A5A6D0C}" type="pres">
      <dgm:prSet presAssocID="{C903D390-59E5-4DF3-A4E9-4C0D3672AF30}" presName="composite" presStyleCnt="0"/>
      <dgm:spPr/>
    </dgm:pt>
    <dgm:pt modelId="{06F89601-2974-462E-88D1-2765A8DC8227}" type="pres">
      <dgm:prSet presAssocID="{C903D390-59E5-4DF3-A4E9-4C0D3672AF3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D4D308D-5235-418A-B399-36271FDAFCFC}" type="pres">
      <dgm:prSet presAssocID="{C903D390-59E5-4DF3-A4E9-4C0D3672AF30}" presName="desTx" presStyleLbl="alignAccFollowNode1" presStyleIdx="2" presStyleCnt="4">
        <dgm:presLayoutVars>
          <dgm:bulletEnabled val="1"/>
        </dgm:presLayoutVars>
      </dgm:prSet>
      <dgm:spPr/>
    </dgm:pt>
    <dgm:pt modelId="{F62BE876-57C7-4384-A9CF-F906E6B5BB75}" type="pres">
      <dgm:prSet presAssocID="{5EC84D89-C6FE-4643-A156-F4E30C33ABCE}" presName="space" presStyleCnt="0"/>
      <dgm:spPr/>
    </dgm:pt>
    <dgm:pt modelId="{0D340216-1D14-430D-A454-61FC99B6780D}" type="pres">
      <dgm:prSet presAssocID="{67F7ABE4-9BB3-439B-A277-9C6D4FB303D3}" presName="composite" presStyleCnt="0"/>
      <dgm:spPr/>
    </dgm:pt>
    <dgm:pt modelId="{CBA26ABE-F4D3-45BD-A87A-150561145D42}" type="pres">
      <dgm:prSet presAssocID="{67F7ABE4-9BB3-439B-A277-9C6D4FB303D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B7318F1-2172-4FAB-A8CF-C4B9F8C6EB4D}" type="pres">
      <dgm:prSet presAssocID="{67F7ABE4-9BB3-439B-A277-9C6D4FB303D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6829D0B-8BD7-4118-B30E-FBF4F8B8A678}" type="presOf" srcId="{D3A172C2-27E2-4EBB-BA4F-FBC092F8FD88}" destId="{ED4D308D-5235-418A-B399-36271FDAFCFC}" srcOrd="0" destOrd="2" presId="urn:microsoft.com/office/officeart/2005/8/layout/hList1"/>
    <dgm:cxn modelId="{EEBE221C-F3DF-40C1-9BFE-9FCF701C5B29}" type="presOf" srcId="{696AE2A7-DA45-4AC8-928A-F8839FA768B5}" destId="{06BC20CA-D0B0-469B-B2E4-2612F0A53B13}" srcOrd="0" destOrd="0" presId="urn:microsoft.com/office/officeart/2005/8/layout/hList1"/>
    <dgm:cxn modelId="{6691CC27-D1A3-4817-B619-649945AA5DFC}" srcId="{5B0F794A-2990-4F56-A38A-03760C1D0291}" destId="{C903D390-59E5-4DF3-A4E9-4C0D3672AF30}" srcOrd="2" destOrd="0" parTransId="{0444413D-7896-49BE-996C-89A8D018EC13}" sibTransId="{5EC84D89-C6FE-4643-A156-F4E30C33ABCE}"/>
    <dgm:cxn modelId="{E4D60961-10E2-44A3-88C4-E095924DB4D5}" type="presOf" srcId="{EC1457F9-E872-4A40-A03A-0FA551242496}" destId="{8D0AC825-1D82-4540-AE9E-7463AE68DFBD}" srcOrd="0" destOrd="3" presId="urn:microsoft.com/office/officeart/2005/8/layout/hList1"/>
    <dgm:cxn modelId="{12C93D43-CD03-440F-A2A8-B22BEB61C5B4}" type="presOf" srcId="{10FE524F-3B14-4E59-B704-5C8195604A95}" destId="{ED4D308D-5235-418A-B399-36271FDAFCFC}" srcOrd="0" destOrd="3" presId="urn:microsoft.com/office/officeart/2005/8/layout/hList1"/>
    <dgm:cxn modelId="{5CB37063-7C5D-4143-B0F6-693AC3D6C27C}" type="presOf" srcId="{D86A5725-7882-4988-A4F0-275DC0A0BCE5}" destId="{ED4D308D-5235-418A-B399-36271FDAFCFC}" srcOrd="0" destOrd="0" presId="urn:microsoft.com/office/officeart/2005/8/layout/hList1"/>
    <dgm:cxn modelId="{CB3C5E45-EEEF-448D-9BA5-76C8D2B8CCB2}" srcId="{1B1766A0-8FF7-4238-9954-1BFE2E97B876}" destId="{65C07D0B-1DC8-4F92-86DF-B546DDDB8AD3}" srcOrd="0" destOrd="0" parTransId="{15C6E8F0-E509-4A44-98E6-0825208883F3}" sibTransId="{E6735961-F9E5-49AA-8E63-288E079EC928}"/>
    <dgm:cxn modelId="{FA0C8467-49E7-4AA7-B231-13718CDFD178}" type="presOf" srcId="{1B1766A0-8FF7-4238-9954-1BFE2E97B876}" destId="{6907E8A3-B120-4055-8C97-CC366DB49E92}" srcOrd="0" destOrd="0" presId="urn:microsoft.com/office/officeart/2005/8/layout/hList1"/>
    <dgm:cxn modelId="{3EE8294B-BCD2-4B1B-AD07-A58308ACBDFE}" srcId="{5B0F794A-2990-4F56-A38A-03760C1D0291}" destId="{1B1766A0-8FF7-4238-9954-1BFE2E97B876}" srcOrd="1" destOrd="0" parTransId="{6D259C71-E176-4C36-8FF4-E025AB1B9D83}" sibTransId="{91B0F998-202C-4D75-8D48-3522A2689263}"/>
    <dgm:cxn modelId="{8E076E4C-317C-4AEA-B665-85DFF811EE57}" srcId="{696AE2A7-DA45-4AC8-928A-F8839FA768B5}" destId="{19482541-D1D9-4411-91BA-969D625C24E9}" srcOrd="0" destOrd="0" parTransId="{2D9EF73A-E415-40DD-90EF-A0D4E41CA5F6}" sibTransId="{485444FB-B156-4B6D-9DC7-406918AC1101}"/>
    <dgm:cxn modelId="{52DBBC6F-9D3F-419C-B2E6-D8D20ED4AB5F}" type="presOf" srcId="{65C07D0B-1DC8-4F92-86DF-B546DDDB8AD3}" destId="{8D0AC825-1D82-4540-AE9E-7463AE68DFBD}" srcOrd="0" destOrd="0" presId="urn:microsoft.com/office/officeart/2005/8/layout/hList1"/>
    <dgm:cxn modelId="{B5961050-66C2-4B99-B4E2-AA805E89E336}" srcId="{67F7ABE4-9BB3-439B-A277-9C6D4FB303D3}" destId="{AEA9BB1F-3E4F-43BB-BEFB-C111711CF744}" srcOrd="1" destOrd="0" parTransId="{792B871E-206D-4B33-B0DA-BA6613150AB0}" sibTransId="{7B2C1319-2E37-4855-BA88-C53EBECF9432}"/>
    <dgm:cxn modelId="{605AA073-3042-42E5-A7EF-9F7678F39ED5}" type="presOf" srcId="{9D0EEDD2-544E-4AF9-A5E0-FF142B3F9B93}" destId="{9B7318F1-2172-4FAB-A8CF-C4B9F8C6EB4D}" srcOrd="0" destOrd="0" presId="urn:microsoft.com/office/officeart/2005/8/layout/hList1"/>
    <dgm:cxn modelId="{C14E7D78-FD78-43B0-B76B-6E096419AD4B}" type="presOf" srcId="{3613A5B2-E622-4CCC-BDDD-DA2CFCD04D26}" destId="{8D0AC825-1D82-4540-AE9E-7463AE68DFBD}" srcOrd="0" destOrd="2" presId="urn:microsoft.com/office/officeart/2005/8/layout/hList1"/>
    <dgm:cxn modelId="{041C2091-BF2D-4AA2-8261-C12279E8AC9E}" srcId="{1B1766A0-8FF7-4238-9954-1BFE2E97B876}" destId="{EC1457F9-E872-4A40-A03A-0FA551242496}" srcOrd="3" destOrd="0" parTransId="{FB2D42A9-12F8-4304-93EF-87993C96A51C}" sibTransId="{F32D0F96-22D1-47EC-A95B-F0F3ADFF9C3B}"/>
    <dgm:cxn modelId="{AD80D693-7B39-41A1-AA23-E5CE2E76ECC9}" type="presOf" srcId="{AEA9BB1F-3E4F-43BB-BEFB-C111711CF744}" destId="{9B7318F1-2172-4FAB-A8CF-C4B9F8C6EB4D}" srcOrd="0" destOrd="1" presId="urn:microsoft.com/office/officeart/2005/8/layout/hList1"/>
    <dgm:cxn modelId="{10A5A495-8F2C-448B-B52B-B5BAD3FC0110}" type="presOf" srcId="{19482541-D1D9-4411-91BA-969D625C24E9}" destId="{D2BB565B-87BA-45AD-A9D8-C42F69299AC5}" srcOrd="0" destOrd="0" presId="urn:microsoft.com/office/officeart/2005/8/layout/hList1"/>
    <dgm:cxn modelId="{4E91AE97-82C4-4AF9-B71F-D90984726ABF}" type="presOf" srcId="{67F7ABE4-9BB3-439B-A277-9C6D4FB303D3}" destId="{CBA26ABE-F4D3-45BD-A87A-150561145D42}" srcOrd="0" destOrd="0" presId="urn:microsoft.com/office/officeart/2005/8/layout/hList1"/>
    <dgm:cxn modelId="{2CA1B3A3-1536-48A9-925A-89DB2FCC49CB}" srcId="{C903D390-59E5-4DF3-A4E9-4C0D3672AF30}" destId="{D3A172C2-27E2-4EBB-BA4F-FBC092F8FD88}" srcOrd="2" destOrd="0" parTransId="{8A999F88-60D5-46D1-B089-6A82AA4431D7}" sibTransId="{602CED8F-ABDE-45B8-B425-4BA388F155F9}"/>
    <dgm:cxn modelId="{0AA65AAB-5CD5-4EAF-B6DC-3278EAA82260}" srcId="{5B0F794A-2990-4F56-A38A-03760C1D0291}" destId="{696AE2A7-DA45-4AC8-928A-F8839FA768B5}" srcOrd="0" destOrd="0" parTransId="{1FD7A485-FF57-48E6-87DB-31EC81C56F67}" sibTransId="{F3672615-5CE3-482B-9DEE-59083EBAE3FA}"/>
    <dgm:cxn modelId="{7530B2B0-2A52-4A31-A347-CEC5DB255C6F}" type="presOf" srcId="{64EC43ED-17BA-492A-AA3A-1C0A19BC4A8F}" destId="{8D0AC825-1D82-4540-AE9E-7463AE68DFBD}" srcOrd="0" destOrd="1" presId="urn:microsoft.com/office/officeart/2005/8/layout/hList1"/>
    <dgm:cxn modelId="{8B2CB0B7-84FD-4ED8-AF56-0D4319B8CEA2}" type="presOf" srcId="{5B0F794A-2990-4F56-A38A-03760C1D0291}" destId="{F5F730B2-D422-46E3-85E6-9DF30F300B04}" srcOrd="0" destOrd="0" presId="urn:microsoft.com/office/officeart/2005/8/layout/hList1"/>
    <dgm:cxn modelId="{15FD3DBD-2E35-4015-877F-21DB38AC525C}" srcId="{C903D390-59E5-4DF3-A4E9-4C0D3672AF30}" destId="{10FE524F-3B14-4E59-B704-5C8195604A95}" srcOrd="3" destOrd="0" parTransId="{9A88DF66-8ECB-4341-99E9-976B447012BF}" sibTransId="{F2609721-68B6-4173-8DE4-A18395AC9806}"/>
    <dgm:cxn modelId="{475314BF-0851-40E2-B309-268C74B08E36}" srcId="{67F7ABE4-9BB3-439B-A277-9C6D4FB303D3}" destId="{EC5C283E-EEC4-40DB-A017-27A32343B4C6}" srcOrd="2" destOrd="0" parTransId="{86E9B33D-57F4-4250-A8EA-3C6C194FA7ED}" sibTransId="{4D8BBDDB-6D9A-4627-A2C2-C67B33031B14}"/>
    <dgm:cxn modelId="{7AD237C1-40DB-4BD2-8263-F7132B9BDFC9}" srcId="{C903D390-59E5-4DF3-A4E9-4C0D3672AF30}" destId="{D86A5725-7882-4988-A4F0-275DC0A0BCE5}" srcOrd="0" destOrd="0" parTransId="{8EEE5744-FEE2-478C-A3E4-50F66FD51200}" sibTransId="{647E1D4F-9839-4420-963F-0E690DCAB7FB}"/>
    <dgm:cxn modelId="{BC7692C1-C1E4-478F-A4FA-20EF4334EA8F}" type="presOf" srcId="{EC5C283E-EEC4-40DB-A017-27A32343B4C6}" destId="{9B7318F1-2172-4FAB-A8CF-C4B9F8C6EB4D}" srcOrd="0" destOrd="2" presId="urn:microsoft.com/office/officeart/2005/8/layout/hList1"/>
    <dgm:cxn modelId="{BAB9FECA-6FE8-4777-A498-BE4B29CBDB1D}" type="presOf" srcId="{C903D390-59E5-4DF3-A4E9-4C0D3672AF30}" destId="{06F89601-2974-462E-88D1-2765A8DC8227}" srcOrd="0" destOrd="0" presId="urn:microsoft.com/office/officeart/2005/8/layout/hList1"/>
    <dgm:cxn modelId="{538508D5-B798-4843-808C-6C34130C5E5F}" srcId="{67F7ABE4-9BB3-439B-A277-9C6D4FB303D3}" destId="{9D0EEDD2-544E-4AF9-A5E0-FF142B3F9B93}" srcOrd="0" destOrd="0" parTransId="{2ECF3372-F551-4799-B128-9307794B4A4E}" sibTransId="{736D61D5-1D73-4BC7-9DD6-9C684F5E6939}"/>
    <dgm:cxn modelId="{106AF4E9-37C8-4B76-91B8-72CB0AE4E324}" srcId="{1B1766A0-8FF7-4238-9954-1BFE2E97B876}" destId="{3613A5B2-E622-4CCC-BDDD-DA2CFCD04D26}" srcOrd="2" destOrd="0" parTransId="{AD0E6B1E-EAE3-4E10-8E8B-527855EDC11E}" sibTransId="{C1C1D9DC-ADD6-4406-863D-C57908F1D72C}"/>
    <dgm:cxn modelId="{E27163EE-DF7E-462F-BD65-320D0FCBF30E}" type="presOf" srcId="{B519E527-EC9E-433B-8747-C71AA31FE169}" destId="{ED4D308D-5235-418A-B399-36271FDAFCFC}" srcOrd="0" destOrd="1" presId="urn:microsoft.com/office/officeart/2005/8/layout/hList1"/>
    <dgm:cxn modelId="{AD937EF7-7078-4D91-995C-C1D0CD5290BC}" srcId="{C903D390-59E5-4DF3-A4E9-4C0D3672AF30}" destId="{B519E527-EC9E-433B-8747-C71AA31FE169}" srcOrd="1" destOrd="0" parTransId="{1E03235F-D4A7-4789-9596-0C2CDA0B0E50}" sibTransId="{C57AD865-9333-45C7-A6DA-CE6B692DFC85}"/>
    <dgm:cxn modelId="{683934F8-933D-4ACC-9AE3-15F31E58FC7C}" srcId="{5B0F794A-2990-4F56-A38A-03760C1D0291}" destId="{67F7ABE4-9BB3-439B-A277-9C6D4FB303D3}" srcOrd="3" destOrd="0" parTransId="{E2C0E8D5-1606-460F-B6F7-8E23EB9B48E8}" sibTransId="{5EF84F71-B90A-4444-84D6-E4E6DCECA821}"/>
    <dgm:cxn modelId="{91B93BFD-8CF6-4E58-A29B-2DDDC0BB1E7D}" srcId="{1B1766A0-8FF7-4238-9954-1BFE2E97B876}" destId="{64EC43ED-17BA-492A-AA3A-1C0A19BC4A8F}" srcOrd="1" destOrd="0" parTransId="{73DA29AB-40BE-47B0-B226-1567BBB0D988}" sibTransId="{E186F61C-9918-4A10-BA20-8240F10292A9}"/>
    <dgm:cxn modelId="{10CA4DD3-C152-4D7A-9F9B-9D0A5FF8B54D}" type="presParOf" srcId="{F5F730B2-D422-46E3-85E6-9DF30F300B04}" destId="{E5CD513B-BA36-457C-A273-BB8E5CA45247}" srcOrd="0" destOrd="0" presId="urn:microsoft.com/office/officeart/2005/8/layout/hList1"/>
    <dgm:cxn modelId="{FA9EC72D-1CEC-4EA5-87A1-BFE1C9913A0D}" type="presParOf" srcId="{E5CD513B-BA36-457C-A273-BB8E5CA45247}" destId="{06BC20CA-D0B0-469B-B2E4-2612F0A53B13}" srcOrd="0" destOrd="0" presId="urn:microsoft.com/office/officeart/2005/8/layout/hList1"/>
    <dgm:cxn modelId="{2CDD3A32-D213-4351-9F3A-D3D87A47F25D}" type="presParOf" srcId="{E5CD513B-BA36-457C-A273-BB8E5CA45247}" destId="{D2BB565B-87BA-45AD-A9D8-C42F69299AC5}" srcOrd="1" destOrd="0" presId="urn:microsoft.com/office/officeart/2005/8/layout/hList1"/>
    <dgm:cxn modelId="{CF4966F3-5F3B-41EA-A88F-CCE27F51D55A}" type="presParOf" srcId="{F5F730B2-D422-46E3-85E6-9DF30F300B04}" destId="{0DFF3F37-B18D-4931-9167-8D3FE15966A8}" srcOrd="1" destOrd="0" presId="urn:microsoft.com/office/officeart/2005/8/layout/hList1"/>
    <dgm:cxn modelId="{46BA8BCA-6B93-4F66-A196-03045A90CB25}" type="presParOf" srcId="{F5F730B2-D422-46E3-85E6-9DF30F300B04}" destId="{65DC885A-D943-45D9-A921-189B359BF526}" srcOrd="2" destOrd="0" presId="urn:microsoft.com/office/officeart/2005/8/layout/hList1"/>
    <dgm:cxn modelId="{191630E2-6190-4164-AC66-4E7F77CB4488}" type="presParOf" srcId="{65DC885A-D943-45D9-A921-189B359BF526}" destId="{6907E8A3-B120-4055-8C97-CC366DB49E92}" srcOrd="0" destOrd="0" presId="urn:microsoft.com/office/officeart/2005/8/layout/hList1"/>
    <dgm:cxn modelId="{0CADE3B1-AFAE-4CCD-B216-D832905BD11A}" type="presParOf" srcId="{65DC885A-D943-45D9-A921-189B359BF526}" destId="{8D0AC825-1D82-4540-AE9E-7463AE68DFBD}" srcOrd="1" destOrd="0" presId="urn:microsoft.com/office/officeart/2005/8/layout/hList1"/>
    <dgm:cxn modelId="{EFAE63E0-E37C-4199-AAF1-696DC205B504}" type="presParOf" srcId="{F5F730B2-D422-46E3-85E6-9DF30F300B04}" destId="{2C2FAD9F-C422-4F19-96F3-D85E4BEA9CD3}" srcOrd="3" destOrd="0" presId="urn:microsoft.com/office/officeart/2005/8/layout/hList1"/>
    <dgm:cxn modelId="{1C69F40C-25AA-4586-9576-943E1B66487B}" type="presParOf" srcId="{F5F730B2-D422-46E3-85E6-9DF30F300B04}" destId="{31D3E96C-0114-41B0-970A-99AE8A5A6D0C}" srcOrd="4" destOrd="0" presId="urn:microsoft.com/office/officeart/2005/8/layout/hList1"/>
    <dgm:cxn modelId="{B4983D9E-3A01-4C68-8C12-0F4B8CC2FF26}" type="presParOf" srcId="{31D3E96C-0114-41B0-970A-99AE8A5A6D0C}" destId="{06F89601-2974-462E-88D1-2765A8DC8227}" srcOrd="0" destOrd="0" presId="urn:microsoft.com/office/officeart/2005/8/layout/hList1"/>
    <dgm:cxn modelId="{027C4A5D-FD1F-4BD7-A1F5-EEDDC6588E96}" type="presParOf" srcId="{31D3E96C-0114-41B0-970A-99AE8A5A6D0C}" destId="{ED4D308D-5235-418A-B399-36271FDAFCFC}" srcOrd="1" destOrd="0" presId="urn:microsoft.com/office/officeart/2005/8/layout/hList1"/>
    <dgm:cxn modelId="{E8DAA803-2F3F-4869-B86B-E98E3CD9FFAB}" type="presParOf" srcId="{F5F730B2-D422-46E3-85E6-9DF30F300B04}" destId="{F62BE876-57C7-4384-A9CF-F906E6B5BB75}" srcOrd="5" destOrd="0" presId="urn:microsoft.com/office/officeart/2005/8/layout/hList1"/>
    <dgm:cxn modelId="{FFCBCBB1-A483-4ED5-A1DB-371439F49B97}" type="presParOf" srcId="{F5F730B2-D422-46E3-85E6-9DF30F300B04}" destId="{0D340216-1D14-430D-A454-61FC99B6780D}" srcOrd="6" destOrd="0" presId="urn:microsoft.com/office/officeart/2005/8/layout/hList1"/>
    <dgm:cxn modelId="{062A6B12-A932-48F0-BD4C-D8AAE275309E}" type="presParOf" srcId="{0D340216-1D14-430D-A454-61FC99B6780D}" destId="{CBA26ABE-F4D3-45BD-A87A-150561145D42}" srcOrd="0" destOrd="0" presId="urn:microsoft.com/office/officeart/2005/8/layout/hList1"/>
    <dgm:cxn modelId="{E905F525-1390-4DB6-8B03-71FE88F4055F}" type="presParOf" srcId="{0D340216-1D14-430D-A454-61FC99B6780D}" destId="{9B7318F1-2172-4FAB-A8CF-C4B9F8C6EB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36F52A-6D33-420B-8695-16257A345E25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73F58D4-21B6-4F7C-9A9D-C653A75471ED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Compromiso y responsabilidad</a:t>
          </a:r>
        </a:p>
      </dgm:t>
    </dgm:pt>
    <dgm:pt modelId="{8E54EC99-8CB6-4B0A-9038-5120C49705E8}" type="parTrans" cxnId="{DC82555D-857C-40AE-9C21-A39D3B1F105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6641F81-78D2-495F-AA41-5FF4D7DC60AC}" type="sibTrans" cxnId="{DC82555D-857C-40AE-9C21-A39D3B1F105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EAEC07A-C5F7-4FDE-95CD-BEE9AEB16626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Actitudes positivas</a:t>
          </a:r>
        </a:p>
      </dgm:t>
    </dgm:pt>
    <dgm:pt modelId="{785091E9-4CD0-4401-89BF-B2C8C578CB29}" type="parTrans" cxnId="{847D1F46-589E-480C-98BF-37D279031F6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3D32F21-9D1F-44F3-A96A-AE29EB20341A}" type="sibTrans" cxnId="{847D1F46-589E-480C-98BF-37D279031F6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B7F6A359-36A6-41C9-9B5C-56BC3CC8B449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Colaboración y trabajo en equipo</a:t>
          </a:r>
        </a:p>
      </dgm:t>
    </dgm:pt>
    <dgm:pt modelId="{793219BD-5E71-4EC7-AF2F-9566A162D2BC}" type="parTrans" cxnId="{E99CDF5C-7C86-4719-800A-4A88346A4731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03D4242-E434-49DF-AD5C-8C1D8D1F1135}" type="sibTrans" cxnId="{E99CDF5C-7C86-4719-800A-4A88346A4731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BA60C99F-4CD5-4974-B1C6-47BA62FFC8A6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Respeto y empatía</a:t>
          </a:r>
        </a:p>
      </dgm:t>
    </dgm:pt>
    <dgm:pt modelId="{85F87C05-D7E5-417D-8FB5-B9CA86071837}" type="parTrans" cxnId="{96B45BB6-E674-4EBC-A50A-10BCFACC19EB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10DF443-49EA-4F05-96EE-A205B2966F60}" type="sibTrans" cxnId="{96B45BB6-E674-4EBC-A50A-10BCFACC19EB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091719D9-F414-495A-BFC0-D02020F94B4D}" type="pres">
      <dgm:prSet presAssocID="{D636F52A-6D33-420B-8695-16257A345E25}" presName="Name0" presStyleCnt="0">
        <dgm:presLayoutVars>
          <dgm:dir/>
          <dgm:resizeHandles val="exact"/>
        </dgm:presLayoutVars>
      </dgm:prSet>
      <dgm:spPr/>
    </dgm:pt>
    <dgm:pt modelId="{D0400B3E-8681-4AAF-814D-870A64464D0E}" type="pres">
      <dgm:prSet presAssocID="{D73F58D4-21B6-4F7C-9A9D-C653A75471ED}" presName="Name5" presStyleLbl="vennNode1" presStyleIdx="0" presStyleCnt="4">
        <dgm:presLayoutVars>
          <dgm:bulletEnabled val="1"/>
        </dgm:presLayoutVars>
      </dgm:prSet>
      <dgm:spPr/>
    </dgm:pt>
    <dgm:pt modelId="{0385481D-7F9E-40AC-93DD-0A2F86327F8D}" type="pres">
      <dgm:prSet presAssocID="{46641F81-78D2-495F-AA41-5FF4D7DC60AC}" presName="space" presStyleCnt="0"/>
      <dgm:spPr/>
    </dgm:pt>
    <dgm:pt modelId="{E72FA701-5905-482F-AD5F-1E12BB4B452C}" type="pres">
      <dgm:prSet presAssocID="{9EAEC07A-C5F7-4FDE-95CD-BEE9AEB16626}" presName="Name5" presStyleLbl="vennNode1" presStyleIdx="1" presStyleCnt="4">
        <dgm:presLayoutVars>
          <dgm:bulletEnabled val="1"/>
        </dgm:presLayoutVars>
      </dgm:prSet>
      <dgm:spPr/>
    </dgm:pt>
    <dgm:pt modelId="{8C8F0688-754A-4163-BAB4-DB2303F61F6B}" type="pres">
      <dgm:prSet presAssocID="{D3D32F21-9D1F-44F3-A96A-AE29EB20341A}" presName="space" presStyleCnt="0"/>
      <dgm:spPr/>
    </dgm:pt>
    <dgm:pt modelId="{CC879585-31CE-4514-B88B-962BD6A30E7F}" type="pres">
      <dgm:prSet presAssocID="{B7F6A359-36A6-41C9-9B5C-56BC3CC8B449}" presName="Name5" presStyleLbl="vennNode1" presStyleIdx="2" presStyleCnt="4">
        <dgm:presLayoutVars>
          <dgm:bulletEnabled val="1"/>
        </dgm:presLayoutVars>
      </dgm:prSet>
      <dgm:spPr/>
    </dgm:pt>
    <dgm:pt modelId="{A2DBB465-A7AE-4233-9F6B-96613645FFD8}" type="pres">
      <dgm:prSet presAssocID="{503D4242-E434-49DF-AD5C-8C1D8D1F1135}" presName="space" presStyleCnt="0"/>
      <dgm:spPr/>
    </dgm:pt>
    <dgm:pt modelId="{BA2E8360-110A-4301-849D-95C12E62A312}" type="pres">
      <dgm:prSet presAssocID="{BA60C99F-4CD5-4974-B1C6-47BA62FFC8A6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ED588038-5137-4A65-A11D-A3F835846320}" type="presOf" srcId="{D636F52A-6D33-420B-8695-16257A345E25}" destId="{091719D9-F414-495A-BFC0-D02020F94B4D}" srcOrd="0" destOrd="0" presId="urn:microsoft.com/office/officeart/2005/8/layout/venn3"/>
    <dgm:cxn modelId="{E99CDF5C-7C86-4719-800A-4A88346A4731}" srcId="{D636F52A-6D33-420B-8695-16257A345E25}" destId="{B7F6A359-36A6-41C9-9B5C-56BC3CC8B449}" srcOrd="2" destOrd="0" parTransId="{793219BD-5E71-4EC7-AF2F-9566A162D2BC}" sibTransId="{503D4242-E434-49DF-AD5C-8C1D8D1F1135}"/>
    <dgm:cxn modelId="{DC82555D-857C-40AE-9C21-A39D3B1F1058}" srcId="{D636F52A-6D33-420B-8695-16257A345E25}" destId="{D73F58D4-21B6-4F7C-9A9D-C653A75471ED}" srcOrd="0" destOrd="0" parTransId="{8E54EC99-8CB6-4B0A-9038-5120C49705E8}" sibTransId="{46641F81-78D2-495F-AA41-5FF4D7DC60AC}"/>
    <dgm:cxn modelId="{847D1F46-589E-480C-98BF-37D279031F6D}" srcId="{D636F52A-6D33-420B-8695-16257A345E25}" destId="{9EAEC07A-C5F7-4FDE-95CD-BEE9AEB16626}" srcOrd="1" destOrd="0" parTransId="{785091E9-4CD0-4401-89BF-B2C8C578CB29}" sibTransId="{D3D32F21-9D1F-44F3-A96A-AE29EB20341A}"/>
    <dgm:cxn modelId="{AA64259B-569A-4AAA-A2BB-FC7D6701A677}" type="presOf" srcId="{B7F6A359-36A6-41C9-9B5C-56BC3CC8B449}" destId="{CC879585-31CE-4514-B88B-962BD6A30E7F}" srcOrd="0" destOrd="0" presId="urn:microsoft.com/office/officeart/2005/8/layout/venn3"/>
    <dgm:cxn modelId="{4AE3BFAE-1935-4674-9743-9B22BDDEEA5D}" type="presOf" srcId="{D73F58D4-21B6-4F7C-9A9D-C653A75471ED}" destId="{D0400B3E-8681-4AAF-814D-870A64464D0E}" srcOrd="0" destOrd="0" presId="urn:microsoft.com/office/officeart/2005/8/layout/venn3"/>
    <dgm:cxn modelId="{743ED4B0-323B-4D06-9B65-12317845ADED}" type="presOf" srcId="{BA60C99F-4CD5-4974-B1C6-47BA62FFC8A6}" destId="{BA2E8360-110A-4301-849D-95C12E62A312}" srcOrd="0" destOrd="0" presId="urn:microsoft.com/office/officeart/2005/8/layout/venn3"/>
    <dgm:cxn modelId="{96B45BB6-E674-4EBC-A50A-10BCFACC19EB}" srcId="{D636F52A-6D33-420B-8695-16257A345E25}" destId="{BA60C99F-4CD5-4974-B1C6-47BA62FFC8A6}" srcOrd="3" destOrd="0" parTransId="{85F87C05-D7E5-417D-8FB5-B9CA86071837}" sibTransId="{610DF443-49EA-4F05-96EE-A205B2966F60}"/>
    <dgm:cxn modelId="{748BD7D8-6E4F-463E-B061-D02F1DE49934}" type="presOf" srcId="{9EAEC07A-C5F7-4FDE-95CD-BEE9AEB16626}" destId="{E72FA701-5905-482F-AD5F-1E12BB4B452C}" srcOrd="0" destOrd="0" presId="urn:microsoft.com/office/officeart/2005/8/layout/venn3"/>
    <dgm:cxn modelId="{EFB682C9-9B7B-49DB-B8B8-3F4A20234507}" type="presParOf" srcId="{091719D9-F414-495A-BFC0-D02020F94B4D}" destId="{D0400B3E-8681-4AAF-814D-870A64464D0E}" srcOrd="0" destOrd="0" presId="urn:microsoft.com/office/officeart/2005/8/layout/venn3"/>
    <dgm:cxn modelId="{10C2FD0B-AD4C-4CA1-81CA-1800029C82E6}" type="presParOf" srcId="{091719D9-F414-495A-BFC0-D02020F94B4D}" destId="{0385481D-7F9E-40AC-93DD-0A2F86327F8D}" srcOrd="1" destOrd="0" presId="urn:microsoft.com/office/officeart/2005/8/layout/venn3"/>
    <dgm:cxn modelId="{3A097975-1183-466E-A751-C175A249DBC3}" type="presParOf" srcId="{091719D9-F414-495A-BFC0-D02020F94B4D}" destId="{E72FA701-5905-482F-AD5F-1E12BB4B452C}" srcOrd="2" destOrd="0" presId="urn:microsoft.com/office/officeart/2005/8/layout/venn3"/>
    <dgm:cxn modelId="{B3940554-024C-4A29-B598-1619FF874817}" type="presParOf" srcId="{091719D9-F414-495A-BFC0-D02020F94B4D}" destId="{8C8F0688-754A-4163-BAB4-DB2303F61F6B}" srcOrd="3" destOrd="0" presId="urn:microsoft.com/office/officeart/2005/8/layout/venn3"/>
    <dgm:cxn modelId="{F303B505-F4B3-47C2-8751-3610BCCE27B9}" type="presParOf" srcId="{091719D9-F414-495A-BFC0-D02020F94B4D}" destId="{CC879585-31CE-4514-B88B-962BD6A30E7F}" srcOrd="4" destOrd="0" presId="urn:microsoft.com/office/officeart/2005/8/layout/venn3"/>
    <dgm:cxn modelId="{365CAC1D-C4B9-4E70-AADA-74BB5EE48B3A}" type="presParOf" srcId="{091719D9-F414-495A-BFC0-D02020F94B4D}" destId="{A2DBB465-A7AE-4233-9F6B-96613645FFD8}" srcOrd="5" destOrd="0" presId="urn:microsoft.com/office/officeart/2005/8/layout/venn3"/>
    <dgm:cxn modelId="{185A82B7-E677-40A1-8BD7-C9170A4BE288}" type="presParOf" srcId="{091719D9-F414-495A-BFC0-D02020F94B4D}" destId="{BA2E8360-110A-4301-849D-95C12E62A31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36F52A-6D33-420B-8695-16257A345E25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73F58D4-21B6-4F7C-9A9D-C653A75471ED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Clubes dirigidos por colaboradores</a:t>
          </a:r>
        </a:p>
      </dgm:t>
    </dgm:pt>
    <dgm:pt modelId="{8E54EC99-8CB6-4B0A-9038-5120C49705E8}" type="parTrans" cxnId="{DC82555D-857C-40AE-9C21-A39D3B1F105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6641F81-78D2-495F-AA41-5FF4D7DC60AC}" type="sibTrans" cxnId="{DC82555D-857C-40AE-9C21-A39D3B1F105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EAEC07A-C5F7-4FDE-95CD-BEE9AEB16626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Juegos o torneos entre colaboradores</a:t>
          </a:r>
        </a:p>
      </dgm:t>
    </dgm:pt>
    <dgm:pt modelId="{785091E9-4CD0-4401-89BF-B2C8C578CB29}" type="parTrans" cxnId="{847D1F46-589E-480C-98BF-37D279031F6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3D32F21-9D1F-44F3-A96A-AE29EB20341A}" type="sibTrans" cxnId="{847D1F46-589E-480C-98BF-37D279031F6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B8AB002B-954D-4E2B-94F1-D10055086335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Programas de bienestar</a:t>
          </a:r>
        </a:p>
      </dgm:t>
    </dgm:pt>
    <dgm:pt modelId="{48387187-E552-4EF8-A4CD-0BDD8FC89F27}" type="parTrans" cxnId="{01B5BA11-8861-4D07-939E-3D1FB704BC56}">
      <dgm:prSet/>
      <dgm:spPr/>
      <dgm:t>
        <a:bodyPr/>
        <a:lstStyle/>
        <a:p>
          <a:endParaRPr lang="es-CO"/>
        </a:p>
      </dgm:t>
    </dgm:pt>
    <dgm:pt modelId="{997EA74D-1EE0-4628-BB96-A22BBB415A6F}" type="sibTrans" cxnId="{01B5BA11-8861-4D07-939E-3D1FB704BC56}">
      <dgm:prSet/>
      <dgm:spPr/>
      <dgm:t>
        <a:bodyPr/>
        <a:lstStyle/>
        <a:p>
          <a:endParaRPr lang="es-CO"/>
        </a:p>
      </dgm:t>
    </dgm:pt>
    <dgm:pt modelId="{55E6212B-34C6-4644-8A50-33F69D804896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Programas de reconocimiento</a:t>
          </a:r>
        </a:p>
      </dgm:t>
    </dgm:pt>
    <dgm:pt modelId="{AC8EABB7-4F24-4858-A8B6-8163671C8433}" type="parTrans" cxnId="{B6CAD24A-03C2-4F92-A4C7-0B4C561BB12F}">
      <dgm:prSet/>
      <dgm:spPr/>
      <dgm:t>
        <a:bodyPr/>
        <a:lstStyle/>
        <a:p>
          <a:endParaRPr lang="es-CO"/>
        </a:p>
      </dgm:t>
    </dgm:pt>
    <dgm:pt modelId="{FE8E0CDB-2CE7-4ABF-9088-E1EE471CD2FC}" type="sibTrans" cxnId="{B6CAD24A-03C2-4F92-A4C7-0B4C561BB12F}">
      <dgm:prSet/>
      <dgm:spPr/>
      <dgm:t>
        <a:bodyPr/>
        <a:lstStyle/>
        <a:p>
          <a:endParaRPr lang="es-CO"/>
        </a:p>
      </dgm:t>
    </dgm:pt>
    <dgm:pt modelId="{8408D62D-67EC-4CF3-A004-C990A98D8E7C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Formación</a:t>
          </a:r>
        </a:p>
      </dgm:t>
    </dgm:pt>
    <dgm:pt modelId="{1436803A-2DF7-4E11-B4BF-17BBBD5803F9}" type="parTrans" cxnId="{2191830D-D4AB-422A-BA90-CFEE23A52DB8}">
      <dgm:prSet/>
      <dgm:spPr/>
      <dgm:t>
        <a:bodyPr/>
        <a:lstStyle/>
        <a:p>
          <a:endParaRPr lang="es-CO"/>
        </a:p>
      </dgm:t>
    </dgm:pt>
    <dgm:pt modelId="{D39B08C0-A56B-4661-BB6D-94B96E4DA4D3}" type="sibTrans" cxnId="{2191830D-D4AB-422A-BA90-CFEE23A52DB8}">
      <dgm:prSet/>
      <dgm:spPr/>
      <dgm:t>
        <a:bodyPr/>
        <a:lstStyle/>
        <a:p>
          <a:endParaRPr lang="es-CO"/>
        </a:p>
      </dgm:t>
    </dgm:pt>
    <dgm:pt modelId="{091719D9-F414-495A-BFC0-D02020F94B4D}" type="pres">
      <dgm:prSet presAssocID="{D636F52A-6D33-420B-8695-16257A345E25}" presName="Name0" presStyleCnt="0">
        <dgm:presLayoutVars>
          <dgm:dir/>
          <dgm:resizeHandles val="exact"/>
        </dgm:presLayoutVars>
      </dgm:prSet>
      <dgm:spPr/>
    </dgm:pt>
    <dgm:pt modelId="{D0400B3E-8681-4AAF-814D-870A64464D0E}" type="pres">
      <dgm:prSet presAssocID="{D73F58D4-21B6-4F7C-9A9D-C653A75471ED}" presName="Name5" presStyleLbl="vennNode1" presStyleIdx="0" presStyleCnt="5">
        <dgm:presLayoutVars>
          <dgm:bulletEnabled val="1"/>
        </dgm:presLayoutVars>
      </dgm:prSet>
      <dgm:spPr/>
    </dgm:pt>
    <dgm:pt modelId="{0385481D-7F9E-40AC-93DD-0A2F86327F8D}" type="pres">
      <dgm:prSet presAssocID="{46641F81-78D2-495F-AA41-5FF4D7DC60AC}" presName="space" presStyleCnt="0"/>
      <dgm:spPr/>
    </dgm:pt>
    <dgm:pt modelId="{E72FA701-5905-482F-AD5F-1E12BB4B452C}" type="pres">
      <dgm:prSet presAssocID="{9EAEC07A-C5F7-4FDE-95CD-BEE9AEB16626}" presName="Name5" presStyleLbl="vennNode1" presStyleIdx="1" presStyleCnt="5">
        <dgm:presLayoutVars>
          <dgm:bulletEnabled val="1"/>
        </dgm:presLayoutVars>
      </dgm:prSet>
      <dgm:spPr/>
    </dgm:pt>
    <dgm:pt modelId="{572425B1-8BB5-4CE9-8F89-0CA2380C060D}" type="pres">
      <dgm:prSet presAssocID="{D3D32F21-9D1F-44F3-A96A-AE29EB20341A}" presName="space" presStyleCnt="0"/>
      <dgm:spPr/>
    </dgm:pt>
    <dgm:pt modelId="{1596A4B3-CAE5-4A51-8103-0CD2214B1F66}" type="pres">
      <dgm:prSet presAssocID="{B8AB002B-954D-4E2B-94F1-D10055086335}" presName="Name5" presStyleLbl="vennNode1" presStyleIdx="2" presStyleCnt="5">
        <dgm:presLayoutVars>
          <dgm:bulletEnabled val="1"/>
        </dgm:presLayoutVars>
      </dgm:prSet>
      <dgm:spPr/>
    </dgm:pt>
    <dgm:pt modelId="{55DBC905-7BD6-4D15-BC85-0B010B279F8D}" type="pres">
      <dgm:prSet presAssocID="{997EA74D-1EE0-4628-BB96-A22BBB415A6F}" presName="space" presStyleCnt="0"/>
      <dgm:spPr/>
    </dgm:pt>
    <dgm:pt modelId="{B56A21F8-358E-46AF-9878-4150DE67843A}" type="pres">
      <dgm:prSet presAssocID="{8408D62D-67EC-4CF3-A004-C990A98D8E7C}" presName="Name5" presStyleLbl="vennNode1" presStyleIdx="3" presStyleCnt="5">
        <dgm:presLayoutVars>
          <dgm:bulletEnabled val="1"/>
        </dgm:presLayoutVars>
      </dgm:prSet>
      <dgm:spPr/>
    </dgm:pt>
    <dgm:pt modelId="{2EFF88CA-B94E-4748-82C4-9335C5493FE1}" type="pres">
      <dgm:prSet presAssocID="{D39B08C0-A56B-4661-BB6D-94B96E4DA4D3}" presName="space" presStyleCnt="0"/>
      <dgm:spPr/>
    </dgm:pt>
    <dgm:pt modelId="{67193376-02F5-48BE-BB46-621116F5D094}" type="pres">
      <dgm:prSet presAssocID="{55E6212B-34C6-4644-8A50-33F69D804896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2191830D-D4AB-422A-BA90-CFEE23A52DB8}" srcId="{D636F52A-6D33-420B-8695-16257A345E25}" destId="{8408D62D-67EC-4CF3-A004-C990A98D8E7C}" srcOrd="3" destOrd="0" parTransId="{1436803A-2DF7-4E11-B4BF-17BBBD5803F9}" sibTransId="{D39B08C0-A56B-4661-BB6D-94B96E4DA4D3}"/>
    <dgm:cxn modelId="{01B5BA11-8861-4D07-939E-3D1FB704BC56}" srcId="{D636F52A-6D33-420B-8695-16257A345E25}" destId="{B8AB002B-954D-4E2B-94F1-D10055086335}" srcOrd="2" destOrd="0" parTransId="{48387187-E552-4EF8-A4CD-0BDD8FC89F27}" sibTransId="{997EA74D-1EE0-4628-BB96-A22BBB415A6F}"/>
    <dgm:cxn modelId="{F614F716-3A1A-4ACC-8F13-7C9B798EF127}" type="presOf" srcId="{B8AB002B-954D-4E2B-94F1-D10055086335}" destId="{1596A4B3-CAE5-4A51-8103-0CD2214B1F66}" srcOrd="0" destOrd="0" presId="urn:microsoft.com/office/officeart/2005/8/layout/venn3"/>
    <dgm:cxn modelId="{ED588038-5137-4A65-A11D-A3F835846320}" type="presOf" srcId="{D636F52A-6D33-420B-8695-16257A345E25}" destId="{091719D9-F414-495A-BFC0-D02020F94B4D}" srcOrd="0" destOrd="0" presId="urn:microsoft.com/office/officeart/2005/8/layout/venn3"/>
    <dgm:cxn modelId="{DC82555D-857C-40AE-9C21-A39D3B1F1058}" srcId="{D636F52A-6D33-420B-8695-16257A345E25}" destId="{D73F58D4-21B6-4F7C-9A9D-C653A75471ED}" srcOrd="0" destOrd="0" parTransId="{8E54EC99-8CB6-4B0A-9038-5120C49705E8}" sibTransId="{46641F81-78D2-495F-AA41-5FF4D7DC60AC}"/>
    <dgm:cxn modelId="{847D1F46-589E-480C-98BF-37D279031F6D}" srcId="{D636F52A-6D33-420B-8695-16257A345E25}" destId="{9EAEC07A-C5F7-4FDE-95CD-BEE9AEB16626}" srcOrd="1" destOrd="0" parTransId="{785091E9-4CD0-4401-89BF-B2C8C578CB29}" sibTransId="{D3D32F21-9D1F-44F3-A96A-AE29EB20341A}"/>
    <dgm:cxn modelId="{B6CAD24A-03C2-4F92-A4C7-0B4C561BB12F}" srcId="{D636F52A-6D33-420B-8695-16257A345E25}" destId="{55E6212B-34C6-4644-8A50-33F69D804896}" srcOrd="4" destOrd="0" parTransId="{AC8EABB7-4F24-4858-A8B6-8163671C8433}" sibTransId="{FE8E0CDB-2CE7-4ABF-9088-E1EE471CD2FC}"/>
    <dgm:cxn modelId="{4AE3BFAE-1935-4674-9743-9B22BDDEEA5D}" type="presOf" srcId="{D73F58D4-21B6-4F7C-9A9D-C653A75471ED}" destId="{D0400B3E-8681-4AAF-814D-870A64464D0E}" srcOrd="0" destOrd="0" presId="urn:microsoft.com/office/officeart/2005/8/layout/venn3"/>
    <dgm:cxn modelId="{AC59F9C2-E651-41B7-86EB-63B2E985A225}" type="presOf" srcId="{8408D62D-67EC-4CF3-A004-C990A98D8E7C}" destId="{B56A21F8-358E-46AF-9878-4150DE67843A}" srcOrd="0" destOrd="0" presId="urn:microsoft.com/office/officeart/2005/8/layout/venn3"/>
    <dgm:cxn modelId="{748BD7D8-6E4F-463E-B061-D02F1DE49934}" type="presOf" srcId="{9EAEC07A-C5F7-4FDE-95CD-BEE9AEB16626}" destId="{E72FA701-5905-482F-AD5F-1E12BB4B452C}" srcOrd="0" destOrd="0" presId="urn:microsoft.com/office/officeart/2005/8/layout/venn3"/>
    <dgm:cxn modelId="{55A9E5DA-20D4-496A-B2F4-4A2E9F8FE11E}" type="presOf" srcId="{55E6212B-34C6-4644-8A50-33F69D804896}" destId="{67193376-02F5-48BE-BB46-621116F5D094}" srcOrd="0" destOrd="0" presId="urn:microsoft.com/office/officeart/2005/8/layout/venn3"/>
    <dgm:cxn modelId="{EFB682C9-9B7B-49DB-B8B8-3F4A20234507}" type="presParOf" srcId="{091719D9-F414-495A-BFC0-D02020F94B4D}" destId="{D0400B3E-8681-4AAF-814D-870A64464D0E}" srcOrd="0" destOrd="0" presId="urn:microsoft.com/office/officeart/2005/8/layout/venn3"/>
    <dgm:cxn modelId="{10C2FD0B-AD4C-4CA1-81CA-1800029C82E6}" type="presParOf" srcId="{091719D9-F414-495A-BFC0-D02020F94B4D}" destId="{0385481D-7F9E-40AC-93DD-0A2F86327F8D}" srcOrd="1" destOrd="0" presId="urn:microsoft.com/office/officeart/2005/8/layout/venn3"/>
    <dgm:cxn modelId="{3A097975-1183-466E-A751-C175A249DBC3}" type="presParOf" srcId="{091719D9-F414-495A-BFC0-D02020F94B4D}" destId="{E72FA701-5905-482F-AD5F-1E12BB4B452C}" srcOrd="2" destOrd="0" presId="urn:microsoft.com/office/officeart/2005/8/layout/venn3"/>
    <dgm:cxn modelId="{6AD26004-EB04-4CB1-8988-AEE74A233B3C}" type="presParOf" srcId="{091719D9-F414-495A-BFC0-D02020F94B4D}" destId="{572425B1-8BB5-4CE9-8F89-0CA2380C060D}" srcOrd="3" destOrd="0" presId="urn:microsoft.com/office/officeart/2005/8/layout/venn3"/>
    <dgm:cxn modelId="{BAA7C539-C4CA-4746-9B94-3B21BFC0CBFD}" type="presParOf" srcId="{091719D9-F414-495A-BFC0-D02020F94B4D}" destId="{1596A4B3-CAE5-4A51-8103-0CD2214B1F66}" srcOrd="4" destOrd="0" presId="urn:microsoft.com/office/officeart/2005/8/layout/venn3"/>
    <dgm:cxn modelId="{DCC120FC-853A-453A-85A5-D6090BC23E5D}" type="presParOf" srcId="{091719D9-F414-495A-BFC0-D02020F94B4D}" destId="{55DBC905-7BD6-4D15-BC85-0B010B279F8D}" srcOrd="5" destOrd="0" presId="urn:microsoft.com/office/officeart/2005/8/layout/venn3"/>
    <dgm:cxn modelId="{9327884F-5E55-490B-B1CB-A8C9DED6002D}" type="presParOf" srcId="{091719D9-F414-495A-BFC0-D02020F94B4D}" destId="{B56A21F8-358E-46AF-9878-4150DE67843A}" srcOrd="6" destOrd="0" presId="urn:microsoft.com/office/officeart/2005/8/layout/venn3"/>
    <dgm:cxn modelId="{DE7A6D31-211E-470E-9871-BE9FC4D9EEF7}" type="presParOf" srcId="{091719D9-F414-495A-BFC0-D02020F94B4D}" destId="{2EFF88CA-B94E-4748-82C4-9335C5493FE1}" srcOrd="7" destOrd="0" presId="urn:microsoft.com/office/officeart/2005/8/layout/venn3"/>
    <dgm:cxn modelId="{0E5595E1-C5A5-4F9F-AA05-7C7AC4E514F5}" type="presParOf" srcId="{091719D9-F414-495A-BFC0-D02020F94B4D}" destId="{67193376-02F5-48BE-BB46-621116F5D094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D0C49-2601-4066-B8CD-90042B239A8F}">
      <dsp:nvSpPr>
        <dsp:cNvPr id="0" name=""/>
        <dsp:cNvSpPr/>
      </dsp:nvSpPr>
      <dsp:spPr>
        <a:xfrm>
          <a:off x="2179043" y="253056"/>
          <a:ext cx="1922343" cy="192234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>
              <a:latin typeface="Century Gothic" panose="020B0502020202020204" pitchFamily="34" charset="0"/>
            </a:rPr>
            <a:t>Sentimiento de formar parte de algo</a:t>
          </a:r>
          <a:endParaRPr lang="es-CO" sz="1500" kern="1200">
            <a:latin typeface="Century Gothic" panose="020B0502020202020204" pitchFamily="34" charset="0"/>
          </a:endParaRPr>
        </a:p>
      </dsp:txBody>
      <dsp:txXfrm>
        <a:off x="2742084" y="816097"/>
        <a:ext cx="1359302" cy="1359302"/>
      </dsp:txXfrm>
    </dsp:sp>
    <dsp:sp modelId="{D754A745-6224-408A-9FA1-161CD9F12512}">
      <dsp:nvSpPr>
        <dsp:cNvPr id="0" name=""/>
        <dsp:cNvSpPr/>
      </dsp:nvSpPr>
      <dsp:spPr>
        <a:xfrm rot="5400000">
          <a:off x="4190178" y="253056"/>
          <a:ext cx="1922343" cy="1922343"/>
        </a:xfrm>
        <a:prstGeom prst="pieWedge">
          <a:avLst/>
        </a:prstGeom>
        <a:solidFill>
          <a:schemeClr val="accent3">
            <a:hueOff val="-3327773"/>
            <a:satOff val="28205"/>
            <a:lumOff val="28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dirty="0">
              <a:latin typeface="Century Gothic" panose="020B0502020202020204" pitchFamily="34" charset="0"/>
            </a:rPr>
            <a:t>Identificarse con los valores y objetivos</a:t>
          </a:r>
          <a:endParaRPr lang="es-CO" sz="1500" kern="1200" dirty="0">
            <a:latin typeface="Century Gothic" panose="020B0502020202020204" pitchFamily="34" charset="0"/>
          </a:endParaRPr>
        </a:p>
      </dsp:txBody>
      <dsp:txXfrm rot="-5400000">
        <a:off x="4190178" y="816097"/>
        <a:ext cx="1359302" cy="1359302"/>
      </dsp:txXfrm>
    </dsp:sp>
    <dsp:sp modelId="{4D160E64-7302-4A92-B7A5-F9CCCDEC9A3E}">
      <dsp:nvSpPr>
        <dsp:cNvPr id="0" name=""/>
        <dsp:cNvSpPr/>
      </dsp:nvSpPr>
      <dsp:spPr>
        <a:xfrm rot="10800000">
          <a:off x="4190178" y="2264191"/>
          <a:ext cx="1922343" cy="1922343"/>
        </a:xfrm>
        <a:prstGeom prst="pieWedge">
          <a:avLst/>
        </a:prstGeom>
        <a:solidFill>
          <a:schemeClr val="accent3">
            <a:hueOff val="-6655546"/>
            <a:satOff val="56410"/>
            <a:lumOff val="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dirty="0">
              <a:latin typeface="Century Gothic" panose="020B0502020202020204" pitchFamily="34" charset="0"/>
            </a:rPr>
            <a:t>Apoyo por parte de la entidad </a:t>
          </a:r>
          <a:endParaRPr lang="es-CO" sz="1500" kern="1200" dirty="0">
            <a:latin typeface="Century Gothic" panose="020B0502020202020204" pitchFamily="34" charset="0"/>
          </a:endParaRPr>
        </a:p>
      </dsp:txBody>
      <dsp:txXfrm rot="10800000">
        <a:off x="4190178" y="2264191"/>
        <a:ext cx="1359302" cy="1359302"/>
      </dsp:txXfrm>
    </dsp:sp>
    <dsp:sp modelId="{4163EC7C-53F5-4364-8C0D-7EB5CB6AF5F7}">
      <dsp:nvSpPr>
        <dsp:cNvPr id="0" name=""/>
        <dsp:cNvSpPr/>
      </dsp:nvSpPr>
      <dsp:spPr>
        <a:xfrm rot="16200000">
          <a:off x="2179043" y="2264191"/>
          <a:ext cx="1922343" cy="1922343"/>
        </a:xfrm>
        <a:prstGeom prst="pieWedge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dirty="0">
              <a:latin typeface="Century Gothic" panose="020B0502020202020204" pitchFamily="34" charset="0"/>
            </a:rPr>
            <a:t>Aceptación e inclusión</a:t>
          </a:r>
          <a:endParaRPr lang="es-CO" sz="1500" kern="1200" dirty="0">
            <a:latin typeface="Century Gothic" panose="020B0502020202020204" pitchFamily="34" charset="0"/>
          </a:endParaRPr>
        </a:p>
      </dsp:txBody>
      <dsp:txXfrm rot="5400000">
        <a:off x="2742084" y="2264191"/>
        <a:ext cx="1359302" cy="1359302"/>
      </dsp:txXfrm>
    </dsp:sp>
    <dsp:sp modelId="{8656F64C-C1D5-4E16-B640-CA9C5ECAC983}">
      <dsp:nvSpPr>
        <dsp:cNvPr id="0" name=""/>
        <dsp:cNvSpPr/>
      </dsp:nvSpPr>
      <dsp:spPr>
        <a:xfrm>
          <a:off x="3813922" y="1820232"/>
          <a:ext cx="663719" cy="577146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5DD4D-DFFB-45F8-9592-1D2CF2EF1817}">
      <dsp:nvSpPr>
        <dsp:cNvPr id="0" name=""/>
        <dsp:cNvSpPr/>
      </dsp:nvSpPr>
      <dsp:spPr>
        <a:xfrm rot="10800000">
          <a:off x="3813922" y="2042212"/>
          <a:ext cx="663719" cy="577146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55E8A-AE7A-465C-A11C-02CB04817E91}">
      <dsp:nvSpPr>
        <dsp:cNvPr id="0" name=""/>
        <dsp:cNvSpPr/>
      </dsp:nvSpPr>
      <dsp:spPr>
        <a:xfrm>
          <a:off x="1098" y="459813"/>
          <a:ext cx="2570880" cy="1285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Mejora los resultados</a:t>
          </a:r>
        </a:p>
      </dsp:txBody>
      <dsp:txXfrm>
        <a:off x="38747" y="497462"/>
        <a:ext cx="2495582" cy="1210142"/>
      </dsp:txXfrm>
    </dsp:sp>
    <dsp:sp modelId="{BE95E179-4DD5-4904-BA73-0202585460C6}">
      <dsp:nvSpPr>
        <dsp:cNvPr id="0" name=""/>
        <dsp:cNvSpPr/>
      </dsp:nvSpPr>
      <dsp:spPr>
        <a:xfrm>
          <a:off x="258186" y="1745253"/>
          <a:ext cx="257088" cy="96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080"/>
              </a:lnTo>
              <a:lnTo>
                <a:pt x="257088" y="9640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80ABE-3841-454A-BF7E-BC3DEE113C06}">
      <dsp:nvSpPr>
        <dsp:cNvPr id="0" name=""/>
        <dsp:cNvSpPr/>
      </dsp:nvSpPr>
      <dsp:spPr>
        <a:xfrm>
          <a:off x="515274" y="2066613"/>
          <a:ext cx="2056704" cy="12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Compromiso </a:t>
          </a:r>
        </a:p>
      </dsp:txBody>
      <dsp:txXfrm>
        <a:off x="552923" y="2104262"/>
        <a:ext cx="1981406" cy="1210142"/>
      </dsp:txXfrm>
    </dsp:sp>
    <dsp:sp modelId="{20A8D202-C091-4007-81E0-87622E132AAB}">
      <dsp:nvSpPr>
        <dsp:cNvPr id="0" name=""/>
        <dsp:cNvSpPr/>
      </dsp:nvSpPr>
      <dsp:spPr>
        <a:xfrm>
          <a:off x="258186" y="1745253"/>
          <a:ext cx="257088" cy="2570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880"/>
              </a:lnTo>
              <a:lnTo>
                <a:pt x="257088" y="25708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B786D-98D6-4A02-A110-D410002B1084}">
      <dsp:nvSpPr>
        <dsp:cNvPr id="0" name=""/>
        <dsp:cNvSpPr/>
      </dsp:nvSpPr>
      <dsp:spPr>
        <a:xfrm>
          <a:off x="515274" y="3673413"/>
          <a:ext cx="2056704" cy="12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996664"/>
              <a:satOff val="16923"/>
              <a:lumOff val="1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Fidelidad</a:t>
          </a:r>
        </a:p>
      </dsp:txBody>
      <dsp:txXfrm>
        <a:off x="552923" y="3711062"/>
        <a:ext cx="1981406" cy="1210142"/>
      </dsp:txXfrm>
    </dsp:sp>
    <dsp:sp modelId="{958CC87F-C5A1-4E38-9040-968C194E72E0}">
      <dsp:nvSpPr>
        <dsp:cNvPr id="0" name=""/>
        <dsp:cNvSpPr/>
      </dsp:nvSpPr>
      <dsp:spPr>
        <a:xfrm>
          <a:off x="3214698" y="459813"/>
          <a:ext cx="2570880" cy="1285440"/>
        </a:xfrm>
        <a:prstGeom prst="roundRect">
          <a:avLst>
            <a:gd name="adj" fmla="val 10000"/>
          </a:avLst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Bienestar </a:t>
          </a:r>
        </a:p>
      </dsp:txBody>
      <dsp:txXfrm>
        <a:off x="3252347" y="497462"/>
        <a:ext cx="2495582" cy="1210142"/>
      </dsp:txXfrm>
    </dsp:sp>
    <dsp:sp modelId="{38BF7BCA-0494-412F-BDC0-2DE213F39221}">
      <dsp:nvSpPr>
        <dsp:cNvPr id="0" name=""/>
        <dsp:cNvSpPr/>
      </dsp:nvSpPr>
      <dsp:spPr>
        <a:xfrm>
          <a:off x="3471786" y="1745253"/>
          <a:ext cx="257088" cy="96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080"/>
              </a:lnTo>
              <a:lnTo>
                <a:pt x="257088" y="9640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D1B0D-D55B-4C93-98D1-F21DBC59B42D}">
      <dsp:nvSpPr>
        <dsp:cNvPr id="0" name=""/>
        <dsp:cNvSpPr/>
      </dsp:nvSpPr>
      <dsp:spPr>
        <a:xfrm>
          <a:off x="3728874" y="2066613"/>
          <a:ext cx="2056704" cy="12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993327"/>
              <a:satOff val="33846"/>
              <a:lumOff val="3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Mayor rendimiento</a:t>
          </a:r>
        </a:p>
      </dsp:txBody>
      <dsp:txXfrm>
        <a:off x="3766523" y="2104262"/>
        <a:ext cx="1981406" cy="1210142"/>
      </dsp:txXfrm>
    </dsp:sp>
    <dsp:sp modelId="{BD2721B6-BEBF-4789-80B3-A0D76E346E23}">
      <dsp:nvSpPr>
        <dsp:cNvPr id="0" name=""/>
        <dsp:cNvSpPr/>
      </dsp:nvSpPr>
      <dsp:spPr>
        <a:xfrm>
          <a:off x="3471786" y="1745253"/>
          <a:ext cx="257088" cy="2570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880"/>
              </a:lnTo>
              <a:lnTo>
                <a:pt x="257088" y="25708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37473-BD77-432C-AA72-E52E2DA64C07}">
      <dsp:nvSpPr>
        <dsp:cNvPr id="0" name=""/>
        <dsp:cNvSpPr/>
      </dsp:nvSpPr>
      <dsp:spPr>
        <a:xfrm>
          <a:off x="3728874" y="3673413"/>
          <a:ext cx="2056704" cy="12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989991"/>
              <a:satOff val="50769"/>
              <a:lumOff val="5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Seguros</a:t>
          </a:r>
        </a:p>
      </dsp:txBody>
      <dsp:txXfrm>
        <a:off x="3766523" y="3711062"/>
        <a:ext cx="1981406" cy="1210142"/>
      </dsp:txXfrm>
    </dsp:sp>
    <dsp:sp modelId="{7D819AF1-C695-4097-8F46-1B258F6C87C0}">
      <dsp:nvSpPr>
        <dsp:cNvPr id="0" name=""/>
        <dsp:cNvSpPr/>
      </dsp:nvSpPr>
      <dsp:spPr>
        <a:xfrm>
          <a:off x="6428299" y="459813"/>
          <a:ext cx="2570880" cy="1285440"/>
        </a:xfrm>
        <a:prstGeom prst="roundRect">
          <a:avLst>
            <a:gd name="adj" fmla="val 10000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Un entorno laboral más productivo</a:t>
          </a:r>
        </a:p>
      </dsp:txBody>
      <dsp:txXfrm>
        <a:off x="6465948" y="497462"/>
        <a:ext cx="2495582" cy="1210142"/>
      </dsp:txXfrm>
    </dsp:sp>
    <dsp:sp modelId="{D7650BCF-91E9-47EB-B909-DB728F7D2384}">
      <dsp:nvSpPr>
        <dsp:cNvPr id="0" name=""/>
        <dsp:cNvSpPr/>
      </dsp:nvSpPr>
      <dsp:spPr>
        <a:xfrm>
          <a:off x="6685387" y="1745253"/>
          <a:ext cx="257088" cy="96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080"/>
              </a:lnTo>
              <a:lnTo>
                <a:pt x="257088" y="9640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224E7-2822-42EE-AFD9-4B28E3A37D71}">
      <dsp:nvSpPr>
        <dsp:cNvPr id="0" name=""/>
        <dsp:cNvSpPr/>
      </dsp:nvSpPr>
      <dsp:spPr>
        <a:xfrm>
          <a:off x="6942475" y="2066613"/>
          <a:ext cx="2056704" cy="12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986655"/>
              <a:satOff val="67692"/>
              <a:lumOff val="6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Tienden a alcanzar más objetivos</a:t>
          </a:r>
        </a:p>
      </dsp:txBody>
      <dsp:txXfrm>
        <a:off x="6980124" y="2104262"/>
        <a:ext cx="1981406" cy="1210142"/>
      </dsp:txXfrm>
    </dsp:sp>
    <dsp:sp modelId="{0C8A1306-D1DC-4AF0-B53D-0157C48AAA20}">
      <dsp:nvSpPr>
        <dsp:cNvPr id="0" name=""/>
        <dsp:cNvSpPr/>
      </dsp:nvSpPr>
      <dsp:spPr>
        <a:xfrm>
          <a:off x="6685387" y="1745253"/>
          <a:ext cx="257088" cy="2570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880"/>
              </a:lnTo>
              <a:lnTo>
                <a:pt x="257088" y="25708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9F599-19DA-4335-B4D2-343A69B98359}">
      <dsp:nvSpPr>
        <dsp:cNvPr id="0" name=""/>
        <dsp:cNvSpPr/>
      </dsp:nvSpPr>
      <dsp:spPr>
        <a:xfrm>
          <a:off x="6942475" y="3673413"/>
          <a:ext cx="2056704" cy="12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983318"/>
              <a:satOff val="84615"/>
              <a:lumOff val="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Mejora el trabajo en equipo</a:t>
          </a:r>
        </a:p>
      </dsp:txBody>
      <dsp:txXfrm>
        <a:off x="6980124" y="3711062"/>
        <a:ext cx="1981406" cy="1210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BA81B-6717-4BC1-86E9-9932B0595D42}">
      <dsp:nvSpPr>
        <dsp:cNvPr id="0" name=""/>
        <dsp:cNvSpPr/>
      </dsp:nvSpPr>
      <dsp:spPr>
        <a:xfrm>
          <a:off x="222595" y="725573"/>
          <a:ext cx="5335465" cy="16673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34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Ser visto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i="0" kern="1200" dirty="0">
              <a:latin typeface="Century Gothic" panose="020B0502020202020204" pitchFamily="34" charset="0"/>
            </a:rPr>
            <a:t>Cuando los colaboradores son reconocidos, recompensados y respetados por sus compañeros.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222595" y="725573"/>
        <a:ext cx="5335465" cy="1667333"/>
      </dsp:txXfrm>
    </dsp:sp>
    <dsp:sp modelId="{2964AE0B-E689-44AB-98F8-BA1E956D583E}">
      <dsp:nvSpPr>
        <dsp:cNvPr id="0" name=""/>
        <dsp:cNvSpPr/>
      </dsp:nvSpPr>
      <dsp:spPr>
        <a:xfrm>
          <a:off x="284" y="484736"/>
          <a:ext cx="1167133" cy="175069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1E540-99AA-48EF-B181-96C5907A32F7}">
      <dsp:nvSpPr>
        <dsp:cNvPr id="0" name=""/>
        <dsp:cNvSpPr/>
      </dsp:nvSpPr>
      <dsp:spPr>
        <a:xfrm>
          <a:off x="6023857" y="725573"/>
          <a:ext cx="5335465" cy="16673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34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Estar conectado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i="0" kern="1200" dirty="0">
              <a:latin typeface="Century Gothic" panose="020B0502020202020204" pitchFamily="34" charset="0"/>
            </a:rPr>
            <a:t>Interacciones sociales positivas y auténticas entre equipos, departamentos y líderes.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6023857" y="725573"/>
        <a:ext cx="5335465" cy="1667333"/>
      </dsp:txXfrm>
    </dsp:sp>
    <dsp:sp modelId="{ED28CBA5-C1BC-4751-A129-F162295997FE}">
      <dsp:nvSpPr>
        <dsp:cNvPr id="0" name=""/>
        <dsp:cNvSpPr/>
      </dsp:nvSpPr>
      <dsp:spPr>
        <a:xfrm>
          <a:off x="5801546" y="484736"/>
          <a:ext cx="1167133" cy="1750699"/>
        </a:xfrm>
        <a:prstGeom prst="rect">
          <a:avLst/>
        </a:prstGeom>
        <a:solidFill>
          <a:schemeClr val="accent3">
            <a:tint val="50000"/>
            <a:hueOff val="-3530559"/>
            <a:satOff val="29583"/>
            <a:lumOff val="20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A4A6-1F4C-42BA-9ECF-D419891A358D}">
      <dsp:nvSpPr>
        <dsp:cNvPr id="0" name=""/>
        <dsp:cNvSpPr/>
      </dsp:nvSpPr>
      <dsp:spPr>
        <a:xfrm>
          <a:off x="222595" y="2824561"/>
          <a:ext cx="5335465" cy="16673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34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Estar orgulloso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i="0" kern="1200" dirty="0">
              <a:latin typeface="Century Gothic" panose="020B0502020202020204" pitchFamily="34" charset="0"/>
            </a:rPr>
            <a:t>cuando los colaboradores se sienten alineados con el propósito, la visión y los valores de su lugar de trabajo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222595" y="2824561"/>
        <a:ext cx="5335465" cy="1667333"/>
      </dsp:txXfrm>
    </dsp:sp>
    <dsp:sp modelId="{5DD89004-6E9C-4957-BC19-D5DD58ADC97D}">
      <dsp:nvSpPr>
        <dsp:cNvPr id="0" name=""/>
        <dsp:cNvSpPr/>
      </dsp:nvSpPr>
      <dsp:spPr>
        <a:xfrm>
          <a:off x="284" y="2583724"/>
          <a:ext cx="1167133" cy="1750699"/>
        </a:xfrm>
        <a:prstGeom prst="rect">
          <a:avLst/>
        </a:prstGeom>
        <a:solidFill>
          <a:schemeClr val="accent3">
            <a:tint val="50000"/>
            <a:hueOff val="-7061118"/>
            <a:satOff val="59166"/>
            <a:lumOff val="40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2FE52-B6D6-4C8D-8929-6538F0644861}">
      <dsp:nvSpPr>
        <dsp:cNvPr id="0" name=""/>
        <dsp:cNvSpPr/>
      </dsp:nvSpPr>
      <dsp:spPr>
        <a:xfrm>
          <a:off x="6023857" y="2824561"/>
          <a:ext cx="5335465" cy="16673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34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Ser apoyado por sus compañeros y líderes</a:t>
          </a:r>
        </a:p>
      </dsp:txBody>
      <dsp:txXfrm>
        <a:off x="6023857" y="2824561"/>
        <a:ext cx="5335465" cy="1667333"/>
      </dsp:txXfrm>
    </dsp:sp>
    <dsp:sp modelId="{83B30BA9-428B-46F5-A5DF-A380BBF8647E}">
      <dsp:nvSpPr>
        <dsp:cNvPr id="0" name=""/>
        <dsp:cNvSpPr/>
      </dsp:nvSpPr>
      <dsp:spPr>
        <a:xfrm>
          <a:off x="5801546" y="2583724"/>
          <a:ext cx="1167133" cy="1750699"/>
        </a:xfrm>
        <a:prstGeom prst="rect">
          <a:avLst/>
        </a:prstGeom>
        <a:solidFill>
          <a:schemeClr val="accent3">
            <a:tint val="50000"/>
            <a:hueOff val="-10591676"/>
            <a:satOff val="88749"/>
            <a:lumOff val="61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37CE1-9D67-4539-897C-6444F73BC284}">
      <dsp:nvSpPr>
        <dsp:cNvPr id="0" name=""/>
        <dsp:cNvSpPr/>
      </dsp:nvSpPr>
      <dsp:spPr>
        <a:xfrm>
          <a:off x="3334" y="769170"/>
          <a:ext cx="2645548" cy="15873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Problemas en la toma de decisiones</a:t>
          </a:r>
        </a:p>
      </dsp:txBody>
      <dsp:txXfrm>
        <a:off x="3334" y="769170"/>
        <a:ext cx="2645548" cy="1587329"/>
      </dsp:txXfrm>
    </dsp:sp>
    <dsp:sp modelId="{48654B4C-D423-4607-A6F0-15E3769B6C57}">
      <dsp:nvSpPr>
        <dsp:cNvPr id="0" name=""/>
        <dsp:cNvSpPr/>
      </dsp:nvSpPr>
      <dsp:spPr>
        <a:xfrm>
          <a:off x="2913438" y="769170"/>
          <a:ext cx="2645548" cy="1587329"/>
        </a:xfrm>
        <a:prstGeom prst="rect">
          <a:avLst/>
        </a:prstGeom>
        <a:solidFill>
          <a:schemeClr val="accent3">
            <a:hueOff val="-1426188"/>
            <a:satOff val="12088"/>
            <a:lumOff val="1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Ausentismos</a:t>
          </a:r>
        </a:p>
      </dsp:txBody>
      <dsp:txXfrm>
        <a:off x="2913438" y="769170"/>
        <a:ext cx="2645548" cy="1587329"/>
      </dsp:txXfrm>
    </dsp:sp>
    <dsp:sp modelId="{AB1E5347-E6EB-427F-8DB2-BFF761466011}">
      <dsp:nvSpPr>
        <dsp:cNvPr id="0" name=""/>
        <dsp:cNvSpPr/>
      </dsp:nvSpPr>
      <dsp:spPr>
        <a:xfrm>
          <a:off x="5823541" y="769170"/>
          <a:ext cx="2645548" cy="1587329"/>
        </a:xfrm>
        <a:prstGeom prst="rect">
          <a:avLst/>
        </a:prstGeom>
        <a:solidFill>
          <a:schemeClr val="accent3">
            <a:hueOff val="-2852377"/>
            <a:satOff val="24176"/>
            <a:lumOff val="24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Baja productividad</a:t>
          </a:r>
        </a:p>
      </dsp:txBody>
      <dsp:txXfrm>
        <a:off x="5823541" y="769170"/>
        <a:ext cx="2645548" cy="1587329"/>
      </dsp:txXfrm>
    </dsp:sp>
    <dsp:sp modelId="{E5F60B18-AAD1-425A-9638-F76712A4623A}">
      <dsp:nvSpPr>
        <dsp:cNvPr id="0" name=""/>
        <dsp:cNvSpPr/>
      </dsp:nvSpPr>
      <dsp:spPr>
        <a:xfrm>
          <a:off x="8733644" y="769170"/>
          <a:ext cx="2645548" cy="1587329"/>
        </a:xfrm>
        <a:prstGeom prst="rect">
          <a:avLst/>
        </a:prstGeom>
        <a:solidFill>
          <a:schemeClr val="accent3">
            <a:hueOff val="-4278565"/>
            <a:satOff val="36264"/>
            <a:lumOff val="36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Malas relaciones laborales</a:t>
          </a:r>
        </a:p>
      </dsp:txBody>
      <dsp:txXfrm>
        <a:off x="8733644" y="769170"/>
        <a:ext cx="2645548" cy="1587329"/>
      </dsp:txXfrm>
    </dsp:sp>
    <dsp:sp modelId="{4EC6B741-BE47-438C-B52C-7FA9AC11A792}">
      <dsp:nvSpPr>
        <dsp:cNvPr id="0" name=""/>
        <dsp:cNvSpPr/>
      </dsp:nvSpPr>
      <dsp:spPr>
        <a:xfrm>
          <a:off x="3334" y="2621054"/>
          <a:ext cx="2645548" cy="1587329"/>
        </a:xfrm>
        <a:prstGeom prst="rect">
          <a:avLst/>
        </a:prstGeom>
        <a:solidFill>
          <a:schemeClr val="accent3">
            <a:hueOff val="-5704754"/>
            <a:satOff val="48351"/>
            <a:lumOff val="48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No hay objetivos en común</a:t>
          </a:r>
        </a:p>
      </dsp:txBody>
      <dsp:txXfrm>
        <a:off x="3334" y="2621054"/>
        <a:ext cx="2645548" cy="1587329"/>
      </dsp:txXfrm>
    </dsp:sp>
    <dsp:sp modelId="{0E7C2F0F-5E90-42A3-89C7-FB1EE99A7F50}">
      <dsp:nvSpPr>
        <dsp:cNvPr id="0" name=""/>
        <dsp:cNvSpPr/>
      </dsp:nvSpPr>
      <dsp:spPr>
        <a:xfrm>
          <a:off x="2913438" y="2621054"/>
          <a:ext cx="2645548" cy="1587329"/>
        </a:xfrm>
        <a:prstGeom prst="rect">
          <a:avLst/>
        </a:prstGeom>
        <a:solidFill>
          <a:schemeClr val="accent3">
            <a:hueOff val="-7130942"/>
            <a:satOff val="60439"/>
            <a:lumOff val="60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Poca participación</a:t>
          </a:r>
        </a:p>
      </dsp:txBody>
      <dsp:txXfrm>
        <a:off x="2913438" y="2621054"/>
        <a:ext cx="2645548" cy="1587329"/>
      </dsp:txXfrm>
    </dsp:sp>
    <dsp:sp modelId="{7786D6DF-55EF-4ACD-861E-96A259FA4040}">
      <dsp:nvSpPr>
        <dsp:cNvPr id="0" name=""/>
        <dsp:cNvSpPr/>
      </dsp:nvSpPr>
      <dsp:spPr>
        <a:xfrm>
          <a:off x="5823541" y="2621054"/>
          <a:ext cx="2645548" cy="1587329"/>
        </a:xfrm>
        <a:prstGeom prst="rect">
          <a:avLst/>
        </a:prstGeom>
        <a:solidFill>
          <a:schemeClr val="accent3">
            <a:hueOff val="-8557130"/>
            <a:satOff val="72527"/>
            <a:lumOff val="72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Baja comunicación</a:t>
          </a:r>
        </a:p>
      </dsp:txBody>
      <dsp:txXfrm>
        <a:off x="5823541" y="2621054"/>
        <a:ext cx="2645548" cy="1587329"/>
      </dsp:txXfrm>
    </dsp:sp>
    <dsp:sp modelId="{3ACB8C31-58F7-4626-9A14-D9F324B00438}">
      <dsp:nvSpPr>
        <dsp:cNvPr id="0" name=""/>
        <dsp:cNvSpPr/>
      </dsp:nvSpPr>
      <dsp:spPr>
        <a:xfrm>
          <a:off x="8733644" y="2621054"/>
          <a:ext cx="2645548" cy="1587329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Alta rotación de personal</a:t>
          </a:r>
        </a:p>
      </dsp:txBody>
      <dsp:txXfrm>
        <a:off x="8733644" y="2621054"/>
        <a:ext cx="2645548" cy="1587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62903-37FE-440B-85D0-01B90026F759}">
      <dsp:nvSpPr>
        <dsp:cNvPr id="0" name=""/>
        <dsp:cNvSpPr/>
      </dsp:nvSpPr>
      <dsp:spPr>
        <a:xfrm>
          <a:off x="3504" y="16829"/>
          <a:ext cx="3416693" cy="13087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Century Gothic" panose="020B0502020202020204" pitchFamily="34" charset="0"/>
            </a:rPr>
            <a:t>Trabajo en equipo</a:t>
          </a:r>
        </a:p>
      </dsp:txBody>
      <dsp:txXfrm>
        <a:off x="3504" y="16829"/>
        <a:ext cx="3416693" cy="1308751"/>
      </dsp:txXfrm>
    </dsp:sp>
    <dsp:sp modelId="{CAC7F76F-49DA-4811-9935-7182A2A19B80}">
      <dsp:nvSpPr>
        <dsp:cNvPr id="0" name=""/>
        <dsp:cNvSpPr/>
      </dsp:nvSpPr>
      <dsp:spPr>
        <a:xfrm>
          <a:off x="3504" y="1325580"/>
          <a:ext cx="3416693" cy="33722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600" kern="1200" dirty="0">
              <a:latin typeface="Century Gothic" panose="020B0502020202020204" pitchFamily="34" charset="0"/>
            </a:rPr>
            <a:t>Sentirse parte de un grupo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600" kern="1200" dirty="0">
              <a:latin typeface="Century Gothic" panose="020B0502020202020204" pitchFamily="34" charset="0"/>
            </a:rPr>
            <a:t>Adquirir conocimientos y habilidades por la interacción diaria</a:t>
          </a:r>
        </a:p>
      </dsp:txBody>
      <dsp:txXfrm>
        <a:off x="3504" y="1325580"/>
        <a:ext cx="3416693" cy="3372232"/>
      </dsp:txXfrm>
    </dsp:sp>
    <dsp:sp modelId="{5BF8667D-AF80-4FDA-A7B4-DFC61A83AAAE}">
      <dsp:nvSpPr>
        <dsp:cNvPr id="0" name=""/>
        <dsp:cNvSpPr/>
      </dsp:nvSpPr>
      <dsp:spPr>
        <a:xfrm>
          <a:off x="3898534" y="16829"/>
          <a:ext cx="3416693" cy="1308751"/>
        </a:xfrm>
        <a:prstGeom prst="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accent3">
              <a:hueOff val="-4991659"/>
              <a:satOff val="42307"/>
              <a:lumOff val="4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Century Gothic" panose="020B0502020202020204" pitchFamily="34" charset="0"/>
            </a:rPr>
            <a:t>Construcción de relaciones de confianza</a:t>
          </a:r>
        </a:p>
      </dsp:txBody>
      <dsp:txXfrm>
        <a:off x="3898534" y="16829"/>
        <a:ext cx="3416693" cy="1308751"/>
      </dsp:txXfrm>
    </dsp:sp>
    <dsp:sp modelId="{F87ED3D8-146C-4954-82CE-DBF04FBC02ED}">
      <dsp:nvSpPr>
        <dsp:cNvPr id="0" name=""/>
        <dsp:cNvSpPr/>
      </dsp:nvSpPr>
      <dsp:spPr>
        <a:xfrm>
          <a:off x="3898534" y="1325580"/>
          <a:ext cx="3416693" cy="3372232"/>
        </a:xfrm>
        <a:prstGeom prst="rect">
          <a:avLst/>
        </a:prstGeom>
        <a:solidFill>
          <a:schemeClr val="accent3">
            <a:tint val="40000"/>
            <a:alpha val="90000"/>
            <a:hueOff val="-5320964"/>
            <a:satOff val="44569"/>
            <a:lumOff val="242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320964"/>
              <a:satOff val="44569"/>
              <a:lumOff val="2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600" kern="1200" dirty="0">
              <a:latin typeface="Century Gothic" panose="020B0502020202020204" pitchFamily="34" charset="0"/>
            </a:rPr>
            <a:t>Mantener informado al equipo de las metas y objetivos, así como de acciones</a:t>
          </a:r>
        </a:p>
      </dsp:txBody>
      <dsp:txXfrm>
        <a:off x="3898534" y="1325580"/>
        <a:ext cx="3416693" cy="3372232"/>
      </dsp:txXfrm>
    </dsp:sp>
    <dsp:sp modelId="{CAD71856-EB38-4BAA-9EB3-1311A3E50CC5}">
      <dsp:nvSpPr>
        <dsp:cNvPr id="0" name=""/>
        <dsp:cNvSpPr/>
      </dsp:nvSpPr>
      <dsp:spPr>
        <a:xfrm>
          <a:off x="7793564" y="16829"/>
          <a:ext cx="3416693" cy="1308751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accent3">
              <a:hueOff val="-9983318"/>
              <a:satOff val="84615"/>
              <a:lumOff val="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Century Gothic" panose="020B0502020202020204" pitchFamily="34" charset="0"/>
            </a:rPr>
            <a:t>Capacitación</a:t>
          </a:r>
        </a:p>
      </dsp:txBody>
      <dsp:txXfrm>
        <a:off x="7793564" y="16829"/>
        <a:ext cx="3416693" cy="1308751"/>
      </dsp:txXfrm>
    </dsp:sp>
    <dsp:sp modelId="{DC9607D6-275E-4ED2-8E38-053B78FB9A28}">
      <dsp:nvSpPr>
        <dsp:cNvPr id="0" name=""/>
        <dsp:cNvSpPr/>
      </dsp:nvSpPr>
      <dsp:spPr>
        <a:xfrm>
          <a:off x="7793564" y="1325580"/>
          <a:ext cx="3416693" cy="3372232"/>
        </a:xfrm>
        <a:prstGeom prst="rect">
          <a:avLst/>
        </a:prstGeom>
        <a:solidFill>
          <a:schemeClr val="accent3">
            <a:tint val="40000"/>
            <a:alpha val="90000"/>
            <a:hueOff val="-10641928"/>
            <a:satOff val="89138"/>
            <a:lumOff val="48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641928"/>
              <a:satOff val="89138"/>
              <a:lumOff val="4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600" kern="1200" dirty="0">
              <a:latin typeface="Century Gothic" panose="020B0502020202020204" pitchFamily="34" charset="0"/>
            </a:rPr>
            <a:t>Al recibir capacitación se sienten motivados y productivos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600" kern="1200" dirty="0">
              <a:latin typeface="Century Gothic" panose="020B0502020202020204" pitchFamily="34" charset="0"/>
            </a:rPr>
            <a:t>Mayor compromiso hacía la entidad</a:t>
          </a:r>
        </a:p>
      </dsp:txBody>
      <dsp:txXfrm>
        <a:off x="7793564" y="1325580"/>
        <a:ext cx="3416693" cy="3372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C20CA-D0B0-469B-B2E4-2612F0A53B13}">
      <dsp:nvSpPr>
        <dsp:cNvPr id="0" name=""/>
        <dsp:cNvSpPr/>
      </dsp:nvSpPr>
      <dsp:spPr>
        <a:xfrm>
          <a:off x="4216" y="72221"/>
          <a:ext cx="2535142" cy="9138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Liderazgo</a:t>
          </a:r>
        </a:p>
      </dsp:txBody>
      <dsp:txXfrm>
        <a:off x="4216" y="72221"/>
        <a:ext cx="2535142" cy="913860"/>
      </dsp:txXfrm>
    </dsp:sp>
    <dsp:sp modelId="{D2BB565B-87BA-45AD-A9D8-C42F69299AC5}">
      <dsp:nvSpPr>
        <dsp:cNvPr id="0" name=""/>
        <dsp:cNvSpPr/>
      </dsp:nvSpPr>
      <dsp:spPr>
        <a:xfrm>
          <a:off x="4216" y="986081"/>
          <a:ext cx="2535142" cy="36563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Valorar el trabajo de los demás</a:t>
          </a:r>
        </a:p>
      </dsp:txBody>
      <dsp:txXfrm>
        <a:off x="4216" y="986081"/>
        <a:ext cx="2535142" cy="3656339"/>
      </dsp:txXfrm>
    </dsp:sp>
    <dsp:sp modelId="{6907E8A3-B120-4055-8C97-CC366DB49E92}">
      <dsp:nvSpPr>
        <dsp:cNvPr id="0" name=""/>
        <dsp:cNvSpPr/>
      </dsp:nvSpPr>
      <dsp:spPr>
        <a:xfrm>
          <a:off x="2894278" y="72221"/>
          <a:ext cx="2535142" cy="913860"/>
        </a:xfrm>
        <a:prstGeom prst="rect">
          <a:avLst/>
        </a:prstGeom>
        <a:solidFill>
          <a:schemeClr val="accent3">
            <a:hueOff val="-3327773"/>
            <a:satOff val="28205"/>
            <a:lumOff val="2810"/>
            <a:alphaOff val="0"/>
          </a:schemeClr>
        </a:solidFill>
        <a:ln w="25400" cap="flat" cmpd="sng" algn="ctr">
          <a:solidFill>
            <a:schemeClr val="accent3">
              <a:hueOff val="-3327773"/>
              <a:satOff val="28205"/>
              <a:lumOff val="28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Comunicación abierta</a:t>
          </a:r>
        </a:p>
      </dsp:txBody>
      <dsp:txXfrm>
        <a:off x="2894278" y="72221"/>
        <a:ext cx="2535142" cy="913860"/>
      </dsp:txXfrm>
    </dsp:sp>
    <dsp:sp modelId="{8D0AC825-1D82-4540-AE9E-7463AE68DFBD}">
      <dsp:nvSpPr>
        <dsp:cNvPr id="0" name=""/>
        <dsp:cNvSpPr/>
      </dsp:nvSpPr>
      <dsp:spPr>
        <a:xfrm>
          <a:off x="2894278" y="986081"/>
          <a:ext cx="2535142" cy="3656339"/>
        </a:xfrm>
        <a:prstGeom prst="rect">
          <a:avLst/>
        </a:prstGeom>
        <a:solidFill>
          <a:schemeClr val="accent3">
            <a:tint val="40000"/>
            <a:alpha val="90000"/>
            <a:hueOff val="-3547309"/>
            <a:satOff val="29713"/>
            <a:lumOff val="161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547309"/>
              <a:satOff val="29713"/>
              <a:lumOff val="1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Crear espacios de participación y comunicación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Plantear objetivos claros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Establecer reuniones para hacer un </a:t>
          </a:r>
          <a:r>
            <a:rPr lang="es-CO" sz="1800" kern="1200" dirty="0" err="1">
              <a:latin typeface="Century Gothic" panose="020B0502020202020204" pitchFamily="34" charset="0"/>
            </a:rPr>
            <a:t>feedback</a:t>
          </a:r>
          <a:r>
            <a:rPr lang="es-CO" sz="1800" kern="1200" dirty="0">
              <a:latin typeface="Century Gothic" panose="020B0502020202020204" pitchFamily="34" charset="0"/>
            </a:rPr>
            <a:t> y un </a:t>
          </a:r>
          <a:r>
            <a:rPr lang="es-CO" sz="1800" kern="1200" dirty="0" err="1">
              <a:latin typeface="Century Gothic" panose="020B0502020202020204" pitchFamily="34" charset="0"/>
            </a:rPr>
            <a:t>biofeedback</a:t>
          </a:r>
          <a:endParaRPr lang="es-CO" sz="1800" kern="1200" dirty="0"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Sentirse escuchado y tomado en cuenta</a:t>
          </a:r>
        </a:p>
      </dsp:txBody>
      <dsp:txXfrm>
        <a:off x="2894278" y="986081"/>
        <a:ext cx="2535142" cy="3656339"/>
      </dsp:txXfrm>
    </dsp:sp>
    <dsp:sp modelId="{06F89601-2974-462E-88D1-2765A8DC8227}">
      <dsp:nvSpPr>
        <dsp:cNvPr id="0" name=""/>
        <dsp:cNvSpPr/>
      </dsp:nvSpPr>
      <dsp:spPr>
        <a:xfrm>
          <a:off x="5784340" y="72221"/>
          <a:ext cx="2535142" cy="913860"/>
        </a:xfrm>
        <a:prstGeom prst="rect">
          <a:avLst/>
        </a:prstGeom>
        <a:solidFill>
          <a:schemeClr val="accent3">
            <a:hueOff val="-6655546"/>
            <a:satOff val="56410"/>
            <a:lumOff val="5621"/>
            <a:alphaOff val="0"/>
          </a:schemeClr>
        </a:solidFill>
        <a:ln w="25400" cap="flat" cmpd="sng" algn="ctr">
          <a:solidFill>
            <a:schemeClr val="accent3">
              <a:hueOff val="-6655546"/>
              <a:satOff val="56410"/>
              <a:lumOff val="5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Reconocimiento y recompensa</a:t>
          </a:r>
        </a:p>
      </dsp:txBody>
      <dsp:txXfrm>
        <a:off x="5784340" y="72221"/>
        <a:ext cx="2535142" cy="913860"/>
      </dsp:txXfrm>
    </dsp:sp>
    <dsp:sp modelId="{ED4D308D-5235-418A-B399-36271FDAFCFC}">
      <dsp:nvSpPr>
        <dsp:cNvPr id="0" name=""/>
        <dsp:cNvSpPr/>
      </dsp:nvSpPr>
      <dsp:spPr>
        <a:xfrm>
          <a:off x="5784340" y="986081"/>
          <a:ext cx="2535142" cy="3656339"/>
        </a:xfrm>
        <a:prstGeom prst="rect">
          <a:avLst/>
        </a:prstGeom>
        <a:solidFill>
          <a:schemeClr val="accent3">
            <a:tint val="40000"/>
            <a:alpha val="90000"/>
            <a:hueOff val="-7094619"/>
            <a:satOff val="59425"/>
            <a:lumOff val="323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094619"/>
              <a:satOff val="59425"/>
              <a:lumOff val="3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Reconocer logros o cumplimiento de objetivos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Programa de premios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Expresiones de gratitud y aprecio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kern="1200" dirty="0">
            <a:latin typeface="Century Gothic" panose="020B0502020202020204" pitchFamily="34" charset="0"/>
          </a:endParaRPr>
        </a:p>
      </dsp:txBody>
      <dsp:txXfrm>
        <a:off x="5784340" y="986081"/>
        <a:ext cx="2535142" cy="3656339"/>
      </dsp:txXfrm>
    </dsp:sp>
    <dsp:sp modelId="{CBA26ABE-F4D3-45BD-A87A-150561145D42}">
      <dsp:nvSpPr>
        <dsp:cNvPr id="0" name=""/>
        <dsp:cNvSpPr/>
      </dsp:nvSpPr>
      <dsp:spPr>
        <a:xfrm>
          <a:off x="8674403" y="72221"/>
          <a:ext cx="2535142" cy="913860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accent3">
              <a:hueOff val="-9983318"/>
              <a:satOff val="84615"/>
              <a:lumOff val="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Desarrollo profesional y personal</a:t>
          </a:r>
        </a:p>
      </dsp:txBody>
      <dsp:txXfrm>
        <a:off x="8674403" y="72221"/>
        <a:ext cx="2535142" cy="913860"/>
      </dsp:txXfrm>
    </dsp:sp>
    <dsp:sp modelId="{9B7318F1-2172-4FAB-A8CF-C4B9F8C6EB4D}">
      <dsp:nvSpPr>
        <dsp:cNvPr id="0" name=""/>
        <dsp:cNvSpPr/>
      </dsp:nvSpPr>
      <dsp:spPr>
        <a:xfrm>
          <a:off x="8674403" y="986081"/>
          <a:ext cx="2535142" cy="3656339"/>
        </a:xfrm>
        <a:prstGeom prst="rect">
          <a:avLst/>
        </a:prstGeom>
        <a:solidFill>
          <a:schemeClr val="accent3">
            <a:tint val="40000"/>
            <a:alpha val="90000"/>
            <a:hueOff val="-10641928"/>
            <a:satOff val="89138"/>
            <a:lumOff val="48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641928"/>
              <a:satOff val="89138"/>
              <a:lumOff val="4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Planes de carrera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Capacitación en nuevas habilidades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Century Gothic" panose="020B0502020202020204" pitchFamily="34" charset="0"/>
            </a:rPr>
            <a:t>Respetar la individualidad</a:t>
          </a:r>
        </a:p>
      </dsp:txBody>
      <dsp:txXfrm>
        <a:off x="8674403" y="986081"/>
        <a:ext cx="2535142" cy="36563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00B3E-8681-4AAF-814D-870A64464D0E}">
      <dsp:nvSpPr>
        <dsp:cNvPr id="0" name=""/>
        <dsp:cNvSpPr/>
      </dsp:nvSpPr>
      <dsp:spPr>
        <a:xfrm>
          <a:off x="2976" y="1216091"/>
          <a:ext cx="2986484" cy="298648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356" tIns="22860" rIns="16435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Compromiso y responsabilidad</a:t>
          </a:r>
        </a:p>
      </dsp:txBody>
      <dsp:txXfrm>
        <a:off x="440336" y="1653451"/>
        <a:ext cx="2111764" cy="2111764"/>
      </dsp:txXfrm>
    </dsp:sp>
    <dsp:sp modelId="{E72FA701-5905-482F-AD5F-1E12BB4B452C}">
      <dsp:nvSpPr>
        <dsp:cNvPr id="0" name=""/>
        <dsp:cNvSpPr/>
      </dsp:nvSpPr>
      <dsp:spPr>
        <a:xfrm>
          <a:off x="2392164" y="1216091"/>
          <a:ext cx="2986484" cy="2986484"/>
        </a:xfrm>
        <a:prstGeom prst="ellipse">
          <a:avLst/>
        </a:prstGeom>
        <a:solidFill>
          <a:schemeClr val="accent4">
            <a:alpha val="50000"/>
            <a:hueOff val="3042719"/>
            <a:satOff val="0"/>
            <a:lumOff val="-99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356" tIns="22860" rIns="16435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Actitudes positivas</a:t>
          </a:r>
        </a:p>
      </dsp:txBody>
      <dsp:txXfrm>
        <a:off x="2829524" y="1653451"/>
        <a:ext cx="2111764" cy="2111764"/>
      </dsp:txXfrm>
    </dsp:sp>
    <dsp:sp modelId="{CC879585-31CE-4514-B88B-962BD6A30E7F}">
      <dsp:nvSpPr>
        <dsp:cNvPr id="0" name=""/>
        <dsp:cNvSpPr/>
      </dsp:nvSpPr>
      <dsp:spPr>
        <a:xfrm>
          <a:off x="4781351" y="1216091"/>
          <a:ext cx="2986484" cy="2986484"/>
        </a:xfrm>
        <a:prstGeom prst="ellipse">
          <a:avLst/>
        </a:prstGeom>
        <a:solidFill>
          <a:schemeClr val="accent4">
            <a:alpha val="50000"/>
            <a:hueOff val="6085437"/>
            <a:satOff val="0"/>
            <a:lumOff val="-198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356" tIns="22860" rIns="16435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Colaboración y trabajo en equipo</a:t>
          </a:r>
        </a:p>
      </dsp:txBody>
      <dsp:txXfrm>
        <a:off x="5218711" y="1653451"/>
        <a:ext cx="2111764" cy="2111764"/>
      </dsp:txXfrm>
    </dsp:sp>
    <dsp:sp modelId="{BA2E8360-110A-4301-849D-95C12E62A312}">
      <dsp:nvSpPr>
        <dsp:cNvPr id="0" name=""/>
        <dsp:cNvSpPr/>
      </dsp:nvSpPr>
      <dsp:spPr>
        <a:xfrm>
          <a:off x="7170539" y="1216091"/>
          <a:ext cx="2986484" cy="2986484"/>
        </a:xfrm>
        <a:prstGeom prst="ellipse">
          <a:avLst/>
        </a:prstGeom>
        <a:solidFill>
          <a:schemeClr val="accent4">
            <a:alpha val="50000"/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356" tIns="22860" rIns="16435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entury Gothic" panose="020B0502020202020204" pitchFamily="34" charset="0"/>
            </a:rPr>
            <a:t>Respeto y empatía</a:t>
          </a:r>
        </a:p>
      </dsp:txBody>
      <dsp:txXfrm>
        <a:off x="7607899" y="1653451"/>
        <a:ext cx="2111764" cy="21117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00B3E-8681-4AAF-814D-870A64464D0E}">
      <dsp:nvSpPr>
        <dsp:cNvPr id="0" name=""/>
        <dsp:cNvSpPr/>
      </dsp:nvSpPr>
      <dsp:spPr>
        <a:xfrm>
          <a:off x="1332" y="1471961"/>
          <a:ext cx="2598224" cy="25982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89" tIns="19050" rIns="142989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Century Gothic" panose="020B0502020202020204" pitchFamily="34" charset="0"/>
            </a:rPr>
            <a:t>Clubes dirigidos por colaboradores</a:t>
          </a:r>
        </a:p>
      </dsp:txBody>
      <dsp:txXfrm>
        <a:off x="381833" y="1852462"/>
        <a:ext cx="1837222" cy="1837222"/>
      </dsp:txXfrm>
    </dsp:sp>
    <dsp:sp modelId="{E72FA701-5905-482F-AD5F-1E12BB4B452C}">
      <dsp:nvSpPr>
        <dsp:cNvPr id="0" name=""/>
        <dsp:cNvSpPr/>
      </dsp:nvSpPr>
      <dsp:spPr>
        <a:xfrm>
          <a:off x="2079912" y="1471961"/>
          <a:ext cx="2598224" cy="2598224"/>
        </a:xfrm>
        <a:prstGeom prst="ellipse">
          <a:avLst/>
        </a:prstGeom>
        <a:solidFill>
          <a:schemeClr val="accent4">
            <a:alpha val="50000"/>
            <a:hueOff val="2282039"/>
            <a:satOff val="0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89" tIns="19050" rIns="142989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Century Gothic" panose="020B0502020202020204" pitchFamily="34" charset="0"/>
            </a:rPr>
            <a:t>Juegos o torneos entre colaboradores</a:t>
          </a:r>
        </a:p>
      </dsp:txBody>
      <dsp:txXfrm>
        <a:off x="2460413" y="1852462"/>
        <a:ext cx="1837222" cy="1837222"/>
      </dsp:txXfrm>
    </dsp:sp>
    <dsp:sp modelId="{1596A4B3-CAE5-4A51-8103-0CD2214B1F66}">
      <dsp:nvSpPr>
        <dsp:cNvPr id="0" name=""/>
        <dsp:cNvSpPr/>
      </dsp:nvSpPr>
      <dsp:spPr>
        <a:xfrm>
          <a:off x="4158491" y="1471961"/>
          <a:ext cx="2598224" cy="2598224"/>
        </a:xfrm>
        <a:prstGeom prst="ellipse">
          <a:avLst/>
        </a:prstGeom>
        <a:solidFill>
          <a:schemeClr val="accent4">
            <a:alpha val="50000"/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89" tIns="19050" rIns="142989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Century Gothic" panose="020B0502020202020204" pitchFamily="34" charset="0"/>
            </a:rPr>
            <a:t>Programas de bienestar</a:t>
          </a:r>
        </a:p>
      </dsp:txBody>
      <dsp:txXfrm>
        <a:off x="4538992" y="1852462"/>
        <a:ext cx="1837222" cy="1837222"/>
      </dsp:txXfrm>
    </dsp:sp>
    <dsp:sp modelId="{B56A21F8-358E-46AF-9878-4150DE67843A}">
      <dsp:nvSpPr>
        <dsp:cNvPr id="0" name=""/>
        <dsp:cNvSpPr/>
      </dsp:nvSpPr>
      <dsp:spPr>
        <a:xfrm>
          <a:off x="6237071" y="1471961"/>
          <a:ext cx="2598224" cy="2598224"/>
        </a:xfrm>
        <a:prstGeom prst="ellipse">
          <a:avLst/>
        </a:prstGeom>
        <a:solidFill>
          <a:schemeClr val="accent4">
            <a:alpha val="50000"/>
            <a:hueOff val="6846117"/>
            <a:satOff val="0"/>
            <a:lumOff val="-2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89" tIns="19050" rIns="142989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Century Gothic" panose="020B0502020202020204" pitchFamily="34" charset="0"/>
            </a:rPr>
            <a:t>Formación</a:t>
          </a:r>
        </a:p>
      </dsp:txBody>
      <dsp:txXfrm>
        <a:off x="6617572" y="1852462"/>
        <a:ext cx="1837222" cy="1837222"/>
      </dsp:txXfrm>
    </dsp:sp>
    <dsp:sp modelId="{67193376-02F5-48BE-BB46-621116F5D094}">
      <dsp:nvSpPr>
        <dsp:cNvPr id="0" name=""/>
        <dsp:cNvSpPr/>
      </dsp:nvSpPr>
      <dsp:spPr>
        <a:xfrm>
          <a:off x="8315651" y="1471961"/>
          <a:ext cx="2598224" cy="2598224"/>
        </a:xfrm>
        <a:prstGeom prst="ellipse">
          <a:avLst/>
        </a:prstGeom>
        <a:solidFill>
          <a:schemeClr val="accent4">
            <a:alpha val="50000"/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89" tIns="19050" rIns="142989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Century Gothic" panose="020B0502020202020204" pitchFamily="34" charset="0"/>
            </a:rPr>
            <a:t>Programas de reconocimiento</a:t>
          </a:r>
        </a:p>
      </dsp:txBody>
      <dsp:txXfrm>
        <a:off x="8696152" y="1852462"/>
        <a:ext cx="1837222" cy="1837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fefed3a6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fefed3a6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21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0ba09bf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f0ba09bf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fefed3a6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efefed3a6c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fefed3a6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fefed3a6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12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fefed3a6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fefed3a6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fefed3a6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fefed3a6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22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fefed3a6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fefed3a6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8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fefed3a6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fefed3a6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7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fefed3a6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fefed3a6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93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fefed3a6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fefed3a6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8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5" Type="http://schemas.openxmlformats.org/officeDocument/2006/relationships/image" Target="../media/image11.png"/><Relationship Id="rId10" Type="http://schemas.microsoft.com/office/2007/relationships/diagramDrawing" Target="../diagrams/drawing3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4.xml"/><Relationship Id="rId5" Type="http://schemas.openxmlformats.org/officeDocument/2006/relationships/image" Target="../media/image11.png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7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microsoft.com/office/2007/relationships/diagramDrawing" Target="../diagrams/drawing5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7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microsoft.com/office/2007/relationships/diagramDrawing" Target="../diagrams/drawing6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7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microsoft.com/office/2007/relationships/diagramDrawing" Target="../diagrams/drawing7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7.pn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microsoft.com/office/2007/relationships/diagramDrawing" Target="../diagrams/drawing8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sterio de las Culturas, las Artes y los Saberes - Wikipedia, la  enciclopedia libre">
            <a:extLst>
              <a:ext uri="{FF2B5EF4-FFF2-40B4-BE49-F238E27FC236}">
                <a16:creationId xmlns:a16="http://schemas.microsoft.com/office/drawing/2014/main" id="{5676C321-2D60-472C-B4AF-67F3BA03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7300" y="4566"/>
            <a:ext cx="9246297" cy="6921936"/>
          </a:xfrm>
          <a:prstGeom prst="rect">
            <a:avLst/>
          </a:prstGeom>
        </p:spPr>
      </p:pic>
      <p:sp>
        <p:nvSpPr>
          <p:cNvPr id="55" name="Google Shape;55;p13"/>
          <p:cNvSpPr/>
          <p:nvPr/>
        </p:nvSpPr>
        <p:spPr>
          <a:xfrm>
            <a:off x="4072007" y="-70667"/>
            <a:ext cx="8120126" cy="6937512"/>
          </a:xfrm>
          <a:prstGeom prst="rect">
            <a:avLst/>
          </a:prstGeom>
          <a:solidFill>
            <a:srgbClr val="4E3B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6" name="Google Shape;56;p13"/>
          <p:cNvSpPr txBox="1"/>
          <p:nvPr/>
        </p:nvSpPr>
        <p:spPr>
          <a:xfrm>
            <a:off x="5412433" y="4560800"/>
            <a:ext cx="1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2600" y="2829600"/>
            <a:ext cx="4359068" cy="151513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241668" y="1301902"/>
            <a:ext cx="5579308" cy="296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419" sz="6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sym typeface="Nunito Sans ExtraBold"/>
              </a:rPr>
              <a:t>MinCulturas</a:t>
            </a:r>
            <a:r>
              <a:rPr lang="es-419" sz="6000" dirty="0">
                <a:solidFill>
                  <a:srgbClr val="FFFFFF"/>
                </a:solidFill>
                <a:latin typeface="Century Gothic" panose="020B0502020202020204" pitchFamily="34" charset="0"/>
                <a:sym typeface="Nunito Sans ExtraBold"/>
              </a:rPr>
              <a:t>: somos </a:t>
            </a:r>
            <a:r>
              <a:rPr lang="es-419" sz="6000" dirty="0">
                <a:solidFill>
                  <a:srgbClr val="C500A5"/>
                </a:solidFill>
                <a:latin typeface="Century Gothic" panose="020B0502020202020204" pitchFamily="34" charset="0"/>
                <a:sym typeface="Nunito Sans ExtraBold"/>
              </a:rPr>
              <a:t>TODOS</a:t>
            </a:r>
            <a:r>
              <a:rPr lang="es-419" sz="6000" dirty="0">
                <a:solidFill>
                  <a:srgbClr val="FFFFFF"/>
                </a:solidFill>
                <a:latin typeface="Century Gothic" panose="020B0502020202020204" pitchFamily="34" charset="0"/>
                <a:sym typeface="Nunito Sans ExtraBold"/>
              </a:rPr>
              <a:t>, estamos aquí.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096000" y="5725603"/>
            <a:ext cx="6096000" cy="97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419" sz="2000" dirty="0">
                <a:solidFill>
                  <a:schemeClr val="lt1"/>
                </a:solidFill>
                <a:latin typeface="Century Gothic" panose="020B0502020202020204" pitchFamily="34" charset="0"/>
                <a:sym typeface="Nunito SemiBold"/>
              </a:rPr>
              <a:t>Psi. Claudia Lozada Esp. En Psicología de la SST</a:t>
            </a:r>
          </a:p>
          <a:p>
            <a:r>
              <a:rPr lang="es-419" sz="2000" dirty="0">
                <a:solidFill>
                  <a:schemeClr val="lt1"/>
                </a:solidFill>
                <a:latin typeface="Century Gothic" panose="020B0502020202020204" pitchFamily="34" charset="0"/>
                <a:sym typeface="Nunito SemiBold"/>
              </a:rPr>
              <a:t>Psi. Ximena de Narváez </a:t>
            </a:r>
          </a:p>
          <a:p>
            <a:r>
              <a:rPr lang="es-419" sz="2000" dirty="0">
                <a:solidFill>
                  <a:schemeClr val="lt1"/>
                </a:solidFill>
                <a:latin typeface="Century Gothic" panose="020B0502020202020204" pitchFamily="34" charset="0"/>
                <a:sym typeface="Nunito SemiBold"/>
              </a:rPr>
              <a:t>Programa para la Transformación del Ser</a:t>
            </a: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3396" y="5441363"/>
            <a:ext cx="419066" cy="1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l="82792" t="-25509" r="-1969" b="-18936"/>
          <a:stretch/>
        </p:blipFill>
        <p:spPr>
          <a:xfrm>
            <a:off x="10636475" y="153475"/>
            <a:ext cx="1458724" cy="6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6533" y="6185633"/>
            <a:ext cx="1355500" cy="41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00333"/>
            <a:ext cx="1792934" cy="30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93" y="203207"/>
            <a:ext cx="1589741" cy="52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8;p17">
            <a:extLst>
              <a:ext uri="{FF2B5EF4-FFF2-40B4-BE49-F238E27FC236}">
                <a16:creationId xmlns:a16="http://schemas.microsoft.com/office/drawing/2014/main" id="{DC65CE05-7478-11AE-3CBB-91F97812AD40}"/>
              </a:ext>
            </a:extLst>
          </p:cNvPr>
          <p:cNvSpPr txBox="1"/>
          <p:nvPr/>
        </p:nvSpPr>
        <p:spPr>
          <a:xfrm>
            <a:off x="757528" y="2575941"/>
            <a:ext cx="10342683" cy="29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419" sz="8000" b="1" dirty="0">
                <a:solidFill>
                  <a:srgbClr val="4E3B9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Siéntelo, reconcíliate </a:t>
            </a:r>
            <a:r>
              <a:rPr lang="es-419" sz="8000" b="1">
                <a:solidFill>
                  <a:srgbClr val="4E3B9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y agradécele.</a:t>
            </a:r>
            <a:endParaRPr lang="en-US" sz="8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" name="Google Shape;165;p18" descr="A pink and black circular design&#10;&#10;Description automatically generated">
            <a:extLst>
              <a:ext uri="{FF2B5EF4-FFF2-40B4-BE49-F238E27FC236}">
                <a16:creationId xmlns:a16="http://schemas.microsoft.com/office/drawing/2014/main" id="{EF1CE3B1-85FE-EEB2-4F03-2220500B708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7620" y="-1072082"/>
            <a:ext cx="2543073" cy="2543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8;p17">
            <a:extLst>
              <a:ext uri="{FF2B5EF4-FFF2-40B4-BE49-F238E27FC236}">
                <a16:creationId xmlns:a16="http://schemas.microsoft.com/office/drawing/2014/main" id="{6AC45965-A9C1-76ED-9076-326B287AF04E}"/>
              </a:ext>
            </a:extLst>
          </p:cNvPr>
          <p:cNvSpPr txBox="1"/>
          <p:nvPr/>
        </p:nvSpPr>
        <p:spPr>
          <a:xfrm>
            <a:off x="203193" y="1111890"/>
            <a:ext cx="11818919" cy="29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419" sz="7000" b="1" dirty="0">
                <a:solidFill>
                  <a:srgbClr val="4E3B9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Somos parte de </a:t>
            </a:r>
            <a:r>
              <a:rPr lang="es-419" sz="7000" b="1" dirty="0" err="1">
                <a:solidFill>
                  <a:srgbClr val="C500A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MinCulturas</a:t>
            </a:r>
            <a:r>
              <a:rPr lang="es-419" sz="7000" b="1" dirty="0">
                <a:solidFill>
                  <a:srgbClr val="4E3B9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:</a:t>
            </a:r>
            <a:endParaRPr lang="en-US" sz="7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16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00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1796400" y="2939163"/>
            <a:ext cx="85992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 dirty="0"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Nunito Sans ExtraBold"/>
                <a:sym typeface="Nunito Sans ExtraBold"/>
              </a:rPr>
              <a:t>¡Muchas gracias!</a:t>
            </a:r>
            <a:endParaRPr sz="7200" dirty="0">
              <a:solidFill>
                <a:srgbClr val="FFFFFF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Nunito Sans ExtraBold"/>
              <a:sym typeface="Nunito Sans ExtraBold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811" y="1671714"/>
            <a:ext cx="1210374" cy="7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996" y="2620075"/>
            <a:ext cx="2866025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996" y="4231775"/>
            <a:ext cx="2866025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47700" y="1987959"/>
            <a:ext cx="2882074" cy="288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57625" y="1987972"/>
            <a:ext cx="2882074" cy="288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1095313" y="315684"/>
            <a:ext cx="9891063" cy="15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s-419" sz="5000" b="1" dirty="0">
                <a:solidFill>
                  <a:srgbClr val="4E3B9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¿Qué entendemos por sentido de pertenencia? </a:t>
            </a:r>
            <a:endParaRPr lang="en-US" sz="5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69000" y="-1243800"/>
            <a:ext cx="2543073" cy="254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69000" y="5573675"/>
            <a:ext cx="2543073" cy="25430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0BB91F3-0E34-7BD5-7115-19D2D467A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049761"/>
              </p:ext>
            </p:extLst>
          </p:nvPr>
        </p:nvGraphicFramePr>
        <p:xfrm>
          <a:off x="1826795" y="1975188"/>
          <a:ext cx="8291565" cy="443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8" name="Google Shape;16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5680" y="1975187"/>
            <a:ext cx="4148825" cy="2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52600" y="6266078"/>
            <a:ext cx="1199692" cy="347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/>
          <p:nvPr/>
        </p:nvSpPr>
        <p:spPr>
          <a:xfrm>
            <a:off x="4452292" y="6275472"/>
            <a:ext cx="1388400" cy="347100"/>
          </a:xfrm>
          <a:prstGeom prst="rect">
            <a:avLst/>
          </a:prstGeom>
          <a:solidFill>
            <a:srgbClr val="4E3B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07616" y="312551"/>
            <a:ext cx="1064736" cy="3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6;p18">
            <a:extLst>
              <a:ext uri="{FF2B5EF4-FFF2-40B4-BE49-F238E27FC236}">
                <a16:creationId xmlns:a16="http://schemas.microsoft.com/office/drawing/2014/main" id="{16A7AC85-4BAB-4D4D-483A-99A55DD08B1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0463" y="2596527"/>
            <a:ext cx="2543073" cy="2543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6533" y="6185633"/>
            <a:ext cx="1355500" cy="41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00333"/>
            <a:ext cx="1792934" cy="30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93" y="203207"/>
            <a:ext cx="1228593" cy="4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8;p17">
            <a:extLst>
              <a:ext uri="{FF2B5EF4-FFF2-40B4-BE49-F238E27FC236}">
                <a16:creationId xmlns:a16="http://schemas.microsoft.com/office/drawing/2014/main" id="{DC65CE05-7478-11AE-3CBB-91F97812AD40}"/>
              </a:ext>
            </a:extLst>
          </p:cNvPr>
          <p:cNvSpPr txBox="1"/>
          <p:nvPr/>
        </p:nvSpPr>
        <p:spPr>
          <a:xfrm>
            <a:off x="1595860" y="342319"/>
            <a:ext cx="9000279" cy="5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419" sz="5000" b="1" dirty="0">
                <a:solidFill>
                  <a:srgbClr val="4E3B9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Impacto en el ambiente laboral y la productividad</a:t>
            </a:r>
            <a:endParaRPr lang="en-US" sz="5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" name="Google Shape;165;p18" descr="A pink and black circular design&#10;&#10;Description automatically generated">
            <a:extLst>
              <a:ext uri="{FF2B5EF4-FFF2-40B4-BE49-F238E27FC236}">
                <a16:creationId xmlns:a16="http://schemas.microsoft.com/office/drawing/2014/main" id="{EF1CE3B1-85FE-EEB2-4F03-2220500B708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7620" y="-1072082"/>
            <a:ext cx="2543073" cy="25430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ADB3B9A-A2B7-489E-FC34-3ABFC47BB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705313"/>
              </p:ext>
            </p:extLst>
          </p:nvPr>
        </p:nvGraphicFramePr>
        <p:xfrm>
          <a:off x="1595860" y="1582234"/>
          <a:ext cx="90002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2763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-3645" y="-454"/>
            <a:ext cx="4162368" cy="69378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58241" y="-100642"/>
            <a:ext cx="8134500" cy="6858000"/>
          </a:xfrm>
          <a:prstGeom prst="rect">
            <a:avLst/>
          </a:prstGeom>
          <a:solidFill>
            <a:srgbClr val="C500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C500A5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541" y="6165436"/>
            <a:ext cx="1199692" cy="34705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4158233" y="6174830"/>
            <a:ext cx="1388400" cy="347100"/>
          </a:xfrm>
          <a:prstGeom prst="rect">
            <a:avLst/>
          </a:prstGeom>
          <a:solidFill>
            <a:srgbClr val="4E3B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55" y="298349"/>
            <a:ext cx="1229029" cy="4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3;p18">
            <a:extLst>
              <a:ext uri="{FF2B5EF4-FFF2-40B4-BE49-F238E27FC236}">
                <a16:creationId xmlns:a16="http://schemas.microsoft.com/office/drawing/2014/main" id="{594F7B20-A4BE-95A9-068E-2196F2B2D156}"/>
              </a:ext>
            </a:extLst>
          </p:cNvPr>
          <p:cNvSpPr txBox="1"/>
          <p:nvPr/>
        </p:nvSpPr>
        <p:spPr>
          <a:xfrm>
            <a:off x="4645028" y="100641"/>
            <a:ext cx="5938028" cy="69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s-419" sz="6000" b="1" dirty="0">
                <a:solidFill>
                  <a:srgbClr val="FFC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Aspectos clave</a:t>
            </a:r>
            <a:endParaRPr lang="en-US" sz="6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6D98F-7B31-222C-3B0E-782375594916}"/>
              </a:ext>
            </a:extLst>
          </p:cNvPr>
          <p:cNvSpPr txBox="1"/>
          <p:nvPr/>
        </p:nvSpPr>
        <p:spPr>
          <a:xfrm>
            <a:off x="5790721" y="887475"/>
            <a:ext cx="41623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en-US" sz="2800" dirty="0" err="1">
                <a:solidFill>
                  <a:srgbClr val="FFFF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Sentido</a:t>
            </a:r>
            <a:r>
              <a:rPr lang="en-US" sz="2800" dirty="0">
                <a:solidFill>
                  <a:srgbClr val="FFFF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de </a:t>
            </a:r>
            <a:r>
              <a:rPr lang="en-US" sz="2800" dirty="0" err="1">
                <a:solidFill>
                  <a:srgbClr val="FFFF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Pertenencia</a:t>
            </a:r>
            <a:endParaRPr lang="en-US" sz="2800" dirty="0">
              <a:solidFill>
                <a:srgbClr val="FFFF00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66806F5-E0C8-63BB-426D-FFFE1F96C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413560"/>
              </p:ext>
            </p:extLst>
          </p:nvPr>
        </p:nvGraphicFramePr>
        <p:xfrm>
          <a:off x="416196" y="1394895"/>
          <a:ext cx="11359608" cy="4976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-3645" y="-454"/>
            <a:ext cx="4162368" cy="693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541" y="6165436"/>
            <a:ext cx="1199692" cy="34705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4158233" y="6174830"/>
            <a:ext cx="1388400" cy="347100"/>
          </a:xfrm>
          <a:prstGeom prst="rect">
            <a:avLst/>
          </a:prstGeom>
          <a:solidFill>
            <a:srgbClr val="4E3B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2766" y="94433"/>
            <a:ext cx="1229029" cy="4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3;p18">
            <a:extLst>
              <a:ext uri="{FF2B5EF4-FFF2-40B4-BE49-F238E27FC236}">
                <a16:creationId xmlns:a16="http://schemas.microsoft.com/office/drawing/2014/main" id="{594F7B20-A4BE-95A9-068E-2196F2B2D156}"/>
              </a:ext>
            </a:extLst>
          </p:cNvPr>
          <p:cNvSpPr txBox="1"/>
          <p:nvPr/>
        </p:nvSpPr>
        <p:spPr>
          <a:xfrm>
            <a:off x="404736" y="276496"/>
            <a:ext cx="11787264" cy="16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s-419" sz="5000" b="1" dirty="0">
                <a:solidFill>
                  <a:srgbClr val="FFC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Nunito Sans ExtraBold"/>
              </a:rPr>
              <a:t>¿Qué pasa cuando </a:t>
            </a:r>
            <a:r>
              <a:rPr lang="es-419" sz="5000" b="1" dirty="0">
                <a:solidFill>
                  <a:srgbClr val="C500A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Nunito Sans ExtraBold"/>
              </a:rPr>
              <a:t>NO</a:t>
            </a:r>
            <a:r>
              <a:rPr lang="es-419" sz="5000" b="1" dirty="0">
                <a:solidFill>
                  <a:srgbClr val="FFC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Nunito Sans ExtraBold"/>
              </a:rPr>
              <a:t> hay Sentido de Pertenencia?</a:t>
            </a:r>
            <a:endParaRPr lang="en-US" sz="5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41A699F-03F1-7DB4-4524-FB47641FF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585268"/>
              </p:ext>
            </p:extLst>
          </p:nvPr>
        </p:nvGraphicFramePr>
        <p:xfrm>
          <a:off x="404736" y="1603948"/>
          <a:ext cx="11382528" cy="497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195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6533" y="6185633"/>
            <a:ext cx="1355500" cy="41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00333"/>
            <a:ext cx="1792934" cy="30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93" y="203207"/>
            <a:ext cx="1228593" cy="4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8;p17">
            <a:extLst>
              <a:ext uri="{FF2B5EF4-FFF2-40B4-BE49-F238E27FC236}">
                <a16:creationId xmlns:a16="http://schemas.microsoft.com/office/drawing/2014/main" id="{DC65CE05-7478-11AE-3CBB-91F97812AD40}"/>
              </a:ext>
            </a:extLst>
          </p:cNvPr>
          <p:cNvSpPr txBox="1"/>
          <p:nvPr/>
        </p:nvSpPr>
        <p:spPr>
          <a:xfrm>
            <a:off x="638396" y="536641"/>
            <a:ext cx="10424604" cy="5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419" sz="5000" b="1" dirty="0">
                <a:solidFill>
                  <a:srgbClr val="4E3B9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Fomentemos el Sentido de Pertenencia </a:t>
            </a:r>
            <a:endParaRPr lang="en-US" sz="5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" name="Google Shape;165;p18" descr="A pink and black circular design&#10;&#10;Description automatically generated">
            <a:extLst>
              <a:ext uri="{FF2B5EF4-FFF2-40B4-BE49-F238E27FC236}">
                <a16:creationId xmlns:a16="http://schemas.microsoft.com/office/drawing/2014/main" id="{EF1CE3B1-85FE-EEB2-4F03-2220500B708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7620" y="-1072082"/>
            <a:ext cx="2543073" cy="25430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6071204-F84E-A0DF-7F64-39231A96C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360778"/>
              </p:ext>
            </p:extLst>
          </p:nvPr>
        </p:nvGraphicFramePr>
        <p:xfrm>
          <a:off x="638396" y="1470990"/>
          <a:ext cx="11213762" cy="471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298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6533" y="6185633"/>
            <a:ext cx="1355500" cy="41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00333"/>
            <a:ext cx="1792934" cy="30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93" y="203207"/>
            <a:ext cx="1228593" cy="4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8;p17">
            <a:extLst>
              <a:ext uri="{FF2B5EF4-FFF2-40B4-BE49-F238E27FC236}">
                <a16:creationId xmlns:a16="http://schemas.microsoft.com/office/drawing/2014/main" id="{DC65CE05-7478-11AE-3CBB-91F97812AD40}"/>
              </a:ext>
            </a:extLst>
          </p:cNvPr>
          <p:cNvSpPr txBox="1"/>
          <p:nvPr/>
        </p:nvSpPr>
        <p:spPr>
          <a:xfrm>
            <a:off x="638396" y="399816"/>
            <a:ext cx="10424604" cy="5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419" sz="5000" b="1" dirty="0">
                <a:solidFill>
                  <a:srgbClr val="4E3B9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Fomentemos el Sentido de Pertenencia </a:t>
            </a:r>
            <a:endParaRPr lang="en-US" sz="5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" name="Google Shape;165;p18" descr="A pink and black circular design&#10;&#10;Description automatically generated">
            <a:extLst>
              <a:ext uri="{FF2B5EF4-FFF2-40B4-BE49-F238E27FC236}">
                <a16:creationId xmlns:a16="http://schemas.microsoft.com/office/drawing/2014/main" id="{EF1CE3B1-85FE-EEB2-4F03-2220500B708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7620" y="-1072082"/>
            <a:ext cx="2543073" cy="25430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6071204-F84E-A0DF-7F64-39231A96C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810240"/>
              </p:ext>
            </p:extLst>
          </p:nvPr>
        </p:nvGraphicFramePr>
        <p:xfrm>
          <a:off x="489119" y="1427975"/>
          <a:ext cx="11213762" cy="471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8360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3;p16">
            <a:extLst>
              <a:ext uri="{FF2B5EF4-FFF2-40B4-BE49-F238E27FC236}">
                <a16:creationId xmlns:a16="http://schemas.microsoft.com/office/drawing/2014/main" id="{6CA3FF7D-1AF0-78B3-2B8A-F52D28FE64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58241" y="-100642"/>
            <a:ext cx="8134500" cy="6858000"/>
          </a:xfrm>
          <a:prstGeom prst="rect">
            <a:avLst/>
          </a:prstGeom>
          <a:solidFill>
            <a:srgbClr val="C500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C500A5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6533" y="6185633"/>
            <a:ext cx="1355500" cy="41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00333"/>
            <a:ext cx="1792934" cy="30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93" y="203207"/>
            <a:ext cx="1228593" cy="4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8;p17">
            <a:extLst>
              <a:ext uri="{FF2B5EF4-FFF2-40B4-BE49-F238E27FC236}">
                <a16:creationId xmlns:a16="http://schemas.microsoft.com/office/drawing/2014/main" id="{DC65CE05-7478-11AE-3CBB-91F97812AD40}"/>
              </a:ext>
            </a:extLst>
          </p:cNvPr>
          <p:cNvSpPr txBox="1"/>
          <p:nvPr/>
        </p:nvSpPr>
        <p:spPr>
          <a:xfrm>
            <a:off x="638396" y="536641"/>
            <a:ext cx="10424604" cy="9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419" sz="6000" b="1" dirty="0">
                <a:solidFill>
                  <a:srgbClr val="FFB8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Manos a la obra</a:t>
            </a:r>
            <a:endParaRPr lang="en-US" sz="6000" b="1" dirty="0">
              <a:solidFill>
                <a:srgbClr val="FFB800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BEB0C-D3ED-5DAB-1321-8632AA9D5B67}"/>
              </a:ext>
            </a:extLst>
          </p:cNvPr>
          <p:cNvSpPr txBox="1"/>
          <p:nvPr/>
        </p:nvSpPr>
        <p:spPr>
          <a:xfrm>
            <a:off x="506094" y="5321240"/>
            <a:ext cx="35198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4E3B91"/>
                </a:solidFill>
                <a:latin typeface="Century Gothic" panose="020B0502020202020204" pitchFamily="34" charset="0"/>
              </a:rPr>
              <a:t>Contribuciones</a:t>
            </a:r>
            <a:r>
              <a:rPr lang="en-US" sz="2800" dirty="0">
                <a:solidFill>
                  <a:srgbClr val="4E3B9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solidFill>
                  <a:srgbClr val="4E3B91"/>
                </a:solidFill>
                <a:latin typeface="Century Gothic" panose="020B0502020202020204" pitchFamily="34" charset="0"/>
              </a:rPr>
              <a:t>individuales</a:t>
            </a:r>
            <a:endParaRPr lang="en-US" sz="2800" b="1" dirty="0">
              <a:solidFill>
                <a:srgbClr val="4E3B9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oogle Shape;165;p18" descr="A pink and black circular design&#10;&#10;Description automatically generated">
            <a:extLst>
              <a:ext uri="{FF2B5EF4-FFF2-40B4-BE49-F238E27FC236}">
                <a16:creationId xmlns:a16="http://schemas.microsoft.com/office/drawing/2014/main" id="{EF1CE3B1-85FE-EEB2-4F03-2220500B708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7620" y="-1072082"/>
            <a:ext cx="2543073" cy="25430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723577-B6AC-DC47-AFEA-74AD455B0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281755"/>
              </p:ext>
            </p:extLst>
          </p:nvPr>
        </p:nvGraphicFramePr>
        <p:xfrm>
          <a:off x="770698" y="917959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512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3;p16">
            <a:extLst>
              <a:ext uri="{FF2B5EF4-FFF2-40B4-BE49-F238E27FC236}">
                <a16:creationId xmlns:a16="http://schemas.microsoft.com/office/drawing/2014/main" id="{6CA3FF7D-1AF0-78B3-2B8A-F52D28FE64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58241" y="-100642"/>
            <a:ext cx="8134500" cy="6858000"/>
          </a:xfrm>
          <a:prstGeom prst="rect">
            <a:avLst/>
          </a:prstGeom>
          <a:solidFill>
            <a:srgbClr val="C500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C500A5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6533" y="6185633"/>
            <a:ext cx="1355500" cy="41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00333"/>
            <a:ext cx="1792934" cy="30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93" y="203207"/>
            <a:ext cx="1228593" cy="4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8;p17">
            <a:extLst>
              <a:ext uri="{FF2B5EF4-FFF2-40B4-BE49-F238E27FC236}">
                <a16:creationId xmlns:a16="http://schemas.microsoft.com/office/drawing/2014/main" id="{DC65CE05-7478-11AE-3CBB-91F97812AD40}"/>
              </a:ext>
            </a:extLst>
          </p:cNvPr>
          <p:cNvSpPr txBox="1"/>
          <p:nvPr/>
        </p:nvSpPr>
        <p:spPr>
          <a:xfrm>
            <a:off x="638396" y="536641"/>
            <a:ext cx="10424604" cy="9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419" sz="6000" b="1" dirty="0">
                <a:solidFill>
                  <a:srgbClr val="FFB8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Nunito Sans ExtraBold"/>
              </a:rPr>
              <a:t>Manos a la obra</a:t>
            </a:r>
            <a:endParaRPr lang="en-US" sz="6000" b="1" dirty="0">
              <a:solidFill>
                <a:srgbClr val="FFB800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BEB0C-D3ED-5DAB-1321-8632AA9D5B67}"/>
              </a:ext>
            </a:extLst>
          </p:cNvPr>
          <p:cNvSpPr txBox="1"/>
          <p:nvPr/>
        </p:nvSpPr>
        <p:spPr>
          <a:xfrm>
            <a:off x="506094" y="5321240"/>
            <a:ext cx="35198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4E3B91"/>
                </a:solidFill>
                <a:latin typeface="Century Gothic" panose="020B0502020202020204" pitchFamily="34" charset="0"/>
              </a:rPr>
              <a:t>Contribuciones</a:t>
            </a:r>
            <a:r>
              <a:rPr lang="en-US" sz="2800" dirty="0">
                <a:solidFill>
                  <a:srgbClr val="4E3B9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solidFill>
                  <a:srgbClr val="4E3B91"/>
                </a:solidFill>
                <a:latin typeface="Century Gothic" panose="020B0502020202020204" pitchFamily="34" charset="0"/>
              </a:rPr>
              <a:t>grupales</a:t>
            </a:r>
            <a:endParaRPr lang="en-US" sz="2800" b="1" dirty="0">
              <a:solidFill>
                <a:srgbClr val="4E3B9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oogle Shape;165;p18" descr="A pink and black circular design&#10;&#10;Description automatically generated">
            <a:extLst>
              <a:ext uri="{FF2B5EF4-FFF2-40B4-BE49-F238E27FC236}">
                <a16:creationId xmlns:a16="http://schemas.microsoft.com/office/drawing/2014/main" id="{EF1CE3B1-85FE-EEB2-4F03-2220500B708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7620" y="-1072082"/>
            <a:ext cx="2543073" cy="25430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723577-B6AC-DC47-AFEA-74AD455B0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979057"/>
              </p:ext>
            </p:extLst>
          </p:nvPr>
        </p:nvGraphicFramePr>
        <p:xfrm>
          <a:off x="770698" y="794479"/>
          <a:ext cx="10915208" cy="554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68222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H7EN5MXTHQNV-1513-857</_dlc_DocId>
    <_dlc_DocIdUrl xmlns="ae9388c0-b1e2-40ea-b6a8-c51c7913cbd2">
      <Url>https://mng.mincultura.gov.co/ministerio/recursos-humanos/_layouts/15/DocIdRedir.aspx?ID=H7EN5MXTHQNV-1513-857</Url>
      <Description>H7EN5MXTHQNV-1513-857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97F21D54-FE71-4AB4-980C-212E97665E3A}"/>
</file>

<file path=customXml/itemProps2.xml><?xml version="1.0" encoding="utf-8"?>
<ds:datastoreItem xmlns:ds="http://schemas.openxmlformats.org/officeDocument/2006/customXml" ds:itemID="{43580E15-3561-44B4-824A-ADD50AAEF0EA}"/>
</file>

<file path=customXml/itemProps3.xml><?xml version="1.0" encoding="utf-8"?>
<ds:datastoreItem xmlns:ds="http://schemas.openxmlformats.org/officeDocument/2006/customXml" ds:itemID="{60ABC87C-82A4-4DDF-AF4E-4DE211C2093B}"/>
</file>

<file path=customXml/itemProps4.xml><?xml version="1.0" encoding="utf-8"?>
<ds:datastoreItem xmlns:ds="http://schemas.openxmlformats.org/officeDocument/2006/customXml" ds:itemID="{D5421A3B-9E92-4D50-BEF5-A8E22AB61F37}"/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368</Words>
  <Application>Microsoft Office PowerPoint</Application>
  <PresentationFormat>Panorámica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Yu Gothic UI Light</vt:lpstr>
      <vt:lpstr>Century Gothic</vt:lpstr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Renata Barragan Zamora</dc:creator>
  <cp:lastModifiedBy>Ximena de Narváez</cp:lastModifiedBy>
  <cp:revision>345</cp:revision>
  <dcterms:modified xsi:type="dcterms:W3CDTF">2024-05-14T22:15:23Z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Order">
    <vt:r8>2079100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dlc_DocIdItemGuid">
    <vt:lpwstr>0acdc53b-cf2c-48e9-b91d-25ad51bcfe53</vt:lpwstr>
  </property>
</Properties>
</file>