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5.xml" ContentType="application/vnd.openxmlformats-officedocument.drawingml.diagramData+xml"/>
  <Override PartName="/ppt/diagrams/data11.xml" ContentType="application/vnd.openxmlformats-officedocument.drawingml.diagramData+xml"/>
  <Override PartName="/ppt/diagrams/data14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layout14.xml" ContentType="application/vnd.openxmlformats-officedocument.drawingml.diagramLayout+xml"/>
  <Override PartName="/ppt/diagrams/colors12.xml" ContentType="application/vnd.openxmlformats-officedocument.drawingml.diagramColors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quickStyle14.xml" ContentType="application/vnd.openxmlformats-officedocument.drawingml.diagramStyle+xml"/>
  <Override PartName="/ppt/diagrams/quickStyle13.xml" ContentType="application/vnd.openxmlformats-officedocument.drawingml.diagramStyle+xml"/>
  <Override PartName="/ppt/diagrams/drawing15.xml" ContentType="application/vnd.ms-office.drawingml.diagramDrawing+xml"/>
  <Override PartName="/ppt/diagrams/drawing14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2.xml" ContentType="application/vnd.openxmlformats-officedocument.drawingml.diagramStyle+xml"/>
  <Override PartName="/ppt/diagrams/colors15.xml" ContentType="application/vnd.openxmlformats-officedocument.drawingml.diagramColors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4.xml" ContentType="application/vnd.openxmlformats-officedocument.drawingml.diagramColors+xml"/>
  <Override PartName="/ppt/diagrams/drawing11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2.xml" ContentType="application/vnd.openxmlformats-officedocument.them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2" r:id="rId4"/>
    <p:sldId id="281" r:id="rId5"/>
    <p:sldId id="258" r:id="rId6"/>
    <p:sldId id="260" r:id="rId7"/>
    <p:sldId id="282" r:id="rId8"/>
    <p:sldId id="261" r:id="rId9"/>
    <p:sldId id="280" r:id="rId10"/>
    <p:sldId id="283" r:id="rId11"/>
    <p:sldId id="270" r:id="rId12"/>
    <p:sldId id="274" r:id="rId13"/>
    <p:sldId id="284" r:id="rId14"/>
    <p:sldId id="285" r:id="rId15"/>
    <p:sldId id="286" r:id="rId16"/>
    <p:sldId id="287" r:id="rId17"/>
    <p:sldId id="288" r:id="rId18"/>
    <p:sldId id="276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38F"/>
    <a:srgbClr val="100139"/>
    <a:srgbClr val="EDFF0F"/>
    <a:srgbClr val="FF8B21"/>
    <a:srgbClr val="FF7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412D4-F647-4A66-89A8-3799C127EDAD}" v="1" dt="2024-01-12T17:34:14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/>
    <p:restoredTop sz="94620"/>
  </p:normalViewPr>
  <p:slideViewPr>
    <p:cSldViewPr snapToGrid="0">
      <p:cViewPr varScale="1">
        <p:scale>
          <a:sx n="59" d="100"/>
          <a:sy n="59" d="100"/>
        </p:scale>
        <p:origin x="944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5E6AB-73B2-43C5-8023-A70BD84675AA}" type="doc">
      <dgm:prSet loTypeId="urn:microsoft.com/office/officeart/2005/8/layout/vList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184FDDC-7BEE-4918-85FC-F38D5A970847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Vínculos</a:t>
          </a:r>
        </a:p>
      </dgm:t>
    </dgm:pt>
    <dgm:pt modelId="{E398C343-A375-460C-8E66-45E8579378B4}" type="parTrans" cxnId="{C4C09428-BCA3-4928-9976-7A69F51153D2}">
      <dgm:prSet/>
      <dgm:spPr/>
      <dgm:t>
        <a:bodyPr/>
        <a:lstStyle/>
        <a:p>
          <a:endParaRPr lang="es-ES"/>
        </a:p>
      </dgm:t>
    </dgm:pt>
    <dgm:pt modelId="{45487514-C49E-498A-9346-ABAF39BCF39A}" type="sibTrans" cxnId="{C4C09428-BCA3-4928-9976-7A69F51153D2}">
      <dgm:prSet/>
      <dgm:spPr/>
      <dgm:t>
        <a:bodyPr/>
        <a:lstStyle/>
        <a:p>
          <a:endParaRPr lang="es-ES"/>
        </a:p>
      </dgm:t>
    </dgm:pt>
    <dgm:pt modelId="{3BEAE057-A44C-4AA7-A77A-A2E23AA70067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Intercambiamos formas de sentir la vida, las perspectivas, las necesidades y los afectos</a:t>
          </a:r>
          <a:endParaRPr lang="es-ES" sz="2400" dirty="0">
            <a:solidFill>
              <a:schemeClr val="tx1"/>
            </a:solidFill>
          </a:endParaRPr>
        </a:p>
      </dgm:t>
    </dgm:pt>
    <dgm:pt modelId="{D1BB0C1E-708B-43AE-9479-10D841B1CC14}" type="parTrans" cxnId="{7813F121-63B3-4C4D-BD51-8D27F87C2B13}">
      <dgm:prSet/>
      <dgm:spPr/>
      <dgm:t>
        <a:bodyPr/>
        <a:lstStyle/>
        <a:p>
          <a:endParaRPr lang="es-ES"/>
        </a:p>
      </dgm:t>
    </dgm:pt>
    <dgm:pt modelId="{0F13B5DB-EDC3-4F60-A842-AECB5B1DC520}" type="sibTrans" cxnId="{7813F121-63B3-4C4D-BD51-8D27F87C2B13}">
      <dgm:prSet/>
      <dgm:spPr/>
      <dgm:t>
        <a:bodyPr/>
        <a:lstStyle/>
        <a:p>
          <a:endParaRPr lang="es-ES"/>
        </a:p>
      </dgm:t>
    </dgm:pt>
    <dgm:pt modelId="{24ED1E6F-F2E2-4BF7-8ACA-8C0DD207FF76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Grupos de afectos inmediatos (familias y cuidadores)</a:t>
          </a:r>
          <a:endParaRPr lang="es-ES" sz="2000" dirty="0">
            <a:solidFill>
              <a:schemeClr val="tx1"/>
            </a:solidFill>
          </a:endParaRPr>
        </a:p>
      </dgm:t>
    </dgm:pt>
    <dgm:pt modelId="{A84090C9-6171-40DC-A95D-E94FE5CACABC}" type="parTrans" cxnId="{8B0CC22B-78DC-4886-A211-95B5E972781E}">
      <dgm:prSet/>
      <dgm:spPr/>
      <dgm:t>
        <a:bodyPr/>
        <a:lstStyle/>
        <a:p>
          <a:endParaRPr lang="es-ES"/>
        </a:p>
      </dgm:t>
    </dgm:pt>
    <dgm:pt modelId="{31A916BA-613D-46D1-AC27-DFF24D14CEAE}" type="sibTrans" cxnId="{8B0CC22B-78DC-4886-A211-95B5E972781E}">
      <dgm:prSet/>
      <dgm:spPr/>
      <dgm:t>
        <a:bodyPr/>
        <a:lstStyle/>
        <a:p>
          <a:endParaRPr lang="es-ES"/>
        </a:p>
      </dgm:t>
    </dgm:pt>
    <dgm:pt modelId="{82EDDC29-A008-4317-B292-9DB16DCC4D53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En la medida que vamos creciendo creamos nuevos vínculos con amigos, vecinos, compañeros de clase y profesores y así durante todas las etapas de la vida</a:t>
          </a:r>
          <a:endParaRPr lang="es-ES" sz="1800" dirty="0">
            <a:solidFill>
              <a:schemeClr val="tx1"/>
            </a:solidFill>
          </a:endParaRPr>
        </a:p>
      </dgm:t>
    </dgm:pt>
    <dgm:pt modelId="{63FE4992-D5C4-4812-BE19-4FDB524C4F3A}" type="parTrans" cxnId="{154C2688-EF6A-4204-859B-8D9F86611002}">
      <dgm:prSet/>
      <dgm:spPr/>
      <dgm:t>
        <a:bodyPr/>
        <a:lstStyle/>
        <a:p>
          <a:endParaRPr lang="es-ES"/>
        </a:p>
      </dgm:t>
    </dgm:pt>
    <dgm:pt modelId="{FF1B46B7-E1E2-4B69-88CE-66430EE69AF9}" type="sibTrans" cxnId="{154C2688-EF6A-4204-859B-8D9F86611002}">
      <dgm:prSet/>
      <dgm:spPr/>
      <dgm:t>
        <a:bodyPr/>
        <a:lstStyle/>
        <a:p>
          <a:endParaRPr lang="es-ES"/>
        </a:p>
      </dgm:t>
    </dgm:pt>
    <dgm:pt modelId="{CAF4AD94-9286-4D50-8F02-F0856A1D2B8B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Todas estas relaciones te nutren debido a que cada una de ellas aporta a la estructuración de tu personalidad y además generan soporte para tu vida</a:t>
          </a:r>
        </a:p>
        <a:p>
          <a:r>
            <a:rPr lang="es-ES" sz="1600" dirty="0" smtClean="0">
              <a:solidFill>
                <a:schemeClr val="tx1"/>
              </a:solidFill>
            </a:rPr>
            <a:t>Somos seres sociales por naturaleza que tenemos la capacidad de relación y vínculo, lo cual quiere decir que siempre estamos en constante conexión con el otro</a:t>
          </a:r>
        </a:p>
        <a:p>
          <a:endParaRPr lang="es-ES" sz="1400" dirty="0">
            <a:solidFill>
              <a:schemeClr val="tx1"/>
            </a:solidFill>
          </a:endParaRPr>
        </a:p>
      </dgm:t>
    </dgm:pt>
    <dgm:pt modelId="{D32FB084-2015-4A82-88E6-990C746D0E85}" type="parTrans" cxnId="{C6A19A4C-3083-4941-93F9-E99CC2A4FFA7}">
      <dgm:prSet/>
      <dgm:spPr/>
      <dgm:t>
        <a:bodyPr/>
        <a:lstStyle/>
        <a:p>
          <a:endParaRPr lang="es-ES"/>
        </a:p>
      </dgm:t>
    </dgm:pt>
    <dgm:pt modelId="{ADEF6808-3C19-45FF-8BF8-44BB5D12E7AF}" type="sibTrans" cxnId="{C6A19A4C-3083-4941-93F9-E99CC2A4FFA7}">
      <dgm:prSet/>
      <dgm:spPr/>
      <dgm:t>
        <a:bodyPr/>
        <a:lstStyle/>
        <a:p>
          <a:endParaRPr lang="es-ES"/>
        </a:p>
      </dgm:t>
    </dgm:pt>
    <dgm:pt modelId="{AAFD52C8-3044-488D-92EC-B09F71B8E673}" type="pres">
      <dgm:prSet presAssocID="{D755E6AB-73B2-43C5-8023-A70BD84675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B4EB8D-D454-4E41-9907-DAAA6606FBB5}" type="pres">
      <dgm:prSet presAssocID="{B184FDDC-7BEE-4918-85FC-F38D5A970847}" presName="comp" presStyleCnt="0"/>
      <dgm:spPr/>
      <dgm:t>
        <a:bodyPr/>
        <a:lstStyle/>
        <a:p>
          <a:endParaRPr lang="es-ES"/>
        </a:p>
      </dgm:t>
    </dgm:pt>
    <dgm:pt modelId="{9F86F5FA-2151-47F3-B701-EBAAF557F2A1}" type="pres">
      <dgm:prSet presAssocID="{B184FDDC-7BEE-4918-85FC-F38D5A970847}" presName="box" presStyleLbl="node1" presStyleIdx="0" presStyleCnt="3"/>
      <dgm:spPr/>
      <dgm:t>
        <a:bodyPr/>
        <a:lstStyle/>
        <a:p>
          <a:endParaRPr lang="es-ES"/>
        </a:p>
      </dgm:t>
    </dgm:pt>
    <dgm:pt modelId="{37D55AE0-926B-438C-97FC-D252E557D16D}" type="pres">
      <dgm:prSet presAssocID="{B184FDDC-7BEE-4918-85FC-F38D5A97084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F5311DE-B885-4F68-B433-2796D5F9BC9E}" type="pres">
      <dgm:prSet presAssocID="{B184FDDC-7BEE-4918-85FC-F38D5A97084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F72EB2-2AFF-48A3-BD6E-548EC27068B0}" type="pres">
      <dgm:prSet presAssocID="{45487514-C49E-498A-9346-ABAF39BCF39A}" presName="spacer" presStyleCnt="0"/>
      <dgm:spPr/>
      <dgm:t>
        <a:bodyPr/>
        <a:lstStyle/>
        <a:p>
          <a:endParaRPr lang="es-ES"/>
        </a:p>
      </dgm:t>
    </dgm:pt>
    <dgm:pt modelId="{022E382A-603C-4142-AEA6-459F529D2AC8}" type="pres">
      <dgm:prSet presAssocID="{24ED1E6F-F2E2-4BF7-8ACA-8C0DD207FF76}" presName="comp" presStyleCnt="0"/>
      <dgm:spPr/>
      <dgm:t>
        <a:bodyPr/>
        <a:lstStyle/>
        <a:p>
          <a:endParaRPr lang="es-ES"/>
        </a:p>
      </dgm:t>
    </dgm:pt>
    <dgm:pt modelId="{8A370E18-C1CD-4344-BD28-3183646CD418}" type="pres">
      <dgm:prSet presAssocID="{24ED1E6F-F2E2-4BF7-8ACA-8C0DD207FF76}" presName="box" presStyleLbl="node1" presStyleIdx="1" presStyleCnt="3"/>
      <dgm:spPr/>
      <dgm:t>
        <a:bodyPr/>
        <a:lstStyle/>
        <a:p>
          <a:endParaRPr lang="es-ES"/>
        </a:p>
      </dgm:t>
    </dgm:pt>
    <dgm:pt modelId="{A0D88F0C-53CD-4938-9549-9B362505AE16}" type="pres">
      <dgm:prSet presAssocID="{24ED1E6F-F2E2-4BF7-8ACA-8C0DD207FF76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A58F92C-8F56-49CD-8685-85C6D79FD65C}" type="pres">
      <dgm:prSet presAssocID="{24ED1E6F-F2E2-4BF7-8ACA-8C0DD207FF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70BA1B-514D-465D-804B-4C93157ED7B9}" type="pres">
      <dgm:prSet presAssocID="{31A916BA-613D-46D1-AC27-DFF24D14CEAE}" presName="spacer" presStyleCnt="0"/>
      <dgm:spPr/>
      <dgm:t>
        <a:bodyPr/>
        <a:lstStyle/>
        <a:p>
          <a:endParaRPr lang="es-ES"/>
        </a:p>
      </dgm:t>
    </dgm:pt>
    <dgm:pt modelId="{5185FCB8-22B9-42B6-948E-B041F031D9CB}" type="pres">
      <dgm:prSet presAssocID="{CAF4AD94-9286-4D50-8F02-F0856A1D2B8B}" presName="comp" presStyleCnt="0"/>
      <dgm:spPr/>
      <dgm:t>
        <a:bodyPr/>
        <a:lstStyle/>
        <a:p>
          <a:endParaRPr lang="es-ES"/>
        </a:p>
      </dgm:t>
    </dgm:pt>
    <dgm:pt modelId="{86F07BDB-DAA3-47D4-B5CB-AA998F4B4809}" type="pres">
      <dgm:prSet presAssocID="{CAF4AD94-9286-4D50-8F02-F0856A1D2B8B}" presName="box" presStyleLbl="node1" presStyleIdx="2" presStyleCnt="3"/>
      <dgm:spPr/>
      <dgm:t>
        <a:bodyPr/>
        <a:lstStyle/>
        <a:p>
          <a:endParaRPr lang="es-ES"/>
        </a:p>
      </dgm:t>
    </dgm:pt>
    <dgm:pt modelId="{A5822184-6D38-45DD-99CC-339667038F33}" type="pres">
      <dgm:prSet presAssocID="{CAF4AD94-9286-4D50-8F02-F0856A1D2B8B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50FB9CB-5BD9-4AFF-BC36-9A0527A9940B}" type="pres">
      <dgm:prSet presAssocID="{CAF4AD94-9286-4D50-8F02-F0856A1D2B8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979027-E46A-4DE4-8CE6-EBE21D0D45EB}" type="presOf" srcId="{82EDDC29-A008-4317-B292-9DB16DCC4D53}" destId="{8A370E18-C1CD-4344-BD28-3183646CD418}" srcOrd="0" destOrd="1" presId="urn:microsoft.com/office/officeart/2005/8/layout/vList4"/>
    <dgm:cxn modelId="{D53F8F6D-9439-47E5-AACC-70F5A0E0D845}" type="presOf" srcId="{3BEAE057-A44C-4AA7-A77A-A2E23AA70067}" destId="{3F5311DE-B885-4F68-B433-2796D5F9BC9E}" srcOrd="1" destOrd="1" presId="urn:microsoft.com/office/officeart/2005/8/layout/vList4"/>
    <dgm:cxn modelId="{C6A19A4C-3083-4941-93F9-E99CC2A4FFA7}" srcId="{D755E6AB-73B2-43C5-8023-A70BD84675AA}" destId="{CAF4AD94-9286-4D50-8F02-F0856A1D2B8B}" srcOrd="2" destOrd="0" parTransId="{D32FB084-2015-4A82-88E6-990C746D0E85}" sibTransId="{ADEF6808-3C19-45FF-8BF8-44BB5D12E7AF}"/>
    <dgm:cxn modelId="{963C1B0E-7169-4D59-B165-CDF865CE5ED6}" type="presOf" srcId="{CAF4AD94-9286-4D50-8F02-F0856A1D2B8B}" destId="{950FB9CB-5BD9-4AFF-BC36-9A0527A9940B}" srcOrd="1" destOrd="0" presId="urn:microsoft.com/office/officeart/2005/8/layout/vList4"/>
    <dgm:cxn modelId="{99623865-A980-4CF3-8606-32B66991A42B}" type="presOf" srcId="{B184FDDC-7BEE-4918-85FC-F38D5A970847}" destId="{3F5311DE-B885-4F68-B433-2796D5F9BC9E}" srcOrd="1" destOrd="0" presId="urn:microsoft.com/office/officeart/2005/8/layout/vList4"/>
    <dgm:cxn modelId="{7813F121-63B3-4C4D-BD51-8D27F87C2B13}" srcId="{B184FDDC-7BEE-4918-85FC-F38D5A970847}" destId="{3BEAE057-A44C-4AA7-A77A-A2E23AA70067}" srcOrd="0" destOrd="0" parTransId="{D1BB0C1E-708B-43AE-9479-10D841B1CC14}" sibTransId="{0F13B5DB-EDC3-4F60-A842-AECB5B1DC520}"/>
    <dgm:cxn modelId="{55740A27-1323-4BBD-B621-DF0A8D5D8D3B}" type="presOf" srcId="{3BEAE057-A44C-4AA7-A77A-A2E23AA70067}" destId="{9F86F5FA-2151-47F3-B701-EBAAF557F2A1}" srcOrd="0" destOrd="1" presId="urn:microsoft.com/office/officeart/2005/8/layout/vList4"/>
    <dgm:cxn modelId="{33881477-2C20-46AD-AC6F-5F25F383105A}" type="presOf" srcId="{B184FDDC-7BEE-4918-85FC-F38D5A970847}" destId="{9F86F5FA-2151-47F3-B701-EBAAF557F2A1}" srcOrd="0" destOrd="0" presId="urn:microsoft.com/office/officeart/2005/8/layout/vList4"/>
    <dgm:cxn modelId="{9B18E29B-5685-423D-840A-E18C7255F19A}" type="presOf" srcId="{24ED1E6F-F2E2-4BF7-8ACA-8C0DD207FF76}" destId="{8A370E18-C1CD-4344-BD28-3183646CD418}" srcOrd="0" destOrd="0" presId="urn:microsoft.com/office/officeart/2005/8/layout/vList4"/>
    <dgm:cxn modelId="{7DC05B14-383C-4459-B40A-53D1B38300D2}" type="presOf" srcId="{D755E6AB-73B2-43C5-8023-A70BD84675AA}" destId="{AAFD52C8-3044-488D-92EC-B09F71B8E673}" srcOrd="0" destOrd="0" presId="urn:microsoft.com/office/officeart/2005/8/layout/vList4"/>
    <dgm:cxn modelId="{49C91E39-8C45-46EC-936B-4CE98AB5E25F}" type="presOf" srcId="{CAF4AD94-9286-4D50-8F02-F0856A1D2B8B}" destId="{86F07BDB-DAA3-47D4-B5CB-AA998F4B4809}" srcOrd="0" destOrd="0" presId="urn:microsoft.com/office/officeart/2005/8/layout/vList4"/>
    <dgm:cxn modelId="{154C2688-EF6A-4204-859B-8D9F86611002}" srcId="{24ED1E6F-F2E2-4BF7-8ACA-8C0DD207FF76}" destId="{82EDDC29-A008-4317-B292-9DB16DCC4D53}" srcOrd="0" destOrd="0" parTransId="{63FE4992-D5C4-4812-BE19-4FDB524C4F3A}" sibTransId="{FF1B46B7-E1E2-4B69-88CE-66430EE69AF9}"/>
    <dgm:cxn modelId="{C4C09428-BCA3-4928-9976-7A69F51153D2}" srcId="{D755E6AB-73B2-43C5-8023-A70BD84675AA}" destId="{B184FDDC-7BEE-4918-85FC-F38D5A970847}" srcOrd="0" destOrd="0" parTransId="{E398C343-A375-460C-8E66-45E8579378B4}" sibTransId="{45487514-C49E-498A-9346-ABAF39BCF39A}"/>
    <dgm:cxn modelId="{539A79F8-DF4D-4D9C-8955-C478CD14BD80}" type="presOf" srcId="{24ED1E6F-F2E2-4BF7-8ACA-8C0DD207FF76}" destId="{DA58F92C-8F56-49CD-8685-85C6D79FD65C}" srcOrd="1" destOrd="0" presId="urn:microsoft.com/office/officeart/2005/8/layout/vList4"/>
    <dgm:cxn modelId="{90ED733A-512C-409B-8196-51016379E9DC}" type="presOf" srcId="{82EDDC29-A008-4317-B292-9DB16DCC4D53}" destId="{DA58F92C-8F56-49CD-8685-85C6D79FD65C}" srcOrd="1" destOrd="1" presId="urn:microsoft.com/office/officeart/2005/8/layout/vList4"/>
    <dgm:cxn modelId="{8B0CC22B-78DC-4886-A211-95B5E972781E}" srcId="{D755E6AB-73B2-43C5-8023-A70BD84675AA}" destId="{24ED1E6F-F2E2-4BF7-8ACA-8C0DD207FF76}" srcOrd="1" destOrd="0" parTransId="{A84090C9-6171-40DC-A95D-E94FE5CACABC}" sibTransId="{31A916BA-613D-46D1-AC27-DFF24D14CEAE}"/>
    <dgm:cxn modelId="{FE73A88A-94ED-4BCE-8E27-EE940F1D4AFC}" type="presParOf" srcId="{AAFD52C8-3044-488D-92EC-B09F71B8E673}" destId="{1AB4EB8D-D454-4E41-9907-DAAA6606FBB5}" srcOrd="0" destOrd="0" presId="urn:microsoft.com/office/officeart/2005/8/layout/vList4"/>
    <dgm:cxn modelId="{5182A321-D920-4726-B3CC-0677D9F1D0B9}" type="presParOf" srcId="{1AB4EB8D-D454-4E41-9907-DAAA6606FBB5}" destId="{9F86F5FA-2151-47F3-B701-EBAAF557F2A1}" srcOrd="0" destOrd="0" presId="urn:microsoft.com/office/officeart/2005/8/layout/vList4"/>
    <dgm:cxn modelId="{0A144925-7058-475D-A78A-4ADD30FF7F24}" type="presParOf" srcId="{1AB4EB8D-D454-4E41-9907-DAAA6606FBB5}" destId="{37D55AE0-926B-438C-97FC-D252E557D16D}" srcOrd="1" destOrd="0" presId="urn:microsoft.com/office/officeart/2005/8/layout/vList4"/>
    <dgm:cxn modelId="{FAA328A1-C2EE-470C-8F23-C2D9819E44B1}" type="presParOf" srcId="{1AB4EB8D-D454-4E41-9907-DAAA6606FBB5}" destId="{3F5311DE-B885-4F68-B433-2796D5F9BC9E}" srcOrd="2" destOrd="0" presId="urn:microsoft.com/office/officeart/2005/8/layout/vList4"/>
    <dgm:cxn modelId="{807D1685-5BB4-4310-86FF-59D2E2181CF6}" type="presParOf" srcId="{AAFD52C8-3044-488D-92EC-B09F71B8E673}" destId="{A0F72EB2-2AFF-48A3-BD6E-548EC27068B0}" srcOrd="1" destOrd="0" presId="urn:microsoft.com/office/officeart/2005/8/layout/vList4"/>
    <dgm:cxn modelId="{92191E60-501E-4EE8-B542-CB66E27A5655}" type="presParOf" srcId="{AAFD52C8-3044-488D-92EC-B09F71B8E673}" destId="{022E382A-603C-4142-AEA6-459F529D2AC8}" srcOrd="2" destOrd="0" presId="urn:microsoft.com/office/officeart/2005/8/layout/vList4"/>
    <dgm:cxn modelId="{8DC531BF-F849-4BFB-91F6-1CE43CB392B2}" type="presParOf" srcId="{022E382A-603C-4142-AEA6-459F529D2AC8}" destId="{8A370E18-C1CD-4344-BD28-3183646CD418}" srcOrd="0" destOrd="0" presId="urn:microsoft.com/office/officeart/2005/8/layout/vList4"/>
    <dgm:cxn modelId="{37999EDF-EE43-44D4-AB34-8DF454782439}" type="presParOf" srcId="{022E382A-603C-4142-AEA6-459F529D2AC8}" destId="{A0D88F0C-53CD-4938-9549-9B362505AE16}" srcOrd="1" destOrd="0" presId="urn:microsoft.com/office/officeart/2005/8/layout/vList4"/>
    <dgm:cxn modelId="{D61EBA74-D8BA-4EB0-A718-34DADDA6746A}" type="presParOf" srcId="{022E382A-603C-4142-AEA6-459F529D2AC8}" destId="{DA58F92C-8F56-49CD-8685-85C6D79FD65C}" srcOrd="2" destOrd="0" presId="urn:microsoft.com/office/officeart/2005/8/layout/vList4"/>
    <dgm:cxn modelId="{000A94D6-D021-4933-8B81-B687F4E8F7AC}" type="presParOf" srcId="{AAFD52C8-3044-488D-92EC-B09F71B8E673}" destId="{5870BA1B-514D-465D-804B-4C93157ED7B9}" srcOrd="3" destOrd="0" presId="urn:microsoft.com/office/officeart/2005/8/layout/vList4"/>
    <dgm:cxn modelId="{5CDC9D53-0BBC-4E71-B631-4CBAEA3A07B9}" type="presParOf" srcId="{AAFD52C8-3044-488D-92EC-B09F71B8E673}" destId="{5185FCB8-22B9-42B6-948E-B041F031D9CB}" srcOrd="4" destOrd="0" presId="urn:microsoft.com/office/officeart/2005/8/layout/vList4"/>
    <dgm:cxn modelId="{76E77431-648B-42BA-9413-80F331240C3D}" type="presParOf" srcId="{5185FCB8-22B9-42B6-948E-B041F031D9CB}" destId="{86F07BDB-DAA3-47D4-B5CB-AA998F4B4809}" srcOrd="0" destOrd="0" presId="urn:microsoft.com/office/officeart/2005/8/layout/vList4"/>
    <dgm:cxn modelId="{21B5C965-2968-4159-9261-551046532322}" type="presParOf" srcId="{5185FCB8-22B9-42B6-948E-B041F031D9CB}" destId="{A5822184-6D38-45DD-99CC-339667038F33}" srcOrd="1" destOrd="0" presId="urn:microsoft.com/office/officeart/2005/8/layout/vList4"/>
    <dgm:cxn modelId="{DDA4F986-8CC7-4F54-A815-6E3D47FD4DB0}" type="presParOf" srcId="{5185FCB8-22B9-42B6-948E-B041F031D9CB}" destId="{950FB9CB-5BD9-4AFF-BC36-9A0527A994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D5515D-4EE2-45DD-A8CE-1229FAC65E38}" type="doc">
      <dgm:prSet loTypeId="urn:microsoft.com/office/officeart/2005/8/layout/matrix3" loCatId="matrix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ACD80E8-AA20-4801-935B-95B9084E34C3}">
      <dgm:prSet phldrT="[Texto]"/>
      <dgm:spPr/>
      <dgm:t>
        <a:bodyPr/>
        <a:lstStyle/>
        <a:p>
          <a:r>
            <a:rPr lang="es-ES" dirty="0" smtClean="0"/>
            <a:t>1. Manifestar apoyo en la resolución de conflictos</a:t>
          </a:r>
          <a:endParaRPr lang="es-ES" dirty="0"/>
        </a:p>
      </dgm:t>
    </dgm:pt>
    <dgm:pt modelId="{CFBA7B70-7A8F-4977-8308-0B061119B7ED}" type="parTrans" cxnId="{6166EEB8-FFF0-4CE7-8FCE-FAA9269574A5}">
      <dgm:prSet/>
      <dgm:spPr/>
      <dgm:t>
        <a:bodyPr/>
        <a:lstStyle/>
        <a:p>
          <a:endParaRPr lang="es-ES"/>
        </a:p>
      </dgm:t>
    </dgm:pt>
    <dgm:pt modelId="{8698444E-36C7-458B-B704-A808D345FE35}" type="sibTrans" cxnId="{6166EEB8-FFF0-4CE7-8FCE-FAA9269574A5}">
      <dgm:prSet/>
      <dgm:spPr/>
      <dgm:t>
        <a:bodyPr/>
        <a:lstStyle/>
        <a:p>
          <a:endParaRPr lang="es-ES"/>
        </a:p>
      </dgm:t>
    </dgm:pt>
    <dgm:pt modelId="{05BE1FBA-FAEE-4A7A-80F8-F00CFAB2351F}">
      <dgm:prSet phldrT="[Texto]"/>
      <dgm:spPr/>
      <dgm:t>
        <a:bodyPr/>
        <a:lstStyle/>
        <a:p>
          <a:r>
            <a:rPr lang="es-ES" dirty="0" smtClean="0"/>
            <a:t>2. Reconocer los límites</a:t>
          </a:r>
          <a:endParaRPr lang="es-ES" dirty="0"/>
        </a:p>
      </dgm:t>
    </dgm:pt>
    <dgm:pt modelId="{06E599E9-8AC3-4959-B36C-F8DA61B1C857}" type="parTrans" cxnId="{387BC387-4069-48E8-A17D-78192DF2B4BF}">
      <dgm:prSet/>
      <dgm:spPr/>
      <dgm:t>
        <a:bodyPr/>
        <a:lstStyle/>
        <a:p>
          <a:endParaRPr lang="es-ES"/>
        </a:p>
      </dgm:t>
    </dgm:pt>
    <dgm:pt modelId="{EDB8367F-86AA-4320-92E0-AB257C12F179}" type="sibTrans" cxnId="{387BC387-4069-48E8-A17D-78192DF2B4BF}">
      <dgm:prSet/>
      <dgm:spPr/>
      <dgm:t>
        <a:bodyPr/>
        <a:lstStyle/>
        <a:p>
          <a:endParaRPr lang="es-ES"/>
        </a:p>
      </dgm:t>
    </dgm:pt>
    <dgm:pt modelId="{BBF72105-9363-4D51-8D19-A3921328445B}">
      <dgm:prSet phldrT="[Texto]"/>
      <dgm:spPr/>
      <dgm:t>
        <a:bodyPr/>
        <a:lstStyle/>
        <a:p>
          <a:r>
            <a:rPr lang="es-ES" dirty="0" smtClean="0"/>
            <a:t>3. Evitar emitir juicios de valor</a:t>
          </a:r>
          <a:endParaRPr lang="es-ES" dirty="0"/>
        </a:p>
      </dgm:t>
    </dgm:pt>
    <dgm:pt modelId="{13EFD901-6662-44BF-B9B2-413DF46B5285}" type="parTrans" cxnId="{0356F9D8-446A-497F-9BBD-5DBA8B643697}">
      <dgm:prSet/>
      <dgm:spPr/>
      <dgm:t>
        <a:bodyPr/>
        <a:lstStyle/>
        <a:p>
          <a:endParaRPr lang="es-ES"/>
        </a:p>
      </dgm:t>
    </dgm:pt>
    <dgm:pt modelId="{ECB1D099-4528-4951-9240-59DDDF79FF87}" type="sibTrans" cxnId="{0356F9D8-446A-497F-9BBD-5DBA8B643697}">
      <dgm:prSet/>
      <dgm:spPr/>
      <dgm:t>
        <a:bodyPr/>
        <a:lstStyle/>
        <a:p>
          <a:endParaRPr lang="es-ES"/>
        </a:p>
      </dgm:t>
    </dgm:pt>
    <dgm:pt modelId="{F170DC41-82DF-4C2D-B297-FBAC9F91BEA2}">
      <dgm:prSet phldrT="[Texto]"/>
      <dgm:spPr/>
      <dgm:t>
        <a:bodyPr/>
        <a:lstStyle/>
        <a:p>
          <a:r>
            <a:rPr lang="es-ES" dirty="0" smtClean="0"/>
            <a:t>4. Saber divertirte</a:t>
          </a:r>
          <a:endParaRPr lang="es-ES" dirty="0"/>
        </a:p>
      </dgm:t>
    </dgm:pt>
    <dgm:pt modelId="{8E540AE0-9D04-4675-96D4-7CB2B8DEDFDE}" type="parTrans" cxnId="{98A23D7D-C6AD-4C42-B74E-91897B616377}">
      <dgm:prSet/>
      <dgm:spPr/>
      <dgm:t>
        <a:bodyPr/>
        <a:lstStyle/>
        <a:p>
          <a:endParaRPr lang="es-ES"/>
        </a:p>
      </dgm:t>
    </dgm:pt>
    <dgm:pt modelId="{291672E1-D979-4A58-A291-A084715841C9}" type="sibTrans" cxnId="{98A23D7D-C6AD-4C42-B74E-91897B616377}">
      <dgm:prSet/>
      <dgm:spPr/>
      <dgm:t>
        <a:bodyPr/>
        <a:lstStyle/>
        <a:p>
          <a:endParaRPr lang="es-ES"/>
        </a:p>
      </dgm:t>
    </dgm:pt>
    <dgm:pt modelId="{E5F84F14-C041-4162-A034-CB4DF092D8D0}" type="pres">
      <dgm:prSet presAssocID="{92D5515D-4EE2-45DD-A8CE-1229FAC65E38}" presName="matrix" presStyleCnt="0">
        <dgm:presLayoutVars>
          <dgm:chMax val="1"/>
          <dgm:dir/>
          <dgm:resizeHandles val="exact"/>
        </dgm:presLayoutVars>
      </dgm:prSet>
      <dgm:spPr/>
    </dgm:pt>
    <dgm:pt modelId="{09752727-67D5-4B9D-88CB-F80F5960B9E5}" type="pres">
      <dgm:prSet presAssocID="{92D5515D-4EE2-45DD-A8CE-1229FAC65E38}" presName="diamond" presStyleLbl="bgShp" presStyleIdx="0" presStyleCnt="1"/>
      <dgm:spPr/>
    </dgm:pt>
    <dgm:pt modelId="{A13F3A36-1A91-42F6-8893-7E307DDF2DB1}" type="pres">
      <dgm:prSet presAssocID="{92D5515D-4EE2-45DD-A8CE-1229FAC65E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F1107-20B8-4A59-8906-984384D28411}" type="pres">
      <dgm:prSet presAssocID="{92D5515D-4EE2-45DD-A8CE-1229FAC65E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28ACFC-6CF3-4F07-AC3F-34C05A8759C1}" type="pres">
      <dgm:prSet presAssocID="{92D5515D-4EE2-45DD-A8CE-1229FAC65E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B20D85-23C1-4363-AD67-8E3FB5B311A3}" type="pres">
      <dgm:prSet presAssocID="{92D5515D-4EE2-45DD-A8CE-1229FAC65E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9B8F78-8B96-44B8-98FC-D097874263A0}" type="presOf" srcId="{05BE1FBA-FAEE-4A7A-80F8-F00CFAB2351F}" destId="{C69F1107-20B8-4A59-8906-984384D28411}" srcOrd="0" destOrd="0" presId="urn:microsoft.com/office/officeart/2005/8/layout/matrix3"/>
    <dgm:cxn modelId="{6166EEB8-FFF0-4CE7-8FCE-FAA9269574A5}" srcId="{92D5515D-4EE2-45DD-A8CE-1229FAC65E38}" destId="{BACD80E8-AA20-4801-935B-95B9084E34C3}" srcOrd="0" destOrd="0" parTransId="{CFBA7B70-7A8F-4977-8308-0B061119B7ED}" sibTransId="{8698444E-36C7-458B-B704-A808D345FE35}"/>
    <dgm:cxn modelId="{2E7A29B9-F8CF-4FF1-9084-748CB814E039}" type="presOf" srcId="{BBF72105-9363-4D51-8D19-A3921328445B}" destId="{9B28ACFC-6CF3-4F07-AC3F-34C05A8759C1}" srcOrd="0" destOrd="0" presId="urn:microsoft.com/office/officeart/2005/8/layout/matrix3"/>
    <dgm:cxn modelId="{98A23D7D-C6AD-4C42-B74E-91897B616377}" srcId="{92D5515D-4EE2-45DD-A8CE-1229FAC65E38}" destId="{F170DC41-82DF-4C2D-B297-FBAC9F91BEA2}" srcOrd="3" destOrd="0" parTransId="{8E540AE0-9D04-4675-96D4-7CB2B8DEDFDE}" sibTransId="{291672E1-D979-4A58-A291-A084715841C9}"/>
    <dgm:cxn modelId="{348CB74A-98BE-4F38-BEF2-D7F74B223F6D}" type="presOf" srcId="{F170DC41-82DF-4C2D-B297-FBAC9F91BEA2}" destId="{F7B20D85-23C1-4363-AD67-8E3FB5B311A3}" srcOrd="0" destOrd="0" presId="urn:microsoft.com/office/officeart/2005/8/layout/matrix3"/>
    <dgm:cxn modelId="{E0793BE8-30EC-4F9F-8163-D3ADCD05DA2A}" type="presOf" srcId="{92D5515D-4EE2-45DD-A8CE-1229FAC65E38}" destId="{E5F84F14-C041-4162-A034-CB4DF092D8D0}" srcOrd="0" destOrd="0" presId="urn:microsoft.com/office/officeart/2005/8/layout/matrix3"/>
    <dgm:cxn modelId="{387BC387-4069-48E8-A17D-78192DF2B4BF}" srcId="{92D5515D-4EE2-45DD-A8CE-1229FAC65E38}" destId="{05BE1FBA-FAEE-4A7A-80F8-F00CFAB2351F}" srcOrd="1" destOrd="0" parTransId="{06E599E9-8AC3-4959-B36C-F8DA61B1C857}" sibTransId="{EDB8367F-86AA-4320-92E0-AB257C12F179}"/>
    <dgm:cxn modelId="{0356F9D8-446A-497F-9BBD-5DBA8B643697}" srcId="{92D5515D-4EE2-45DD-A8CE-1229FAC65E38}" destId="{BBF72105-9363-4D51-8D19-A3921328445B}" srcOrd="2" destOrd="0" parTransId="{13EFD901-6662-44BF-B9B2-413DF46B5285}" sibTransId="{ECB1D099-4528-4951-9240-59DDDF79FF87}"/>
    <dgm:cxn modelId="{2CC8F1C2-6585-4547-A1AB-D7425917D6E4}" type="presOf" srcId="{BACD80E8-AA20-4801-935B-95B9084E34C3}" destId="{A13F3A36-1A91-42F6-8893-7E307DDF2DB1}" srcOrd="0" destOrd="0" presId="urn:microsoft.com/office/officeart/2005/8/layout/matrix3"/>
    <dgm:cxn modelId="{6BB13E59-D457-49FA-A762-7180FA98915D}" type="presParOf" srcId="{E5F84F14-C041-4162-A034-CB4DF092D8D0}" destId="{09752727-67D5-4B9D-88CB-F80F5960B9E5}" srcOrd="0" destOrd="0" presId="urn:microsoft.com/office/officeart/2005/8/layout/matrix3"/>
    <dgm:cxn modelId="{F4DDA76C-6200-4F64-B084-D6B0B815802F}" type="presParOf" srcId="{E5F84F14-C041-4162-A034-CB4DF092D8D0}" destId="{A13F3A36-1A91-42F6-8893-7E307DDF2DB1}" srcOrd="1" destOrd="0" presId="urn:microsoft.com/office/officeart/2005/8/layout/matrix3"/>
    <dgm:cxn modelId="{B2B43BF3-C4BD-4E30-B176-ECAAB901AE94}" type="presParOf" srcId="{E5F84F14-C041-4162-A034-CB4DF092D8D0}" destId="{C69F1107-20B8-4A59-8906-984384D28411}" srcOrd="2" destOrd="0" presId="urn:microsoft.com/office/officeart/2005/8/layout/matrix3"/>
    <dgm:cxn modelId="{A1A67D15-85BE-4DD8-B761-016CE5E387B4}" type="presParOf" srcId="{E5F84F14-C041-4162-A034-CB4DF092D8D0}" destId="{9B28ACFC-6CF3-4F07-AC3F-34C05A8759C1}" srcOrd="3" destOrd="0" presId="urn:microsoft.com/office/officeart/2005/8/layout/matrix3"/>
    <dgm:cxn modelId="{55778D2B-EBFE-4948-BACA-6003F836D64A}" type="presParOf" srcId="{E5F84F14-C041-4162-A034-CB4DF092D8D0}" destId="{F7B20D85-23C1-4363-AD67-8E3FB5B311A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73230D-9613-4073-8863-B9966A274ED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7BBD170-BE59-47BC-98AD-1957C24CDDC6}" type="pres">
      <dgm:prSet presAssocID="{D373230D-9613-4073-8863-B9966A274EDE}" presName="Name0" presStyleCnt="0">
        <dgm:presLayoutVars>
          <dgm:chMax val="7"/>
          <dgm:chPref val="7"/>
          <dgm:dir/>
        </dgm:presLayoutVars>
      </dgm:prSet>
      <dgm:spPr/>
    </dgm:pt>
    <dgm:pt modelId="{A8A9249C-DF76-4E0A-AA90-ABF811788E15}" type="pres">
      <dgm:prSet presAssocID="{D373230D-9613-4073-8863-B9966A274EDE}" presName="Name1" presStyleCnt="0"/>
      <dgm:spPr/>
    </dgm:pt>
    <dgm:pt modelId="{E24C6F65-D352-4018-B126-D315E2D76DF3}" type="pres">
      <dgm:prSet presAssocID="{D373230D-9613-4073-8863-B9966A274EDE}" presName="cycle" presStyleCnt="0"/>
      <dgm:spPr/>
    </dgm:pt>
    <dgm:pt modelId="{F32A64B3-6D57-4EBE-AEBC-AE09A096C697}" type="pres">
      <dgm:prSet presAssocID="{D373230D-9613-4073-8863-B9966A274EDE}" presName="srcNode" presStyleLbl="node1" presStyleIdx="0" presStyleCnt="0"/>
      <dgm:spPr/>
    </dgm:pt>
    <dgm:pt modelId="{A3634F1B-192F-4D32-AD1E-EA089D889B69}" type="pres">
      <dgm:prSet presAssocID="{D373230D-9613-4073-8863-B9966A274EDE}" presName="conn" presStyleLbl="parChTrans1D2" presStyleIdx="0" presStyleCnt="1"/>
      <dgm:spPr/>
    </dgm:pt>
    <dgm:pt modelId="{99AD6FB4-2FE0-438C-94F0-21C71F3CA43D}" type="pres">
      <dgm:prSet presAssocID="{D373230D-9613-4073-8863-B9966A274EDE}" presName="extraNode" presStyleLbl="node1" presStyleIdx="0" presStyleCnt="0"/>
      <dgm:spPr/>
    </dgm:pt>
    <dgm:pt modelId="{933EEF0C-9F53-4DCA-BDE3-4719564A2BF4}" type="pres">
      <dgm:prSet presAssocID="{D373230D-9613-4073-8863-B9966A274EDE}" presName="dstNode" presStyleLbl="node1" presStyleIdx="0" presStyleCnt="0"/>
      <dgm:spPr/>
    </dgm:pt>
  </dgm:ptLst>
  <dgm:cxnLst>
    <dgm:cxn modelId="{C4A160C6-8372-4392-9574-85C8EC6B13ED}" type="presOf" srcId="{D373230D-9613-4073-8863-B9966A274EDE}" destId="{17BBD170-BE59-47BC-98AD-1957C24CDDC6}" srcOrd="0" destOrd="0" presId="urn:microsoft.com/office/officeart/2008/layout/VerticalCurvedList"/>
    <dgm:cxn modelId="{D27A0276-528D-4240-B396-86AFB91D1470}" type="presParOf" srcId="{17BBD170-BE59-47BC-98AD-1957C24CDDC6}" destId="{A8A9249C-DF76-4E0A-AA90-ABF811788E15}" srcOrd="0" destOrd="0" presId="urn:microsoft.com/office/officeart/2008/layout/VerticalCurvedList"/>
    <dgm:cxn modelId="{1DB6DE80-11FC-467E-8DB7-C529F55A5B58}" type="presParOf" srcId="{A8A9249C-DF76-4E0A-AA90-ABF811788E15}" destId="{E24C6F65-D352-4018-B126-D315E2D76DF3}" srcOrd="0" destOrd="0" presId="urn:microsoft.com/office/officeart/2008/layout/VerticalCurvedList"/>
    <dgm:cxn modelId="{2EAF27AC-10E1-4091-9A79-C59EDB8C5869}" type="presParOf" srcId="{E24C6F65-D352-4018-B126-D315E2D76DF3}" destId="{F32A64B3-6D57-4EBE-AEBC-AE09A096C697}" srcOrd="0" destOrd="0" presId="urn:microsoft.com/office/officeart/2008/layout/VerticalCurvedList"/>
    <dgm:cxn modelId="{5B2FE658-A718-4774-AAF9-07716F16CFFB}" type="presParOf" srcId="{E24C6F65-D352-4018-B126-D315E2D76DF3}" destId="{A3634F1B-192F-4D32-AD1E-EA089D889B69}" srcOrd="1" destOrd="0" presId="urn:microsoft.com/office/officeart/2008/layout/VerticalCurvedList"/>
    <dgm:cxn modelId="{01778CA0-833B-4B31-9F8E-05A3DA6468CF}" type="presParOf" srcId="{E24C6F65-D352-4018-B126-D315E2D76DF3}" destId="{99AD6FB4-2FE0-438C-94F0-21C71F3CA43D}" srcOrd="2" destOrd="0" presId="urn:microsoft.com/office/officeart/2008/layout/VerticalCurvedList"/>
    <dgm:cxn modelId="{815EDB99-E90E-40A0-8317-B4091707D3A3}" type="presParOf" srcId="{E24C6F65-D352-4018-B126-D315E2D76DF3}" destId="{933EEF0C-9F53-4DCA-BDE3-4719564A2BF4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3F7246-6753-4982-9BC2-4C74E97E744A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3ADD2BD-F4F3-416D-996A-BD8D4D8E467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1. Las RELACIONES INTERPERSONALES son claves para alcanzar el bienestar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876C0B3-D325-48D2-8069-445F090ED971}" type="parTrans" cxnId="{645D5984-A1C7-4E77-A748-9E05965346C0}">
      <dgm:prSet/>
      <dgm:spPr/>
      <dgm:t>
        <a:bodyPr/>
        <a:lstStyle/>
        <a:p>
          <a:endParaRPr lang="es-ES"/>
        </a:p>
      </dgm:t>
    </dgm:pt>
    <dgm:pt modelId="{B3FA15DC-EAEE-4C14-A76C-08412651002E}" type="sibTrans" cxnId="{645D5984-A1C7-4E77-A748-9E05965346C0}">
      <dgm:prSet/>
      <dgm:spPr/>
      <dgm:t>
        <a:bodyPr/>
        <a:lstStyle/>
        <a:p>
          <a:endParaRPr lang="es-ES"/>
        </a:p>
      </dgm:t>
    </dgm:pt>
    <dgm:pt modelId="{BE30FC01-0998-463E-8124-08F1B2456FF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2. Ejercita tu posibilidad de DAR SIN ESPERAR NADA A CAMBIO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CD61858-6FD2-414B-AE8D-204609E39723}" type="parTrans" cxnId="{7EA04285-5E0F-4698-B936-B5E63FD2DB8C}">
      <dgm:prSet/>
      <dgm:spPr/>
      <dgm:t>
        <a:bodyPr/>
        <a:lstStyle/>
        <a:p>
          <a:endParaRPr lang="es-ES"/>
        </a:p>
      </dgm:t>
    </dgm:pt>
    <dgm:pt modelId="{D38B8ACF-778F-40B6-BE15-EE943213A37C}" type="sibTrans" cxnId="{7EA04285-5E0F-4698-B936-B5E63FD2DB8C}">
      <dgm:prSet/>
      <dgm:spPr/>
      <dgm:t>
        <a:bodyPr/>
        <a:lstStyle/>
        <a:p>
          <a:endParaRPr lang="es-ES"/>
        </a:p>
      </dgm:t>
    </dgm:pt>
    <dgm:pt modelId="{FF07B8DC-C1C7-424B-B095-D4FAC72633A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3. PENSAR EN EL OTRO es una actitud ganadora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EB322A7E-6C21-4337-BBFB-32AF1B656BD1}" type="parTrans" cxnId="{F60C7364-CE9A-48DF-8C06-628B208065CD}">
      <dgm:prSet/>
      <dgm:spPr/>
      <dgm:t>
        <a:bodyPr/>
        <a:lstStyle/>
        <a:p>
          <a:endParaRPr lang="es-ES"/>
        </a:p>
      </dgm:t>
    </dgm:pt>
    <dgm:pt modelId="{E04C831D-A064-4C06-976F-B663B0D3F632}" type="sibTrans" cxnId="{F60C7364-CE9A-48DF-8C06-628B208065CD}">
      <dgm:prSet/>
      <dgm:spPr/>
      <dgm:t>
        <a:bodyPr/>
        <a:lstStyle/>
        <a:p>
          <a:endParaRPr lang="es-ES"/>
        </a:p>
      </dgm:t>
    </dgm:pt>
    <dgm:pt modelId="{A5B1EC38-926C-4C36-B67E-9142F247ABD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5. Comprende el VALOR DE LAS OTRAS PERSONAS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A2CB01B-AEA0-407A-8ABF-D070FF5D5D08}" type="parTrans" cxnId="{D935BDA0-7608-4674-B703-FB66A37688E2}">
      <dgm:prSet/>
      <dgm:spPr/>
      <dgm:t>
        <a:bodyPr/>
        <a:lstStyle/>
        <a:p>
          <a:endParaRPr lang="es-ES"/>
        </a:p>
      </dgm:t>
    </dgm:pt>
    <dgm:pt modelId="{76436A70-6EF8-4050-9C60-7CC4EEB84136}" type="sibTrans" cxnId="{D935BDA0-7608-4674-B703-FB66A37688E2}">
      <dgm:prSet/>
      <dgm:spPr/>
      <dgm:t>
        <a:bodyPr/>
        <a:lstStyle/>
        <a:p>
          <a:endParaRPr lang="es-ES"/>
        </a:p>
      </dgm:t>
    </dgm:pt>
    <dgm:pt modelId="{598ACC67-4D4A-439E-92CD-65A363B5879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4. Recuerda que “TU REALIDAD” NO ES LA ÚNICA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0DD8C82-AE03-4F1A-AE29-CAE748C71133}" type="parTrans" cxnId="{7119F4E8-EFCB-4B8C-9847-DA9C5086E064}">
      <dgm:prSet/>
      <dgm:spPr/>
      <dgm:t>
        <a:bodyPr/>
        <a:lstStyle/>
        <a:p>
          <a:endParaRPr lang="es-ES"/>
        </a:p>
      </dgm:t>
    </dgm:pt>
    <dgm:pt modelId="{F3C97973-FFC0-41CB-96A1-F02BF7A19E33}" type="sibTrans" cxnId="{7119F4E8-EFCB-4B8C-9847-DA9C5086E064}">
      <dgm:prSet/>
      <dgm:spPr/>
      <dgm:t>
        <a:bodyPr/>
        <a:lstStyle/>
        <a:p>
          <a:endParaRPr lang="es-ES"/>
        </a:p>
      </dgm:t>
    </dgm:pt>
    <dgm:pt modelId="{51272CCE-61AD-4171-ACBC-FA8C9702A5E7}" type="pres">
      <dgm:prSet presAssocID="{483F7246-6753-4982-9BC2-4C74E97E744A}" presName="outerComposite" presStyleCnt="0">
        <dgm:presLayoutVars>
          <dgm:chMax val="5"/>
          <dgm:dir/>
          <dgm:resizeHandles val="exact"/>
        </dgm:presLayoutVars>
      </dgm:prSet>
      <dgm:spPr/>
    </dgm:pt>
    <dgm:pt modelId="{2ABA7F35-A520-44B9-964A-20B3D6B93B72}" type="pres">
      <dgm:prSet presAssocID="{483F7246-6753-4982-9BC2-4C74E97E744A}" presName="dummyMaxCanvas" presStyleCnt="0">
        <dgm:presLayoutVars/>
      </dgm:prSet>
      <dgm:spPr/>
    </dgm:pt>
    <dgm:pt modelId="{261A27A8-C3B1-46ED-80F3-591A7106BAED}" type="pres">
      <dgm:prSet presAssocID="{483F7246-6753-4982-9BC2-4C74E97E744A}" presName="FiveNodes_1" presStyleLbl="node1" presStyleIdx="0" presStyleCnt="5">
        <dgm:presLayoutVars>
          <dgm:bulletEnabled val="1"/>
        </dgm:presLayoutVars>
      </dgm:prSet>
      <dgm:spPr/>
    </dgm:pt>
    <dgm:pt modelId="{013C464B-096C-4B4E-B27B-5ABD44C4162E}" type="pres">
      <dgm:prSet presAssocID="{483F7246-6753-4982-9BC2-4C74E97E744A}" presName="FiveNodes_2" presStyleLbl="node1" presStyleIdx="1" presStyleCnt="5">
        <dgm:presLayoutVars>
          <dgm:bulletEnabled val="1"/>
        </dgm:presLayoutVars>
      </dgm:prSet>
      <dgm:spPr/>
    </dgm:pt>
    <dgm:pt modelId="{4A9CE618-809F-4CD7-A01F-75B25E80D16F}" type="pres">
      <dgm:prSet presAssocID="{483F7246-6753-4982-9BC2-4C74E97E744A}" presName="FiveNodes_3" presStyleLbl="node1" presStyleIdx="2" presStyleCnt="5">
        <dgm:presLayoutVars>
          <dgm:bulletEnabled val="1"/>
        </dgm:presLayoutVars>
      </dgm:prSet>
      <dgm:spPr/>
    </dgm:pt>
    <dgm:pt modelId="{D6F38551-B67F-4C45-9B8C-7582739B0018}" type="pres">
      <dgm:prSet presAssocID="{483F7246-6753-4982-9BC2-4C74E97E744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EA41A6-FEFB-4E0A-B3EC-64D0B3B66134}" type="pres">
      <dgm:prSet presAssocID="{483F7246-6753-4982-9BC2-4C74E97E744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7A180-F17F-4C2A-897E-C808F930B299}" type="pres">
      <dgm:prSet presAssocID="{483F7246-6753-4982-9BC2-4C74E97E744A}" presName="FiveConn_1-2" presStyleLbl="fgAccFollowNode1" presStyleIdx="0" presStyleCnt="4">
        <dgm:presLayoutVars>
          <dgm:bulletEnabled val="1"/>
        </dgm:presLayoutVars>
      </dgm:prSet>
      <dgm:spPr/>
    </dgm:pt>
    <dgm:pt modelId="{701E46DA-96FE-4316-A134-A2306AD91903}" type="pres">
      <dgm:prSet presAssocID="{483F7246-6753-4982-9BC2-4C74E97E744A}" presName="FiveConn_2-3" presStyleLbl="fgAccFollowNode1" presStyleIdx="1" presStyleCnt="4">
        <dgm:presLayoutVars>
          <dgm:bulletEnabled val="1"/>
        </dgm:presLayoutVars>
      </dgm:prSet>
      <dgm:spPr/>
    </dgm:pt>
    <dgm:pt modelId="{6444C464-01C4-4721-B443-025211EA1B25}" type="pres">
      <dgm:prSet presAssocID="{483F7246-6753-4982-9BC2-4C74E97E744A}" presName="FiveConn_3-4" presStyleLbl="fgAccFollowNode1" presStyleIdx="2" presStyleCnt="4">
        <dgm:presLayoutVars>
          <dgm:bulletEnabled val="1"/>
        </dgm:presLayoutVars>
      </dgm:prSet>
      <dgm:spPr/>
    </dgm:pt>
    <dgm:pt modelId="{0EEE1F43-CE44-486D-8325-91E42D1FECE9}" type="pres">
      <dgm:prSet presAssocID="{483F7246-6753-4982-9BC2-4C74E97E744A}" presName="FiveConn_4-5" presStyleLbl="fgAccFollowNode1" presStyleIdx="3" presStyleCnt="4">
        <dgm:presLayoutVars>
          <dgm:bulletEnabled val="1"/>
        </dgm:presLayoutVars>
      </dgm:prSet>
      <dgm:spPr/>
    </dgm:pt>
    <dgm:pt modelId="{DD9F174B-AE06-4352-BE60-152462CEA3FD}" type="pres">
      <dgm:prSet presAssocID="{483F7246-6753-4982-9BC2-4C74E97E744A}" presName="FiveNodes_1_text" presStyleLbl="node1" presStyleIdx="4" presStyleCnt="5">
        <dgm:presLayoutVars>
          <dgm:bulletEnabled val="1"/>
        </dgm:presLayoutVars>
      </dgm:prSet>
      <dgm:spPr/>
    </dgm:pt>
    <dgm:pt modelId="{8C4C336F-D8FC-4D0C-AD4B-015C7954ED23}" type="pres">
      <dgm:prSet presAssocID="{483F7246-6753-4982-9BC2-4C74E97E744A}" presName="FiveNodes_2_text" presStyleLbl="node1" presStyleIdx="4" presStyleCnt="5">
        <dgm:presLayoutVars>
          <dgm:bulletEnabled val="1"/>
        </dgm:presLayoutVars>
      </dgm:prSet>
      <dgm:spPr/>
    </dgm:pt>
    <dgm:pt modelId="{7A2AAB55-77E0-4A5F-89C3-07C016364650}" type="pres">
      <dgm:prSet presAssocID="{483F7246-6753-4982-9BC2-4C74E97E744A}" presName="FiveNodes_3_text" presStyleLbl="node1" presStyleIdx="4" presStyleCnt="5">
        <dgm:presLayoutVars>
          <dgm:bulletEnabled val="1"/>
        </dgm:presLayoutVars>
      </dgm:prSet>
      <dgm:spPr/>
    </dgm:pt>
    <dgm:pt modelId="{FA7B6914-998A-46DE-B49D-BCFF44A3F9AB}" type="pres">
      <dgm:prSet presAssocID="{483F7246-6753-4982-9BC2-4C74E97E744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15DF81-C15D-4C15-B1CD-CCC56854113F}" type="pres">
      <dgm:prSet presAssocID="{483F7246-6753-4982-9BC2-4C74E97E744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E2D162-6137-4C70-B849-77A9B585DBEF}" type="presOf" srcId="{FF07B8DC-C1C7-424B-B095-D4FAC72633AB}" destId="{7A2AAB55-77E0-4A5F-89C3-07C016364650}" srcOrd="1" destOrd="0" presId="urn:microsoft.com/office/officeart/2005/8/layout/vProcess5"/>
    <dgm:cxn modelId="{C7A5AF87-FA4C-47D1-A0C4-1114A2481DE6}" type="presOf" srcId="{FF07B8DC-C1C7-424B-B095-D4FAC72633AB}" destId="{4A9CE618-809F-4CD7-A01F-75B25E80D16F}" srcOrd="0" destOrd="0" presId="urn:microsoft.com/office/officeart/2005/8/layout/vProcess5"/>
    <dgm:cxn modelId="{4F1E94F7-35F2-43CB-A705-6126C37D4C17}" type="presOf" srcId="{BE30FC01-0998-463E-8124-08F1B2456FFC}" destId="{013C464B-096C-4B4E-B27B-5ABD44C4162E}" srcOrd="0" destOrd="0" presId="urn:microsoft.com/office/officeart/2005/8/layout/vProcess5"/>
    <dgm:cxn modelId="{8BAAEDE1-D5A2-4216-8397-C4D9BA8C4B95}" type="presOf" srcId="{598ACC67-4D4A-439E-92CD-65A363B58790}" destId="{D6F38551-B67F-4C45-9B8C-7582739B0018}" srcOrd="0" destOrd="0" presId="urn:microsoft.com/office/officeart/2005/8/layout/vProcess5"/>
    <dgm:cxn modelId="{45139B06-A013-4BE3-9DB4-253C83CBF0A8}" type="presOf" srcId="{483F7246-6753-4982-9BC2-4C74E97E744A}" destId="{51272CCE-61AD-4171-ACBC-FA8C9702A5E7}" srcOrd="0" destOrd="0" presId="urn:microsoft.com/office/officeart/2005/8/layout/vProcess5"/>
    <dgm:cxn modelId="{7119F4E8-EFCB-4B8C-9847-DA9C5086E064}" srcId="{483F7246-6753-4982-9BC2-4C74E97E744A}" destId="{598ACC67-4D4A-439E-92CD-65A363B58790}" srcOrd="3" destOrd="0" parTransId="{30DD8C82-AE03-4F1A-AE29-CAE748C71133}" sibTransId="{F3C97973-FFC0-41CB-96A1-F02BF7A19E33}"/>
    <dgm:cxn modelId="{5401E0B5-C5F8-4652-BB15-4631892E7F88}" type="presOf" srcId="{B3FA15DC-EAEE-4C14-A76C-08412651002E}" destId="{AD57A180-F17F-4C2A-897E-C808F930B299}" srcOrd="0" destOrd="0" presId="urn:microsoft.com/office/officeart/2005/8/layout/vProcess5"/>
    <dgm:cxn modelId="{DEB13835-E12D-45DF-88DE-E43D89E66994}" type="presOf" srcId="{F3C97973-FFC0-41CB-96A1-F02BF7A19E33}" destId="{0EEE1F43-CE44-486D-8325-91E42D1FECE9}" srcOrd="0" destOrd="0" presId="urn:microsoft.com/office/officeart/2005/8/layout/vProcess5"/>
    <dgm:cxn modelId="{3C4D3A00-3861-4DC3-B476-1958166CA143}" type="presOf" srcId="{93ADD2BD-F4F3-416D-996A-BD8D4D8E4677}" destId="{DD9F174B-AE06-4352-BE60-152462CEA3FD}" srcOrd="1" destOrd="0" presId="urn:microsoft.com/office/officeart/2005/8/layout/vProcess5"/>
    <dgm:cxn modelId="{67663ED9-99AF-4A68-97B9-2395B8978F18}" type="presOf" srcId="{E04C831D-A064-4C06-976F-B663B0D3F632}" destId="{6444C464-01C4-4721-B443-025211EA1B25}" srcOrd="0" destOrd="0" presId="urn:microsoft.com/office/officeart/2005/8/layout/vProcess5"/>
    <dgm:cxn modelId="{BBDD9C3C-2251-499C-B333-D66A3F8A64FF}" type="presOf" srcId="{BE30FC01-0998-463E-8124-08F1B2456FFC}" destId="{8C4C336F-D8FC-4D0C-AD4B-015C7954ED23}" srcOrd="1" destOrd="0" presId="urn:microsoft.com/office/officeart/2005/8/layout/vProcess5"/>
    <dgm:cxn modelId="{4361FFE7-1000-4CFE-91AD-B36277D4CD4B}" type="presOf" srcId="{A5B1EC38-926C-4C36-B67E-9142F247ABDE}" destId="{B115DF81-C15D-4C15-B1CD-CCC56854113F}" srcOrd="1" destOrd="0" presId="urn:microsoft.com/office/officeart/2005/8/layout/vProcess5"/>
    <dgm:cxn modelId="{72AB6E31-8F6F-4FC5-A772-1C221AAB39E0}" type="presOf" srcId="{D38B8ACF-778F-40B6-BE15-EE943213A37C}" destId="{701E46DA-96FE-4316-A134-A2306AD91903}" srcOrd="0" destOrd="0" presId="urn:microsoft.com/office/officeart/2005/8/layout/vProcess5"/>
    <dgm:cxn modelId="{8E37CB42-D795-470B-A9D4-3BE34036F016}" type="presOf" srcId="{A5B1EC38-926C-4C36-B67E-9142F247ABDE}" destId="{20EA41A6-FEFB-4E0A-B3EC-64D0B3B66134}" srcOrd="0" destOrd="0" presId="urn:microsoft.com/office/officeart/2005/8/layout/vProcess5"/>
    <dgm:cxn modelId="{7EA04285-5E0F-4698-B936-B5E63FD2DB8C}" srcId="{483F7246-6753-4982-9BC2-4C74E97E744A}" destId="{BE30FC01-0998-463E-8124-08F1B2456FFC}" srcOrd="1" destOrd="0" parTransId="{4CD61858-6FD2-414B-AE8D-204609E39723}" sibTransId="{D38B8ACF-778F-40B6-BE15-EE943213A37C}"/>
    <dgm:cxn modelId="{F60C7364-CE9A-48DF-8C06-628B208065CD}" srcId="{483F7246-6753-4982-9BC2-4C74E97E744A}" destId="{FF07B8DC-C1C7-424B-B095-D4FAC72633AB}" srcOrd="2" destOrd="0" parTransId="{EB322A7E-6C21-4337-BBFB-32AF1B656BD1}" sibTransId="{E04C831D-A064-4C06-976F-B663B0D3F632}"/>
    <dgm:cxn modelId="{645D5984-A1C7-4E77-A748-9E05965346C0}" srcId="{483F7246-6753-4982-9BC2-4C74E97E744A}" destId="{93ADD2BD-F4F3-416D-996A-BD8D4D8E4677}" srcOrd="0" destOrd="0" parTransId="{C876C0B3-D325-48D2-8069-445F090ED971}" sibTransId="{B3FA15DC-EAEE-4C14-A76C-08412651002E}"/>
    <dgm:cxn modelId="{098782DF-2F79-4F9E-B0F8-2F3F634F97EE}" type="presOf" srcId="{93ADD2BD-F4F3-416D-996A-BD8D4D8E4677}" destId="{261A27A8-C3B1-46ED-80F3-591A7106BAED}" srcOrd="0" destOrd="0" presId="urn:microsoft.com/office/officeart/2005/8/layout/vProcess5"/>
    <dgm:cxn modelId="{CD4B04A5-575E-42C1-8657-85CE20B50474}" type="presOf" srcId="{598ACC67-4D4A-439E-92CD-65A363B58790}" destId="{FA7B6914-998A-46DE-B49D-BCFF44A3F9AB}" srcOrd="1" destOrd="0" presId="urn:microsoft.com/office/officeart/2005/8/layout/vProcess5"/>
    <dgm:cxn modelId="{D935BDA0-7608-4674-B703-FB66A37688E2}" srcId="{483F7246-6753-4982-9BC2-4C74E97E744A}" destId="{A5B1EC38-926C-4C36-B67E-9142F247ABDE}" srcOrd="4" destOrd="0" parTransId="{CA2CB01B-AEA0-407A-8ABF-D070FF5D5D08}" sibTransId="{76436A70-6EF8-4050-9C60-7CC4EEB84136}"/>
    <dgm:cxn modelId="{D1865726-FF7D-4BE9-8A1D-18080B9D62FE}" type="presParOf" srcId="{51272CCE-61AD-4171-ACBC-FA8C9702A5E7}" destId="{2ABA7F35-A520-44B9-964A-20B3D6B93B72}" srcOrd="0" destOrd="0" presId="urn:microsoft.com/office/officeart/2005/8/layout/vProcess5"/>
    <dgm:cxn modelId="{8307CA2A-0E98-4E99-87D4-DAB92C1FA9B3}" type="presParOf" srcId="{51272CCE-61AD-4171-ACBC-FA8C9702A5E7}" destId="{261A27A8-C3B1-46ED-80F3-591A7106BAED}" srcOrd="1" destOrd="0" presId="urn:microsoft.com/office/officeart/2005/8/layout/vProcess5"/>
    <dgm:cxn modelId="{BB96D6A3-B62F-4426-BD54-C23791B4788A}" type="presParOf" srcId="{51272CCE-61AD-4171-ACBC-FA8C9702A5E7}" destId="{013C464B-096C-4B4E-B27B-5ABD44C4162E}" srcOrd="2" destOrd="0" presId="urn:microsoft.com/office/officeart/2005/8/layout/vProcess5"/>
    <dgm:cxn modelId="{71E0FD99-F71A-4DC1-AC92-937AA4E23D3E}" type="presParOf" srcId="{51272CCE-61AD-4171-ACBC-FA8C9702A5E7}" destId="{4A9CE618-809F-4CD7-A01F-75B25E80D16F}" srcOrd="3" destOrd="0" presId="urn:microsoft.com/office/officeart/2005/8/layout/vProcess5"/>
    <dgm:cxn modelId="{B90551F0-1D57-47D9-B2C9-4AB43F075E7E}" type="presParOf" srcId="{51272CCE-61AD-4171-ACBC-FA8C9702A5E7}" destId="{D6F38551-B67F-4C45-9B8C-7582739B0018}" srcOrd="4" destOrd="0" presId="urn:microsoft.com/office/officeart/2005/8/layout/vProcess5"/>
    <dgm:cxn modelId="{B91AFE8E-D795-4CEE-BED8-A3EDA9AD9D88}" type="presParOf" srcId="{51272CCE-61AD-4171-ACBC-FA8C9702A5E7}" destId="{20EA41A6-FEFB-4E0A-B3EC-64D0B3B66134}" srcOrd="5" destOrd="0" presId="urn:microsoft.com/office/officeart/2005/8/layout/vProcess5"/>
    <dgm:cxn modelId="{156D6F80-F185-4951-95F2-657E38E728B2}" type="presParOf" srcId="{51272CCE-61AD-4171-ACBC-FA8C9702A5E7}" destId="{AD57A180-F17F-4C2A-897E-C808F930B299}" srcOrd="6" destOrd="0" presId="urn:microsoft.com/office/officeart/2005/8/layout/vProcess5"/>
    <dgm:cxn modelId="{1BFA8ACA-0409-40E7-A0A9-8FE5FBD92383}" type="presParOf" srcId="{51272CCE-61AD-4171-ACBC-FA8C9702A5E7}" destId="{701E46DA-96FE-4316-A134-A2306AD91903}" srcOrd="7" destOrd="0" presId="urn:microsoft.com/office/officeart/2005/8/layout/vProcess5"/>
    <dgm:cxn modelId="{0CEA40AA-B099-47E9-B8A1-DD66FBF06ADA}" type="presParOf" srcId="{51272CCE-61AD-4171-ACBC-FA8C9702A5E7}" destId="{6444C464-01C4-4721-B443-025211EA1B25}" srcOrd="8" destOrd="0" presId="urn:microsoft.com/office/officeart/2005/8/layout/vProcess5"/>
    <dgm:cxn modelId="{E1817418-AE16-4062-ACD4-116D294045DC}" type="presParOf" srcId="{51272CCE-61AD-4171-ACBC-FA8C9702A5E7}" destId="{0EEE1F43-CE44-486D-8325-91E42D1FECE9}" srcOrd="9" destOrd="0" presId="urn:microsoft.com/office/officeart/2005/8/layout/vProcess5"/>
    <dgm:cxn modelId="{CFDA6913-80FC-447E-9622-8CA8DF138F5F}" type="presParOf" srcId="{51272CCE-61AD-4171-ACBC-FA8C9702A5E7}" destId="{DD9F174B-AE06-4352-BE60-152462CEA3FD}" srcOrd="10" destOrd="0" presId="urn:microsoft.com/office/officeart/2005/8/layout/vProcess5"/>
    <dgm:cxn modelId="{588B048B-ECFB-4CE9-BBB4-C7B43565A938}" type="presParOf" srcId="{51272CCE-61AD-4171-ACBC-FA8C9702A5E7}" destId="{8C4C336F-D8FC-4D0C-AD4B-015C7954ED23}" srcOrd="11" destOrd="0" presId="urn:microsoft.com/office/officeart/2005/8/layout/vProcess5"/>
    <dgm:cxn modelId="{3390D217-EE3F-4C5C-9D9F-724B09417A08}" type="presParOf" srcId="{51272CCE-61AD-4171-ACBC-FA8C9702A5E7}" destId="{7A2AAB55-77E0-4A5F-89C3-07C016364650}" srcOrd="12" destOrd="0" presId="urn:microsoft.com/office/officeart/2005/8/layout/vProcess5"/>
    <dgm:cxn modelId="{0CD0245B-413A-4A37-AE9D-59C8AF8866B2}" type="presParOf" srcId="{51272CCE-61AD-4171-ACBC-FA8C9702A5E7}" destId="{FA7B6914-998A-46DE-B49D-BCFF44A3F9AB}" srcOrd="13" destOrd="0" presId="urn:microsoft.com/office/officeart/2005/8/layout/vProcess5"/>
    <dgm:cxn modelId="{50B1F254-0E7B-44A3-A17C-DE3BC664EA57}" type="presParOf" srcId="{51272CCE-61AD-4171-ACBC-FA8C9702A5E7}" destId="{B115DF81-C15D-4C15-B1CD-CCC56854113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73230D-9613-4073-8863-B9966A274ED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7BBD170-BE59-47BC-98AD-1957C24CDDC6}" type="pres">
      <dgm:prSet presAssocID="{D373230D-9613-4073-8863-B9966A274EDE}" presName="Name0" presStyleCnt="0">
        <dgm:presLayoutVars>
          <dgm:chMax val="7"/>
          <dgm:chPref val="7"/>
          <dgm:dir/>
        </dgm:presLayoutVars>
      </dgm:prSet>
      <dgm:spPr/>
    </dgm:pt>
    <dgm:pt modelId="{A8A9249C-DF76-4E0A-AA90-ABF811788E15}" type="pres">
      <dgm:prSet presAssocID="{D373230D-9613-4073-8863-B9966A274EDE}" presName="Name1" presStyleCnt="0"/>
      <dgm:spPr/>
    </dgm:pt>
    <dgm:pt modelId="{E24C6F65-D352-4018-B126-D315E2D76DF3}" type="pres">
      <dgm:prSet presAssocID="{D373230D-9613-4073-8863-B9966A274EDE}" presName="cycle" presStyleCnt="0"/>
      <dgm:spPr/>
    </dgm:pt>
    <dgm:pt modelId="{F32A64B3-6D57-4EBE-AEBC-AE09A096C697}" type="pres">
      <dgm:prSet presAssocID="{D373230D-9613-4073-8863-B9966A274EDE}" presName="srcNode" presStyleLbl="node1" presStyleIdx="0" presStyleCnt="0"/>
      <dgm:spPr/>
    </dgm:pt>
    <dgm:pt modelId="{A3634F1B-192F-4D32-AD1E-EA089D889B69}" type="pres">
      <dgm:prSet presAssocID="{D373230D-9613-4073-8863-B9966A274EDE}" presName="conn" presStyleLbl="parChTrans1D2" presStyleIdx="0" presStyleCnt="1"/>
      <dgm:spPr/>
    </dgm:pt>
    <dgm:pt modelId="{99AD6FB4-2FE0-438C-94F0-21C71F3CA43D}" type="pres">
      <dgm:prSet presAssocID="{D373230D-9613-4073-8863-B9966A274EDE}" presName="extraNode" presStyleLbl="node1" presStyleIdx="0" presStyleCnt="0"/>
      <dgm:spPr/>
    </dgm:pt>
    <dgm:pt modelId="{933EEF0C-9F53-4DCA-BDE3-4719564A2BF4}" type="pres">
      <dgm:prSet presAssocID="{D373230D-9613-4073-8863-B9966A274EDE}" presName="dstNode" presStyleLbl="node1" presStyleIdx="0" presStyleCnt="0"/>
      <dgm:spPr/>
    </dgm:pt>
  </dgm:ptLst>
  <dgm:cxnLst>
    <dgm:cxn modelId="{C4A160C6-8372-4392-9574-85C8EC6B13ED}" type="presOf" srcId="{D373230D-9613-4073-8863-B9966A274EDE}" destId="{17BBD170-BE59-47BC-98AD-1957C24CDDC6}" srcOrd="0" destOrd="0" presId="urn:microsoft.com/office/officeart/2008/layout/VerticalCurvedList"/>
    <dgm:cxn modelId="{D27A0276-528D-4240-B396-86AFB91D1470}" type="presParOf" srcId="{17BBD170-BE59-47BC-98AD-1957C24CDDC6}" destId="{A8A9249C-DF76-4E0A-AA90-ABF811788E15}" srcOrd="0" destOrd="0" presId="urn:microsoft.com/office/officeart/2008/layout/VerticalCurvedList"/>
    <dgm:cxn modelId="{1DB6DE80-11FC-467E-8DB7-C529F55A5B58}" type="presParOf" srcId="{A8A9249C-DF76-4E0A-AA90-ABF811788E15}" destId="{E24C6F65-D352-4018-B126-D315E2D76DF3}" srcOrd="0" destOrd="0" presId="urn:microsoft.com/office/officeart/2008/layout/VerticalCurvedList"/>
    <dgm:cxn modelId="{2EAF27AC-10E1-4091-9A79-C59EDB8C5869}" type="presParOf" srcId="{E24C6F65-D352-4018-B126-D315E2D76DF3}" destId="{F32A64B3-6D57-4EBE-AEBC-AE09A096C697}" srcOrd="0" destOrd="0" presId="urn:microsoft.com/office/officeart/2008/layout/VerticalCurvedList"/>
    <dgm:cxn modelId="{5B2FE658-A718-4774-AAF9-07716F16CFFB}" type="presParOf" srcId="{E24C6F65-D352-4018-B126-D315E2D76DF3}" destId="{A3634F1B-192F-4D32-AD1E-EA089D889B69}" srcOrd="1" destOrd="0" presId="urn:microsoft.com/office/officeart/2008/layout/VerticalCurvedList"/>
    <dgm:cxn modelId="{01778CA0-833B-4B31-9F8E-05A3DA6468CF}" type="presParOf" srcId="{E24C6F65-D352-4018-B126-D315E2D76DF3}" destId="{99AD6FB4-2FE0-438C-94F0-21C71F3CA43D}" srcOrd="2" destOrd="0" presId="urn:microsoft.com/office/officeart/2008/layout/VerticalCurvedList"/>
    <dgm:cxn modelId="{815EDB99-E90E-40A0-8317-B4091707D3A3}" type="presParOf" srcId="{E24C6F65-D352-4018-B126-D315E2D76DF3}" destId="{933EEF0C-9F53-4DCA-BDE3-4719564A2BF4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173806-BA41-4F88-B4CC-A24DAE72A892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498516C-5C7F-4FE5-9F39-934EB73B828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1. Relaciones con tu familia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987E6C5-FC61-4130-989E-BFA132382AE3}" type="parTrans" cxnId="{94880413-7F64-4B07-BBF5-1487FDAC9D17}">
      <dgm:prSet/>
      <dgm:spPr/>
      <dgm:t>
        <a:bodyPr/>
        <a:lstStyle/>
        <a:p>
          <a:endParaRPr lang="es-ES"/>
        </a:p>
      </dgm:t>
    </dgm:pt>
    <dgm:pt modelId="{0BE2F9AD-3EEB-4A19-AEB0-CF841C1ACB42}" type="sibTrans" cxnId="{94880413-7F64-4B07-BBF5-1487FDAC9D17}">
      <dgm:prSet/>
      <dgm:spPr/>
      <dgm:t>
        <a:bodyPr/>
        <a:lstStyle/>
        <a:p>
          <a:endParaRPr lang="es-ES"/>
        </a:p>
      </dgm:t>
    </dgm:pt>
    <dgm:pt modelId="{8A35952E-78C4-4672-A433-9ED244E14FC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2. Relaciones con tus compañeros de trabajo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C24D930-B2EA-4EF6-AEFE-201B4F9BA2C2}" type="parTrans" cxnId="{7B227568-A063-41AF-912D-A8E58E4B4DBD}">
      <dgm:prSet/>
      <dgm:spPr/>
      <dgm:t>
        <a:bodyPr/>
        <a:lstStyle/>
        <a:p>
          <a:endParaRPr lang="es-ES"/>
        </a:p>
      </dgm:t>
    </dgm:pt>
    <dgm:pt modelId="{1D64926E-CD87-4AF2-B059-6D29AAD09DF0}" type="sibTrans" cxnId="{7B227568-A063-41AF-912D-A8E58E4B4DBD}">
      <dgm:prSet/>
      <dgm:spPr/>
      <dgm:t>
        <a:bodyPr/>
        <a:lstStyle/>
        <a:p>
          <a:endParaRPr lang="es-ES"/>
        </a:p>
      </dgm:t>
    </dgm:pt>
    <dgm:pt modelId="{BB35C7FE-CCC2-459F-A016-F3BCB9E1EA9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3. Relaciones con tus amigos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21CBD5F0-74D0-4105-8E11-A060C146D818}" type="parTrans" cxnId="{D6D7831F-F052-4ED2-BA25-CCC70A0DF350}">
      <dgm:prSet/>
      <dgm:spPr/>
      <dgm:t>
        <a:bodyPr/>
        <a:lstStyle/>
        <a:p>
          <a:endParaRPr lang="es-ES"/>
        </a:p>
      </dgm:t>
    </dgm:pt>
    <dgm:pt modelId="{42F06DC0-0AC5-44AA-970F-BBBD57B93FBD}" type="sibTrans" cxnId="{D6D7831F-F052-4ED2-BA25-CCC70A0DF350}">
      <dgm:prSet/>
      <dgm:spPr/>
      <dgm:t>
        <a:bodyPr/>
        <a:lstStyle/>
        <a:p>
          <a:endParaRPr lang="es-ES"/>
        </a:p>
      </dgm:t>
    </dgm:pt>
    <dgm:pt modelId="{EA29BDEB-53F3-4915-9C22-55B12B50C11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4. Relaciones con tu pareja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C1CBCDA-A39A-4164-B980-C43D1364D962}" type="parTrans" cxnId="{C5853DC0-1C0E-499A-A205-1566D1ABE0B3}">
      <dgm:prSet/>
      <dgm:spPr/>
      <dgm:t>
        <a:bodyPr/>
        <a:lstStyle/>
        <a:p>
          <a:endParaRPr lang="es-ES"/>
        </a:p>
      </dgm:t>
    </dgm:pt>
    <dgm:pt modelId="{983B412C-0D37-4448-91E7-F00398E4AEA8}" type="sibTrans" cxnId="{C5853DC0-1C0E-499A-A205-1566D1ABE0B3}">
      <dgm:prSet/>
      <dgm:spPr/>
      <dgm:t>
        <a:bodyPr/>
        <a:lstStyle/>
        <a:p>
          <a:endParaRPr lang="es-ES"/>
        </a:p>
      </dgm:t>
    </dgm:pt>
    <dgm:pt modelId="{94983B26-BAF2-4D73-9A8E-5DB2E85F1C5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5. Relaciones con otros equipos de trabajo de tu entidad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8C009321-3907-4989-8F13-05861B2FB825}" type="parTrans" cxnId="{6F4A33BA-27A5-4241-B118-9A0BC4578642}">
      <dgm:prSet/>
      <dgm:spPr/>
      <dgm:t>
        <a:bodyPr/>
        <a:lstStyle/>
        <a:p>
          <a:endParaRPr lang="es-ES"/>
        </a:p>
      </dgm:t>
    </dgm:pt>
    <dgm:pt modelId="{FA34B803-97D7-43C6-B8DF-18E446DFC207}" type="sibTrans" cxnId="{6F4A33BA-27A5-4241-B118-9A0BC4578642}">
      <dgm:prSet/>
      <dgm:spPr/>
      <dgm:t>
        <a:bodyPr/>
        <a:lstStyle/>
        <a:p>
          <a:endParaRPr lang="es-ES"/>
        </a:p>
      </dgm:t>
    </dgm:pt>
    <dgm:pt modelId="{63BC201A-69D4-4518-A9EB-4062E6CB061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omic Sans MS" panose="030F0702030302020204" pitchFamily="66" charset="0"/>
            </a:rPr>
            <a:t>6. Relaciones con usuarios (si aplica)</a:t>
          </a:r>
          <a:endParaRPr lang="es-ES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8C4A2CA-1EED-46F1-A91E-0034BEF05C27}" type="parTrans" cxnId="{E9AD11EE-AA73-4952-8F24-794C35C1F1F6}">
      <dgm:prSet/>
      <dgm:spPr/>
      <dgm:t>
        <a:bodyPr/>
        <a:lstStyle/>
        <a:p>
          <a:endParaRPr lang="es-ES"/>
        </a:p>
      </dgm:t>
    </dgm:pt>
    <dgm:pt modelId="{03E74945-829B-4B65-9AD5-CD21B2F3551B}" type="sibTrans" cxnId="{E9AD11EE-AA73-4952-8F24-794C35C1F1F6}">
      <dgm:prSet/>
      <dgm:spPr/>
      <dgm:t>
        <a:bodyPr/>
        <a:lstStyle/>
        <a:p>
          <a:endParaRPr lang="es-ES"/>
        </a:p>
      </dgm:t>
    </dgm:pt>
    <dgm:pt modelId="{4CE5C143-F6F9-4B6A-9B26-38B214865D41}" type="pres">
      <dgm:prSet presAssocID="{EB173806-BA41-4F88-B4CC-A24DAE72A892}" presName="Name0" presStyleCnt="0">
        <dgm:presLayoutVars>
          <dgm:dir/>
          <dgm:resizeHandles val="exact"/>
        </dgm:presLayoutVars>
      </dgm:prSet>
      <dgm:spPr/>
    </dgm:pt>
    <dgm:pt modelId="{4BCBFAEC-99D6-4D7D-A90B-F7900A7A1617}" type="pres">
      <dgm:prSet presAssocID="{EB173806-BA41-4F88-B4CC-A24DAE72A892}" presName="cycle" presStyleCnt="0"/>
      <dgm:spPr/>
    </dgm:pt>
    <dgm:pt modelId="{803E87D6-8804-47FA-90BD-0DA0DE40466A}" type="pres">
      <dgm:prSet presAssocID="{B498516C-5C7F-4FE5-9F39-934EB73B828E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79D73B-123A-45F1-A840-734BF58DF9FD}" type="pres">
      <dgm:prSet presAssocID="{0BE2F9AD-3EEB-4A19-AEB0-CF841C1ACB42}" presName="sibTransFirstNode" presStyleLbl="bgShp" presStyleIdx="0" presStyleCnt="1"/>
      <dgm:spPr/>
    </dgm:pt>
    <dgm:pt modelId="{7FEBC913-3614-4620-A0F6-3C5CD130FB6D}" type="pres">
      <dgm:prSet presAssocID="{8A35952E-78C4-4672-A433-9ED244E14FC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F9917-504F-4F7B-B194-639DCF7DDF03}" type="pres">
      <dgm:prSet presAssocID="{BB35C7FE-CCC2-459F-A016-F3BCB9E1EA9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FA5B05-70B8-4FFA-B3ED-CB1A56D3B206}" type="pres">
      <dgm:prSet presAssocID="{EA29BDEB-53F3-4915-9C22-55B12B50C117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AA5655-EE5D-45B3-B910-4A446C66CAAC}" type="pres">
      <dgm:prSet presAssocID="{94983B26-BAF2-4D73-9A8E-5DB2E85F1C5C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3EC411-DF00-46B2-8263-1FC775BD788A}" type="pres">
      <dgm:prSet presAssocID="{63BC201A-69D4-4518-A9EB-4062E6CB061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610D8E-A014-4637-A5C6-2E790F29D49B}" type="presOf" srcId="{0BE2F9AD-3EEB-4A19-AEB0-CF841C1ACB42}" destId="{6679D73B-123A-45F1-A840-734BF58DF9FD}" srcOrd="0" destOrd="0" presId="urn:microsoft.com/office/officeart/2005/8/layout/cycle3"/>
    <dgm:cxn modelId="{3779A7D0-332A-4DE0-8FB3-8AC3F4D4B0BB}" type="presOf" srcId="{BB35C7FE-CCC2-459F-A016-F3BCB9E1EA91}" destId="{944F9917-504F-4F7B-B194-639DCF7DDF03}" srcOrd="0" destOrd="0" presId="urn:microsoft.com/office/officeart/2005/8/layout/cycle3"/>
    <dgm:cxn modelId="{74487A9F-AB57-4364-874A-BECC26FB0424}" type="presOf" srcId="{EB173806-BA41-4F88-B4CC-A24DAE72A892}" destId="{4CE5C143-F6F9-4B6A-9B26-38B214865D41}" srcOrd="0" destOrd="0" presId="urn:microsoft.com/office/officeart/2005/8/layout/cycle3"/>
    <dgm:cxn modelId="{6F4A33BA-27A5-4241-B118-9A0BC4578642}" srcId="{EB173806-BA41-4F88-B4CC-A24DAE72A892}" destId="{94983B26-BAF2-4D73-9A8E-5DB2E85F1C5C}" srcOrd="4" destOrd="0" parTransId="{8C009321-3907-4989-8F13-05861B2FB825}" sibTransId="{FA34B803-97D7-43C6-B8DF-18E446DFC207}"/>
    <dgm:cxn modelId="{7B227568-A063-41AF-912D-A8E58E4B4DBD}" srcId="{EB173806-BA41-4F88-B4CC-A24DAE72A892}" destId="{8A35952E-78C4-4672-A433-9ED244E14FC1}" srcOrd="1" destOrd="0" parTransId="{FC24D930-B2EA-4EF6-AEFE-201B4F9BA2C2}" sibTransId="{1D64926E-CD87-4AF2-B059-6D29AAD09DF0}"/>
    <dgm:cxn modelId="{6C01751F-6324-4111-BDB2-3AE420E97137}" type="presOf" srcId="{8A35952E-78C4-4672-A433-9ED244E14FC1}" destId="{7FEBC913-3614-4620-A0F6-3C5CD130FB6D}" srcOrd="0" destOrd="0" presId="urn:microsoft.com/office/officeart/2005/8/layout/cycle3"/>
    <dgm:cxn modelId="{E47B6F94-90DF-49BC-88E0-44C8E1947C07}" type="presOf" srcId="{EA29BDEB-53F3-4915-9C22-55B12B50C117}" destId="{BCFA5B05-70B8-4FFA-B3ED-CB1A56D3B206}" srcOrd="0" destOrd="0" presId="urn:microsoft.com/office/officeart/2005/8/layout/cycle3"/>
    <dgm:cxn modelId="{C5853DC0-1C0E-499A-A205-1566D1ABE0B3}" srcId="{EB173806-BA41-4F88-B4CC-A24DAE72A892}" destId="{EA29BDEB-53F3-4915-9C22-55B12B50C117}" srcOrd="3" destOrd="0" parTransId="{0C1CBCDA-A39A-4164-B980-C43D1364D962}" sibTransId="{983B412C-0D37-4448-91E7-F00398E4AEA8}"/>
    <dgm:cxn modelId="{94880413-7F64-4B07-BBF5-1487FDAC9D17}" srcId="{EB173806-BA41-4F88-B4CC-A24DAE72A892}" destId="{B498516C-5C7F-4FE5-9F39-934EB73B828E}" srcOrd="0" destOrd="0" parTransId="{3987E6C5-FC61-4130-989E-BFA132382AE3}" sibTransId="{0BE2F9AD-3EEB-4A19-AEB0-CF841C1ACB42}"/>
    <dgm:cxn modelId="{E9AD11EE-AA73-4952-8F24-794C35C1F1F6}" srcId="{EB173806-BA41-4F88-B4CC-A24DAE72A892}" destId="{63BC201A-69D4-4518-A9EB-4062E6CB0613}" srcOrd="5" destOrd="0" parTransId="{C8C4A2CA-1EED-46F1-A91E-0034BEF05C27}" sibTransId="{03E74945-829B-4B65-9AD5-CD21B2F3551B}"/>
    <dgm:cxn modelId="{3F0231EA-88A0-4B00-808D-D27CA733FA99}" type="presOf" srcId="{63BC201A-69D4-4518-A9EB-4062E6CB0613}" destId="{423EC411-DF00-46B2-8263-1FC775BD788A}" srcOrd="0" destOrd="0" presId="urn:microsoft.com/office/officeart/2005/8/layout/cycle3"/>
    <dgm:cxn modelId="{0E5EB7AD-A431-4EDC-919C-426F9059B2D4}" type="presOf" srcId="{B498516C-5C7F-4FE5-9F39-934EB73B828E}" destId="{803E87D6-8804-47FA-90BD-0DA0DE40466A}" srcOrd="0" destOrd="0" presId="urn:microsoft.com/office/officeart/2005/8/layout/cycle3"/>
    <dgm:cxn modelId="{C0ECAF44-2C12-4A2F-9911-9B5F3AF0F013}" type="presOf" srcId="{94983B26-BAF2-4D73-9A8E-5DB2E85F1C5C}" destId="{C2AA5655-EE5D-45B3-B910-4A446C66CAAC}" srcOrd="0" destOrd="0" presId="urn:microsoft.com/office/officeart/2005/8/layout/cycle3"/>
    <dgm:cxn modelId="{D6D7831F-F052-4ED2-BA25-CCC70A0DF350}" srcId="{EB173806-BA41-4F88-B4CC-A24DAE72A892}" destId="{BB35C7FE-CCC2-459F-A016-F3BCB9E1EA91}" srcOrd="2" destOrd="0" parTransId="{21CBD5F0-74D0-4105-8E11-A060C146D818}" sibTransId="{42F06DC0-0AC5-44AA-970F-BBBD57B93FBD}"/>
    <dgm:cxn modelId="{D7F4EC73-5D50-4428-AC90-99ACE481AE89}" type="presParOf" srcId="{4CE5C143-F6F9-4B6A-9B26-38B214865D41}" destId="{4BCBFAEC-99D6-4D7D-A90B-F7900A7A1617}" srcOrd="0" destOrd="0" presId="urn:microsoft.com/office/officeart/2005/8/layout/cycle3"/>
    <dgm:cxn modelId="{EAD246E0-A139-41BC-B250-C3212C8A0B7A}" type="presParOf" srcId="{4BCBFAEC-99D6-4D7D-A90B-F7900A7A1617}" destId="{803E87D6-8804-47FA-90BD-0DA0DE40466A}" srcOrd="0" destOrd="0" presId="urn:microsoft.com/office/officeart/2005/8/layout/cycle3"/>
    <dgm:cxn modelId="{A075F3AA-5DE5-4572-9B6D-E30A74CD1159}" type="presParOf" srcId="{4BCBFAEC-99D6-4D7D-A90B-F7900A7A1617}" destId="{6679D73B-123A-45F1-A840-734BF58DF9FD}" srcOrd="1" destOrd="0" presId="urn:microsoft.com/office/officeart/2005/8/layout/cycle3"/>
    <dgm:cxn modelId="{7B635A48-710D-48B8-A28C-FCE38B9CD89E}" type="presParOf" srcId="{4BCBFAEC-99D6-4D7D-A90B-F7900A7A1617}" destId="{7FEBC913-3614-4620-A0F6-3C5CD130FB6D}" srcOrd="2" destOrd="0" presId="urn:microsoft.com/office/officeart/2005/8/layout/cycle3"/>
    <dgm:cxn modelId="{88B355E2-E00B-4466-9179-072A3C01B408}" type="presParOf" srcId="{4BCBFAEC-99D6-4D7D-A90B-F7900A7A1617}" destId="{944F9917-504F-4F7B-B194-639DCF7DDF03}" srcOrd="3" destOrd="0" presId="urn:microsoft.com/office/officeart/2005/8/layout/cycle3"/>
    <dgm:cxn modelId="{CE3E1330-1B67-4EDD-99C8-268B690345F4}" type="presParOf" srcId="{4BCBFAEC-99D6-4D7D-A90B-F7900A7A1617}" destId="{BCFA5B05-70B8-4FFA-B3ED-CB1A56D3B206}" srcOrd="4" destOrd="0" presId="urn:microsoft.com/office/officeart/2005/8/layout/cycle3"/>
    <dgm:cxn modelId="{83871517-BD68-456E-98F4-A6870BBAD6B7}" type="presParOf" srcId="{4BCBFAEC-99D6-4D7D-A90B-F7900A7A1617}" destId="{C2AA5655-EE5D-45B3-B910-4A446C66CAAC}" srcOrd="5" destOrd="0" presId="urn:microsoft.com/office/officeart/2005/8/layout/cycle3"/>
    <dgm:cxn modelId="{F5372E43-6042-41FF-AC61-FBC89FEE2220}" type="presParOf" srcId="{4BCBFAEC-99D6-4D7D-A90B-F7900A7A1617}" destId="{423EC411-DF00-46B2-8263-1FC775BD788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22F64C-1A6F-4B6C-BC89-2682DEA08947}" type="doc">
      <dgm:prSet loTypeId="urn:microsoft.com/office/officeart/2005/8/layout/l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C825B9E-C5D6-4870-AF89-4B5310E8691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Respeto </a:t>
          </a:r>
          <a:endParaRPr lang="es-ES" dirty="0">
            <a:solidFill>
              <a:schemeClr val="tx1"/>
            </a:solidFill>
          </a:endParaRPr>
        </a:p>
      </dgm:t>
    </dgm:pt>
    <dgm:pt modelId="{AE50FF68-A504-4071-8149-3F7D1A38E14C}" type="parTrans" cxnId="{07D780D9-74C7-49CC-87BF-DDB06136753C}">
      <dgm:prSet/>
      <dgm:spPr/>
      <dgm:t>
        <a:bodyPr/>
        <a:lstStyle/>
        <a:p>
          <a:endParaRPr lang="es-ES"/>
        </a:p>
      </dgm:t>
    </dgm:pt>
    <dgm:pt modelId="{41B2D3BE-DA7F-4993-B0F5-7C06C4B73B86}" type="sibTrans" cxnId="{07D780D9-74C7-49CC-87BF-DDB06136753C}">
      <dgm:prSet/>
      <dgm:spPr/>
      <dgm:t>
        <a:bodyPr/>
        <a:lstStyle/>
        <a:p>
          <a:endParaRPr lang="es-ES"/>
        </a:p>
      </dgm:t>
    </dgm:pt>
    <dgm:pt modelId="{CDEC5169-EEFF-45BB-887F-DD7C1F9AFFB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Sanar </a:t>
          </a:r>
          <a:endParaRPr lang="es-ES" dirty="0">
            <a:solidFill>
              <a:schemeClr val="tx1"/>
            </a:solidFill>
          </a:endParaRPr>
        </a:p>
      </dgm:t>
    </dgm:pt>
    <dgm:pt modelId="{95F131C6-6FAF-43ED-8689-0A0F3C25A522}" type="parTrans" cxnId="{271E0492-DE53-41E7-B8B3-FE7683D62817}">
      <dgm:prSet/>
      <dgm:spPr/>
      <dgm:t>
        <a:bodyPr/>
        <a:lstStyle/>
        <a:p>
          <a:endParaRPr lang="es-ES"/>
        </a:p>
      </dgm:t>
    </dgm:pt>
    <dgm:pt modelId="{19CF0A93-5162-4D60-8A6B-F000FBDA9B92}" type="sibTrans" cxnId="{271E0492-DE53-41E7-B8B3-FE7683D62817}">
      <dgm:prSet/>
      <dgm:spPr/>
      <dgm:t>
        <a:bodyPr/>
        <a:lstStyle/>
        <a:p>
          <a:endParaRPr lang="es-ES"/>
        </a:p>
      </dgm:t>
    </dgm:pt>
    <dgm:pt modelId="{28219D93-C3C8-4D43-9792-25B3D5B73CF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Lazo</a:t>
          </a:r>
          <a:endParaRPr lang="es-ES" dirty="0">
            <a:solidFill>
              <a:schemeClr val="tx1"/>
            </a:solidFill>
          </a:endParaRPr>
        </a:p>
      </dgm:t>
    </dgm:pt>
    <dgm:pt modelId="{B50DBE7A-6443-48EC-9391-D7249B54CA35}" type="parTrans" cxnId="{8391364B-B72B-46DC-88F7-7873C8E3421B}">
      <dgm:prSet/>
      <dgm:spPr/>
      <dgm:t>
        <a:bodyPr/>
        <a:lstStyle/>
        <a:p>
          <a:endParaRPr lang="es-ES"/>
        </a:p>
      </dgm:t>
    </dgm:pt>
    <dgm:pt modelId="{E707A005-BB3C-4421-A1CE-633E651FFA6F}" type="sibTrans" cxnId="{8391364B-B72B-46DC-88F7-7873C8E3421B}">
      <dgm:prSet/>
      <dgm:spPr/>
      <dgm:t>
        <a:bodyPr/>
        <a:lstStyle/>
        <a:p>
          <a:endParaRPr lang="es-ES"/>
        </a:p>
      </dgm:t>
    </dgm:pt>
    <dgm:pt modelId="{977D9510-EF01-45C5-B50B-594B0D16F0C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Crecer </a:t>
          </a:r>
          <a:endParaRPr lang="es-ES" dirty="0">
            <a:solidFill>
              <a:schemeClr val="tx1"/>
            </a:solidFill>
          </a:endParaRPr>
        </a:p>
      </dgm:t>
    </dgm:pt>
    <dgm:pt modelId="{ABBAC740-CDF1-4D18-9C2A-7E61399177EF}" type="parTrans" cxnId="{E04A8BE2-F016-4839-9DE1-7400AED7A408}">
      <dgm:prSet/>
      <dgm:spPr/>
      <dgm:t>
        <a:bodyPr/>
        <a:lstStyle/>
        <a:p>
          <a:endParaRPr lang="es-ES"/>
        </a:p>
      </dgm:t>
    </dgm:pt>
    <dgm:pt modelId="{37C017B0-2A23-4359-B9F5-B64559CE7B2C}" type="sibTrans" cxnId="{E04A8BE2-F016-4839-9DE1-7400AED7A408}">
      <dgm:prSet/>
      <dgm:spPr/>
      <dgm:t>
        <a:bodyPr/>
        <a:lstStyle/>
        <a:p>
          <a:endParaRPr lang="es-ES"/>
        </a:p>
      </dgm:t>
    </dgm:pt>
    <dgm:pt modelId="{682219C0-3140-49DB-82C5-02CDC7F1033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Compartir </a:t>
          </a:r>
          <a:endParaRPr lang="es-ES" dirty="0">
            <a:solidFill>
              <a:schemeClr val="tx1"/>
            </a:solidFill>
          </a:endParaRPr>
        </a:p>
      </dgm:t>
    </dgm:pt>
    <dgm:pt modelId="{BC005943-A30D-4339-8FF4-D34956E20D98}" type="parTrans" cxnId="{F59809D4-1425-4E08-93DA-647B4CCD6B1E}">
      <dgm:prSet/>
      <dgm:spPr/>
      <dgm:t>
        <a:bodyPr/>
        <a:lstStyle/>
        <a:p>
          <a:endParaRPr lang="es-ES"/>
        </a:p>
      </dgm:t>
    </dgm:pt>
    <dgm:pt modelId="{3DE2A975-EB18-4B07-84B4-A76861114748}" type="sibTrans" cxnId="{F59809D4-1425-4E08-93DA-647B4CCD6B1E}">
      <dgm:prSet/>
      <dgm:spPr/>
      <dgm:t>
        <a:bodyPr/>
        <a:lstStyle/>
        <a:p>
          <a:endParaRPr lang="es-ES"/>
        </a:p>
      </dgm:t>
    </dgm:pt>
    <dgm:pt modelId="{A057A3B3-BBB5-4765-9CC9-E36C5E28999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Experiencias </a:t>
          </a:r>
          <a:endParaRPr lang="es-ES" dirty="0">
            <a:solidFill>
              <a:schemeClr val="tx1"/>
            </a:solidFill>
          </a:endParaRPr>
        </a:p>
      </dgm:t>
    </dgm:pt>
    <dgm:pt modelId="{4369655A-5A6B-47B8-9C3C-AD8983731099}" type="parTrans" cxnId="{7C633783-433E-4F2B-B21B-C384C407C47A}">
      <dgm:prSet/>
      <dgm:spPr/>
      <dgm:t>
        <a:bodyPr/>
        <a:lstStyle/>
        <a:p>
          <a:endParaRPr lang="es-ES"/>
        </a:p>
      </dgm:t>
    </dgm:pt>
    <dgm:pt modelId="{DBB24869-C05B-47F2-A015-9FCB3D0C2038}" type="sibTrans" cxnId="{7C633783-433E-4F2B-B21B-C384C407C47A}">
      <dgm:prSet/>
      <dgm:spPr/>
      <dgm:t>
        <a:bodyPr/>
        <a:lstStyle/>
        <a:p>
          <a:endParaRPr lang="es-ES"/>
        </a:p>
      </dgm:t>
    </dgm:pt>
    <dgm:pt modelId="{12F5A0A0-672C-46B9-82DC-F008D5A690F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Relaciones duraderas</a:t>
          </a:r>
          <a:endParaRPr lang="es-ES" dirty="0">
            <a:solidFill>
              <a:schemeClr val="tx1"/>
            </a:solidFill>
          </a:endParaRPr>
        </a:p>
      </dgm:t>
    </dgm:pt>
    <dgm:pt modelId="{C0514A66-0803-43B3-98C8-E588ADA1912F}" type="parTrans" cxnId="{F694F311-ECC7-444A-955D-F8D9042CF733}">
      <dgm:prSet/>
      <dgm:spPr/>
      <dgm:t>
        <a:bodyPr/>
        <a:lstStyle/>
        <a:p>
          <a:endParaRPr lang="es-ES"/>
        </a:p>
      </dgm:t>
    </dgm:pt>
    <dgm:pt modelId="{ACAB8C3D-A879-4D6E-8D22-38D466A6BED8}" type="sibTrans" cxnId="{F694F311-ECC7-444A-955D-F8D9042CF733}">
      <dgm:prSet/>
      <dgm:spPr/>
      <dgm:t>
        <a:bodyPr/>
        <a:lstStyle/>
        <a:p>
          <a:endParaRPr lang="es-ES"/>
        </a:p>
      </dgm:t>
    </dgm:pt>
    <dgm:pt modelId="{84117E10-16BA-47AD-9F40-EA8E64051D21}" type="pres">
      <dgm:prSet presAssocID="{0E22F64C-1A6F-4B6C-BC89-2682DEA0894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B05D274-3C03-4E6B-875F-8FFBB3D82295}" type="pres">
      <dgm:prSet presAssocID="{CC825B9E-C5D6-4870-AF89-4B5310E86914}" presName="horFlow" presStyleCnt="0"/>
      <dgm:spPr/>
    </dgm:pt>
    <dgm:pt modelId="{70AB08E9-7E4C-4C38-BD8B-EE8B6E0BBE6B}" type="pres">
      <dgm:prSet presAssocID="{CC825B9E-C5D6-4870-AF89-4B5310E86914}" presName="bigChev" presStyleLbl="node1" presStyleIdx="0" presStyleCnt="3"/>
      <dgm:spPr/>
      <dgm:t>
        <a:bodyPr/>
        <a:lstStyle/>
        <a:p>
          <a:endParaRPr lang="es-ES"/>
        </a:p>
      </dgm:t>
    </dgm:pt>
    <dgm:pt modelId="{E9BB374A-9E15-4701-8328-55332AC41B55}" type="pres">
      <dgm:prSet presAssocID="{95F131C6-6FAF-43ED-8689-0A0F3C25A522}" presName="parTrans" presStyleCnt="0"/>
      <dgm:spPr/>
    </dgm:pt>
    <dgm:pt modelId="{E5016501-D96C-4A51-A434-B7A2653FCD12}" type="pres">
      <dgm:prSet presAssocID="{CDEC5169-EEFF-45BB-887F-DD7C1F9AFFBA}" presName="node" presStyleLbl="alignAccFollowNode1" presStyleIdx="0" presStyleCnt="4">
        <dgm:presLayoutVars>
          <dgm:bulletEnabled val="1"/>
        </dgm:presLayoutVars>
      </dgm:prSet>
      <dgm:spPr/>
    </dgm:pt>
    <dgm:pt modelId="{FB2A74E7-826A-4E47-836B-24675BF57B70}" type="pres">
      <dgm:prSet presAssocID="{19CF0A93-5162-4D60-8A6B-F000FBDA9B92}" presName="sibTrans" presStyleCnt="0"/>
      <dgm:spPr/>
    </dgm:pt>
    <dgm:pt modelId="{18BB8169-99C8-4E52-B9DC-47AD252C7BA6}" type="pres">
      <dgm:prSet presAssocID="{28219D93-C3C8-4D43-9792-25B3D5B73CF6}" presName="node" presStyleLbl="alignAccFollowNode1" presStyleIdx="1" presStyleCnt="4">
        <dgm:presLayoutVars>
          <dgm:bulletEnabled val="1"/>
        </dgm:presLayoutVars>
      </dgm:prSet>
      <dgm:spPr/>
    </dgm:pt>
    <dgm:pt modelId="{CF695DAD-3A3D-434B-A690-8D04F7AB4DBD}" type="pres">
      <dgm:prSet presAssocID="{CC825B9E-C5D6-4870-AF89-4B5310E86914}" presName="vSp" presStyleCnt="0"/>
      <dgm:spPr/>
    </dgm:pt>
    <dgm:pt modelId="{E8CF97A3-123B-47DB-99FD-FF60D097BE85}" type="pres">
      <dgm:prSet presAssocID="{977D9510-EF01-45C5-B50B-594B0D16F0CC}" presName="horFlow" presStyleCnt="0"/>
      <dgm:spPr/>
    </dgm:pt>
    <dgm:pt modelId="{9B8522FD-4C25-43F1-B3B8-66B09CB2022B}" type="pres">
      <dgm:prSet presAssocID="{977D9510-EF01-45C5-B50B-594B0D16F0CC}" presName="bigChev" presStyleLbl="node1" presStyleIdx="1" presStyleCnt="3"/>
      <dgm:spPr/>
    </dgm:pt>
    <dgm:pt modelId="{53AA8289-14E6-469A-AAC3-673799B649C3}" type="pres">
      <dgm:prSet presAssocID="{BC005943-A30D-4339-8FF4-D34956E20D98}" presName="parTrans" presStyleCnt="0"/>
      <dgm:spPr/>
    </dgm:pt>
    <dgm:pt modelId="{6BE7DFEF-00BF-44AC-A911-30ECB3EFD431}" type="pres">
      <dgm:prSet presAssocID="{682219C0-3140-49DB-82C5-02CDC7F10336}" presName="node" presStyleLbl="alignAccFollowNode1" presStyleIdx="2" presStyleCnt="4">
        <dgm:presLayoutVars>
          <dgm:bulletEnabled val="1"/>
        </dgm:presLayoutVars>
      </dgm:prSet>
      <dgm:spPr/>
    </dgm:pt>
    <dgm:pt modelId="{C1C137AA-0F3C-44B3-BAF4-5FE986448D56}" type="pres">
      <dgm:prSet presAssocID="{3DE2A975-EB18-4B07-84B4-A76861114748}" presName="sibTrans" presStyleCnt="0"/>
      <dgm:spPr/>
    </dgm:pt>
    <dgm:pt modelId="{3DA70D5C-B010-4483-ABEB-7E847F079B51}" type="pres">
      <dgm:prSet presAssocID="{A057A3B3-BBB5-4765-9CC9-E36C5E28999F}" presName="node" presStyleLbl="alignAccFollowNode1" presStyleIdx="3" presStyleCnt="4">
        <dgm:presLayoutVars>
          <dgm:bulletEnabled val="1"/>
        </dgm:presLayoutVars>
      </dgm:prSet>
      <dgm:spPr/>
    </dgm:pt>
    <dgm:pt modelId="{8B6799AA-C315-4B27-A949-7AF257761A8E}" type="pres">
      <dgm:prSet presAssocID="{977D9510-EF01-45C5-B50B-594B0D16F0CC}" presName="vSp" presStyleCnt="0"/>
      <dgm:spPr/>
    </dgm:pt>
    <dgm:pt modelId="{BCF0E96D-BA30-45B2-BB98-815485930637}" type="pres">
      <dgm:prSet presAssocID="{12F5A0A0-672C-46B9-82DC-F008D5A690FD}" presName="horFlow" presStyleCnt="0"/>
      <dgm:spPr/>
    </dgm:pt>
    <dgm:pt modelId="{58C38C1C-D4B3-400E-BD1D-6D9172E6179F}" type="pres">
      <dgm:prSet presAssocID="{12F5A0A0-672C-46B9-82DC-F008D5A690FD}" presName="bigChev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E04A8BE2-F016-4839-9DE1-7400AED7A408}" srcId="{0E22F64C-1A6F-4B6C-BC89-2682DEA08947}" destId="{977D9510-EF01-45C5-B50B-594B0D16F0CC}" srcOrd="1" destOrd="0" parTransId="{ABBAC740-CDF1-4D18-9C2A-7E61399177EF}" sibTransId="{37C017B0-2A23-4359-B9F5-B64559CE7B2C}"/>
    <dgm:cxn modelId="{6DD19044-E28D-4B95-BE3B-668937C138F5}" type="presOf" srcId="{28219D93-C3C8-4D43-9792-25B3D5B73CF6}" destId="{18BB8169-99C8-4E52-B9DC-47AD252C7BA6}" srcOrd="0" destOrd="0" presId="urn:microsoft.com/office/officeart/2005/8/layout/lProcess3"/>
    <dgm:cxn modelId="{F59809D4-1425-4E08-93DA-647B4CCD6B1E}" srcId="{977D9510-EF01-45C5-B50B-594B0D16F0CC}" destId="{682219C0-3140-49DB-82C5-02CDC7F10336}" srcOrd="0" destOrd="0" parTransId="{BC005943-A30D-4339-8FF4-D34956E20D98}" sibTransId="{3DE2A975-EB18-4B07-84B4-A76861114748}"/>
    <dgm:cxn modelId="{F694F311-ECC7-444A-955D-F8D9042CF733}" srcId="{0E22F64C-1A6F-4B6C-BC89-2682DEA08947}" destId="{12F5A0A0-672C-46B9-82DC-F008D5A690FD}" srcOrd="2" destOrd="0" parTransId="{C0514A66-0803-43B3-98C8-E588ADA1912F}" sibTransId="{ACAB8C3D-A879-4D6E-8D22-38D466A6BED8}"/>
    <dgm:cxn modelId="{9B20CA95-B633-4C1F-95A2-9A96A16B351E}" type="presOf" srcId="{CDEC5169-EEFF-45BB-887F-DD7C1F9AFFBA}" destId="{E5016501-D96C-4A51-A434-B7A2653FCD12}" srcOrd="0" destOrd="0" presId="urn:microsoft.com/office/officeart/2005/8/layout/lProcess3"/>
    <dgm:cxn modelId="{1CEABA92-AD6C-4A1C-A1AE-F8E2A492AFE5}" type="presOf" srcId="{12F5A0A0-672C-46B9-82DC-F008D5A690FD}" destId="{58C38C1C-D4B3-400E-BD1D-6D9172E6179F}" srcOrd="0" destOrd="0" presId="urn:microsoft.com/office/officeart/2005/8/layout/lProcess3"/>
    <dgm:cxn modelId="{8391364B-B72B-46DC-88F7-7873C8E3421B}" srcId="{CC825B9E-C5D6-4870-AF89-4B5310E86914}" destId="{28219D93-C3C8-4D43-9792-25B3D5B73CF6}" srcOrd="1" destOrd="0" parTransId="{B50DBE7A-6443-48EC-9391-D7249B54CA35}" sibTransId="{E707A005-BB3C-4421-A1CE-633E651FFA6F}"/>
    <dgm:cxn modelId="{4DD5B73D-7F41-45B2-9EF8-A1FA3BF9F191}" type="presOf" srcId="{682219C0-3140-49DB-82C5-02CDC7F10336}" destId="{6BE7DFEF-00BF-44AC-A911-30ECB3EFD431}" srcOrd="0" destOrd="0" presId="urn:microsoft.com/office/officeart/2005/8/layout/lProcess3"/>
    <dgm:cxn modelId="{F152141F-1574-4517-8775-BEF78D8EDA7A}" type="presOf" srcId="{977D9510-EF01-45C5-B50B-594B0D16F0CC}" destId="{9B8522FD-4C25-43F1-B3B8-66B09CB2022B}" srcOrd="0" destOrd="0" presId="urn:microsoft.com/office/officeart/2005/8/layout/lProcess3"/>
    <dgm:cxn modelId="{7C633783-433E-4F2B-B21B-C384C407C47A}" srcId="{977D9510-EF01-45C5-B50B-594B0D16F0CC}" destId="{A057A3B3-BBB5-4765-9CC9-E36C5E28999F}" srcOrd="1" destOrd="0" parTransId="{4369655A-5A6B-47B8-9C3C-AD8983731099}" sibTransId="{DBB24869-C05B-47F2-A015-9FCB3D0C2038}"/>
    <dgm:cxn modelId="{271E0492-DE53-41E7-B8B3-FE7683D62817}" srcId="{CC825B9E-C5D6-4870-AF89-4B5310E86914}" destId="{CDEC5169-EEFF-45BB-887F-DD7C1F9AFFBA}" srcOrd="0" destOrd="0" parTransId="{95F131C6-6FAF-43ED-8689-0A0F3C25A522}" sibTransId="{19CF0A93-5162-4D60-8A6B-F000FBDA9B92}"/>
    <dgm:cxn modelId="{B5851C3B-9C4D-4482-A010-D34C0C7B1A6B}" type="presOf" srcId="{A057A3B3-BBB5-4765-9CC9-E36C5E28999F}" destId="{3DA70D5C-B010-4483-ABEB-7E847F079B51}" srcOrd="0" destOrd="0" presId="urn:microsoft.com/office/officeart/2005/8/layout/lProcess3"/>
    <dgm:cxn modelId="{07D780D9-74C7-49CC-87BF-DDB06136753C}" srcId="{0E22F64C-1A6F-4B6C-BC89-2682DEA08947}" destId="{CC825B9E-C5D6-4870-AF89-4B5310E86914}" srcOrd="0" destOrd="0" parTransId="{AE50FF68-A504-4071-8149-3F7D1A38E14C}" sibTransId="{41B2D3BE-DA7F-4993-B0F5-7C06C4B73B86}"/>
    <dgm:cxn modelId="{3FC9FBF1-6787-4C0A-A569-148B6C41AD4B}" type="presOf" srcId="{CC825B9E-C5D6-4870-AF89-4B5310E86914}" destId="{70AB08E9-7E4C-4C38-BD8B-EE8B6E0BBE6B}" srcOrd="0" destOrd="0" presId="urn:microsoft.com/office/officeart/2005/8/layout/lProcess3"/>
    <dgm:cxn modelId="{3E9B55D7-85A5-488F-94E0-688641075410}" type="presOf" srcId="{0E22F64C-1A6F-4B6C-BC89-2682DEA08947}" destId="{84117E10-16BA-47AD-9F40-EA8E64051D21}" srcOrd="0" destOrd="0" presId="urn:microsoft.com/office/officeart/2005/8/layout/lProcess3"/>
    <dgm:cxn modelId="{144EC9AD-7BFC-4EA8-A9AE-B18C06D4B585}" type="presParOf" srcId="{84117E10-16BA-47AD-9F40-EA8E64051D21}" destId="{9B05D274-3C03-4E6B-875F-8FFBB3D82295}" srcOrd="0" destOrd="0" presId="urn:microsoft.com/office/officeart/2005/8/layout/lProcess3"/>
    <dgm:cxn modelId="{27C99333-963F-4FF0-BC3A-2D985188445E}" type="presParOf" srcId="{9B05D274-3C03-4E6B-875F-8FFBB3D82295}" destId="{70AB08E9-7E4C-4C38-BD8B-EE8B6E0BBE6B}" srcOrd="0" destOrd="0" presId="urn:microsoft.com/office/officeart/2005/8/layout/lProcess3"/>
    <dgm:cxn modelId="{83E06B07-48C0-41B9-A9FF-1939EBAB3BCA}" type="presParOf" srcId="{9B05D274-3C03-4E6B-875F-8FFBB3D82295}" destId="{E9BB374A-9E15-4701-8328-55332AC41B55}" srcOrd="1" destOrd="0" presId="urn:microsoft.com/office/officeart/2005/8/layout/lProcess3"/>
    <dgm:cxn modelId="{0E436CCB-5936-4C61-B50B-F1D2E71DFCBD}" type="presParOf" srcId="{9B05D274-3C03-4E6B-875F-8FFBB3D82295}" destId="{E5016501-D96C-4A51-A434-B7A2653FCD12}" srcOrd="2" destOrd="0" presId="urn:microsoft.com/office/officeart/2005/8/layout/lProcess3"/>
    <dgm:cxn modelId="{D294198E-F1AB-4C51-88A4-3112CBC4151E}" type="presParOf" srcId="{9B05D274-3C03-4E6B-875F-8FFBB3D82295}" destId="{FB2A74E7-826A-4E47-836B-24675BF57B70}" srcOrd="3" destOrd="0" presId="urn:microsoft.com/office/officeart/2005/8/layout/lProcess3"/>
    <dgm:cxn modelId="{AA6A0CEC-A9B4-4E1D-9E3C-9A146EF94614}" type="presParOf" srcId="{9B05D274-3C03-4E6B-875F-8FFBB3D82295}" destId="{18BB8169-99C8-4E52-B9DC-47AD252C7BA6}" srcOrd="4" destOrd="0" presId="urn:microsoft.com/office/officeart/2005/8/layout/lProcess3"/>
    <dgm:cxn modelId="{84E4EF34-86B6-4C4D-BB56-40C3C47A48CE}" type="presParOf" srcId="{84117E10-16BA-47AD-9F40-EA8E64051D21}" destId="{CF695DAD-3A3D-434B-A690-8D04F7AB4DBD}" srcOrd="1" destOrd="0" presId="urn:microsoft.com/office/officeart/2005/8/layout/lProcess3"/>
    <dgm:cxn modelId="{75963E37-BCAF-425E-869A-280732FCB5D8}" type="presParOf" srcId="{84117E10-16BA-47AD-9F40-EA8E64051D21}" destId="{E8CF97A3-123B-47DB-99FD-FF60D097BE85}" srcOrd="2" destOrd="0" presId="urn:microsoft.com/office/officeart/2005/8/layout/lProcess3"/>
    <dgm:cxn modelId="{F4EB6462-40B7-4D14-A565-F487162C60BE}" type="presParOf" srcId="{E8CF97A3-123B-47DB-99FD-FF60D097BE85}" destId="{9B8522FD-4C25-43F1-B3B8-66B09CB2022B}" srcOrd="0" destOrd="0" presId="urn:microsoft.com/office/officeart/2005/8/layout/lProcess3"/>
    <dgm:cxn modelId="{34C307A8-2A40-4057-B4D5-837A4E821B60}" type="presParOf" srcId="{E8CF97A3-123B-47DB-99FD-FF60D097BE85}" destId="{53AA8289-14E6-469A-AAC3-673799B649C3}" srcOrd="1" destOrd="0" presId="urn:microsoft.com/office/officeart/2005/8/layout/lProcess3"/>
    <dgm:cxn modelId="{2FF34922-095A-4497-B1A6-13D8ADF4DC1B}" type="presParOf" srcId="{E8CF97A3-123B-47DB-99FD-FF60D097BE85}" destId="{6BE7DFEF-00BF-44AC-A911-30ECB3EFD431}" srcOrd="2" destOrd="0" presId="urn:microsoft.com/office/officeart/2005/8/layout/lProcess3"/>
    <dgm:cxn modelId="{E4E94FCE-C850-4B0F-9A87-C712168B47F0}" type="presParOf" srcId="{E8CF97A3-123B-47DB-99FD-FF60D097BE85}" destId="{C1C137AA-0F3C-44B3-BAF4-5FE986448D56}" srcOrd="3" destOrd="0" presId="urn:microsoft.com/office/officeart/2005/8/layout/lProcess3"/>
    <dgm:cxn modelId="{B5900600-E947-49CC-8D65-9CC41E5A6A42}" type="presParOf" srcId="{E8CF97A3-123B-47DB-99FD-FF60D097BE85}" destId="{3DA70D5C-B010-4483-ABEB-7E847F079B51}" srcOrd="4" destOrd="0" presId="urn:microsoft.com/office/officeart/2005/8/layout/lProcess3"/>
    <dgm:cxn modelId="{A0277069-72A3-429F-A6D6-FDDC9126DE6D}" type="presParOf" srcId="{84117E10-16BA-47AD-9F40-EA8E64051D21}" destId="{8B6799AA-C315-4B27-A949-7AF257761A8E}" srcOrd="3" destOrd="0" presId="urn:microsoft.com/office/officeart/2005/8/layout/lProcess3"/>
    <dgm:cxn modelId="{08C2BA03-3914-4B3B-896F-73AC85776A23}" type="presParOf" srcId="{84117E10-16BA-47AD-9F40-EA8E64051D21}" destId="{BCF0E96D-BA30-45B2-BB98-815485930637}" srcOrd="4" destOrd="0" presId="urn:microsoft.com/office/officeart/2005/8/layout/lProcess3"/>
    <dgm:cxn modelId="{CF7A3604-F49D-40D5-92CF-465B43C01FB2}" type="presParOf" srcId="{BCF0E96D-BA30-45B2-BB98-815485930637}" destId="{58C38C1C-D4B3-400E-BD1D-6D9172E6179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6ED44-D852-45C5-A883-FEF650D50464}" type="doc">
      <dgm:prSet loTypeId="urn:microsoft.com/office/officeart/2008/layout/PictureAccent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3F21B34-CBB4-45F5-A59F-5CF2B26D094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Dialogo Constructivista </a:t>
          </a:r>
          <a:endParaRPr lang="es-ES" dirty="0">
            <a:solidFill>
              <a:schemeClr val="tx1"/>
            </a:solidFill>
          </a:endParaRPr>
        </a:p>
      </dgm:t>
    </dgm:pt>
    <dgm:pt modelId="{DF9BDE5D-440B-4308-9BF1-C58AA5893C98}" type="parTrans" cxnId="{CF84E452-C5EE-4BAD-B4C6-AE3A4D9C064B}">
      <dgm:prSet/>
      <dgm:spPr/>
      <dgm:t>
        <a:bodyPr/>
        <a:lstStyle/>
        <a:p>
          <a:endParaRPr lang="es-ES"/>
        </a:p>
      </dgm:t>
    </dgm:pt>
    <dgm:pt modelId="{3BF68741-3946-43CD-A38E-9C8F34CA564A}" type="sibTrans" cxnId="{CF84E452-C5EE-4BAD-B4C6-AE3A4D9C064B}">
      <dgm:prSet/>
      <dgm:spPr/>
      <dgm:t>
        <a:bodyPr/>
        <a:lstStyle/>
        <a:p>
          <a:endParaRPr lang="es-ES"/>
        </a:p>
      </dgm:t>
    </dgm:pt>
    <dgm:pt modelId="{D1447701-198C-423A-AEB3-5F969AB3082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Cuando nos vinculamos con el otro estamos además fortaleciendo algunas dimensiones del ser humano como son el afecto, la subsistencia, la participación y el reconocimiento, que conlleva a la compresión, la ayuda mutua, la cooperación, la sana convivencia, la solución de problemas, a ponernos en el lugar del otro y al mayor reconocimiento de nosotros mismos</a:t>
          </a:r>
          <a:endParaRPr lang="es-ES" dirty="0">
            <a:solidFill>
              <a:schemeClr val="tx1"/>
            </a:solidFill>
          </a:endParaRPr>
        </a:p>
      </dgm:t>
    </dgm:pt>
    <dgm:pt modelId="{AA1589C6-75FF-4091-8D00-22BC20A3AFB5}" type="parTrans" cxnId="{32A61D30-C72F-4881-942B-5B897888E031}">
      <dgm:prSet/>
      <dgm:spPr/>
      <dgm:t>
        <a:bodyPr/>
        <a:lstStyle/>
        <a:p>
          <a:endParaRPr lang="es-ES"/>
        </a:p>
      </dgm:t>
    </dgm:pt>
    <dgm:pt modelId="{4BDF5EC8-B2F0-4C98-B85F-C56A154D0FB1}" type="sibTrans" cxnId="{32A61D30-C72F-4881-942B-5B897888E031}">
      <dgm:prSet/>
      <dgm:spPr/>
      <dgm:t>
        <a:bodyPr/>
        <a:lstStyle/>
        <a:p>
          <a:endParaRPr lang="es-ES"/>
        </a:p>
      </dgm:t>
    </dgm:pt>
    <dgm:pt modelId="{A7DDB0A1-B31E-45BD-B1A6-8EC06635665D}" type="pres">
      <dgm:prSet presAssocID="{90B6ED44-D852-45C5-A883-FEF650D5046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68C9FE0-3141-402C-B444-BDCDB7D25B9B}" type="pres">
      <dgm:prSet presAssocID="{13F21B34-CBB4-45F5-A59F-5CF2B26D094B}" presName="root" presStyleCnt="0">
        <dgm:presLayoutVars>
          <dgm:chMax/>
          <dgm:chPref val="4"/>
        </dgm:presLayoutVars>
      </dgm:prSet>
      <dgm:spPr/>
    </dgm:pt>
    <dgm:pt modelId="{6CC0A902-B6BA-4027-AC9A-3962218B7481}" type="pres">
      <dgm:prSet presAssocID="{13F21B34-CBB4-45F5-A59F-5CF2B26D094B}" presName="rootComposite" presStyleCnt="0">
        <dgm:presLayoutVars/>
      </dgm:prSet>
      <dgm:spPr/>
    </dgm:pt>
    <dgm:pt modelId="{C6A1C4A4-0368-4D8E-A0BE-18EBC02FDB41}" type="pres">
      <dgm:prSet presAssocID="{13F21B34-CBB4-45F5-A59F-5CF2B26D094B}" presName="rootText" presStyleLbl="node0" presStyleIdx="0" presStyleCnt="1">
        <dgm:presLayoutVars>
          <dgm:chMax/>
          <dgm:chPref val="4"/>
        </dgm:presLayoutVars>
      </dgm:prSet>
      <dgm:spPr/>
    </dgm:pt>
    <dgm:pt modelId="{6F984196-ED33-49FD-88D2-0A4B70B265AF}" type="pres">
      <dgm:prSet presAssocID="{13F21B34-CBB4-45F5-A59F-5CF2B26D094B}" presName="childShape" presStyleCnt="0">
        <dgm:presLayoutVars>
          <dgm:chMax val="0"/>
          <dgm:chPref val="0"/>
        </dgm:presLayoutVars>
      </dgm:prSet>
      <dgm:spPr/>
    </dgm:pt>
    <dgm:pt modelId="{4305CFC6-BCF9-45BF-B219-5BFE703B82EC}" type="pres">
      <dgm:prSet presAssocID="{D1447701-198C-423A-AEB3-5F969AB30823}" presName="childComposite" presStyleCnt="0">
        <dgm:presLayoutVars>
          <dgm:chMax val="0"/>
          <dgm:chPref val="0"/>
        </dgm:presLayoutVars>
      </dgm:prSet>
      <dgm:spPr/>
    </dgm:pt>
    <dgm:pt modelId="{401E784F-8EF6-4A62-B80E-86CBCC7A0C1A}" type="pres">
      <dgm:prSet presAssocID="{D1447701-198C-423A-AEB3-5F969AB30823}" presName="Image" presStyleLbl="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140E26-3438-4C23-AFE9-6C8C0A0CED77}" type="pres">
      <dgm:prSet presAssocID="{D1447701-198C-423A-AEB3-5F969AB30823}" presName="childText" presStyleLbl="ln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99A2DF7B-0877-409E-A0F1-5278A862AF08}" type="presOf" srcId="{90B6ED44-D852-45C5-A883-FEF650D50464}" destId="{A7DDB0A1-B31E-45BD-B1A6-8EC06635665D}" srcOrd="0" destOrd="0" presId="urn:microsoft.com/office/officeart/2008/layout/PictureAccentList"/>
    <dgm:cxn modelId="{760B2E70-0002-46EF-95EB-CD69DF1DDEFB}" type="presOf" srcId="{D1447701-198C-423A-AEB3-5F969AB30823}" destId="{41140E26-3438-4C23-AFE9-6C8C0A0CED77}" srcOrd="0" destOrd="0" presId="urn:microsoft.com/office/officeart/2008/layout/PictureAccentList"/>
    <dgm:cxn modelId="{CF84E452-C5EE-4BAD-B4C6-AE3A4D9C064B}" srcId="{90B6ED44-D852-45C5-A883-FEF650D50464}" destId="{13F21B34-CBB4-45F5-A59F-5CF2B26D094B}" srcOrd="0" destOrd="0" parTransId="{DF9BDE5D-440B-4308-9BF1-C58AA5893C98}" sibTransId="{3BF68741-3946-43CD-A38E-9C8F34CA564A}"/>
    <dgm:cxn modelId="{64F6E60E-3E1E-4CFD-8846-5651505D00EE}" type="presOf" srcId="{13F21B34-CBB4-45F5-A59F-5CF2B26D094B}" destId="{C6A1C4A4-0368-4D8E-A0BE-18EBC02FDB41}" srcOrd="0" destOrd="0" presId="urn:microsoft.com/office/officeart/2008/layout/PictureAccentList"/>
    <dgm:cxn modelId="{32A61D30-C72F-4881-942B-5B897888E031}" srcId="{13F21B34-CBB4-45F5-A59F-5CF2B26D094B}" destId="{D1447701-198C-423A-AEB3-5F969AB30823}" srcOrd="0" destOrd="0" parTransId="{AA1589C6-75FF-4091-8D00-22BC20A3AFB5}" sibTransId="{4BDF5EC8-B2F0-4C98-B85F-C56A154D0FB1}"/>
    <dgm:cxn modelId="{2D8C978E-4C48-455C-8363-8733FCC5B354}" type="presParOf" srcId="{A7DDB0A1-B31E-45BD-B1A6-8EC06635665D}" destId="{568C9FE0-3141-402C-B444-BDCDB7D25B9B}" srcOrd="0" destOrd="0" presId="urn:microsoft.com/office/officeart/2008/layout/PictureAccentList"/>
    <dgm:cxn modelId="{54C45D04-A8C0-4A92-87DA-3CED583F7718}" type="presParOf" srcId="{568C9FE0-3141-402C-B444-BDCDB7D25B9B}" destId="{6CC0A902-B6BA-4027-AC9A-3962218B7481}" srcOrd="0" destOrd="0" presId="urn:microsoft.com/office/officeart/2008/layout/PictureAccentList"/>
    <dgm:cxn modelId="{4F2ED9C2-862E-4631-A202-A4937AB32C58}" type="presParOf" srcId="{6CC0A902-B6BA-4027-AC9A-3962218B7481}" destId="{C6A1C4A4-0368-4D8E-A0BE-18EBC02FDB41}" srcOrd="0" destOrd="0" presId="urn:microsoft.com/office/officeart/2008/layout/PictureAccentList"/>
    <dgm:cxn modelId="{3913AC73-0BC4-4313-84C1-590F32D4C2FF}" type="presParOf" srcId="{568C9FE0-3141-402C-B444-BDCDB7D25B9B}" destId="{6F984196-ED33-49FD-88D2-0A4B70B265AF}" srcOrd="1" destOrd="0" presId="urn:microsoft.com/office/officeart/2008/layout/PictureAccentList"/>
    <dgm:cxn modelId="{E8A46010-6B85-48EE-B7DA-9DAD56EB7F68}" type="presParOf" srcId="{6F984196-ED33-49FD-88D2-0A4B70B265AF}" destId="{4305CFC6-BCF9-45BF-B219-5BFE703B82EC}" srcOrd="0" destOrd="0" presId="urn:microsoft.com/office/officeart/2008/layout/PictureAccentList"/>
    <dgm:cxn modelId="{1396216C-B282-4E60-9B3F-A3944F025CEE}" type="presParOf" srcId="{4305CFC6-BCF9-45BF-B219-5BFE703B82EC}" destId="{401E784F-8EF6-4A62-B80E-86CBCC7A0C1A}" srcOrd="0" destOrd="0" presId="urn:microsoft.com/office/officeart/2008/layout/PictureAccentList"/>
    <dgm:cxn modelId="{3D66642B-9424-43DA-AA87-EA337E4410BC}" type="presParOf" srcId="{4305CFC6-BCF9-45BF-B219-5BFE703B82EC}" destId="{41140E26-3438-4C23-AFE9-6C8C0A0CED7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B03531-D6A5-4E7F-8595-6202E1DCA30C}" type="doc">
      <dgm:prSet loTypeId="urn:microsoft.com/office/officeart/2005/8/layout/hierarchy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72E7C64-9F8F-43EC-AE91-0EC09074C0B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1.Te genera emociones agradables</a:t>
          </a:r>
          <a:endParaRPr lang="es-ES" dirty="0">
            <a:solidFill>
              <a:schemeClr val="tx1"/>
            </a:solidFill>
          </a:endParaRPr>
        </a:p>
      </dgm:t>
    </dgm:pt>
    <dgm:pt modelId="{F80AB192-0B2D-46B4-9917-C941B294062E}" type="parTrans" cxnId="{438B0062-1A32-4861-B7F3-952DC7F5C9D9}">
      <dgm:prSet/>
      <dgm:spPr/>
      <dgm:t>
        <a:bodyPr/>
        <a:lstStyle/>
        <a:p>
          <a:endParaRPr lang="es-ES"/>
        </a:p>
      </dgm:t>
    </dgm:pt>
    <dgm:pt modelId="{3EA0DFB1-7335-497C-84DA-9FC388A69A9D}" type="sibTrans" cxnId="{438B0062-1A32-4861-B7F3-952DC7F5C9D9}">
      <dgm:prSet/>
      <dgm:spPr/>
      <dgm:t>
        <a:bodyPr/>
        <a:lstStyle/>
        <a:p>
          <a:endParaRPr lang="es-ES"/>
        </a:p>
      </dgm:t>
    </dgm:pt>
    <dgm:pt modelId="{E6DF9718-0B27-4DFC-B993-0E8045B6AD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2. Te enfoca a construir cosas productivas para ti y otras personas</a:t>
          </a:r>
        </a:p>
      </dgm:t>
    </dgm:pt>
    <dgm:pt modelId="{5253558D-AFD0-425A-B1F8-696572F3A0E1}" type="parTrans" cxnId="{F1F93BF1-1380-4B9C-AEDA-578BAC85C38E}">
      <dgm:prSet/>
      <dgm:spPr/>
      <dgm:t>
        <a:bodyPr/>
        <a:lstStyle/>
        <a:p>
          <a:endParaRPr lang="es-ES"/>
        </a:p>
      </dgm:t>
    </dgm:pt>
    <dgm:pt modelId="{EF73E76A-DF88-4CAD-B599-4E73E168811F}" type="sibTrans" cxnId="{F1F93BF1-1380-4B9C-AEDA-578BAC85C38E}">
      <dgm:prSet/>
      <dgm:spPr/>
      <dgm:t>
        <a:bodyPr/>
        <a:lstStyle/>
        <a:p>
          <a:endParaRPr lang="es-ES"/>
        </a:p>
      </dgm:t>
    </dgm:pt>
    <dgm:pt modelId="{0350C656-E3A6-4E0D-92E9-D95F81020C7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4. Tienes posibilidad de pedir y encontrar ayuda cuando lo necesites</a:t>
          </a:r>
          <a:endParaRPr lang="es-ES" dirty="0">
            <a:solidFill>
              <a:schemeClr val="tx1"/>
            </a:solidFill>
          </a:endParaRPr>
        </a:p>
      </dgm:t>
    </dgm:pt>
    <dgm:pt modelId="{B3AAABF4-A99E-4648-BD34-D40D2B01B817}" type="parTrans" cxnId="{66A3D37E-BDBD-44E5-8FD5-E7A60FE734D3}">
      <dgm:prSet/>
      <dgm:spPr/>
      <dgm:t>
        <a:bodyPr/>
        <a:lstStyle/>
        <a:p>
          <a:endParaRPr lang="es-ES"/>
        </a:p>
      </dgm:t>
    </dgm:pt>
    <dgm:pt modelId="{59F1CEFF-6B02-4991-97A2-74DF4628C49D}" type="sibTrans" cxnId="{66A3D37E-BDBD-44E5-8FD5-E7A60FE734D3}">
      <dgm:prSet/>
      <dgm:spPr/>
      <dgm:t>
        <a:bodyPr/>
        <a:lstStyle/>
        <a:p>
          <a:endParaRPr lang="es-ES"/>
        </a:p>
      </dgm:t>
    </dgm:pt>
    <dgm:pt modelId="{DF8BE207-69D3-4EF3-9895-58EC55E318D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5. Te permite fortalecer tu red de apoyo y ser más solidario, dándole a otros la posibilidad de contar contigo</a:t>
          </a:r>
          <a:endParaRPr lang="es-ES" dirty="0">
            <a:solidFill>
              <a:schemeClr val="tx1"/>
            </a:solidFill>
          </a:endParaRPr>
        </a:p>
      </dgm:t>
    </dgm:pt>
    <dgm:pt modelId="{D6AD657B-C45A-48A1-926A-5F181D4E91EA}" type="parTrans" cxnId="{7038A0D9-CA66-46F6-8B62-0628F96B1107}">
      <dgm:prSet/>
      <dgm:spPr/>
      <dgm:t>
        <a:bodyPr/>
        <a:lstStyle/>
        <a:p>
          <a:endParaRPr lang="es-ES"/>
        </a:p>
      </dgm:t>
    </dgm:pt>
    <dgm:pt modelId="{400D504F-BD81-4C96-8E32-BC3E8B297A7A}" type="sibTrans" cxnId="{7038A0D9-CA66-46F6-8B62-0628F96B1107}">
      <dgm:prSet/>
      <dgm:spPr/>
      <dgm:t>
        <a:bodyPr/>
        <a:lstStyle/>
        <a:p>
          <a:endParaRPr lang="es-ES"/>
        </a:p>
      </dgm:t>
    </dgm:pt>
    <dgm:pt modelId="{DD125DD7-D6A4-490C-B35D-C083B5B7082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3. Las buenas relaciones permiten generar y fortalecer los vínculos de confianza con los otros y contigo mismo</a:t>
          </a:r>
        </a:p>
        <a:p>
          <a:endParaRPr lang="es-ES" dirty="0">
            <a:solidFill>
              <a:schemeClr val="tx1"/>
            </a:solidFill>
          </a:endParaRPr>
        </a:p>
      </dgm:t>
    </dgm:pt>
    <dgm:pt modelId="{F09F57AE-F266-4BB7-90D0-13B4600CFD90}" type="parTrans" cxnId="{0B116ECF-E795-420D-A5BE-846ED322EDEF}">
      <dgm:prSet/>
      <dgm:spPr/>
      <dgm:t>
        <a:bodyPr/>
        <a:lstStyle/>
        <a:p>
          <a:endParaRPr lang="es-ES"/>
        </a:p>
      </dgm:t>
    </dgm:pt>
    <dgm:pt modelId="{C929FB31-3ABB-486F-8785-B0F51F8ABAA9}" type="sibTrans" cxnId="{0B116ECF-E795-420D-A5BE-846ED322EDEF}">
      <dgm:prSet/>
      <dgm:spPr/>
      <dgm:t>
        <a:bodyPr/>
        <a:lstStyle/>
        <a:p>
          <a:endParaRPr lang="es-ES"/>
        </a:p>
      </dgm:t>
    </dgm:pt>
    <dgm:pt modelId="{324DBD8E-05CC-40C0-9CAB-D725AA3CA13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6. Construyes relaciones saludables identificando y poniendo los límites necesarios favoreciendo el respeto y el cuidado mutuo</a:t>
          </a:r>
          <a:endParaRPr lang="es-ES" dirty="0">
            <a:solidFill>
              <a:schemeClr val="tx1"/>
            </a:solidFill>
          </a:endParaRPr>
        </a:p>
      </dgm:t>
    </dgm:pt>
    <dgm:pt modelId="{E811194C-EA77-447F-90B8-48A3F627AB20}" type="parTrans" cxnId="{EE85118D-BCAA-4D49-8AA0-0390A97896FE}">
      <dgm:prSet/>
      <dgm:spPr/>
      <dgm:t>
        <a:bodyPr/>
        <a:lstStyle/>
        <a:p>
          <a:endParaRPr lang="es-ES"/>
        </a:p>
      </dgm:t>
    </dgm:pt>
    <dgm:pt modelId="{346035A8-82E6-4746-BBCE-84EF10D3EA29}" type="sibTrans" cxnId="{EE85118D-BCAA-4D49-8AA0-0390A97896FE}">
      <dgm:prSet/>
      <dgm:spPr/>
      <dgm:t>
        <a:bodyPr/>
        <a:lstStyle/>
        <a:p>
          <a:endParaRPr lang="es-ES"/>
        </a:p>
      </dgm:t>
    </dgm:pt>
    <dgm:pt modelId="{380E9370-39E0-45C4-8FF0-095F065E12F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7. Experimentas y aprendes de forma frecuente a través de la interacción con las otras personas</a:t>
          </a:r>
        </a:p>
        <a:p>
          <a:endParaRPr lang="es-ES" dirty="0"/>
        </a:p>
      </dgm:t>
    </dgm:pt>
    <dgm:pt modelId="{BCE2A0F4-A1D8-42DA-A84F-C0BE76CDFD8C}" type="parTrans" cxnId="{A0FFBAC4-1738-4A6B-933D-E3841A4015CE}">
      <dgm:prSet/>
      <dgm:spPr/>
      <dgm:t>
        <a:bodyPr/>
        <a:lstStyle/>
        <a:p>
          <a:endParaRPr lang="es-ES"/>
        </a:p>
      </dgm:t>
    </dgm:pt>
    <dgm:pt modelId="{89E44188-52D3-4756-BDD4-5805EE1173F1}" type="sibTrans" cxnId="{A0FFBAC4-1738-4A6B-933D-E3841A4015CE}">
      <dgm:prSet/>
      <dgm:spPr/>
      <dgm:t>
        <a:bodyPr/>
        <a:lstStyle/>
        <a:p>
          <a:endParaRPr lang="es-ES"/>
        </a:p>
      </dgm:t>
    </dgm:pt>
    <dgm:pt modelId="{7FE7E4F2-3498-418C-8526-5DF795F46F1E}" type="pres">
      <dgm:prSet presAssocID="{2AB03531-D6A5-4E7F-8595-6202E1DCA3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C5591B-032B-4CB3-AD7B-7A425CE126BE}" type="pres">
      <dgm:prSet presAssocID="{372E7C64-9F8F-43EC-AE91-0EC09074C0B4}" presName="vertOne" presStyleCnt="0"/>
      <dgm:spPr/>
    </dgm:pt>
    <dgm:pt modelId="{2D2A0561-B02A-4C22-873D-DCDD6C5D8AF9}" type="pres">
      <dgm:prSet presAssocID="{372E7C64-9F8F-43EC-AE91-0EC09074C0B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6FA6DA-582A-4B00-9113-ED029D1E4DE5}" type="pres">
      <dgm:prSet presAssocID="{372E7C64-9F8F-43EC-AE91-0EC09074C0B4}" presName="parTransOne" presStyleCnt="0"/>
      <dgm:spPr/>
    </dgm:pt>
    <dgm:pt modelId="{E7F9B5EA-AA7D-4821-B1AE-55B895579E03}" type="pres">
      <dgm:prSet presAssocID="{372E7C64-9F8F-43EC-AE91-0EC09074C0B4}" presName="horzOne" presStyleCnt="0"/>
      <dgm:spPr/>
    </dgm:pt>
    <dgm:pt modelId="{DA85C67D-0202-4EDC-8292-D5F35F06D818}" type="pres">
      <dgm:prSet presAssocID="{E6DF9718-0B27-4DFC-B993-0E8045B6AD72}" presName="vertTwo" presStyleCnt="0"/>
      <dgm:spPr/>
    </dgm:pt>
    <dgm:pt modelId="{60257065-29FB-489E-9E23-9D861160C547}" type="pres">
      <dgm:prSet presAssocID="{E6DF9718-0B27-4DFC-B993-0E8045B6AD7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F2CF73-7D2A-4C39-8707-2134FE436CAF}" type="pres">
      <dgm:prSet presAssocID="{E6DF9718-0B27-4DFC-B993-0E8045B6AD72}" presName="parTransTwo" presStyleCnt="0"/>
      <dgm:spPr/>
    </dgm:pt>
    <dgm:pt modelId="{806D94F3-E404-4795-BE14-E5E2533EB0BC}" type="pres">
      <dgm:prSet presAssocID="{E6DF9718-0B27-4DFC-B993-0E8045B6AD72}" presName="horzTwo" presStyleCnt="0"/>
      <dgm:spPr/>
    </dgm:pt>
    <dgm:pt modelId="{2E333A1B-D9FE-480A-8AD4-DA0D257FE6C1}" type="pres">
      <dgm:prSet presAssocID="{0350C656-E3A6-4E0D-92E9-D95F81020C7C}" presName="vertThree" presStyleCnt="0"/>
      <dgm:spPr/>
    </dgm:pt>
    <dgm:pt modelId="{5906CC66-C5FB-4E1A-99C8-EEE7A10B2B00}" type="pres">
      <dgm:prSet presAssocID="{0350C656-E3A6-4E0D-92E9-D95F81020C7C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1DBED-5E1C-4108-BFD1-37D7362195CC}" type="pres">
      <dgm:prSet presAssocID="{0350C656-E3A6-4E0D-92E9-D95F81020C7C}" presName="horzThree" presStyleCnt="0"/>
      <dgm:spPr/>
    </dgm:pt>
    <dgm:pt modelId="{0EAD9CD3-9798-4EE6-ADC6-327CC255CC57}" type="pres">
      <dgm:prSet presAssocID="{59F1CEFF-6B02-4991-97A2-74DF4628C49D}" presName="sibSpaceThree" presStyleCnt="0"/>
      <dgm:spPr/>
    </dgm:pt>
    <dgm:pt modelId="{8A476B3A-85D0-48F9-ADDC-CF9E04998CD3}" type="pres">
      <dgm:prSet presAssocID="{DF8BE207-69D3-4EF3-9895-58EC55E318D4}" presName="vertThree" presStyleCnt="0"/>
      <dgm:spPr/>
    </dgm:pt>
    <dgm:pt modelId="{ADF76567-6F19-46C4-B511-5A9A78495C79}" type="pres">
      <dgm:prSet presAssocID="{DF8BE207-69D3-4EF3-9895-58EC55E318D4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D2503E-FCDD-459C-8BE5-4278B6A56080}" type="pres">
      <dgm:prSet presAssocID="{DF8BE207-69D3-4EF3-9895-58EC55E318D4}" presName="horzThree" presStyleCnt="0"/>
      <dgm:spPr/>
    </dgm:pt>
    <dgm:pt modelId="{16B192AD-2D28-4354-9FFF-D43DA739B3AF}" type="pres">
      <dgm:prSet presAssocID="{EF73E76A-DF88-4CAD-B599-4E73E168811F}" presName="sibSpaceTwo" presStyleCnt="0"/>
      <dgm:spPr/>
    </dgm:pt>
    <dgm:pt modelId="{1B053E17-B7AA-4845-B296-DDF5327E12F2}" type="pres">
      <dgm:prSet presAssocID="{DD125DD7-D6A4-490C-B35D-C083B5B70826}" presName="vertTwo" presStyleCnt="0"/>
      <dgm:spPr/>
    </dgm:pt>
    <dgm:pt modelId="{5C7301C1-3FFD-4A14-8832-6F8623A4D615}" type="pres">
      <dgm:prSet presAssocID="{DD125DD7-D6A4-490C-B35D-C083B5B7082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A8A69-1E87-4012-9A09-60E81D567A40}" type="pres">
      <dgm:prSet presAssocID="{DD125DD7-D6A4-490C-B35D-C083B5B70826}" presName="parTransTwo" presStyleCnt="0"/>
      <dgm:spPr/>
    </dgm:pt>
    <dgm:pt modelId="{F39E7D1B-3183-40E7-BB4D-8EF6857E5483}" type="pres">
      <dgm:prSet presAssocID="{DD125DD7-D6A4-490C-B35D-C083B5B70826}" presName="horzTwo" presStyleCnt="0"/>
      <dgm:spPr/>
    </dgm:pt>
    <dgm:pt modelId="{4321257A-90B0-4FE1-9733-232E2001E8D7}" type="pres">
      <dgm:prSet presAssocID="{324DBD8E-05CC-40C0-9CAB-D725AA3CA13A}" presName="vertThree" presStyleCnt="0"/>
      <dgm:spPr/>
    </dgm:pt>
    <dgm:pt modelId="{CE2003EE-6FCD-4BAC-BCC1-C1CD50629D80}" type="pres">
      <dgm:prSet presAssocID="{324DBD8E-05CC-40C0-9CAB-D725AA3CA13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AE341B-EF9A-4F37-8674-8EAB6A76D5C8}" type="pres">
      <dgm:prSet presAssocID="{324DBD8E-05CC-40C0-9CAB-D725AA3CA13A}" presName="horzThree" presStyleCnt="0"/>
      <dgm:spPr/>
    </dgm:pt>
    <dgm:pt modelId="{64F7D9FC-0791-4537-A69A-BB5F89CE892C}" type="pres">
      <dgm:prSet presAssocID="{346035A8-82E6-4746-BBCE-84EF10D3EA29}" presName="sibSpaceThree" presStyleCnt="0"/>
      <dgm:spPr/>
    </dgm:pt>
    <dgm:pt modelId="{2C51D293-756D-431F-A352-7C2488C42F55}" type="pres">
      <dgm:prSet presAssocID="{380E9370-39E0-45C4-8FF0-095F065E12FA}" presName="vertThree" presStyleCnt="0"/>
      <dgm:spPr/>
    </dgm:pt>
    <dgm:pt modelId="{60D8AD85-C01B-4ADD-96AD-367154903EE8}" type="pres">
      <dgm:prSet presAssocID="{380E9370-39E0-45C4-8FF0-095F065E12F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3A040A-0095-4EFC-B8BC-E7BC687E5F95}" type="pres">
      <dgm:prSet presAssocID="{380E9370-39E0-45C4-8FF0-095F065E12FA}" presName="horzThree" presStyleCnt="0"/>
      <dgm:spPr/>
    </dgm:pt>
  </dgm:ptLst>
  <dgm:cxnLst>
    <dgm:cxn modelId="{A0FFBAC4-1738-4A6B-933D-E3841A4015CE}" srcId="{DD125DD7-D6A4-490C-B35D-C083B5B70826}" destId="{380E9370-39E0-45C4-8FF0-095F065E12FA}" srcOrd="1" destOrd="0" parTransId="{BCE2A0F4-A1D8-42DA-A84F-C0BE76CDFD8C}" sibTransId="{89E44188-52D3-4756-BDD4-5805EE1173F1}"/>
    <dgm:cxn modelId="{4A6919FB-D1EB-468D-8E6D-B87B947C4A9D}" type="presOf" srcId="{324DBD8E-05CC-40C0-9CAB-D725AA3CA13A}" destId="{CE2003EE-6FCD-4BAC-BCC1-C1CD50629D80}" srcOrd="0" destOrd="0" presId="urn:microsoft.com/office/officeart/2005/8/layout/hierarchy4"/>
    <dgm:cxn modelId="{35DE4C5E-C6A2-4570-8F36-FC91B03C784C}" type="presOf" srcId="{372E7C64-9F8F-43EC-AE91-0EC09074C0B4}" destId="{2D2A0561-B02A-4C22-873D-DCDD6C5D8AF9}" srcOrd="0" destOrd="0" presId="urn:microsoft.com/office/officeart/2005/8/layout/hierarchy4"/>
    <dgm:cxn modelId="{F1F93BF1-1380-4B9C-AEDA-578BAC85C38E}" srcId="{372E7C64-9F8F-43EC-AE91-0EC09074C0B4}" destId="{E6DF9718-0B27-4DFC-B993-0E8045B6AD72}" srcOrd="0" destOrd="0" parTransId="{5253558D-AFD0-425A-B1F8-696572F3A0E1}" sibTransId="{EF73E76A-DF88-4CAD-B599-4E73E168811F}"/>
    <dgm:cxn modelId="{150FA7F2-9431-425F-942A-F9341261B17F}" type="presOf" srcId="{E6DF9718-0B27-4DFC-B993-0E8045B6AD72}" destId="{60257065-29FB-489E-9E23-9D861160C547}" srcOrd="0" destOrd="0" presId="urn:microsoft.com/office/officeart/2005/8/layout/hierarchy4"/>
    <dgm:cxn modelId="{79C0ACB5-E090-42B5-B186-672D00C5157D}" type="presOf" srcId="{DF8BE207-69D3-4EF3-9895-58EC55E318D4}" destId="{ADF76567-6F19-46C4-B511-5A9A78495C79}" srcOrd="0" destOrd="0" presId="urn:microsoft.com/office/officeart/2005/8/layout/hierarchy4"/>
    <dgm:cxn modelId="{6DB715BC-5EF3-4A7C-8DB6-008261D72F03}" type="presOf" srcId="{2AB03531-D6A5-4E7F-8595-6202E1DCA30C}" destId="{7FE7E4F2-3498-418C-8526-5DF795F46F1E}" srcOrd="0" destOrd="0" presId="urn:microsoft.com/office/officeart/2005/8/layout/hierarchy4"/>
    <dgm:cxn modelId="{EE85118D-BCAA-4D49-8AA0-0390A97896FE}" srcId="{DD125DD7-D6A4-490C-B35D-C083B5B70826}" destId="{324DBD8E-05CC-40C0-9CAB-D725AA3CA13A}" srcOrd="0" destOrd="0" parTransId="{E811194C-EA77-447F-90B8-48A3F627AB20}" sibTransId="{346035A8-82E6-4746-BBCE-84EF10D3EA29}"/>
    <dgm:cxn modelId="{66A3D37E-BDBD-44E5-8FD5-E7A60FE734D3}" srcId="{E6DF9718-0B27-4DFC-B993-0E8045B6AD72}" destId="{0350C656-E3A6-4E0D-92E9-D95F81020C7C}" srcOrd="0" destOrd="0" parTransId="{B3AAABF4-A99E-4648-BD34-D40D2B01B817}" sibTransId="{59F1CEFF-6B02-4991-97A2-74DF4628C49D}"/>
    <dgm:cxn modelId="{438B0062-1A32-4861-B7F3-952DC7F5C9D9}" srcId="{2AB03531-D6A5-4E7F-8595-6202E1DCA30C}" destId="{372E7C64-9F8F-43EC-AE91-0EC09074C0B4}" srcOrd="0" destOrd="0" parTransId="{F80AB192-0B2D-46B4-9917-C941B294062E}" sibTransId="{3EA0DFB1-7335-497C-84DA-9FC388A69A9D}"/>
    <dgm:cxn modelId="{8EF158F4-9D2B-4B2E-ACF7-2FF9AB03DC82}" type="presOf" srcId="{380E9370-39E0-45C4-8FF0-095F065E12FA}" destId="{60D8AD85-C01B-4ADD-96AD-367154903EE8}" srcOrd="0" destOrd="0" presId="urn:microsoft.com/office/officeart/2005/8/layout/hierarchy4"/>
    <dgm:cxn modelId="{3EBAFA63-CDF2-43A6-801A-E164581A0409}" type="presOf" srcId="{0350C656-E3A6-4E0D-92E9-D95F81020C7C}" destId="{5906CC66-C5FB-4E1A-99C8-EEE7A10B2B00}" srcOrd="0" destOrd="0" presId="urn:microsoft.com/office/officeart/2005/8/layout/hierarchy4"/>
    <dgm:cxn modelId="{0B116ECF-E795-420D-A5BE-846ED322EDEF}" srcId="{372E7C64-9F8F-43EC-AE91-0EC09074C0B4}" destId="{DD125DD7-D6A4-490C-B35D-C083B5B70826}" srcOrd="1" destOrd="0" parTransId="{F09F57AE-F266-4BB7-90D0-13B4600CFD90}" sibTransId="{C929FB31-3ABB-486F-8785-B0F51F8ABAA9}"/>
    <dgm:cxn modelId="{5BED103C-9CF8-461F-8C57-E44F8DAC1F12}" type="presOf" srcId="{DD125DD7-D6A4-490C-B35D-C083B5B70826}" destId="{5C7301C1-3FFD-4A14-8832-6F8623A4D615}" srcOrd="0" destOrd="0" presId="urn:microsoft.com/office/officeart/2005/8/layout/hierarchy4"/>
    <dgm:cxn modelId="{7038A0D9-CA66-46F6-8B62-0628F96B1107}" srcId="{E6DF9718-0B27-4DFC-B993-0E8045B6AD72}" destId="{DF8BE207-69D3-4EF3-9895-58EC55E318D4}" srcOrd="1" destOrd="0" parTransId="{D6AD657B-C45A-48A1-926A-5F181D4E91EA}" sibTransId="{400D504F-BD81-4C96-8E32-BC3E8B297A7A}"/>
    <dgm:cxn modelId="{B8B1D70E-C24A-4E29-B90B-0BC679CFD5CB}" type="presParOf" srcId="{7FE7E4F2-3498-418C-8526-5DF795F46F1E}" destId="{25C5591B-032B-4CB3-AD7B-7A425CE126BE}" srcOrd="0" destOrd="0" presId="urn:microsoft.com/office/officeart/2005/8/layout/hierarchy4"/>
    <dgm:cxn modelId="{FAC97DFE-896D-4C5E-8101-CC8C4CC89A63}" type="presParOf" srcId="{25C5591B-032B-4CB3-AD7B-7A425CE126BE}" destId="{2D2A0561-B02A-4C22-873D-DCDD6C5D8AF9}" srcOrd="0" destOrd="0" presId="urn:microsoft.com/office/officeart/2005/8/layout/hierarchy4"/>
    <dgm:cxn modelId="{4B28C6A9-313B-42E5-99D3-3B16458540F1}" type="presParOf" srcId="{25C5591B-032B-4CB3-AD7B-7A425CE126BE}" destId="{196FA6DA-582A-4B00-9113-ED029D1E4DE5}" srcOrd="1" destOrd="0" presId="urn:microsoft.com/office/officeart/2005/8/layout/hierarchy4"/>
    <dgm:cxn modelId="{E79D0385-9C80-41B0-B6F9-F1D404F85447}" type="presParOf" srcId="{25C5591B-032B-4CB3-AD7B-7A425CE126BE}" destId="{E7F9B5EA-AA7D-4821-B1AE-55B895579E03}" srcOrd="2" destOrd="0" presId="urn:microsoft.com/office/officeart/2005/8/layout/hierarchy4"/>
    <dgm:cxn modelId="{9A0AA5A0-1527-494C-86B7-15962F013511}" type="presParOf" srcId="{E7F9B5EA-AA7D-4821-B1AE-55B895579E03}" destId="{DA85C67D-0202-4EDC-8292-D5F35F06D818}" srcOrd="0" destOrd="0" presId="urn:microsoft.com/office/officeart/2005/8/layout/hierarchy4"/>
    <dgm:cxn modelId="{BA4152D4-BB01-4089-9CCF-03310E68BF51}" type="presParOf" srcId="{DA85C67D-0202-4EDC-8292-D5F35F06D818}" destId="{60257065-29FB-489E-9E23-9D861160C547}" srcOrd="0" destOrd="0" presId="urn:microsoft.com/office/officeart/2005/8/layout/hierarchy4"/>
    <dgm:cxn modelId="{5E2D39E5-2703-47EF-880D-D328CC3BD41D}" type="presParOf" srcId="{DA85C67D-0202-4EDC-8292-D5F35F06D818}" destId="{33F2CF73-7D2A-4C39-8707-2134FE436CAF}" srcOrd="1" destOrd="0" presId="urn:microsoft.com/office/officeart/2005/8/layout/hierarchy4"/>
    <dgm:cxn modelId="{271B17D6-387D-47DA-9373-D8C76911A8D6}" type="presParOf" srcId="{DA85C67D-0202-4EDC-8292-D5F35F06D818}" destId="{806D94F3-E404-4795-BE14-E5E2533EB0BC}" srcOrd="2" destOrd="0" presId="urn:microsoft.com/office/officeart/2005/8/layout/hierarchy4"/>
    <dgm:cxn modelId="{835CAFF0-D73A-47A6-A60E-9C86D130B416}" type="presParOf" srcId="{806D94F3-E404-4795-BE14-E5E2533EB0BC}" destId="{2E333A1B-D9FE-480A-8AD4-DA0D257FE6C1}" srcOrd="0" destOrd="0" presId="urn:microsoft.com/office/officeart/2005/8/layout/hierarchy4"/>
    <dgm:cxn modelId="{9F4CC55B-1703-4CA4-B2C8-3025922F9824}" type="presParOf" srcId="{2E333A1B-D9FE-480A-8AD4-DA0D257FE6C1}" destId="{5906CC66-C5FB-4E1A-99C8-EEE7A10B2B00}" srcOrd="0" destOrd="0" presId="urn:microsoft.com/office/officeart/2005/8/layout/hierarchy4"/>
    <dgm:cxn modelId="{021A6757-7B66-4CF7-A275-F1530762BF4B}" type="presParOf" srcId="{2E333A1B-D9FE-480A-8AD4-DA0D257FE6C1}" destId="{50A1DBED-5E1C-4108-BFD1-37D7362195CC}" srcOrd="1" destOrd="0" presId="urn:microsoft.com/office/officeart/2005/8/layout/hierarchy4"/>
    <dgm:cxn modelId="{45BDA6E0-1973-4CC9-9FC6-AF5D5F1F5F24}" type="presParOf" srcId="{806D94F3-E404-4795-BE14-E5E2533EB0BC}" destId="{0EAD9CD3-9798-4EE6-ADC6-327CC255CC57}" srcOrd="1" destOrd="0" presId="urn:microsoft.com/office/officeart/2005/8/layout/hierarchy4"/>
    <dgm:cxn modelId="{DE882B40-8555-4F51-A941-F71F3B4B8EB6}" type="presParOf" srcId="{806D94F3-E404-4795-BE14-E5E2533EB0BC}" destId="{8A476B3A-85D0-48F9-ADDC-CF9E04998CD3}" srcOrd="2" destOrd="0" presId="urn:microsoft.com/office/officeart/2005/8/layout/hierarchy4"/>
    <dgm:cxn modelId="{163CEC0F-6A78-429F-818B-3EDA20FEB5F7}" type="presParOf" srcId="{8A476B3A-85D0-48F9-ADDC-CF9E04998CD3}" destId="{ADF76567-6F19-46C4-B511-5A9A78495C79}" srcOrd="0" destOrd="0" presId="urn:microsoft.com/office/officeart/2005/8/layout/hierarchy4"/>
    <dgm:cxn modelId="{65FEAD42-A533-42D6-AF07-F863171E9B37}" type="presParOf" srcId="{8A476B3A-85D0-48F9-ADDC-CF9E04998CD3}" destId="{D0D2503E-FCDD-459C-8BE5-4278B6A56080}" srcOrd="1" destOrd="0" presId="urn:microsoft.com/office/officeart/2005/8/layout/hierarchy4"/>
    <dgm:cxn modelId="{20F7CCD9-2769-4B6B-874B-E6140B5D71DD}" type="presParOf" srcId="{E7F9B5EA-AA7D-4821-B1AE-55B895579E03}" destId="{16B192AD-2D28-4354-9FFF-D43DA739B3AF}" srcOrd="1" destOrd="0" presId="urn:microsoft.com/office/officeart/2005/8/layout/hierarchy4"/>
    <dgm:cxn modelId="{9768BE43-517C-4E9F-AB33-E26A70509171}" type="presParOf" srcId="{E7F9B5EA-AA7D-4821-B1AE-55B895579E03}" destId="{1B053E17-B7AA-4845-B296-DDF5327E12F2}" srcOrd="2" destOrd="0" presId="urn:microsoft.com/office/officeart/2005/8/layout/hierarchy4"/>
    <dgm:cxn modelId="{26A99928-B369-4720-911C-50A919CAFDB0}" type="presParOf" srcId="{1B053E17-B7AA-4845-B296-DDF5327E12F2}" destId="{5C7301C1-3FFD-4A14-8832-6F8623A4D615}" srcOrd="0" destOrd="0" presId="urn:microsoft.com/office/officeart/2005/8/layout/hierarchy4"/>
    <dgm:cxn modelId="{FFE86A0D-618F-419E-A1BD-929E116D1114}" type="presParOf" srcId="{1B053E17-B7AA-4845-B296-DDF5327E12F2}" destId="{CD0A8A69-1E87-4012-9A09-60E81D567A40}" srcOrd="1" destOrd="0" presId="urn:microsoft.com/office/officeart/2005/8/layout/hierarchy4"/>
    <dgm:cxn modelId="{D71086E4-C6E2-4C1F-859F-B1F1109CC7E5}" type="presParOf" srcId="{1B053E17-B7AA-4845-B296-DDF5327E12F2}" destId="{F39E7D1B-3183-40E7-BB4D-8EF6857E5483}" srcOrd="2" destOrd="0" presId="urn:microsoft.com/office/officeart/2005/8/layout/hierarchy4"/>
    <dgm:cxn modelId="{CB482BB2-7346-4B43-B5EB-AE2AC922BDD4}" type="presParOf" srcId="{F39E7D1B-3183-40E7-BB4D-8EF6857E5483}" destId="{4321257A-90B0-4FE1-9733-232E2001E8D7}" srcOrd="0" destOrd="0" presId="urn:microsoft.com/office/officeart/2005/8/layout/hierarchy4"/>
    <dgm:cxn modelId="{A0C9477E-9F78-47A3-8D8F-3A6EC4F9D2F0}" type="presParOf" srcId="{4321257A-90B0-4FE1-9733-232E2001E8D7}" destId="{CE2003EE-6FCD-4BAC-BCC1-C1CD50629D80}" srcOrd="0" destOrd="0" presId="urn:microsoft.com/office/officeart/2005/8/layout/hierarchy4"/>
    <dgm:cxn modelId="{6899FE83-E2FA-4127-B761-FA4B6A2B0D1A}" type="presParOf" srcId="{4321257A-90B0-4FE1-9733-232E2001E8D7}" destId="{83AE341B-EF9A-4F37-8674-8EAB6A76D5C8}" srcOrd="1" destOrd="0" presId="urn:microsoft.com/office/officeart/2005/8/layout/hierarchy4"/>
    <dgm:cxn modelId="{E3A7BE22-B621-484C-BC50-242BD2C26A8E}" type="presParOf" srcId="{F39E7D1B-3183-40E7-BB4D-8EF6857E5483}" destId="{64F7D9FC-0791-4537-A69A-BB5F89CE892C}" srcOrd="1" destOrd="0" presId="urn:microsoft.com/office/officeart/2005/8/layout/hierarchy4"/>
    <dgm:cxn modelId="{78402AB3-4245-4431-8A34-5F5489D15951}" type="presParOf" srcId="{F39E7D1B-3183-40E7-BB4D-8EF6857E5483}" destId="{2C51D293-756D-431F-A352-7C2488C42F55}" srcOrd="2" destOrd="0" presId="urn:microsoft.com/office/officeart/2005/8/layout/hierarchy4"/>
    <dgm:cxn modelId="{B6CEA881-3720-4219-872F-2F6EA386AA69}" type="presParOf" srcId="{2C51D293-756D-431F-A352-7C2488C42F55}" destId="{60D8AD85-C01B-4ADD-96AD-367154903EE8}" srcOrd="0" destOrd="0" presId="urn:microsoft.com/office/officeart/2005/8/layout/hierarchy4"/>
    <dgm:cxn modelId="{44E2C75E-2D20-4285-B3FC-A5EA23BC5F34}" type="presParOf" srcId="{2C51D293-756D-431F-A352-7C2488C42F55}" destId="{0A3A040A-0095-4EFC-B8BC-E7BC687E5F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76898-43B0-4B9C-83CA-2233C961E0DF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31A8AA8-E7CB-4DB8-8084-D02C4731D6A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1. Tenemos dificultades para adaptarnos a los ambientes laborales, familiares y sociales</a:t>
          </a:r>
          <a:endParaRPr lang="es-ES" dirty="0">
            <a:solidFill>
              <a:schemeClr val="tx1"/>
            </a:solidFill>
          </a:endParaRPr>
        </a:p>
      </dgm:t>
    </dgm:pt>
    <dgm:pt modelId="{96D581BA-B20B-4286-B186-7DB7F084682C}" type="parTrans" cxnId="{1AE5EB77-FB89-41D8-9341-6F356EBCA52E}">
      <dgm:prSet/>
      <dgm:spPr/>
      <dgm:t>
        <a:bodyPr/>
        <a:lstStyle/>
        <a:p>
          <a:endParaRPr lang="es-ES"/>
        </a:p>
      </dgm:t>
    </dgm:pt>
    <dgm:pt modelId="{64EEF613-9389-4180-BBD4-45A9769AB9B1}" type="sibTrans" cxnId="{1AE5EB77-FB89-41D8-9341-6F356EBCA52E}">
      <dgm:prSet/>
      <dgm:spPr/>
      <dgm:t>
        <a:bodyPr/>
        <a:lstStyle/>
        <a:p>
          <a:endParaRPr lang="es-ES"/>
        </a:p>
      </dgm:t>
    </dgm:pt>
    <dgm:pt modelId="{A18483D2-55F2-47B8-A68B-83C0CC64DF3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2. Faltamos en aspectos fundamentales como el respeto que merece cada persona y su derecho a la individualidad y privacidad</a:t>
          </a:r>
          <a:endParaRPr lang="es-ES" dirty="0">
            <a:solidFill>
              <a:schemeClr val="tx1"/>
            </a:solidFill>
          </a:endParaRPr>
        </a:p>
      </dgm:t>
    </dgm:pt>
    <dgm:pt modelId="{585430F7-BD1C-4A39-98BF-DBDFAC06A20A}" type="parTrans" cxnId="{38E5FA3A-C108-4297-9739-E4EEFBF69B6E}">
      <dgm:prSet/>
      <dgm:spPr/>
      <dgm:t>
        <a:bodyPr/>
        <a:lstStyle/>
        <a:p>
          <a:endParaRPr lang="es-ES"/>
        </a:p>
      </dgm:t>
    </dgm:pt>
    <dgm:pt modelId="{99206FE6-5B7B-4567-A0C7-CBF8F15D61C7}" type="sibTrans" cxnId="{38E5FA3A-C108-4297-9739-E4EEFBF69B6E}">
      <dgm:prSet/>
      <dgm:spPr/>
      <dgm:t>
        <a:bodyPr/>
        <a:lstStyle/>
        <a:p>
          <a:endParaRPr lang="es-ES"/>
        </a:p>
      </dgm:t>
    </dgm:pt>
    <dgm:pt modelId="{856C82CE-53AC-4C5A-B776-30FD21198BD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3. En ocasiones, podemos terminar cediendo a las necesidades e intereses de otros sin establecer una relación gana-gana para las dos partes</a:t>
          </a:r>
          <a:endParaRPr lang="es-ES" dirty="0">
            <a:solidFill>
              <a:schemeClr val="tx1"/>
            </a:solidFill>
          </a:endParaRPr>
        </a:p>
      </dgm:t>
    </dgm:pt>
    <dgm:pt modelId="{5DD847F1-9772-4FF3-8677-381A72C61E9C}" type="parTrans" cxnId="{6A059AEB-93E4-4581-98CA-D597F4F3AF04}">
      <dgm:prSet/>
      <dgm:spPr/>
      <dgm:t>
        <a:bodyPr/>
        <a:lstStyle/>
        <a:p>
          <a:endParaRPr lang="es-ES"/>
        </a:p>
      </dgm:t>
    </dgm:pt>
    <dgm:pt modelId="{74A43BD7-C91A-4339-ACAF-16D902F77A5E}" type="sibTrans" cxnId="{6A059AEB-93E4-4581-98CA-D597F4F3AF04}">
      <dgm:prSet/>
      <dgm:spPr/>
      <dgm:t>
        <a:bodyPr/>
        <a:lstStyle/>
        <a:p>
          <a:endParaRPr lang="es-ES"/>
        </a:p>
      </dgm:t>
    </dgm:pt>
    <dgm:pt modelId="{E3B15D66-0F29-4F24-AF9C-06F7D7B9735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4. Puedes tener relaciones complejas que afectan la convivencia familiar, social y laboral</a:t>
          </a:r>
          <a:endParaRPr lang="es-ES" dirty="0">
            <a:solidFill>
              <a:schemeClr val="tx1"/>
            </a:solidFill>
          </a:endParaRPr>
        </a:p>
      </dgm:t>
    </dgm:pt>
    <dgm:pt modelId="{BA62929E-C7CC-41BD-AC40-66E559D4A716}" type="parTrans" cxnId="{0FBB187A-03AF-4DCF-B39B-95AFC16116A5}">
      <dgm:prSet/>
      <dgm:spPr/>
      <dgm:t>
        <a:bodyPr/>
        <a:lstStyle/>
        <a:p>
          <a:endParaRPr lang="es-ES"/>
        </a:p>
      </dgm:t>
    </dgm:pt>
    <dgm:pt modelId="{C756BCC7-EAEF-4F94-B954-846AEDFD5EC7}" type="sibTrans" cxnId="{0FBB187A-03AF-4DCF-B39B-95AFC16116A5}">
      <dgm:prSet/>
      <dgm:spPr/>
      <dgm:t>
        <a:bodyPr/>
        <a:lstStyle/>
        <a:p>
          <a:endParaRPr lang="es-ES"/>
        </a:p>
      </dgm:t>
    </dgm:pt>
    <dgm:pt modelId="{5E3D0088-E76E-442B-9F0D-DA89AE5A677E}" type="pres">
      <dgm:prSet presAssocID="{63976898-43B0-4B9C-83CA-2233C961E0DF}" presName="outerComposite" presStyleCnt="0">
        <dgm:presLayoutVars>
          <dgm:chMax val="5"/>
          <dgm:dir/>
          <dgm:resizeHandles val="exact"/>
        </dgm:presLayoutVars>
      </dgm:prSet>
      <dgm:spPr/>
    </dgm:pt>
    <dgm:pt modelId="{0C727A1E-F4FD-4A50-9B3E-59526E16D81B}" type="pres">
      <dgm:prSet presAssocID="{63976898-43B0-4B9C-83CA-2233C961E0DF}" presName="dummyMaxCanvas" presStyleCnt="0">
        <dgm:presLayoutVars/>
      </dgm:prSet>
      <dgm:spPr/>
    </dgm:pt>
    <dgm:pt modelId="{3C53F081-F6EF-4C95-ACF9-E7FAEB33260F}" type="pres">
      <dgm:prSet presAssocID="{63976898-43B0-4B9C-83CA-2233C961E0DF}" presName="FourNodes_1" presStyleLbl="node1" presStyleIdx="0" presStyleCnt="4">
        <dgm:presLayoutVars>
          <dgm:bulletEnabled val="1"/>
        </dgm:presLayoutVars>
      </dgm:prSet>
      <dgm:spPr/>
    </dgm:pt>
    <dgm:pt modelId="{B6CA2D05-FB77-4DD3-B038-991FE176BABE}" type="pres">
      <dgm:prSet presAssocID="{63976898-43B0-4B9C-83CA-2233C961E0DF}" presName="FourNodes_2" presStyleLbl="node1" presStyleIdx="1" presStyleCnt="4">
        <dgm:presLayoutVars>
          <dgm:bulletEnabled val="1"/>
        </dgm:presLayoutVars>
      </dgm:prSet>
      <dgm:spPr/>
    </dgm:pt>
    <dgm:pt modelId="{54A0CB6C-0B42-4BAE-A99C-DA4BEE23A318}" type="pres">
      <dgm:prSet presAssocID="{63976898-43B0-4B9C-83CA-2233C961E0DF}" presName="FourNodes_3" presStyleLbl="node1" presStyleIdx="2" presStyleCnt="4">
        <dgm:presLayoutVars>
          <dgm:bulletEnabled val="1"/>
        </dgm:presLayoutVars>
      </dgm:prSet>
      <dgm:spPr/>
    </dgm:pt>
    <dgm:pt modelId="{B21DE906-9414-41E3-A110-72BA5D412A4B}" type="pres">
      <dgm:prSet presAssocID="{63976898-43B0-4B9C-83CA-2233C961E0D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311C3D-337C-4C89-A9E9-141EE1D0024A}" type="pres">
      <dgm:prSet presAssocID="{63976898-43B0-4B9C-83CA-2233C961E0DF}" presName="FourConn_1-2" presStyleLbl="fgAccFollowNode1" presStyleIdx="0" presStyleCnt="3">
        <dgm:presLayoutVars>
          <dgm:bulletEnabled val="1"/>
        </dgm:presLayoutVars>
      </dgm:prSet>
      <dgm:spPr/>
    </dgm:pt>
    <dgm:pt modelId="{98BF6A7C-3AF7-4F86-B2A2-ECE9AD682DD9}" type="pres">
      <dgm:prSet presAssocID="{63976898-43B0-4B9C-83CA-2233C961E0DF}" presName="FourConn_2-3" presStyleLbl="fgAccFollowNode1" presStyleIdx="1" presStyleCnt="3">
        <dgm:presLayoutVars>
          <dgm:bulletEnabled val="1"/>
        </dgm:presLayoutVars>
      </dgm:prSet>
      <dgm:spPr/>
    </dgm:pt>
    <dgm:pt modelId="{BFD4AB24-89D4-4124-A79F-A8B3CB5400DF}" type="pres">
      <dgm:prSet presAssocID="{63976898-43B0-4B9C-83CA-2233C961E0DF}" presName="FourConn_3-4" presStyleLbl="fgAccFollowNode1" presStyleIdx="2" presStyleCnt="3">
        <dgm:presLayoutVars>
          <dgm:bulletEnabled val="1"/>
        </dgm:presLayoutVars>
      </dgm:prSet>
      <dgm:spPr/>
    </dgm:pt>
    <dgm:pt modelId="{87BDD1D7-2D82-4661-AC08-74D26CA44B0C}" type="pres">
      <dgm:prSet presAssocID="{63976898-43B0-4B9C-83CA-2233C961E0DF}" presName="FourNodes_1_text" presStyleLbl="node1" presStyleIdx="3" presStyleCnt="4">
        <dgm:presLayoutVars>
          <dgm:bulletEnabled val="1"/>
        </dgm:presLayoutVars>
      </dgm:prSet>
      <dgm:spPr/>
    </dgm:pt>
    <dgm:pt modelId="{73BB1A92-5098-4010-8C7F-793AB310CC38}" type="pres">
      <dgm:prSet presAssocID="{63976898-43B0-4B9C-83CA-2233C961E0DF}" presName="FourNodes_2_text" presStyleLbl="node1" presStyleIdx="3" presStyleCnt="4">
        <dgm:presLayoutVars>
          <dgm:bulletEnabled val="1"/>
        </dgm:presLayoutVars>
      </dgm:prSet>
      <dgm:spPr/>
    </dgm:pt>
    <dgm:pt modelId="{E666C85B-081B-436E-84D6-843769A60A5B}" type="pres">
      <dgm:prSet presAssocID="{63976898-43B0-4B9C-83CA-2233C961E0DF}" presName="FourNodes_3_text" presStyleLbl="node1" presStyleIdx="3" presStyleCnt="4">
        <dgm:presLayoutVars>
          <dgm:bulletEnabled val="1"/>
        </dgm:presLayoutVars>
      </dgm:prSet>
      <dgm:spPr/>
    </dgm:pt>
    <dgm:pt modelId="{61926D95-0C82-4831-B623-D12416CEBFEF}" type="pres">
      <dgm:prSet presAssocID="{63976898-43B0-4B9C-83CA-2233C961E0D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B832AC-CACE-4DBA-BE40-60AC845FD9F1}" type="presOf" srcId="{E3B15D66-0F29-4F24-AF9C-06F7D7B97353}" destId="{61926D95-0C82-4831-B623-D12416CEBFEF}" srcOrd="1" destOrd="0" presId="urn:microsoft.com/office/officeart/2005/8/layout/vProcess5"/>
    <dgm:cxn modelId="{1C283303-7963-4C8B-81B4-3FB9805B785A}" type="presOf" srcId="{856C82CE-53AC-4C5A-B776-30FD21198BD5}" destId="{E666C85B-081B-436E-84D6-843769A60A5B}" srcOrd="1" destOrd="0" presId="urn:microsoft.com/office/officeart/2005/8/layout/vProcess5"/>
    <dgm:cxn modelId="{30CB6D56-96FB-4B84-828A-E9A162CC1128}" type="presOf" srcId="{64EEF613-9389-4180-BBD4-45A9769AB9B1}" destId="{AC311C3D-337C-4C89-A9E9-141EE1D0024A}" srcOrd="0" destOrd="0" presId="urn:microsoft.com/office/officeart/2005/8/layout/vProcess5"/>
    <dgm:cxn modelId="{E0706058-A260-4E2F-AFF0-B2DCDDDE0059}" type="presOf" srcId="{A18483D2-55F2-47B8-A68B-83C0CC64DF38}" destId="{B6CA2D05-FB77-4DD3-B038-991FE176BABE}" srcOrd="0" destOrd="0" presId="urn:microsoft.com/office/officeart/2005/8/layout/vProcess5"/>
    <dgm:cxn modelId="{F2FFD440-5C2F-40A7-B48B-8BE753EDEB7F}" type="presOf" srcId="{E3B15D66-0F29-4F24-AF9C-06F7D7B97353}" destId="{B21DE906-9414-41E3-A110-72BA5D412A4B}" srcOrd="0" destOrd="0" presId="urn:microsoft.com/office/officeart/2005/8/layout/vProcess5"/>
    <dgm:cxn modelId="{F87BEA41-EC6E-4F96-A3F3-7CD08D45669C}" type="presOf" srcId="{74A43BD7-C91A-4339-ACAF-16D902F77A5E}" destId="{BFD4AB24-89D4-4124-A79F-A8B3CB5400DF}" srcOrd="0" destOrd="0" presId="urn:microsoft.com/office/officeart/2005/8/layout/vProcess5"/>
    <dgm:cxn modelId="{18B5B2A3-2514-401A-8AF2-8DEB9EF3C5D8}" type="presOf" srcId="{E31A8AA8-E7CB-4DB8-8084-D02C4731D6A6}" destId="{3C53F081-F6EF-4C95-ACF9-E7FAEB33260F}" srcOrd="0" destOrd="0" presId="urn:microsoft.com/office/officeart/2005/8/layout/vProcess5"/>
    <dgm:cxn modelId="{38E5FA3A-C108-4297-9739-E4EEFBF69B6E}" srcId="{63976898-43B0-4B9C-83CA-2233C961E0DF}" destId="{A18483D2-55F2-47B8-A68B-83C0CC64DF38}" srcOrd="1" destOrd="0" parTransId="{585430F7-BD1C-4A39-98BF-DBDFAC06A20A}" sibTransId="{99206FE6-5B7B-4567-A0C7-CBF8F15D61C7}"/>
    <dgm:cxn modelId="{64AF09A4-0A6E-4AC8-A7EA-0875BB199569}" type="presOf" srcId="{E31A8AA8-E7CB-4DB8-8084-D02C4731D6A6}" destId="{87BDD1D7-2D82-4661-AC08-74D26CA44B0C}" srcOrd="1" destOrd="0" presId="urn:microsoft.com/office/officeart/2005/8/layout/vProcess5"/>
    <dgm:cxn modelId="{CA19D069-2946-4EF9-9EAD-4B550089EDD7}" type="presOf" srcId="{856C82CE-53AC-4C5A-B776-30FD21198BD5}" destId="{54A0CB6C-0B42-4BAE-A99C-DA4BEE23A318}" srcOrd="0" destOrd="0" presId="urn:microsoft.com/office/officeart/2005/8/layout/vProcess5"/>
    <dgm:cxn modelId="{7563054F-E8DC-4152-B30B-3EF84F6A747D}" type="presOf" srcId="{63976898-43B0-4B9C-83CA-2233C961E0DF}" destId="{5E3D0088-E76E-442B-9F0D-DA89AE5A677E}" srcOrd="0" destOrd="0" presId="urn:microsoft.com/office/officeart/2005/8/layout/vProcess5"/>
    <dgm:cxn modelId="{1AE5EB77-FB89-41D8-9341-6F356EBCA52E}" srcId="{63976898-43B0-4B9C-83CA-2233C961E0DF}" destId="{E31A8AA8-E7CB-4DB8-8084-D02C4731D6A6}" srcOrd="0" destOrd="0" parTransId="{96D581BA-B20B-4286-B186-7DB7F084682C}" sibTransId="{64EEF613-9389-4180-BBD4-45A9769AB9B1}"/>
    <dgm:cxn modelId="{B8823D92-D7A3-4671-9405-FB0A654FB12C}" type="presOf" srcId="{A18483D2-55F2-47B8-A68B-83C0CC64DF38}" destId="{73BB1A92-5098-4010-8C7F-793AB310CC38}" srcOrd="1" destOrd="0" presId="urn:microsoft.com/office/officeart/2005/8/layout/vProcess5"/>
    <dgm:cxn modelId="{D0F83F9A-1411-4E4F-92A4-4A9C523CC98B}" type="presOf" srcId="{99206FE6-5B7B-4567-A0C7-CBF8F15D61C7}" destId="{98BF6A7C-3AF7-4F86-B2A2-ECE9AD682DD9}" srcOrd="0" destOrd="0" presId="urn:microsoft.com/office/officeart/2005/8/layout/vProcess5"/>
    <dgm:cxn modelId="{0FBB187A-03AF-4DCF-B39B-95AFC16116A5}" srcId="{63976898-43B0-4B9C-83CA-2233C961E0DF}" destId="{E3B15D66-0F29-4F24-AF9C-06F7D7B97353}" srcOrd="3" destOrd="0" parTransId="{BA62929E-C7CC-41BD-AC40-66E559D4A716}" sibTransId="{C756BCC7-EAEF-4F94-B954-846AEDFD5EC7}"/>
    <dgm:cxn modelId="{6A059AEB-93E4-4581-98CA-D597F4F3AF04}" srcId="{63976898-43B0-4B9C-83CA-2233C961E0DF}" destId="{856C82CE-53AC-4C5A-B776-30FD21198BD5}" srcOrd="2" destOrd="0" parTransId="{5DD847F1-9772-4FF3-8677-381A72C61E9C}" sibTransId="{74A43BD7-C91A-4339-ACAF-16D902F77A5E}"/>
    <dgm:cxn modelId="{D7CB34DE-F388-42B2-A514-5BB728C011FD}" type="presParOf" srcId="{5E3D0088-E76E-442B-9F0D-DA89AE5A677E}" destId="{0C727A1E-F4FD-4A50-9B3E-59526E16D81B}" srcOrd="0" destOrd="0" presId="urn:microsoft.com/office/officeart/2005/8/layout/vProcess5"/>
    <dgm:cxn modelId="{D58EC3AC-EAA8-4EBD-9DFE-5DE99DEC744C}" type="presParOf" srcId="{5E3D0088-E76E-442B-9F0D-DA89AE5A677E}" destId="{3C53F081-F6EF-4C95-ACF9-E7FAEB33260F}" srcOrd="1" destOrd="0" presId="urn:microsoft.com/office/officeart/2005/8/layout/vProcess5"/>
    <dgm:cxn modelId="{B8718D6D-C9AF-4A3C-8103-81AA2357ABE3}" type="presParOf" srcId="{5E3D0088-E76E-442B-9F0D-DA89AE5A677E}" destId="{B6CA2D05-FB77-4DD3-B038-991FE176BABE}" srcOrd="2" destOrd="0" presId="urn:microsoft.com/office/officeart/2005/8/layout/vProcess5"/>
    <dgm:cxn modelId="{750C7C77-6F2A-42AE-9EC9-072A2442F17D}" type="presParOf" srcId="{5E3D0088-E76E-442B-9F0D-DA89AE5A677E}" destId="{54A0CB6C-0B42-4BAE-A99C-DA4BEE23A318}" srcOrd="3" destOrd="0" presId="urn:microsoft.com/office/officeart/2005/8/layout/vProcess5"/>
    <dgm:cxn modelId="{BE561CD2-51F5-45F7-9BE7-9AD35C250860}" type="presParOf" srcId="{5E3D0088-E76E-442B-9F0D-DA89AE5A677E}" destId="{B21DE906-9414-41E3-A110-72BA5D412A4B}" srcOrd="4" destOrd="0" presId="urn:microsoft.com/office/officeart/2005/8/layout/vProcess5"/>
    <dgm:cxn modelId="{7C769644-8742-46A2-891A-F66061248644}" type="presParOf" srcId="{5E3D0088-E76E-442B-9F0D-DA89AE5A677E}" destId="{AC311C3D-337C-4C89-A9E9-141EE1D0024A}" srcOrd="5" destOrd="0" presId="urn:microsoft.com/office/officeart/2005/8/layout/vProcess5"/>
    <dgm:cxn modelId="{9DFE6E9F-DC0F-4245-9DA7-B44687218022}" type="presParOf" srcId="{5E3D0088-E76E-442B-9F0D-DA89AE5A677E}" destId="{98BF6A7C-3AF7-4F86-B2A2-ECE9AD682DD9}" srcOrd="6" destOrd="0" presId="urn:microsoft.com/office/officeart/2005/8/layout/vProcess5"/>
    <dgm:cxn modelId="{BD0BF527-57D5-48B2-9CCF-693B70F73ACD}" type="presParOf" srcId="{5E3D0088-E76E-442B-9F0D-DA89AE5A677E}" destId="{BFD4AB24-89D4-4124-A79F-A8B3CB5400DF}" srcOrd="7" destOrd="0" presId="urn:microsoft.com/office/officeart/2005/8/layout/vProcess5"/>
    <dgm:cxn modelId="{C5A5B7EE-D081-4DE2-918E-AFD9F8CAA3B8}" type="presParOf" srcId="{5E3D0088-E76E-442B-9F0D-DA89AE5A677E}" destId="{87BDD1D7-2D82-4661-AC08-74D26CA44B0C}" srcOrd="8" destOrd="0" presId="urn:microsoft.com/office/officeart/2005/8/layout/vProcess5"/>
    <dgm:cxn modelId="{426CEECF-04DA-428A-8831-FCFFC5B785A7}" type="presParOf" srcId="{5E3D0088-E76E-442B-9F0D-DA89AE5A677E}" destId="{73BB1A92-5098-4010-8C7F-793AB310CC38}" srcOrd="9" destOrd="0" presId="urn:microsoft.com/office/officeart/2005/8/layout/vProcess5"/>
    <dgm:cxn modelId="{61763068-1462-42F4-B618-65EC4F5F9E87}" type="presParOf" srcId="{5E3D0088-E76E-442B-9F0D-DA89AE5A677E}" destId="{E666C85B-081B-436E-84D6-843769A60A5B}" srcOrd="10" destOrd="0" presId="urn:microsoft.com/office/officeart/2005/8/layout/vProcess5"/>
    <dgm:cxn modelId="{68A589E1-19F9-42CE-A0FB-012C16573A1F}" type="presParOf" srcId="{5E3D0088-E76E-442B-9F0D-DA89AE5A677E}" destId="{61926D95-0C82-4831-B623-D12416CEBFE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976898-43B0-4B9C-83CA-2233C961E0DF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31A8AA8-E7CB-4DB8-8084-D02C4731D6A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5.</a:t>
          </a:r>
          <a:r>
            <a:rPr lang="es-ES" baseline="0" dirty="0" smtClean="0">
              <a:solidFill>
                <a:schemeClr val="tx1"/>
              </a:solidFill>
            </a:rPr>
            <a:t> Generamos espacios y actitudes poco tolerantes y conciliadoras con los otros</a:t>
          </a:r>
          <a:endParaRPr lang="es-ES" dirty="0">
            <a:solidFill>
              <a:schemeClr val="tx1"/>
            </a:solidFill>
          </a:endParaRPr>
        </a:p>
      </dgm:t>
    </dgm:pt>
    <dgm:pt modelId="{96D581BA-B20B-4286-B186-7DB7F084682C}" type="parTrans" cxnId="{1AE5EB77-FB89-41D8-9341-6F356EBCA52E}">
      <dgm:prSet/>
      <dgm:spPr/>
      <dgm:t>
        <a:bodyPr/>
        <a:lstStyle/>
        <a:p>
          <a:endParaRPr lang="es-ES"/>
        </a:p>
      </dgm:t>
    </dgm:pt>
    <dgm:pt modelId="{64EEF613-9389-4180-BBD4-45A9769AB9B1}" type="sibTrans" cxnId="{1AE5EB77-FB89-41D8-9341-6F356EBCA52E}">
      <dgm:prSet/>
      <dgm:spPr/>
      <dgm:t>
        <a:bodyPr/>
        <a:lstStyle/>
        <a:p>
          <a:endParaRPr lang="es-ES"/>
        </a:p>
      </dgm:t>
    </dgm:pt>
    <dgm:pt modelId="{A18483D2-55F2-47B8-A68B-83C0CC64DF3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6.</a:t>
          </a:r>
          <a:r>
            <a:rPr lang="es-ES" baseline="0" dirty="0" smtClean="0">
              <a:solidFill>
                <a:schemeClr val="tx1"/>
              </a:solidFill>
            </a:rPr>
            <a:t> Podemos caer en la manipulación de otras personas</a:t>
          </a:r>
        </a:p>
      </dgm:t>
    </dgm:pt>
    <dgm:pt modelId="{585430F7-BD1C-4A39-98BF-DBDFAC06A20A}" type="parTrans" cxnId="{38E5FA3A-C108-4297-9739-E4EEFBF69B6E}">
      <dgm:prSet/>
      <dgm:spPr/>
      <dgm:t>
        <a:bodyPr/>
        <a:lstStyle/>
        <a:p>
          <a:endParaRPr lang="es-ES"/>
        </a:p>
      </dgm:t>
    </dgm:pt>
    <dgm:pt modelId="{99206FE6-5B7B-4567-A0C7-CBF8F15D61C7}" type="sibTrans" cxnId="{38E5FA3A-C108-4297-9739-E4EEFBF69B6E}">
      <dgm:prSet/>
      <dgm:spPr/>
      <dgm:t>
        <a:bodyPr/>
        <a:lstStyle/>
        <a:p>
          <a:endParaRPr lang="es-ES"/>
        </a:p>
      </dgm:t>
    </dgm:pt>
    <dgm:pt modelId="{856C82CE-53AC-4C5A-B776-30FD21198BD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7.</a:t>
          </a:r>
          <a:r>
            <a:rPr lang="es-ES" baseline="0" dirty="0" smtClean="0">
              <a:solidFill>
                <a:schemeClr val="tx1"/>
              </a:solidFill>
            </a:rPr>
            <a:t> Disminuimos la posibilidad de comprender y entender al otro</a:t>
          </a:r>
        </a:p>
      </dgm:t>
    </dgm:pt>
    <dgm:pt modelId="{5DD847F1-9772-4FF3-8677-381A72C61E9C}" type="parTrans" cxnId="{6A059AEB-93E4-4581-98CA-D597F4F3AF04}">
      <dgm:prSet/>
      <dgm:spPr/>
      <dgm:t>
        <a:bodyPr/>
        <a:lstStyle/>
        <a:p>
          <a:endParaRPr lang="es-ES"/>
        </a:p>
      </dgm:t>
    </dgm:pt>
    <dgm:pt modelId="{74A43BD7-C91A-4339-ACAF-16D902F77A5E}" type="sibTrans" cxnId="{6A059AEB-93E4-4581-98CA-D597F4F3AF04}">
      <dgm:prSet/>
      <dgm:spPr/>
      <dgm:t>
        <a:bodyPr/>
        <a:lstStyle/>
        <a:p>
          <a:endParaRPr lang="es-ES"/>
        </a:p>
      </dgm:t>
    </dgm:pt>
    <dgm:pt modelId="{B8D1C149-B57C-4C86-8A5F-77ABDEBF634D}">
      <dgm:prSet phldrT="[Texto]"/>
      <dgm:spPr/>
      <dgm:t>
        <a:bodyPr/>
        <a:lstStyle/>
        <a:p>
          <a:r>
            <a:rPr lang="es-ES" baseline="0" dirty="0" smtClean="0">
              <a:solidFill>
                <a:schemeClr val="tx1"/>
              </a:solidFill>
            </a:rPr>
            <a:t>8. Podemos crear ambientes tensos con otras personas por actitudes equivocadas</a:t>
          </a:r>
        </a:p>
      </dgm:t>
    </dgm:pt>
    <dgm:pt modelId="{02FA8DC0-53A3-4463-BA27-D6FEDC8924D4}" type="parTrans" cxnId="{DC4FDD99-2800-44F1-BF3A-6567BB1FF98F}">
      <dgm:prSet/>
      <dgm:spPr/>
      <dgm:t>
        <a:bodyPr/>
        <a:lstStyle/>
        <a:p>
          <a:endParaRPr lang="es-ES"/>
        </a:p>
      </dgm:t>
    </dgm:pt>
    <dgm:pt modelId="{6269DC45-9080-4AD0-AFB1-397D873A58E6}" type="sibTrans" cxnId="{DC4FDD99-2800-44F1-BF3A-6567BB1FF98F}">
      <dgm:prSet/>
      <dgm:spPr/>
      <dgm:t>
        <a:bodyPr/>
        <a:lstStyle/>
        <a:p>
          <a:endParaRPr lang="es-ES"/>
        </a:p>
      </dgm:t>
    </dgm:pt>
    <dgm:pt modelId="{DFF4AA8A-3054-4ABB-A8A9-DD6770EF631E}">
      <dgm:prSet phldrT="[Texto]"/>
      <dgm:spPr/>
      <dgm:t>
        <a:bodyPr/>
        <a:lstStyle/>
        <a:p>
          <a:r>
            <a:rPr lang="es-ES" baseline="0" dirty="0" smtClean="0">
              <a:solidFill>
                <a:schemeClr val="tx1"/>
              </a:solidFill>
            </a:rPr>
            <a:t>9. Perdemos la confianza y las ganas de expresarnos</a:t>
          </a:r>
        </a:p>
      </dgm:t>
    </dgm:pt>
    <dgm:pt modelId="{58EC7692-377B-4EF4-B668-3E4BDACE6CB3}" type="parTrans" cxnId="{2345B264-E2C7-4DA6-9B45-7261170EE00B}">
      <dgm:prSet/>
      <dgm:spPr/>
      <dgm:t>
        <a:bodyPr/>
        <a:lstStyle/>
        <a:p>
          <a:endParaRPr lang="es-ES"/>
        </a:p>
      </dgm:t>
    </dgm:pt>
    <dgm:pt modelId="{C77C396F-8B22-498C-ACC7-555BC95B540D}" type="sibTrans" cxnId="{2345B264-E2C7-4DA6-9B45-7261170EE00B}">
      <dgm:prSet/>
      <dgm:spPr/>
      <dgm:t>
        <a:bodyPr/>
        <a:lstStyle/>
        <a:p>
          <a:endParaRPr lang="es-ES"/>
        </a:p>
      </dgm:t>
    </dgm:pt>
    <dgm:pt modelId="{5E3D0088-E76E-442B-9F0D-DA89AE5A677E}" type="pres">
      <dgm:prSet presAssocID="{63976898-43B0-4B9C-83CA-2233C961E0DF}" presName="outerComposite" presStyleCnt="0">
        <dgm:presLayoutVars>
          <dgm:chMax val="5"/>
          <dgm:dir/>
          <dgm:resizeHandles val="exact"/>
        </dgm:presLayoutVars>
      </dgm:prSet>
      <dgm:spPr/>
    </dgm:pt>
    <dgm:pt modelId="{0C727A1E-F4FD-4A50-9B3E-59526E16D81B}" type="pres">
      <dgm:prSet presAssocID="{63976898-43B0-4B9C-83CA-2233C961E0DF}" presName="dummyMaxCanvas" presStyleCnt="0">
        <dgm:presLayoutVars/>
      </dgm:prSet>
      <dgm:spPr/>
    </dgm:pt>
    <dgm:pt modelId="{A6FF9DD7-D3EE-4936-A32A-A25413AD4D7E}" type="pres">
      <dgm:prSet presAssocID="{63976898-43B0-4B9C-83CA-2233C961E0D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EFFB0-32EA-4FB7-A2C8-50FE0ACB197F}" type="pres">
      <dgm:prSet presAssocID="{63976898-43B0-4B9C-83CA-2233C961E0D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D5CCF0-BE2F-437D-AD42-8A82DA16DB01}" type="pres">
      <dgm:prSet presAssocID="{63976898-43B0-4B9C-83CA-2233C961E0D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244CFE-3D31-4E6D-9F07-9F0E62881A38}" type="pres">
      <dgm:prSet presAssocID="{63976898-43B0-4B9C-83CA-2233C961E0D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0A21EC-EDBD-427E-87B6-FFA4146C8D05}" type="pres">
      <dgm:prSet presAssocID="{63976898-43B0-4B9C-83CA-2233C961E0D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0ACA44-61D8-44E5-8920-A3A96A003223}" type="pres">
      <dgm:prSet presAssocID="{63976898-43B0-4B9C-83CA-2233C961E0DF}" presName="FiveConn_1-2" presStyleLbl="fgAccFollowNode1" presStyleIdx="0" presStyleCnt="4">
        <dgm:presLayoutVars>
          <dgm:bulletEnabled val="1"/>
        </dgm:presLayoutVars>
      </dgm:prSet>
      <dgm:spPr/>
    </dgm:pt>
    <dgm:pt modelId="{8C5D03C6-6D6A-4FCF-9877-C763EA76BA0B}" type="pres">
      <dgm:prSet presAssocID="{63976898-43B0-4B9C-83CA-2233C961E0DF}" presName="FiveConn_2-3" presStyleLbl="fgAccFollowNode1" presStyleIdx="1" presStyleCnt="4">
        <dgm:presLayoutVars>
          <dgm:bulletEnabled val="1"/>
        </dgm:presLayoutVars>
      </dgm:prSet>
      <dgm:spPr/>
    </dgm:pt>
    <dgm:pt modelId="{F6DD6D36-5F69-4ECB-B019-21A4076C5977}" type="pres">
      <dgm:prSet presAssocID="{63976898-43B0-4B9C-83CA-2233C961E0DF}" presName="FiveConn_3-4" presStyleLbl="fgAccFollowNode1" presStyleIdx="2" presStyleCnt="4">
        <dgm:presLayoutVars>
          <dgm:bulletEnabled val="1"/>
        </dgm:presLayoutVars>
      </dgm:prSet>
      <dgm:spPr/>
    </dgm:pt>
    <dgm:pt modelId="{B222B36D-17FF-4CEC-AE79-8CC0B49C48FE}" type="pres">
      <dgm:prSet presAssocID="{63976898-43B0-4B9C-83CA-2233C961E0DF}" presName="FiveConn_4-5" presStyleLbl="fgAccFollowNode1" presStyleIdx="3" presStyleCnt="4">
        <dgm:presLayoutVars>
          <dgm:bulletEnabled val="1"/>
        </dgm:presLayoutVars>
      </dgm:prSet>
      <dgm:spPr/>
    </dgm:pt>
    <dgm:pt modelId="{CE1A612E-0C06-46EE-9BB0-15F4B61D2091}" type="pres">
      <dgm:prSet presAssocID="{63976898-43B0-4B9C-83CA-2233C961E0D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3E7AB6-33D4-423D-AFF8-68F946FEA169}" type="pres">
      <dgm:prSet presAssocID="{63976898-43B0-4B9C-83CA-2233C961E0D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7EAB7-D68A-4C8C-9054-1B53499E5DB5}" type="pres">
      <dgm:prSet presAssocID="{63976898-43B0-4B9C-83CA-2233C961E0D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15DA41-53C9-47D3-8298-5BC43E68B770}" type="pres">
      <dgm:prSet presAssocID="{63976898-43B0-4B9C-83CA-2233C961E0D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1F2EE3-6DEA-41E5-9C8E-917A82E20AE1}" type="pres">
      <dgm:prSet presAssocID="{63976898-43B0-4B9C-83CA-2233C961E0D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3120E5-EAAB-4C8F-BB2A-60C9C395BF0C}" type="presOf" srcId="{856C82CE-53AC-4C5A-B776-30FD21198BD5}" destId="{8B17EAB7-D68A-4C8C-9054-1B53499E5DB5}" srcOrd="1" destOrd="0" presId="urn:microsoft.com/office/officeart/2005/8/layout/vProcess5"/>
    <dgm:cxn modelId="{048348DF-2A00-47D2-8D1A-F7B5B9BB8CEB}" type="presOf" srcId="{E31A8AA8-E7CB-4DB8-8084-D02C4731D6A6}" destId="{CE1A612E-0C06-46EE-9BB0-15F4B61D2091}" srcOrd="1" destOrd="0" presId="urn:microsoft.com/office/officeart/2005/8/layout/vProcess5"/>
    <dgm:cxn modelId="{6A059AEB-93E4-4581-98CA-D597F4F3AF04}" srcId="{63976898-43B0-4B9C-83CA-2233C961E0DF}" destId="{856C82CE-53AC-4C5A-B776-30FD21198BD5}" srcOrd="2" destOrd="0" parTransId="{5DD847F1-9772-4FF3-8677-381A72C61E9C}" sibTransId="{74A43BD7-C91A-4339-ACAF-16D902F77A5E}"/>
    <dgm:cxn modelId="{E862CC67-C646-4A4F-B96D-E657CBA92B32}" type="presOf" srcId="{99206FE6-5B7B-4567-A0C7-CBF8F15D61C7}" destId="{8C5D03C6-6D6A-4FCF-9877-C763EA76BA0B}" srcOrd="0" destOrd="0" presId="urn:microsoft.com/office/officeart/2005/8/layout/vProcess5"/>
    <dgm:cxn modelId="{DC4FDD99-2800-44F1-BF3A-6567BB1FF98F}" srcId="{63976898-43B0-4B9C-83CA-2233C961E0DF}" destId="{B8D1C149-B57C-4C86-8A5F-77ABDEBF634D}" srcOrd="3" destOrd="0" parTransId="{02FA8DC0-53A3-4463-BA27-D6FEDC8924D4}" sibTransId="{6269DC45-9080-4AD0-AFB1-397D873A58E6}"/>
    <dgm:cxn modelId="{B8602699-661A-4D67-B271-6033F974257A}" type="presOf" srcId="{6269DC45-9080-4AD0-AFB1-397D873A58E6}" destId="{B222B36D-17FF-4CEC-AE79-8CC0B49C48FE}" srcOrd="0" destOrd="0" presId="urn:microsoft.com/office/officeart/2005/8/layout/vProcess5"/>
    <dgm:cxn modelId="{2345B264-E2C7-4DA6-9B45-7261170EE00B}" srcId="{63976898-43B0-4B9C-83CA-2233C961E0DF}" destId="{DFF4AA8A-3054-4ABB-A8A9-DD6770EF631E}" srcOrd="4" destOrd="0" parTransId="{58EC7692-377B-4EF4-B668-3E4BDACE6CB3}" sibTransId="{C77C396F-8B22-498C-ACC7-555BC95B540D}"/>
    <dgm:cxn modelId="{38E5FA3A-C108-4297-9739-E4EEFBF69B6E}" srcId="{63976898-43B0-4B9C-83CA-2233C961E0DF}" destId="{A18483D2-55F2-47B8-A68B-83C0CC64DF38}" srcOrd="1" destOrd="0" parTransId="{585430F7-BD1C-4A39-98BF-DBDFAC06A20A}" sibTransId="{99206FE6-5B7B-4567-A0C7-CBF8F15D61C7}"/>
    <dgm:cxn modelId="{1CC35C5B-EC51-436D-8C36-C7727B6D6225}" type="presOf" srcId="{64EEF613-9389-4180-BBD4-45A9769AB9B1}" destId="{890ACA44-61D8-44E5-8920-A3A96A003223}" srcOrd="0" destOrd="0" presId="urn:microsoft.com/office/officeart/2005/8/layout/vProcess5"/>
    <dgm:cxn modelId="{E68432ED-E954-4A91-A3AA-2D2B6C5FD6BF}" type="presOf" srcId="{DFF4AA8A-3054-4ABB-A8A9-DD6770EF631E}" destId="{220A21EC-EDBD-427E-87B6-FFA4146C8D05}" srcOrd="0" destOrd="0" presId="urn:microsoft.com/office/officeart/2005/8/layout/vProcess5"/>
    <dgm:cxn modelId="{CA380FDA-04A9-4AE5-AAAA-7B33AB2740DD}" type="presOf" srcId="{74A43BD7-C91A-4339-ACAF-16D902F77A5E}" destId="{F6DD6D36-5F69-4ECB-B019-21A4076C5977}" srcOrd="0" destOrd="0" presId="urn:microsoft.com/office/officeart/2005/8/layout/vProcess5"/>
    <dgm:cxn modelId="{3CA7C5D4-EF7F-4E65-BD86-42BBB8563AC2}" type="presOf" srcId="{A18483D2-55F2-47B8-A68B-83C0CC64DF38}" destId="{153E7AB6-33D4-423D-AFF8-68F946FEA169}" srcOrd="1" destOrd="0" presId="urn:microsoft.com/office/officeart/2005/8/layout/vProcess5"/>
    <dgm:cxn modelId="{86B19A76-554C-47A6-9ADC-27F7DC617FC8}" type="presOf" srcId="{856C82CE-53AC-4C5A-B776-30FD21198BD5}" destId="{3ED5CCF0-BE2F-437D-AD42-8A82DA16DB01}" srcOrd="0" destOrd="0" presId="urn:microsoft.com/office/officeart/2005/8/layout/vProcess5"/>
    <dgm:cxn modelId="{0282D713-8866-4D27-B8B3-34DC607BD3CA}" type="presOf" srcId="{B8D1C149-B57C-4C86-8A5F-77ABDEBF634D}" destId="{EC15DA41-53C9-47D3-8298-5BC43E68B770}" srcOrd="1" destOrd="0" presId="urn:microsoft.com/office/officeart/2005/8/layout/vProcess5"/>
    <dgm:cxn modelId="{4D29C673-7FE3-49A5-9C4D-7209B39589D7}" type="presOf" srcId="{E31A8AA8-E7CB-4DB8-8084-D02C4731D6A6}" destId="{A6FF9DD7-D3EE-4936-A32A-A25413AD4D7E}" srcOrd="0" destOrd="0" presId="urn:microsoft.com/office/officeart/2005/8/layout/vProcess5"/>
    <dgm:cxn modelId="{03A95984-D714-4D44-87BD-DBBAD00DDA1D}" type="presOf" srcId="{A18483D2-55F2-47B8-A68B-83C0CC64DF38}" destId="{41AEFFB0-32EA-4FB7-A2C8-50FE0ACB197F}" srcOrd="0" destOrd="0" presId="urn:microsoft.com/office/officeart/2005/8/layout/vProcess5"/>
    <dgm:cxn modelId="{0525258A-B670-49EC-B6D7-F00700171A5E}" type="presOf" srcId="{DFF4AA8A-3054-4ABB-A8A9-DD6770EF631E}" destId="{D01F2EE3-6DEA-41E5-9C8E-917A82E20AE1}" srcOrd="1" destOrd="0" presId="urn:microsoft.com/office/officeart/2005/8/layout/vProcess5"/>
    <dgm:cxn modelId="{7563054F-E8DC-4152-B30B-3EF84F6A747D}" type="presOf" srcId="{63976898-43B0-4B9C-83CA-2233C961E0DF}" destId="{5E3D0088-E76E-442B-9F0D-DA89AE5A677E}" srcOrd="0" destOrd="0" presId="urn:microsoft.com/office/officeart/2005/8/layout/vProcess5"/>
    <dgm:cxn modelId="{1AE5EB77-FB89-41D8-9341-6F356EBCA52E}" srcId="{63976898-43B0-4B9C-83CA-2233C961E0DF}" destId="{E31A8AA8-E7CB-4DB8-8084-D02C4731D6A6}" srcOrd="0" destOrd="0" parTransId="{96D581BA-B20B-4286-B186-7DB7F084682C}" sibTransId="{64EEF613-9389-4180-BBD4-45A9769AB9B1}"/>
    <dgm:cxn modelId="{33EDCABC-7CFC-4279-944D-318165A6FB22}" type="presOf" srcId="{B8D1C149-B57C-4C86-8A5F-77ABDEBF634D}" destId="{6E244CFE-3D31-4E6D-9F07-9F0E62881A38}" srcOrd="0" destOrd="0" presId="urn:microsoft.com/office/officeart/2005/8/layout/vProcess5"/>
    <dgm:cxn modelId="{D7CB34DE-F388-42B2-A514-5BB728C011FD}" type="presParOf" srcId="{5E3D0088-E76E-442B-9F0D-DA89AE5A677E}" destId="{0C727A1E-F4FD-4A50-9B3E-59526E16D81B}" srcOrd="0" destOrd="0" presId="urn:microsoft.com/office/officeart/2005/8/layout/vProcess5"/>
    <dgm:cxn modelId="{9D1A0711-8F8D-451D-A66E-1B13553E7E23}" type="presParOf" srcId="{5E3D0088-E76E-442B-9F0D-DA89AE5A677E}" destId="{A6FF9DD7-D3EE-4936-A32A-A25413AD4D7E}" srcOrd="1" destOrd="0" presId="urn:microsoft.com/office/officeart/2005/8/layout/vProcess5"/>
    <dgm:cxn modelId="{6E7085BD-7F36-4575-842E-EE83B38F9557}" type="presParOf" srcId="{5E3D0088-E76E-442B-9F0D-DA89AE5A677E}" destId="{41AEFFB0-32EA-4FB7-A2C8-50FE0ACB197F}" srcOrd="2" destOrd="0" presId="urn:microsoft.com/office/officeart/2005/8/layout/vProcess5"/>
    <dgm:cxn modelId="{5223181B-51D4-4631-95FF-D61B0A7B911F}" type="presParOf" srcId="{5E3D0088-E76E-442B-9F0D-DA89AE5A677E}" destId="{3ED5CCF0-BE2F-437D-AD42-8A82DA16DB01}" srcOrd="3" destOrd="0" presId="urn:microsoft.com/office/officeart/2005/8/layout/vProcess5"/>
    <dgm:cxn modelId="{7DFA72F2-3E85-48A4-9A47-45DE2615D2D7}" type="presParOf" srcId="{5E3D0088-E76E-442B-9F0D-DA89AE5A677E}" destId="{6E244CFE-3D31-4E6D-9F07-9F0E62881A38}" srcOrd="4" destOrd="0" presId="urn:microsoft.com/office/officeart/2005/8/layout/vProcess5"/>
    <dgm:cxn modelId="{B0922345-ECFD-4562-9EC0-47D42933A6F9}" type="presParOf" srcId="{5E3D0088-E76E-442B-9F0D-DA89AE5A677E}" destId="{220A21EC-EDBD-427E-87B6-FFA4146C8D05}" srcOrd="5" destOrd="0" presId="urn:microsoft.com/office/officeart/2005/8/layout/vProcess5"/>
    <dgm:cxn modelId="{A215B48C-AB6D-428F-8702-E722714F0032}" type="presParOf" srcId="{5E3D0088-E76E-442B-9F0D-DA89AE5A677E}" destId="{890ACA44-61D8-44E5-8920-A3A96A003223}" srcOrd="6" destOrd="0" presId="urn:microsoft.com/office/officeart/2005/8/layout/vProcess5"/>
    <dgm:cxn modelId="{B1224E6B-DF8E-449B-8D1B-21446036B1A4}" type="presParOf" srcId="{5E3D0088-E76E-442B-9F0D-DA89AE5A677E}" destId="{8C5D03C6-6D6A-4FCF-9877-C763EA76BA0B}" srcOrd="7" destOrd="0" presId="urn:microsoft.com/office/officeart/2005/8/layout/vProcess5"/>
    <dgm:cxn modelId="{91FC87FB-D495-45E8-884F-D35ECC3C5B92}" type="presParOf" srcId="{5E3D0088-E76E-442B-9F0D-DA89AE5A677E}" destId="{F6DD6D36-5F69-4ECB-B019-21A4076C5977}" srcOrd="8" destOrd="0" presId="urn:microsoft.com/office/officeart/2005/8/layout/vProcess5"/>
    <dgm:cxn modelId="{7C8ED7F0-5574-4AFD-801A-C33086828774}" type="presParOf" srcId="{5E3D0088-E76E-442B-9F0D-DA89AE5A677E}" destId="{B222B36D-17FF-4CEC-AE79-8CC0B49C48FE}" srcOrd="9" destOrd="0" presId="urn:microsoft.com/office/officeart/2005/8/layout/vProcess5"/>
    <dgm:cxn modelId="{85426CC7-7AE7-4638-8C0E-97BD39D51804}" type="presParOf" srcId="{5E3D0088-E76E-442B-9F0D-DA89AE5A677E}" destId="{CE1A612E-0C06-46EE-9BB0-15F4B61D2091}" srcOrd="10" destOrd="0" presId="urn:microsoft.com/office/officeart/2005/8/layout/vProcess5"/>
    <dgm:cxn modelId="{D14A4E16-7275-429C-BD1A-F868EA272198}" type="presParOf" srcId="{5E3D0088-E76E-442B-9F0D-DA89AE5A677E}" destId="{153E7AB6-33D4-423D-AFF8-68F946FEA169}" srcOrd="11" destOrd="0" presId="urn:microsoft.com/office/officeart/2005/8/layout/vProcess5"/>
    <dgm:cxn modelId="{484ACF66-3C0F-4C52-AF9D-061892E3FCB5}" type="presParOf" srcId="{5E3D0088-E76E-442B-9F0D-DA89AE5A677E}" destId="{8B17EAB7-D68A-4C8C-9054-1B53499E5DB5}" srcOrd="12" destOrd="0" presId="urn:microsoft.com/office/officeart/2005/8/layout/vProcess5"/>
    <dgm:cxn modelId="{821BDD94-BFFA-490B-A921-47AD59E8A796}" type="presParOf" srcId="{5E3D0088-E76E-442B-9F0D-DA89AE5A677E}" destId="{EC15DA41-53C9-47D3-8298-5BC43E68B770}" srcOrd="13" destOrd="0" presId="urn:microsoft.com/office/officeart/2005/8/layout/vProcess5"/>
    <dgm:cxn modelId="{D76E48EB-934F-4CCA-8162-BA0061B31224}" type="presParOf" srcId="{5E3D0088-E76E-442B-9F0D-DA89AE5A677E}" destId="{D01F2EE3-6DEA-41E5-9C8E-917A82E20AE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A29F31-84FF-4511-A1BA-B91AFFB76F22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0A1E716-CDAC-4D3B-81B4-CCAE3FFEA78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Relaciones Afectivas</a:t>
          </a:r>
          <a:endParaRPr lang="es-ES" dirty="0">
            <a:solidFill>
              <a:schemeClr val="tx1"/>
            </a:solidFill>
          </a:endParaRPr>
        </a:p>
      </dgm:t>
    </dgm:pt>
    <dgm:pt modelId="{BF470A6E-EC89-4B2A-B7EE-7B0C61F4E5CC}" type="parTrans" cxnId="{FDADD547-1296-41AE-A7C0-22F973EDFB70}">
      <dgm:prSet/>
      <dgm:spPr/>
      <dgm:t>
        <a:bodyPr/>
        <a:lstStyle/>
        <a:p>
          <a:endParaRPr lang="es-ES"/>
        </a:p>
      </dgm:t>
    </dgm:pt>
    <dgm:pt modelId="{745C27D9-9BC4-4F33-96FE-ABF9D63BE032}" type="sibTrans" cxnId="{FDADD547-1296-41AE-A7C0-22F973EDFB70}">
      <dgm:prSet/>
      <dgm:spPr/>
      <dgm:t>
        <a:bodyPr/>
        <a:lstStyle/>
        <a:p>
          <a:endParaRPr lang="es-ES"/>
        </a:p>
      </dgm:t>
    </dgm:pt>
    <dgm:pt modelId="{7D9CD39E-B603-425A-952A-9B49E725476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Relaciones Familiares</a:t>
          </a:r>
          <a:endParaRPr lang="es-ES" dirty="0">
            <a:solidFill>
              <a:schemeClr val="tx1"/>
            </a:solidFill>
          </a:endParaRPr>
        </a:p>
      </dgm:t>
    </dgm:pt>
    <dgm:pt modelId="{0292880D-0C5D-42BD-A703-E280D9EF84BC}" type="parTrans" cxnId="{61D823D1-6377-47ED-9F86-A399EA3881C3}">
      <dgm:prSet/>
      <dgm:spPr/>
      <dgm:t>
        <a:bodyPr/>
        <a:lstStyle/>
        <a:p>
          <a:endParaRPr lang="es-ES"/>
        </a:p>
      </dgm:t>
    </dgm:pt>
    <dgm:pt modelId="{A6A67565-5281-4E3E-BC36-87F2DCBD4747}" type="sibTrans" cxnId="{61D823D1-6377-47ED-9F86-A399EA3881C3}">
      <dgm:prSet/>
      <dgm:spPr/>
      <dgm:t>
        <a:bodyPr/>
        <a:lstStyle/>
        <a:p>
          <a:endParaRPr lang="es-ES"/>
        </a:p>
      </dgm:t>
    </dgm:pt>
    <dgm:pt modelId="{EDCA9834-0B11-4C16-9848-2CFFFE41C92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Relaciones Superficiales</a:t>
          </a:r>
          <a:endParaRPr lang="es-ES" dirty="0">
            <a:solidFill>
              <a:schemeClr val="tx1"/>
            </a:solidFill>
          </a:endParaRPr>
        </a:p>
      </dgm:t>
    </dgm:pt>
    <dgm:pt modelId="{C04B9629-FF18-4E59-8215-AE03DBB8F68C}" type="parTrans" cxnId="{0973E2C7-1AE4-4D10-9BB9-F1A89A5B1BAC}">
      <dgm:prSet/>
      <dgm:spPr/>
      <dgm:t>
        <a:bodyPr/>
        <a:lstStyle/>
        <a:p>
          <a:endParaRPr lang="es-ES"/>
        </a:p>
      </dgm:t>
    </dgm:pt>
    <dgm:pt modelId="{3DC48FE7-D36E-4629-B998-C63BB09B071F}" type="sibTrans" cxnId="{0973E2C7-1AE4-4D10-9BB9-F1A89A5B1BAC}">
      <dgm:prSet/>
      <dgm:spPr/>
      <dgm:t>
        <a:bodyPr/>
        <a:lstStyle/>
        <a:p>
          <a:endParaRPr lang="es-ES"/>
        </a:p>
      </dgm:t>
    </dgm:pt>
    <dgm:pt modelId="{9E80BF9E-AE35-4E4F-9221-4D1B2283566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Relaciones Circunstanciales</a:t>
          </a:r>
          <a:endParaRPr lang="es-ES" dirty="0">
            <a:solidFill>
              <a:schemeClr val="tx1"/>
            </a:solidFill>
          </a:endParaRPr>
        </a:p>
      </dgm:t>
    </dgm:pt>
    <dgm:pt modelId="{990E1AA8-3501-4954-A834-C48A179BDF2C}" type="parTrans" cxnId="{C9336E0E-18CD-497C-A5F9-EA4710FBBF8B}">
      <dgm:prSet/>
      <dgm:spPr/>
      <dgm:t>
        <a:bodyPr/>
        <a:lstStyle/>
        <a:p>
          <a:endParaRPr lang="es-ES"/>
        </a:p>
      </dgm:t>
    </dgm:pt>
    <dgm:pt modelId="{6EBAB3FC-C80B-402C-B662-4B072468B2FB}" type="sibTrans" cxnId="{C9336E0E-18CD-497C-A5F9-EA4710FBBF8B}">
      <dgm:prSet/>
      <dgm:spPr/>
      <dgm:t>
        <a:bodyPr/>
        <a:lstStyle/>
        <a:p>
          <a:endParaRPr lang="es-ES"/>
        </a:p>
      </dgm:t>
    </dgm:pt>
    <dgm:pt modelId="{106CAE54-F324-44D2-B499-49397CC6122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Relaciones de Rivalidad</a:t>
          </a:r>
          <a:endParaRPr lang="es-ES" dirty="0">
            <a:solidFill>
              <a:schemeClr val="tx1"/>
            </a:solidFill>
          </a:endParaRPr>
        </a:p>
      </dgm:t>
    </dgm:pt>
    <dgm:pt modelId="{7F1513C9-2DC2-4184-84EA-D51FE86DC614}" type="parTrans" cxnId="{337373A1-CFF4-40CF-88BA-52BB03A14B80}">
      <dgm:prSet/>
      <dgm:spPr/>
      <dgm:t>
        <a:bodyPr/>
        <a:lstStyle/>
        <a:p>
          <a:endParaRPr lang="es-ES"/>
        </a:p>
      </dgm:t>
    </dgm:pt>
    <dgm:pt modelId="{E7D8EBC5-C2BE-4E78-8A33-F361F6E44C37}" type="sibTrans" cxnId="{337373A1-CFF4-40CF-88BA-52BB03A14B80}">
      <dgm:prSet/>
      <dgm:spPr/>
      <dgm:t>
        <a:bodyPr/>
        <a:lstStyle/>
        <a:p>
          <a:endParaRPr lang="es-ES"/>
        </a:p>
      </dgm:t>
    </dgm:pt>
    <dgm:pt modelId="{58C73AFE-38EF-4CF9-85A0-EF7214ED366B}" type="pres">
      <dgm:prSet presAssocID="{40A29F31-84FF-4511-A1BA-B91AFFB76F22}" presName="diagram" presStyleCnt="0">
        <dgm:presLayoutVars>
          <dgm:dir/>
          <dgm:resizeHandles val="exact"/>
        </dgm:presLayoutVars>
      </dgm:prSet>
      <dgm:spPr/>
    </dgm:pt>
    <dgm:pt modelId="{7BD74BA0-54F3-4201-9C92-DFDE8DDB2AB6}" type="pres">
      <dgm:prSet presAssocID="{20A1E716-CDAC-4D3B-81B4-CCAE3FFEA7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A3C6EC-66DF-48B6-AD21-8F495D56EB4F}" type="pres">
      <dgm:prSet presAssocID="{745C27D9-9BC4-4F33-96FE-ABF9D63BE032}" presName="sibTrans" presStyleCnt="0"/>
      <dgm:spPr/>
    </dgm:pt>
    <dgm:pt modelId="{595874D7-9927-44C2-A8C6-F50A176A04FC}" type="pres">
      <dgm:prSet presAssocID="{7D9CD39E-B603-425A-952A-9B49E72547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7AE450-31F9-46D3-82FF-C47404522872}" type="pres">
      <dgm:prSet presAssocID="{A6A67565-5281-4E3E-BC36-87F2DCBD4747}" presName="sibTrans" presStyleCnt="0"/>
      <dgm:spPr/>
    </dgm:pt>
    <dgm:pt modelId="{36C755AB-DB6E-4F3D-8BB2-CC5833143838}" type="pres">
      <dgm:prSet presAssocID="{EDCA9834-0B11-4C16-9848-2CFFFE41C9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12D79-788C-4161-ADB7-7017C83DBCC1}" type="pres">
      <dgm:prSet presAssocID="{3DC48FE7-D36E-4629-B998-C63BB09B071F}" presName="sibTrans" presStyleCnt="0"/>
      <dgm:spPr/>
    </dgm:pt>
    <dgm:pt modelId="{5D8754EA-61E7-4239-AC6F-F28CCDFF68E0}" type="pres">
      <dgm:prSet presAssocID="{9E80BF9E-AE35-4E4F-9221-4D1B228356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298DF-08B7-46A9-8D88-BB3EBDE6F97E}" type="pres">
      <dgm:prSet presAssocID="{6EBAB3FC-C80B-402C-B662-4B072468B2FB}" presName="sibTrans" presStyleCnt="0"/>
      <dgm:spPr/>
    </dgm:pt>
    <dgm:pt modelId="{5ACE9F85-6EAE-45E1-A42C-FAA00941FFCF}" type="pres">
      <dgm:prSet presAssocID="{106CAE54-F324-44D2-B499-49397CC612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E9B091-442A-4426-BE7B-0492148FD580}" type="presOf" srcId="{20A1E716-CDAC-4D3B-81B4-CCAE3FFEA786}" destId="{7BD74BA0-54F3-4201-9C92-DFDE8DDB2AB6}" srcOrd="0" destOrd="0" presId="urn:microsoft.com/office/officeart/2005/8/layout/default"/>
    <dgm:cxn modelId="{0973E2C7-1AE4-4D10-9BB9-F1A89A5B1BAC}" srcId="{40A29F31-84FF-4511-A1BA-B91AFFB76F22}" destId="{EDCA9834-0B11-4C16-9848-2CFFFE41C923}" srcOrd="2" destOrd="0" parTransId="{C04B9629-FF18-4E59-8215-AE03DBB8F68C}" sibTransId="{3DC48FE7-D36E-4629-B998-C63BB09B071F}"/>
    <dgm:cxn modelId="{85050B01-BD4F-47B0-8193-E3C816C0F6C8}" type="presOf" srcId="{40A29F31-84FF-4511-A1BA-B91AFFB76F22}" destId="{58C73AFE-38EF-4CF9-85A0-EF7214ED366B}" srcOrd="0" destOrd="0" presId="urn:microsoft.com/office/officeart/2005/8/layout/default"/>
    <dgm:cxn modelId="{54F9584E-933F-4F25-8AB7-5BE8D60DAE30}" type="presOf" srcId="{EDCA9834-0B11-4C16-9848-2CFFFE41C923}" destId="{36C755AB-DB6E-4F3D-8BB2-CC5833143838}" srcOrd="0" destOrd="0" presId="urn:microsoft.com/office/officeart/2005/8/layout/default"/>
    <dgm:cxn modelId="{61D823D1-6377-47ED-9F86-A399EA3881C3}" srcId="{40A29F31-84FF-4511-A1BA-B91AFFB76F22}" destId="{7D9CD39E-B603-425A-952A-9B49E7254767}" srcOrd="1" destOrd="0" parTransId="{0292880D-0C5D-42BD-A703-E280D9EF84BC}" sibTransId="{A6A67565-5281-4E3E-BC36-87F2DCBD4747}"/>
    <dgm:cxn modelId="{DA608D97-5DF9-4A3F-B90F-51A605CF900B}" type="presOf" srcId="{9E80BF9E-AE35-4E4F-9221-4D1B22835662}" destId="{5D8754EA-61E7-4239-AC6F-F28CCDFF68E0}" srcOrd="0" destOrd="0" presId="urn:microsoft.com/office/officeart/2005/8/layout/default"/>
    <dgm:cxn modelId="{8E6CA591-1081-4C62-8285-8F96D2254ED1}" type="presOf" srcId="{106CAE54-F324-44D2-B499-49397CC61229}" destId="{5ACE9F85-6EAE-45E1-A42C-FAA00941FFCF}" srcOrd="0" destOrd="0" presId="urn:microsoft.com/office/officeart/2005/8/layout/default"/>
    <dgm:cxn modelId="{C9336E0E-18CD-497C-A5F9-EA4710FBBF8B}" srcId="{40A29F31-84FF-4511-A1BA-B91AFFB76F22}" destId="{9E80BF9E-AE35-4E4F-9221-4D1B22835662}" srcOrd="3" destOrd="0" parTransId="{990E1AA8-3501-4954-A834-C48A179BDF2C}" sibTransId="{6EBAB3FC-C80B-402C-B662-4B072468B2FB}"/>
    <dgm:cxn modelId="{337373A1-CFF4-40CF-88BA-52BB03A14B80}" srcId="{40A29F31-84FF-4511-A1BA-B91AFFB76F22}" destId="{106CAE54-F324-44D2-B499-49397CC61229}" srcOrd="4" destOrd="0" parTransId="{7F1513C9-2DC2-4184-84EA-D51FE86DC614}" sibTransId="{E7D8EBC5-C2BE-4E78-8A33-F361F6E44C37}"/>
    <dgm:cxn modelId="{0BFF18B2-A400-4482-B73F-DAC641AB79D0}" type="presOf" srcId="{7D9CD39E-B603-425A-952A-9B49E7254767}" destId="{595874D7-9927-44C2-A8C6-F50A176A04FC}" srcOrd="0" destOrd="0" presId="urn:microsoft.com/office/officeart/2005/8/layout/default"/>
    <dgm:cxn modelId="{FDADD547-1296-41AE-A7C0-22F973EDFB70}" srcId="{40A29F31-84FF-4511-A1BA-B91AFFB76F22}" destId="{20A1E716-CDAC-4D3B-81B4-CCAE3FFEA786}" srcOrd="0" destOrd="0" parTransId="{BF470A6E-EC89-4B2A-B7EE-7B0C61F4E5CC}" sibTransId="{745C27D9-9BC4-4F33-96FE-ABF9D63BE032}"/>
    <dgm:cxn modelId="{2FA5C524-584F-40B1-92E8-D3505F1B0F49}" type="presParOf" srcId="{58C73AFE-38EF-4CF9-85A0-EF7214ED366B}" destId="{7BD74BA0-54F3-4201-9C92-DFDE8DDB2AB6}" srcOrd="0" destOrd="0" presId="urn:microsoft.com/office/officeart/2005/8/layout/default"/>
    <dgm:cxn modelId="{A1408D03-6531-471F-909C-4F5C52465189}" type="presParOf" srcId="{58C73AFE-38EF-4CF9-85A0-EF7214ED366B}" destId="{C5A3C6EC-66DF-48B6-AD21-8F495D56EB4F}" srcOrd="1" destOrd="0" presId="urn:microsoft.com/office/officeart/2005/8/layout/default"/>
    <dgm:cxn modelId="{C974C086-6037-41B8-BCEE-1719BCD604CA}" type="presParOf" srcId="{58C73AFE-38EF-4CF9-85A0-EF7214ED366B}" destId="{595874D7-9927-44C2-A8C6-F50A176A04FC}" srcOrd="2" destOrd="0" presId="urn:microsoft.com/office/officeart/2005/8/layout/default"/>
    <dgm:cxn modelId="{1945AB9E-717C-41D3-B3BD-CC3A912584A5}" type="presParOf" srcId="{58C73AFE-38EF-4CF9-85A0-EF7214ED366B}" destId="{177AE450-31F9-46D3-82FF-C47404522872}" srcOrd="3" destOrd="0" presId="urn:microsoft.com/office/officeart/2005/8/layout/default"/>
    <dgm:cxn modelId="{2C0C4B88-0178-420D-9BC7-2E8C68E08BB3}" type="presParOf" srcId="{58C73AFE-38EF-4CF9-85A0-EF7214ED366B}" destId="{36C755AB-DB6E-4F3D-8BB2-CC5833143838}" srcOrd="4" destOrd="0" presId="urn:microsoft.com/office/officeart/2005/8/layout/default"/>
    <dgm:cxn modelId="{69B66364-148A-424B-B96D-773A37F958CE}" type="presParOf" srcId="{58C73AFE-38EF-4CF9-85A0-EF7214ED366B}" destId="{79112D79-788C-4161-ADB7-7017C83DBCC1}" srcOrd="5" destOrd="0" presId="urn:microsoft.com/office/officeart/2005/8/layout/default"/>
    <dgm:cxn modelId="{E5FDEB9C-83B6-45B0-A1C9-483743B907CC}" type="presParOf" srcId="{58C73AFE-38EF-4CF9-85A0-EF7214ED366B}" destId="{5D8754EA-61E7-4239-AC6F-F28CCDFF68E0}" srcOrd="6" destOrd="0" presId="urn:microsoft.com/office/officeart/2005/8/layout/default"/>
    <dgm:cxn modelId="{A6DA2EB4-A0FB-4215-B2CF-19E6DEDB7014}" type="presParOf" srcId="{58C73AFE-38EF-4CF9-85A0-EF7214ED366B}" destId="{E67298DF-08B7-46A9-8D88-BB3EBDE6F97E}" srcOrd="7" destOrd="0" presId="urn:microsoft.com/office/officeart/2005/8/layout/default"/>
    <dgm:cxn modelId="{02C3F498-C23D-4849-A477-EAEB1D5A9462}" type="presParOf" srcId="{58C73AFE-38EF-4CF9-85A0-EF7214ED366B}" destId="{5ACE9F85-6EAE-45E1-A42C-FAA00941FFC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D90EB7-13E0-4BE0-B91F-39EDE8304EE6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E5DC6A9-D46E-415B-B800-C9F20E046687}">
      <dgm:prSet phldrT="[Texto]" phldr="1"/>
      <dgm:spPr/>
      <dgm:t>
        <a:bodyPr/>
        <a:lstStyle/>
        <a:p>
          <a:endParaRPr lang="es-ES"/>
        </a:p>
      </dgm:t>
    </dgm:pt>
    <dgm:pt modelId="{907C6D36-74DA-4C81-BA68-97CD795321B5}" type="parTrans" cxnId="{256F4E60-96FB-4BC1-94DD-48EBE7D73A53}">
      <dgm:prSet/>
      <dgm:spPr/>
      <dgm:t>
        <a:bodyPr/>
        <a:lstStyle/>
        <a:p>
          <a:endParaRPr lang="es-ES"/>
        </a:p>
      </dgm:t>
    </dgm:pt>
    <dgm:pt modelId="{E0D841AE-A370-419F-A037-DD24E5C3288C}" type="sibTrans" cxnId="{256F4E60-96FB-4BC1-94DD-48EBE7D73A53}">
      <dgm:prSet/>
      <dgm:spPr/>
      <dgm:t>
        <a:bodyPr/>
        <a:lstStyle/>
        <a:p>
          <a:endParaRPr lang="es-ES"/>
        </a:p>
      </dgm:t>
    </dgm:pt>
    <dgm:pt modelId="{2DC4FACA-D09F-4E2D-B2B6-AFA54D0F7370}">
      <dgm:prSet phldrT="[Texto]"/>
      <dgm:spPr/>
      <dgm:t>
        <a:bodyPr/>
        <a:lstStyle/>
        <a:p>
          <a:r>
            <a:rPr lang="es-ES" dirty="0" smtClean="0"/>
            <a:t>El cuidado de los otros se convierte en un elemento fundamental para el cuidado de la vida, la salud y la seguridad, ya que somos seres sociables y solidarios, nos preocupamos por nuestra integridad y por la de otras personas</a:t>
          </a:r>
          <a:endParaRPr lang="es-ES" dirty="0"/>
        </a:p>
      </dgm:t>
    </dgm:pt>
    <dgm:pt modelId="{437E6637-4FA2-4934-8268-44769CE34E7D}" type="parTrans" cxnId="{D788EE7F-833E-42D7-AE18-2B3E63572846}">
      <dgm:prSet/>
      <dgm:spPr/>
      <dgm:t>
        <a:bodyPr/>
        <a:lstStyle/>
        <a:p>
          <a:endParaRPr lang="es-ES"/>
        </a:p>
      </dgm:t>
    </dgm:pt>
    <dgm:pt modelId="{DEE7BDD9-4C3E-4D08-88E6-4E16C4D5B484}" type="sibTrans" cxnId="{D788EE7F-833E-42D7-AE18-2B3E63572846}">
      <dgm:prSet/>
      <dgm:spPr/>
      <dgm:t>
        <a:bodyPr/>
        <a:lstStyle/>
        <a:p>
          <a:endParaRPr lang="es-ES"/>
        </a:p>
      </dgm:t>
    </dgm:pt>
    <dgm:pt modelId="{1D683B17-3991-4701-A4DB-EB7928CDFED8}">
      <dgm:prSet phldrT="[Texto]" phldr="1"/>
      <dgm:spPr/>
      <dgm:t>
        <a:bodyPr/>
        <a:lstStyle/>
        <a:p>
          <a:endParaRPr lang="es-ES"/>
        </a:p>
      </dgm:t>
    </dgm:pt>
    <dgm:pt modelId="{94012CC5-3CB4-49BA-9CFD-7F105B5B7EAD}" type="parTrans" cxnId="{64F137D3-46B6-4BD5-A2FF-46A5B0908CA6}">
      <dgm:prSet/>
      <dgm:spPr/>
      <dgm:t>
        <a:bodyPr/>
        <a:lstStyle/>
        <a:p>
          <a:endParaRPr lang="es-ES"/>
        </a:p>
      </dgm:t>
    </dgm:pt>
    <dgm:pt modelId="{84CF39EB-8073-4330-A68F-D0EF06E8E81D}" type="sibTrans" cxnId="{64F137D3-46B6-4BD5-A2FF-46A5B0908CA6}">
      <dgm:prSet/>
      <dgm:spPr/>
      <dgm:t>
        <a:bodyPr/>
        <a:lstStyle/>
        <a:p>
          <a:endParaRPr lang="es-ES"/>
        </a:p>
      </dgm:t>
    </dgm:pt>
    <dgm:pt modelId="{81D15870-65A3-48F3-9E80-6C5E1DAD9200}">
      <dgm:prSet phldrT="[Texto]"/>
      <dgm:spPr/>
      <dgm:t>
        <a:bodyPr/>
        <a:lstStyle/>
        <a:p>
          <a:r>
            <a:rPr lang="es-ES" dirty="0" smtClean="0"/>
            <a:t>1. Te proporciona un adecuado relacionamiento con los otros, protegiendo tu salud</a:t>
          </a:r>
          <a:endParaRPr lang="es-ES" dirty="0"/>
        </a:p>
      </dgm:t>
    </dgm:pt>
    <dgm:pt modelId="{1CE5277A-E0C7-4078-AC8A-671AEC9F3DB3}" type="parTrans" cxnId="{D3965B5D-D42D-48D7-B9D9-19648E015BBD}">
      <dgm:prSet/>
      <dgm:spPr/>
      <dgm:t>
        <a:bodyPr/>
        <a:lstStyle/>
        <a:p>
          <a:endParaRPr lang="es-ES"/>
        </a:p>
      </dgm:t>
    </dgm:pt>
    <dgm:pt modelId="{6F9BB2F3-B185-407C-AA86-B4724E39AF8A}" type="sibTrans" cxnId="{D3965B5D-D42D-48D7-B9D9-19648E015BBD}">
      <dgm:prSet/>
      <dgm:spPr/>
      <dgm:t>
        <a:bodyPr/>
        <a:lstStyle/>
        <a:p>
          <a:endParaRPr lang="es-ES"/>
        </a:p>
      </dgm:t>
    </dgm:pt>
    <dgm:pt modelId="{9D6489A0-9CF3-4899-98C8-D8E8CB135782}">
      <dgm:prSet phldrT="[Texto]"/>
      <dgm:spPr/>
      <dgm:t>
        <a:bodyPr/>
        <a:lstStyle/>
        <a:p>
          <a:r>
            <a:rPr lang="es-ES" dirty="0" smtClean="0"/>
            <a:t>2. Te permite tener un mejor desempeño</a:t>
          </a:r>
          <a:endParaRPr lang="es-ES" dirty="0"/>
        </a:p>
      </dgm:t>
    </dgm:pt>
    <dgm:pt modelId="{4BF9E4EA-E100-45C3-9A39-C31848BA55F8}" type="parTrans" cxnId="{78D5700C-BAAD-4246-897B-B312D32FF7D1}">
      <dgm:prSet/>
      <dgm:spPr/>
      <dgm:t>
        <a:bodyPr/>
        <a:lstStyle/>
        <a:p>
          <a:endParaRPr lang="es-ES"/>
        </a:p>
      </dgm:t>
    </dgm:pt>
    <dgm:pt modelId="{E4EA5AD2-00F3-4753-BA0F-A06E966402A0}" type="sibTrans" cxnId="{78D5700C-BAAD-4246-897B-B312D32FF7D1}">
      <dgm:prSet/>
      <dgm:spPr/>
      <dgm:t>
        <a:bodyPr/>
        <a:lstStyle/>
        <a:p>
          <a:endParaRPr lang="es-ES"/>
        </a:p>
      </dgm:t>
    </dgm:pt>
    <dgm:pt modelId="{E260AA21-EFEE-4972-B0BF-2AE3FC7CC95F}">
      <dgm:prSet phldrT="[Texto]" phldr="1"/>
      <dgm:spPr/>
      <dgm:t>
        <a:bodyPr/>
        <a:lstStyle/>
        <a:p>
          <a:endParaRPr lang="es-ES"/>
        </a:p>
      </dgm:t>
    </dgm:pt>
    <dgm:pt modelId="{3944A9A7-A319-4EA1-9813-4DBB26E1B681}" type="parTrans" cxnId="{A922EC52-74C0-437C-ADA4-7AE96B55165B}">
      <dgm:prSet/>
      <dgm:spPr/>
      <dgm:t>
        <a:bodyPr/>
        <a:lstStyle/>
        <a:p>
          <a:endParaRPr lang="es-ES"/>
        </a:p>
      </dgm:t>
    </dgm:pt>
    <dgm:pt modelId="{4EAC2240-C6E9-433E-A56C-ACA02CE52E7D}" type="sibTrans" cxnId="{A922EC52-74C0-437C-ADA4-7AE96B55165B}">
      <dgm:prSet/>
      <dgm:spPr/>
      <dgm:t>
        <a:bodyPr/>
        <a:lstStyle/>
        <a:p>
          <a:endParaRPr lang="es-ES"/>
        </a:p>
      </dgm:t>
    </dgm:pt>
    <dgm:pt modelId="{D62DB700-6F94-4A04-88D7-D941EBF43B69}">
      <dgm:prSet phldrT="[Texto]"/>
      <dgm:spPr/>
      <dgm:t>
        <a:bodyPr/>
        <a:lstStyle/>
        <a:p>
          <a:r>
            <a:rPr lang="es-ES" dirty="0" smtClean="0"/>
            <a:t>4. Fortalece el liderazgo en tu organización</a:t>
          </a:r>
          <a:endParaRPr lang="es-ES" dirty="0"/>
        </a:p>
      </dgm:t>
    </dgm:pt>
    <dgm:pt modelId="{FB99C236-6516-4039-950D-252EB51BEDD3}" type="parTrans" cxnId="{F0280F4B-E7F1-426D-B215-4FD5CAB3A8AB}">
      <dgm:prSet/>
      <dgm:spPr/>
      <dgm:t>
        <a:bodyPr/>
        <a:lstStyle/>
        <a:p>
          <a:endParaRPr lang="es-ES"/>
        </a:p>
      </dgm:t>
    </dgm:pt>
    <dgm:pt modelId="{7BF5F914-96E2-4326-ADDD-79E5E0946EF2}" type="sibTrans" cxnId="{F0280F4B-E7F1-426D-B215-4FD5CAB3A8AB}">
      <dgm:prSet/>
      <dgm:spPr/>
      <dgm:t>
        <a:bodyPr/>
        <a:lstStyle/>
        <a:p>
          <a:endParaRPr lang="es-ES"/>
        </a:p>
      </dgm:t>
    </dgm:pt>
    <dgm:pt modelId="{E52F154D-E837-458D-A8E6-875DFBF8FCA1}">
      <dgm:prSet phldrT="[Texto]"/>
      <dgm:spPr/>
      <dgm:t>
        <a:bodyPr/>
        <a:lstStyle/>
        <a:p>
          <a:r>
            <a:rPr lang="es-ES" dirty="0" smtClean="0"/>
            <a:t>6. Encuentras mecanismos que permiten mejorar el desempeño a través de la construcción de espacios de confianza</a:t>
          </a:r>
          <a:endParaRPr lang="es-ES" dirty="0"/>
        </a:p>
      </dgm:t>
    </dgm:pt>
    <dgm:pt modelId="{386C2556-D566-4183-942A-7C1EFD2514EA}" type="parTrans" cxnId="{A98BA1E2-6CDF-4404-8A6D-03DBBAAFC166}">
      <dgm:prSet/>
      <dgm:spPr/>
      <dgm:t>
        <a:bodyPr/>
        <a:lstStyle/>
        <a:p>
          <a:endParaRPr lang="es-ES"/>
        </a:p>
      </dgm:t>
    </dgm:pt>
    <dgm:pt modelId="{FF8B934A-F986-4FF8-9C7A-AA174EAB7435}" type="sibTrans" cxnId="{A98BA1E2-6CDF-4404-8A6D-03DBBAAFC166}">
      <dgm:prSet/>
      <dgm:spPr/>
      <dgm:t>
        <a:bodyPr/>
        <a:lstStyle/>
        <a:p>
          <a:endParaRPr lang="es-ES"/>
        </a:p>
      </dgm:t>
    </dgm:pt>
    <dgm:pt modelId="{D506BAEA-4B4E-40E1-95B0-8171AB74F055}">
      <dgm:prSet/>
      <dgm:spPr/>
      <dgm:t>
        <a:bodyPr/>
        <a:lstStyle/>
        <a:p>
          <a:r>
            <a:rPr lang="es-ES" dirty="0" smtClean="0"/>
            <a:t>3. Aprendes a identificar las necesidades de los otros</a:t>
          </a:r>
        </a:p>
      </dgm:t>
    </dgm:pt>
    <dgm:pt modelId="{1C806F79-442D-4BB4-A825-A3D0BB61990C}" type="parTrans" cxnId="{C3C338D3-C093-4231-A3F8-91C860D5B6FD}">
      <dgm:prSet/>
      <dgm:spPr/>
      <dgm:t>
        <a:bodyPr/>
        <a:lstStyle/>
        <a:p>
          <a:endParaRPr lang="es-ES"/>
        </a:p>
      </dgm:t>
    </dgm:pt>
    <dgm:pt modelId="{D930683E-F023-4080-BA48-857D7989A508}" type="sibTrans" cxnId="{C3C338D3-C093-4231-A3F8-91C860D5B6FD}">
      <dgm:prSet/>
      <dgm:spPr/>
      <dgm:t>
        <a:bodyPr/>
        <a:lstStyle/>
        <a:p>
          <a:endParaRPr lang="es-ES"/>
        </a:p>
      </dgm:t>
    </dgm:pt>
    <dgm:pt modelId="{6BBBC5B9-9961-4857-93C0-4157CD2F7E95}">
      <dgm:prSet/>
      <dgm:spPr/>
      <dgm:t>
        <a:bodyPr/>
        <a:lstStyle/>
        <a:p>
          <a:r>
            <a:rPr lang="es-ES" dirty="0" smtClean="0"/>
            <a:t>5. Mejora tu ambiente de trabajo fortaleciendo tus relaciones sociales</a:t>
          </a:r>
        </a:p>
      </dgm:t>
    </dgm:pt>
    <dgm:pt modelId="{C0434651-FBFF-4B94-AE07-1F04A0EAAC4F}" type="parTrans" cxnId="{CB8879AF-BF5D-40C8-9C6F-638291A4CFA1}">
      <dgm:prSet/>
      <dgm:spPr/>
      <dgm:t>
        <a:bodyPr/>
        <a:lstStyle/>
        <a:p>
          <a:endParaRPr lang="es-ES"/>
        </a:p>
      </dgm:t>
    </dgm:pt>
    <dgm:pt modelId="{2496BF5A-394F-4D1D-BED8-60B8D9F9D1DA}" type="sibTrans" cxnId="{CB8879AF-BF5D-40C8-9C6F-638291A4CFA1}">
      <dgm:prSet/>
      <dgm:spPr/>
      <dgm:t>
        <a:bodyPr/>
        <a:lstStyle/>
        <a:p>
          <a:endParaRPr lang="es-ES"/>
        </a:p>
      </dgm:t>
    </dgm:pt>
    <dgm:pt modelId="{450AD9C8-CEFA-4A39-9125-5904D760F6B9}" type="pres">
      <dgm:prSet presAssocID="{48D90EB7-13E0-4BE0-B91F-39EDE8304EE6}" presName="linearFlow" presStyleCnt="0">
        <dgm:presLayoutVars>
          <dgm:dir/>
          <dgm:animLvl val="lvl"/>
          <dgm:resizeHandles val="exact"/>
        </dgm:presLayoutVars>
      </dgm:prSet>
      <dgm:spPr/>
    </dgm:pt>
    <dgm:pt modelId="{54FC7620-3E33-4F92-AC1A-757101AFF1F7}" type="pres">
      <dgm:prSet presAssocID="{3E5DC6A9-D46E-415B-B800-C9F20E046687}" presName="composite" presStyleCnt="0"/>
      <dgm:spPr/>
    </dgm:pt>
    <dgm:pt modelId="{74A593AB-ED69-4398-9447-B9257DC72855}" type="pres">
      <dgm:prSet presAssocID="{3E5DC6A9-D46E-415B-B800-C9F20E0466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E89FB71-A8C7-4144-9E9A-7C498F10822E}" type="pres">
      <dgm:prSet presAssocID="{3E5DC6A9-D46E-415B-B800-C9F20E0466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9982C-7328-45C4-9B30-106FB08FAD0A}" type="pres">
      <dgm:prSet presAssocID="{E0D841AE-A370-419F-A037-DD24E5C3288C}" presName="sp" presStyleCnt="0"/>
      <dgm:spPr/>
    </dgm:pt>
    <dgm:pt modelId="{1D8F1127-07B6-41C5-9991-948BEFF3E782}" type="pres">
      <dgm:prSet presAssocID="{1D683B17-3991-4701-A4DB-EB7928CDFED8}" presName="composite" presStyleCnt="0"/>
      <dgm:spPr/>
    </dgm:pt>
    <dgm:pt modelId="{0099BF8F-27C8-4BC2-9FED-04E67412B8CE}" type="pres">
      <dgm:prSet presAssocID="{1D683B17-3991-4701-A4DB-EB7928CDFED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D9695BD-22F1-4CA8-AD0B-8EA8DEF55CE2}" type="pres">
      <dgm:prSet presAssocID="{1D683B17-3991-4701-A4DB-EB7928CDFED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21306C-7E57-43CA-9409-17AA0E8962EF}" type="pres">
      <dgm:prSet presAssocID="{84CF39EB-8073-4330-A68F-D0EF06E8E81D}" presName="sp" presStyleCnt="0"/>
      <dgm:spPr/>
    </dgm:pt>
    <dgm:pt modelId="{8D27826D-EF55-4062-AFE6-F6944FCAA5D5}" type="pres">
      <dgm:prSet presAssocID="{E260AA21-EFEE-4972-B0BF-2AE3FC7CC95F}" presName="composite" presStyleCnt="0"/>
      <dgm:spPr/>
    </dgm:pt>
    <dgm:pt modelId="{467C570E-AE1E-4C57-A2F1-38CF471D471F}" type="pres">
      <dgm:prSet presAssocID="{E260AA21-EFEE-4972-B0BF-2AE3FC7CC9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34AA1C0-9AF7-4529-B31B-2CF5D61F2757}" type="pres">
      <dgm:prSet presAssocID="{E260AA21-EFEE-4972-B0BF-2AE3FC7CC9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9A3F4A-3825-4E21-B65B-D421B426B265}" type="presOf" srcId="{D506BAEA-4B4E-40E1-95B0-8171AB74F055}" destId="{AD9695BD-22F1-4CA8-AD0B-8EA8DEF55CE2}" srcOrd="0" destOrd="2" presId="urn:microsoft.com/office/officeart/2005/8/layout/chevron2"/>
    <dgm:cxn modelId="{256F4E60-96FB-4BC1-94DD-48EBE7D73A53}" srcId="{48D90EB7-13E0-4BE0-B91F-39EDE8304EE6}" destId="{3E5DC6A9-D46E-415B-B800-C9F20E046687}" srcOrd="0" destOrd="0" parTransId="{907C6D36-74DA-4C81-BA68-97CD795321B5}" sibTransId="{E0D841AE-A370-419F-A037-DD24E5C3288C}"/>
    <dgm:cxn modelId="{56D19A22-A885-4406-94DA-FC3B6B7B2996}" type="presOf" srcId="{3E5DC6A9-D46E-415B-B800-C9F20E046687}" destId="{74A593AB-ED69-4398-9447-B9257DC72855}" srcOrd="0" destOrd="0" presId="urn:microsoft.com/office/officeart/2005/8/layout/chevron2"/>
    <dgm:cxn modelId="{F0280F4B-E7F1-426D-B215-4FD5CAB3A8AB}" srcId="{E260AA21-EFEE-4972-B0BF-2AE3FC7CC95F}" destId="{D62DB700-6F94-4A04-88D7-D941EBF43B69}" srcOrd="0" destOrd="0" parTransId="{FB99C236-6516-4039-950D-252EB51BEDD3}" sibTransId="{7BF5F914-96E2-4326-ADDD-79E5E0946EF2}"/>
    <dgm:cxn modelId="{64F137D3-46B6-4BD5-A2FF-46A5B0908CA6}" srcId="{48D90EB7-13E0-4BE0-B91F-39EDE8304EE6}" destId="{1D683B17-3991-4701-A4DB-EB7928CDFED8}" srcOrd="1" destOrd="0" parTransId="{94012CC5-3CB4-49BA-9CFD-7F105B5B7EAD}" sibTransId="{84CF39EB-8073-4330-A68F-D0EF06E8E81D}"/>
    <dgm:cxn modelId="{C3C338D3-C093-4231-A3F8-91C860D5B6FD}" srcId="{1D683B17-3991-4701-A4DB-EB7928CDFED8}" destId="{D506BAEA-4B4E-40E1-95B0-8171AB74F055}" srcOrd="2" destOrd="0" parTransId="{1C806F79-442D-4BB4-A825-A3D0BB61990C}" sibTransId="{D930683E-F023-4080-BA48-857D7989A508}"/>
    <dgm:cxn modelId="{96BEBC32-4972-467C-A3EE-A3593F909805}" type="presOf" srcId="{D62DB700-6F94-4A04-88D7-D941EBF43B69}" destId="{F34AA1C0-9AF7-4529-B31B-2CF5D61F2757}" srcOrd="0" destOrd="0" presId="urn:microsoft.com/office/officeart/2005/8/layout/chevron2"/>
    <dgm:cxn modelId="{1EAE09D8-F235-4B15-A226-184A3FEC0D18}" type="presOf" srcId="{6BBBC5B9-9961-4857-93C0-4157CD2F7E95}" destId="{F34AA1C0-9AF7-4529-B31B-2CF5D61F2757}" srcOrd="0" destOrd="1" presId="urn:microsoft.com/office/officeart/2005/8/layout/chevron2"/>
    <dgm:cxn modelId="{A98BA1E2-6CDF-4404-8A6D-03DBBAAFC166}" srcId="{E260AA21-EFEE-4972-B0BF-2AE3FC7CC95F}" destId="{E52F154D-E837-458D-A8E6-875DFBF8FCA1}" srcOrd="2" destOrd="0" parTransId="{386C2556-D566-4183-942A-7C1EFD2514EA}" sibTransId="{FF8B934A-F986-4FF8-9C7A-AA174EAB7435}"/>
    <dgm:cxn modelId="{CB8879AF-BF5D-40C8-9C6F-638291A4CFA1}" srcId="{E260AA21-EFEE-4972-B0BF-2AE3FC7CC95F}" destId="{6BBBC5B9-9961-4857-93C0-4157CD2F7E95}" srcOrd="1" destOrd="0" parTransId="{C0434651-FBFF-4B94-AE07-1F04A0EAAC4F}" sibTransId="{2496BF5A-394F-4D1D-BED8-60B8D9F9D1DA}"/>
    <dgm:cxn modelId="{CD35D194-68BA-47D9-B0FB-AD3C3AEB8817}" type="presOf" srcId="{2DC4FACA-D09F-4E2D-B2B6-AFA54D0F7370}" destId="{DE89FB71-A8C7-4144-9E9A-7C498F10822E}" srcOrd="0" destOrd="0" presId="urn:microsoft.com/office/officeart/2005/8/layout/chevron2"/>
    <dgm:cxn modelId="{D788EE7F-833E-42D7-AE18-2B3E63572846}" srcId="{3E5DC6A9-D46E-415B-B800-C9F20E046687}" destId="{2DC4FACA-D09F-4E2D-B2B6-AFA54D0F7370}" srcOrd="0" destOrd="0" parTransId="{437E6637-4FA2-4934-8268-44769CE34E7D}" sibTransId="{DEE7BDD9-4C3E-4D08-88E6-4E16C4D5B484}"/>
    <dgm:cxn modelId="{78D5700C-BAAD-4246-897B-B312D32FF7D1}" srcId="{1D683B17-3991-4701-A4DB-EB7928CDFED8}" destId="{9D6489A0-9CF3-4899-98C8-D8E8CB135782}" srcOrd="1" destOrd="0" parTransId="{4BF9E4EA-E100-45C3-9A39-C31848BA55F8}" sibTransId="{E4EA5AD2-00F3-4753-BA0F-A06E966402A0}"/>
    <dgm:cxn modelId="{AEFD09A6-B4BC-4CCD-BCF7-513EE7F9248D}" type="presOf" srcId="{9D6489A0-9CF3-4899-98C8-D8E8CB135782}" destId="{AD9695BD-22F1-4CA8-AD0B-8EA8DEF55CE2}" srcOrd="0" destOrd="1" presId="urn:microsoft.com/office/officeart/2005/8/layout/chevron2"/>
    <dgm:cxn modelId="{D3965B5D-D42D-48D7-B9D9-19648E015BBD}" srcId="{1D683B17-3991-4701-A4DB-EB7928CDFED8}" destId="{81D15870-65A3-48F3-9E80-6C5E1DAD9200}" srcOrd="0" destOrd="0" parTransId="{1CE5277A-E0C7-4078-AC8A-671AEC9F3DB3}" sibTransId="{6F9BB2F3-B185-407C-AA86-B4724E39AF8A}"/>
    <dgm:cxn modelId="{A922EC52-74C0-437C-ADA4-7AE96B55165B}" srcId="{48D90EB7-13E0-4BE0-B91F-39EDE8304EE6}" destId="{E260AA21-EFEE-4972-B0BF-2AE3FC7CC95F}" srcOrd="2" destOrd="0" parTransId="{3944A9A7-A319-4EA1-9813-4DBB26E1B681}" sibTransId="{4EAC2240-C6E9-433E-A56C-ACA02CE52E7D}"/>
    <dgm:cxn modelId="{5A4C563A-178C-4C67-99DD-4FAE229E3BB2}" type="presOf" srcId="{E260AA21-EFEE-4972-B0BF-2AE3FC7CC95F}" destId="{467C570E-AE1E-4C57-A2F1-38CF471D471F}" srcOrd="0" destOrd="0" presId="urn:microsoft.com/office/officeart/2005/8/layout/chevron2"/>
    <dgm:cxn modelId="{39F996DC-FE01-4DFF-BC8F-9A74D1A47ED2}" type="presOf" srcId="{E52F154D-E837-458D-A8E6-875DFBF8FCA1}" destId="{F34AA1C0-9AF7-4529-B31B-2CF5D61F2757}" srcOrd="0" destOrd="2" presId="urn:microsoft.com/office/officeart/2005/8/layout/chevron2"/>
    <dgm:cxn modelId="{B80EC650-E094-4119-9524-D3C8C642FB90}" type="presOf" srcId="{48D90EB7-13E0-4BE0-B91F-39EDE8304EE6}" destId="{450AD9C8-CEFA-4A39-9125-5904D760F6B9}" srcOrd="0" destOrd="0" presId="urn:microsoft.com/office/officeart/2005/8/layout/chevron2"/>
    <dgm:cxn modelId="{B118C9A6-B0EE-4F72-9EBA-19BF848AF7A2}" type="presOf" srcId="{81D15870-65A3-48F3-9E80-6C5E1DAD9200}" destId="{AD9695BD-22F1-4CA8-AD0B-8EA8DEF55CE2}" srcOrd="0" destOrd="0" presId="urn:microsoft.com/office/officeart/2005/8/layout/chevron2"/>
    <dgm:cxn modelId="{025B0686-BAF2-4CE7-91F1-37BD0286FDBC}" type="presOf" srcId="{1D683B17-3991-4701-A4DB-EB7928CDFED8}" destId="{0099BF8F-27C8-4BC2-9FED-04E67412B8CE}" srcOrd="0" destOrd="0" presId="urn:microsoft.com/office/officeart/2005/8/layout/chevron2"/>
    <dgm:cxn modelId="{FBF7DF1D-7EB3-482D-B9D2-A7FCB5E15AE7}" type="presParOf" srcId="{450AD9C8-CEFA-4A39-9125-5904D760F6B9}" destId="{54FC7620-3E33-4F92-AC1A-757101AFF1F7}" srcOrd="0" destOrd="0" presId="urn:microsoft.com/office/officeart/2005/8/layout/chevron2"/>
    <dgm:cxn modelId="{FC09B3D5-ED07-488F-B7FB-AD65B51F6FA8}" type="presParOf" srcId="{54FC7620-3E33-4F92-AC1A-757101AFF1F7}" destId="{74A593AB-ED69-4398-9447-B9257DC72855}" srcOrd="0" destOrd="0" presId="urn:microsoft.com/office/officeart/2005/8/layout/chevron2"/>
    <dgm:cxn modelId="{24341D33-D221-45CE-8500-BBCDA4B2F41A}" type="presParOf" srcId="{54FC7620-3E33-4F92-AC1A-757101AFF1F7}" destId="{DE89FB71-A8C7-4144-9E9A-7C498F10822E}" srcOrd="1" destOrd="0" presId="urn:microsoft.com/office/officeart/2005/8/layout/chevron2"/>
    <dgm:cxn modelId="{5B46513B-898F-462E-AD31-681C8D472220}" type="presParOf" srcId="{450AD9C8-CEFA-4A39-9125-5904D760F6B9}" destId="{3069982C-7328-45C4-9B30-106FB08FAD0A}" srcOrd="1" destOrd="0" presId="urn:microsoft.com/office/officeart/2005/8/layout/chevron2"/>
    <dgm:cxn modelId="{EF4C3565-9FC4-4863-BE2E-13352B2C1F52}" type="presParOf" srcId="{450AD9C8-CEFA-4A39-9125-5904D760F6B9}" destId="{1D8F1127-07B6-41C5-9991-948BEFF3E782}" srcOrd="2" destOrd="0" presId="urn:microsoft.com/office/officeart/2005/8/layout/chevron2"/>
    <dgm:cxn modelId="{519ECB0C-C36E-4E10-8E94-EA44FF997338}" type="presParOf" srcId="{1D8F1127-07B6-41C5-9991-948BEFF3E782}" destId="{0099BF8F-27C8-4BC2-9FED-04E67412B8CE}" srcOrd="0" destOrd="0" presId="urn:microsoft.com/office/officeart/2005/8/layout/chevron2"/>
    <dgm:cxn modelId="{BB91D89B-76E5-4E2C-94B6-13926F31A870}" type="presParOf" srcId="{1D8F1127-07B6-41C5-9991-948BEFF3E782}" destId="{AD9695BD-22F1-4CA8-AD0B-8EA8DEF55CE2}" srcOrd="1" destOrd="0" presId="urn:microsoft.com/office/officeart/2005/8/layout/chevron2"/>
    <dgm:cxn modelId="{010CCA8E-D6DB-4A40-99F6-FD2F6C1EEEEB}" type="presParOf" srcId="{450AD9C8-CEFA-4A39-9125-5904D760F6B9}" destId="{E521306C-7E57-43CA-9409-17AA0E8962EF}" srcOrd="3" destOrd="0" presId="urn:microsoft.com/office/officeart/2005/8/layout/chevron2"/>
    <dgm:cxn modelId="{B7EBC215-55C6-473A-A793-553853ECCAD0}" type="presParOf" srcId="{450AD9C8-CEFA-4A39-9125-5904D760F6B9}" destId="{8D27826D-EF55-4062-AFE6-F6944FCAA5D5}" srcOrd="4" destOrd="0" presId="urn:microsoft.com/office/officeart/2005/8/layout/chevron2"/>
    <dgm:cxn modelId="{C24FC83E-6743-4BA1-8472-59A479596529}" type="presParOf" srcId="{8D27826D-EF55-4062-AFE6-F6944FCAA5D5}" destId="{467C570E-AE1E-4C57-A2F1-38CF471D471F}" srcOrd="0" destOrd="0" presId="urn:microsoft.com/office/officeart/2005/8/layout/chevron2"/>
    <dgm:cxn modelId="{4FD1687F-CB40-4DC6-ADF8-86AA33C14516}" type="presParOf" srcId="{8D27826D-EF55-4062-AFE6-F6944FCAA5D5}" destId="{F34AA1C0-9AF7-4529-B31B-2CF5D61F27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D90EB7-13E0-4BE0-B91F-39EDE8304EE6}" type="doc">
      <dgm:prSet loTypeId="urn:microsoft.com/office/officeart/2005/8/layout/chevron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E5DC6A9-D46E-415B-B800-C9F20E046687}">
      <dgm:prSet phldrT="[Texto]" phldr="1"/>
      <dgm:spPr/>
      <dgm:t>
        <a:bodyPr/>
        <a:lstStyle/>
        <a:p>
          <a:endParaRPr lang="es-ES" dirty="0"/>
        </a:p>
      </dgm:t>
    </dgm:pt>
    <dgm:pt modelId="{907C6D36-74DA-4C81-BA68-97CD795321B5}" type="parTrans" cxnId="{256F4E60-96FB-4BC1-94DD-48EBE7D73A53}">
      <dgm:prSet/>
      <dgm:spPr/>
      <dgm:t>
        <a:bodyPr/>
        <a:lstStyle/>
        <a:p>
          <a:endParaRPr lang="es-ES"/>
        </a:p>
      </dgm:t>
    </dgm:pt>
    <dgm:pt modelId="{E0D841AE-A370-419F-A037-DD24E5C3288C}" type="sibTrans" cxnId="{256F4E60-96FB-4BC1-94DD-48EBE7D73A53}">
      <dgm:prSet/>
      <dgm:spPr/>
      <dgm:t>
        <a:bodyPr/>
        <a:lstStyle/>
        <a:p>
          <a:endParaRPr lang="es-ES"/>
        </a:p>
      </dgm:t>
    </dgm:pt>
    <dgm:pt modelId="{2DC4FACA-D09F-4E2D-B2B6-AFA54D0F7370}">
      <dgm:prSet phldrT="[Texto]"/>
      <dgm:spPr/>
      <dgm:t>
        <a:bodyPr/>
        <a:lstStyle/>
        <a:p>
          <a:r>
            <a:rPr lang="es-ES" dirty="0" smtClean="0"/>
            <a:t>7.</a:t>
          </a:r>
          <a:r>
            <a:rPr lang="es-ES" baseline="0" dirty="0" smtClean="0"/>
            <a:t> El escuchar y comprender al otro te permite conocer sus necesidades y preocupaciones</a:t>
          </a:r>
          <a:endParaRPr lang="es-ES" dirty="0"/>
        </a:p>
      </dgm:t>
    </dgm:pt>
    <dgm:pt modelId="{437E6637-4FA2-4934-8268-44769CE34E7D}" type="parTrans" cxnId="{D788EE7F-833E-42D7-AE18-2B3E63572846}">
      <dgm:prSet/>
      <dgm:spPr/>
      <dgm:t>
        <a:bodyPr/>
        <a:lstStyle/>
        <a:p>
          <a:endParaRPr lang="es-ES"/>
        </a:p>
      </dgm:t>
    </dgm:pt>
    <dgm:pt modelId="{DEE7BDD9-4C3E-4D08-88E6-4E16C4D5B484}" type="sibTrans" cxnId="{D788EE7F-833E-42D7-AE18-2B3E63572846}">
      <dgm:prSet/>
      <dgm:spPr/>
      <dgm:t>
        <a:bodyPr/>
        <a:lstStyle/>
        <a:p>
          <a:endParaRPr lang="es-ES"/>
        </a:p>
      </dgm:t>
    </dgm:pt>
    <dgm:pt modelId="{1D683B17-3991-4701-A4DB-EB7928CDFED8}">
      <dgm:prSet phldrT="[Texto]" phldr="1"/>
      <dgm:spPr/>
      <dgm:t>
        <a:bodyPr/>
        <a:lstStyle/>
        <a:p>
          <a:endParaRPr lang="es-ES"/>
        </a:p>
      </dgm:t>
    </dgm:pt>
    <dgm:pt modelId="{94012CC5-3CB4-49BA-9CFD-7F105B5B7EAD}" type="parTrans" cxnId="{64F137D3-46B6-4BD5-A2FF-46A5B0908CA6}">
      <dgm:prSet/>
      <dgm:spPr/>
      <dgm:t>
        <a:bodyPr/>
        <a:lstStyle/>
        <a:p>
          <a:endParaRPr lang="es-ES"/>
        </a:p>
      </dgm:t>
    </dgm:pt>
    <dgm:pt modelId="{84CF39EB-8073-4330-A68F-D0EF06E8E81D}" type="sibTrans" cxnId="{64F137D3-46B6-4BD5-A2FF-46A5B0908CA6}">
      <dgm:prSet/>
      <dgm:spPr/>
      <dgm:t>
        <a:bodyPr/>
        <a:lstStyle/>
        <a:p>
          <a:endParaRPr lang="es-ES"/>
        </a:p>
      </dgm:t>
    </dgm:pt>
    <dgm:pt modelId="{81D15870-65A3-48F3-9E80-6C5E1DAD9200}">
      <dgm:prSet phldrT="[Texto]"/>
      <dgm:spPr/>
      <dgm:t>
        <a:bodyPr/>
        <a:lstStyle/>
        <a:p>
          <a:r>
            <a:rPr lang="es-ES" dirty="0" smtClean="0"/>
            <a:t>9. Aprendes de las experiencias de los otros </a:t>
          </a:r>
          <a:endParaRPr lang="es-ES" dirty="0"/>
        </a:p>
      </dgm:t>
    </dgm:pt>
    <dgm:pt modelId="{1CE5277A-E0C7-4078-AC8A-671AEC9F3DB3}" type="parTrans" cxnId="{D3965B5D-D42D-48D7-B9D9-19648E015BBD}">
      <dgm:prSet/>
      <dgm:spPr/>
      <dgm:t>
        <a:bodyPr/>
        <a:lstStyle/>
        <a:p>
          <a:endParaRPr lang="es-ES"/>
        </a:p>
      </dgm:t>
    </dgm:pt>
    <dgm:pt modelId="{6F9BB2F3-B185-407C-AA86-B4724E39AF8A}" type="sibTrans" cxnId="{D3965B5D-D42D-48D7-B9D9-19648E015BBD}">
      <dgm:prSet/>
      <dgm:spPr/>
      <dgm:t>
        <a:bodyPr/>
        <a:lstStyle/>
        <a:p>
          <a:endParaRPr lang="es-ES"/>
        </a:p>
      </dgm:t>
    </dgm:pt>
    <dgm:pt modelId="{E260AA21-EFEE-4972-B0BF-2AE3FC7CC95F}">
      <dgm:prSet phldrT="[Texto]" phldr="1"/>
      <dgm:spPr/>
      <dgm:t>
        <a:bodyPr/>
        <a:lstStyle/>
        <a:p>
          <a:endParaRPr lang="es-ES"/>
        </a:p>
      </dgm:t>
    </dgm:pt>
    <dgm:pt modelId="{3944A9A7-A319-4EA1-9813-4DBB26E1B681}" type="parTrans" cxnId="{A922EC52-74C0-437C-ADA4-7AE96B55165B}">
      <dgm:prSet/>
      <dgm:spPr/>
      <dgm:t>
        <a:bodyPr/>
        <a:lstStyle/>
        <a:p>
          <a:endParaRPr lang="es-ES"/>
        </a:p>
      </dgm:t>
    </dgm:pt>
    <dgm:pt modelId="{4EAC2240-C6E9-433E-A56C-ACA02CE52E7D}" type="sibTrans" cxnId="{A922EC52-74C0-437C-ADA4-7AE96B55165B}">
      <dgm:prSet/>
      <dgm:spPr/>
      <dgm:t>
        <a:bodyPr/>
        <a:lstStyle/>
        <a:p>
          <a:endParaRPr lang="es-ES"/>
        </a:p>
      </dgm:t>
    </dgm:pt>
    <dgm:pt modelId="{D62DB700-6F94-4A04-88D7-D941EBF43B69}">
      <dgm:prSet phldrT="[Texto]"/>
      <dgm:spPr/>
      <dgm:t>
        <a:bodyPr/>
        <a:lstStyle/>
        <a:p>
          <a:r>
            <a:rPr lang="es-ES" dirty="0" smtClean="0"/>
            <a:t>11. Entiendes que el trabajo en equipo te fortalece y te permite llegar a un resultado más positivo</a:t>
          </a:r>
          <a:endParaRPr lang="es-ES" dirty="0"/>
        </a:p>
      </dgm:t>
    </dgm:pt>
    <dgm:pt modelId="{FB99C236-6516-4039-950D-252EB51BEDD3}" type="parTrans" cxnId="{F0280F4B-E7F1-426D-B215-4FD5CAB3A8AB}">
      <dgm:prSet/>
      <dgm:spPr/>
      <dgm:t>
        <a:bodyPr/>
        <a:lstStyle/>
        <a:p>
          <a:endParaRPr lang="es-ES"/>
        </a:p>
      </dgm:t>
    </dgm:pt>
    <dgm:pt modelId="{7BF5F914-96E2-4326-ADDD-79E5E0946EF2}" type="sibTrans" cxnId="{F0280F4B-E7F1-426D-B215-4FD5CAB3A8AB}">
      <dgm:prSet/>
      <dgm:spPr/>
      <dgm:t>
        <a:bodyPr/>
        <a:lstStyle/>
        <a:p>
          <a:endParaRPr lang="es-ES"/>
        </a:p>
      </dgm:t>
    </dgm:pt>
    <dgm:pt modelId="{4CF0F232-262E-4AF3-AC29-75E6521B7676}">
      <dgm:prSet/>
      <dgm:spPr/>
      <dgm:t>
        <a:bodyPr/>
        <a:lstStyle/>
        <a:p>
          <a:r>
            <a:rPr lang="es-ES" baseline="0" dirty="0" smtClean="0"/>
            <a:t>8. Valoras más la vida propia y la de las otras personas</a:t>
          </a:r>
        </a:p>
      </dgm:t>
    </dgm:pt>
    <dgm:pt modelId="{73700164-5288-4B23-AD36-2B56BEA03175}" type="parTrans" cxnId="{CBD405C9-DF20-4F8D-A1FC-5B0E5D38166F}">
      <dgm:prSet/>
      <dgm:spPr/>
      <dgm:t>
        <a:bodyPr/>
        <a:lstStyle/>
        <a:p>
          <a:endParaRPr lang="es-ES"/>
        </a:p>
      </dgm:t>
    </dgm:pt>
    <dgm:pt modelId="{4E6B380A-69A9-4A7D-8AA6-A206CEF299B8}" type="sibTrans" cxnId="{CBD405C9-DF20-4F8D-A1FC-5B0E5D38166F}">
      <dgm:prSet/>
      <dgm:spPr/>
      <dgm:t>
        <a:bodyPr/>
        <a:lstStyle/>
        <a:p>
          <a:endParaRPr lang="es-ES"/>
        </a:p>
      </dgm:t>
    </dgm:pt>
    <dgm:pt modelId="{B47864DC-1352-4580-864C-15E5AD2C7F99}">
      <dgm:prSet/>
      <dgm:spPr/>
      <dgm:t>
        <a:bodyPr/>
        <a:lstStyle/>
        <a:p>
          <a:r>
            <a:rPr lang="es-ES" dirty="0" smtClean="0"/>
            <a:t>10. Puedes compartir conocimiento y formas más seguras de realizar las tareas</a:t>
          </a:r>
        </a:p>
      </dgm:t>
    </dgm:pt>
    <dgm:pt modelId="{FF20C5B3-1C8C-4ED3-85F7-4960CE7E011A}" type="parTrans" cxnId="{688464F5-F34B-41EB-8572-C182EFB7B638}">
      <dgm:prSet/>
      <dgm:spPr/>
      <dgm:t>
        <a:bodyPr/>
        <a:lstStyle/>
        <a:p>
          <a:endParaRPr lang="es-ES"/>
        </a:p>
      </dgm:t>
    </dgm:pt>
    <dgm:pt modelId="{9C8F9907-B5ED-4520-8764-7DFAC9719C5B}" type="sibTrans" cxnId="{688464F5-F34B-41EB-8572-C182EFB7B638}">
      <dgm:prSet/>
      <dgm:spPr/>
      <dgm:t>
        <a:bodyPr/>
        <a:lstStyle/>
        <a:p>
          <a:endParaRPr lang="es-ES"/>
        </a:p>
      </dgm:t>
    </dgm:pt>
    <dgm:pt modelId="{E43C7FE6-DE67-4BEF-BE1B-853FB6B60A74}">
      <dgm:prSet phldrT="[Texto]"/>
      <dgm:spPr/>
      <dgm:t>
        <a:bodyPr/>
        <a:lstStyle/>
        <a:p>
          <a:r>
            <a:rPr lang="es-ES" dirty="0" smtClean="0"/>
            <a:t>12. Construyes relaciones saludables, favoreciendo la sana convivencia</a:t>
          </a:r>
          <a:endParaRPr lang="es-ES" dirty="0"/>
        </a:p>
      </dgm:t>
    </dgm:pt>
    <dgm:pt modelId="{44B4FB66-4184-43B5-86F8-B14DAE70854F}" type="parTrans" cxnId="{DED512F1-2BB0-4846-BF49-9055E1A59984}">
      <dgm:prSet/>
      <dgm:spPr/>
    </dgm:pt>
    <dgm:pt modelId="{55840C32-2386-4858-8AA9-EDBE21AEA4BF}" type="sibTrans" cxnId="{DED512F1-2BB0-4846-BF49-9055E1A59984}">
      <dgm:prSet/>
      <dgm:spPr/>
    </dgm:pt>
    <dgm:pt modelId="{4B75B01F-624F-455F-BAC7-6737642815D2}">
      <dgm:prSet phldrT="[Texto]"/>
      <dgm:spPr/>
      <dgm:t>
        <a:bodyPr/>
        <a:lstStyle/>
        <a:p>
          <a:r>
            <a:rPr lang="es-ES" dirty="0" smtClean="0"/>
            <a:t>13. Convives en armonía contigo mismo y los demás</a:t>
          </a:r>
          <a:endParaRPr lang="es-ES" dirty="0"/>
        </a:p>
      </dgm:t>
    </dgm:pt>
    <dgm:pt modelId="{FEEFB90A-2F96-4374-B819-8362F0504A58}" type="parTrans" cxnId="{7A615D0F-42D2-4C80-A5B4-A54E9630970A}">
      <dgm:prSet/>
      <dgm:spPr/>
    </dgm:pt>
    <dgm:pt modelId="{CA35F2D6-BE0E-4DC5-8CEB-71941B30E518}" type="sibTrans" cxnId="{7A615D0F-42D2-4C80-A5B4-A54E9630970A}">
      <dgm:prSet/>
      <dgm:spPr/>
    </dgm:pt>
    <dgm:pt modelId="{450AD9C8-CEFA-4A39-9125-5904D760F6B9}" type="pres">
      <dgm:prSet presAssocID="{48D90EB7-13E0-4BE0-B91F-39EDE8304EE6}" presName="linearFlow" presStyleCnt="0">
        <dgm:presLayoutVars>
          <dgm:dir/>
          <dgm:animLvl val="lvl"/>
          <dgm:resizeHandles val="exact"/>
        </dgm:presLayoutVars>
      </dgm:prSet>
      <dgm:spPr/>
    </dgm:pt>
    <dgm:pt modelId="{54FC7620-3E33-4F92-AC1A-757101AFF1F7}" type="pres">
      <dgm:prSet presAssocID="{3E5DC6A9-D46E-415B-B800-C9F20E046687}" presName="composite" presStyleCnt="0"/>
      <dgm:spPr/>
    </dgm:pt>
    <dgm:pt modelId="{74A593AB-ED69-4398-9447-B9257DC72855}" type="pres">
      <dgm:prSet presAssocID="{3E5DC6A9-D46E-415B-B800-C9F20E0466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E89FB71-A8C7-4144-9E9A-7C498F10822E}" type="pres">
      <dgm:prSet presAssocID="{3E5DC6A9-D46E-415B-B800-C9F20E0466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9982C-7328-45C4-9B30-106FB08FAD0A}" type="pres">
      <dgm:prSet presAssocID="{E0D841AE-A370-419F-A037-DD24E5C3288C}" presName="sp" presStyleCnt="0"/>
      <dgm:spPr/>
    </dgm:pt>
    <dgm:pt modelId="{1D8F1127-07B6-41C5-9991-948BEFF3E782}" type="pres">
      <dgm:prSet presAssocID="{1D683B17-3991-4701-A4DB-EB7928CDFED8}" presName="composite" presStyleCnt="0"/>
      <dgm:spPr/>
    </dgm:pt>
    <dgm:pt modelId="{0099BF8F-27C8-4BC2-9FED-04E67412B8CE}" type="pres">
      <dgm:prSet presAssocID="{1D683B17-3991-4701-A4DB-EB7928CDFED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D9695BD-22F1-4CA8-AD0B-8EA8DEF55CE2}" type="pres">
      <dgm:prSet presAssocID="{1D683B17-3991-4701-A4DB-EB7928CDFED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21306C-7E57-43CA-9409-17AA0E8962EF}" type="pres">
      <dgm:prSet presAssocID="{84CF39EB-8073-4330-A68F-D0EF06E8E81D}" presName="sp" presStyleCnt="0"/>
      <dgm:spPr/>
    </dgm:pt>
    <dgm:pt modelId="{8D27826D-EF55-4062-AFE6-F6944FCAA5D5}" type="pres">
      <dgm:prSet presAssocID="{E260AA21-EFEE-4972-B0BF-2AE3FC7CC95F}" presName="composite" presStyleCnt="0"/>
      <dgm:spPr/>
    </dgm:pt>
    <dgm:pt modelId="{467C570E-AE1E-4C57-A2F1-38CF471D471F}" type="pres">
      <dgm:prSet presAssocID="{E260AA21-EFEE-4972-B0BF-2AE3FC7CC9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34AA1C0-9AF7-4529-B31B-2CF5D61F2757}" type="pres">
      <dgm:prSet presAssocID="{E260AA21-EFEE-4972-B0BF-2AE3FC7CC9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56F4E60-96FB-4BC1-94DD-48EBE7D73A53}" srcId="{48D90EB7-13E0-4BE0-B91F-39EDE8304EE6}" destId="{3E5DC6A9-D46E-415B-B800-C9F20E046687}" srcOrd="0" destOrd="0" parTransId="{907C6D36-74DA-4C81-BA68-97CD795321B5}" sibTransId="{E0D841AE-A370-419F-A037-DD24E5C3288C}"/>
    <dgm:cxn modelId="{56D19A22-A885-4406-94DA-FC3B6B7B2996}" type="presOf" srcId="{3E5DC6A9-D46E-415B-B800-C9F20E046687}" destId="{74A593AB-ED69-4398-9447-B9257DC72855}" srcOrd="0" destOrd="0" presId="urn:microsoft.com/office/officeart/2005/8/layout/chevron2"/>
    <dgm:cxn modelId="{F0280F4B-E7F1-426D-B215-4FD5CAB3A8AB}" srcId="{E260AA21-EFEE-4972-B0BF-2AE3FC7CC95F}" destId="{D62DB700-6F94-4A04-88D7-D941EBF43B69}" srcOrd="0" destOrd="0" parTransId="{FB99C236-6516-4039-950D-252EB51BEDD3}" sibTransId="{7BF5F914-96E2-4326-ADDD-79E5E0946EF2}"/>
    <dgm:cxn modelId="{64F137D3-46B6-4BD5-A2FF-46A5B0908CA6}" srcId="{48D90EB7-13E0-4BE0-B91F-39EDE8304EE6}" destId="{1D683B17-3991-4701-A4DB-EB7928CDFED8}" srcOrd="1" destOrd="0" parTransId="{94012CC5-3CB4-49BA-9CFD-7F105B5B7EAD}" sibTransId="{84CF39EB-8073-4330-A68F-D0EF06E8E81D}"/>
    <dgm:cxn modelId="{96BEBC32-4972-467C-A3EE-A3593F909805}" type="presOf" srcId="{D62DB700-6F94-4A04-88D7-D941EBF43B69}" destId="{F34AA1C0-9AF7-4529-B31B-2CF5D61F2757}" srcOrd="0" destOrd="0" presId="urn:microsoft.com/office/officeart/2005/8/layout/chevron2"/>
    <dgm:cxn modelId="{DED512F1-2BB0-4846-BF49-9055E1A59984}" srcId="{E260AA21-EFEE-4972-B0BF-2AE3FC7CC95F}" destId="{E43C7FE6-DE67-4BEF-BE1B-853FB6B60A74}" srcOrd="1" destOrd="0" parTransId="{44B4FB66-4184-43B5-86F8-B14DAE70854F}" sibTransId="{55840C32-2386-4858-8AA9-EDBE21AEA4BF}"/>
    <dgm:cxn modelId="{0C5DD54F-49DE-46E6-940D-EF0F177E23DF}" type="presOf" srcId="{B47864DC-1352-4580-864C-15E5AD2C7F99}" destId="{AD9695BD-22F1-4CA8-AD0B-8EA8DEF55CE2}" srcOrd="0" destOrd="1" presId="urn:microsoft.com/office/officeart/2005/8/layout/chevron2"/>
    <dgm:cxn modelId="{22DB0FD7-A52F-4ACE-8B81-688205A15545}" type="presOf" srcId="{4B75B01F-624F-455F-BAC7-6737642815D2}" destId="{F34AA1C0-9AF7-4529-B31B-2CF5D61F2757}" srcOrd="0" destOrd="2" presId="urn:microsoft.com/office/officeart/2005/8/layout/chevron2"/>
    <dgm:cxn modelId="{7A615D0F-42D2-4C80-A5B4-A54E9630970A}" srcId="{E260AA21-EFEE-4972-B0BF-2AE3FC7CC95F}" destId="{4B75B01F-624F-455F-BAC7-6737642815D2}" srcOrd="2" destOrd="0" parTransId="{FEEFB90A-2F96-4374-B819-8362F0504A58}" sibTransId="{CA35F2D6-BE0E-4DC5-8CEB-71941B30E518}"/>
    <dgm:cxn modelId="{CBD405C9-DF20-4F8D-A1FC-5B0E5D38166F}" srcId="{3E5DC6A9-D46E-415B-B800-C9F20E046687}" destId="{4CF0F232-262E-4AF3-AC29-75E6521B7676}" srcOrd="1" destOrd="0" parTransId="{73700164-5288-4B23-AD36-2B56BEA03175}" sibTransId="{4E6B380A-69A9-4A7D-8AA6-A206CEF299B8}"/>
    <dgm:cxn modelId="{13743B29-CB6D-4818-9590-E4CD2B669D77}" type="presOf" srcId="{4CF0F232-262E-4AF3-AC29-75E6521B7676}" destId="{DE89FB71-A8C7-4144-9E9A-7C498F10822E}" srcOrd="0" destOrd="1" presId="urn:microsoft.com/office/officeart/2005/8/layout/chevron2"/>
    <dgm:cxn modelId="{CD35D194-68BA-47D9-B0FB-AD3C3AEB8817}" type="presOf" srcId="{2DC4FACA-D09F-4E2D-B2B6-AFA54D0F7370}" destId="{DE89FB71-A8C7-4144-9E9A-7C498F10822E}" srcOrd="0" destOrd="0" presId="urn:microsoft.com/office/officeart/2005/8/layout/chevron2"/>
    <dgm:cxn modelId="{D788EE7F-833E-42D7-AE18-2B3E63572846}" srcId="{3E5DC6A9-D46E-415B-B800-C9F20E046687}" destId="{2DC4FACA-D09F-4E2D-B2B6-AFA54D0F7370}" srcOrd="0" destOrd="0" parTransId="{437E6637-4FA2-4934-8268-44769CE34E7D}" sibTransId="{DEE7BDD9-4C3E-4D08-88E6-4E16C4D5B484}"/>
    <dgm:cxn modelId="{D3965B5D-D42D-48D7-B9D9-19648E015BBD}" srcId="{1D683B17-3991-4701-A4DB-EB7928CDFED8}" destId="{81D15870-65A3-48F3-9E80-6C5E1DAD9200}" srcOrd="0" destOrd="0" parTransId="{1CE5277A-E0C7-4078-AC8A-671AEC9F3DB3}" sibTransId="{6F9BB2F3-B185-407C-AA86-B4724E39AF8A}"/>
    <dgm:cxn modelId="{A922EC52-74C0-437C-ADA4-7AE96B55165B}" srcId="{48D90EB7-13E0-4BE0-B91F-39EDE8304EE6}" destId="{E260AA21-EFEE-4972-B0BF-2AE3FC7CC95F}" srcOrd="2" destOrd="0" parTransId="{3944A9A7-A319-4EA1-9813-4DBB26E1B681}" sibTransId="{4EAC2240-C6E9-433E-A56C-ACA02CE52E7D}"/>
    <dgm:cxn modelId="{5A4C563A-178C-4C67-99DD-4FAE229E3BB2}" type="presOf" srcId="{E260AA21-EFEE-4972-B0BF-2AE3FC7CC95F}" destId="{467C570E-AE1E-4C57-A2F1-38CF471D471F}" srcOrd="0" destOrd="0" presId="urn:microsoft.com/office/officeart/2005/8/layout/chevron2"/>
    <dgm:cxn modelId="{FDE87398-D344-40F9-A1C1-41763DE6D12F}" type="presOf" srcId="{E43C7FE6-DE67-4BEF-BE1B-853FB6B60A74}" destId="{F34AA1C0-9AF7-4529-B31B-2CF5D61F2757}" srcOrd="0" destOrd="1" presId="urn:microsoft.com/office/officeart/2005/8/layout/chevron2"/>
    <dgm:cxn modelId="{B80EC650-E094-4119-9524-D3C8C642FB90}" type="presOf" srcId="{48D90EB7-13E0-4BE0-B91F-39EDE8304EE6}" destId="{450AD9C8-CEFA-4A39-9125-5904D760F6B9}" srcOrd="0" destOrd="0" presId="urn:microsoft.com/office/officeart/2005/8/layout/chevron2"/>
    <dgm:cxn modelId="{B118C9A6-B0EE-4F72-9EBA-19BF848AF7A2}" type="presOf" srcId="{81D15870-65A3-48F3-9E80-6C5E1DAD9200}" destId="{AD9695BD-22F1-4CA8-AD0B-8EA8DEF55CE2}" srcOrd="0" destOrd="0" presId="urn:microsoft.com/office/officeart/2005/8/layout/chevron2"/>
    <dgm:cxn modelId="{025B0686-BAF2-4CE7-91F1-37BD0286FDBC}" type="presOf" srcId="{1D683B17-3991-4701-A4DB-EB7928CDFED8}" destId="{0099BF8F-27C8-4BC2-9FED-04E67412B8CE}" srcOrd="0" destOrd="0" presId="urn:microsoft.com/office/officeart/2005/8/layout/chevron2"/>
    <dgm:cxn modelId="{688464F5-F34B-41EB-8572-C182EFB7B638}" srcId="{1D683B17-3991-4701-A4DB-EB7928CDFED8}" destId="{B47864DC-1352-4580-864C-15E5AD2C7F99}" srcOrd="1" destOrd="0" parTransId="{FF20C5B3-1C8C-4ED3-85F7-4960CE7E011A}" sibTransId="{9C8F9907-B5ED-4520-8764-7DFAC9719C5B}"/>
    <dgm:cxn modelId="{FBF7DF1D-7EB3-482D-B9D2-A7FCB5E15AE7}" type="presParOf" srcId="{450AD9C8-CEFA-4A39-9125-5904D760F6B9}" destId="{54FC7620-3E33-4F92-AC1A-757101AFF1F7}" srcOrd="0" destOrd="0" presId="urn:microsoft.com/office/officeart/2005/8/layout/chevron2"/>
    <dgm:cxn modelId="{FC09B3D5-ED07-488F-B7FB-AD65B51F6FA8}" type="presParOf" srcId="{54FC7620-3E33-4F92-AC1A-757101AFF1F7}" destId="{74A593AB-ED69-4398-9447-B9257DC72855}" srcOrd="0" destOrd="0" presId="urn:microsoft.com/office/officeart/2005/8/layout/chevron2"/>
    <dgm:cxn modelId="{24341D33-D221-45CE-8500-BBCDA4B2F41A}" type="presParOf" srcId="{54FC7620-3E33-4F92-AC1A-757101AFF1F7}" destId="{DE89FB71-A8C7-4144-9E9A-7C498F10822E}" srcOrd="1" destOrd="0" presId="urn:microsoft.com/office/officeart/2005/8/layout/chevron2"/>
    <dgm:cxn modelId="{5B46513B-898F-462E-AD31-681C8D472220}" type="presParOf" srcId="{450AD9C8-CEFA-4A39-9125-5904D760F6B9}" destId="{3069982C-7328-45C4-9B30-106FB08FAD0A}" srcOrd="1" destOrd="0" presId="urn:microsoft.com/office/officeart/2005/8/layout/chevron2"/>
    <dgm:cxn modelId="{EF4C3565-9FC4-4863-BE2E-13352B2C1F52}" type="presParOf" srcId="{450AD9C8-CEFA-4A39-9125-5904D760F6B9}" destId="{1D8F1127-07B6-41C5-9991-948BEFF3E782}" srcOrd="2" destOrd="0" presId="urn:microsoft.com/office/officeart/2005/8/layout/chevron2"/>
    <dgm:cxn modelId="{519ECB0C-C36E-4E10-8E94-EA44FF997338}" type="presParOf" srcId="{1D8F1127-07B6-41C5-9991-948BEFF3E782}" destId="{0099BF8F-27C8-4BC2-9FED-04E67412B8CE}" srcOrd="0" destOrd="0" presId="urn:microsoft.com/office/officeart/2005/8/layout/chevron2"/>
    <dgm:cxn modelId="{BB91D89B-76E5-4E2C-94B6-13926F31A870}" type="presParOf" srcId="{1D8F1127-07B6-41C5-9991-948BEFF3E782}" destId="{AD9695BD-22F1-4CA8-AD0B-8EA8DEF55CE2}" srcOrd="1" destOrd="0" presId="urn:microsoft.com/office/officeart/2005/8/layout/chevron2"/>
    <dgm:cxn modelId="{010CCA8E-D6DB-4A40-99F6-FD2F6C1EEEEB}" type="presParOf" srcId="{450AD9C8-CEFA-4A39-9125-5904D760F6B9}" destId="{E521306C-7E57-43CA-9409-17AA0E8962EF}" srcOrd="3" destOrd="0" presId="urn:microsoft.com/office/officeart/2005/8/layout/chevron2"/>
    <dgm:cxn modelId="{B7EBC215-55C6-473A-A793-553853ECCAD0}" type="presParOf" srcId="{450AD9C8-CEFA-4A39-9125-5904D760F6B9}" destId="{8D27826D-EF55-4062-AFE6-F6944FCAA5D5}" srcOrd="4" destOrd="0" presId="urn:microsoft.com/office/officeart/2005/8/layout/chevron2"/>
    <dgm:cxn modelId="{C24FC83E-6743-4BA1-8472-59A479596529}" type="presParOf" srcId="{8D27826D-EF55-4062-AFE6-F6944FCAA5D5}" destId="{467C570E-AE1E-4C57-A2F1-38CF471D471F}" srcOrd="0" destOrd="0" presId="urn:microsoft.com/office/officeart/2005/8/layout/chevron2"/>
    <dgm:cxn modelId="{4FD1687F-CB40-4DC6-ADF8-86AA33C14516}" type="presParOf" srcId="{8D27826D-EF55-4062-AFE6-F6944FCAA5D5}" destId="{F34AA1C0-9AF7-4529-B31B-2CF5D61F27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73230D-9613-4073-8863-B9966A274ED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377774B-B7F1-4E2C-9D82-191976E4010C}">
      <dgm:prSet phldrT="[Texto]" custT="1"/>
      <dgm:spPr/>
      <dgm:t>
        <a:bodyPr/>
        <a:lstStyle/>
        <a:p>
          <a:r>
            <a:rPr lang="es-ES" sz="2000" dirty="0" smtClean="0"/>
            <a:t>Cuidar a los demás es una de las tareas más nobles a las que podemos aspirar: cuidar nos hace útiles, constructores y valiosos frente a nosotros mismos y frente a los demás</a:t>
          </a:r>
          <a:endParaRPr lang="es-ES" sz="2000" dirty="0"/>
        </a:p>
      </dgm:t>
    </dgm:pt>
    <dgm:pt modelId="{C30EB0A1-3DEE-4DF6-914B-0480B2DDB2C8}" type="parTrans" cxnId="{F03838D5-50C4-4F55-A44D-2AAF82CB5634}">
      <dgm:prSet/>
      <dgm:spPr/>
      <dgm:t>
        <a:bodyPr/>
        <a:lstStyle/>
        <a:p>
          <a:endParaRPr lang="es-ES"/>
        </a:p>
      </dgm:t>
    </dgm:pt>
    <dgm:pt modelId="{2A9919B1-50FD-4834-A7D3-B54846980377}" type="sibTrans" cxnId="{F03838D5-50C4-4F55-A44D-2AAF82CB5634}">
      <dgm:prSet/>
      <dgm:spPr/>
      <dgm:t>
        <a:bodyPr/>
        <a:lstStyle/>
        <a:p>
          <a:endParaRPr lang="es-ES"/>
        </a:p>
      </dgm:t>
    </dgm:pt>
    <dgm:pt modelId="{17BBD170-BE59-47BC-98AD-1957C24CDDC6}" type="pres">
      <dgm:prSet presAssocID="{D373230D-9613-4073-8863-B9966A274EDE}" presName="Name0" presStyleCnt="0">
        <dgm:presLayoutVars>
          <dgm:chMax val="7"/>
          <dgm:chPref val="7"/>
          <dgm:dir/>
        </dgm:presLayoutVars>
      </dgm:prSet>
      <dgm:spPr/>
    </dgm:pt>
    <dgm:pt modelId="{A8A9249C-DF76-4E0A-AA90-ABF811788E15}" type="pres">
      <dgm:prSet presAssocID="{D373230D-9613-4073-8863-B9966A274EDE}" presName="Name1" presStyleCnt="0"/>
      <dgm:spPr/>
    </dgm:pt>
    <dgm:pt modelId="{E24C6F65-D352-4018-B126-D315E2D76DF3}" type="pres">
      <dgm:prSet presAssocID="{D373230D-9613-4073-8863-B9966A274EDE}" presName="cycle" presStyleCnt="0"/>
      <dgm:spPr/>
    </dgm:pt>
    <dgm:pt modelId="{F32A64B3-6D57-4EBE-AEBC-AE09A096C697}" type="pres">
      <dgm:prSet presAssocID="{D373230D-9613-4073-8863-B9966A274EDE}" presName="srcNode" presStyleLbl="node1" presStyleIdx="0" presStyleCnt="1"/>
      <dgm:spPr/>
    </dgm:pt>
    <dgm:pt modelId="{A3634F1B-192F-4D32-AD1E-EA089D889B69}" type="pres">
      <dgm:prSet presAssocID="{D373230D-9613-4073-8863-B9966A274EDE}" presName="conn" presStyleLbl="parChTrans1D2" presStyleIdx="0" presStyleCnt="1"/>
      <dgm:spPr/>
    </dgm:pt>
    <dgm:pt modelId="{99AD6FB4-2FE0-438C-94F0-21C71F3CA43D}" type="pres">
      <dgm:prSet presAssocID="{D373230D-9613-4073-8863-B9966A274EDE}" presName="extraNode" presStyleLbl="node1" presStyleIdx="0" presStyleCnt="1"/>
      <dgm:spPr/>
    </dgm:pt>
    <dgm:pt modelId="{933EEF0C-9F53-4DCA-BDE3-4719564A2BF4}" type="pres">
      <dgm:prSet presAssocID="{D373230D-9613-4073-8863-B9966A274EDE}" presName="dstNode" presStyleLbl="node1" presStyleIdx="0" presStyleCnt="1"/>
      <dgm:spPr/>
    </dgm:pt>
    <dgm:pt modelId="{42523F29-AA8B-4F79-9FCE-65D7161D4623}" type="pres">
      <dgm:prSet presAssocID="{E377774B-B7F1-4E2C-9D82-191976E4010C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4FA072-4889-4FBF-A24C-79365F8E1DCC}" type="pres">
      <dgm:prSet presAssocID="{E377774B-B7F1-4E2C-9D82-191976E4010C}" presName="accent_1" presStyleCnt="0"/>
      <dgm:spPr/>
    </dgm:pt>
    <dgm:pt modelId="{DBDD2C10-9C30-4390-A7A2-A86E94A735D2}" type="pres">
      <dgm:prSet presAssocID="{E377774B-B7F1-4E2C-9D82-191976E4010C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EC062F7-899B-4C91-8572-B3062B8076F7}" type="presOf" srcId="{E377774B-B7F1-4E2C-9D82-191976E4010C}" destId="{42523F29-AA8B-4F79-9FCE-65D7161D4623}" srcOrd="0" destOrd="0" presId="urn:microsoft.com/office/officeart/2008/layout/VerticalCurvedList"/>
    <dgm:cxn modelId="{C4A160C6-8372-4392-9574-85C8EC6B13ED}" type="presOf" srcId="{D373230D-9613-4073-8863-B9966A274EDE}" destId="{17BBD170-BE59-47BC-98AD-1957C24CDDC6}" srcOrd="0" destOrd="0" presId="urn:microsoft.com/office/officeart/2008/layout/VerticalCurvedList"/>
    <dgm:cxn modelId="{F8E93758-A0A2-4317-A662-F93E23504FAE}" type="presOf" srcId="{2A9919B1-50FD-4834-A7D3-B54846980377}" destId="{A3634F1B-192F-4D32-AD1E-EA089D889B69}" srcOrd="0" destOrd="0" presId="urn:microsoft.com/office/officeart/2008/layout/VerticalCurvedList"/>
    <dgm:cxn modelId="{F03838D5-50C4-4F55-A44D-2AAF82CB5634}" srcId="{D373230D-9613-4073-8863-B9966A274EDE}" destId="{E377774B-B7F1-4E2C-9D82-191976E4010C}" srcOrd="0" destOrd="0" parTransId="{C30EB0A1-3DEE-4DF6-914B-0480B2DDB2C8}" sibTransId="{2A9919B1-50FD-4834-A7D3-B54846980377}"/>
    <dgm:cxn modelId="{D27A0276-528D-4240-B396-86AFB91D1470}" type="presParOf" srcId="{17BBD170-BE59-47BC-98AD-1957C24CDDC6}" destId="{A8A9249C-DF76-4E0A-AA90-ABF811788E15}" srcOrd="0" destOrd="0" presId="urn:microsoft.com/office/officeart/2008/layout/VerticalCurvedList"/>
    <dgm:cxn modelId="{1DB6DE80-11FC-467E-8DB7-C529F55A5B58}" type="presParOf" srcId="{A8A9249C-DF76-4E0A-AA90-ABF811788E15}" destId="{E24C6F65-D352-4018-B126-D315E2D76DF3}" srcOrd="0" destOrd="0" presId="urn:microsoft.com/office/officeart/2008/layout/VerticalCurvedList"/>
    <dgm:cxn modelId="{2EAF27AC-10E1-4091-9A79-C59EDB8C5869}" type="presParOf" srcId="{E24C6F65-D352-4018-B126-D315E2D76DF3}" destId="{F32A64B3-6D57-4EBE-AEBC-AE09A096C697}" srcOrd="0" destOrd="0" presId="urn:microsoft.com/office/officeart/2008/layout/VerticalCurvedList"/>
    <dgm:cxn modelId="{5B2FE658-A718-4774-AAF9-07716F16CFFB}" type="presParOf" srcId="{E24C6F65-D352-4018-B126-D315E2D76DF3}" destId="{A3634F1B-192F-4D32-AD1E-EA089D889B69}" srcOrd="1" destOrd="0" presId="urn:microsoft.com/office/officeart/2008/layout/VerticalCurvedList"/>
    <dgm:cxn modelId="{01778CA0-833B-4B31-9F8E-05A3DA6468CF}" type="presParOf" srcId="{E24C6F65-D352-4018-B126-D315E2D76DF3}" destId="{99AD6FB4-2FE0-438C-94F0-21C71F3CA43D}" srcOrd="2" destOrd="0" presId="urn:microsoft.com/office/officeart/2008/layout/VerticalCurvedList"/>
    <dgm:cxn modelId="{815EDB99-E90E-40A0-8317-B4091707D3A3}" type="presParOf" srcId="{E24C6F65-D352-4018-B126-D315E2D76DF3}" destId="{933EEF0C-9F53-4DCA-BDE3-4719564A2BF4}" srcOrd="3" destOrd="0" presId="urn:microsoft.com/office/officeart/2008/layout/VerticalCurvedList"/>
    <dgm:cxn modelId="{DD7869B6-379F-4F11-9D81-787767BC0367}" type="presParOf" srcId="{A8A9249C-DF76-4E0A-AA90-ABF811788E15}" destId="{42523F29-AA8B-4F79-9FCE-65D7161D4623}" srcOrd="1" destOrd="0" presId="urn:microsoft.com/office/officeart/2008/layout/VerticalCurvedList"/>
    <dgm:cxn modelId="{F7411142-27ED-429D-9304-5C40C5A15B70}" type="presParOf" srcId="{A8A9249C-DF76-4E0A-AA90-ABF811788E15}" destId="{004FA072-4889-4FBF-A24C-79365F8E1DCC}" srcOrd="2" destOrd="0" presId="urn:microsoft.com/office/officeart/2008/layout/VerticalCurvedList"/>
    <dgm:cxn modelId="{B8B05843-A8D5-4CE8-95CA-6A7265DB743F}" type="presParOf" srcId="{004FA072-4889-4FBF-A24C-79365F8E1DCC}" destId="{DBDD2C10-9C30-4390-A7A2-A86E94A735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6F5FA-2151-47F3-B701-EBAAF557F2A1}">
      <dsp:nvSpPr>
        <dsp:cNvPr id="0" name=""/>
        <dsp:cNvSpPr/>
      </dsp:nvSpPr>
      <dsp:spPr>
        <a:xfrm>
          <a:off x="0" y="0"/>
          <a:ext cx="8274267" cy="1575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Vínculos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</a:rPr>
            <a:t>Intercambiamos formas de sentir la vida, las perspectivas, las necesidades y los afectos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812356" y="0"/>
        <a:ext cx="6461910" cy="1575026"/>
      </dsp:txXfrm>
    </dsp:sp>
    <dsp:sp modelId="{37D55AE0-926B-438C-97FC-D252E557D16D}">
      <dsp:nvSpPr>
        <dsp:cNvPr id="0" name=""/>
        <dsp:cNvSpPr/>
      </dsp:nvSpPr>
      <dsp:spPr>
        <a:xfrm>
          <a:off x="157502" y="157502"/>
          <a:ext cx="1654853" cy="12600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70E18-C1CD-4344-BD28-3183646CD418}">
      <dsp:nvSpPr>
        <dsp:cNvPr id="0" name=""/>
        <dsp:cNvSpPr/>
      </dsp:nvSpPr>
      <dsp:spPr>
        <a:xfrm>
          <a:off x="0" y="1732529"/>
          <a:ext cx="8274267" cy="1575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Grupos de afectos inmediatos (familias y cuidadores)</a:t>
          </a:r>
          <a:endParaRPr lang="es-ES" sz="20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solidFill>
                <a:schemeClr val="tx1"/>
              </a:solidFill>
            </a:rPr>
            <a:t>En la medida que vamos creciendo creamos nuevos vínculos con amigos, vecinos, compañeros de clase y profesores y así durante todas las etapas de la vida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812356" y="1732529"/>
        <a:ext cx="6461910" cy="1575026"/>
      </dsp:txXfrm>
    </dsp:sp>
    <dsp:sp modelId="{A0D88F0C-53CD-4938-9549-9B362505AE16}">
      <dsp:nvSpPr>
        <dsp:cNvPr id="0" name=""/>
        <dsp:cNvSpPr/>
      </dsp:nvSpPr>
      <dsp:spPr>
        <a:xfrm>
          <a:off x="157502" y="1890032"/>
          <a:ext cx="1654853" cy="12600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F07BDB-DAA3-47D4-B5CB-AA998F4B4809}">
      <dsp:nvSpPr>
        <dsp:cNvPr id="0" name=""/>
        <dsp:cNvSpPr/>
      </dsp:nvSpPr>
      <dsp:spPr>
        <a:xfrm>
          <a:off x="0" y="3465059"/>
          <a:ext cx="8274267" cy="1575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Todas estas relaciones te nutren debido a que cada una de ellas aporta a la estructuración de tu personalidad y además generan soporte para tu vida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Somos seres sociales por naturaleza que tenemos la capacidad de relación y vínculo, lo cual quiere decir que siempre estamos en constante conexión con el otro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solidFill>
              <a:schemeClr val="tx1"/>
            </a:solidFill>
          </a:endParaRPr>
        </a:p>
      </dsp:txBody>
      <dsp:txXfrm>
        <a:off x="1812356" y="3465059"/>
        <a:ext cx="6461910" cy="1575026"/>
      </dsp:txXfrm>
    </dsp:sp>
    <dsp:sp modelId="{A5822184-6D38-45DD-99CC-339667038F33}">
      <dsp:nvSpPr>
        <dsp:cNvPr id="0" name=""/>
        <dsp:cNvSpPr/>
      </dsp:nvSpPr>
      <dsp:spPr>
        <a:xfrm>
          <a:off x="157502" y="3622561"/>
          <a:ext cx="1654853" cy="12600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52727-67D5-4B9D-88CB-F80F5960B9E5}">
      <dsp:nvSpPr>
        <dsp:cNvPr id="0" name=""/>
        <dsp:cNvSpPr/>
      </dsp:nvSpPr>
      <dsp:spPr>
        <a:xfrm>
          <a:off x="2017922" y="0"/>
          <a:ext cx="4904956" cy="4904956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F3A36-1A91-42F6-8893-7E307DDF2DB1}">
      <dsp:nvSpPr>
        <dsp:cNvPr id="0" name=""/>
        <dsp:cNvSpPr/>
      </dsp:nvSpPr>
      <dsp:spPr>
        <a:xfrm>
          <a:off x="2483892" y="465970"/>
          <a:ext cx="1912932" cy="191293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1. Manifestar apoyo en la resolución de conflictos</a:t>
          </a:r>
          <a:endParaRPr lang="es-ES" sz="2200" kern="1200" dirty="0"/>
        </a:p>
      </dsp:txBody>
      <dsp:txXfrm>
        <a:off x="2577274" y="559352"/>
        <a:ext cx="1726168" cy="1726168"/>
      </dsp:txXfrm>
    </dsp:sp>
    <dsp:sp modelId="{C69F1107-20B8-4A59-8906-984384D28411}">
      <dsp:nvSpPr>
        <dsp:cNvPr id="0" name=""/>
        <dsp:cNvSpPr/>
      </dsp:nvSpPr>
      <dsp:spPr>
        <a:xfrm>
          <a:off x="4543974" y="465970"/>
          <a:ext cx="1912932" cy="1912932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2. Reconocer los límites</a:t>
          </a:r>
          <a:endParaRPr lang="es-ES" sz="2200" kern="1200" dirty="0"/>
        </a:p>
      </dsp:txBody>
      <dsp:txXfrm>
        <a:off x="4637356" y="559352"/>
        <a:ext cx="1726168" cy="1726168"/>
      </dsp:txXfrm>
    </dsp:sp>
    <dsp:sp modelId="{9B28ACFC-6CF3-4F07-AC3F-34C05A8759C1}">
      <dsp:nvSpPr>
        <dsp:cNvPr id="0" name=""/>
        <dsp:cNvSpPr/>
      </dsp:nvSpPr>
      <dsp:spPr>
        <a:xfrm>
          <a:off x="2483892" y="2526052"/>
          <a:ext cx="1912932" cy="1912932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3. Evitar emitir juicios de valor</a:t>
          </a:r>
          <a:endParaRPr lang="es-ES" sz="2200" kern="1200" dirty="0"/>
        </a:p>
      </dsp:txBody>
      <dsp:txXfrm>
        <a:off x="2577274" y="2619434"/>
        <a:ext cx="1726168" cy="1726168"/>
      </dsp:txXfrm>
    </dsp:sp>
    <dsp:sp modelId="{F7B20D85-23C1-4363-AD67-8E3FB5B311A3}">
      <dsp:nvSpPr>
        <dsp:cNvPr id="0" name=""/>
        <dsp:cNvSpPr/>
      </dsp:nvSpPr>
      <dsp:spPr>
        <a:xfrm>
          <a:off x="4543974" y="2526052"/>
          <a:ext cx="1912932" cy="1912932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4. Saber divertirte</a:t>
          </a:r>
          <a:endParaRPr lang="es-ES" sz="2200" kern="1200" dirty="0"/>
        </a:p>
      </dsp:txBody>
      <dsp:txXfrm>
        <a:off x="4637356" y="2619434"/>
        <a:ext cx="1726168" cy="17261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A27A8-C3B1-46ED-80F3-591A7106BAED}">
      <dsp:nvSpPr>
        <dsp:cNvPr id="0" name=""/>
        <dsp:cNvSpPr/>
      </dsp:nvSpPr>
      <dsp:spPr>
        <a:xfrm>
          <a:off x="0" y="0"/>
          <a:ext cx="7152640" cy="832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1. Las RELACIONES INTERPERSONALES son claves para alcanzar el bienestar</a:t>
          </a:r>
          <a:endParaRPr lang="es-ES" sz="19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4384" y="24384"/>
        <a:ext cx="6156859" cy="783771"/>
      </dsp:txXfrm>
    </dsp:sp>
    <dsp:sp modelId="{013C464B-096C-4B4E-B27B-5ABD44C4162E}">
      <dsp:nvSpPr>
        <dsp:cNvPr id="0" name=""/>
        <dsp:cNvSpPr/>
      </dsp:nvSpPr>
      <dsp:spPr>
        <a:xfrm>
          <a:off x="534125" y="948169"/>
          <a:ext cx="7152640" cy="832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2. Ejercita tu posibilidad de DAR SIN ESPERAR NADA A CAMBIO</a:t>
          </a:r>
          <a:endParaRPr lang="es-ES" sz="19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58509" y="972553"/>
        <a:ext cx="6028596" cy="783771"/>
      </dsp:txXfrm>
    </dsp:sp>
    <dsp:sp modelId="{4A9CE618-809F-4CD7-A01F-75B25E80D16F}">
      <dsp:nvSpPr>
        <dsp:cNvPr id="0" name=""/>
        <dsp:cNvSpPr/>
      </dsp:nvSpPr>
      <dsp:spPr>
        <a:xfrm>
          <a:off x="1068251" y="1896339"/>
          <a:ext cx="7152640" cy="832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3. PENSAR EN EL OTRO es una actitud ganadora</a:t>
          </a:r>
          <a:endParaRPr lang="es-ES" sz="19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092635" y="1920723"/>
        <a:ext cx="6028596" cy="783771"/>
      </dsp:txXfrm>
    </dsp:sp>
    <dsp:sp modelId="{D6F38551-B67F-4C45-9B8C-7582739B0018}">
      <dsp:nvSpPr>
        <dsp:cNvPr id="0" name=""/>
        <dsp:cNvSpPr/>
      </dsp:nvSpPr>
      <dsp:spPr>
        <a:xfrm>
          <a:off x="1602377" y="2844509"/>
          <a:ext cx="7152640" cy="832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4. Recuerda que “TU REALIDAD” NO ES LA ÚNICA</a:t>
          </a:r>
          <a:endParaRPr lang="es-ES" sz="19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626761" y="2868893"/>
        <a:ext cx="6028596" cy="783771"/>
      </dsp:txXfrm>
    </dsp:sp>
    <dsp:sp modelId="{20EA41A6-FEFB-4E0A-B3EC-64D0B3B66134}">
      <dsp:nvSpPr>
        <dsp:cNvPr id="0" name=""/>
        <dsp:cNvSpPr/>
      </dsp:nvSpPr>
      <dsp:spPr>
        <a:xfrm>
          <a:off x="2136503" y="3792679"/>
          <a:ext cx="7152640" cy="832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5. Comprende el VALOR DE LAS OTRAS PERSONAS</a:t>
          </a:r>
          <a:endParaRPr lang="es-ES" sz="19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160887" y="3817063"/>
        <a:ext cx="6028596" cy="783771"/>
      </dsp:txXfrm>
    </dsp:sp>
    <dsp:sp modelId="{AD57A180-F17F-4C2A-897E-C808F930B299}">
      <dsp:nvSpPr>
        <dsp:cNvPr id="0" name=""/>
        <dsp:cNvSpPr/>
      </dsp:nvSpPr>
      <dsp:spPr>
        <a:xfrm>
          <a:off x="6611490" y="608216"/>
          <a:ext cx="541150" cy="541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733249" y="608216"/>
        <a:ext cx="297632" cy="407215"/>
      </dsp:txXfrm>
    </dsp:sp>
    <dsp:sp modelId="{701E46DA-96FE-4316-A134-A2306AD91903}">
      <dsp:nvSpPr>
        <dsp:cNvPr id="0" name=""/>
        <dsp:cNvSpPr/>
      </dsp:nvSpPr>
      <dsp:spPr>
        <a:xfrm>
          <a:off x="7145616" y="1556386"/>
          <a:ext cx="541150" cy="541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7267375" y="1556386"/>
        <a:ext cx="297632" cy="407215"/>
      </dsp:txXfrm>
    </dsp:sp>
    <dsp:sp modelId="{6444C464-01C4-4721-B443-025211EA1B25}">
      <dsp:nvSpPr>
        <dsp:cNvPr id="0" name=""/>
        <dsp:cNvSpPr/>
      </dsp:nvSpPr>
      <dsp:spPr>
        <a:xfrm>
          <a:off x="7679741" y="2490680"/>
          <a:ext cx="541150" cy="541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7801500" y="2490680"/>
        <a:ext cx="297632" cy="407215"/>
      </dsp:txXfrm>
    </dsp:sp>
    <dsp:sp modelId="{0EEE1F43-CE44-486D-8325-91E42D1FECE9}">
      <dsp:nvSpPr>
        <dsp:cNvPr id="0" name=""/>
        <dsp:cNvSpPr/>
      </dsp:nvSpPr>
      <dsp:spPr>
        <a:xfrm>
          <a:off x="8213867" y="3448100"/>
          <a:ext cx="541150" cy="541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8335626" y="3448100"/>
        <a:ext cx="297632" cy="4072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9D73B-123A-45F1-A840-734BF58DF9FD}">
      <dsp:nvSpPr>
        <dsp:cNvPr id="0" name=""/>
        <dsp:cNvSpPr/>
      </dsp:nvSpPr>
      <dsp:spPr>
        <a:xfrm>
          <a:off x="2424711" y="-3578"/>
          <a:ext cx="3971634" cy="3971634"/>
        </a:xfrm>
        <a:prstGeom prst="circularArrow">
          <a:avLst>
            <a:gd name="adj1" fmla="val 5274"/>
            <a:gd name="adj2" fmla="val 312630"/>
            <a:gd name="adj3" fmla="val 14220959"/>
            <a:gd name="adj4" fmla="val 17131217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E87D6-8804-47FA-90BD-0DA0DE40466A}">
      <dsp:nvSpPr>
        <dsp:cNvPr id="0" name=""/>
        <dsp:cNvSpPr/>
      </dsp:nvSpPr>
      <dsp:spPr>
        <a:xfrm>
          <a:off x="3652468" y="1177"/>
          <a:ext cx="1516119" cy="7580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1. Relaciones con tu familia</a:t>
          </a:r>
          <a:endParaRPr lang="es-ES" sz="1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689473" y="38182"/>
        <a:ext cx="1442109" cy="684049"/>
      </dsp:txXfrm>
    </dsp:sp>
    <dsp:sp modelId="{7FEBC913-3614-4620-A0F6-3C5CD130FB6D}">
      <dsp:nvSpPr>
        <dsp:cNvPr id="0" name=""/>
        <dsp:cNvSpPr/>
      </dsp:nvSpPr>
      <dsp:spPr>
        <a:xfrm>
          <a:off x="5047818" y="806782"/>
          <a:ext cx="1516119" cy="758059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2. Relaciones con tus compañeros de trabajo</a:t>
          </a:r>
          <a:endParaRPr lang="es-ES" sz="1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084823" y="843787"/>
        <a:ext cx="1442109" cy="684049"/>
      </dsp:txXfrm>
    </dsp:sp>
    <dsp:sp modelId="{944F9917-504F-4F7B-B194-639DCF7DDF03}">
      <dsp:nvSpPr>
        <dsp:cNvPr id="0" name=""/>
        <dsp:cNvSpPr/>
      </dsp:nvSpPr>
      <dsp:spPr>
        <a:xfrm>
          <a:off x="5047818" y="2417993"/>
          <a:ext cx="1516119" cy="758059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3. Relaciones con tus amigos</a:t>
          </a:r>
          <a:endParaRPr lang="es-ES" sz="1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084823" y="2454998"/>
        <a:ext cx="1442109" cy="684049"/>
      </dsp:txXfrm>
    </dsp:sp>
    <dsp:sp modelId="{BCFA5B05-70B8-4FFA-B3ED-CB1A56D3B206}">
      <dsp:nvSpPr>
        <dsp:cNvPr id="0" name=""/>
        <dsp:cNvSpPr/>
      </dsp:nvSpPr>
      <dsp:spPr>
        <a:xfrm>
          <a:off x="3652468" y="3223599"/>
          <a:ext cx="1516119" cy="758059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4. Relaciones con tu pareja</a:t>
          </a:r>
          <a:endParaRPr lang="es-ES" sz="1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689473" y="3260604"/>
        <a:ext cx="1442109" cy="684049"/>
      </dsp:txXfrm>
    </dsp:sp>
    <dsp:sp modelId="{C2AA5655-EE5D-45B3-B910-4A446C66CAAC}">
      <dsp:nvSpPr>
        <dsp:cNvPr id="0" name=""/>
        <dsp:cNvSpPr/>
      </dsp:nvSpPr>
      <dsp:spPr>
        <a:xfrm>
          <a:off x="2257119" y="2417993"/>
          <a:ext cx="1516119" cy="758059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5. Relaciones con otros equipos de trabajo de tu entidad</a:t>
          </a:r>
          <a:endParaRPr lang="es-ES" sz="1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294124" y="2454998"/>
        <a:ext cx="1442109" cy="684049"/>
      </dsp:txXfrm>
    </dsp:sp>
    <dsp:sp modelId="{423EC411-DF00-46B2-8263-1FC775BD788A}">
      <dsp:nvSpPr>
        <dsp:cNvPr id="0" name=""/>
        <dsp:cNvSpPr/>
      </dsp:nvSpPr>
      <dsp:spPr>
        <a:xfrm>
          <a:off x="2257119" y="806782"/>
          <a:ext cx="1516119" cy="75805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6. Relaciones con usuarios (si aplica)</a:t>
          </a:r>
          <a:endParaRPr lang="es-ES" sz="1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2294124" y="843787"/>
        <a:ext cx="1442109" cy="6840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B08E9-7E4C-4C38-BD8B-EE8B6E0BBE6B}">
      <dsp:nvSpPr>
        <dsp:cNvPr id="0" name=""/>
        <dsp:cNvSpPr/>
      </dsp:nvSpPr>
      <dsp:spPr>
        <a:xfrm>
          <a:off x="236882" y="275"/>
          <a:ext cx="3171031" cy="126841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chemeClr val="tx1"/>
              </a:solidFill>
            </a:rPr>
            <a:t>Respeto </a:t>
          </a:r>
          <a:endParaRPr lang="es-ES" sz="3300" kern="1200" dirty="0">
            <a:solidFill>
              <a:schemeClr val="tx1"/>
            </a:solidFill>
          </a:endParaRPr>
        </a:p>
      </dsp:txBody>
      <dsp:txXfrm>
        <a:off x="871088" y="275"/>
        <a:ext cx="1902619" cy="1268412"/>
      </dsp:txXfrm>
    </dsp:sp>
    <dsp:sp modelId="{E5016501-D96C-4A51-A434-B7A2653FCD12}">
      <dsp:nvSpPr>
        <dsp:cNvPr id="0" name=""/>
        <dsp:cNvSpPr/>
      </dsp:nvSpPr>
      <dsp:spPr>
        <a:xfrm>
          <a:off x="2995679" y="108090"/>
          <a:ext cx="2631955" cy="105278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Sanar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522070" y="108090"/>
        <a:ext cx="1579173" cy="1052782"/>
      </dsp:txXfrm>
    </dsp:sp>
    <dsp:sp modelId="{18BB8169-99C8-4E52-B9DC-47AD252C7BA6}">
      <dsp:nvSpPr>
        <dsp:cNvPr id="0" name=""/>
        <dsp:cNvSpPr/>
      </dsp:nvSpPr>
      <dsp:spPr>
        <a:xfrm>
          <a:off x="5259161" y="108090"/>
          <a:ext cx="2631955" cy="1052782"/>
        </a:xfrm>
        <a:prstGeom prst="chevron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Lazo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785552" y="108090"/>
        <a:ext cx="1579173" cy="1052782"/>
      </dsp:txXfrm>
    </dsp:sp>
    <dsp:sp modelId="{9B8522FD-4C25-43F1-B3B8-66B09CB2022B}">
      <dsp:nvSpPr>
        <dsp:cNvPr id="0" name=""/>
        <dsp:cNvSpPr/>
      </dsp:nvSpPr>
      <dsp:spPr>
        <a:xfrm>
          <a:off x="236882" y="1446265"/>
          <a:ext cx="3171031" cy="1268412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chemeClr val="tx1"/>
              </a:solidFill>
            </a:rPr>
            <a:t>Crecer </a:t>
          </a:r>
          <a:endParaRPr lang="es-ES" sz="3300" kern="1200" dirty="0">
            <a:solidFill>
              <a:schemeClr val="tx1"/>
            </a:solidFill>
          </a:endParaRPr>
        </a:p>
      </dsp:txBody>
      <dsp:txXfrm>
        <a:off x="871088" y="1446265"/>
        <a:ext cx="1902619" cy="1268412"/>
      </dsp:txXfrm>
    </dsp:sp>
    <dsp:sp modelId="{6BE7DFEF-00BF-44AC-A911-30ECB3EFD431}">
      <dsp:nvSpPr>
        <dsp:cNvPr id="0" name=""/>
        <dsp:cNvSpPr/>
      </dsp:nvSpPr>
      <dsp:spPr>
        <a:xfrm>
          <a:off x="2995679" y="1554080"/>
          <a:ext cx="2631955" cy="1052782"/>
        </a:xfrm>
        <a:prstGeom prst="chevron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Compartir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522070" y="1554080"/>
        <a:ext cx="1579173" cy="1052782"/>
      </dsp:txXfrm>
    </dsp:sp>
    <dsp:sp modelId="{3DA70D5C-B010-4483-ABEB-7E847F079B51}">
      <dsp:nvSpPr>
        <dsp:cNvPr id="0" name=""/>
        <dsp:cNvSpPr/>
      </dsp:nvSpPr>
      <dsp:spPr>
        <a:xfrm>
          <a:off x="5259161" y="1554080"/>
          <a:ext cx="2631955" cy="1052782"/>
        </a:xfrm>
        <a:prstGeom prst="chevron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Experiencias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785552" y="1554080"/>
        <a:ext cx="1579173" cy="1052782"/>
      </dsp:txXfrm>
    </dsp:sp>
    <dsp:sp modelId="{58C38C1C-D4B3-400E-BD1D-6D9172E6179F}">
      <dsp:nvSpPr>
        <dsp:cNvPr id="0" name=""/>
        <dsp:cNvSpPr/>
      </dsp:nvSpPr>
      <dsp:spPr>
        <a:xfrm>
          <a:off x="236882" y="2892255"/>
          <a:ext cx="3171031" cy="1268412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chemeClr val="tx1"/>
              </a:solidFill>
            </a:rPr>
            <a:t>Relaciones duraderas</a:t>
          </a:r>
          <a:endParaRPr lang="es-ES" sz="3300" kern="1200" dirty="0">
            <a:solidFill>
              <a:schemeClr val="tx1"/>
            </a:solidFill>
          </a:endParaRPr>
        </a:p>
      </dsp:txBody>
      <dsp:txXfrm>
        <a:off x="871088" y="2892255"/>
        <a:ext cx="1902619" cy="1268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C4A4-0368-4D8E-A0BE-18EBC02FDB41}">
      <dsp:nvSpPr>
        <dsp:cNvPr id="0" name=""/>
        <dsp:cNvSpPr/>
      </dsp:nvSpPr>
      <dsp:spPr>
        <a:xfrm>
          <a:off x="0" y="1278596"/>
          <a:ext cx="9234716" cy="1405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solidFill>
                <a:schemeClr val="tx1"/>
              </a:solidFill>
            </a:rPr>
            <a:t>Dialogo Constructivista </a:t>
          </a:r>
          <a:endParaRPr lang="es-ES" sz="6500" kern="1200" dirty="0">
            <a:solidFill>
              <a:schemeClr val="tx1"/>
            </a:solidFill>
          </a:endParaRPr>
        </a:p>
      </dsp:txBody>
      <dsp:txXfrm>
        <a:off x="41153" y="1319749"/>
        <a:ext cx="9152410" cy="1322745"/>
      </dsp:txXfrm>
    </dsp:sp>
    <dsp:sp modelId="{401E784F-8EF6-4A62-B80E-86CBCC7A0C1A}">
      <dsp:nvSpPr>
        <dsp:cNvPr id="0" name=""/>
        <dsp:cNvSpPr/>
      </dsp:nvSpPr>
      <dsp:spPr>
        <a:xfrm>
          <a:off x="0" y="2936556"/>
          <a:ext cx="1405051" cy="140505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40E26-3438-4C23-AFE9-6C8C0A0CED77}">
      <dsp:nvSpPr>
        <dsp:cNvPr id="0" name=""/>
        <dsp:cNvSpPr/>
      </dsp:nvSpPr>
      <dsp:spPr>
        <a:xfrm>
          <a:off x="1489354" y="2936556"/>
          <a:ext cx="7745361" cy="1405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Cuando nos vinculamos con el otro estamos además fortaleciendo algunas dimensiones del ser humano como son el afecto, la subsistencia, la participación y el reconocimiento, que conlleva a la compresión, la ayuda mutua, la cooperación, la sana convivencia, la solución de problemas, a ponernos en el lugar del otro y al mayor reconocimiento de nosotros mismos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557955" y="3005157"/>
        <a:ext cx="7608159" cy="1267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0561-B02A-4C22-873D-DCDD6C5D8AF9}">
      <dsp:nvSpPr>
        <dsp:cNvPr id="0" name=""/>
        <dsp:cNvSpPr/>
      </dsp:nvSpPr>
      <dsp:spPr>
        <a:xfrm>
          <a:off x="3881" y="600"/>
          <a:ext cx="10507836" cy="1330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>
              <a:solidFill>
                <a:schemeClr val="tx1"/>
              </a:solidFill>
            </a:rPr>
            <a:t>1.Te genera emociones agradables</a:t>
          </a:r>
          <a:endParaRPr lang="es-ES" sz="5600" kern="1200" dirty="0">
            <a:solidFill>
              <a:schemeClr val="tx1"/>
            </a:solidFill>
          </a:endParaRPr>
        </a:p>
      </dsp:txBody>
      <dsp:txXfrm>
        <a:off x="42837" y="39556"/>
        <a:ext cx="10429924" cy="1252135"/>
      </dsp:txXfrm>
    </dsp:sp>
    <dsp:sp modelId="{60257065-29FB-489E-9E23-9D861160C547}">
      <dsp:nvSpPr>
        <dsp:cNvPr id="0" name=""/>
        <dsp:cNvSpPr/>
      </dsp:nvSpPr>
      <dsp:spPr>
        <a:xfrm>
          <a:off x="3881" y="1510645"/>
          <a:ext cx="5148033" cy="1330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2. Te enfoca a construir cosas productivas para ti y otras personas</a:t>
          </a:r>
        </a:p>
      </dsp:txBody>
      <dsp:txXfrm>
        <a:off x="42837" y="1549601"/>
        <a:ext cx="5070121" cy="1252135"/>
      </dsp:txXfrm>
    </dsp:sp>
    <dsp:sp modelId="{5906CC66-C5FB-4E1A-99C8-EEE7A10B2B00}">
      <dsp:nvSpPr>
        <dsp:cNvPr id="0" name=""/>
        <dsp:cNvSpPr/>
      </dsp:nvSpPr>
      <dsp:spPr>
        <a:xfrm>
          <a:off x="3881" y="3020690"/>
          <a:ext cx="2521074" cy="1330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4. Tienes posibilidad de pedir y encontrar ayuda cuando lo necesites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42837" y="3059646"/>
        <a:ext cx="2443162" cy="1252135"/>
      </dsp:txXfrm>
    </dsp:sp>
    <dsp:sp modelId="{ADF76567-6F19-46C4-B511-5A9A78495C79}">
      <dsp:nvSpPr>
        <dsp:cNvPr id="0" name=""/>
        <dsp:cNvSpPr/>
      </dsp:nvSpPr>
      <dsp:spPr>
        <a:xfrm>
          <a:off x="2630840" y="3020690"/>
          <a:ext cx="2521074" cy="1330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5. Te permite fortalecer tu red de apoyo y ser más solidario, dándole a otros la posibilidad de contar contigo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2669796" y="3059646"/>
        <a:ext cx="2443162" cy="1252135"/>
      </dsp:txXfrm>
    </dsp:sp>
    <dsp:sp modelId="{5C7301C1-3FFD-4A14-8832-6F8623A4D615}">
      <dsp:nvSpPr>
        <dsp:cNvPr id="0" name=""/>
        <dsp:cNvSpPr/>
      </dsp:nvSpPr>
      <dsp:spPr>
        <a:xfrm>
          <a:off x="5363685" y="1510645"/>
          <a:ext cx="5148033" cy="1330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3. Las buenas relaciones permiten generar y fortalecer los vínculos de confianza con los otros y contigo mismo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</a:endParaRPr>
        </a:p>
      </dsp:txBody>
      <dsp:txXfrm>
        <a:off x="5402641" y="1549601"/>
        <a:ext cx="5070121" cy="1252135"/>
      </dsp:txXfrm>
    </dsp:sp>
    <dsp:sp modelId="{CE2003EE-6FCD-4BAC-BCC1-C1CD50629D80}">
      <dsp:nvSpPr>
        <dsp:cNvPr id="0" name=""/>
        <dsp:cNvSpPr/>
      </dsp:nvSpPr>
      <dsp:spPr>
        <a:xfrm>
          <a:off x="5363685" y="3020690"/>
          <a:ext cx="2521074" cy="1330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6. Construyes relaciones saludables identificando y poniendo los límites necesarios favoreciendo el respeto y el cuidado mutuo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5402641" y="3059646"/>
        <a:ext cx="2443162" cy="1252135"/>
      </dsp:txXfrm>
    </dsp:sp>
    <dsp:sp modelId="{60D8AD85-C01B-4ADD-96AD-367154903EE8}">
      <dsp:nvSpPr>
        <dsp:cNvPr id="0" name=""/>
        <dsp:cNvSpPr/>
      </dsp:nvSpPr>
      <dsp:spPr>
        <a:xfrm>
          <a:off x="7990644" y="3020690"/>
          <a:ext cx="2521074" cy="13300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7. Experimentas y aprendes de forma frecuente a través de la interacción con las otras personas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8029600" y="3059646"/>
        <a:ext cx="2443162" cy="1252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F081-F6EF-4C95-ACF9-E7FAEB33260F}">
      <dsp:nvSpPr>
        <dsp:cNvPr id="0" name=""/>
        <dsp:cNvSpPr/>
      </dsp:nvSpPr>
      <dsp:spPr>
        <a:xfrm>
          <a:off x="0" y="0"/>
          <a:ext cx="6502400" cy="865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1. Tenemos dificultades para adaptarnos a los ambientes laborales, familiares y sociales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355" y="25355"/>
        <a:ext cx="5495107" cy="814975"/>
      </dsp:txXfrm>
    </dsp:sp>
    <dsp:sp modelId="{B6CA2D05-FB77-4DD3-B038-991FE176BABE}">
      <dsp:nvSpPr>
        <dsp:cNvPr id="0" name=""/>
        <dsp:cNvSpPr/>
      </dsp:nvSpPr>
      <dsp:spPr>
        <a:xfrm>
          <a:off x="544575" y="1023083"/>
          <a:ext cx="6502400" cy="865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2. Faltamos en aspectos fundamentales como el respeto que merece cada persona y su derecho a la individualidad y privacidad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69930" y="1048438"/>
        <a:ext cx="5344418" cy="814975"/>
      </dsp:txXfrm>
    </dsp:sp>
    <dsp:sp modelId="{54A0CB6C-0B42-4BAE-A99C-DA4BEE23A318}">
      <dsp:nvSpPr>
        <dsp:cNvPr id="0" name=""/>
        <dsp:cNvSpPr/>
      </dsp:nvSpPr>
      <dsp:spPr>
        <a:xfrm>
          <a:off x="1081024" y="2046166"/>
          <a:ext cx="6502400" cy="865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3. En ocasiones, podemos terminar cediendo a las necesidades e intereses de otros sin establecer una relación gana-gana para las dos partes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106379" y="2071521"/>
        <a:ext cx="5352546" cy="814975"/>
      </dsp:txXfrm>
    </dsp:sp>
    <dsp:sp modelId="{B21DE906-9414-41E3-A110-72BA5D412A4B}">
      <dsp:nvSpPr>
        <dsp:cNvPr id="0" name=""/>
        <dsp:cNvSpPr/>
      </dsp:nvSpPr>
      <dsp:spPr>
        <a:xfrm>
          <a:off x="1625599" y="3069249"/>
          <a:ext cx="6502400" cy="865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4. Puedes tener relaciones complejas que afectan la convivencia familiar, social y laboral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650954" y="3094604"/>
        <a:ext cx="5344418" cy="814975"/>
      </dsp:txXfrm>
    </dsp:sp>
    <dsp:sp modelId="{AC311C3D-337C-4C89-A9E9-141EE1D0024A}">
      <dsp:nvSpPr>
        <dsp:cNvPr id="0" name=""/>
        <dsp:cNvSpPr/>
      </dsp:nvSpPr>
      <dsp:spPr>
        <a:xfrm>
          <a:off x="5939704" y="663036"/>
          <a:ext cx="562695" cy="562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6066310" y="663036"/>
        <a:ext cx="309483" cy="423428"/>
      </dsp:txXfrm>
    </dsp:sp>
    <dsp:sp modelId="{98BF6A7C-3AF7-4F86-B2A2-ECE9AD682DD9}">
      <dsp:nvSpPr>
        <dsp:cNvPr id="0" name=""/>
        <dsp:cNvSpPr/>
      </dsp:nvSpPr>
      <dsp:spPr>
        <a:xfrm>
          <a:off x="6484280" y="1686119"/>
          <a:ext cx="562695" cy="562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6610886" y="1686119"/>
        <a:ext cx="309483" cy="423428"/>
      </dsp:txXfrm>
    </dsp:sp>
    <dsp:sp modelId="{BFD4AB24-89D4-4124-A79F-A8B3CB5400DF}">
      <dsp:nvSpPr>
        <dsp:cNvPr id="0" name=""/>
        <dsp:cNvSpPr/>
      </dsp:nvSpPr>
      <dsp:spPr>
        <a:xfrm>
          <a:off x="7020728" y="2709202"/>
          <a:ext cx="562695" cy="562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7147334" y="2709202"/>
        <a:ext cx="309483" cy="423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F9DD7-D3EE-4936-A32A-A25413AD4D7E}">
      <dsp:nvSpPr>
        <dsp:cNvPr id="0" name=""/>
        <dsp:cNvSpPr/>
      </dsp:nvSpPr>
      <dsp:spPr>
        <a:xfrm>
          <a:off x="0" y="0"/>
          <a:ext cx="6197568" cy="68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5.</a:t>
          </a:r>
          <a:r>
            <a:rPr lang="es-ES" sz="1800" kern="1200" baseline="0" dirty="0" smtClean="0">
              <a:solidFill>
                <a:schemeClr val="tx1"/>
              </a:solidFill>
            </a:rPr>
            <a:t> Generamos espacios y actitudes poco tolerantes y conciliadoras con los otros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9996" y="19996"/>
        <a:ext cx="5380974" cy="642734"/>
      </dsp:txXfrm>
    </dsp:sp>
    <dsp:sp modelId="{41AEFFB0-32EA-4FB7-A2C8-50FE0ACB197F}">
      <dsp:nvSpPr>
        <dsp:cNvPr id="0" name=""/>
        <dsp:cNvSpPr/>
      </dsp:nvSpPr>
      <dsp:spPr>
        <a:xfrm>
          <a:off x="462805" y="777549"/>
          <a:ext cx="6197568" cy="68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6.</a:t>
          </a:r>
          <a:r>
            <a:rPr lang="es-ES" sz="1800" kern="1200" baseline="0" dirty="0" smtClean="0">
              <a:solidFill>
                <a:schemeClr val="tx1"/>
              </a:solidFill>
            </a:rPr>
            <a:t> Podemos caer en la manipulación de otras personas</a:t>
          </a:r>
        </a:p>
      </dsp:txBody>
      <dsp:txXfrm>
        <a:off x="482801" y="797545"/>
        <a:ext cx="5250998" cy="642734"/>
      </dsp:txXfrm>
    </dsp:sp>
    <dsp:sp modelId="{3ED5CCF0-BE2F-437D-AD42-8A82DA16DB01}">
      <dsp:nvSpPr>
        <dsp:cNvPr id="0" name=""/>
        <dsp:cNvSpPr/>
      </dsp:nvSpPr>
      <dsp:spPr>
        <a:xfrm>
          <a:off x="925610" y="1555099"/>
          <a:ext cx="6197568" cy="68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7.</a:t>
          </a:r>
          <a:r>
            <a:rPr lang="es-ES" sz="1800" kern="1200" baseline="0" dirty="0" smtClean="0">
              <a:solidFill>
                <a:schemeClr val="tx1"/>
              </a:solidFill>
            </a:rPr>
            <a:t> Disminuimos la posibilidad de comprender y entender al otro</a:t>
          </a:r>
        </a:p>
      </dsp:txBody>
      <dsp:txXfrm>
        <a:off x="945606" y="1575095"/>
        <a:ext cx="5250998" cy="642734"/>
      </dsp:txXfrm>
    </dsp:sp>
    <dsp:sp modelId="{6E244CFE-3D31-4E6D-9F07-9F0E62881A38}">
      <dsp:nvSpPr>
        <dsp:cNvPr id="0" name=""/>
        <dsp:cNvSpPr/>
      </dsp:nvSpPr>
      <dsp:spPr>
        <a:xfrm>
          <a:off x="1388416" y="2332649"/>
          <a:ext cx="6197568" cy="68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</a:rPr>
            <a:t>8. Podemos crear ambientes tensos con otras personas por actitudes equivocadas</a:t>
          </a:r>
        </a:p>
      </dsp:txBody>
      <dsp:txXfrm>
        <a:off x="1408412" y="2352645"/>
        <a:ext cx="5250998" cy="642734"/>
      </dsp:txXfrm>
    </dsp:sp>
    <dsp:sp modelId="{220A21EC-EDBD-427E-87B6-FFA4146C8D05}">
      <dsp:nvSpPr>
        <dsp:cNvPr id="0" name=""/>
        <dsp:cNvSpPr/>
      </dsp:nvSpPr>
      <dsp:spPr>
        <a:xfrm>
          <a:off x="1851221" y="3110199"/>
          <a:ext cx="6197568" cy="68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 smtClean="0">
              <a:solidFill>
                <a:schemeClr val="tx1"/>
              </a:solidFill>
            </a:rPr>
            <a:t>9. Perdemos la confianza y las ganas de expresarnos</a:t>
          </a:r>
        </a:p>
      </dsp:txBody>
      <dsp:txXfrm>
        <a:off x="1871217" y="3130195"/>
        <a:ext cx="5250998" cy="642734"/>
      </dsp:txXfrm>
    </dsp:sp>
    <dsp:sp modelId="{890ACA44-61D8-44E5-8920-A3A96A003223}">
      <dsp:nvSpPr>
        <dsp:cNvPr id="0" name=""/>
        <dsp:cNvSpPr/>
      </dsp:nvSpPr>
      <dsp:spPr>
        <a:xfrm>
          <a:off x="5753795" y="498769"/>
          <a:ext cx="443772" cy="4437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853644" y="498769"/>
        <a:ext cx="244074" cy="333938"/>
      </dsp:txXfrm>
    </dsp:sp>
    <dsp:sp modelId="{8C5D03C6-6D6A-4FCF-9877-C763EA76BA0B}">
      <dsp:nvSpPr>
        <dsp:cNvPr id="0" name=""/>
        <dsp:cNvSpPr/>
      </dsp:nvSpPr>
      <dsp:spPr>
        <a:xfrm>
          <a:off x="6216601" y="1276319"/>
          <a:ext cx="443772" cy="4437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6316450" y="1276319"/>
        <a:ext cx="244074" cy="333938"/>
      </dsp:txXfrm>
    </dsp:sp>
    <dsp:sp modelId="{F6DD6D36-5F69-4ECB-B019-21A4076C5977}">
      <dsp:nvSpPr>
        <dsp:cNvPr id="0" name=""/>
        <dsp:cNvSpPr/>
      </dsp:nvSpPr>
      <dsp:spPr>
        <a:xfrm>
          <a:off x="6679406" y="2042490"/>
          <a:ext cx="443772" cy="4437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6779255" y="2042490"/>
        <a:ext cx="244074" cy="333938"/>
      </dsp:txXfrm>
    </dsp:sp>
    <dsp:sp modelId="{B222B36D-17FF-4CEC-AE79-8CC0B49C48FE}">
      <dsp:nvSpPr>
        <dsp:cNvPr id="0" name=""/>
        <dsp:cNvSpPr/>
      </dsp:nvSpPr>
      <dsp:spPr>
        <a:xfrm>
          <a:off x="7142212" y="2827626"/>
          <a:ext cx="443772" cy="44377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7242061" y="2827626"/>
        <a:ext cx="244074" cy="333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74BA0-54F3-4201-9C92-DFDE8DDB2AB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Relaciones Afectivas</a:t>
          </a:r>
          <a:endParaRPr lang="es-ES" sz="3600" kern="1200" dirty="0">
            <a:solidFill>
              <a:schemeClr val="tx1"/>
            </a:solidFill>
          </a:endParaRPr>
        </a:p>
      </dsp:txBody>
      <dsp:txXfrm>
        <a:off x="0" y="39687"/>
        <a:ext cx="3286125" cy="1971675"/>
      </dsp:txXfrm>
    </dsp:sp>
    <dsp:sp modelId="{595874D7-9927-44C2-A8C6-F50A176A04F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Relaciones Familiares</a:t>
          </a:r>
          <a:endParaRPr lang="es-ES" sz="3600" kern="1200" dirty="0">
            <a:solidFill>
              <a:schemeClr val="tx1"/>
            </a:solidFill>
          </a:endParaRPr>
        </a:p>
      </dsp:txBody>
      <dsp:txXfrm>
        <a:off x="3614737" y="39687"/>
        <a:ext cx="3286125" cy="1971675"/>
      </dsp:txXfrm>
    </dsp:sp>
    <dsp:sp modelId="{36C755AB-DB6E-4F3D-8BB2-CC583314383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Relaciones Superficiales</a:t>
          </a:r>
          <a:endParaRPr lang="es-ES" sz="3600" kern="1200" dirty="0">
            <a:solidFill>
              <a:schemeClr val="tx1"/>
            </a:solidFill>
          </a:endParaRPr>
        </a:p>
      </dsp:txBody>
      <dsp:txXfrm>
        <a:off x="7229475" y="39687"/>
        <a:ext cx="3286125" cy="1971675"/>
      </dsp:txXfrm>
    </dsp:sp>
    <dsp:sp modelId="{5D8754EA-61E7-4239-AC6F-F28CCDFF68E0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Relaciones Circunstanciales</a:t>
          </a:r>
          <a:endParaRPr lang="es-ES" sz="3600" kern="1200" dirty="0">
            <a:solidFill>
              <a:schemeClr val="tx1"/>
            </a:solidFill>
          </a:endParaRPr>
        </a:p>
      </dsp:txBody>
      <dsp:txXfrm>
        <a:off x="1807368" y="2339975"/>
        <a:ext cx="3286125" cy="1971675"/>
      </dsp:txXfrm>
    </dsp:sp>
    <dsp:sp modelId="{5ACE9F85-6EAE-45E1-A42C-FAA00941FFCF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tx1"/>
              </a:solidFill>
            </a:rPr>
            <a:t>Relaciones de Rivalidad</a:t>
          </a:r>
          <a:endParaRPr lang="es-ES" sz="3600" kern="1200" dirty="0">
            <a:solidFill>
              <a:schemeClr val="tx1"/>
            </a:solidFill>
          </a:endParaRPr>
        </a:p>
      </dsp:txBody>
      <dsp:txXfrm>
        <a:off x="5422106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593AB-ED69-4398-9447-B9257DC72855}">
      <dsp:nvSpPr>
        <dsp:cNvPr id="0" name=""/>
        <dsp:cNvSpPr/>
      </dsp:nvSpPr>
      <dsp:spPr>
        <a:xfrm rot="5400000">
          <a:off x="-262797" y="264874"/>
          <a:ext cx="1751983" cy="122638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 rot="-5400000">
        <a:off x="1" y="615270"/>
        <a:ext cx="1226388" cy="525595"/>
      </dsp:txXfrm>
    </dsp:sp>
    <dsp:sp modelId="{DE89FB71-A8C7-4144-9E9A-7C498F10822E}">
      <dsp:nvSpPr>
        <dsp:cNvPr id="0" name=""/>
        <dsp:cNvSpPr/>
      </dsp:nvSpPr>
      <dsp:spPr>
        <a:xfrm rot="5400000">
          <a:off x="4702794" y="-3474329"/>
          <a:ext cx="1138789" cy="8091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El cuidado de los otros se convierte en un elemento fundamental para el cuidado de la vida, la salud y la seguridad, ya que somos seres sociables y solidarios, nos preocupamos por nuestra integridad y por la de otras personas</a:t>
          </a:r>
          <a:endParaRPr lang="es-ES" sz="1600" kern="1200" dirty="0"/>
        </a:p>
      </dsp:txBody>
      <dsp:txXfrm rot="-5400000">
        <a:off x="1226389" y="57667"/>
        <a:ext cx="8036010" cy="1027607"/>
      </dsp:txXfrm>
    </dsp:sp>
    <dsp:sp modelId="{0099BF8F-27C8-4BC2-9FED-04E67412B8CE}">
      <dsp:nvSpPr>
        <dsp:cNvPr id="0" name=""/>
        <dsp:cNvSpPr/>
      </dsp:nvSpPr>
      <dsp:spPr>
        <a:xfrm rot="5400000">
          <a:off x="-262797" y="1824347"/>
          <a:ext cx="1751983" cy="1226388"/>
        </a:xfrm>
        <a:prstGeom prst="chevron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 rot="-5400000">
        <a:off x="1" y="2174743"/>
        <a:ext cx="1226388" cy="525595"/>
      </dsp:txXfrm>
    </dsp:sp>
    <dsp:sp modelId="{AD9695BD-22F1-4CA8-AD0B-8EA8DEF55CE2}">
      <dsp:nvSpPr>
        <dsp:cNvPr id="0" name=""/>
        <dsp:cNvSpPr/>
      </dsp:nvSpPr>
      <dsp:spPr>
        <a:xfrm rot="5400000">
          <a:off x="4702794" y="-1914855"/>
          <a:ext cx="1138789" cy="8091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1. Te proporciona un adecuado relacionamiento con los otros, protegiendo tu salud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2. Te permite tener un mejor desempeño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3. Aprendes a identificar las necesidades de los otros</a:t>
          </a:r>
        </a:p>
      </dsp:txBody>
      <dsp:txXfrm rot="-5400000">
        <a:off x="1226389" y="1617141"/>
        <a:ext cx="8036010" cy="1027607"/>
      </dsp:txXfrm>
    </dsp:sp>
    <dsp:sp modelId="{467C570E-AE1E-4C57-A2F1-38CF471D471F}">
      <dsp:nvSpPr>
        <dsp:cNvPr id="0" name=""/>
        <dsp:cNvSpPr/>
      </dsp:nvSpPr>
      <dsp:spPr>
        <a:xfrm rot="5400000">
          <a:off x="-262797" y="3383821"/>
          <a:ext cx="1751983" cy="1226388"/>
        </a:xfrm>
        <a:prstGeom prst="chevr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 rot="-5400000">
        <a:off x="1" y="3734217"/>
        <a:ext cx="1226388" cy="525595"/>
      </dsp:txXfrm>
    </dsp:sp>
    <dsp:sp modelId="{F34AA1C0-9AF7-4529-B31B-2CF5D61F2757}">
      <dsp:nvSpPr>
        <dsp:cNvPr id="0" name=""/>
        <dsp:cNvSpPr/>
      </dsp:nvSpPr>
      <dsp:spPr>
        <a:xfrm rot="5400000">
          <a:off x="4702794" y="-355382"/>
          <a:ext cx="1138789" cy="8091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4. Fortalece el liderazgo en tu organización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5. Mejora tu ambiente de trabajo fortaleciendo tus relaciones sociales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6. Encuentras mecanismos que permiten mejorar el desempeño a través de la construcción de espacios de confianza</a:t>
          </a:r>
          <a:endParaRPr lang="es-ES" sz="1600" kern="1200" dirty="0"/>
        </a:p>
      </dsp:txBody>
      <dsp:txXfrm rot="-5400000">
        <a:off x="1226389" y="3176614"/>
        <a:ext cx="8036010" cy="1027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593AB-ED69-4398-9447-B9257DC72855}">
      <dsp:nvSpPr>
        <dsp:cNvPr id="0" name=""/>
        <dsp:cNvSpPr/>
      </dsp:nvSpPr>
      <dsp:spPr>
        <a:xfrm rot="5400000">
          <a:off x="-262797" y="264874"/>
          <a:ext cx="1751983" cy="122638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 rot="-5400000">
        <a:off x="1" y="615270"/>
        <a:ext cx="1226388" cy="525595"/>
      </dsp:txXfrm>
    </dsp:sp>
    <dsp:sp modelId="{DE89FB71-A8C7-4144-9E9A-7C498F10822E}">
      <dsp:nvSpPr>
        <dsp:cNvPr id="0" name=""/>
        <dsp:cNvSpPr/>
      </dsp:nvSpPr>
      <dsp:spPr>
        <a:xfrm rot="5400000">
          <a:off x="4702794" y="-3474329"/>
          <a:ext cx="1138789" cy="8091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7.</a:t>
          </a:r>
          <a:r>
            <a:rPr lang="es-ES" sz="1600" kern="1200" baseline="0" dirty="0" smtClean="0"/>
            <a:t> El escuchar y comprender al otro te permite conocer sus necesidades y preocupaciones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baseline="0" dirty="0" smtClean="0"/>
            <a:t>8. Valoras más la vida propia y la de las otras personas</a:t>
          </a:r>
        </a:p>
      </dsp:txBody>
      <dsp:txXfrm rot="-5400000">
        <a:off x="1226389" y="57667"/>
        <a:ext cx="8036010" cy="1027607"/>
      </dsp:txXfrm>
    </dsp:sp>
    <dsp:sp modelId="{0099BF8F-27C8-4BC2-9FED-04E67412B8CE}">
      <dsp:nvSpPr>
        <dsp:cNvPr id="0" name=""/>
        <dsp:cNvSpPr/>
      </dsp:nvSpPr>
      <dsp:spPr>
        <a:xfrm rot="5400000">
          <a:off x="-262797" y="1824347"/>
          <a:ext cx="1751983" cy="1226388"/>
        </a:xfrm>
        <a:prstGeom prst="chevron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 rot="-5400000">
        <a:off x="1" y="2174743"/>
        <a:ext cx="1226388" cy="525595"/>
      </dsp:txXfrm>
    </dsp:sp>
    <dsp:sp modelId="{AD9695BD-22F1-4CA8-AD0B-8EA8DEF55CE2}">
      <dsp:nvSpPr>
        <dsp:cNvPr id="0" name=""/>
        <dsp:cNvSpPr/>
      </dsp:nvSpPr>
      <dsp:spPr>
        <a:xfrm rot="5400000">
          <a:off x="4702794" y="-1914855"/>
          <a:ext cx="1138789" cy="8091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9. Aprendes de las experiencias de los otros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10. Puedes compartir conocimiento y formas más seguras de realizar las tareas</a:t>
          </a:r>
        </a:p>
      </dsp:txBody>
      <dsp:txXfrm rot="-5400000">
        <a:off x="1226389" y="1617141"/>
        <a:ext cx="8036010" cy="1027607"/>
      </dsp:txXfrm>
    </dsp:sp>
    <dsp:sp modelId="{467C570E-AE1E-4C57-A2F1-38CF471D471F}">
      <dsp:nvSpPr>
        <dsp:cNvPr id="0" name=""/>
        <dsp:cNvSpPr/>
      </dsp:nvSpPr>
      <dsp:spPr>
        <a:xfrm rot="5400000">
          <a:off x="-262797" y="3383821"/>
          <a:ext cx="1751983" cy="1226388"/>
        </a:xfrm>
        <a:prstGeom prst="chevr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 rot="-5400000">
        <a:off x="1" y="3734217"/>
        <a:ext cx="1226388" cy="525595"/>
      </dsp:txXfrm>
    </dsp:sp>
    <dsp:sp modelId="{F34AA1C0-9AF7-4529-B31B-2CF5D61F2757}">
      <dsp:nvSpPr>
        <dsp:cNvPr id="0" name=""/>
        <dsp:cNvSpPr/>
      </dsp:nvSpPr>
      <dsp:spPr>
        <a:xfrm rot="5400000">
          <a:off x="4702794" y="-355382"/>
          <a:ext cx="1138789" cy="8091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11. Entiendes que el trabajo en equipo te fortalece y te permite llegar a un resultado más positivo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12. Construyes relaciones saludables, favoreciendo la sana convivencia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13. Convives en armonía contigo mismo y los demás</a:t>
          </a:r>
          <a:endParaRPr lang="es-ES" sz="1600" kern="1200" dirty="0"/>
        </a:p>
      </dsp:txBody>
      <dsp:txXfrm rot="-5400000">
        <a:off x="1226389" y="3176614"/>
        <a:ext cx="8036010" cy="10276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34F1B-192F-4D32-AD1E-EA089D889B69}">
      <dsp:nvSpPr>
        <dsp:cNvPr id="0" name=""/>
        <dsp:cNvSpPr/>
      </dsp:nvSpPr>
      <dsp:spPr>
        <a:xfrm>
          <a:off x="-6066077" y="-1008767"/>
          <a:ext cx="7851068" cy="7851068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23F29-AA8B-4F79-9FCE-65D7161D4623}">
      <dsp:nvSpPr>
        <dsp:cNvPr id="0" name=""/>
        <dsp:cNvSpPr/>
      </dsp:nvSpPr>
      <dsp:spPr>
        <a:xfrm>
          <a:off x="1734432" y="1529220"/>
          <a:ext cx="8229624" cy="27750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1518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Cuidar a los demás es una de las tareas más nobles a las que podemos aspirar: cuidar nos hace útiles, constructores y valiosos frente a nosotros mismos y frente a los demás</a:t>
          </a:r>
          <a:endParaRPr lang="es-ES" sz="2000" kern="1200" dirty="0"/>
        </a:p>
      </dsp:txBody>
      <dsp:txXfrm>
        <a:off x="1734432" y="1529220"/>
        <a:ext cx="8229624" cy="2775092"/>
      </dsp:txXfrm>
    </dsp:sp>
    <dsp:sp modelId="{DBDD2C10-9C30-4390-A7A2-A86E94A735D2}">
      <dsp:nvSpPr>
        <dsp:cNvPr id="0" name=""/>
        <dsp:cNvSpPr/>
      </dsp:nvSpPr>
      <dsp:spPr>
        <a:xfrm>
          <a:off x="0" y="1182333"/>
          <a:ext cx="3468865" cy="34688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0038-4F38-054A-BB59-D6D0C79A7A9F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17EE5-003F-1640-9C7B-623BCC874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85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17EE5-003F-1640-9C7B-623BCC874AA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60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17EE5-003F-1640-9C7B-623BCC874AA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4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17EE5-003F-1640-9C7B-623BCC874AA6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18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D86AC-E1F4-DC60-E338-642F85AA0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258AA9-42D2-7C7D-6A5E-101614A7F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38019-3818-9100-8830-87E6ADB8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36E29-D0BB-D092-0C21-C55A0971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AC17C-A0EA-8D42-FD30-74281462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85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0C4C1-A626-740E-5106-48398E7B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193A4F-8D0B-4D83-F220-1B73521C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41CEEC-2A8E-2BDC-AB67-C566ADD4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267FCD-5C1E-9F49-6F0E-251BC801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46124-B90E-0226-B940-BBC82088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07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DC9627-62A7-32F7-12E1-EF6FC6232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B5F0B3-E6CB-F869-6592-A3197ED63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B2CFCF-411A-B1EC-106D-43A9960D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E3C73-EEE2-0FF9-F481-095536B8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50FB5-D693-BD03-35D3-FC097228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7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37407-73B4-1166-6DC9-2AF97D47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4BC39-2271-5429-D545-13EF17C4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66A69-A684-8A0D-E407-28E1B6AC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58B0C-51CA-32A2-E707-EB86EF75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896036-52ED-9B08-8F83-ABB9EBF1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04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83D2-0347-AA75-ABDF-18DBC773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E4B96-D6CC-8EEB-1644-00EA921B9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DAB0F-A8AA-EE28-8F70-C96D69A5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25495-B988-9E51-1F3B-B2675EC8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59F09-FDFF-FA9A-878B-62C0547E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41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D196D-86F8-3345-4B01-BFC5DA1F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C2F528-D898-5C2A-D5C5-89496AD75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D51F8B-D1ED-C756-D211-E0400FC62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743983-E0D7-2ECE-F3CF-DA57F138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E387D2-429F-69F6-2E79-FC55E74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830479-2778-288D-2E98-A6A99829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85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0B26C-0246-8C07-E755-98339AB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E113FB-216B-1E76-9F9F-4B40C3F2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285DB2-79FA-8882-F643-ABBB368FF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CC2FFE-11C5-2452-C649-B63A7B653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C3195C-AB75-1B86-13FD-41AB5FCAE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DBDDB3-99EC-06B8-069D-58AAC163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B547BC-8BF6-DE4F-9E18-D628480B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1F58B5-DA08-E941-8BFF-AE79B541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8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00AD4-ECCD-0F37-3842-0B5F582E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E74C26-D989-C536-53B3-7525DA47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F0B8C9-6F32-4E7A-6AED-B668CD14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0FF406-8609-3E50-D5D7-0B247D1B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03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31E88A-BF60-4887-6294-9DC6651C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D22E87-DEB3-E6A6-8CFF-F46BE4FB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9CB618-C22F-3EEC-1506-4CC36756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6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F8A36-660A-48B3-7EA8-39D7C0BD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7E018-74E7-A64F-54DC-4647C2E6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FF0599-6789-6CEA-D03E-0C50194B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D8E9C-092C-E8CB-7232-E46E4642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2F46D5-2D69-8A07-DC9A-82AC8029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3D5234-016F-D4B1-299E-01BC0BE9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33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BB07F-8D37-0289-815C-1E5CAB64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BC9ACD-8972-9155-6C66-E2755012C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F0EF77-348B-8FEC-25AF-C281BD1C6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513CA2-CEFB-BA1D-A165-90B60270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D2AF17-50FB-CB25-70D5-D579AB87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5A555B-263F-4457-D8C3-2164F404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31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AC9D4D-4F41-58B2-7F15-BDE15329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ED948-393F-218F-61B0-4007F2EA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A47C-3C3B-29E0-F92B-43827504D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728D-9686-DE4B-A5F7-B51E10D1143A}" type="datetimeFigureOut">
              <a:rPr lang="es-CO" smtClean="0"/>
              <a:t>15/02/2024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016F56-73D5-D05A-469C-E1B525580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5025B-23E6-DB42-0092-34969139D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0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emf"/><Relationship Id="rId7" Type="http://schemas.openxmlformats.org/officeDocument/2006/relationships/diagramColors" Target="../diagrams/colors8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4.emf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em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emf"/><Relationship Id="rId7" Type="http://schemas.openxmlformats.org/officeDocument/2006/relationships/diagramLayout" Target="../diagrams/layou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emf"/><Relationship Id="rId10" Type="http://schemas.microsoft.com/office/2007/relationships/diagramDrawing" Target="../diagrams/drawing3.xml"/><Relationship Id="rId4" Type="http://schemas.openxmlformats.org/officeDocument/2006/relationships/image" Target="../media/image12.emf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4.emf"/><Relationship Id="rId7" Type="http://schemas.openxmlformats.org/officeDocument/2006/relationships/diagramColors" Target="../diagrams/colors6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emf"/><Relationship Id="rId7" Type="http://schemas.openxmlformats.org/officeDocument/2006/relationships/diagramColors" Target="../diagrams/colors7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F709C17E-C8DA-62BD-D45D-11EBE05B90A5}"/>
              </a:ext>
            </a:extLst>
          </p:cNvPr>
          <p:cNvSpPr/>
          <p:nvPr/>
        </p:nvSpPr>
        <p:spPr>
          <a:xfrm>
            <a:off x="0" y="-928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58A5775-79F8-5FE6-3809-3075CF6D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CF449A4-C10E-DA72-EBB3-7C3158ADC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70"/>
          <a:stretch/>
        </p:blipFill>
        <p:spPr>
          <a:xfrm>
            <a:off x="3300412" y="0"/>
            <a:ext cx="8891587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220FB3D-66E2-861F-6C4C-474E8804D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2108" y="3331202"/>
            <a:ext cx="3067121" cy="6929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1400" dirty="0" smtClean="0">
                <a:solidFill>
                  <a:srgbClr val="EDFF0F"/>
                </a:solidFill>
                <a:latin typeface="Nunito Sans" pitchFamily="2" charset="77"/>
              </a:rPr>
              <a:t> </a:t>
            </a:r>
            <a:endParaRPr lang="es-CO" sz="1400" dirty="0">
              <a:solidFill>
                <a:srgbClr val="EDFF0F"/>
              </a:solidFill>
              <a:latin typeface="Nunito Sans" pitchFamily="2" charset="77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B7978AA-F220-EBAA-9D50-087B82C58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643" y="4371046"/>
            <a:ext cx="2540863" cy="41433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147887" y="2053929"/>
            <a:ext cx="3865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Relaciones </a:t>
            </a:r>
            <a:r>
              <a:rPr lang="es-ES" sz="3200" b="1" dirty="0" smtClean="0">
                <a:solidFill>
                  <a:srgbClr val="00B0F0"/>
                </a:solidFill>
              </a:rPr>
              <a:t>Interpersonales</a:t>
            </a:r>
            <a:r>
              <a:rPr lang="es-ES" sz="3200" b="1" dirty="0">
                <a:solidFill>
                  <a:srgbClr val="00B0F0"/>
                </a:solidFill>
              </a:rPr>
              <a:t>... mejor o peor </a:t>
            </a:r>
            <a:r>
              <a:rPr lang="es-ES" sz="3200" b="1" dirty="0" smtClean="0">
                <a:solidFill>
                  <a:srgbClr val="00B0F0"/>
                </a:solidFill>
              </a:rPr>
              <a:t>pero, ¡Relacionémonos</a:t>
            </a:r>
            <a:r>
              <a:rPr lang="es-ES" sz="3200" b="1" dirty="0">
                <a:solidFill>
                  <a:srgbClr val="00B0F0"/>
                </a:solidFill>
              </a:rPr>
              <a:t>!</a:t>
            </a:r>
          </a:p>
          <a:p>
            <a:pPr algn="ctr"/>
            <a:endParaRPr lang="es-CO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46205" y="5005619"/>
            <a:ext cx="4267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err="1" smtClean="0">
                <a:solidFill>
                  <a:srgbClr val="00B0F0"/>
                </a:solidFill>
              </a:rPr>
              <a:t>Ps</a:t>
            </a:r>
            <a:r>
              <a:rPr lang="es-CO" sz="2000" b="1" dirty="0" smtClean="0">
                <a:solidFill>
                  <a:srgbClr val="00B0F0"/>
                </a:solidFill>
              </a:rPr>
              <a:t>. Claudia Lozada Esp. en Psicología de la SST</a:t>
            </a:r>
          </a:p>
          <a:p>
            <a:pPr algn="ctr"/>
            <a:r>
              <a:rPr lang="es-CO" sz="2000" b="1" dirty="0" err="1" smtClean="0">
                <a:solidFill>
                  <a:srgbClr val="00B0F0"/>
                </a:solidFill>
              </a:rPr>
              <a:t>Ps</a:t>
            </a:r>
            <a:r>
              <a:rPr lang="es-CO" sz="2000" b="1" dirty="0" smtClean="0">
                <a:solidFill>
                  <a:srgbClr val="00B0F0"/>
                </a:solidFill>
              </a:rPr>
              <a:t>. Ximena de Narváez </a:t>
            </a:r>
          </a:p>
          <a:p>
            <a:pPr algn="ctr"/>
            <a:r>
              <a:rPr lang="es-CO" sz="2000" b="1" dirty="0" smtClean="0">
                <a:solidFill>
                  <a:srgbClr val="00B0F0"/>
                </a:solidFill>
              </a:rPr>
              <a:t>Programa para la Transformación del Ser   </a:t>
            </a:r>
            <a:endParaRPr lang="es-CO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-56387"/>
            <a:ext cx="12192000" cy="6858000"/>
          </a:xfrm>
          <a:prstGeom prst="rect">
            <a:avLst/>
          </a:prstGeom>
          <a:solidFill>
            <a:srgbClr val="FF8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32DC53-9AE7-F74D-256D-261F1816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CDBC84-B33B-128F-2E69-D9E4F51A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880" y="6187043"/>
            <a:ext cx="664396" cy="4232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C4AAE5-E8AC-7F52-8817-C70BAA33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276" y="6186031"/>
            <a:ext cx="664396" cy="4232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BC2C75-B48A-333E-005D-03C371C0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2" y="6185020"/>
            <a:ext cx="664396" cy="4232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90D098-246B-12C1-AD13-880589A6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7824" y="35053"/>
            <a:ext cx="11680712" cy="74410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048611" y="6521004"/>
            <a:ext cx="1402506" cy="2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75531" y="591584"/>
            <a:ext cx="880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Una vida protegida desde </a:t>
            </a:r>
            <a:r>
              <a:rPr lang="es-ES" sz="3200" b="1" dirty="0" smtClean="0">
                <a:latin typeface="Comic Sans MS" panose="030F0702030302020204" pitchFamily="66" charset="0"/>
              </a:rPr>
              <a:t>las relaciones </a:t>
            </a:r>
            <a:r>
              <a:rPr lang="es-ES" sz="3200" b="1" dirty="0">
                <a:latin typeface="Comic Sans MS" panose="030F0702030302020204" pitchFamily="66" charset="0"/>
              </a:rPr>
              <a:t>sanas</a:t>
            </a:r>
            <a:endParaRPr lang="es-CO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59797894"/>
              </p:ext>
            </p:extLst>
          </p:nvPr>
        </p:nvGraphicFramePr>
        <p:xfrm>
          <a:off x="2032000" y="1645920"/>
          <a:ext cx="9317990" cy="487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6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EDF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64CC27B-4E84-9D87-2DE1-5246A2D1F08E}"/>
              </a:ext>
            </a:extLst>
          </p:cNvPr>
          <p:cNvSpPr txBox="1">
            <a:spLocks/>
          </p:cNvSpPr>
          <p:nvPr/>
        </p:nvSpPr>
        <p:spPr>
          <a:xfrm>
            <a:off x="865840" y="1009512"/>
            <a:ext cx="8702415" cy="117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10013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1784100"/>
              </p:ext>
            </p:extLst>
          </p:nvPr>
        </p:nvGraphicFramePr>
        <p:xfrm>
          <a:off x="2031999" y="304800"/>
          <a:ext cx="9964057" cy="583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39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369507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5143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394857" y="217714"/>
            <a:ext cx="8937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 smtClean="0">
                <a:latin typeface="Comic Sans MS" panose="030F0702030302020204" pitchFamily="66" charset="0"/>
              </a:rPr>
              <a:t>ENFOCATE </a:t>
            </a:r>
            <a:endParaRPr lang="es-CO" sz="36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80179258"/>
              </p:ext>
            </p:extLst>
          </p:nvPr>
        </p:nvGraphicFramePr>
        <p:xfrm>
          <a:off x="2032000" y="1233377"/>
          <a:ext cx="8940800" cy="490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97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369507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5143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394857" y="217714"/>
            <a:ext cx="893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Comic Sans MS" panose="030F0702030302020204" pitchFamily="66" charset="0"/>
              </a:rPr>
              <a:t>Manos a la Obra…</a:t>
            </a:r>
            <a:endParaRPr lang="es-CO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1114" y="1415143"/>
            <a:ext cx="106897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>
                <a:latin typeface="Comic Sans MS" panose="030F0702030302020204" pitchFamily="66" charset="0"/>
              </a:rPr>
              <a:t>Un socializador que cree en sí mismo y cuida del otro. Realiza estas actividades y descubre cómo te empiezas a llevar mejor con los demás.</a:t>
            </a:r>
          </a:p>
          <a:p>
            <a:pPr algn="just"/>
            <a:endParaRPr lang="es-ES" sz="4000" dirty="0">
              <a:latin typeface="Comic Sans MS" panose="030F0702030302020204" pitchFamily="66" charset="0"/>
            </a:endParaRPr>
          </a:p>
          <a:p>
            <a:pPr algn="just"/>
            <a:r>
              <a:rPr lang="es-ES" sz="4000" dirty="0">
                <a:latin typeface="Comic Sans MS" panose="030F0702030302020204" pitchFamily="66" charset="0"/>
              </a:rPr>
              <a:t>¿Quién eres tú?:</a:t>
            </a:r>
            <a:endParaRPr lang="es-C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EDF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64CC27B-4E84-9D87-2DE1-5246A2D1F08E}"/>
              </a:ext>
            </a:extLst>
          </p:cNvPr>
          <p:cNvSpPr txBox="1">
            <a:spLocks/>
          </p:cNvSpPr>
          <p:nvPr/>
        </p:nvSpPr>
        <p:spPr>
          <a:xfrm>
            <a:off x="865840" y="1009512"/>
            <a:ext cx="8702415" cy="117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10013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7559330"/>
              </p:ext>
            </p:extLst>
          </p:nvPr>
        </p:nvGraphicFramePr>
        <p:xfrm>
          <a:off x="2031999" y="304800"/>
          <a:ext cx="9964057" cy="583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36259707"/>
              </p:ext>
            </p:extLst>
          </p:nvPr>
        </p:nvGraphicFramePr>
        <p:xfrm>
          <a:off x="2031999" y="1513114"/>
          <a:ext cx="9289144" cy="4625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07771" y="304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Comienza practicando estas recomendaciones en tu </a:t>
            </a:r>
            <a:r>
              <a:rPr lang="es-ES" sz="2800" b="1" dirty="0" smtClean="0">
                <a:latin typeface="Comic Sans MS" panose="030F0702030302020204" pitchFamily="66" charset="0"/>
              </a:rPr>
              <a:t>Casa </a:t>
            </a:r>
            <a:r>
              <a:rPr lang="es-ES" sz="2800" b="1" dirty="0">
                <a:latin typeface="Comic Sans MS" panose="030F0702030302020204" pitchFamily="66" charset="0"/>
              </a:rPr>
              <a:t>y en el T</a:t>
            </a:r>
            <a:r>
              <a:rPr lang="es-ES" sz="2800" b="1" dirty="0" smtClean="0">
                <a:latin typeface="Comic Sans MS" panose="030F0702030302020204" pitchFamily="66" charset="0"/>
              </a:rPr>
              <a:t>rabajo</a:t>
            </a:r>
            <a:endParaRPr lang="es-CO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369507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5143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394857" y="217714"/>
            <a:ext cx="893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Comic Sans MS" panose="030F0702030302020204" pitchFamily="66" charset="0"/>
              </a:rPr>
              <a:t>Hazte estas preguntas y sé sincero contigo mismo al respondértelas:</a:t>
            </a:r>
            <a:endParaRPr lang="es-ES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51114" y="1752987"/>
            <a:ext cx="10689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Comic Sans MS" panose="030F0702030302020204" pitchFamily="66" charset="0"/>
              </a:rPr>
              <a:t>¿</a:t>
            </a:r>
            <a:r>
              <a:rPr lang="es-ES" sz="2400" dirty="0">
                <a:latin typeface="Comic Sans MS" panose="030F0702030302020204" pitchFamily="66" charset="0"/>
              </a:rPr>
              <a:t>Creo que vale la pena respetar el criterio del otro así no esté de acuerdo</a:t>
            </a:r>
            <a:r>
              <a:rPr lang="es-ES" sz="24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Comic Sans MS" panose="030F0702030302020204" pitchFamily="66" charset="0"/>
              </a:rPr>
              <a:t>¿</a:t>
            </a:r>
            <a:r>
              <a:rPr lang="es-ES" sz="2400" dirty="0">
                <a:latin typeface="Comic Sans MS" panose="030F0702030302020204" pitchFamily="66" charset="0"/>
              </a:rPr>
              <a:t>Respeto la postura y el concepto de los demás</a:t>
            </a:r>
            <a:r>
              <a:rPr lang="es-ES" sz="24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Comic Sans MS" panose="030F0702030302020204" pitchFamily="66" charset="0"/>
              </a:rPr>
              <a:t>¿</a:t>
            </a:r>
            <a:r>
              <a:rPr lang="es-ES" sz="2400" dirty="0">
                <a:latin typeface="Comic Sans MS" panose="030F0702030302020204" pitchFamily="66" charset="0"/>
              </a:rPr>
              <a:t>Me integro con facilidad a los equipos de trabajo</a:t>
            </a:r>
            <a:r>
              <a:rPr lang="es-ES" sz="24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Comic Sans MS" panose="030F0702030302020204" pitchFamily="66" charset="0"/>
              </a:rPr>
              <a:t>¿</a:t>
            </a:r>
            <a:r>
              <a:rPr lang="es-ES" sz="2400" dirty="0">
                <a:latin typeface="Comic Sans MS" panose="030F0702030302020204" pitchFamily="66" charset="0"/>
              </a:rPr>
              <a:t>Soy respetuoso con todas las personas independiente del rol que asuman en mi vida</a:t>
            </a:r>
            <a:r>
              <a:rPr lang="es-ES" sz="24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Comic Sans MS" panose="030F0702030302020204" pitchFamily="66" charset="0"/>
              </a:rPr>
              <a:t>¿</a:t>
            </a:r>
            <a:r>
              <a:rPr lang="es-ES" sz="2400" dirty="0">
                <a:latin typeface="Comic Sans MS" panose="030F0702030302020204" pitchFamily="66" charset="0"/>
              </a:rPr>
              <a:t>Soy conciliador y no impongo mis opiniones ante los demás</a:t>
            </a:r>
            <a:r>
              <a:rPr lang="es-ES" sz="24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Comic Sans MS" panose="030F0702030302020204" pitchFamily="66" charset="0"/>
              </a:rPr>
              <a:t>¿</a:t>
            </a:r>
            <a:r>
              <a:rPr lang="es-ES" sz="2400" dirty="0">
                <a:latin typeface="Comic Sans MS" panose="030F0702030302020204" pitchFamily="66" charset="0"/>
              </a:rPr>
              <a:t>Fomento la participación de todas las personas en las</a:t>
            </a:r>
          </a:p>
          <a:p>
            <a:pPr algn="just"/>
            <a:r>
              <a:rPr lang="es-ES" sz="2400" dirty="0">
                <a:latin typeface="Comic Sans MS" panose="030F0702030302020204" pitchFamily="66" charset="0"/>
              </a:rPr>
              <a:t>diferentes situaciones y circunstancias</a:t>
            </a:r>
            <a:r>
              <a:rPr lang="es-ES" sz="2400" dirty="0" smtClean="0">
                <a:latin typeface="Comic Sans MS" panose="030F0702030302020204" pitchFamily="66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atin typeface="Comic Sans MS" panose="030F0702030302020204" pitchFamily="66" charset="0"/>
              </a:rPr>
              <a:t>¿</a:t>
            </a:r>
            <a:r>
              <a:rPr lang="es-ES" sz="2400" dirty="0">
                <a:latin typeface="Comic Sans MS" panose="030F0702030302020204" pitchFamily="66" charset="0"/>
              </a:rPr>
              <a:t>Busco ayuda y apoyo en otras personas para recibir orientación ante diferentes situaciones de vida?</a:t>
            </a:r>
            <a:endParaRPr lang="es-C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EDF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64CC27B-4E84-9D87-2DE1-5246A2D1F08E}"/>
              </a:ext>
            </a:extLst>
          </p:cNvPr>
          <p:cNvSpPr txBox="1">
            <a:spLocks/>
          </p:cNvSpPr>
          <p:nvPr/>
        </p:nvSpPr>
        <p:spPr>
          <a:xfrm>
            <a:off x="865840" y="1009512"/>
            <a:ext cx="8702415" cy="117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10013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7559330"/>
              </p:ext>
            </p:extLst>
          </p:nvPr>
        </p:nvGraphicFramePr>
        <p:xfrm>
          <a:off x="2031999" y="304800"/>
          <a:ext cx="9964057" cy="583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07771" y="3048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Comic Sans MS" panose="030F0702030302020204" pitchFamily="66" charset="0"/>
              </a:rPr>
              <a:t>Realiza estos ejercicios para reafirmar tus habilidades, competencias y destrezas para las relaciones interpersonales. Hazlo a consciencia para identificar los aspectos que ya tienes desarrollados y los que debes fortalecer</a:t>
            </a:r>
            <a:endParaRPr lang="es-CO" sz="24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58294504"/>
              </p:ext>
            </p:extLst>
          </p:nvPr>
        </p:nvGraphicFramePr>
        <p:xfrm>
          <a:off x="4982028" y="1925135"/>
          <a:ext cx="8821057" cy="398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Imagen 14" descr="Grupos de Trabajo Autónomos (AWG) - SPRI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03" y="2294667"/>
            <a:ext cx="4597853" cy="2974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uadroTexto 10"/>
          <p:cNvSpPr txBox="1"/>
          <p:nvPr/>
        </p:nvSpPr>
        <p:spPr>
          <a:xfrm>
            <a:off x="525318" y="5486400"/>
            <a:ext cx="779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Comic Sans MS" panose="030F0702030302020204" pitchFamily="66" charset="0"/>
              </a:rPr>
              <a:t>BIOPSICOSOCIOCULTURALES</a:t>
            </a:r>
            <a:endParaRPr lang="es-CO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-56387"/>
            <a:ext cx="12192000" cy="6858000"/>
          </a:xfrm>
          <a:prstGeom prst="rect">
            <a:avLst/>
          </a:prstGeom>
          <a:solidFill>
            <a:srgbClr val="FF8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32DC53-9AE7-F74D-256D-261F1816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CDBC84-B33B-128F-2E69-D9E4F51A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880" y="6187043"/>
            <a:ext cx="664396" cy="4232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C4AAE5-E8AC-7F52-8817-C70BAA33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276" y="6186031"/>
            <a:ext cx="664396" cy="4232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BC2C75-B48A-333E-005D-03C371C0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2" y="6185020"/>
            <a:ext cx="664396" cy="4232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90D098-246B-12C1-AD13-880589A6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7824" y="35053"/>
            <a:ext cx="11680712" cy="74410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048611" y="6521004"/>
            <a:ext cx="1402506" cy="2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75531" y="591584"/>
            <a:ext cx="880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Recuerda las palabras clave de las relaciones interpersonales</a:t>
            </a:r>
            <a:endParaRPr lang="es-CO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4632370"/>
              </p:ext>
            </p:extLst>
          </p:nvPr>
        </p:nvGraphicFramePr>
        <p:xfrm>
          <a:off x="3799068" y="2154736"/>
          <a:ext cx="8128000" cy="416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6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F54D21-F99E-CA29-13CD-94C1FDA3B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47" t="40576" r="-1207" b="36007"/>
          <a:stretch/>
        </p:blipFill>
        <p:spPr>
          <a:xfrm>
            <a:off x="-528815" y="-918304"/>
            <a:ext cx="3128963" cy="33517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2D5EAC-81A8-8B32-E696-E32A0773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524441"/>
            <a:ext cx="1429695" cy="233139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250DFE4-C1F7-EB03-1053-CCA010B5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93" y="4253910"/>
            <a:ext cx="8816557" cy="11882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8800" b="1" kern="100" dirty="0">
                <a:solidFill>
                  <a:srgbClr val="EDFF0F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¡Muchas gracias!</a:t>
            </a:r>
            <a:endParaRPr lang="es-CO" sz="88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93371" y="1360714"/>
            <a:ext cx="91109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“Si no tienes empatía y relaciones personales efectivas, no importa lo inteligente que seas, no vas a llegar muy lejos”</a:t>
            </a:r>
          </a:p>
          <a:p>
            <a:pPr algn="r"/>
            <a:endParaRPr lang="es-E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r"/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Daniel Goleman</a:t>
            </a:r>
          </a:p>
          <a:p>
            <a:endParaRPr lang="es-C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EDF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6379029" y="1290631"/>
            <a:ext cx="5236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EL PODER DE LAS RELACIONES EN MI VIDA</a:t>
            </a:r>
            <a:endParaRPr lang="es-CO" sz="32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s-CO" sz="3200" dirty="0">
              <a:solidFill>
                <a:srgbClr val="0070C0"/>
              </a:solidFill>
            </a:endParaRPr>
          </a:p>
          <a:p>
            <a:r>
              <a:rPr lang="es-ES" sz="3200" dirty="0"/>
              <a:t>“La causa de la mayoría de los problemas de las relaciones humanas está en la falta de reconocimiento mutuo”- </a:t>
            </a:r>
            <a:endParaRPr lang="es-ES" sz="3200" dirty="0" smtClean="0"/>
          </a:p>
          <a:p>
            <a:r>
              <a:rPr lang="es-ES" sz="3200" dirty="0" err="1" smtClean="0"/>
              <a:t>Domenico</a:t>
            </a:r>
            <a:r>
              <a:rPr lang="es-ES" sz="3200" dirty="0" smtClean="0"/>
              <a:t> </a:t>
            </a:r>
            <a:r>
              <a:rPr lang="es-ES" sz="3200" dirty="0" err="1"/>
              <a:t>Cieri</a:t>
            </a:r>
            <a:r>
              <a:rPr lang="es-ES" sz="3200" dirty="0"/>
              <a:t> </a:t>
            </a:r>
            <a:r>
              <a:rPr lang="es-ES" sz="3200" dirty="0" smtClean="0"/>
              <a:t>Estrada…</a:t>
            </a:r>
          </a:p>
          <a:p>
            <a:r>
              <a:rPr lang="es-CO" sz="3200" dirty="0" smtClean="0">
                <a:solidFill>
                  <a:srgbClr val="0070C0"/>
                </a:solidFill>
              </a:rPr>
              <a:t> </a:t>
            </a:r>
            <a:endParaRPr lang="es-CO" sz="3200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88" y="1540328"/>
            <a:ext cx="4761098" cy="377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42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2D5EAC-81A8-8B32-E696-E32A0773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3"/>
            <a:ext cx="1429695" cy="2331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7B0604-CA00-EA4B-C156-A9AFB1544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7486"/>
          <a:stretch/>
        </p:blipFill>
        <p:spPr>
          <a:xfrm>
            <a:off x="10003538" y="30844"/>
            <a:ext cx="2188462" cy="6731000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B0EABE9-269A-AF59-1E48-52F6492E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41854"/>
            <a:ext cx="9982199" cy="580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1. </a:t>
            </a:r>
            <a:r>
              <a:rPr lang="es-ES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CONOZCAMOS QUÉ SON LAS RELACIONES INTERPERSONALES</a:t>
            </a:r>
            <a:endParaRPr lang="es-CO" sz="20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4939597"/>
              </p:ext>
            </p:extLst>
          </p:nvPr>
        </p:nvGraphicFramePr>
        <p:xfrm>
          <a:off x="1490218" y="1621971"/>
          <a:ext cx="8274267" cy="504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60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2D5EAC-81A8-8B32-E696-E32A0773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3"/>
            <a:ext cx="1429695" cy="2331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7B0604-CA00-EA4B-C156-A9AFB1544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7486"/>
          <a:stretch/>
        </p:blipFill>
        <p:spPr>
          <a:xfrm>
            <a:off x="10003538" y="30844"/>
            <a:ext cx="2188462" cy="6731000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B0EABE9-269A-AF59-1E48-52F6492E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41854"/>
            <a:ext cx="9982199" cy="5801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6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CONOZCAMOS </a:t>
            </a:r>
            <a:r>
              <a:rPr lang="es-ES" sz="3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QUÉ SON LAS RELACIONES INTERPERSONALES</a:t>
            </a:r>
            <a:endParaRPr lang="es-CO" sz="3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12894779"/>
              </p:ext>
            </p:extLst>
          </p:nvPr>
        </p:nvGraphicFramePr>
        <p:xfrm>
          <a:off x="384411" y="1064306"/>
          <a:ext cx="9234716" cy="562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676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8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08ECEA2-1190-4644-D4CF-275FA008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98A800-F1AC-0828-7F9E-22A39A5FF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0" y="0"/>
            <a:ext cx="19548719" cy="124532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FC8150E-9733-038A-B13E-7542DE8B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922"/>
            <a:ext cx="4662308" cy="29700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32DC53-9AE7-F74D-256D-261F1816A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DED4907-73A2-1135-226B-6D5406E1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013" y="1086246"/>
            <a:ext cx="8881109" cy="779463"/>
          </a:xfrm>
        </p:spPr>
        <p:txBody>
          <a:bodyPr>
            <a:noAutofit/>
          </a:bodyPr>
          <a:lstStyle/>
          <a:p>
            <a:pPr lvl="0"/>
            <a:r>
              <a:rPr lang="es-ES" sz="3200" b="1" dirty="0">
                <a:latin typeface="Comic Sans MS" panose="030F0702030302020204" pitchFamily="66" charset="0"/>
              </a:rPr>
              <a:t>La socialización es algo natural y </a:t>
            </a:r>
            <a:r>
              <a:rPr lang="es-ES" sz="3200" b="1" dirty="0" smtClean="0">
                <a:latin typeface="Comic Sans MS" panose="030F0702030302020204" pitchFamily="66" charset="0"/>
              </a:rPr>
              <a:t>necesaria, </a:t>
            </a:r>
            <a:r>
              <a:rPr lang="es-ES" sz="3200" b="1" dirty="0">
                <a:latin typeface="Comic Sans MS" panose="030F0702030302020204" pitchFamily="66" charset="0"/>
              </a:rPr>
              <a:t>mostrarse empático y </a:t>
            </a:r>
            <a:r>
              <a:rPr lang="es-ES" sz="3200" b="1" dirty="0" smtClean="0">
                <a:latin typeface="Comic Sans MS" panose="030F0702030302020204" pitchFamily="66" charset="0"/>
              </a:rPr>
              <a:t>abierto, nos hace la vida </a:t>
            </a:r>
            <a:r>
              <a:rPr lang="es-ES" sz="3200" b="1" dirty="0">
                <a:latin typeface="Comic Sans MS" panose="030F0702030302020204" pitchFamily="66" charset="0"/>
              </a:rPr>
              <a:t>más </a:t>
            </a:r>
            <a:r>
              <a:rPr lang="es-ES" sz="3200" b="1" dirty="0" smtClean="0">
                <a:latin typeface="Comic Sans MS" panose="030F0702030302020204" pitchFamily="66" charset="0"/>
              </a:rPr>
              <a:t>sencilla</a:t>
            </a:r>
            <a:r>
              <a:rPr lang="es-ES" b="1" dirty="0"/>
              <a:t/>
            </a:r>
            <a:br>
              <a:rPr lang="es-ES" b="1" dirty="0"/>
            </a:br>
            <a:endParaRPr lang="es-ES" b="1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026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94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 flipH="1">
            <a:off x="7754587" y="0"/>
            <a:ext cx="4437413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7675370-6149-BC85-7CB1-00C917A9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" y="0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8657112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5143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C83F60A2-022F-F0B7-7A15-DFB7936EF43A}"/>
              </a:ext>
            </a:extLst>
          </p:cNvPr>
          <p:cNvSpPr txBox="1">
            <a:spLocks/>
          </p:cNvSpPr>
          <p:nvPr/>
        </p:nvSpPr>
        <p:spPr>
          <a:xfrm>
            <a:off x="850900" y="1583945"/>
            <a:ext cx="7162800" cy="405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kern="100" dirty="0">
              <a:solidFill>
                <a:srgbClr val="100139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83B0F1E-8F80-F3C3-347B-E10A637D8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1215" y="1416241"/>
            <a:ext cx="8718798" cy="568269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100139"/>
                </a:solidFill>
                <a:latin typeface="Comic Sans MS" panose="030F0702030302020204" pitchFamily="66" charset="0"/>
              </a:rPr>
              <a:t>Cuando NO fluye la relación con el otro</a:t>
            </a:r>
            <a:endParaRPr lang="es-CO" sz="3200" b="1" dirty="0">
              <a:solidFill>
                <a:srgbClr val="10013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1536E8D7-2FED-80B4-A474-54D8C599A4D1}"/>
              </a:ext>
            </a:extLst>
          </p:cNvPr>
          <p:cNvSpPr txBox="1">
            <a:spLocks/>
          </p:cNvSpPr>
          <p:nvPr/>
        </p:nvSpPr>
        <p:spPr>
          <a:xfrm>
            <a:off x="322669" y="1329094"/>
            <a:ext cx="7691031" cy="42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dirty="0">
              <a:solidFill>
                <a:srgbClr val="100139"/>
              </a:solidFill>
              <a:latin typeface="Aptos" panose="020B0004020202020204" pitchFamily="34" charset="0"/>
            </a:endParaRPr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2D43C300-66F0-9F80-8E95-E750167082B8}"/>
              </a:ext>
            </a:extLst>
          </p:cNvPr>
          <p:cNvSpPr txBox="1">
            <a:spLocks/>
          </p:cNvSpPr>
          <p:nvPr/>
        </p:nvSpPr>
        <p:spPr>
          <a:xfrm>
            <a:off x="5527510" y="1032579"/>
            <a:ext cx="3086100" cy="39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i="1" dirty="0" err="1">
                <a:solidFill>
                  <a:srgbClr val="100139"/>
                </a:solidFill>
                <a:latin typeface="Aptos Light" panose="020B0004020202020204" pitchFamily="34" charset="0"/>
              </a:rPr>
              <a:t>www.mincultura.gov.co</a:t>
            </a:r>
            <a:endParaRPr lang="es-CO" sz="2000" i="1" dirty="0">
              <a:solidFill>
                <a:srgbClr val="100139"/>
              </a:solidFill>
              <a:latin typeface="Aptos Light" panose="020B00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50900" y="2939143"/>
            <a:ext cx="3764643" cy="306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442452" y="3983473"/>
            <a:ext cx="969576" cy="2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7486368"/>
              </p:ext>
            </p:extLst>
          </p:nvPr>
        </p:nvGraphicFramePr>
        <p:xfrm>
          <a:off x="551543" y="2101690"/>
          <a:ext cx="8128000" cy="393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29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 flipH="1">
            <a:off x="7754587" y="0"/>
            <a:ext cx="4437413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7675370-6149-BC85-7CB1-00C917A9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" y="0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8657112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5143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C83F60A2-022F-F0B7-7A15-DFB7936EF43A}"/>
              </a:ext>
            </a:extLst>
          </p:cNvPr>
          <p:cNvSpPr txBox="1">
            <a:spLocks/>
          </p:cNvSpPr>
          <p:nvPr/>
        </p:nvSpPr>
        <p:spPr>
          <a:xfrm>
            <a:off x="850900" y="1583945"/>
            <a:ext cx="7162800" cy="405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kern="100" dirty="0">
              <a:solidFill>
                <a:srgbClr val="100139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83B0F1E-8F80-F3C3-347B-E10A637D8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488" y="1416241"/>
            <a:ext cx="8207169" cy="568269"/>
          </a:xfrm>
        </p:spPr>
        <p:txBody>
          <a:bodyPr>
            <a:noAutofit/>
          </a:bodyPr>
          <a:lstStyle/>
          <a:p>
            <a:pPr algn="r"/>
            <a:r>
              <a:rPr lang="es-ES" sz="3200" b="1" dirty="0">
                <a:solidFill>
                  <a:srgbClr val="100139"/>
                </a:solidFill>
                <a:latin typeface="Comic Sans MS" panose="030F0702030302020204" pitchFamily="66" charset="0"/>
              </a:rPr>
              <a:t>Cuando NO fluye la relación con el otro</a:t>
            </a:r>
            <a:endParaRPr lang="es-CO" sz="3200" b="1" dirty="0">
              <a:solidFill>
                <a:srgbClr val="10013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1536E8D7-2FED-80B4-A474-54D8C599A4D1}"/>
              </a:ext>
            </a:extLst>
          </p:cNvPr>
          <p:cNvSpPr txBox="1">
            <a:spLocks/>
          </p:cNvSpPr>
          <p:nvPr/>
        </p:nvSpPr>
        <p:spPr>
          <a:xfrm>
            <a:off x="322669" y="1329094"/>
            <a:ext cx="7691031" cy="42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dirty="0">
              <a:solidFill>
                <a:srgbClr val="100139"/>
              </a:solidFill>
              <a:latin typeface="Aptos" panose="020B0004020202020204" pitchFamily="34" charset="0"/>
            </a:endParaRPr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2D43C300-66F0-9F80-8E95-E750167082B8}"/>
              </a:ext>
            </a:extLst>
          </p:cNvPr>
          <p:cNvSpPr txBox="1">
            <a:spLocks/>
          </p:cNvSpPr>
          <p:nvPr/>
        </p:nvSpPr>
        <p:spPr>
          <a:xfrm>
            <a:off x="5527510" y="1032579"/>
            <a:ext cx="3086100" cy="39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i="1" dirty="0" err="1">
                <a:solidFill>
                  <a:srgbClr val="100139"/>
                </a:solidFill>
                <a:latin typeface="Aptos Light" panose="020B0004020202020204" pitchFamily="34" charset="0"/>
              </a:rPr>
              <a:t>www.mincultura.gov.co</a:t>
            </a:r>
            <a:endParaRPr lang="es-CO" sz="2000" i="1" dirty="0">
              <a:solidFill>
                <a:srgbClr val="100139"/>
              </a:solidFill>
              <a:latin typeface="Aptos Light" panose="020B00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50900" y="2939143"/>
            <a:ext cx="3764643" cy="306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442452" y="3983473"/>
            <a:ext cx="969576" cy="2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7393550"/>
              </p:ext>
            </p:extLst>
          </p:nvPr>
        </p:nvGraphicFramePr>
        <p:xfrm>
          <a:off x="485610" y="2045535"/>
          <a:ext cx="8048790" cy="379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31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-56387"/>
            <a:ext cx="12192000" cy="6858000"/>
          </a:xfrm>
          <a:prstGeom prst="rect">
            <a:avLst/>
          </a:prstGeom>
          <a:solidFill>
            <a:srgbClr val="FF8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32DC53-9AE7-F74D-256D-261F1816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CDBC84-B33B-128F-2E69-D9E4F51A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880" y="6187043"/>
            <a:ext cx="664396" cy="4232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C4AAE5-E8AC-7F52-8817-C70BAA33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276" y="6186031"/>
            <a:ext cx="664396" cy="4232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BC2C75-B48A-333E-005D-03C371C0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2" y="6185020"/>
            <a:ext cx="664396" cy="4232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90D098-246B-12C1-AD13-880589A6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7824" y="35053"/>
            <a:ext cx="11680712" cy="74410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048611" y="6521004"/>
            <a:ext cx="1402506" cy="2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93095" y="609506"/>
            <a:ext cx="9887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Hablemos del tipo de relaciones que podemos establecer</a:t>
            </a:r>
            <a:endParaRPr lang="es-CO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0149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00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-56387"/>
            <a:ext cx="12192000" cy="6858000"/>
          </a:xfrm>
          <a:prstGeom prst="rect">
            <a:avLst/>
          </a:prstGeom>
          <a:solidFill>
            <a:srgbClr val="FF8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32DC53-9AE7-F74D-256D-261F1816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CDBC84-B33B-128F-2E69-D9E4F51A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880" y="6187043"/>
            <a:ext cx="664396" cy="4232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C4AAE5-E8AC-7F52-8817-C70BAA33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276" y="6186031"/>
            <a:ext cx="664396" cy="4232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BC2C75-B48A-333E-005D-03C371C0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2" y="6185020"/>
            <a:ext cx="664396" cy="4232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90D098-246B-12C1-AD13-880589A6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7824" y="35053"/>
            <a:ext cx="11680712" cy="74410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048611" y="6521004"/>
            <a:ext cx="1402506" cy="2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75531" y="591584"/>
            <a:ext cx="880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Una vida protegida desde </a:t>
            </a:r>
            <a:r>
              <a:rPr lang="es-ES" sz="3200" b="1" dirty="0" smtClean="0">
                <a:latin typeface="Comic Sans MS" panose="030F0702030302020204" pitchFamily="66" charset="0"/>
              </a:rPr>
              <a:t>las relaciones </a:t>
            </a:r>
            <a:r>
              <a:rPr lang="es-ES" sz="3200" b="1" dirty="0">
                <a:latin typeface="Comic Sans MS" panose="030F0702030302020204" pitchFamily="66" charset="0"/>
              </a:rPr>
              <a:t>sanas</a:t>
            </a:r>
            <a:endParaRPr lang="es-CO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09690169"/>
              </p:ext>
            </p:extLst>
          </p:nvPr>
        </p:nvGraphicFramePr>
        <p:xfrm>
          <a:off x="2032000" y="1645920"/>
          <a:ext cx="9317990" cy="487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26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H7EN5MXTHQNV-1513-855</_dlc_DocId>
    <_dlc_DocIdUrl xmlns="ae9388c0-b1e2-40ea-b6a8-c51c7913cbd2">
      <Url>https://mng.mincultura.gov.co/ministerio/recursos-humanos/_layouts/15/DocIdRedir.aspx?ID=H7EN5MXTHQNV-1513-855</Url>
      <Description>H7EN5MXTHQNV-1513-855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E8796D-38FF-4C50-B746-DD016A9C2032}"/>
</file>

<file path=customXml/itemProps2.xml><?xml version="1.0" encoding="utf-8"?>
<ds:datastoreItem xmlns:ds="http://schemas.openxmlformats.org/officeDocument/2006/customXml" ds:itemID="{E3C5299D-355E-4C39-86E6-A276307A813F}"/>
</file>

<file path=customXml/itemProps3.xml><?xml version="1.0" encoding="utf-8"?>
<ds:datastoreItem xmlns:ds="http://schemas.openxmlformats.org/officeDocument/2006/customXml" ds:itemID="{21742063-8198-4C6A-A445-388978647924}"/>
</file>

<file path=customXml/itemProps4.xml><?xml version="1.0" encoding="utf-8"?>
<ds:datastoreItem xmlns:ds="http://schemas.openxmlformats.org/officeDocument/2006/customXml" ds:itemID="{338182DD-D579-4DC1-BABD-7DB868B08365}"/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1160</Words>
  <Application>Microsoft Office PowerPoint</Application>
  <PresentationFormat>Panorámica</PresentationFormat>
  <Paragraphs>111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Aptos</vt:lpstr>
      <vt:lpstr>Aptos Light</vt:lpstr>
      <vt:lpstr>Arial</vt:lpstr>
      <vt:lpstr>Calibri</vt:lpstr>
      <vt:lpstr>Calibri Light</vt:lpstr>
      <vt:lpstr>Comic Sans MS</vt:lpstr>
      <vt:lpstr>Nunito Sans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La socialización es algo natural y necesaria, mostrarse empático y abierto, nos hace la vida más sencilla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alberto Díaz</dc:creator>
  <cp:lastModifiedBy>Claudia Lozada Ramirez</cp:lastModifiedBy>
  <cp:revision>182</cp:revision>
  <dcterms:created xsi:type="dcterms:W3CDTF">2023-10-26T14:40:47Z</dcterms:created>
  <dcterms:modified xsi:type="dcterms:W3CDTF">2024-02-15T12:06:41Z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33d7d739-3568-4bb8-9168-3502aaff508f</vt:lpwstr>
  </property>
</Properties>
</file>