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diagrams/data4.xml" ContentType="application/vnd.openxmlformats-officedocument.drawingml.diagramData+xml"/>
  <Override PartName="/ppt/diagrams/data7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8.xml" ContentType="application/vnd.openxmlformats-officedocument.drawingml.diagramData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presentation.xml" ContentType="application/vnd.openxmlformats-officedocument.presentationml.presentation.main+xml"/>
  <Override PartName="/ppt/diagrams/data3.xml" ContentType="application/vnd.openxmlformats-officedocument.drawingml.diagramData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Masters/notesMaster1.xml" ContentType="application/vnd.openxmlformats-officedocument.presentationml.notesMaster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theme/theme1.xml" ContentType="application/vnd.openxmlformats-officedocument.theme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theme/theme2.xml" ContentType="application/vnd.openxmlformats-officedocument.theme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layout6.xml" ContentType="application/vnd.openxmlformats-officedocument.drawingml.diagramLayout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revisionInfo.xml" ContentType="application/vnd.ms-powerpoint.revisioninfo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64" r:id="rId3"/>
    <p:sldId id="262" r:id="rId4"/>
    <p:sldId id="258" r:id="rId5"/>
    <p:sldId id="282" r:id="rId6"/>
    <p:sldId id="261" r:id="rId7"/>
    <p:sldId id="291" r:id="rId8"/>
    <p:sldId id="292" r:id="rId9"/>
    <p:sldId id="274" r:id="rId10"/>
    <p:sldId id="285" r:id="rId11"/>
    <p:sldId id="286" r:id="rId12"/>
    <p:sldId id="287" r:id="rId13"/>
    <p:sldId id="288" r:id="rId14"/>
    <p:sldId id="276" r:id="rId1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B21"/>
    <a:srgbClr val="51438F"/>
    <a:srgbClr val="100139"/>
    <a:srgbClr val="EDFF0F"/>
    <a:srgbClr val="FF7B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C211AB-A9F1-B803-FC1B-62516C8CC601}" v="3" dt="2024-03-20T21:03:16.4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0"/>
    <p:restoredTop sz="94620"/>
  </p:normalViewPr>
  <p:slideViewPr>
    <p:cSldViewPr snapToGrid="0">
      <p:cViewPr varScale="1">
        <p:scale>
          <a:sx n="42" d="100"/>
          <a:sy n="42" d="100"/>
        </p:scale>
        <p:origin x="30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5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66B08E-29B9-41C1-A8CC-189808FD78D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186759BD-98D7-43ED-A64E-E1275D85E3EC}">
      <dgm:prSet phldrT="[Texto]"/>
      <dgm:spPr/>
      <dgm:t>
        <a:bodyPr/>
        <a:lstStyle/>
        <a:p>
          <a:r>
            <a:rPr lang="es-CO" dirty="0">
              <a:latin typeface="Comic Sans MS" panose="030F0702030302020204" pitchFamily="66" charset="0"/>
            </a:rPr>
            <a:t>Expresar a los otros de forma simple, clara y oportuna, lo que sentimos, queremos o pensamos. </a:t>
          </a:r>
        </a:p>
      </dgm:t>
    </dgm:pt>
    <dgm:pt modelId="{2F24C1A7-59BE-4B32-B58B-DAE087ED7F18}" type="parTrans" cxnId="{68A466A7-665D-4DCD-8D6E-3F2897D654C8}">
      <dgm:prSet/>
      <dgm:spPr/>
      <dgm:t>
        <a:bodyPr/>
        <a:lstStyle/>
        <a:p>
          <a:endParaRPr lang="es-CO">
            <a:latin typeface="Comic Sans MS" panose="030F0702030302020204" pitchFamily="66" charset="0"/>
          </a:endParaRPr>
        </a:p>
      </dgm:t>
    </dgm:pt>
    <dgm:pt modelId="{5777320A-1A5A-4558-8821-823080820505}" type="sibTrans" cxnId="{68A466A7-665D-4DCD-8D6E-3F2897D654C8}">
      <dgm:prSet/>
      <dgm:spPr/>
      <dgm:t>
        <a:bodyPr/>
        <a:lstStyle/>
        <a:p>
          <a:endParaRPr lang="es-CO">
            <a:latin typeface="Comic Sans MS" panose="030F0702030302020204" pitchFamily="66" charset="0"/>
          </a:endParaRPr>
        </a:p>
      </dgm:t>
    </dgm:pt>
    <dgm:pt modelId="{79C88D7E-0E11-4ED9-9C36-C607E1089314}">
      <dgm:prSet phldrT="[Texto]"/>
      <dgm:spPr/>
      <dgm:t>
        <a:bodyPr/>
        <a:lstStyle/>
        <a:p>
          <a:r>
            <a:rPr lang="es-CO" dirty="0">
              <a:latin typeface="Comic Sans MS" panose="030F0702030302020204" pitchFamily="66" charset="0"/>
            </a:rPr>
            <a:t>Permite enviar, recibir, compartir ideas, opiniones, hechos, valores. </a:t>
          </a:r>
        </a:p>
      </dgm:t>
    </dgm:pt>
    <dgm:pt modelId="{EBB14D35-7F90-4644-8367-B6841A8C5AC4}" type="parTrans" cxnId="{F7299854-493D-4A2B-929D-DDE1559B44DF}">
      <dgm:prSet/>
      <dgm:spPr/>
      <dgm:t>
        <a:bodyPr/>
        <a:lstStyle/>
        <a:p>
          <a:endParaRPr lang="es-CO">
            <a:latin typeface="Comic Sans MS" panose="030F0702030302020204" pitchFamily="66" charset="0"/>
          </a:endParaRPr>
        </a:p>
      </dgm:t>
    </dgm:pt>
    <dgm:pt modelId="{38362F4D-B2DA-4EF6-9628-234CE853E4D3}" type="sibTrans" cxnId="{F7299854-493D-4A2B-929D-DDE1559B44DF}">
      <dgm:prSet/>
      <dgm:spPr/>
      <dgm:t>
        <a:bodyPr/>
        <a:lstStyle/>
        <a:p>
          <a:endParaRPr lang="es-CO">
            <a:latin typeface="Comic Sans MS" panose="030F0702030302020204" pitchFamily="66" charset="0"/>
          </a:endParaRPr>
        </a:p>
      </dgm:t>
    </dgm:pt>
    <dgm:pt modelId="{93EF5878-A0C5-4C95-A40D-75AF09D1BAEB}">
      <dgm:prSet phldrT="[Texto]"/>
      <dgm:spPr/>
      <dgm:t>
        <a:bodyPr/>
        <a:lstStyle/>
        <a:p>
          <a:r>
            <a:rPr lang="es-CO" dirty="0">
              <a:latin typeface="Comic Sans MS" panose="030F0702030302020204" pitchFamily="66" charset="0"/>
            </a:rPr>
            <a:t>Partiendo desde la honestidad y el respeto por el punto de vista de cada uno. </a:t>
          </a:r>
        </a:p>
      </dgm:t>
    </dgm:pt>
    <dgm:pt modelId="{8978360C-56C7-4D04-93C2-841E8DC2D57E}" type="parTrans" cxnId="{921D9B96-E2AA-4E0E-A454-7FB9842B8E14}">
      <dgm:prSet/>
      <dgm:spPr/>
      <dgm:t>
        <a:bodyPr/>
        <a:lstStyle/>
        <a:p>
          <a:endParaRPr lang="es-CO">
            <a:latin typeface="Comic Sans MS" panose="030F0702030302020204" pitchFamily="66" charset="0"/>
          </a:endParaRPr>
        </a:p>
      </dgm:t>
    </dgm:pt>
    <dgm:pt modelId="{949CE749-B24D-4E06-A25F-E335E0226607}" type="sibTrans" cxnId="{921D9B96-E2AA-4E0E-A454-7FB9842B8E14}">
      <dgm:prSet/>
      <dgm:spPr/>
      <dgm:t>
        <a:bodyPr/>
        <a:lstStyle/>
        <a:p>
          <a:endParaRPr lang="es-CO">
            <a:latin typeface="Comic Sans MS" panose="030F0702030302020204" pitchFamily="66" charset="0"/>
          </a:endParaRPr>
        </a:p>
      </dgm:t>
    </dgm:pt>
    <dgm:pt modelId="{F0DDBAD1-3846-4C70-B1B9-4262C9791781}" type="pres">
      <dgm:prSet presAssocID="{1866B08E-29B9-41C1-A8CC-189808FD78D2}" presName="diagram" presStyleCnt="0">
        <dgm:presLayoutVars>
          <dgm:dir/>
          <dgm:resizeHandles val="exact"/>
        </dgm:presLayoutVars>
      </dgm:prSet>
      <dgm:spPr/>
    </dgm:pt>
    <dgm:pt modelId="{7502F6D9-07FB-4C63-9771-C9D6236DCB28}" type="pres">
      <dgm:prSet presAssocID="{186759BD-98D7-43ED-A64E-E1275D85E3EC}" presName="node" presStyleLbl="node1" presStyleIdx="0" presStyleCnt="3">
        <dgm:presLayoutVars>
          <dgm:bulletEnabled val="1"/>
        </dgm:presLayoutVars>
      </dgm:prSet>
      <dgm:spPr/>
    </dgm:pt>
    <dgm:pt modelId="{FEA36352-CED7-45DE-89DC-77C9D734B144}" type="pres">
      <dgm:prSet presAssocID="{5777320A-1A5A-4558-8821-823080820505}" presName="sibTrans" presStyleCnt="0"/>
      <dgm:spPr/>
    </dgm:pt>
    <dgm:pt modelId="{966A4F7D-D42A-4B18-8FBF-AC32D6FE3A8B}" type="pres">
      <dgm:prSet presAssocID="{79C88D7E-0E11-4ED9-9C36-C607E1089314}" presName="node" presStyleLbl="node1" presStyleIdx="1" presStyleCnt="3">
        <dgm:presLayoutVars>
          <dgm:bulletEnabled val="1"/>
        </dgm:presLayoutVars>
      </dgm:prSet>
      <dgm:spPr/>
    </dgm:pt>
    <dgm:pt modelId="{1C4BAE7A-698C-48CE-BA9F-1A81B297FC74}" type="pres">
      <dgm:prSet presAssocID="{38362F4D-B2DA-4EF6-9628-234CE853E4D3}" presName="sibTrans" presStyleCnt="0"/>
      <dgm:spPr/>
    </dgm:pt>
    <dgm:pt modelId="{7B53EEEC-5B52-41AC-B7DE-02DCAF265987}" type="pres">
      <dgm:prSet presAssocID="{93EF5878-A0C5-4C95-A40D-75AF09D1BAEB}" presName="node" presStyleLbl="node1" presStyleIdx="2" presStyleCnt="3">
        <dgm:presLayoutVars>
          <dgm:bulletEnabled val="1"/>
        </dgm:presLayoutVars>
      </dgm:prSet>
      <dgm:spPr/>
    </dgm:pt>
  </dgm:ptLst>
  <dgm:cxnLst>
    <dgm:cxn modelId="{31592C00-5245-4DCE-85A1-BD369A4D4591}" type="presOf" srcId="{79C88D7E-0E11-4ED9-9C36-C607E1089314}" destId="{966A4F7D-D42A-4B18-8FBF-AC32D6FE3A8B}" srcOrd="0" destOrd="0" presId="urn:microsoft.com/office/officeart/2005/8/layout/default"/>
    <dgm:cxn modelId="{5FFA3E21-4D73-464E-90D9-EFE5ADA93772}" type="presOf" srcId="{186759BD-98D7-43ED-A64E-E1275D85E3EC}" destId="{7502F6D9-07FB-4C63-9771-C9D6236DCB28}" srcOrd="0" destOrd="0" presId="urn:microsoft.com/office/officeart/2005/8/layout/default"/>
    <dgm:cxn modelId="{F7299854-493D-4A2B-929D-DDE1559B44DF}" srcId="{1866B08E-29B9-41C1-A8CC-189808FD78D2}" destId="{79C88D7E-0E11-4ED9-9C36-C607E1089314}" srcOrd="1" destOrd="0" parTransId="{EBB14D35-7F90-4644-8367-B6841A8C5AC4}" sibTransId="{38362F4D-B2DA-4EF6-9628-234CE853E4D3}"/>
    <dgm:cxn modelId="{A9A7C794-1FF2-4DC0-BC0C-27AABF794EA8}" type="presOf" srcId="{1866B08E-29B9-41C1-A8CC-189808FD78D2}" destId="{F0DDBAD1-3846-4C70-B1B9-4262C9791781}" srcOrd="0" destOrd="0" presId="urn:microsoft.com/office/officeart/2005/8/layout/default"/>
    <dgm:cxn modelId="{921D9B96-E2AA-4E0E-A454-7FB9842B8E14}" srcId="{1866B08E-29B9-41C1-A8CC-189808FD78D2}" destId="{93EF5878-A0C5-4C95-A40D-75AF09D1BAEB}" srcOrd="2" destOrd="0" parTransId="{8978360C-56C7-4D04-93C2-841E8DC2D57E}" sibTransId="{949CE749-B24D-4E06-A25F-E335E0226607}"/>
    <dgm:cxn modelId="{68A466A7-665D-4DCD-8D6E-3F2897D654C8}" srcId="{1866B08E-29B9-41C1-A8CC-189808FD78D2}" destId="{186759BD-98D7-43ED-A64E-E1275D85E3EC}" srcOrd="0" destOrd="0" parTransId="{2F24C1A7-59BE-4B32-B58B-DAE087ED7F18}" sibTransId="{5777320A-1A5A-4558-8821-823080820505}"/>
    <dgm:cxn modelId="{0B2830B4-CDF4-4906-A07B-049BDDDA7D36}" type="presOf" srcId="{93EF5878-A0C5-4C95-A40D-75AF09D1BAEB}" destId="{7B53EEEC-5B52-41AC-B7DE-02DCAF265987}" srcOrd="0" destOrd="0" presId="urn:microsoft.com/office/officeart/2005/8/layout/default"/>
    <dgm:cxn modelId="{E1463476-D6E5-4753-B9CC-F960ECF445E1}" type="presParOf" srcId="{F0DDBAD1-3846-4C70-B1B9-4262C9791781}" destId="{7502F6D9-07FB-4C63-9771-C9D6236DCB28}" srcOrd="0" destOrd="0" presId="urn:microsoft.com/office/officeart/2005/8/layout/default"/>
    <dgm:cxn modelId="{E78513F8-E3C5-4154-A6EB-03ECE498650B}" type="presParOf" srcId="{F0DDBAD1-3846-4C70-B1B9-4262C9791781}" destId="{FEA36352-CED7-45DE-89DC-77C9D734B144}" srcOrd="1" destOrd="0" presId="urn:microsoft.com/office/officeart/2005/8/layout/default"/>
    <dgm:cxn modelId="{5EB1EEDD-1555-4EC9-A594-767AF7F49C5D}" type="presParOf" srcId="{F0DDBAD1-3846-4C70-B1B9-4262C9791781}" destId="{966A4F7D-D42A-4B18-8FBF-AC32D6FE3A8B}" srcOrd="2" destOrd="0" presId="urn:microsoft.com/office/officeart/2005/8/layout/default"/>
    <dgm:cxn modelId="{60B917F4-0ED1-40DD-9F4E-962FB287DDAB}" type="presParOf" srcId="{F0DDBAD1-3846-4C70-B1B9-4262C9791781}" destId="{1C4BAE7A-698C-48CE-BA9F-1A81B297FC74}" srcOrd="3" destOrd="0" presId="urn:microsoft.com/office/officeart/2005/8/layout/default"/>
    <dgm:cxn modelId="{3C681654-3A5E-48D8-8D61-5B2D5D8650B0}" type="presParOf" srcId="{F0DDBAD1-3846-4C70-B1B9-4262C9791781}" destId="{7B53EEEC-5B52-41AC-B7DE-02DCAF265987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E22F64C-1A6F-4B6C-BC89-2682DEA08947}" type="doc">
      <dgm:prSet loTypeId="urn:microsoft.com/office/officeart/2005/8/layout/lProcess3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CC825B9E-C5D6-4870-AF89-4B5310E86914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  <a:latin typeface="Comic Sans MS"/>
            </a:rPr>
            <a:t>Respetar</a:t>
          </a:r>
        </a:p>
      </dgm:t>
    </dgm:pt>
    <dgm:pt modelId="{AE50FF68-A504-4071-8149-3F7D1A38E14C}" type="parTrans" cxnId="{07D780D9-74C7-49CC-87BF-DDB06136753C}">
      <dgm:prSet/>
      <dgm:spPr/>
      <dgm:t>
        <a:bodyPr/>
        <a:lstStyle/>
        <a:p>
          <a:endParaRPr lang="es-ES"/>
        </a:p>
      </dgm:t>
    </dgm:pt>
    <dgm:pt modelId="{41B2D3BE-DA7F-4993-B0F5-7C06C4B73B86}" type="sibTrans" cxnId="{07D780D9-74C7-49CC-87BF-DDB06136753C}">
      <dgm:prSet/>
      <dgm:spPr/>
      <dgm:t>
        <a:bodyPr/>
        <a:lstStyle/>
        <a:p>
          <a:endParaRPr lang="es-ES"/>
        </a:p>
      </dgm:t>
    </dgm:pt>
    <dgm:pt modelId="{CDEC5169-EEFF-45BB-887F-DD7C1F9AFFBA}">
      <dgm:prSet phldrT="[Texto]"/>
      <dgm:spPr/>
      <dgm:t>
        <a:bodyPr/>
        <a:lstStyle/>
        <a:p>
          <a:pPr rtl="0"/>
          <a:r>
            <a:rPr lang="es-ES" dirty="0">
              <a:solidFill>
                <a:schemeClr val="tx1"/>
              </a:solidFill>
              <a:latin typeface="Comic Sans MS"/>
            </a:rPr>
            <a:t>Percepción </a:t>
          </a:r>
        </a:p>
      </dgm:t>
    </dgm:pt>
    <dgm:pt modelId="{95F131C6-6FAF-43ED-8689-0A0F3C25A522}" type="parTrans" cxnId="{271E0492-DE53-41E7-B8B3-FE7683D62817}">
      <dgm:prSet/>
      <dgm:spPr/>
      <dgm:t>
        <a:bodyPr/>
        <a:lstStyle/>
        <a:p>
          <a:endParaRPr lang="es-ES"/>
        </a:p>
      </dgm:t>
    </dgm:pt>
    <dgm:pt modelId="{19CF0A93-5162-4D60-8A6B-F000FBDA9B92}" type="sibTrans" cxnId="{271E0492-DE53-41E7-B8B3-FE7683D62817}">
      <dgm:prSet/>
      <dgm:spPr/>
      <dgm:t>
        <a:bodyPr/>
        <a:lstStyle/>
        <a:p>
          <a:endParaRPr lang="es-ES"/>
        </a:p>
      </dgm:t>
    </dgm:pt>
    <dgm:pt modelId="{28219D93-C3C8-4D43-9792-25B3D5B73CF6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  <a:latin typeface="Comic Sans MS"/>
            </a:rPr>
            <a:t>Tolerar</a:t>
          </a:r>
        </a:p>
      </dgm:t>
    </dgm:pt>
    <dgm:pt modelId="{B50DBE7A-6443-48EC-9391-D7249B54CA35}" type="parTrans" cxnId="{8391364B-B72B-46DC-88F7-7873C8E3421B}">
      <dgm:prSet/>
      <dgm:spPr/>
      <dgm:t>
        <a:bodyPr/>
        <a:lstStyle/>
        <a:p>
          <a:endParaRPr lang="es-ES"/>
        </a:p>
      </dgm:t>
    </dgm:pt>
    <dgm:pt modelId="{E707A005-BB3C-4421-A1CE-633E651FFA6F}" type="sibTrans" cxnId="{8391364B-B72B-46DC-88F7-7873C8E3421B}">
      <dgm:prSet/>
      <dgm:spPr/>
      <dgm:t>
        <a:bodyPr/>
        <a:lstStyle/>
        <a:p>
          <a:endParaRPr lang="es-ES"/>
        </a:p>
      </dgm:t>
    </dgm:pt>
    <dgm:pt modelId="{977D9510-EF01-45C5-B50B-594B0D16F0CC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  <a:latin typeface="Comic Sans MS"/>
            </a:rPr>
            <a:t>Escuchar</a:t>
          </a:r>
        </a:p>
      </dgm:t>
    </dgm:pt>
    <dgm:pt modelId="{ABBAC740-CDF1-4D18-9C2A-7E61399177EF}" type="parTrans" cxnId="{E04A8BE2-F016-4839-9DE1-7400AED7A408}">
      <dgm:prSet/>
      <dgm:spPr/>
      <dgm:t>
        <a:bodyPr/>
        <a:lstStyle/>
        <a:p>
          <a:endParaRPr lang="es-ES"/>
        </a:p>
      </dgm:t>
    </dgm:pt>
    <dgm:pt modelId="{37C017B0-2A23-4359-B9F5-B64559CE7B2C}" type="sibTrans" cxnId="{E04A8BE2-F016-4839-9DE1-7400AED7A408}">
      <dgm:prSet/>
      <dgm:spPr/>
      <dgm:t>
        <a:bodyPr/>
        <a:lstStyle/>
        <a:p>
          <a:endParaRPr lang="es-ES"/>
        </a:p>
      </dgm:t>
    </dgm:pt>
    <dgm:pt modelId="{682219C0-3140-49DB-82C5-02CDC7F10336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  <a:latin typeface="Comic Sans MS"/>
            </a:rPr>
            <a:t>Receptor</a:t>
          </a:r>
        </a:p>
      </dgm:t>
    </dgm:pt>
    <dgm:pt modelId="{BC005943-A30D-4339-8FF4-D34956E20D98}" type="parTrans" cxnId="{F59809D4-1425-4E08-93DA-647B4CCD6B1E}">
      <dgm:prSet/>
      <dgm:spPr/>
      <dgm:t>
        <a:bodyPr/>
        <a:lstStyle/>
        <a:p>
          <a:endParaRPr lang="es-ES"/>
        </a:p>
      </dgm:t>
    </dgm:pt>
    <dgm:pt modelId="{3DE2A975-EB18-4B07-84B4-A76861114748}" type="sibTrans" cxnId="{F59809D4-1425-4E08-93DA-647B4CCD6B1E}">
      <dgm:prSet/>
      <dgm:spPr/>
      <dgm:t>
        <a:bodyPr/>
        <a:lstStyle/>
        <a:p>
          <a:endParaRPr lang="es-ES"/>
        </a:p>
      </dgm:t>
    </dgm:pt>
    <dgm:pt modelId="{A057A3B3-BBB5-4765-9CC9-E36C5E28999F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  <a:latin typeface="Comic Sans MS"/>
            </a:rPr>
            <a:t>Diálogo</a:t>
          </a:r>
        </a:p>
      </dgm:t>
    </dgm:pt>
    <dgm:pt modelId="{4369655A-5A6B-47B8-9C3C-AD8983731099}" type="parTrans" cxnId="{7C633783-433E-4F2B-B21B-C384C407C47A}">
      <dgm:prSet/>
      <dgm:spPr/>
      <dgm:t>
        <a:bodyPr/>
        <a:lstStyle/>
        <a:p>
          <a:endParaRPr lang="es-ES"/>
        </a:p>
      </dgm:t>
    </dgm:pt>
    <dgm:pt modelId="{DBB24869-C05B-47F2-A015-9FCB3D0C2038}" type="sibTrans" cxnId="{7C633783-433E-4F2B-B21B-C384C407C47A}">
      <dgm:prSet/>
      <dgm:spPr/>
      <dgm:t>
        <a:bodyPr/>
        <a:lstStyle/>
        <a:p>
          <a:endParaRPr lang="es-ES"/>
        </a:p>
      </dgm:t>
    </dgm:pt>
    <dgm:pt modelId="{12F5A0A0-672C-46B9-82DC-F008D5A690FD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  <a:latin typeface="Comic Sans MS"/>
            </a:rPr>
            <a:t>Retroalimentación</a:t>
          </a:r>
        </a:p>
      </dgm:t>
    </dgm:pt>
    <dgm:pt modelId="{C0514A66-0803-43B3-98C8-E588ADA1912F}" type="parTrans" cxnId="{F694F311-ECC7-444A-955D-F8D9042CF733}">
      <dgm:prSet/>
      <dgm:spPr/>
      <dgm:t>
        <a:bodyPr/>
        <a:lstStyle/>
        <a:p>
          <a:endParaRPr lang="es-ES"/>
        </a:p>
      </dgm:t>
    </dgm:pt>
    <dgm:pt modelId="{ACAB8C3D-A879-4D6E-8D22-38D466A6BED8}" type="sibTrans" cxnId="{F694F311-ECC7-444A-955D-F8D9042CF733}">
      <dgm:prSet/>
      <dgm:spPr/>
      <dgm:t>
        <a:bodyPr/>
        <a:lstStyle/>
        <a:p>
          <a:endParaRPr lang="es-ES"/>
        </a:p>
      </dgm:t>
    </dgm:pt>
    <dgm:pt modelId="{84117E10-16BA-47AD-9F40-EA8E64051D21}" type="pres">
      <dgm:prSet presAssocID="{0E22F64C-1A6F-4B6C-BC89-2682DEA08947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9B05D274-3C03-4E6B-875F-8FFBB3D82295}" type="pres">
      <dgm:prSet presAssocID="{CC825B9E-C5D6-4870-AF89-4B5310E86914}" presName="horFlow" presStyleCnt="0"/>
      <dgm:spPr/>
    </dgm:pt>
    <dgm:pt modelId="{70AB08E9-7E4C-4C38-BD8B-EE8B6E0BBE6B}" type="pres">
      <dgm:prSet presAssocID="{CC825B9E-C5D6-4870-AF89-4B5310E86914}" presName="bigChev" presStyleLbl="node1" presStyleIdx="0" presStyleCnt="3"/>
      <dgm:spPr/>
    </dgm:pt>
    <dgm:pt modelId="{E9BB374A-9E15-4701-8328-55332AC41B55}" type="pres">
      <dgm:prSet presAssocID="{95F131C6-6FAF-43ED-8689-0A0F3C25A522}" presName="parTrans" presStyleCnt="0"/>
      <dgm:spPr/>
    </dgm:pt>
    <dgm:pt modelId="{E5016501-D96C-4A51-A434-B7A2653FCD12}" type="pres">
      <dgm:prSet presAssocID="{CDEC5169-EEFF-45BB-887F-DD7C1F9AFFBA}" presName="node" presStyleLbl="alignAccFollowNode1" presStyleIdx="0" presStyleCnt="4">
        <dgm:presLayoutVars>
          <dgm:bulletEnabled val="1"/>
        </dgm:presLayoutVars>
      </dgm:prSet>
      <dgm:spPr/>
    </dgm:pt>
    <dgm:pt modelId="{FB2A74E7-826A-4E47-836B-24675BF57B70}" type="pres">
      <dgm:prSet presAssocID="{19CF0A93-5162-4D60-8A6B-F000FBDA9B92}" presName="sibTrans" presStyleCnt="0"/>
      <dgm:spPr/>
    </dgm:pt>
    <dgm:pt modelId="{18BB8169-99C8-4E52-B9DC-47AD252C7BA6}" type="pres">
      <dgm:prSet presAssocID="{28219D93-C3C8-4D43-9792-25B3D5B73CF6}" presName="node" presStyleLbl="alignAccFollowNode1" presStyleIdx="1" presStyleCnt="4">
        <dgm:presLayoutVars>
          <dgm:bulletEnabled val="1"/>
        </dgm:presLayoutVars>
      </dgm:prSet>
      <dgm:spPr/>
    </dgm:pt>
    <dgm:pt modelId="{CF695DAD-3A3D-434B-A690-8D04F7AB4DBD}" type="pres">
      <dgm:prSet presAssocID="{CC825B9E-C5D6-4870-AF89-4B5310E86914}" presName="vSp" presStyleCnt="0"/>
      <dgm:spPr/>
    </dgm:pt>
    <dgm:pt modelId="{E8CF97A3-123B-47DB-99FD-FF60D097BE85}" type="pres">
      <dgm:prSet presAssocID="{977D9510-EF01-45C5-B50B-594B0D16F0CC}" presName="horFlow" presStyleCnt="0"/>
      <dgm:spPr/>
    </dgm:pt>
    <dgm:pt modelId="{9B8522FD-4C25-43F1-B3B8-66B09CB2022B}" type="pres">
      <dgm:prSet presAssocID="{977D9510-EF01-45C5-B50B-594B0D16F0CC}" presName="bigChev" presStyleLbl="node1" presStyleIdx="1" presStyleCnt="3"/>
      <dgm:spPr/>
    </dgm:pt>
    <dgm:pt modelId="{53AA8289-14E6-469A-AAC3-673799B649C3}" type="pres">
      <dgm:prSet presAssocID="{BC005943-A30D-4339-8FF4-D34956E20D98}" presName="parTrans" presStyleCnt="0"/>
      <dgm:spPr/>
    </dgm:pt>
    <dgm:pt modelId="{6BE7DFEF-00BF-44AC-A911-30ECB3EFD431}" type="pres">
      <dgm:prSet presAssocID="{682219C0-3140-49DB-82C5-02CDC7F10336}" presName="node" presStyleLbl="alignAccFollowNode1" presStyleIdx="2" presStyleCnt="4">
        <dgm:presLayoutVars>
          <dgm:bulletEnabled val="1"/>
        </dgm:presLayoutVars>
      </dgm:prSet>
      <dgm:spPr/>
    </dgm:pt>
    <dgm:pt modelId="{C1C137AA-0F3C-44B3-BAF4-5FE986448D56}" type="pres">
      <dgm:prSet presAssocID="{3DE2A975-EB18-4B07-84B4-A76861114748}" presName="sibTrans" presStyleCnt="0"/>
      <dgm:spPr/>
    </dgm:pt>
    <dgm:pt modelId="{3DA70D5C-B010-4483-ABEB-7E847F079B51}" type="pres">
      <dgm:prSet presAssocID="{A057A3B3-BBB5-4765-9CC9-E36C5E28999F}" presName="node" presStyleLbl="alignAccFollowNode1" presStyleIdx="3" presStyleCnt="4">
        <dgm:presLayoutVars>
          <dgm:bulletEnabled val="1"/>
        </dgm:presLayoutVars>
      </dgm:prSet>
      <dgm:spPr/>
    </dgm:pt>
    <dgm:pt modelId="{7AA591A7-B878-445A-BD6A-DBBC76DB1720}" type="pres">
      <dgm:prSet presAssocID="{977D9510-EF01-45C5-B50B-594B0D16F0CC}" presName="vSp" presStyleCnt="0"/>
      <dgm:spPr/>
    </dgm:pt>
    <dgm:pt modelId="{253F85BD-6671-41EF-9ACD-2F4C7F0E0538}" type="pres">
      <dgm:prSet presAssocID="{12F5A0A0-672C-46B9-82DC-F008D5A690FD}" presName="horFlow" presStyleCnt="0"/>
      <dgm:spPr/>
    </dgm:pt>
    <dgm:pt modelId="{EC5B98D2-C891-436D-AC1F-DDEBB46CF09B}" type="pres">
      <dgm:prSet presAssocID="{12F5A0A0-672C-46B9-82DC-F008D5A690FD}" presName="bigChev" presStyleLbl="node1" presStyleIdx="2" presStyleCnt="3"/>
      <dgm:spPr/>
    </dgm:pt>
  </dgm:ptLst>
  <dgm:cxnLst>
    <dgm:cxn modelId="{F694F311-ECC7-444A-955D-F8D9042CF733}" srcId="{0E22F64C-1A6F-4B6C-BC89-2682DEA08947}" destId="{12F5A0A0-672C-46B9-82DC-F008D5A690FD}" srcOrd="2" destOrd="0" parTransId="{C0514A66-0803-43B3-98C8-E588ADA1912F}" sibTransId="{ACAB8C3D-A879-4D6E-8D22-38D466A6BED8}"/>
    <dgm:cxn modelId="{F6682E16-BFCC-4426-AF3A-7B54D5F3F412}" type="presOf" srcId="{CDEC5169-EEFF-45BB-887F-DD7C1F9AFFBA}" destId="{E5016501-D96C-4A51-A434-B7A2653FCD12}" srcOrd="0" destOrd="0" presId="urn:microsoft.com/office/officeart/2005/8/layout/lProcess3"/>
    <dgm:cxn modelId="{8057F01F-E94B-4573-8A52-91034E397D86}" type="presOf" srcId="{28219D93-C3C8-4D43-9792-25B3D5B73CF6}" destId="{18BB8169-99C8-4E52-B9DC-47AD252C7BA6}" srcOrd="0" destOrd="0" presId="urn:microsoft.com/office/officeart/2005/8/layout/lProcess3"/>
    <dgm:cxn modelId="{B6030D23-5323-4803-B617-C7BC48178A4B}" type="presOf" srcId="{977D9510-EF01-45C5-B50B-594B0D16F0CC}" destId="{9B8522FD-4C25-43F1-B3B8-66B09CB2022B}" srcOrd="0" destOrd="0" presId="urn:microsoft.com/office/officeart/2005/8/layout/lProcess3"/>
    <dgm:cxn modelId="{8391364B-B72B-46DC-88F7-7873C8E3421B}" srcId="{CC825B9E-C5D6-4870-AF89-4B5310E86914}" destId="{28219D93-C3C8-4D43-9792-25B3D5B73CF6}" srcOrd="1" destOrd="0" parTransId="{B50DBE7A-6443-48EC-9391-D7249B54CA35}" sibTransId="{E707A005-BB3C-4421-A1CE-633E651FFA6F}"/>
    <dgm:cxn modelId="{6174F07B-0996-40EE-BABC-8D43EB7ACABE}" type="presOf" srcId="{682219C0-3140-49DB-82C5-02CDC7F10336}" destId="{6BE7DFEF-00BF-44AC-A911-30ECB3EFD431}" srcOrd="0" destOrd="0" presId="urn:microsoft.com/office/officeart/2005/8/layout/lProcess3"/>
    <dgm:cxn modelId="{7C633783-433E-4F2B-B21B-C384C407C47A}" srcId="{977D9510-EF01-45C5-B50B-594B0D16F0CC}" destId="{A057A3B3-BBB5-4765-9CC9-E36C5E28999F}" srcOrd="1" destOrd="0" parTransId="{4369655A-5A6B-47B8-9C3C-AD8983731099}" sibTransId="{DBB24869-C05B-47F2-A015-9FCB3D0C2038}"/>
    <dgm:cxn modelId="{F7946B86-3D08-4802-9D17-58AF6AB6F356}" type="presOf" srcId="{A057A3B3-BBB5-4765-9CC9-E36C5E28999F}" destId="{3DA70D5C-B010-4483-ABEB-7E847F079B51}" srcOrd="0" destOrd="0" presId="urn:microsoft.com/office/officeart/2005/8/layout/lProcess3"/>
    <dgm:cxn modelId="{271E0492-DE53-41E7-B8B3-FE7683D62817}" srcId="{CC825B9E-C5D6-4870-AF89-4B5310E86914}" destId="{CDEC5169-EEFF-45BB-887F-DD7C1F9AFFBA}" srcOrd="0" destOrd="0" parTransId="{95F131C6-6FAF-43ED-8689-0A0F3C25A522}" sibTransId="{19CF0A93-5162-4D60-8A6B-F000FBDA9B92}"/>
    <dgm:cxn modelId="{24F57B94-CF77-46EB-9FA5-CC0175D3F5F8}" type="presOf" srcId="{12F5A0A0-672C-46B9-82DC-F008D5A690FD}" destId="{EC5B98D2-C891-436D-AC1F-DDEBB46CF09B}" srcOrd="0" destOrd="0" presId="urn:microsoft.com/office/officeart/2005/8/layout/lProcess3"/>
    <dgm:cxn modelId="{52CC05A4-FBDD-466A-B984-0B15301151B7}" type="presOf" srcId="{CC825B9E-C5D6-4870-AF89-4B5310E86914}" destId="{70AB08E9-7E4C-4C38-BD8B-EE8B6E0BBE6B}" srcOrd="0" destOrd="0" presId="urn:microsoft.com/office/officeart/2005/8/layout/lProcess3"/>
    <dgm:cxn modelId="{F59809D4-1425-4E08-93DA-647B4CCD6B1E}" srcId="{977D9510-EF01-45C5-B50B-594B0D16F0CC}" destId="{682219C0-3140-49DB-82C5-02CDC7F10336}" srcOrd="0" destOrd="0" parTransId="{BC005943-A30D-4339-8FF4-D34956E20D98}" sibTransId="{3DE2A975-EB18-4B07-84B4-A76861114748}"/>
    <dgm:cxn modelId="{3E9B55D7-85A5-488F-94E0-688641075410}" type="presOf" srcId="{0E22F64C-1A6F-4B6C-BC89-2682DEA08947}" destId="{84117E10-16BA-47AD-9F40-EA8E64051D21}" srcOrd="0" destOrd="0" presId="urn:microsoft.com/office/officeart/2005/8/layout/lProcess3"/>
    <dgm:cxn modelId="{07D780D9-74C7-49CC-87BF-DDB06136753C}" srcId="{0E22F64C-1A6F-4B6C-BC89-2682DEA08947}" destId="{CC825B9E-C5D6-4870-AF89-4B5310E86914}" srcOrd="0" destOrd="0" parTransId="{AE50FF68-A504-4071-8149-3F7D1A38E14C}" sibTransId="{41B2D3BE-DA7F-4993-B0F5-7C06C4B73B86}"/>
    <dgm:cxn modelId="{E04A8BE2-F016-4839-9DE1-7400AED7A408}" srcId="{0E22F64C-1A6F-4B6C-BC89-2682DEA08947}" destId="{977D9510-EF01-45C5-B50B-594B0D16F0CC}" srcOrd="1" destOrd="0" parTransId="{ABBAC740-CDF1-4D18-9C2A-7E61399177EF}" sibTransId="{37C017B0-2A23-4359-B9F5-B64559CE7B2C}"/>
    <dgm:cxn modelId="{AC0B07D7-39BC-4658-9020-7E41234EE4AB}" type="presParOf" srcId="{84117E10-16BA-47AD-9F40-EA8E64051D21}" destId="{9B05D274-3C03-4E6B-875F-8FFBB3D82295}" srcOrd="0" destOrd="0" presId="urn:microsoft.com/office/officeart/2005/8/layout/lProcess3"/>
    <dgm:cxn modelId="{396BA17F-1E70-4852-BDD6-316FF3FFC6AF}" type="presParOf" srcId="{9B05D274-3C03-4E6B-875F-8FFBB3D82295}" destId="{70AB08E9-7E4C-4C38-BD8B-EE8B6E0BBE6B}" srcOrd="0" destOrd="0" presId="urn:microsoft.com/office/officeart/2005/8/layout/lProcess3"/>
    <dgm:cxn modelId="{CF9F8A01-2E06-482D-95A6-D1AE89D65D90}" type="presParOf" srcId="{9B05D274-3C03-4E6B-875F-8FFBB3D82295}" destId="{E9BB374A-9E15-4701-8328-55332AC41B55}" srcOrd="1" destOrd="0" presId="urn:microsoft.com/office/officeart/2005/8/layout/lProcess3"/>
    <dgm:cxn modelId="{D3364F74-E847-4CF2-B412-9230319E206D}" type="presParOf" srcId="{9B05D274-3C03-4E6B-875F-8FFBB3D82295}" destId="{E5016501-D96C-4A51-A434-B7A2653FCD12}" srcOrd="2" destOrd="0" presId="urn:microsoft.com/office/officeart/2005/8/layout/lProcess3"/>
    <dgm:cxn modelId="{2B464BF4-679A-4323-B74F-53EB1093BE64}" type="presParOf" srcId="{9B05D274-3C03-4E6B-875F-8FFBB3D82295}" destId="{FB2A74E7-826A-4E47-836B-24675BF57B70}" srcOrd="3" destOrd="0" presId="urn:microsoft.com/office/officeart/2005/8/layout/lProcess3"/>
    <dgm:cxn modelId="{1B2276EB-2220-4595-A772-E2666501AAD2}" type="presParOf" srcId="{9B05D274-3C03-4E6B-875F-8FFBB3D82295}" destId="{18BB8169-99C8-4E52-B9DC-47AD252C7BA6}" srcOrd="4" destOrd="0" presId="urn:microsoft.com/office/officeart/2005/8/layout/lProcess3"/>
    <dgm:cxn modelId="{1FB89CA2-ADF7-401B-AC09-3B13312926FB}" type="presParOf" srcId="{84117E10-16BA-47AD-9F40-EA8E64051D21}" destId="{CF695DAD-3A3D-434B-A690-8D04F7AB4DBD}" srcOrd="1" destOrd="0" presId="urn:microsoft.com/office/officeart/2005/8/layout/lProcess3"/>
    <dgm:cxn modelId="{96106C0E-3C77-4ADB-9B5C-6BA993C51A68}" type="presParOf" srcId="{84117E10-16BA-47AD-9F40-EA8E64051D21}" destId="{E8CF97A3-123B-47DB-99FD-FF60D097BE85}" srcOrd="2" destOrd="0" presId="urn:microsoft.com/office/officeart/2005/8/layout/lProcess3"/>
    <dgm:cxn modelId="{CA52B427-C96A-4BA9-BEC1-A3D68181DC98}" type="presParOf" srcId="{E8CF97A3-123B-47DB-99FD-FF60D097BE85}" destId="{9B8522FD-4C25-43F1-B3B8-66B09CB2022B}" srcOrd="0" destOrd="0" presId="urn:microsoft.com/office/officeart/2005/8/layout/lProcess3"/>
    <dgm:cxn modelId="{BC9D234A-C673-45EC-943E-AB1942AD76E4}" type="presParOf" srcId="{E8CF97A3-123B-47DB-99FD-FF60D097BE85}" destId="{53AA8289-14E6-469A-AAC3-673799B649C3}" srcOrd="1" destOrd="0" presId="urn:microsoft.com/office/officeart/2005/8/layout/lProcess3"/>
    <dgm:cxn modelId="{6F62540E-B6E5-4E64-B1A9-843F541296BE}" type="presParOf" srcId="{E8CF97A3-123B-47DB-99FD-FF60D097BE85}" destId="{6BE7DFEF-00BF-44AC-A911-30ECB3EFD431}" srcOrd="2" destOrd="0" presId="urn:microsoft.com/office/officeart/2005/8/layout/lProcess3"/>
    <dgm:cxn modelId="{77C62AE1-BD39-4623-B046-7947AA7011B9}" type="presParOf" srcId="{E8CF97A3-123B-47DB-99FD-FF60D097BE85}" destId="{C1C137AA-0F3C-44B3-BAF4-5FE986448D56}" srcOrd="3" destOrd="0" presId="urn:microsoft.com/office/officeart/2005/8/layout/lProcess3"/>
    <dgm:cxn modelId="{C5D01A8D-A61F-4E5C-A505-B2A94A1A4DC1}" type="presParOf" srcId="{E8CF97A3-123B-47DB-99FD-FF60D097BE85}" destId="{3DA70D5C-B010-4483-ABEB-7E847F079B51}" srcOrd="4" destOrd="0" presId="urn:microsoft.com/office/officeart/2005/8/layout/lProcess3"/>
    <dgm:cxn modelId="{825AD428-DD57-4CF0-9174-54F8C46E0A1A}" type="presParOf" srcId="{84117E10-16BA-47AD-9F40-EA8E64051D21}" destId="{7AA591A7-B878-445A-BD6A-DBBC76DB1720}" srcOrd="3" destOrd="0" presId="urn:microsoft.com/office/officeart/2005/8/layout/lProcess3"/>
    <dgm:cxn modelId="{7634BCC1-EA90-4DEC-B3AC-A5CD9678CD91}" type="presParOf" srcId="{84117E10-16BA-47AD-9F40-EA8E64051D21}" destId="{253F85BD-6671-41EF-9ACD-2F4C7F0E0538}" srcOrd="4" destOrd="0" presId="urn:microsoft.com/office/officeart/2005/8/layout/lProcess3"/>
    <dgm:cxn modelId="{7A91D2D7-6F1F-4D2E-99F4-193EF7FA46A7}" type="presParOf" srcId="{253F85BD-6671-41EF-9ACD-2F4C7F0E0538}" destId="{EC5B98D2-C891-436D-AC1F-DDEBB46CF09B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B03531-D6A5-4E7F-8595-6202E1DCA30C}" type="doc">
      <dgm:prSet loTypeId="urn:microsoft.com/office/officeart/2005/8/layout/venn3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372E7C64-9F8F-43EC-AE91-0EC09074C0B4}">
      <dgm:prSet phldrT="[Texto]"/>
      <dgm:spPr/>
      <dgm:t>
        <a:bodyPr/>
        <a:lstStyle/>
        <a:p>
          <a:pPr rtl="0"/>
          <a:r>
            <a:rPr lang="es-ES" dirty="0">
              <a:latin typeface="Comic Sans MS"/>
            </a:rPr>
            <a:t>Decir lo que corresponde</a:t>
          </a:r>
        </a:p>
      </dgm:t>
    </dgm:pt>
    <dgm:pt modelId="{F80AB192-0B2D-46B4-9917-C941B294062E}" type="parTrans" cxnId="{438B0062-1A32-4861-B7F3-952DC7F5C9D9}">
      <dgm:prSet/>
      <dgm:spPr/>
      <dgm:t>
        <a:bodyPr/>
        <a:lstStyle/>
        <a:p>
          <a:endParaRPr lang="es-ES"/>
        </a:p>
      </dgm:t>
    </dgm:pt>
    <dgm:pt modelId="{3EA0DFB1-7335-497C-84DA-9FC388A69A9D}" type="sibTrans" cxnId="{438B0062-1A32-4861-B7F3-952DC7F5C9D9}">
      <dgm:prSet/>
      <dgm:spPr/>
      <dgm:t>
        <a:bodyPr/>
        <a:lstStyle/>
        <a:p>
          <a:endParaRPr lang="es-ES"/>
        </a:p>
      </dgm:t>
    </dgm:pt>
    <dgm:pt modelId="{E6DF9718-0B27-4DFC-B993-0E8045B6AD72}">
      <dgm:prSet phldrT="[Texto]"/>
      <dgm:spPr/>
      <dgm:t>
        <a:bodyPr/>
        <a:lstStyle/>
        <a:p>
          <a:pPr rtl="0"/>
          <a:r>
            <a:rPr lang="es-ES" dirty="0">
              <a:latin typeface="Comic Sans MS"/>
            </a:rPr>
            <a:t>En el momento oportuno</a:t>
          </a:r>
        </a:p>
      </dgm:t>
    </dgm:pt>
    <dgm:pt modelId="{5253558D-AFD0-425A-B1F8-696572F3A0E1}" type="parTrans" cxnId="{F1F93BF1-1380-4B9C-AEDA-578BAC85C38E}">
      <dgm:prSet/>
      <dgm:spPr/>
      <dgm:t>
        <a:bodyPr/>
        <a:lstStyle/>
        <a:p>
          <a:endParaRPr lang="es-ES"/>
        </a:p>
      </dgm:t>
    </dgm:pt>
    <dgm:pt modelId="{EF73E76A-DF88-4CAD-B599-4E73E168811F}" type="sibTrans" cxnId="{F1F93BF1-1380-4B9C-AEDA-578BAC85C38E}">
      <dgm:prSet/>
      <dgm:spPr/>
      <dgm:t>
        <a:bodyPr/>
        <a:lstStyle/>
        <a:p>
          <a:endParaRPr lang="es-ES"/>
        </a:p>
      </dgm:t>
    </dgm:pt>
    <dgm:pt modelId="{380E9370-39E0-45C4-8FF0-095F065E12FA}">
      <dgm:prSet phldrT="[Texto]" phldr="0"/>
      <dgm:spPr/>
      <dgm:t>
        <a:bodyPr/>
        <a:lstStyle/>
        <a:p>
          <a:pPr rtl="0"/>
          <a:r>
            <a:rPr lang="es-ES" dirty="0">
              <a:latin typeface="Comic Sans MS"/>
            </a:rPr>
            <a:t>De la forma correcta</a:t>
          </a:r>
        </a:p>
      </dgm:t>
    </dgm:pt>
    <dgm:pt modelId="{BCE2A0F4-A1D8-42DA-A84F-C0BE76CDFD8C}" type="parTrans" cxnId="{A0FFBAC4-1738-4A6B-933D-E3841A4015CE}">
      <dgm:prSet/>
      <dgm:spPr/>
      <dgm:t>
        <a:bodyPr/>
        <a:lstStyle/>
        <a:p>
          <a:endParaRPr lang="es-ES"/>
        </a:p>
      </dgm:t>
    </dgm:pt>
    <dgm:pt modelId="{89E44188-52D3-4756-BDD4-5805EE1173F1}" type="sibTrans" cxnId="{A0FFBAC4-1738-4A6B-933D-E3841A4015CE}">
      <dgm:prSet/>
      <dgm:spPr/>
      <dgm:t>
        <a:bodyPr/>
        <a:lstStyle/>
        <a:p>
          <a:endParaRPr lang="es-ES"/>
        </a:p>
      </dgm:t>
    </dgm:pt>
    <dgm:pt modelId="{C4EDC476-4C9C-4687-827F-607C7A75377E}">
      <dgm:prSet phldr="0"/>
      <dgm:spPr/>
      <dgm:t>
        <a:bodyPr/>
        <a:lstStyle/>
        <a:p>
          <a:pPr rtl="0"/>
          <a:r>
            <a:rPr lang="es-ES" dirty="0">
              <a:latin typeface="Comic Sans MS"/>
            </a:rPr>
            <a:t>Reconociendo emociones</a:t>
          </a:r>
        </a:p>
      </dgm:t>
    </dgm:pt>
    <dgm:pt modelId="{1CED2FD5-2446-484B-BF48-45D2EAA18025}" type="parTrans" cxnId="{2F95FE50-E56D-48B1-841B-038947833E02}">
      <dgm:prSet/>
      <dgm:spPr/>
    </dgm:pt>
    <dgm:pt modelId="{DB0B18D0-77EE-4DD2-9A6F-35A59CF353DF}" type="sibTrans" cxnId="{2F95FE50-E56D-48B1-841B-038947833E02}">
      <dgm:prSet/>
      <dgm:spPr/>
    </dgm:pt>
    <dgm:pt modelId="{A50DC158-FBC7-46DE-AD2D-B48D5B9E0188}" type="pres">
      <dgm:prSet presAssocID="{2AB03531-D6A5-4E7F-8595-6202E1DCA30C}" presName="Name0" presStyleCnt="0">
        <dgm:presLayoutVars>
          <dgm:dir/>
          <dgm:resizeHandles val="exact"/>
        </dgm:presLayoutVars>
      </dgm:prSet>
      <dgm:spPr/>
    </dgm:pt>
    <dgm:pt modelId="{5489E946-8FDF-4B16-AE49-74CB2B945F94}" type="pres">
      <dgm:prSet presAssocID="{372E7C64-9F8F-43EC-AE91-0EC09074C0B4}" presName="Name5" presStyleLbl="vennNode1" presStyleIdx="0" presStyleCnt="4">
        <dgm:presLayoutVars>
          <dgm:bulletEnabled val="1"/>
        </dgm:presLayoutVars>
      </dgm:prSet>
      <dgm:spPr/>
    </dgm:pt>
    <dgm:pt modelId="{947D1D1A-D884-4853-B163-FC32EB266B9B}" type="pres">
      <dgm:prSet presAssocID="{3EA0DFB1-7335-497C-84DA-9FC388A69A9D}" presName="space" presStyleCnt="0"/>
      <dgm:spPr/>
    </dgm:pt>
    <dgm:pt modelId="{1B669698-957A-482D-A741-B7DA365D1A87}" type="pres">
      <dgm:prSet presAssocID="{E6DF9718-0B27-4DFC-B993-0E8045B6AD72}" presName="Name5" presStyleLbl="vennNode1" presStyleIdx="1" presStyleCnt="4">
        <dgm:presLayoutVars>
          <dgm:bulletEnabled val="1"/>
        </dgm:presLayoutVars>
      </dgm:prSet>
      <dgm:spPr/>
    </dgm:pt>
    <dgm:pt modelId="{A949DBC0-395B-4B97-8B06-9B47BB5B8720}" type="pres">
      <dgm:prSet presAssocID="{EF73E76A-DF88-4CAD-B599-4E73E168811F}" presName="space" presStyleCnt="0"/>
      <dgm:spPr/>
    </dgm:pt>
    <dgm:pt modelId="{4ABD80CB-F329-4406-B3C2-996894A6B943}" type="pres">
      <dgm:prSet presAssocID="{380E9370-39E0-45C4-8FF0-095F065E12FA}" presName="Name5" presStyleLbl="vennNode1" presStyleIdx="2" presStyleCnt="4">
        <dgm:presLayoutVars>
          <dgm:bulletEnabled val="1"/>
        </dgm:presLayoutVars>
      </dgm:prSet>
      <dgm:spPr/>
    </dgm:pt>
    <dgm:pt modelId="{F6A39D5D-E720-4A15-A950-B10DB458A402}" type="pres">
      <dgm:prSet presAssocID="{89E44188-52D3-4756-BDD4-5805EE1173F1}" presName="space" presStyleCnt="0"/>
      <dgm:spPr/>
    </dgm:pt>
    <dgm:pt modelId="{7AFC474E-EA04-409E-8009-4DE078571255}" type="pres">
      <dgm:prSet presAssocID="{C4EDC476-4C9C-4687-827F-607C7A75377E}" presName="Name5" presStyleLbl="vennNode1" presStyleIdx="3" presStyleCnt="4">
        <dgm:presLayoutVars>
          <dgm:bulletEnabled val="1"/>
        </dgm:presLayoutVars>
      </dgm:prSet>
      <dgm:spPr/>
    </dgm:pt>
  </dgm:ptLst>
  <dgm:cxnLst>
    <dgm:cxn modelId="{438B0062-1A32-4861-B7F3-952DC7F5C9D9}" srcId="{2AB03531-D6A5-4E7F-8595-6202E1DCA30C}" destId="{372E7C64-9F8F-43EC-AE91-0EC09074C0B4}" srcOrd="0" destOrd="0" parTransId="{F80AB192-0B2D-46B4-9917-C941B294062E}" sibTransId="{3EA0DFB1-7335-497C-84DA-9FC388A69A9D}"/>
    <dgm:cxn modelId="{2F95FE50-E56D-48B1-841B-038947833E02}" srcId="{2AB03531-D6A5-4E7F-8595-6202E1DCA30C}" destId="{C4EDC476-4C9C-4687-827F-607C7A75377E}" srcOrd="3" destOrd="0" parTransId="{1CED2FD5-2446-484B-BF48-45D2EAA18025}" sibTransId="{DB0B18D0-77EE-4DD2-9A6F-35A59CF353DF}"/>
    <dgm:cxn modelId="{970B558B-879B-4EAE-A805-472E805C08C8}" type="presOf" srcId="{C4EDC476-4C9C-4687-827F-607C7A75377E}" destId="{7AFC474E-EA04-409E-8009-4DE078571255}" srcOrd="0" destOrd="0" presId="urn:microsoft.com/office/officeart/2005/8/layout/venn3"/>
    <dgm:cxn modelId="{0F139390-D36B-4EA0-A13C-AA1F7478B327}" type="presOf" srcId="{2AB03531-D6A5-4E7F-8595-6202E1DCA30C}" destId="{A50DC158-FBC7-46DE-AD2D-B48D5B9E0188}" srcOrd="0" destOrd="0" presId="urn:microsoft.com/office/officeart/2005/8/layout/venn3"/>
    <dgm:cxn modelId="{E98A229A-8115-47C5-AD41-610A56073873}" type="presOf" srcId="{372E7C64-9F8F-43EC-AE91-0EC09074C0B4}" destId="{5489E946-8FDF-4B16-AE49-74CB2B945F94}" srcOrd="0" destOrd="0" presId="urn:microsoft.com/office/officeart/2005/8/layout/venn3"/>
    <dgm:cxn modelId="{A0FFBAC4-1738-4A6B-933D-E3841A4015CE}" srcId="{2AB03531-D6A5-4E7F-8595-6202E1DCA30C}" destId="{380E9370-39E0-45C4-8FF0-095F065E12FA}" srcOrd="2" destOrd="0" parTransId="{BCE2A0F4-A1D8-42DA-A84F-C0BE76CDFD8C}" sibTransId="{89E44188-52D3-4756-BDD4-5805EE1173F1}"/>
    <dgm:cxn modelId="{2B0E5DCA-6DFE-47F2-9AAF-C1E0467D958C}" type="presOf" srcId="{E6DF9718-0B27-4DFC-B993-0E8045B6AD72}" destId="{1B669698-957A-482D-A741-B7DA365D1A87}" srcOrd="0" destOrd="0" presId="urn:microsoft.com/office/officeart/2005/8/layout/venn3"/>
    <dgm:cxn modelId="{F1F93BF1-1380-4B9C-AEDA-578BAC85C38E}" srcId="{2AB03531-D6A5-4E7F-8595-6202E1DCA30C}" destId="{E6DF9718-0B27-4DFC-B993-0E8045B6AD72}" srcOrd="1" destOrd="0" parTransId="{5253558D-AFD0-425A-B1F8-696572F3A0E1}" sibTransId="{EF73E76A-DF88-4CAD-B599-4E73E168811F}"/>
    <dgm:cxn modelId="{5604DAF9-603B-445F-9701-E82CE79BABFD}" type="presOf" srcId="{380E9370-39E0-45C4-8FF0-095F065E12FA}" destId="{4ABD80CB-F329-4406-B3C2-996894A6B943}" srcOrd="0" destOrd="0" presId="urn:microsoft.com/office/officeart/2005/8/layout/venn3"/>
    <dgm:cxn modelId="{C43CA8C9-9A4F-46BC-BCCA-BE185ACD75A8}" type="presParOf" srcId="{A50DC158-FBC7-46DE-AD2D-B48D5B9E0188}" destId="{5489E946-8FDF-4B16-AE49-74CB2B945F94}" srcOrd="0" destOrd="0" presId="urn:microsoft.com/office/officeart/2005/8/layout/venn3"/>
    <dgm:cxn modelId="{CD490C94-8146-4DA3-9251-1BD1833B2A81}" type="presParOf" srcId="{A50DC158-FBC7-46DE-AD2D-B48D5B9E0188}" destId="{947D1D1A-D884-4853-B163-FC32EB266B9B}" srcOrd="1" destOrd="0" presId="urn:microsoft.com/office/officeart/2005/8/layout/venn3"/>
    <dgm:cxn modelId="{A6B8A426-9D82-4318-8705-FD16B6DB09A5}" type="presParOf" srcId="{A50DC158-FBC7-46DE-AD2D-B48D5B9E0188}" destId="{1B669698-957A-482D-A741-B7DA365D1A87}" srcOrd="2" destOrd="0" presId="urn:microsoft.com/office/officeart/2005/8/layout/venn3"/>
    <dgm:cxn modelId="{866043E1-EA25-494F-B80A-748DAD33A0BE}" type="presParOf" srcId="{A50DC158-FBC7-46DE-AD2D-B48D5B9E0188}" destId="{A949DBC0-395B-4B97-8B06-9B47BB5B8720}" srcOrd="3" destOrd="0" presId="urn:microsoft.com/office/officeart/2005/8/layout/venn3"/>
    <dgm:cxn modelId="{B30425F2-B958-4296-9685-7A925ECAE773}" type="presParOf" srcId="{A50DC158-FBC7-46DE-AD2D-B48D5B9E0188}" destId="{4ABD80CB-F329-4406-B3C2-996894A6B943}" srcOrd="4" destOrd="0" presId="urn:microsoft.com/office/officeart/2005/8/layout/venn3"/>
    <dgm:cxn modelId="{837F5539-AD0E-481A-A341-665A42186117}" type="presParOf" srcId="{A50DC158-FBC7-46DE-AD2D-B48D5B9E0188}" destId="{F6A39D5D-E720-4A15-A950-B10DB458A402}" srcOrd="5" destOrd="0" presId="urn:microsoft.com/office/officeart/2005/8/layout/venn3"/>
    <dgm:cxn modelId="{07C4291C-39CD-4F31-9EFF-C949A3F3D6CF}" type="presParOf" srcId="{A50DC158-FBC7-46DE-AD2D-B48D5B9E0188}" destId="{7AFC474E-EA04-409E-8009-4DE078571255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976898-43B0-4B9C-83CA-2233C961E0DF}" type="doc">
      <dgm:prSet loTypeId="urn:microsoft.com/office/officeart/2005/8/layout/bProcess3" loCatId="process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es-ES"/>
        </a:p>
      </dgm:t>
    </dgm:pt>
    <dgm:pt modelId="{A18483D2-55F2-47B8-A68B-83C0CC64DF38}">
      <dgm:prSet phldrT="[Texto]"/>
      <dgm:spPr/>
      <dgm:t>
        <a:bodyPr/>
        <a:lstStyle/>
        <a:p>
          <a:pPr rtl="0"/>
          <a:r>
            <a:rPr lang="es-ES" dirty="0">
              <a:latin typeface="Comic Sans MS"/>
            </a:rPr>
            <a:t>Mejoras</a:t>
          </a:r>
          <a:r>
            <a:rPr lang="es-ES" baseline="0" dirty="0">
              <a:latin typeface="Comic Sans MS"/>
            </a:rPr>
            <a:t> en la resolución de problemas</a:t>
          </a:r>
        </a:p>
      </dgm:t>
    </dgm:pt>
    <dgm:pt modelId="{585430F7-BD1C-4A39-98BF-DBDFAC06A20A}" type="parTrans" cxnId="{38E5FA3A-C108-4297-9739-E4EEFBF69B6E}">
      <dgm:prSet/>
      <dgm:spPr/>
      <dgm:t>
        <a:bodyPr/>
        <a:lstStyle/>
        <a:p>
          <a:endParaRPr lang="es-ES"/>
        </a:p>
      </dgm:t>
    </dgm:pt>
    <dgm:pt modelId="{99206FE6-5B7B-4567-A0C7-CBF8F15D61C7}" type="sibTrans" cxnId="{38E5FA3A-C108-4297-9739-E4EEFBF69B6E}">
      <dgm:prSet/>
      <dgm:spPr/>
      <dgm:t>
        <a:bodyPr/>
        <a:lstStyle/>
        <a:p>
          <a:endParaRPr lang="es-ES"/>
        </a:p>
      </dgm:t>
    </dgm:pt>
    <dgm:pt modelId="{D0BC460A-824A-4118-B6C2-66827B146266}">
      <dgm:prSet phldr="0"/>
      <dgm:spPr/>
      <dgm:t>
        <a:bodyPr/>
        <a:lstStyle/>
        <a:p>
          <a:pPr rtl="0"/>
          <a:r>
            <a:rPr lang="es-ES" baseline="0" dirty="0">
              <a:latin typeface="Comic Sans MS"/>
            </a:rPr>
            <a:t>Favorece la creatividad en el entorno</a:t>
          </a:r>
        </a:p>
      </dgm:t>
    </dgm:pt>
    <dgm:pt modelId="{E595968E-F9A8-49DE-AAC0-F06236203A5C}" type="parTrans" cxnId="{53F8B866-0011-4F62-A3DC-4E9F456859AA}">
      <dgm:prSet/>
      <dgm:spPr/>
    </dgm:pt>
    <dgm:pt modelId="{424F002F-91E9-46CB-86A0-A9FE0A864C0B}" type="sibTrans" cxnId="{53F8B866-0011-4F62-A3DC-4E9F456859AA}">
      <dgm:prSet/>
      <dgm:spPr/>
      <dgm:t>
        <a:bodyPr/>
        <a:lstStyle/>
        <a:p>
          <a:endParaRPr lang="es-ES"/>
        </a:p>
      </dgm:t>
    </dgm:pt>
    <dgm:pt modelId="{080277D8-F4D0-4223-BB38-EF472276E96A}">
      <dgm:prSet phldr="0"/>
      <dgm:spPr/>
      <dgm:t>
        <a:bodyPr/>
        <a:lstStyle/>
        <a:p>
          <a:pPr rtl="0"/>
          <a:r>
            <a:rPr lang="es-ES" baseline="0" dirty="0">
              <a:latin typeface="Comic Sans MS"/>
            </a:rPr>
            <a:t>Aumenta la actitud optimista</a:t>
          </a:r>
        </a:p>
      </dgm:t>
    </dgm:pt>
    <dgm:pt modelId="{FD91441E-F1DC-4691-AF3D-66F9643F1245}" type="parTrans" cxnId="{ED457238-55A6-4036-ACAC-281466C6C801}">
      <dgm:prSet/>
      <dgm:spPr/>
    </dgm:pt>
    <dgm:pt modelId="{1345F9ED-F10F-4C27-8091-D9E7162B743F}" type="sibTrans" cxnId="{ED457238-55A6-4036-ACAC-281466C6C801}">
      <dgm:prSet/>
      <dgm:spPr/>
      <dgm:t>
        <a:bodyPr/>
        <a:lstStyle/>
        <a:p>
          <a:endParaRPr lang="es-ES"/>
        </a:p>
      </dgm:t>
    </dgm:pt>
    <dgm:pt modelId="{063671A5-D5DF-4798-AF4E-BF94FCE6A0DF}">
      <dgm:prSet phldr="0"/>
      <dgm:spPr/>
      <dgm:t>
        <a:bodyPr/>
        <a:lstStyle/>
        <a:p>
          <a:pPr rtl="0"/>
          <a:r>
            <a:rPr lang="es-ES" baseline="0" dirty="0">
              <a:latin typeface="Comic Sans MS"/>
            </a:rPr>
            <a:t>Incrementa tu concentración en la conversación</a:t>
          </a:r>
        </a:p>
      </dgm:t>
    </dgm:pt>
    <dgm:pt modelId="{E6179D54-49FD-4DA2-8B05-95773BDAF8B7}" type="parTrans" cxnId="{B0C8657D-5125-4C1C-BA36-33B771F9511A}">
      <dgm:prSet/>
      <dgm:spPr/>
    </dgm:pt>
    <dgm:pt modelId="{6BBDB854-9167-46A5-9E26-12232FD91049}" type="sibTrans" cxnId="{B0C8657D-5125-4C1C-BA36-33B771F9511A}">
      <dgm:prSet/>
      <dgm:spPr/>
      <dgm:t>
        <a:bodyPr/>
        <a:lstStyle/>
        <a:p>
          <a:endParaRPr lang="es-ES"/>
        </a:p>
      </dgm:t>
    </dgm:pt>
    <dgm:pt modelId="{BC3A5CDE-CB1E-4732-8243-D34A39E8D7FE}">
      <dgm:prSet phldr="0"/>
      <dgm:spPr/>
      <dgm:t>
        <a:bodyPr/>
        <a:lstStyle/>
        <a:p>
          <a:pPr rtl="0"/>
          <a:r>
            <a:rPr lang="es-ES" baseline="0" dirty="0">
              <a:latin typeface="Comic Sans MS"/>
            </a:rPr>
            <a:t>Fluyes en tus problemas</a:t>
          </a:r>
        </a:p>
      </dgm:t>
    </dgm:pt>
    <dgm:pt modelId="{44755B23-ABAE-4D9E-8D49-E4ED8484BE0A}" type="parTrans" cxnId="{36B859F9-0003-4365-9770-BEAD0D7FE647}">
      <dgm:prSet/>
      <dgm:spPr/>
    </dgm:pt>
    <dgm:pt modelId="{D1301A6F-2701-42F7-BBE1-2F2CB8B301E2}" type="sibTrans" cxnId="{36B859F9-0003-4365-9770-BEAD0D7FE647}">
      <dgm:prSet/>
      <dgm:spPr/>
    </dgm:pt>
    <dgm:pt modelId="{81A2BBEB-76B6-4E03-ABA9-D3E0312FF227}" type="pres">
      <dgm:prSet presAssocID="{63976898-43B0-4B9C-83CA-2233C961E0DF}" presName="Name0" presStyleCnt="0">
        <dgm:presLayoutVars>
          <dgm:dir/>
          <dgm:resizeHandles val="exact"/>
        </dgm:presLayoutVars>
      </dgm:prSet>
      <dgm:spPr/>
    </dgm:pt>
    <dgm:pt modelId="{CAFFFBE8-025B-4820-AB4A-80B50E887193}" type="pres">
      <dgm:prSet presAssocID="{A18483D2-55F2-47B8-A68B-83C0CC64DF38}" presName="node" presStyleLbl="node1" presStyleIdx="0" presStyleCnt="5">
        <dgm:presLayoutVars>
          <dgm:bulletEnabled val="1"/>
        </dgm:presLayoutVars>
      </dgm:prSet>
      <dgm:spPr/>
    </dgm:pt>
    <dgm:pt modelId="{A4F5410F-E091-4101-912B-64FF1E57FAF0}" type="pres">
      <dgm:prSet presAssocID="{99206FE6-5B7B-4567-A0C7-CBF8F15D61C7}" presName="sibTrans" presStyleLbl="sibTrans1D1" presStyleIdx="0" presStyleCnt="4"/>
      <dgm:spPr/>
    </dgm:pt>
    <dgm:pt modelId="{69C6C255-91CE-4E25-AE47-932632527DCC}" type="pres">
      <dgm:prSet presAssocID="{99206FE6-5B7B-4567-A0C7-CBF8F15D61C7}" presName="connectorText" presStyleLbl="sibTrans1D1" presStyleIdx="0" presStyleCnt="4"/>
      <dgm:spPr/>
    </dgm:pt>
    <dgm:pt modelId="{8CC53CA4-2DB1-4A60-8BF8-016EFE3BBFA1}" type="pres">
      <dgm:prSet presAssocID="{D0BC460A-824A-4118-B6C2-66827B146266}" presName="node" presStyleLbl="node1" presStyleIdx="1" presStyleCnt="5">
        <dgm:presLayoutVars>
          <dgm:bulletEnabled val="1"/>
        </dgm:presLayoutVars>
      </dgm:prSet>
      <dgm:spPr/>
    </dgm:pt>
    <dgm:pt modelId="{F7BD89A0-5B9D-46F3-AE11-5324949FE153}" type="pres">
      <dgm:prSet presAssocID="{424F002F-91E9-46CB-86A0-A9FE0A864C0B}" presName="sibTrans" presStyleLbl="sibTrans1D1" presStyleIdx="1" presStyleCnt="4"/>
      <dgm:spPr/>
    </dgm:pt>
    <dgm:pt modelId="{B2B36B8C-68E5-4D5E-934E-95C78E01A9E6}" type="pres">
      <dgm:prSet presAssocID="{424F002F-91E9-46CB-86A0-A9FE0A864C0B}" presName="connectorText" presStyleLbl="sibTrans1D1" presStyleIdx="1" presStyleCnt="4"/>
      <dgm:spPr/>
    </dgm:pt>
    <dgm:pt modelId="{FA341045-6D2E-44C5-B339-FDD561ADE7DE}" type="pres">
      <dgm:prSet presAssocID="{080277D8-F4D0-4223-BB38-EF472276E96A}" presName="node" presStyleLbl="node1" presStyleIdx="2" presStyleCnt="5">
        <dgm:presLayoutVars>
          <dgm:bulletEnabled val="1"/>
        </dgm:presLayoutVars>
      </dgm:prSet>
      <dgm:spPr/>
    </dgm:pt>
    <dgm:pt modelId="{C88092BA-5C2F-4A26-9203-C270AD5CD58A}" type="pres">
      <dgm:prSet presAssocID="{1345F9ED-F10F-4C27-8091-D9E7162B743F}" presName="sibTrans" presStyleLbl="sibTrans1D1" presStyleIdx="2" presStyleCnt="4"/>
      <dgm:spPr/>
    </dgm:pt>
    <dgm:pt modelId="{C0748BD8-64A8-4B99-8868-DFFD66EE8DD6}" type="pres">
      <dgm:prSet presAssocID="{1345F9ED-F10F-4C27-8091-D9E7162B743F}" presName="connectorText" presStyleLbl="sibTrans1D1" presStyleIdx="2" presStyleCnt="4"/>
      <dgm:spPr/>
    </dgm:pt>
    <dgm:pt modelId="{4645B5EF-4ADA-4D49-9F0F-163E3A2A6D52}" type="pres">
      <dgm:prSet presAssocID="{063671A5-D5DF-4798-AF4E-BF94FCE6A0DF}" presName="node" presStyleLbl="node1" presStyleIdx="3" presStyleCnt="5">
        <dgm:presLayoutVars>
          <dgm:bulletEnabled val="1"/>
        </dgm:presLayoutVars>
      </dgm:prSet>
      <dgm:spPr/>
    </dgm:pt>
    <dgm:pt modelId="{702F5A58-AEBC-466A-AC02-A1329BE1A388}" type="pres">
      <dgm:prSet presAssocID="{6BBDB854-9167-46A5-9E26-12232FD91049}" presName="sibTrans" presStyleLbl="sibTrans1D1" presStyleIdx="3" presStyleCnt="4"/>
      <dgm:spPr/>
    </dgm:pt>
    <dgm:pt modelId="{EBE47DFD-B8FD-49B2-80D1-BFB885EEB1C0}" type="pres">
      <dgm:prSet presAssocID="{6BBDB854-9167-46A5-9E26-12232FD91049}" presName="connectorText" presStyleLbl="sibTrans1D1" presStyleIdx="3" presStyleCnt="4"/>
      <dgm:spPr/>
    </dgm:pt>
    <dgm:pt modelId="{7B860C6E-B2DD-4692-8C45-79D863259829}" type="pres">
      <dgm:prSet presAssocID="{BC3A5CDE-CB1E-4732-8243-D34A39E8D7FE}" presName="node" presStyleLbl="node1" presStyleIdx="4" presStyleCnt="5">
        <dgm:presLayoutVars>
          <dgm:bulletEnabled val="1"/>
        </dgm:presLayoutVars>
      </dgm:prSet>
      <dgm:spPr/>
    </dgm:pt>
  </dgm:ptLst>
  <dgm:cxnLst>
    <dgm:cxn modelId="{67210204-988B-4BC5-BC86-176EA044A6AB}" type="presOf" srcId="{424F002F-91E9-46CB-86A0-A9FE0A864C0B}" destId="{F7BD89A0-5B9D-46F3-AE11-5324949FE153}" srcOrd="0" destOrd="0" presId="urn:microsoft.com/office/officeart/2005/8/layout/bProcess3"/>
    <dgm:cxn modelId="{BFCF9E19-1CAE-4F05-BB13-41EF507F3BB6}" type="presOf" srcId="{6BBDB854-9167-46A5-9E26-12232FD91049}" destId="{EBE47DFD-B8FD-49B2-80D1-BFB885EEB1C0}" srcOrd="1" destOrd="0" presId="urn:microsoft.com/office/officeart/2005/8/layout/bProcess3"/>
    <dgm:cxn modelId="{C66B982E-EA57-41A3-9320-785F4E0A06FD}" type="presOf" srcId="{63976898-43B0-4B9C-83CA-2233C961E0DF}" destId="{81A2BBEB-76B6-4E03-ABA9-D3E0312FF227}" srcOrd="0" destOrd="0" presId="urn:microsoft.com/office/officeart/2005/8/layout/bProcess3"/>
    <dgm:cxn modelId="{ED457238-55A6-4036-ACAC-281466C6C801}" srcId="{63976898-43B0-4B9C-83CA-2233C961E0DF}" destId="{080277D8-F4D0-4223-BB38-EF472276E96A}" srcOrd="2" destOrd="0" parTransId="{FD91441E-F1DC-4691-AF3D-66F9643F1245}" sibTransId="{1345F9ED-F10F-4C27-8091-D9E7162B743F}"/>
    <dgm:cxn modelId="{38E5FA3A-C108-4297-9739-E4EEFBF69B6E}" srcId="{63976898-43B0-4B9C-83CA-2233C961E0DF}" destId="{A18483D2-55F2-47B8-A68B-83C0CC64DF38}" srcOrd="0" destOrd="0" parTransId="{585430F7-BD1C-4A39-98BF-DBDFAC06A20A}" sibTransId="{99206FE6-5B7B-4567-A0C7-CBF8F15D61C7}"/>
    <dgm:cxn modelId="{53F8B866-0011-4F62-A3DC-4E9F456859AA}" srcId="{63976898-43B0-4B9C-83CA-2233C961E0DF}" destId="{D0BC460A-824A-4118-B6C2-66827B146266}" srcOrd="1" destOrd="0" parTransId="{E595968E-F9A8-49DE-AAC0-F06236203A5C}" sibTransId="{424F002F-91E9-46CB-86A0-A9FE0A864C0B}"/>
    <dgm:cxn modelId="{C046A147-60D0-49E1-9EAB-59B4D84F59F3}" type="presOf" srcId="{080277D8-F4D0-4223-BB38-EF472276E96A}" destId="{FA341045-6D2E-44C5-B339-FDD561ADE7DE}" srcOrd="0" destOrd="0" presId="urn:microsoft.com/office/officeart/2005/8/layout/bProcess3"/>
    <dgm:cxn modelId="{8B8A0049-5EDF-4354-98CD-E2B1F3DA0851}" type="presOf" srcId="{BC3A5CDE-CB1E-4732-8243-D34A39E8D7FE}" destId="{7B860C6E-B2DD-4692-8C45-79D863259829}" srcOrd="0" destOrd="0" presId="urn:microsoft.com/office/officeart/2005/8/layout/bProcess3"/>
    <dgm:cxn modelId="{47DC7B49-1917-4FE3-BCBA-3EA141E93ED3}" type="presOf" srcId="{99206FE6-5B7B-4567-A0C7-CBF8F15D61C7}" destId="{69C6C255-91CE-4E25-AE47-932632527DCC}" srcOrd="1" destOrd="0" presId="urn:microsoft.com/office/officeart/2005/8/layout/bProcess3"/>
    <dgm:cxn modelId="{D950824F-B36C-4B5B-90BC-62C417CAA5B1}" type="presOf" srcId="{D0BC460A-824A-4118-B6C2-66827B146266}" destId="{8CC53CA4-2DB1-4A60-8BF8-016EFE3BBFA1}" srcOrd="0" destOrd="0" presId="urn:microsoft.com/office/officeart/2005/8/layout/bProcess3"/>
    <dgm:cxn modelId="{AF029455-ACB8-430A-B734-1C4AFD70F722}" type="presOf" srcId="{424F002F-91E9-46CB-86A0-A9FE0A864C0B}" destId="{B2B36B8C-68E5-4D5E-934E-95C78E01A9E6}" srcOrd="1" destOrd="0" presId="urn:microsoft.com/office/officeart/2005/8/layout/bProcess3"/>
    <dgm:cxn modelId="{B0C8657D-5125-4C1C-BA36-33B771F9511A}" srcId="{63976898-43B0-4B9C-83CA-2233C961E0DF}" destId="{063671A5-D5DF-4798-AF4E-BF94FCE6A0DF}" srcOrd="3" destOrd="0" parTransId="{E6179D54-49FD-4DA2-8B05-95773BDAF8B7}" sibTransId="{6BBDB854-9167-46A5-9E26-12232FD91049}"/>
    <dgm:cxn modelId="{3547BA7F-5D0E-45FF-9351-E5A5FF055DFE}" type="presOf" srcId="{1345F9ED-F10F-4C27-8091-D9E7162B743F}" destId="{C88092BA-5C2F-4A26-9203-C270AD5CD58A}" srcOrd="0" destOrd="0" presId="urn:microsoft.com/office/officeart/2005/8/layout/bProcess3"/>
    <dgm:cxn modelId="{03F5839F-A786-4A5E-A755-8BA6E74B9C32}" type="presOf" srcId="{99206FE6-5B7B-4567-A0C7-CBF8F15D61C7}" destId="{A4F5410F-E091-4101-912B-64FF1E57FAF0}" srcOrd="0" destOrd="0" presId="urn:microsoft.com/office/officeart/2005/8/layout/bProcess3"/>
    <dgm:cxn modelId="{FC835BB0-9646-4EB0-9B54-BFF0AD62C937}" type="presOf" srcId="{6BBDB854-9167-46A5-9E26-12232FD91049}" destId="{702F5A58-AEBC-466A-AC02-A1329BE1A388}" srcOrd="0" destOrd="0" presId="urn:microsoft.com/office/officeart/2005/8/layout/bProcess3"/>
    <dgm:cxn modelId="{6F9B90B9-66AF-4C96-8F8B-DF6302176BA0}" type="presOf" srcId="{A18483D2-55F2-47B8-A68B-83C0CC64DF38}" destId="{CAFFFBE8-025B-4820-AB4A-80B50E887193}" srcOrd="0" destOrd="0" presId="urn:microsoft.com/office/officeart/2005/8/layout/bProcess3"/>
    <dgm:cxn modelId="{D4E6FCC7-5DD2-4C10-81EC-850C8F5D9918}" type="presOf" srcId="{063671A5-D5DF-4798-AF4E-BF94FCE6A0DF}" destId="{4645B5EF-4ADA-4D49-9F0F-163E3A2A6D52}" srcOrd="0" destOrd="0" presId="urn:microsoft.com/office/officeart/2005/8/layout/bProcess3"/>
    <dgm:cxn modelId="{5000DBCE-3DD8-4E84-A981-B197B8831665}" type="presOf" srcId="{1345F9ED-F10F-4C27-8091-D9E7162B743F}" destId="{C0748BD8-64A8-4B99-8868-DFFD66EE8DD6}" srcOrd="1" destOrd="0" presId="urn:microsoft.com/office/officeart/2005/8/layout/bProcess3"/>
    <dgm:cxn modelId="{36B859F9-0003-4365-9770-BEAD0D7FE647}" srcId="{63976898-43B0-4B9C-83CA-2233C961E0DF}" destId="{BC3A5CDE-CB1E-4732-8243-D34A39E8D7FE}" srcOrd="4" destOrd="0" parTransId="{44755B23-ABAE-4D9E-8D49-E4ED8484BE0A}" sibTransId="{D1301A6F-2701-42F7-BBE1-2F2CB8B301E2}"/>
    <dgm:cxn modelId="{C1AACC8D-9B68-4D81-8BFC-7F49D3BAB569}" type="presParOf" srcId="{81A2BBEB-76B6-4E03-ABA9-D3E0312FF227}" destId="{CAFFFBE8-025B-4820-AB4A-80B50E887193}" srcOrd="0" destOrd="0" presId="urn:microsoft.com/office/officeart/2005/8/layout/bProcess3"/>
    <dgm:cxn modelId="{EC32D1C1-AA1C-4260-B305-7C174C1026CC}" type="presParOf" srcId="{81A2BBEB-76B6-4E03-ABA9-D3E0312FF227}" destId="{A4F5410F-E091-4101-912B-64FF1E57FAF0}" srcOrd="1" destOrd="0" presId="urn:microsoft.com/office/officeart/2005/8/layout/bProcess3"/>
    <dgm:cxn modelId="{E8519CC4-558E-4F5D-BDAD-D8F9487846C7}" type="presParOf" srcId="{A4F5410F-E091-4101-912B-64FF1E57FAF0}" destId="{69C6C255-91CE-4E25-AE47-932632527DCC}" srcOrd="0" destOrd="0" presId="urn:microsoft.com/office/officeart/2005/8/layout/bProcess3"/>
    <dgm:cxn modelId="{0EF1634C-BE91-409C-A1E2-00B3EFFC7A11}" type="presParOf" srcId="{81A2BBEB-76B6-4E03-ABA9-D3E0312FF227}" destId="{8CC53CA4-2DB1-4A60-8BF8-016EFE3BBFA1}" srcOrd="2" destOrd="0" presId="urn:microsoft.com/office/officeart/2005/8/layout/bProcess3"/>
    <dgm:cxn modelId="{99092621-BF06-4285-86C9-FAA5C2596146}" type="presParOf" srcId="{81A2BBEB-76B6-4E03-ABA9-D3E0312FF227}" destId="{F7BD89A0-5B9D-46F3-AE11-5324949FE153}" srcOrd="3" destOrd="0" presId="urn:microsoft.com/office/officeart/2005/8/layout/bProcess3"/>
    <dgm:cxn modelId="{4ED60229-F436-470D-9DB6-6D0897206FDD}" type="presParOf" srcId="{F7BD89A0-5B9D-46F3-AE11-5324949FE153}" destId="{B2B36B8C-68E5-4D5E-934E-95C78E01A9E6}" srcOrd="0" destOrd="0" presId="urn:microsoft.com/office/officeart/2005/8/layout/bProcess3"/>
    <dgm:cxn modelId="{6819F41A-24FD-418B-B1E1-1A947116F16D}" type="presParOf" srcId="{81A2BBEB-76B6-4E03-ABA9-D3E0312FF227}" destId="{FA341045-6D2E-44C5-B339-FDD561ADE7DE}" srcOrd="4" destOrd="0" presId="urn:microsoft.com/office/officeart/2005/8/layout/bProcess3"/>
    <dgm:cxn modelId="{4E1450D6-742F-4191-AE69-D9CACA23E423}" type="presParOf" srcId="{81A2BBEB-76B6-4E03-ABA9-D3E0312FF227}" destId="{C88092BA-5C2F-4A26-9203-C270AD5CD58A}" srcOrd="5" destOrd="0" presId="urn:microsoft.com/office/officeart/2005/8/layout/bProcess3"/>
    <dgm:cxn modelId="{548B3291-E3E3-4C02-953E-02C0CEA28C01}" type="presParOf" srcId="{C88092BA-5C2F-4A26-9203-C270AD5CD58A}" destId="{C0748BD8-64A8-4B99-8868-DFFD66EE8DD6}" srcOrd="0" destOrd="0" presId="urn:microsoft.com/office/officeart/2005/8/layout/bProcess3"/>
    <dgm:cxn modelId="{84E68CAB-193F-4E3E-ADCD-2023D0B09DEF}" type="presParOf" srcId="{81A2BBEB-76B6-4E03-ABA9-D3E0312FF227}" destId="{4645B5EF-4ADA-4D49-9F0F-163E3A2A6D52}" srcOrd="6" destOrd="0" presId="urn:microsoft.com/office/officeart/2005/8/layout/bProcess3"/>
    <dgm:cxn modelId="{748CEAF1-0045-4FAC-B56D-2BF03A4AA568}" type="presParOf" srcId="{81A2BBEB-76B6-4E03-ABA9-D3E0312FF227}" destId="{702F5A58-AEBC-466A-AC02-A1329BE1A388}" srcOrd="7" destOrd="0" presId="urn:microsoft.com/office/officeart/2005/8/layout/bProcess3"/>
    <dgm:cxn modelId="{8E3CAD9B-C435-4357-BDC8-DFE06C1D155A}" type="presParOf" srcId="{702F5A58-AEBC-466A-AC02-A1329BE1A388}" destId="{EBE47DFD-B8FD-49B2-80D1-BFB885EEB1C0}" srcOrd="0" destOrd="0" presId="urn:microsoft.com/office/officeart/2005/8/layout/bProcess3"/>
    <dgm:cxn modelId="{403EDF4F-E9FD-4CD9-804B-E338E4247AE4}" type="presParOf" srcId="{81A2BBEB-76B6-4E03-ABA9-D3E0312FF227}" destId="{7B860C6E-B2DD-4692-8C45-79D863259829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0A29F31-84FF-4511-A1BA-B91AFFB76F22}" type="doc">
      <dgm:prSet loTypeId="urn:microsoft.com/office/officeart/2005/8/layout/default" loCatId="list" qsTypeId="urn:microsoft.com/office/officeart/2005/8/quickstyle/simple4" qsCatId="simple" csTypeId="urn:microsoft.com/office/officeart/2005/8/colors/accent1_5" csCatId="accent1" phldr="1"/>
      <dgm:spPr/>
      <dgm:t>
        <a:bodyPr/>
        <a:lstStyle/>
        <a:p>
          <a:endParaRPr lang="es-ES"/>
        </a:p>
      </dgm:t>
    </dgm:pt>
    <dgm:pt modelId="{20A1E716-CDAC-4D3B-81B4-CCAE3FFEA786}">
      <dgm:prSet phldrT="[Texto]"/>
      <dgm:spPr/>
      <dgm:t>
        <a:bodyPr/>
        <a:lstStyle/>
        <a:p>
          <a:pPr rtl="0"/>
          <a:r>
            <a:rPr lang="es-ES" dirty="0">
              <a:latin typeface="Comic Sans MS"/>
            </a:rPr>
            <a:t>Puede generar confusión y dificultades</a:t>
          </a:r>
        </a:p>
      </dgm:t>
    </dgm:pt>
    <dgm:pt modelId="{BF470A6E-EC89-4B2A-B7EE-7B0C61F4E5CC}" type="parTrans" cxnId="{FDADD547-1296-41AE-A7C0-22F973EDFB70}">
      <dgm:prSet/>
      <dgm:spPr/>
      <dgm:t>
        <a:bodyPr/>
        <a:lstStyle/>
        <a:p>
          <a:endParaRPr lang="es-ES"/>
        </a:p>
      </dgm:t>
    </dgm:pt>
    <dgm:pt modelId="{745C27D9-9BC4-4F33-96FE-ABF9D63BE032}" type="sibTrans" cxnId="{FDADD547-1296-41AE-A7C0-22F973EDFB70}">
      <dgm:prSet/>
      <dgm:spPr/>
      <dgm:t>
        <a:bodyPr/>
        <a:lstStyle/>
        <a:p>
          <a:endParaRPr lang="es-ES"/>
        </a:p>
      </dgm:t>
    </dgm:pt>
    <dgm:pt modelId="{7D9CD39E-B603-425A-952A-9B49E7254767}">
      <dgm:prSet phldrT="[Texto]"/>
      <dgm:spPr/>
      <dgm:t>
        <a:bodyPr/>
        <a:lstStyle/>
        <a:p>
          <a:pPr rtl="0"/>
          <a:r>
            <a:rPr lang="es-ES" dirty="0">
              <a:latin typeface="Comic Sans MS"/>
            </a:rPr>
            <a:t>Genera conflictos</a:t>
          </a:r>
        </a:p>
      </dgm:t>
    </dgm:pt>
    <dgm:pt modelId="{0292880D-0C5D-42BD-A703-E280D9EF84BC}" type="parTrans" cxnId="{61D823D1-6377-47ED-9F86-A399EA3881C3}">
      <dgm:prSet/>
      <dgm:spPr/>
      <dgm:t>
        <a:bodyPr/>
        <a:lstStyle/>
        <a:p>
          <a:endParaRPr lang="es-ES"/>
        </a:p>
      </dgm:t>
    </dgm:pt>
    <dgm:pt modelId="{A6A67565-5281-4E3E-BC36-87F2DCBD4747}" type="sibTrans" cxnId="{61D823D1-6377-47ED-9F86-A399EA3881C3}">
      <dgm:prSet/>
      <dgm:spPr/>
      <dgm:t>
        <a:bodyPr/>
        <a:lstStyle/>
        <a:p>
          <a:endParaRPr lang="es-ES"/>
        </a:p>
      </dgm:t>
    </dgm:pt>
    <dgm:pt modelId="{FA8F1FC1-1EE4-4C68-ADC6-9CC20C1BCE0D}">
      <dgm:prSet phldr="0"/>
      <dgm:spPr/>
      <dgm:t>
        <a:bodyPr/>
        <a:lstStyle/>
        <a:p>
          <a:pPr rtl="0"/>
          <a:r>
            <a:rPr lang="es-ES" dirty="0">
              <a:latin typeface="Comic Sans MS"/>
            </a:rPr>
            <a:t>Deteriora las relaciones interpersonales</a:t>
          </a:r>
        </a:p>
      </dgm:t>
    </dgm:pt>
    <dgm:pt modelId="{E3135050-6661-4769-AC5D-391830364925}" type="parTrans" cxnId="{1A634EBA-F1E1-429B-867E-8ADBF766B80F}">
      <dgm:prSet/>
      <dgm:spPr/>
    </dgm:pt>
    <dgm:pt modelId="{3C55512C-5D9B-4C5F-8C9D-CA3973857887}" type="sibTrans" cxnId="{1A634EBA-F1E1-429B-867E-8ADBF766B80F}">
      <dgm:prSet/>
      <dgm:spPr/>
    </dgm:pt>
    <dgm:pt modelId="{5B58BA83-F8F9-42D8-BEB9-A3B9DE1B1BF0}">
      <dgm:prSet phldr="0"/>
      <dgm:spPr/>
      <dgm:t>
        <a:bodyPr/>
        <a:lstStyle/>
        <a:p>
          <a:pPr rtl="0"/>
          <a:r>
            <a:rPr lang="es-ES" dirty="0">
              <a:latin typeface="Comic Sans MS"/>
            </a:rPr>
            <a:t>Se producen vacíos de información</a:t>
          </a:r>
        </a:p>
      </dgm:t>
    </dgm:pt>
    <dgm:pt modelId="{489758AD-D4A8-41C1-B326-F1E1AED9D7CD}" type="parTrans" cxnId="{2FC5D156-21A9-469A-9899-E38216791C22}">
      <dgm:prSet/>
      <dgm:spPr/>
    </dgm:pt>
    <dgm:pt modelId="{6ABE14EC-3015-4074-B98D-CF33907FAA53}" type="sibTrans" cxnId="{2FC5D156-21A9-469A-9899-E38216791C22}">
      <dgm:prSet/>
      <dgm:spPr/>
    </dgm:pt>
    <dgm:pt modelId="{BB084608-DDB3-4464-8E5A-A30446623E38}">
      <dgm:prSet phldr="0"/>
      <dgm:spPr/>
      <dgm:t>
        <a:bodyPr/>
        <a:lstStyle/>
        <a:p>
          <a:pPr rtl="0"/>
          <a:r>
            <a:rPr lang="es-ES" dirty="0">
              <a:latin typeface="Comic Sans MS"/>
            </a:rPr>
            <a:t>Dificulta escuchar las ideas, sugerencias y opiniones de otros.</a:t>
          </a:r>
        </a:p>
      </dgm:t>
    </dgm:pt>
    <dgm:pt modelId="{A4AB6809-2D90-40C3-B990-2151EBE9CF5E}" type="parTrans" cxnId="{586BCD39-7BFC-4E5D-950F-1371DF9768FA}">
      <dgm:prSet/>
      <dgm:spPr/>
    </dgm:pt>
    <dgm:pt modelId="{1C6DC436-836A-43B6-BCBF-5581E9923135}" type="sibTrans" cxnId="{586BCD39-7BFC-4E5D-950F-1371DF9768FA}">
      <dgm:prSet/>
      <dgm:spPr/>
    </dgm:pt>
    <dgm:pt modelId="{58C73AFE-38EF-4CF9-85A0-EF7214ED366B}" type="pres">
      <dgm:prSet presAssocID="{40A29F31-84FF-4511-A1BA-B91AFFB76F22}" presName="diagram" presStyleCnt="0">
        <dgm:presLayoutVars>
          <dgm:dir/>
          <dgm:resizeHandles val="exact"/>
        </dgm:presLayoutVars>
      </dgm:prSet>
      <dgm:spPr/>
    </dgm:pt>
    <dgm:pt modelId="{7BD74BA0-54F3-4201-9C92-DFDE8DDB2AB6}" type="pres">
      <dgm:prSet presAssocID="{20A1E716-CDAC-4D3B-81B4-CCAE3FFEA786}" presName="node" presStyleLbl="node1" presStyleIdx="0" presStyleCnt="5">
        <dgm:presLayoutVars>
          <dgm:bulletEnabled val="1"/>
        </dgm:presLayoutVars>
      </dgm:prSet>
      <dgm:spPr/>
    </dgm:pt>
    <dgm:pt modelId="{C5A3C6EC-66DF-48B6-AD21-8F495D56EB4F}" type="pres">
      <dgm:prSet presAssocID="{745C27D9-9BC4-4F33-96FE-ABF9D63BE032}" presName="sibTrans" presStyleCnt="0"/>
      <dgm:spPr/>
    </dgm:pt>
    <dgm:pt modelId="{595874D7-9927-44C2-A8C6-F50A176A04FC}" type="pres">
      <dgm:prSet presAssocID="{7D9CD39E-B603-425A-952A-9B49E7254767}" presName="node" presStyleLbl="node1" presStyleIdx="1" presStyleCnt="5">
        <dgm:presLayoutVars>
          <dgm:bulletEnabled val="1"/>
        </dgm:presLayoutVars>
      </dgm:prSet>
      <dgm:spPr/>
    </dgm:pt>
    <dgm:pt modelId="{177AE450-31F9-46D3-82FF-C47404522872}" type="pres">
      <dgm:prSet presAssocID="{A6A67565-5281-4E3E-BC36-87F2DCBD4747}" presName="sibTrans" presStyleCnt="0"/>
      <dgm:spPr/>
    </dgm:pt>
    <dgm:pt modelId="{1AF06932-C3F8-4E0E-83DF-78CD781A24A7}" type="pres">
      <dgm:prSet presAssocID="{FA8F1FC1-1EE4-4C68-ADC6-9CC20C1BCE0D}" presName="node" presStyleLbl="node1" presStyleIdx="2" presStyleCnt="5">
        <dgm:presLayoutVars>
          <dgm:bulletEnabled val="1"/>
        </dgm:presLayoutVars>
      </dgm:prSet>
      <dgm:spPr/>
    </dgm:pt>
    <dgm:pt modelId="{CD7B48B4-03B9-4BE6-84CC-25EA5510622D}" type="pres">
      <dgm:prSet presAssocID="{3C55512C-5D9B-4C5F-8C9D-CA3973857887}" presName="sibTrans" presStyleCnt="0"/>
      <dgm:spPr/>
    </dgm:pt>
    <dgm:pt modelId="{A64666F1-4AFE-4F0D-82AB-824E60930D13}" type="pres">
      <dgm:prSet presAssocID="{5B58BA83-F8F9-42D8-BEB9-A3B9DE1B1BF0}" presName="node" presStyleLbl="node1" presStyleIdx="3" presStyleCnt="5">
        <dgm:presLayoutVars>
          <dgm:bulletEnabled val="1"/>
        </dgm:presLayoutVars>
      </dgm:prSet>
      <dgm:spPr/>
    </dgm:pt>
    <dgm:pt modelId="{B23B20F0-0A52-4F95-8E3E-8834A4383287}" type="pres">
      <dgm:prSet presAssocID="{6ABE14EC-3015-4074-B98D-CF33907FAA53}" presName="sibTrans" presStyleCnt="0"/>
      <dgm:spPr/>
    </dgm:pt>
    <dgm:pt modelId="{053496E4-C7F0-4CF8-A2D8-943CCA1BBE78}" type="pres">
      <dgm:prSet presAssocID="{BB084608-DDB3-4464-8E5A-A30446623E38}" presName="node" presStyleLbl="node1" presStyleIdx="4" presStyleCnt="5">
        <dgm:presLayoutVars>
          <dgm:bulletEnabled val="1"/>
        </dgm:presLayoutVars>
      </dgm:prSet>
      <dgm:spPr/>
    </dgm:pt>
  </dgm:ptLst>
  <dgm:cxnLst>
    <dgm:cxn modelId="{85050B01-BD4F-47B0-8193-E3C816C0F6C8}" type="presOf" srcId="{40A29F31-84FF-4511-A1BA-B91AFFB76F22}" destId="{58C73AFE-38EF-4CF9-85A0-EF7214ED366B}" srcOrd="0" destOrd="0" presId="urn:microsoft.com/office/officeart/2005/8/layout/default"/>
    <dgm:cxn modelId="{0CC64A19-8CC5-4DC5-B650-A1DD0F440A4E}" type="presOf" srcId="{5B58BA83-F8F9-42D8-BEB9-A3B9DE1B1BF0}" destId="{A64666F1-4AFE-4F0D-82AB-824E60930D13}" srcOrd="0" destOrd="0" presId="urn:microsoft.com/office/officeart/2005/8/layout/default"/>
    <dgm:cxn modelId="{586BCD39-7BFC-4E5D-950F-1371DF9768FA}" srcId="{40A29F31-84FF-4511-A1BA-B91AFFB76F22}" destId="{BB084608-DDB3-4464-8E5A-A30446623E38}" srcOrd="4" destOrd="0" parTransId="{A4AB6809-2D90-40C3-B990-2151EBE9CF5E}" sibTransId="{1C6DC436-836A-43B6-BCBF-5581E9923135}"/>
    <dgm:cxn modelId="{FDADD547-1296-41AE-A7C0-22F973EDFB70}" srcId="{40A29F31-84FF-4511-A1BA-B91AFFB76F22}" destId="{20A1E716-CDAC-4D3B-81B4-CCAE3FFEA786}" srcOrd="0" destOrd="0" parTransId="{BF470A6E-EC89-4B2A-B7EE-7B0C61F4E5CC}" sibTransId="{745C27D9-9BC4-4F33-96FE-ABF9D63BE032}"/>
    <dgm:cxn modelId="{2FC5D156-21A9-469A-9899-E38216791C22}" srcId="{40A29F31-84FF-4511-A1BA-B91AFFB76F22}" destId="{5B58BA83-F8F9-42D8-BEB9-A3B9DE1B1BF0}" srcOrd="3" destOrd="0" parTransId="{489758AD-D4A8-41C1-B326-F1E1AED9D7CD}" sibTransId="{6ABE14EC-3015-4074-B98D-CF33907FAA53}"/>
    <dgm:cxn modelId="{D13BE289-01B7-4C26-B966-B16A28438DEF}" type="presOf" srcId="{BB084608-DDB3-4464-8E5A-A30446623E38}" destId="{053496E4-C7F0-4CF8-A2D8-943CCA1BBE78}" srcOrd="0" destOrd="0" presId="urn:microsoft.com/office/officeart/2005/8/layout/default"/>
    <dgm:cxn modelId="{4A76C38C-B45B-45E1-95F0-7259CCD66F67}" type="presOf" srcId="{FA8F1FC1-1EE4-4C68-ADC6-9CC20C1BCE0D}" destId="{1AF06932-C3F8-4E0E-83DF-78CD781A24A7}" srcOrd="0" destOrd="0" presId="urn:microsoft.com/office/officeart/2005/8/layout/default"/>
    <dgm:cxn modelId="{1A634EBA-F1E1-429B-867E-8ADBF766B80F}" srcId="{40A29F31-84FF-4511-A1BA-B91AFFB76F22}" destId="{FA8F1FC1-1EE4-4C68-ADC6-9CC20C1BCE0D}" srcOrd="2" destOrd="0" parTransId="{E3135050-6661-4769-AC5D-391830364925}" sibTransId="{3C55512C-5D9B-4C5F-8C9D-CA3973857887}"/>
    <dgm:cxn modelId="{DB089ABF-5FCE-4823-9D05-1BE3D5E9FDC6}" type="presOf" srcId="{20A1E716-CDAC-4D3B-81B4-CCAE3FFEA786}" destId="{7BD74BA0-54F3-4201-9C92-DFDE8DDB2AB6}" srcOrd="0" destOrd="0" presId="urn:microsoft.com/office/officeart/2005/8/layout/default"/>
    <dgm:cxn modelId="{61D823D1-6377-47ED-9F86-A399EA3881C3}" srcId="{40A29F31-84FF-4511-A1BA-B91AFFB76F22}" destId="{7D9CD39E-B603-425A-952A-9B49E7254767}" srcOrd="1" destOrd="0" parTransId="{0292880D-0C5D-42BD-A703-E280D9EF84BC}" sibTransId="{A6A67565-5281-4E3E-BC36-87F2DCBD4747}"/>
    <dgm:cxn modelId="{5EDB70DC-2F73-483C-8614-98DF6A11C0AE}" type="presOf" srcId="{7D9CD39E-B603-425A-952A-9B49E7254767}" destId="{595874D7-9927-44C2-A8C6-F50A176A04FC}" srcOrd="0" destOrd="0" presId="urn:microsoft.com/office/officeart/2005/8/layout/default"/>
    <dgm:cxn modelId="{B7A9C980-15F8-4B15-A167-0280E79D2CE4}" type="presParOf" srcId="{58C73AFE-38EF-4CF9-85A0-EF7214ED366B}" destId="{7BD74BA0-54F3-4201-9C92-DFDE8DDB2AB6}" srcOrd="0" destOrd="0" presId="urn:microsoft.com/office/officeart/2005/8/layout/default"/>
    <dgm:cxn modelId="{290BBDE8-3922-4538-A092-3AFA0EAD9A6B}" type="presParOf" srcId="{58C73AFE-38EF-4CF9-85A0-EF7214ED366B}" destId="{C5A3C6EC-66DF-48B6-AD21-8F495D56EB4F}" srcOrd="1" destOrd="0" presId="urn:microsoft.com/office/officeart/2005/8/layout/default"/>
    <dgm:cxn modelId="{C8742A26-A5DD-46C2-A3E2-4392FB6D02B4}" type="presParOf" srcId="{58C73AFE-38EF-4CF9-85A0-EF7214ED366B}" destId="{595874D7-9927-44C2-A8C6-F50A176A04FC}" srcOrd="2" destOrd="0" presId="urn:microsoft.com/office/officeart/2005/8/layout/default"/>
    <dgm:cxn modelId="{A79FA7FF-463E-49F2-BEB8-576E97C26BF3}" type="presParOf" srcId="{58C73AFE-38EF-4CF9-85A0-EF7214ED366B}" destId="{177AE450-31F9-46D3-82FF-C47404522872}" srcOrd="3" destOrd="0" presId="urn:microsoft.com/office/officeart/2005/8/layout/default"/>
    <dgm:cxn modelId="{99A3E5A4-EF30-485B-BE52-635DE375C3EB}" type="presParOf" srcId="{58C73AFE-38EF-4CF9-85A0-EF7214ED366B}" destId="{1AF06932-C3F8-4E0E-83DF-78CD781A24A7}" srcOrd="4" destOrd="0" presId="urn:microsoft.com/office/officeart/2005/8/layout/default"/>
    <dgm:cxn modelId="{B99F98A5-5537-4B9F-A868-552D8CF6BCAB}" type="presParOf" srcId="{58C73AFE-38EF-4CF9-85A0-EF7214ED366B}" destId="{CD7B48B4-03B9-4BE6-84CC-25EA5510622D}" srcOrd="5" destOrd="0" presId="urn:microsoft.com/office/officeart/2005/8/layout/default"/>
    <dgm:cxn modelId="{28428A8C-D426-4642-850E-F81CBD09B393}" type="presParOf" srcId="{58C73AFE-38EF-4CF9-85A0-EF7214ED366B}" destId="{A64666F1-4AFE-4F0D-82AB-824E60930D13}" srcOrd="6" destOrd="0" presId="urn:microsoft.com/office/officeart/2005/8/layout/default"/>
    <dgm:cxn modelId="{221450E5-048C-4C3F-AF30-49CB01DA060A}" type="presParOf" srcId="{58C73AFE-38EF-4CF9-85A0-EF7214ED366B}" destId="{B23B20F0-0A52-4F95-8E3E-8834A4383287}" srcOrd="7" destOrd="0" presId="urn:microsoft.com/office/officeart/2005/8/layout/default"/>
    <dgm:cxn modelId="{9282FCBC-8491-48BC-9D64-B1206214EC87}" type="presParOf" srcId="{58C73AFE-38EF-4CF9-85A0-EF7214ED366B}" destId="{053496E4-C7F0-4CF8-A2D8-943CCA1BBE78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866B08E-29B9-41C1-A8CC-189808FD78D2}" type="doc">
      <dgm:prSet loTypeId="urn:microsoft.com/office/officeart/2005/8/layout/default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s-CO"/>
        </a:p>
      </dgm:t>
    </dgm:pt>
    <dgm:pt modelId="{D48B5F54-72AF-4AAE-A066-F0D4B99614C0}">
      <dgm:prSet phldr="0"/>
      <dgm:spPr/>
      <dgm:t>
        <a:bodyPr/>
        <a:lstStyle/>
        <a:p>
          <a:pPr algn="l" rtl="0"/>
          <a:r>
            <a:rPr lang="es-CO" dirty="0">
              <a:latin typeface="Comic Sans MS"/>
            </a:rPr>
            <a:t>Te permite conversar y dialogar acerca de temas relacionados con la salud y seguridad de las personas.</a:t>
          </a:r>
        </a:p>
      </dgm:t>
    </dgm:pt>
    <dgm:pt modelId="{C3B19CA4-1D3F-4CB1-9674-403F9DBAF816}" type="parTrans" cxnId="{08C59242-932F-4285-9033-F1BAA3C5157F}">
      <dgm:prSet/>
      <dgm:spPr/>
    </dgm:pt>
    <dgm:pt modelId="{DDEB33B4-39DE-4450-BFDD-BF5F4026E163}" type="sibTrans" cxnId="{08C59242-932F-4285-9033-F1BAA3C5157F}">
      <dgm:prSet/>
      <dgm:spPr/>
      <dgm:t>
        <a:bodyPr/>
        <a:lstStyle/>
        <a:p>
          <a:endParaRPr lang="es-ES"/>
        </a:p>
      </dgm:t>
    </dgm:pt>
    <dgm:pt modelId="{9FF3F1A2-29B9-4BD3-B194-4306A39FE27A}">
      <dgm:prSet phldr="0"/>
      <dgm:spPr/>
      <dgm:t>
        <a:bodyPr/>
        <a:lstStyle/>
        <a:p>
          <a:pPr algn="l"/>
          <a:r>
            <a:rPr lang="es-CO" dirty="0">
              <a:latin typeface="Comic Sans MS"/>
            </a:rPr>
            <a:t> Permite tener momentos de verdad basados en el respeto sobre los comportamientos que se presentan alrededor.</a:t>
          </a:r>
        </a:p>
      </dgm:t>
    </dgm:pt>
    <dgm:pt modelId="{E6461656-68C6-4E31-BB5C-C07D17021BE3}" type="parTrans" cxnId="{DC774592-8B62-4C22-876C-4BC77090EBA7}">
      <dgm:prSet/>
      <dgm:spPr/>
    </dgm:pt>
    <dgm:pt modelId="{9187A614-73E9-4439-BEE4-BDE25A94E1E6}" type="sibTrans" cxnId="{DC774592-8B62-4C22-876C-4BC77090EBA7}">
      <dgm:prSet/>
      <dgm:spPr/>
      <dgm:t>
        <a:bodyPr/>
        <a:lstStyle/>
        <a:p>
          <a:endParaRPr lang="es-ES"/>
        </a:p>
      </dgm:t>
    </dgm:pt>
    <dgm:pt modelId="{7847DB81-EFA3-4A19-AF12-CF285EAD1D55}">
      <dgm:prSet phldr="0"/>
      <dgm:spPr/>
      <dgm:t>
        <a:bodyPr/>
        <a:lstStyle/>
        <a:p>
          <a:pPr algn="l" rtl="0"/>
          <a:r>
            <a:rPr lang="es-CO" dirty="0">
              <a:latin typeface="Comic Sans MS"/>
            </a:rPr>
            <a:t>Facilita la generación de un entorno de confianza donde se puede preguntar e indagar y reconocer las realidades del otro en su cotidianidad.</a:t>
          </a:r>
        </a:p>
      </dgm:t>
    </dgm:pt>
    <dgm:pt modelId="{9C6AE3C8-27A1-479B-A3BC-D40CFF6D2E94}" type="parTrans" cxnId="{35EC7A2E-258F-4C43-AE8F-397F54EAFB57}">
      <dgm:prSet/>
      <dgm:spPr/>
    </dgm:pt>
    <dgm:pt modelId="{BDAD0D6A-CBD3-4748-8E1D-213D0CB4E981}" type="sibTrans" cxnId="{35EC7A2E-258F-4C43-AE8F-397F54EAFB57}">
      <dgm:prSet/>
      <dgm:spPr/>
      <dgm:t>
        <a:bodyPr/>
        <a:lstStyle/>
        <a:p>
          <a:endParaRPr lang="es-ES"/>
        </a:p>
      </dgm:t>
    </dgm:pt>
    <dgm:pt modelId="{E2778694-9F10-4024-9F53-E4340630A77A}">
      <dgm:prSet phldr="0"/>
      <dgm:spPr/>
      <dgm:t>
        <a:bodyPr/>
        <a:lstStyle/>
        <a:p>
          <a:pPr algn="l" rtl="0"/>
          <a:r>
            <a:rPr lang="es-CO" dirty="0">
              <a:latin typeface="Comic Sans MS"/>
            </a:rPr>
            <a:t> Te ayuda a identificar soluciones para evitar que situaciones de conflicto se repitan.</a:t>
          </a:r>
        </a:p>
      </dgm:t>
    </dgm:pt>
    <dgm:pt modelId="{F4048089-B8A6-48A5-A0FA-B1165806A1A8}" type="parTrans" cxnId="{E6D00474-7719-4496-B7AC-D6B52D9DDF45}">
      <dgm:prSet/>
      <dgm:spPr/>
    </dgm:pt>
    <dgm:pt modelId="{62623C80-3D92-4FD9-A8BE-0D69BF15637A}" type="sibTrans" cxnId="{E6D00474-7719-4496-B7AC-D6B52D9DDF45}">
      <dgm:prSet/>
      <dgm:spPr/>
      <dgm:t>
        <a:bodyPr/>
        <a:lstStyle/>
        <a:p>
          <a:endParaRPr lang="es-ES"/>
        </a:p>
      </dgm:t>
    </dgm:pt>
    <dgm:pt modelId="{0235F050-759A-449C-A3E7-F3C297DDB3E6}">
      <dgm:prSet phldr="0"/>
      <dgm:spPr/>
      <dgm:t>
        <a:bodyPr/>
        <a:lstStyle/>
        <a:p>
          <a:pPr algn="l"/>
          <a:r>
            <a:rPr lang="es-CO" dirty="0">
              <a:latin typeface="Comic Sans MS"/>
            </a:rPr>
            <a:t> Permite establecer acuerdos, con el fin de mantener motivado a tu equipo de trabajo.</a:t>
          </a:r>
        </a:p>
      </dgm:t>
    </dgm:pt>
    <dgm:pt modelId="{3FBCCE03-A240-49C8-96CA-640F5F9F04FE}" type="parTrans" cxnId="{CB2EC7E0-4398-4240-AF24-F4BEFCCED8A8}">
      <dgm:prSet/>
      <dgm:spPr/>
    </dgm:pt>
    <dgm:pt modelId="{C06BA5EC-57F0-4E21-852A-F5A6ED8F7E06}" type="sibTrans" cxnId="{CB2EC7E0-4398-4240-AF24-F4BEFCCED8A8}">
      <dgm:prSet/>
      <dgm:spPr/>
      <dgm:t>
        <a:bodyPr/>
        <a:lstStyle/>
        <a:p>
          <a:endParaRPr lang="es-ES"/>
        </a:p>
      </dgm:t>
    </dgm:pt>
    <dgm:pt modelId="{7F9A6F40-3C7F-43D9-8EF8-A50DF7E7591A}" type="pres">
      <dgm:prSet presAssocID="{1866B08E-29B9-41C1-A8CC-189808FD78D2}" presName="diagram" presStyleCnt="0">
        <dgm:presLayoutVars>
          <dgm:dir/>
          <dgm:resizeHandles val="exact"/>
        </dgm:presLayoutVars>
      </dgm:prSet>
      <dgm:spPr/>
    </dgm:pt>
    <dgm:pt modelId="{FACC6174-2CF2-43F6-A0D6-C69BE1DC0DCD}" type="pres">
      <dgm:prSet presAssocID="{D48B5F54-72AF-4AAE-A066-F0D4B99614C0}" presName="node" presStyleLbl="node1" presStyleIdx="0" presStyleCnt="5">
        <dgm:presLayoutVars>
          <dgm:bulletEnabled val="1"/>
        </dgm:presLayoutVars>
      </dgm:prSet>
      <dgm:spPr/>
    </dgm:pt>
    <dgm:pt modelId="{0ED835FF-E5AA-4013-86BF-C579AC074B8A}" type="pres">
      <dgm:prSet presAssocID="{DDEB33B4-39DE-4450-BFDD-BF5F4026E163}" presName="sibTrans" presStyleCnt="0"/>
      <dgm:spPr/>
    </dgm:pt>
    <dgm:pt modelId="{6A0CB943-3893-401F-B3F8-835AE7EFDA44}" type="pres">
      <dgm:prSet presAssocID="{9FF3F1A2-29B9-4BD3-B194-4306A39FE27A}" presName="node" presStyleLbl="node1" presStyleIdx="1" presStyleCnt="5">
        <dgm:presLayoutVars>
          <dgm:bulletEnabled val="1"/>
        </dgm:presLayoutVars>
      </dgm:prSet>
      <dgm:spPr/>
    </dgm:pt>
    <dgm:pt modelId="{E46A4E65-E312-436F-9828-33D75690FF3C}" type="pres">
      <dgm:prSet presAssocID="{9187A614-73E9-4439-BEE4-BDE25A94E1E6}" presName="sibTrans" presStyleCnt="0"/>
      <dgm:spPr/>
    </dgm:pt>
    <dgm:pt modelId="{60CE3806-89F7-4961-8A2C-FF2644241F30}" type="pres">
      <dgm:prSet presAssocID="{7847DB81-EFA3-4A19-AF12-CF285EAD1D55}" presName="node" presStyleLbl="node1" presStyleIdx="2" presStyleCnt="5">
        <dgm:presLayoutVars>
          <dgm:bulletEnabled val="1"/>
        </dgm:presLayoutVars>
      </dgm:prSet>
      <dgm:spPr/>
    </dgm:pt>
    <dgm:pt modelId="{0219EB40-CBA0-4535-899E-0089BF7D9C8D}" type="pres">
      <dgm:prSet presAssocID="{BDAD0D6A-CBD3-4748-8E1D-213D0CB4E981}" presName="sibTrans" presStyleCnt="0"/>
      <dgm:spPr/>
    </dgm:pt>
    <dgm:pt modelId="{9CCEA82F-EC67-40BD-81FB-730F7E6C9AED}" type="pres">
      <dgm:prSet presAssocID="{E2778694-9F10-4024-9F53-E4340630A77A}" presName="node" presStyleLbl="node1" presStyleIdx="3" presStyleCnt="5">
        <dgm:presLayoutVars>
          <dgm:bulletEnabled val="1"/>
        </dgm:presLayoutVars>
      </dgm:prSet>
      <dgm:spPr/>
    </dgm:pt>
    <dgm:pt modelId="{FFBFAFA9-E8F9-42B9-90D7-3E4E402B7EC2}" type="pres">
      <dgm:prSet presAssocID="{62623C80-3D92-4FD9-A8BE-0D69BF15637A}" presName="sibTrans" presStyleCnt="0"/>
      <dgm:spPr/>
    </dgm:pt>
    <dgm:pt modelId="{CC2D9B63-87CB-482E-AC83-1DD532AE5488}" type="pres">
      <dgm:prSet presAssocID="{0235F050-759A-449C-A3E7-F3C297DDB3E6}" presName="node" presStyleLbl="node1" presStyleIdx="4" presStyleCnt="5">
        <dgm:presLayoutVars>
          <dgm:bulletEnabled val="1"/>
        </dgm:presLayoutVars>
      </dgm:prSet>
      <dgm:spPr/>
    </dgm:pt>
  </dgm:ptLst>
  <dgm:cxnLst>
    <dgm:cxn modelId="{57299305-6644-422B-9409-22CAB860043A}" type="presOf" srcId="{0235F050-759A-449C-A3E7-F3C297DDB3E6}" destId="{CC2D9B63-87CB-482E-AC83-1DD532AE5488}" srcOrd="0" destOrd="0" presId="urn:microsoft.com/office/officeart/2005/8/layout/default"/>
    <dgm:cxn modelId="{49DE3F15-D0E1-4E7F-BB5C-29643D1C70D5}" type="presOf" srcId="{1866B08E-29B9-41C1-A8CC-189808FD78D2}" destId="{7F9A6F40-3C7F-43D9-8EF8-A50DF7E7591A}" srcOrd="0" destOrd="0" presId="urn:microsoft.com/office/officeart/2005/8/layout/default"/>
    <dgm:cxn modelId="{46482A27-5E67-4747-83DC-F7E3ABDCC8E3}" type="presOf" srcId="{9FF3F1A2-29B9-4BD3-B194-4306A39FE27A}" destId="{6A0CB943-3893-401F-B3F8-835AE7EFDA44}" srcOrd="0" destOrd="0" presId="urn:microsoft.com/office/officeart/2005/8/layout/default"/>
    <dgm:cxn modelId="{35EC7A2E-258F-4C43-AE8F-397F54EAFB57}" srcId="{1866B08E-29B9-41C1-A8CC-189808FD78D2}" destId="{7847DB81-EFA3-4A19-AF12-CF285EAD1D55}" srcOrd="2" destOrd="0" parTransId="{9C6AE3C8-27A1-479B-A3BC-D40CFF6D2E94}" sibTransId="{BDAD0D6A-CBD3-4748-8E1D-213D0CB4E981}"/>
    <dgm:cxn modelId="{08C59242-932F-4285-9033-F1BAA3C5157F}" srcId="{1866B08E-29B9-41C1-A8CC-189808FD78D2}" destId="{D48B5F54-72AF-4AAE-A066-F0D4B99614C0}" srcOrd="0" destOrd="0" parTransId="{C3B19CA4-1D3F-4CB1-9674-403F9DBAF816}" sibTransId="{DDEB33B4-39DE-4450-BFDD-BF5F4026E163}"/>
    <dgm:cxn modelId="{EDC14A65-8513-4CBC-BA04-1776A6051E35}" type="presOf" srcId="{D48B5F54-72AF-4AAE-A066-F0D4B99614C0}" destId="{FACC6174-2CF2-43F6-A0D6-C69BE1DC0DCD}" srcOrd="0" destOrd="0" presId="urn:microsoft.com/office/officeart/2005/8/layout/default"/>
    <dgm:cxn modelId="{E6D00474-7719-4496-B7AC-D6B52D9DDF45}" srcId="{1866B08E-29B9-41C1-A8CC-189808FD78D2}" destId="{E2778694-9F10-4024-9F53-E4340630A77A}" srcOrd="3" destOrd="0" parTransId="{F4048089-B8A6-48A5-A0FA-B1165806A1A8}" sibTransId="{62623C80-3D92-4FD9-A8BE-0D69BF15637A}"/>
    <dgm:cxn modelId="{5EF03683-29AC-4B3D-8AFE-4BFC2FE0B9A1}" type="presOf" srcId="{7847DB81-EFA3-4A19-AF12-CF285EAD1D55}" destId="{60CE3806-89F7-4961-8A2C-FF2644241F30}" srcOrd="0" destOrd="0" presId="urn:microsoft.com/office/officeart/2005/8/layout/default"/>
    <dgm:cxn modelId="{DC774592-8B62-4C22-876C-4BC77090EBA7}" srcId="{1866B08E-29B9-41C1-A8CC-189808FD78D2}" destId="{9FF3F1A2-29B9-4BD3-B194-4306A39FE27A}" srcOrd="1" destOrd="0" parTransId="{E6461656-68C6-4E31-BB5C-C07D17021BE3}" sibTransId="{9187A614-73E9-4439-BEE4-BDE25A94E1E6}"/>
    <dgm:cxn modelId="{85DCC193-661F-4902-B76A-85B28ECF62A7}" type="presOf" srcId="{E2778694-9F10-4024-9F53-E4340630A77A}" destId="{9CCEA82F-EC67-40BD-81FB-730F7E6C9AED}" srcOrd="0" destOrd="0" presId="urn:microsoft.com/office/officeart/2005/8/layout/default"/>
    <dgm:cxn modelId="{CB2EC7E0-4398-4240-AF24-F4BEFCCED8A8}" srcId="{1866B08E-29B9-41C1-A8CC-189808FD78D2}" destId="{0235F050-759A-449C-A3E7-F3C297DDB3E6}" srcOrd="4" destOrd="0" parTransId="{3FBCCE03-A240-49C8-96CA-640F5F9F04FE}" sibTransId="{C06BA5EC-57F0-4E21-852A-F5A6ED8F7E06}"/>
    <dgm:cxn modelId="{41419906-E315-424E-A697-FB64D6074E93}" type="presParOf" srcId="{7F9A6F40-3C7F-43D9-8EF8-A50DF7E7591A}" destId="{FACC6174-2CF2-43F6-A0D6-C69BE1DC0DCD}" srcOrd="0" destOrd="0" presId="urn:microsoft.com/office/officeart/2005/8/layout/default"/>
    <dgm:cxn modelId="{2B370285-E327-4C94-A134-441E1D3B2C28}" type="presParOf" srcId="{7F9A6F40-3C7F-43D9-8EF8-A50DF7E7591A}" destId="{0ED835FF-E5AA-4013-86BF-C579AC074B8A}" srcOrd="1" destOrd="0" presId="urn:microsoft.com/office/officeart/2005/8/layout/default"/>
    <dgm:cxn modelId="{8CD0357B-9ACE-439A-93B4-07E35A3746F9}" type="presParOf" srcId="{7F9A6F40-3C7F-43D9-8EF8-A50DF7E7591A}" destId="{6A0CB943-3893-401F-B3F8-835AE7EFDA44}" srcOrd="2" destOrd="0" presId="urn:microsoft.com/office/officeart/2005/8/layout/default"/>
    <dgm:cxn modelId="{8EBCF7FE-B0CB-4174-B572-8920BE79F820}" type="presParOf" srcId="{7F9A6F40-3C7F-43D9-8EF8-A50DF7E7591A}" destId="{E46A4E65-E312-436F-9828-33D75690FF3C}" srcOrd="3" destOrd="0" presId="urn:microsoft.com/office/officeart/2005/8/layout/default"/>
    <dgm:cxn modelId="{F42550BE-5C99-4C56-8457-759FE650266E}" type="presParOf" srcId="{7F9A6F40-3C7F-43D9-8EF8-A50DF7E7591A}" destId="{60CE3806-89F7-4961-8A2C-FF2644241F30}" srcOrd="4" destOrd="0" presId="urn:microsoft.com/office/officeart/2005/8/layout/default"/>
    <dgm:cxn modelId="{FF5123C6-7740-46C0-9E1F-CD089BDBE3E5}" type="presParOf" srcId="{7F9A6F40-3C7F-43D9-8EF8-A50DF7E7591A}" destId="{0219EB40-CBA0-4535-899E-0089BF7D9C8D}" srcOrd="5" destOrd="0" presId="urn:microsoft.com/office/officeart/2005/8/layout/default"/>
    <dgm:cxn modelId="{8EDFBA38-83BC-43FE-95BB-8247D6C95482}" type="presParOf" srcId="{7F9A6F40-3C7F-43D9-8EF8-A50DF7E7591A}" destId="{9CCEA82F-EC67-40BD-81FB-730F7E6C9AED}" srcOrd="6" destOrd="0" presId="urn:microsoft.com/office/officeart/2005/8/layout/default"/>
    <dgm:cxn modelId="{EA793037-A5FD-4920-8EA7-3BDD81F4F7A7}" type="presParOf" srcId="{7F9A6F40-3C7F-43D9-8EF8-A50DF7E7591A}" destId="{FFBFAFA9-E8F9-42B9-90D7-3E4E402B7EC2}" srcOrd="7" destOrd="0" presId="urn:microsoft.com/office/officeart/2005/8/layout/default"/>
    <dgm:cxn modelId="{D541D9A1-BE8C-4E13-BF29-8912A0C798E0}" type="presParOf" srcId="{7F9A6F40-3C7F-43D9-8EF8-A50DF7E7591A}" destId="{CC2D9B63-87CB-482E-AC83-1DD532AE5488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866B08E-29B9-41C1-A8CC-189808FD78D2}" type="doc">
      <dgm:prSet loTypeId="urn:microsoft.com/office/officeart/2005/8/layout/default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s-CO"/>
        </a:p>
      </dgm:t>
    </dgm:pt>
    <dgm:pt modelId="{54656212-A68A-4D96-AB77-A8275AAD613B}">
      <dgm:prSet phldr="0"/>
      <dgm:spPr/>
      <dgm:t>
        <a:bodyPr/>
        <a:lstStyle/>
        <a:p>
          <a:pPr algn="l" rtl="0"/>
          <a:r>
            <a:rPr lang="es-CO" dirty="0">
              <a:latin typeface="Comic Sans MS"/>
            </a:rPr>
            <a:t> Ayuda en el conocimiento de las opiniones del equipo de trabajo. </a:t>
          </a:r>
        </a:p>
      </dgm:t>
    </dgm:pt>
    <dgm:pt modelId="{F82BA0EE-FA69-4113-9EBC-84597AEBB584}" type="parTrans" cxnId="{80D0FD1B-C9AE-4601-8C6A-F5EED9788A43}">
      <dgm:prSet/>
      <dgm:spPr/>
    </dgm:pt>
    <dgm:pt modelId="{84226FE0-1F67-4046-8323-1AF8ED6C6051}" type="sibTrans" cxnId="{80D0FD1B-C9AE-4601-8C6A-F5EED9788A43}">
      <dgm:prSet/>
      <dgm:spPr/>
      <dgm:t>
        <a:bodyPr/>
        <a:lstStyle/>
        <a:p>
          <a:endParaRPr lang="es-ES"/>
        </a:p>
      </dgm:t>
    </dgm:pt>
    <dgm:pt modelId="{FE49DFB8-0414-465D-BCA0-C28F517412FA}">
      <dgm:prSet phldr="0"/>
      <dgm:spPr/>
      <dgm:t>
        <a:bodyPr/>
        <a:lstStyle/>
        <a:p>
          <a:pPr algn="l"/>
          <a:r>
            <a:rPr lang="es-CO" dirty="0">
              <a:latin typeface="Comic Sans MS"/>
            </a:rPr>
            <a:t> Facilita la apropiación de nuevas estrategias, herramientas, técnicas y metodologías para la implementación del trabajo.</a:t>
          </a:r>
        </a:p>
      </dgm:t>
    </dgm:pt>
    <dgm:pt modelId="{C5CD9CFE-B50F-43B5-8D37-5CB60559D9EF}" type="parTrans" cxnId="{BCD54DEF-9A0B-4728-83A0-501054EB29D5}">
      <dgm:prSet/>
      <dgm:spPr/>
    </dgm:pt>
    <dgm:pt modelId="{2BB104DE-25D4-407F-A78F-BA4453B42D2F}" type="sibTrans" cxnId="{BCD54DEF-9A0B-4728-83A0-501054EB29D5}">
      <dgm:prSet/>
      <dgm:spPr/>
      <dgm:t>
        <a:bodyPr/>
        <a:lstStyle/>
        <a:p>
          <a:endParaRPr lang="es-ES"/>
        </a:p>
      </dgm:t>
    </dgm:pt>
    <dgm:pt modelId="{9D04B7BE-71BD-4464-9360-B2B21CE226FE}">
      <dgm:prSet phldr="0"/>
      <dgm:spPr/>
      <dgm:t>
        <a:bodyPr/>
        <a:lstStyle/>
        <a:p>
          <a:pPr algn="l" rtl="0"/>
          <a:r>
            <a:rPr lang="es-CO" dirty="0">
              <a:latin typeface="Comic Sans MS"/>
            </a:rPr>
            <a:t> La retroalimentación es una comunicación en doble vía, que favorece el aprendizaje. </a:t>
          </a:r>
        </a:p>
      </dgm:t>
    </dgm:pt>
    <dgm:pt modelId="{6765E138-D72E-4A8C-8E9F-616C70EB2CC1}" type="parTrans" cxnId="{21033AE5-498F-4CB3-AA68-C7144A3CD4B6}">
      <dgm:prSet/>
      <dgm:spPr/>
    </dgm:pt>
    <dgm:pt modelId="{4114D147-6688-4F44-979F-6EF84F32BD63}" type="sibTrans" cxnId="{21033AE5-498F-4CB3-AA68-C7144A3CD4B6}">
      <dgm:prSet/>
      <dgm:spPr/>
      <dgm:t>
        <a:bodyPr/>
        <a:lstStyle/>
        <a:p>
          <a:endParaRPr lang="es-ES"/>
        </a:p>
      </dgm:t>
    </dgm:pt>
    <dgm:pt modelId="{A53358AA-9987-4693-9C16-D2D78351B679}">
      <dgm:prSet phldr="0"/>
      <dgm:spPr/>
      <dgm:t>
        <a:bodyPr/>
        <a:lstStyle/>
        <a:p>
          <a:pPr algn="l"/>
          <a:r>
            <a:rPr lang="es-CO" dirty="0">
              <a:latin typeface="Comic Sans MS"/>
            </a:rPr>
            <a:t>Te permite indagar y establecer posibles causas de los comportamientos y actitudes propias y de los demás.</a:t>
          </a:r>
        </a:p>
      </dgm:t>
    </dgm:pt>
    <dgm:pt modelId="{09FAC7E9-4E98-4F32-9DEE-F41E55D4684F}" type="parTrans" cxnId="{427C80CB-600C-4704-BA17-7CA550F5E163}">
      <dgm:prSet/>
      <dgm:spPr/>
    </dgm:pt>
    <dgm:pt modelId="{60B1DCF2-EB4E-4953-875C-C4C1A7F40460}" type="sibTrans" cxnId="{427C80CB-600C-4704-BA17-7CA550F5E163}">
      <dgm:prSet/>
      <dgm:spPr/>
      <dgm:t>
        <a:bodyPr/>
        <a:lstStyle/>
        <a:p>
          <a:endParaRPr lang="es-ES"/>
        </a:p>
      </dgm:t>
    </dgm:pt>
    <dgm:pt modelId="{55423149-AD2F-4670-8135-CF90F64C0D09}">
      <dgm:prSet phldr="0"/>
      <dgm:spPr/>
      <dgm:t>
        <a:bodyPr/>
        <a:lstStyle/>
        <a:p>
          <a:pPr algn="l" rtl="0"/>
          <a:r>
            <a:rPr lang="es-CO" dirty="0">
              <a:latin typeface="Comic Sans MS"/>
            </a:rPr>
            <a:t> Te lleva a reflexionar acerca de las consecuencias de los comportamientos, mejorando la comunicación con quienes nos rodean.</a:t>
          </a:r>
          <a:r>
            <a:rPr lang="es-CO" dirty="0">
              <a:latin typeface="Calibri Light" panose="020F0302020204030204"/>
            </a:rPr>
            <a:t> </a:t>
          </a:r>
          <a:endParaRPr lang="es-CO" dirty="0"/>
        </a:p>
      </dgm:t>
    </dgm:pt>
    <dgm:pt modelId="{62F109A4-6254-4D6A-A2D9-E036C113F8EA}" type="parTrans" cxnId="{D8CAE80D-8CCB-4F8C-A5F3-B6D320A6E446}">
      <dgm:prSet/>
      <dgm:spPr/>
    </dgm:pt>
    <dgm:pt modelId="{3B4EC914-D807-41E9-B1EC-614B5C523E60}" type="sibTrans" cxnId="{D8CAE80D-8CCB-4F8C-A5F3-B6D320A6E446}">
      <dgm:prSet/>
      <dgm:spPr/>
      <dgm:t>
        <a:bodyPr/>
        <a:lstStyle/>
        <a:p>
          <a:endParaRPr lang="es-ES"/>
        </a:p>
      </dgm:t>
    </dgm:pt>
    <dgm:pt modelId="{7F9A6F40-3C7F-43D9-8EF8-A50DF7E7591A}" type="pres">
      <dgm:prSet presAssocID="{1866B08E-29B9-41C1-A8CC-189808FD78D2}" presName="diagram" presStyleCnt="0">
        <dgm:presLayoutVars>
          <dgm:dir/>
          <dgm:resizeHandles val="exact"/>
        </dgm:presLayoutVars>
      </dgm:prSet>
      <dgm:spPr/>
    </dgm:pt>
    <dgm:pt modelId="{5F290542-1146-4226-90C2-E0EF9A9411B5}" type="pres">
      <dgm:prSet presAssocID="{54656212-A68A-4D96-AB77-A8275AAD613B}" presName="node" presStyleLbl="node1" presStyleIdx="0" presStyleCnt="5">
        <dgm:presLayoutVars>
          <dgm:bulletEnabled val="1"/>
        </dgm:presLayoutVars>
      </dgm:prSet>
      <dgm:spPr/>
    </dgm:pt>
    <dgm:pt modelId="{4A2D5386-A500-467B-BF1F-BD6798E9C908}" type="pres">
      <dgm:prSet presAssocID="{84226FE0-1F67-4046-8323-1AF8ED6C6051}" presName="sibTrans" presStyleCnt="0"/>
      <dgm:spPr/>
    </dgm:pt>
    <dgm:pt modelId="{63EC2E35-53D2-4654-BF14-ED2C3DE58F03}" type="pres">
      <dgm:prSet presAssocID="{FE49DFB8-0414-465D-BCA0-C28F517412FA}" presName="node" presStyleLbl="node1" presStyleIdx="1" presStyleCnt="5">
        <dgm:presLayoutVars>
          <dgm:bulletEnabled val="1"/>
        </dgm:presLayoutVars>
      </dgm:prSet>
      <dgm:spPr/>
    </dgm:pt>
    <dgm:pt modelId="{93461658-472B-4CB2-BB5C-14443CDAF4A1}" type="pres">
      <dgm:prSet presAssocID="{2BB104DE-25D4-407F-A78F-BA4453B42D2F}" presName="sibTrans" presStyleCnt="0"/>
      <dgm:spPr/>
    </dgm:pt>
    <dgm:pt modelId="{CF0C82F3-3333-487B-B096-25DE0083856F}" type="pres">
      <dgm:prSet presAssocID="{9D04B7BE-71BD-4464-9360-B2B21CE226FE}" presName="node" presStyleLbl="node1" presStyleIdx="2" presStyleCnt="5">
        <dgm:presLayoutVars>
          <dgm:bulletEnabled val="1"/>
        </dgm:presLayoutVars>
      </dgm:prSet>
      <dgm:spPr/>
    </dgm:pt>
    <dgm:pt modelId="{1C058284-2BE2-4C25-BF85-23306114B3B6}" type="pres">
      <dgm:prSet presAssocID="{4114D147-6688-4F44-979F-6EF84F32BD63}" presName="sibTrans" presStyleCnt="0"/>
      <dgm:spPr/>
    </dgm:pt>
    <dgm:pt modelId="{0F5C3848-2551-40A1-878B-E6CF0A76C964}" type="pres">
      <dgm:prSet presAssocID="{A53358AA-9987-4693-9C16-D2D78351B679}" presName="node" presStyleLbl="node1" presStyleIdx="3" presStyleCnt="5">
        <dgm:presLayoutVars>
          <dgm:bulletEnabled val="1"/>
        </dgm:presLayoutVars>
      </dgm:prSet>
      <dgm:spPr/>
    </dgm:pt>
    <dgm:pt modelId="{1A275822-30FA-4EDD-8C64-5A9BE04C6D57}" type="pres">
      <dgm:prSet presAssocID="{60B1DCF2-EB4E-4953-875C-C4C1A7F40460}" presName="sibTrans" presStyleCnt="0"/>
      <dgm:spPr/>
    </dgm:pt>
    <dgm:pt modelId="{AB6C94BF-ECA7-47CC-85AE-A2FC0760F82D}" type="pres">
      <dgm:prSet presAssocID="{55423149-AD2F-4670-8135-CF90F64C0D09}" presName="node" presStyleLbl="node1" presStyleIdx="4" presStyleCnt="5">
        <dgm:presLayoutVars>
          <dgm:bulletEnabled val="1"/>
        </dgm:presLayoutVars>
      </dgm:prSet>
      <dgm:spPr/>
    </dgm:pt>
  </dgm:ptLst>
  <dgm:cxnLst>
    <dgm:cxn modelId="{D8CAE80D-8CCB-4F8C-A5F3-B6D320A6E446}" srcId="{1866B08E-29B9-41C1-A8CC-189808FD78D2}" destId="{55423149-AD2F-4670-8135-CF90F64C0D09}" srcOrd="4" destOrd="0" parTransId="{62F109A4-6254-4D6A-A2D9-E036C113F8EA}" sibTransId="{3B4EC914-D807-41E9-B1EC-614B5C523E60}"/>
    <dgm:cxn modelId="{49DE3F15-D0E1-4E7F-BB5C-29643D1C70D5}" type="presOf" srcId="{1866B08E-29B9-41C1-A8CC-189808FD78D2}" destId="{7F9A6F40-3C7F-43D9-8EF8-A50DF7E7591A}" srcOrd="0" destOrd="0" presId="urn:microsoft.com/office/officeart/2005/8/layout/default"/>
    <dgm:cxn modelId="{80D0FD1B-C9AE-4601-8C6A-F5EED9788A43}" srcId="{1866B08E-29B9-41C1-A8CC-189808FD78D2}" destId="{54656212-A68A-4D96-AB77-A8275AAD613B}" srcOrd="0" destOrd="0" parTransId="{F82BA0EE-FA69-4113-9EBC-84597AEBB584}" sibTransId="{84226FE0-1F67-4046-8323-1AF8ED6C6051}"/>
    <dgm:cxn modelId="{C0973524-3895-4F89-807A-185B0B5FAE05}" type="presOf" srcId="{FE49DFB8-0414-465D-BCA0-C28F517412FA}" destId="{63EC2E35-53D2-4654-BF14-ED2C3DE58F03}" srcOrd="0" destOrd="0" presId="urn:microsoft.com/office/officeart/2005/8/layout/default"/>
    <dgm:cxn modelId="{99349736-0FC2-4E47-A9E4-B098F0925EE9}" type="presOf" srcId="{55423149-AD2F-4670-8135-CF90F64C0D09}" destId="{AB6C94BF-ECA7-47CC-85AE-A2FC0760F82D}" srcOrd="0" destOrd="0" presId="urn:microsoft.com/office/officeart/2005/8/layout/default"/>
    <dgm:cxn modelId="{9B16CE9C-2624-41D8-87DF-8B8328ACA612}" type="presOf" srcId="{A53358AA-9987-4693-9C16-D2D78351B679}" destId="{0F5C3848-2551-40A1-878B-E6CF0A76C964}" srcOrd="0" destOrd="0" presId="urn:microsoft.com/office/officeart/2005/8/layout/default"/>
    <dgm:cxn modelId="{CCE1CABB-0C64-442C-AA57-07471DBA6AC6}" type="presOf" srcId="{54656212-A68A-4D96-AB77-A8275AAD613B}" destId="{5F290542-1146-4226-90C2-E0EF9A9411B5}" srcOrd="0" destOrd="0" presId="urn:microsoft.com/office/officeart/2005/8/layout/default"/>
    <dgm:cxn modelId="{427C80CB-600C-4704-BA17-7CA550F5E163}" srcId="{1866B08E-29B9-41C1-A8CC-189808FD78D2}" destId="{A53358AA-9987-4693-9C16-D2D78351B679}" srcOrd="3" destOrd="0" parTransId="{09FAC7E9-4E98-4F32-9DEE-F41E55D4684F}" sibTransId="{60B1DCF2-EB4E-4953-875C-C4C1A7F40460}"/>
    <dgm:cxn modelId="{4D1B06D2-6981-4B16-B572-F33316CE62FF}" type="presOf" srcId="{9D04B7BE-71BD-4464-9360-B2B21CE226FE}" destId="{CF0C82F3-3333-487B-B096-25DE0083856F}" srcOrd="0" destOrd="0" presId="urn:microsoft.com/office/officeart/2005/8/layout/default"/>
    <dgm:cxn modelId="{21033AE5-498F-4CB3-AA68-C7144A3CD4B6}" srcId="{1866B08E-29B9-41C1-A8CC-189808FD78D2}" destId="{9D04B7BE-71BD-4464-9360-B2B21CE226FE}" srcOrd="2" destOrd="0" parTransId="{6765E138-D72E-4A8C-8E9F-616C70EB2CC1}" sibTransId="{4114D147-6688-4F44-979F-6EF84F32BD63}"/>
    <dgm:cxn modelId="{BCD54DEF-9A0B-4728-83A0-501054EB29D5}" srcId="{1866B08E-29B9-41C1-A8CC-189808FD78D2}" destId="{FE49DFB8-0414-465D-BCA0-C28F517412FA}" srcOrd="1" destOrd="0" parTransId="{C5CD9CFE-B50F-43B5-8D37-5CB60559D9EF}" sibTransId="{2BB104DE-25D4-407F-A78F-BA4453B42D2F}"/>
    <dgm:cxn modelId="{2C3A70B3-68E9-4462-AFE1-9EA257D0370F}" type="presParOf" srcId="{7F9A6F40-3C7F-43D9-8EF8-A50DF7E7591A}" destId="{5F290542-1146-4226-90C2-E0EF9A9411B5}" srcOrd="0" destOrd="0" presId="urn:microsoft.com/office/officeart/2005/8/layout/default"/>
    <dgm:cxn modelId="{7FAD621F-5069-42E4-BEA7-C2A0A42904AA}" type="presParOf" srcId="{7F9A6F40-3C7F-43D9-8EF8-A50DF7E7591A}" destId="{4A2D5386-A500-467B-BF1F-BD6798E9C908}" srcOrd="1" destOrd="0" presId="urn:microsoft.com/office/officeart/2005/8/layout/default"/>
    <dgm:cxn modelId="{1DFDA110-40EC-46CB-8FEF-47080D0D0462}" type="presParOf" srcId="{7F9A6F40-3C7F-43D9-8EF8-A50DF7E7591A}" destId="{63EC2E35-53D2-4654-BF14-ED2C3DE58F03}" srcOrd="2" destOrd="0" presId="urn:microsoft.com/office/officeart/2005/8/layout/default"/>
    <dgm:cxn modelId="{848C3F63-367A-4936-B83B-1DCB4B7F4459}" type="presParOf" srcId="{7F9A6F40-3C7F-43D9-8EF8-A50DF7E7591A}" destId="{93461658-472B-4CB2-BB5C-14443CDAF4A1}" srcOrd="3" destOrd="0" presId="urn:microsoft.com/office/officeart/2005/8/layout/default"/>
    <dgm:cxn modelId="{47E3A4AD-9728-44BC-B1B7-02A04AE355D4}" type="presParOf" srcId="{7F9A6F40-3C7F-43D9-8EF8-A50DF7E7591A}" destId="{CF0C82F3-3333-487B-B096-25DE0083856F}" srcOrd="4" destOrd="0" presId="urn:microsoft.com/office/officeart/2005/8/layout/default"/>
    <dgm:cxn modelId="{E1921B72-E38B-49BF-867D-070F1503DAFE}" type="presParOf" srcId="{7F9A6F40-3C7F-43D9-8EF8-A50DF7E7591A}" destId="{1C058284-2BE2-4C25-BF85-23306114B3B6}" srcOrd="5" destOrd="0" presId="urn:microsoft.com/office/officeart/2005/8/layout/default"/>
    <dgm:cxn modelId="{BE44B0E1-5C74-4C8C-9E7D-64020C52CF7B}" type="presParOf" srcId="{7F9A6F40-3C7F-43D9-8EF8-A50DF7E7591A}" destId="{0F5C3848-2551-40A1-878B-E6CF0A76C964}" srcOrd="6" destOrd="0" presId="urn:microsoft.com/office/officeart/2005/8/layout/default"/>
    <dgm:cxn modelId="{488D5047-64C0-42E0-A5E1-63DFB715F6B6}" type="presParOf" srcId="{7F9A6F40-3C7F-43D9-8EF8-A50DF7E7591A}" destId="{1A275822-30FA-4EDD-8C64-5A9BE04C6D57}" srcOrd="7" destOrd="0" presId="urn:microsoft.com/office/officeart/2005/8/layout/default"/>
    <dgm:cxn modelId="{21E414A0-F4D4-4DB3-888C-CFE300B25C1C}" type="presParOf" srcId="{7F9A6F40-3C7F-43D9-8EF8-A50DF7E7591A}" destId="{AB6C94BF-ECA7-47CC-85AE-A2FC0760F82D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2D5515D-4EE2-45DD-A8CE-1229FAC65E38}" type="doc">
      <dgm:prSet loTypeId="urn:microsoft.com/office/officeart/2005/8/layout/hList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F170DC41-82DF-4C2D-B297-FBAC9F91BEA2}">
      <dgm:prSet phldrT="[Texto]" phldr="0"/>
      <dgm:spPr/>
      <dgm:t>
        <a:bodyPr/>
        <a:lstStyle/>
        <a:p>
          <a:pPr rtl="0"/>
          <a:r>
            <a:rPr lang="es-ES" dirty="0">
              <a:latin typeface="Comic Sans MS"/>
            </a:rPr>
            <a:t>Conexión emocional</a:t>
          </a:r>
        </a:p>
      </dgm:t>
    </dgm:pt>
    <dgm:pt modelId="{8E540AE0-9D04-4675-96D4-7CB2B8DEDFDE}" type="parTrans" cxnId="{98A23D7D-C6AD-4C42-B74E-91897B616377}">
      <dgm:prSet/>
      <dgm:spPr/>
      <dgm:t>
        <a:bodyPr/>
        <a:lstStyle/>
        <a:p>
          <a:endParaRPr lang="es-ES"/>
        </a:p>
      </dgm:t>
    </dgm:pt>
    <dgm:pt modelId="{291672E1-D979-4A58-A291-A084715841C9}" type="sibTrans" cxnId="{98A23D7D-C6AD-4C42-B74E-91897B616377}">
      <dgm:prSet/>
      <dgm:spPr/>
      <dgm:t>
        <a:bodyPr/>
        <a:lstStyle/>
        <a:p>
          <a:endParaRPr lang="es-ES"/>
        </a:p>
      </dgm:t>
    </dgm:pt>
    <dgm:pt modelId="{97B3522D-4231-4D3D-9729-5A84F4138E28}">
      <dgm:prSet phldr="0"/>
      <dgm:spPr/>
      <dgm:t>
        <a:bodyPr/>
        <a:lstStyle/>
        <a:p>
          <a:pPr rtl="0"/>
          <a:r>
            <a:rPr lang="es-ES" dirty="0">
              <a:latin typeface="Comic Sans MS"/>
            </a:rPr>
            <a:t>Conexión lógica</a:t>
          </a:r>
        </a:p>
      </dgm:t>
    </dgm:pt>
    <dgm:pt modelId="{8AC97AE8-9225-4029-879C-2CB74B5E3838}" type="parTrans" cxnId="{8A49E502-CBAC-456C-BDCF-4FB46AEBF726}">
      <dgm:prSet/>
      <dgm:spPr/>
    </dgm:pt>
    <dgm:pt modelId="{D5FAEF3B-15EF-4639-809F-DC5E9A209BAC}" type="sibTrans" cxnId="{8A49E502-CBAC-456C-BDCF-4FB46AEBF726}">
      <dgm:prSet/>
      <dgm:spPr/>
    </dgm:pt>
    <dgm:pt modelId="{6B6B7994-FE73-4D20-A8BC-2FB51BEE29D1}">
      <dgm:prSet phldr="0"/>
      <dgm:spPr/>
      <dgm:t>
        <a:bodyPr/>
        <a:lstStyle/>
        <a:p>
          <a:pPr rtl="0"/>
          <a:r>
            <a:rPr lang="es-ES" dirty="0">
              <a:latin typeface="Comic Sans MS"/>
            </a:rPr>
            <a:t>Conexión con las herramientas de comunicación</a:t>
          </a:r>
        </a:p>
      </dgm:t>
    </dgm:pt>
    <dgm:pt modelId="{7DA015B4-B2E1-4FC8-A32E-3295F43C0EED}" type="parTrans" cxnId="{13D22D41-F96E-4A2E-B6F7-E6B035D5523B}">
      <dgm:prSet/>
      <dgm:spPr/>
    </dgm:pt>
    <dgm:pt modelId="{9A1CED26-D4E3-45CA-8C1B-E42045DF672F}" type="sibTrans" cxnId="{13D22D41-F96E-4A2E-B6F7-E6B035D5523B}">
      <dgm:prSet/>
      <dgm:spPr/>
    </dgm:pt>
    <dgm:pt modelId="{ABA1669C-D99C-4826-8A60-1D80C4C40048}">
      <dgm:prSet phldr="0"/>
      <dgm:spPr/>
      <dgm:t>
        <a:bodyPr/>
        <a:lstStyle/>
        <a:p>
          <a:r>
            <a:rPr lang="es-ES" dirty="0">
              <a:latin typeface="Comic Sans MS"/>
            </a:rPr>
            <a:t>Conversación</a:t>
          </a:r>
        </a:p>
      </dgm:t>
    </dgm:pt>
    <dgm:pt modelId="{9BD1EEF3-B9C6-4E74-B826-31E6A1C47E02}" type="parTrans" cxnId="{0B803784-96C4-4B8D-BD6E-84E9B03A6CA9}">
      <dgm:prSet/>
      <dgm:spPr/>
    </dgm:pt>
    <dgm:pt modelId="{F62DE128-4A23-4263-898D-3A6F33733981}" type="sibTrans" cxnId="{0B803784-96C4-4B8D-BD6E-84E9B03A6CA9}">
      <dgm:prSet/>
      <dgm:spPr/>
    </dgm:pt>
    <dgm:pt modelId="{E61DE8D4-DB0A-4542-A672-6EEF98FA0504}">
      <dgm:prSet phldr="0"/>
      <dgm:spPr/>
      <dgm:t>
        <a:bodyPr/>
        <a:lstStyle/>
        <a:p>
          <a:r>
            <a:rPr lang="es-ES" dirty="0">
              <a:latin typeface="Comic Sans MS"/>
            </a:rPr>
            <a:t>Coherencia</a:t>
          </a:r>
        </a:p>
      </dgm:t>
    </dgm:pt>
    <dgm:pt modelId="{F6BD553B-C212-4F0F-967A-3A9FE79573FC}" type="parTrans" cxnId="{D32990CE-FAFC-4701-B6EE-4BF2BF1680FA}">
      <dgm:prSet/>
      <dgm:spPr/>
    </dgm:pt>
    <dgm:pt modelId="{F34CA18F-6186-4B0E-8B31-365829F84EFA}" type="sibTrans" cxnId="{D32990CE-FAFC-4701-B6EE-4BF2BF1680FA}">
      <dgm:prSet/>
      <dgm:spPr/>
    </dgm:pt>
    <dgm:pt modelId="{4FED63EF-5BB7-41A6-B2ED-90C1023C0B60}">
      <dgm:prSet phldr="0"/>
      <dgm:spPr/>
      <dgm:t>
        <a:bodyPr/>
        <a:lstStyle/>
        <a:p>
          <a:pPr rtl="0"/>
          <a:r>
            <a:rPr lang="es-ES" dirty="0">
              <a:latin typeface="Comic Sans MS"/>
            </a:rPr>
            <a:t>Trasmitir emociones</a:t>
          </a:r>
        </a:p>
      </dgm:t>
    </dgm:pt>
    <dgm:pt modelId="{942DFCD7-F616-4FAE-BA1E-428A42E190A3}" type="parTrans" cxnId="{CB52843A-46B3-4FD5-BCBA-D2887A81C6DF}">
      <dgm:prSet/>
      <dgm:spPr/>
    </dgm:pt>
    <dgm:pt modelId="{FE558712-FC5E-405D-BD52-F473A0CA40B0}" type="sibTrans" cxnId="{CB52843A-46B3-4FD5-BCBA-D2887A81C6DF}">
      <dgm:prSet/>
      <dgm:spPr/>
    </dgm:pt>
    <dgm:pt modelId="{270912F6-567A-4AF6-9D15-30D3246BA687}">
      <dgm:prSet phldr="0"/>
      <dgm:spPr/>
      <dgm:t>
        <a:bodyPr/>
        <a:lstStyle/>
        <a:p>
          <a:pPr rtl="0"/>
          <a:r>
            <a:rPr lang="es-ES" dirty="0">
              <a:latin typeface="Comic Sans MS"/>
            </a:rPr>
            <a:t>Crear un argumento claro</a:t>
          </a:r>
        </a:p>
      </dgm:t>
    </dgm:pt>
    <dgm:pt modelId="{EBBB6B01-20EC-4C52-95EF-C47B514CDE9D}" type="parTrans" cxnId="{3F77C1CF-8D73-4AFA-908A-74C725C78162}">
      <dgm:prSet/>
      <dgm:spPr/>
    </dgm:pt>
    <dgm:pt modelId="{4AC79BC9-619B-4EEE-B300-92C168343A7F}" type="sibTrans" cxnId="{3F77C1CF-8D73-4AFA-908A-74C725C78162}">
      <dgm:prSet/>
      <dgm:spPr/>
    </dgm:pt>
    <dgm:pt modelId="{645FBD82-FEE0-456A-828E-8A382170E0B3}">
      <dgm:prSet phldr="0"/>
      <dgm:spPr/>
      <dgm:t>
        <a:bodyPr/>
        <a:lstStyle/>
        <a:p>
          <a:pPr rtl="0"/>
          <a:r>
            <a:rPr lang="es-ES" dirty="0">
              <a:latin typeface="Comic Sans MS"/>
            </a:rPr>
            <a:t>Usar un buen lenguaje verbal y se coherente con tu lenguaje no verbal</a:t>
          </a:r>
        </a:p>
      </dgm:t>
    </dgm:pt>
    <dgm:pt modelId="{4E05EDD8-ED15-40AB-918B-D52A55955E64}" type="parTrans" cxnId="{44BA62D3-7F31-4454-809E-929866809D00}">
      <dgm:prSet/>
      <dgm:spPr/>
    </dgm:pt>
    <dgm:pt modelId="{0F6F675F-A2D9-4021-90E5-D9B6CADBFD19}" type="sibTrans" cxnId="{44BA62D3-7F31-4454-809E-929866809D00}">
      <dgm:prSet/>
      <dgm:spPr/>
    </dgm:pt>
    <dgm:pt modelId="{AA47D651-420C-42A7-982D-AFCC7D4419D8}">
      <dgm:prSet phldr="0"/>
      <dgm:spPr/>
      <dgm:t>
        <a:bodyPr/>
        <a:lstStyle/>
        <a:p>
          <a:pPr rtl="0"/>
          <a:r>
            <a:rPr lang="es-ES" dirty="0">
              <a:latin typeface="Comic Sans MS"/>
            </a:rPr>
            <a:t>Permite establecer conexiones y vínculos que nos lleven a una escucha consciente</a:t>
          </a:r>
        </a:p>
      </dgm:t>
    </dgm:pt>
    <dgm:pt modelId="{E8640D1F-A972-48B3-B365-D168F128F4AD}" type="parTrans" cxnId="{000F7F38-F1B4-441F-814D-A7F266304551}">
      <dgm:prSet/>
      <dgm:spPr/>
    </dgm:pt>
    <dgm:pt modelId="{2C0C16AC-1F85-4A5F-AA17-80BED561399C}" type="sibTrans" cxnId="{000F7F38-F1B4-441F-814D-A7F266304551}">
      <dgm:prSet/>
      <dgm:spPr/>
    </dgm:pt>
    <dgm:pt modelId="{FD62B4FE-C9F7-4FC1-B71E-2E0C90F575B2}">
      <dgm:prSet phldr="0"/>
      <dgm:spPr/>
      <dgm:t>
        <a:bodyPr/>
        <a:lstStyle/>
        <a:p>
          <a:pPr rtl="0"/>
          <a:r>
            <a:rPr lang="es-ES" dirty="0">
              <a:latin typeface="Comic Sans MS"/>
            </a:rPr>
            <a:t>Coordinación entre pensamientos, emociones y acciones</a:t>
          </a:r>
        </a:p>
      </dgm:t>
    </dgm:pt>
    <dgm:pt modelId="{318FCE88-292D-414B-A998-E53498B6EC46}" type="parTrans" cxnId="{1A9BC076-64CD-422B-9525-E0C162FE88DC}">
      <dgm:prSet/>
      <dgm:spPr/>
    </dgm:pt>
    <dgm:pt modelId="{09C4A3B8-2056-475D-8C9C-AD4231512860}" type="sibTrans" cxnId="{1A9BC076-64CD-422B-9525-E0C162FE88DC}">
      <dgm:prSet/>
      <dgm:spPr/>
    </dgm:pt>
    <dgm:pt modelId="{7D5C72D6-F876-4AC1-A937-B7A423D7F82F}" type="pres">
      <dgm:prSet presAssocID="{92D5515D-4EE2-45DD-A8CE-1229FAC65E38}" presName="Name0" presStyleCnt="0">
        <dgm:presLayoutVars>
          <dgm:dir/>
          <dgm:animLvl val="lvl"/>
          <dgm:resizeHandles val="exact"/>
        </dgm:presLayoutVars>
      </dgm:prSet>
      <dgm:spPr/>
    </dgm:pt>
    <dgm:pt modelId="{17096834-901B-451E-8A3D-34CE33DC0153}" type="pres">
      <dgm:prSet presAssocID="{F170DC41-82DF-4C2D-B297-FBAC9F91BEA2}" presName="composite" presStyleCnt="0"/>
      <dgm:spPr/>
    </dgm:pt>
    <dgm:pt modelId="{22BF276D-9B43-41BD-B08B-12BB03D30969}" type="pres">
      <dgm:prSet presAssocID="{F170DC41-82DF-4C2D-B297-FBAC9F91BEA2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35CC7DF5-F7A9-4DF4-891C-0DFCC8009CB6}" type="pres">
      <dgm:prSet presAssocID="{F170DC41-82DF-4C2D-B297-FBAC9F91BEA2}" presName="desTx" presStyleLbl="alignAccFollowNode1" presStyleIdx="0" presStyleCnt="5">
        <dgm:presLayoutVars>
          <dgm:bulletEnabled val="1"/>
        </dgm:presLayoutVars>
      </dgm:prSet>
      <dgm:spPr/>
    </dgm:pt>
    <dgm:pt modelId="{43B6AC6D-6CEF-46B8-9243-4A004EC27595}" type="pres">
      <dgm:prSet presAssocID="{291672E1-D979-4A58-A291-A084715841C9}" presName="space" presStyleCnt="0"/>
      <dgm:spPr/>
    </dgm:pt>
    <dgm:pt modelId="{2CB0A08E-2327-40B8-9E68-6E1E40212605}" type="pres">
      <dgm:prSet presAssocID="{97B3522D-4231-4D3D-9729-5A84F4138E28}" presName="composite" presStyleCnt="0"/>
      <dgm:spPr/>
    </dgm:pt>
    <dgm:pt modelId="{651BA229-40B4-4C13-AFA0-9267FA74AA29}" type="pres">
      <dgm:prSet presAssocID="{97B3522D-4231-4D3D-9729-5A84F4138E28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AAE1CD40-0D8E-42A5-AEDD-2DA8D6605D15}" type="pres">
      <dgm:prSet presAssocID="{97B3522D-4231-4D3D-9729-5A84F4138E28}" presName="desTx" presStyleLbl="alignAccFollowNode1" presStyleIdx="1" presStyleCnt="5">
        <dgm:presLayoutVars>
          <dgm:bulletEnabled val="1"/>
        </dgm:presLayoutVars>
      </dgm:prSet>
      <dgm:spPr/>
    </dgm:pt>
    <dgm:pt modelId="{85E17115-CE51-4FFC-AAB6-1EE73D45D790}" type="pres">
      <dgm:prSet presAssocID="{D5FAEF3B-15EF-4639-809F-DC5E9A209BAC}" presName="space" presStyleCnt="0"/>
      <dgm:spPr/>
    </dgm:pt>
    <dgm:pt modelId="{38B17905-310D-482A-9D1B-D07168A637B8}" type="pres">
      <dgm:prSet presAssocID="{6B6B7994-FE73-4D20-A8BC-2FB51BEE29D1}" presName="composite" presStyleCnt="0"/>
      <dgm:spPr/>
    </dgm:pt>
    <dgm:pt modelId="{2917EB9A-E438-43B2-8FCD-DBC4B223C4C5}" type="pres">
      <dgm:prSet presAssocID="{6B6B7994-FE73-4D20-A8BC-2FB51BEE29D1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CB72F02F-F22D-4DD4-A9E6-03EB235D2F49}" type="pres">
      <dgm:prSet presAssocID="{6B6B7994-FE73-4D20-A8BC-2FB51BEE29D1}" presName="desTx" presStyleLbl="alignAccFollowNode1" presStyleIdx="2" presStyleCnt="5">
        <dgm:presLayoutVars>
          <dgm:bulletEnabled val="1"/>
        </dgm:presLayoutVars>
      </dgm:prSet>
      <dgm:spPr/>
    </dgm:pt>
    <dgm:pt modelId="{6602E9B8-7036-4ED6-B713-3C898DD2D537}" type="pres">
      <dgm:prSet presAssocID="{9A1CED26-D4E3-45CA-8C1B-E42045DF672F}" presName="space" presStyleCnt="0"/>
      <dgm:spPr/>
    </dgm:pt>
    <dgm:pt modelId="{41F522AB-4803-4309-BA03-ED3899147778}" type="pres">
      <dgm:prSet presAssocID="{ABA1669C-D99C-4826-8A60-1D80C4C40048}" presName="composite" presStyleCnt="0"/>
      <dgm:spPr/>
    </dgm:pt>
    <dgm:pt modelId="{B131026D-EF8F-4EF7-9421-975A989284AB}" type="pres">
      <dgm:prSet presAssocID="{ABA1669C-D99C-4826-8A60-1D80C4C40048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0DCE1021-797E-4705-BA3C-50F01FE57120}" type="pres">
      <dgm:prSet presAssocID="{ABA1669C-D99C-4826-8A60-1D80C4C40048}" presName="desTx" presStyleLbl="alignAccFollowNode1" presStyleIdx="3" presStyleCnt="5">
        <dgm:presLayoutVars>
          <dgm:bulletEnabled val="1"/>
        </dgm:presLayoutVars>
      </dgm:prSet>
      <dgm:spPr/>
    </dgm:pt>
    <dgm:pt modelId="{A24645C3-802E-47DC-B065-5262A9A81971}" type="pres">
      <dgm:prSet presAssocID="{F62DE128-4A23-4263-898D-3A6F33733981}" presName="space" presStyleCnt="0"/>
      <dgm:spPr/>
    </dgm:pt>
    <dgm:pt modelId="{4D829233-5836-4B17-8948-8AC1FF0DCE62}" type="pres">
      <dgm:prSet presAssocID="{E61DE8D4-DB0A-4542-A672-6EEF98FA0504}" presName="composite" presStyleCnt="0"/>
      <dgm:spPr/>
    </dgm:pt>
    <dgm:pt modelId="{460614EC-2323-4D09-8236-0D74AA6037FD}" type="pres">
      <dgm:prSet presAssocID="{E61DE8D4-DB0A-4542-A672-6EEF98FA0504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04AAF8F4-3161-4BAA-BA69-FD0D36E8B2ED}" type="pres">
      <dgm:prSet presAssocID="{E61DE8D4-DB0A-4542-A672-6EEF98FA0504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F48A8000-C9C9-48D7-9ED9-F489544E913F}" type="presOf" srcId="{ABA1669C-D99C-4826-8A60-1D80C4C40048}" destId="{B131026D-EF8F-4EF7-9421-975A989284AB}" srcOrd="0" destOrd="0" presId="urn:microsoft.com/office/officeart/2005/8/layout/hList1"/>
    <dgm:cxn modelId="{8A49E502-CBAC-456C-BDCF-4FB46AEBF726}" srcId="{92D5515D-4EE2-45DD-A8CE-1229FAC65E38}" destId="{97B3522D-4231-4D3D-9729-5A84F4138E28}" srcOrd="1" destOrd="0" parTransId="{8AC97AE8-9225-4029-879C-2CB74B5E3838}" sibTransId="{D5FAEF3B-15EF-4639-809F-DC5E9A209BAC}"/>
    <dgm:cxn modelId="{6393EC09-4676-4D8A-9DCA-109C05192665}" type="presOf" srcId="{FD62B4FE-C9F7-4FC1-B71E-2E0C90F575B2}" destId="{04AAF8F4-3161-4BAA-BA69-FD0D36E8B2ED}" srcOrd="0" destOrd="0" presId="urn:microsoft.com/office/officeart/2005/8/layout/hList1"/>
    <dgm:cxn modelId="{471F881B-7682-4D30-85A3-0D552E5B70C1}" type="presOf" srcId="{F170DC41-82DF-4C2D-B297-FBAC9F91BEA2}" destId="{22BF276D-9B43-41BD-B08B-12BB03D30969}" srcOrd="0" destOrd="0" presId="urn:microsoft.com/office/officeart/2005/8/layout/hList1"/>
    <dgm:cxn modelId="{000F7F38-F1B4-441F-814D-A7F266304551}" srcId="{ABA1669C-D99C-4826-8A60-1D80C4C40048}" destId="{AA47D651-420C-42A7-982D-AFCC7D4419D8}" srcOrd="0" destOrd="0" parTransId="{E8640D1F-A972-48B3-B365-D168F128F4AD}" sibTransId="{2C0C16AC-1F85-4A5F-AA17-80BED561399C}"/>
    <dgm:cxn modelId="{CB52843A-46B3-4FD5-BCBA-D2887A81C6DF}" srcId="{F170DC41-82DF-4C2D-B297-FBAC9F91BEA2}" destId="{4FED63EF-5BB7-41A6-B2ED-90C1023C0B60}" srcOrd="0" destOrd="0" parTransId="{942DFCD7-F616-4FAE-BA1E-428A42E190A3}" sibTransId="{FE558712-FC5E-405D-BD52-F473A0CA40B0}"/>
    <dgm:cxn modelId="{451EE13C-40FC-4743-AC12-5B56FCF43BC4}" type="presOf" srcId="{6B6B7994-FE73-4D20-A8BC-2FB51BEE29D1}" destId="{2917EB9A-E438-43B2-8FCD-DBC4B223C4C5}" srcOrd="0" destOrd="0" presId="urn:microsoft.com/office/officeart/2005/8/layout/hList1"/>
    <dgm:cxn modelId="{B6EC963E-FC9D-4CD3-9E9F-B31DCD20A4F9}" type="presOf" srcId="{97B3522D-4231-4D3D-9729-5A84F4138E28}" destId="{651BA229-40B4-4C13-AFA0-9267FA74AA29}" srcOrd="0" destOrd="0" presId="urn:microsoft.com/office/officeart/2005/8/layout/hList1"/>
    <dgm:cxn modelId="{7D55FA5D-9A18-4B46-A46E-56ABBD950623}" type="presOf" srcId="{645FBD82-FEE0-456A-828E-8A382170E0B3}" destId="{CB72F02F-F22D-4DD4-A9E6-03EB235D2F49}" srcOrd="0" destOrd="0" presId="urn:microsoft.com/office/officeart/2005/8/layout/hList1"/>
    <dgm:cxn modelId="{13D22D41-F96E-4A2E-B6F7-E6B035D5523B}" srcId="{92D5515D-4EE2-45DD-A8CE-1229FAC65E38}" destId="{6B6B7994-FE73-4D20-A8BC-2FB51BEE29D1}" srcOrd="2" destOrd="0" parTransId="{7DA015B4-B2E1-4FC8-A32E-3295F43C0EED}" sibTransId="{9A1CED26-D4E3-45CA-8C1B-E42045DF672F}"/>
    <dgm:cxn modelId="{1061866D-E7FA-456F-A21F-17D343E306FA}" type="presOf" srcId="{92D5515D-4EE2-45DD-A8CE-1229FAC65E38}" destId="{7D5C72D6-F876-4AC1-A937-B7A423D7F82F}" srcOrd="0" destOrd="0" presId="urn:microsoft.com/office/officeart/2005/8/layout/hList1"/>
    <dgm:cxn modelId="{1A9BC076-64CD-422B-9525-E0C162FE88DC}" srcId="{E61DE8D4-DB0A-4542-A672-6EEF98FA0504}" destId="{FD62B4FE-C9F7-4FC1-B71E-2E0C90F575B2}" srcOrd="0" destOrd="0" parTransId="{318FCE88-292D-414B-A998-E53498B6EC46}" sibTransId="{09C4A3B8-2056-475D-8C9C-AD4231512860}"/>
    <dgm:cxn modelId="{37D0F478-75AD-466D-A866-3E16E6509FFD}" type="presOf" srcId="{E61DE8D4-DB0A-4542-A672-6EEF98FA0504}" destId="{460614EC-2323-4D09-8236-0D74AA6037FD}" srcOrd="0" destOrd="0" presId="urn:microsoft.com/office/officeart/2005/8/layout/hList1"/>
    <dgm:cxn modelId="{1436307A-AEA6-49FD-AB67-ABB0860A032F}" type="presOf" srcId="{270912F6-567A-4AF6-9D15-30D3246BA687}" destId="{AAE1CD40-0D8E-42A5-AEDD-2DA8D6605D15}" srcOrd="0" destOrd="0" presId="urn:microsoft.com/office/officeart/2005/8/layout/hList1"/>
    <dgm:cxn modelId="{98A23D7D-C6AD-4C42-B74E-91897B616377}" srcId="{92D5515D-4EE2-45DD-A8CE-1229FAC65E38}" destId="{F170DC41-82DF-4C2D-B297-FBAC9F91BEA2}" srcOrd="0" destOrd="0" parTransId="{8E540AE0-9D04-4675-96D4-7CB2B8DEDFDE}" sibTransId="{291672E1-D979-4A58-A291-A084715841C9}"/>
    <dgm:cxn modelId="{0B803784-96C4-4B8D-BD6E-84E9B03A6CA9}" srcId="{92D5515D-4EE2-45DD-A8CE-1229FAC65E38}" destId="{ABA1669C-D99C-4826-8A60-1D80C4C40048}" srcOrd="3" destOrd="0" parTransId="{9BD1EEF3-B9C6-4E74-B826-31E6A1C47E02}" sibTransId="{F62DE128-4A23-4263-898D-3A6F33733981}"/>
    <dgm:cxn modelId="{B0B6CE9A-624A-425E-BBE5-52B0D56BD36C}" type="presOf" srcId="{4FED63EF-5BB7-41A6-B2ED-90C1023C0B60}" destId="{35CC7DF5-F7A9-4DF4-891C-0DFCC8009CB6}" srcOrd="0" destOrd="0" presId="urn:microsoft.com/office/officeart/2005/8/layout/hList1"/>
    <dgm:cxn modelId="{8E9AE4BF-1391-4540-A77E-CEF586924500}" type="presOf" srcId="{AA47D651-420C-42A7-982D-AFCC7D4419D8}" destId="{0DCE1021-797E-4705-BA3C-50F01FE57120}" srcOrd="0" destOrd="0" presId="urn:microsoft.com/office/officeart/2005/8/layout/hList1"/>
    <dgm:cxn modelId="{D32990CE-FAFC-4701-B6EE-4BF2BF1680FA}" srcId="{92D5515D-4EE2-45DD-A8CE-1229FAC65E38}" destId="{E61DE8D4-DB0A-4542-A672-6EEF98FA0504}" srcOrd="4" destOrd="0" parTransId="{F6BD553B-C212-4F0F-967A-3A9FE79573FC}" sibTransId="{F34CA18F-6186-4B0E-8B31-365829F84EFA}"/>
    <dgm:cxn modelId="{3F77C1CF-8D73-4AFA-908A-74C725C78162}" srcId="{97B3522D-4231-4D3D-9729-5A84F4138E28}" destId="{270912F6-567A-4AF6-9D15-30D3246BA687}" srcOrd="0" destOrd="0" parTransId="{EBBB6B01-20EC-4C52-95EF-C47B514CDE9D}" sibTransId="{4AC79BC9-619B-4EEE-B300-92C168343A7F}"/>
    <dgm:cxn modelId="{44BA62D3-7F31-4454-809E-929866809D00}" srcId="{6B6B7994-FE73-4D20-A8BC-2FB51BEE29D1}" destId="{645FBD82-FEE0-456A-828E-8A382170E0B3}" srcOrd="0" destOrd="0" parTransId="{4E05EDD8-ED15-40AB-918B-D52A55955E64}" sibTransId="{0F6F675F-A2D9-4021-90E5-D9B6CADBFD19}"/>
    <dgm:cxn modelId="{F320E6A2-1CB4-4660-96E7-41F4AB142AA0}" type="presParOf" srcId="{7D5C72D6-F876-4AC1-A937-B7A423D7F82F}" destId="{17096834-901B-451E-8A3D-34CE33DC0153}" srcOrd="0" destOrd="0" presId="urn:microsoft.com/office/officeart/2005/8/layout/hList1"/>
    <dgm:cxn modelId="{7CB21CA3-1DE7-4A3B-AAD3-B5EF406CD45D}" type="presParOf" srcId="{17096834-901B-451E-8A3D-34CE33DC0153}" destId="{22BF276D-9B43-41BD-B08B-12BB03D30969}" srcOrd="0" destOrd="0" presId="urn:microsoft.com/office/officeart/2005/8/layout/hList1"/>
    <dgm:cxn modelId="{2DE1ABC6-E8B7-44AA-A91A-EB7DDB82A322}" type="presParOf" srcId="{17096834-901B-451E-8A3D-34CE33DC0153}" destId="{35CC7DF5-F7A9-4DF4-891C-0DFCC8009CB6}" srcOrd="1" destOrd="0" presId="urn:microsoft.com/office/officeart/2005/8/layout/hList1"/>
    <dgm:cxn modelId="{F7B624FD-4A02-46A1-B668-B194007792ED}" type="presParOf" srcId="{7D5C72D6-F876-4AC1-A937-B7A423D7F82F}" destId="{43B6AC6D-6CEF-46B8-9243-4A004EC27595}" srcOrd="1" destOrd="0" presId="urn:microsoft.com/office/officeart/2005/8/layout/hList1"/>
    <dgm:cxn modelId="{7DE8A574-0DCB-4090-80EC-4C20A291821A}" type="presParOf" srcId="{7D5C72D6-F876-4AC1-A937-B7A423D7F82F}" destId="{2CB0A08E-2327-40B8-9E68-6E1E40212605}" srcOrd="2" destOrd="0" presId="urn:microsoft.com/office/officeart/2005/8/layout/hList1"/>
    <dgm:cxn modelId="{86AAD870-B55A-4B53-9A13-18099D9A77A7}" type="presParOf" srcId="{2CB0A08E-2327-40B8-9E68-6E1E40212605}" destId="{651BA229-40B4-4C13-AFA0-9267FA74AA29}" srcOrd="0" destOrd="0" presId="urn:microsoft.com/office/officeart/2005/8/layout/hList1"/>
    <dgm:cxn modelId="{10DB6A16-BD24-4AD5-B7F2-013590935384}" type="presParOf" srcId="{2CB0A08E-2327-40B8-9E68-6E1E40212605}" destId="{AAE1CD40-0D8E-42A5-AEDD-2DA8D6605D15}" srcOrd="1" destOrd="0" presId="urn:microsoft.com/office/officeart/2005/8/layout/hList1"/>
    <dgm:cxn modelId="{38932E9F-FADA-426B-A11E-344AC0C3F773}" type="presParOf" srcId="{7D5C72D6-F876-4AC1-A937-B7A423D7F82F}" destId="{85E17115-CE51-4FFC-AAB6-1EE73D45D790}" srcOrd="3" destOrd="0" presId="urn:microsoft.com/office/officeart/2005/8/layout/hList1"/>
    <dgm:cxn modelId="{5727EF89-2C9F-4267-B753-F396C615F047}" type="presParOf" srcId="{7D5C72D6-F876-4AC1-A937-B7A423D7F82F}" destId="{38B17905-310D-482A-9D1B-D07168A637B8}" srcOrd="4" destOrd="0" presId="urn:microsoft.com/office/officeart/2005/8/layout/hList1"/>
    <dgm:cxn modelId="{6F3D3153-62F3-41F0-8768-D5B49D3CD602}" type="presParOf" srcId="{38B17905-310D-482A-9D1B-D07168A637B8}" destId="{2917EB9A-E438-43B2-8FCD-DBC4B223C4C5}" srcOrd="0" destOrd="0" presId="urn:microsoft.com/office/officeart/2005/8/layout/hList1"/>
    <dgm:cxn modelId="{B11C4255-E189-4022-8AB4-79D8882C3ABF}" type="presParOf" srcId="{38B17905-310D-482A-9D1B-D07168A637B8}" destId="{CB72F02F-F22D-4DD4-A9E6-03EB235D2F49}" srcOrd="1" destOrd="0" presId="urn:microsoft.com/office/officeart/2005/8/layout/hList1"/>
    <dgm:cxn modelId="{42A9781B-1CB5-441D-A1B8-C78D3AA1C8BF}" type="presParOf" srcId="{7D5C72D6-F876-4AC1-A937-B7A423D7F82F}" destId="{6602E9B8-7036-4ED6-B713-3C898DD2D537}" srcOrd="5" destOrd="0" presId="urn:microsoft.com/office/officeart/2005/8/layout/hList1"/>
    <dgm:cxn modelId="{2D0F9610-693C-4152-ADF2-3045C6596F9E}" type="presParOf" srcId="{7D5C72D6-F876-4AC1-A937-B7A423D7F82F}" destId="{41F522AB-4803-4309-BA03-ED3899147778}" srcOrd="6" destOrd="0" presId="urn:microsoft.com/office/officeart/2005/8/layout/hList1"/>
    <dgm:cxn modelId="{B95BE99A-BD21-428F-8201-2BD8AE01249C}" type="presParOf" srcId="{41F522AB-4803-4309-BA03-ED3899147778}" destId="{B131026D-EF8F-4EF7-9421-975A989284AB}" srcOrd="0" destOrd="0" presId="urn:microsoft.com/office/officeart/2005/8/layout/hList1"/>
    <dgm:cxn modelId="{BDB4E328-88BD-46DD-97A7-8BBEE6EF10BB}" type="presParOf" srcId="{41F522AB-4803-4309-BA03-ED3899147778}" destId="{0DCE1021-797E-4705-BA3C-50F01FE57120}" srcOrd="1" destOrd="0" presId="urn:microsoft.com/office/officeart/2005/8/layout/hList1"/>
    <dgm:cxn modelId="{40198E01-E1C5-4370-81D5-2E70C0F560C0}" type="presParOf" srcId="{7D5C72D6-F876-4AC1-A937-B7A423D7F82F}" destId="{A24645C3-802E-47DC-B065-5262A9A81971}" srcOrd="7" destOrd="0" presId="urn:microsoft.com/office/officeart/2005/8/layout/hList1"/>
    <dgm:cxn modelId="{8BFE12B3-99EA-46D4-983E-03136B24FD2C}" type="presParOf" srcId="{7D5C72D6-F876-4AC1-A937-B7A423D7F82F}" destId="{4D829233-5836-4B17-8948-8AC1FF0DCE62}" srcOrd="8" destOrd="0" presId="urn:microsoft.com/office/officeart/2005/8/layout/hList1"/>
    <dgm:cxn modelId="{B6C26CF3-ED3E-40C2-8AB8-F0D69EB99969}" type="presParOf" srcId="{4D829233-5836-4B17-8948-8AC1FF0DCE62}" destId="{460614EC-2323-4D09-8236-0D74AA6037FD}" srcOrd="0" destOrd="0" presId="urn:microsoft.com/office/officeart/2005/8/layout/hList1"/>
    <dgm:cxn modelId="{F80423BE-2619-4F66-837A-3DE1D2FC6ADB}" type="presParOf" srcId="{4D829233-5836-4B17-8948-8AC1FF0DCE62}" destId="{04AAF8F4-3161-4BAA-BA69-FD0D36E8B2E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373230D-9613-4073-8863-B9966A274EDE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17BBD170-BE59-47BC-98AD-1957C24CDDC6}" type="pres">
      <dgm:prSet presAssocID="{D373230D-9613-4073-8863-B9966A274EDE}" presName="Name0" presStyleCnt="0">
        <dgm:presLayoutVars>
          <dgm:chMax val="7"/>
          <dgm:chPref val="7"/>
          <dgm:dir/>
        </dgm:presLayoutVars>
      </dgm:prSet>
      <dgm:spPr/>
    </dgm:pt>
    <dgm:pt modelId="{A8A9249C-DF76-4E0A-AA90-ABF811788E15}" type="pres">
      <dgm:prSet presAssocID="{D373230D-9613-4073-8863-B9966A274EDE}" presName="Name1" presStyleCnt="0"/>
      <dgm:spPr/>
    </dgm:pt>
    <dgm:pt modelId="{E24C6F65-D352-4018-B126-D315E2D76DF3}" type="pres">
      <dgm:prSet presAssocID="{D373230D-9613-4073-8863-B9966A274EDE}" presName="cycle" presStyleCnt="0"/>
      <dgm:spPr/>
    </dgm:pt>
    <dgm:pt modelId="{F32A64B3-6D57-4EBE-AEBC-AE09A096C697}" type="pres">
      <dgm:prSet presAssocID="{D373230D-9613-4073-8863-B9966A274EDE}" presName="srcNode" presStyleLbl="node1" presStyleIdx="0" presStyleCnt="0"/>
      <dgm:spPr/>
    </dgm:pt>
    <dgm:pt modelId="{A3634F1B-192F-4D32-AD1E-EA089D889B69}" type="pres">
      <dgm:prSet presAssocID="{D373230D-9613-4073-8863-B9966A274EDE}" presName="conn" presStyleLbl="parChTrans1D2" presStyleIdx="0" presStyleCnt="1"/>
      <dgm:spPr/>
    </dgm:pt>
    <dgm:pt modelId="{99AD6FB4-2FE0-438C-94F0-21C71F3CA43D}" type="pres">
      <dgm:prSet presAssocID="{D373230D-9613-4073-8863-B9966A274EDE}" presName="extraNode" presStyleLbl="node1" presStyleIdx="0" presStyleCnt="0"/>
      <dgm:spPr/>
    </dgm:pt>
    <dgm:pt modelId="{933EEF0C-9F53-4DCA-BDE3-4719564A2BF4}" type="pres">
      <dgm:prSet presAssocID="{D373230D-9613-4073-8863-B9966A274EDE}" presName="dstNode" presStyleLbl="node1" presStyleIdx="0" presStyleCnt="0"/>
      <dgm:spPr/>
    </dgm:pt>
  </dgm:ptLst>
  <dgm:cxnLst>
    <dgm:cxn modelId="{C4A160C6-8372-4392-9574-85C8EC6B13ED}" type="presOf" srcId="{D373230D-9613-4073-8863-B9966A274EDE}" destId="{17BBD170-BE59-47BC-98AD-1957C24CDDC6}" srcOrd="0" destOrd="0" presId="urn:microsoft.com/office/officeart/2008/layout/VerticalCurvedList"/>
    <dgm:cxn modelId="{D27A0276-528D-4240-B396-86AFB91D1470}" type="presParOf" srcId="{17BBD170-BE59-47BC-98AD-1957C24CDDC6}" destId="{A8A9249C-DF76-4E0A-AA90-ABF811788E15}" srcOrd="0" destOrd="0" presId="urn:microsoft.com/office/officeart/2008/layout/VerticalCurvedList"/>
    <dgm:cxn modelId="{1DB6DE80-11FC-467E-8DB7-C529F55A5B58}" type="presParOf" srcId="{A8A9249C-DF76-4E0A-AA90-ABF811788E15}" destId="{E24C6F65-D352-4018-B126-D315E2D76DF3}" srcOrd="0" destOrd="0" presId="urn:microsoft.com/office/officeart/2008/layout/VerticalCurvedList"/>
    <dgm:cxn modelId="{2EAF27AC-10E1-4091-9A79-C59EDB8C5869}" type="presParOf" srcId="{E24C6F65-D352-4018-B126-D315E2D76DF3}" destId="{F32A64B3-6D57-4EBE-AEBC-AE09A096C697}" srcOrd="0" destOrd="0" presId="urn:microsoft.com/office/officeart/2008/layout/VerticalCurvedList"/>
    <dgm:cxn modelId="{5B2FE658-A718-4774-AAF9-07716F16CFFB}" type="presParOf" srcId="{E24C6F65-D352-4018-B126-D315E2D76DF3}" destId="{A3634F1B-192F-4D32-AD1E-EA089D889B69}" srcOrd="1" destOrd="0" presId="urn:microsoft.com/office/officeart/2008/layout/VerticalCurvedList"/>
    <dgm:cxn modelId="{01778CA0-833B-4B31-9F8E-05A3DA6468CF}" type="presParOf" srcId="{E24C6F65-D352-4018-B126-D315E2D76DF3}" destId="{99AD6FB4-2FE0-438C-94F0-21C71F3CA43D}" srcOrd="2" destOrd="0" presId="urn:microsoft.com/office/officeart/2008/layout/VerticalCurvedList"/>
    <dgm:cxn modelId="{815EDB99-E90E-40A0-8317-B4091707D3A3}" type="presParOf" srcId="{E24C6F65-D352-4018-B126-D315E2D76DF3}" destId="{933EEF0C-9F53-4DCA-BDE3-4719564A2BF4}" srcOrd="3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83F7246-6753-4982-9BC2-4C74E97E744A}" type="doc">
      <dgm:prSet loTypeId="urn:microsoft.com/office/officeart/2005/8/layout/default" loCatId="list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es-ES"/>
        </a:p>
      </dgm:t>
    </dgm:pt>
    <dgm:pt modelId="{A5B1EC38-926C-4C36-B67E-9142F247ABDE}">
      <dgm:prSet phldrT="[Texto]" phldr="0"/>
      <dgm:spPr/>
      <dgm:t>
        <a:bodyPr/>
        <a:lstStyle/>
        <a:p>
          <a:pPr rtl="0"/>
          <a:r>
            <a:rPr lang="es-ES" dirty="0">
              <a:latin typeface="Comic Sans MS"/>
            </a:rPr>
            <a:t> Ve al grano</a:t>
          </a:r>
        </a:p>
      </dgm:t>
    </dgm:pt>
    <dgm:pt modelId="{CA2CB01B-AEA0-407A-8ABF-D070FF5D5D08}" type="parTrans" cxnId="{D935BDA0-7608-4674-B703-FB66A37688E2}">
      <dgm:prSet/>
      <dgm:spPr/>
      <dgm:t>
        <a:bodyPr/>
        <a:lstStyle/>
        <a:p>
          <a:endParaRPr lang="es-ES"/>
        </a:p>
      </dgm:t>
    </dgm:pt>
    <dgm:pt modelId="{76436A70-6EF8-4050-9C60-7CC4EEB84136}" type="sibTrans" cxnId="{D935BDA0-7608-4674-B703-FB66A37688E2}">
      <dgm:prSet/>
      <dgm:spPr/>
      <dgm:t>
        <a:bodyPr/>
        <a:lstStyle/>
        <a:p>
          <a:endParaRPr lang="es-ES"/>
        </a:p>
      </dgm:t>
    </dgm:pt>
    <dgm:pt modelId="{D4A6FB33-0C77-44DC-AC32-8FD41AAA49BF}">
      <dgm:prSet phldr="0"/>
      <dgm:spPr/>
      <dgm:t>
        <a:bodyPr/>
        <a:lstStyle/>
        <a:p>
          <a:pPr rtl="0"/>
          <a:r>
            <a:rPr lang="es-ES" dirty="0">
              <a:latin typeface="Comic Sans MS"/>
            </a:rPr>
            <a:t>Escucha antes de hablar</a:t>
          </a:r>
        </a:p>
      </dgm:t>
    </dgm:pt>
    <dgm:pt modelId="{1D5F9681-4441-4398-9252-174EAC2AF4D0}" type="parTrans" cxnId="{0EEDF559-6F3F-4E2B-B56B-2844D4EDE332}">
      <dgm:prSet/>
      <dgm:spPr/>
    </dgm:pt>
    <dgm:pt modelId="{3D5182D5-A388-49B9-ABD9-8C30986365C9}" type="sibTrans" cxnId="{0EEDF559-6F3F-4E2B-B56B-2844D4EDE332}">
      <dgm:prSet/>
      <dgm:spPr/>
      <dgm:t>
        <a:bodyPr/>
        <a:lstStyle/>
        <a:p>
          <a:endParaRPr lang="es-ES"/>
        </a:p>
      </dgm:t>
    </dgm:pt>
    <dgm:pt modelId="{4DD9F9FC-3DF7-48D1-82C9-547DA95407D9}">
      <dgm:prSet phldr="0"/>
      <dgm:spPr/>
      <dgm:t>
        <a:bodyPr/>
        <a:lstStyle/>
        <a:p>
          <a:pPr rtl="0"/>
          <a:r>
            <a:rPr lang="es-ES" dirty="0">
              <a:latin typeface="Comic Sans MS"/>
            </a:rPr>
            <a:t>Pon atención a tus gestos </a:t>
          </a:r>
        </a:p>
      </dgm:t>
    </dgm:pt>
    <dgm:pt modelId="{B6EC42F7-6A01-44AC-85CC-65C9DC21943B}" type="parTrans" cxnId="{BF7121E2-F57D-4614-A50C-2A70193B006E}">
      <dgm:prSet/>
      <dgm:spPr/>
    </dgm:pt>
    <dgm:pt modelId="{F9C79F8C-7511-45A6-99E9-3386100E391F}" type="sibTrans" cxnId="{BF7121E2-F57D-4614-A50C-2A70193B006E}">
      <dgm:prSet/>
      <dgm:spPr/>
      <dgm:t>
        <a:bodyPr/>
        <a:lstStyle/>
        <a:p>
          <a:endParaRPr lang="es-ES"/>
        </a:p>
      </dgm:t>
    </dgm:pt>
    <dgm:pt modelId="{2AD242E8-91B5-4693-B0EE-97B8877E2273}">
      <dgm:prSet phldr="0"/>
      <dgm:spPr/>
      <dgm:t>
        <a:bodyPr/>
        <a:lstStyle/>
        <a:p>
          <a:pPr rtl="0"/>
          <a:r>
            <a:rPr lang="es-ES" dirty="0">
              <a:latin typeface="Comic Sans MS"/>
            </a:rPr>
            <a:t>Atrévete a hacer preguntas</a:t>
          </a:r>
        </a:p>
      </dgm:t>
    </dgm:pt>
    <dgm:pt modelId="{E495398F-8DB1-404A-8952-814AA48CE86A}" type="parTrans" cxnId="{8B5CE30E-554A-4E66-89F6-282DD637B6D2}">
      <dgm:prSet/>
      <dgm:spPr/>
    </dgm:pt>
    <dgm:pt modelId="{A6B0D601-7213-4E26-962A-CE3210645934}" type="sibTrans" cxnId="{8B5CE30E-554A-4E66-89F6-282DD637B6D2}">
      <dgm:prSet/>
      <dgm:spPr/>
    </dgm:pt>
    <dgm:pt modelId="{66920C10-97B3-4AD6-8519-2B210A0BEC81}">
      <dgm:prSet phldr="0"/>
      <dgm:spPr/>
      <dgm:t>
        <a:bodyPr/>
        <a:lstStyle/>
        <a:p>
          <a:pPr rtl="0"/>
          <a:r>
            <a:rPr lang="es-ES" dirty="0">
              <a:latin typeface="Comic Sans MS"/>
            </a:rPr>
            <a:t>Elige el medio correcto </a:t>
          </a:r>
          <a:endParaRPr lang="es-ES" dirty="0"/>
        </a:p>
      </dgm:t>
    </dgm:pt>
    <dgm:pt modelId="{9D4703B6-F8E1-42AD-9EFD-C3C6937B5327}" type="parTrans" cxnId="{AC9DEE0C-4196-4BF0-90FB-D56FC306AA0B}">
      <dgm:prSet/>
      <dgm:spPr/>
    </dgm:pt>
    <dgm:pt modelId="{07ED11C5-9600-4A5C-9A2F-B3C86E058F5D}" type="sibTrans" cxnId="{AC9DEE0C-4196-4BF0-90FB-D56FC306AA0B}">
      <dgm:prSet/>
      <dgm:spPr/>
    </dgm:pt>
    <dgm:pt modelId="{4AED1D9D-9640-4DDF-BAD8-620F70B87D21}">
      <dgm:prSet phldr="0"/>
      <dgm:spPr/>
      <dgm:t>
        <a:bodyPr/>
        <a:lstStyle/>
        <a:p>
          <a:pPr rtl="0"/>
          <a:r>
            <a:rPr lang="es-ES" dirty="0">
              <a:latin typeface="Comic Sans MS"/>
            </a:rPr>
            <a:t>No interrumpas</a:t>
          </a:r>
        </a:p>
      </dgm:t>
    </dgm:pt>
    <dgm:pt modelId="{6D4F9B18-B397-46E5-BFF0-8BD84AE1160C}" type="parTrans" cxnId="{773E9038-5276-430D-A6B1-9201ECACE59F}">
      <dgm:prSet/>
      <dgm:spPr/>
    </dgm:pt>
    <dgm:pt modelId="{5B24B566-07E6-41EE-8AFC-955D53E09AFA}" type="sibTrans" cxnId="{773E9038-5276-430D-A6B1-9201ECACE59F}">
      <dgm:prSet/>
      <dgm:spPr/>
    </dgm:pt>
    <dgm:pt modelId="{93461219-4D69-4C54-866D-BCF5A4CC101A}" type="pres">
      <dgm:prSet presAssocID="{483F7246-6753-4982-9BC2-4C74E97E744A}" presName="diagram" presStyleCnt="0">
        <dgm:presLayoutVars>
          <dgm:dir/>
          <dgm:resizeHandles val="exact"/>
        </dgm:presLayoutVars>
      </dgm:prSet>
      <dgm:spPr/>
    </dgm:pt>
    <dgm:pt modelId="{58F7280B-8404-422B-B74A-43FE8F74C71B}" type="pres">
      <dgm:prSet presAssocID="{A5B1EC38-926C-4C36-B67E-9142F247ABDE}" presName="node" presStyleLbl="node1" presStyleIdx="0" presStyleCnt="6">
        <dgm:presLayoutVars>
          <dgm:bulletEnabled val="1"/>
        </dgm:presLayoutVars>
      </dgm:prSet>
      <dgm:spPr/>
    </dgm:pt>
    <dgm:pt modelId="{3CB0895D-669F-4448-AEF4-37B9AF4382D4}" type="pres">
      <dgm:prSet presAssocID="{76436A70-6EF8-4050-9C60-7CC4EEB84136}" presName="sibTrans" presStyleCnt="0"/>
      <dgm:spPr/>
    </dgm:pt>
    <dgm:pt modelId="{C19D66BD-8E73-4487-AF57-F9B87AEF8234}" type="pres">
      <dgm:prSet presAssocID="{D4A6FB33-0C77-44DC-AC32-8FD41AAA49BF}" presName="node" presStyleLbl="node1" presStyleIdx="1" presStyleCnt="6">
        <dgm:presLayoutVars>
          <dgm:bulletEnabled val="1"/>
        </dgm:presLayoutVars>
      </dgm:prSet>
      <dgm:spPr/>
    </dgm:pt>
    <dgm:pt modelId="{3F7BECCF-6F37-472E-AB06-28BFFEF34BC8}" type="pres">
      <dgm:prSet presAssocID="{3D5182D5-A388-49B9-ABD9-8C30986365C9}" presName="sibTrans" presStyleCnt="0"/>
      <dgm:spPr/>
    </dgm:pt>
    <dgm:pt modelId="{F5286BAC-BC79-44F2-8A26-51D8386C254F}" type="pres">
      <dgm:prSet presAssocID="{4DD9F9FC-3DF7-48D1-82C9-547DA95407D9}" presName="node" presStyleLbl="node1" presStyleIdx="2" presStyleCnt="6">
        <dgm:presLayoutVars>
          <dgm:bulletEnabled val="1"/>
        </dgm:presLayoutVars>
      </dgm:prSet>
      <dgm:spPr/>
    </dgm:pt>
    <dgm:pt modelId="{9546F2E3-4D4D-4F38-98C8-65F178E10786}" type="pres">
      <dgm:prSet presAssocID="{F9C79F8C-7511-45A6-99E9-3386100E391F}" presName="sibTrans" presStyleCnt="0"/>
      <dgm:spPr/>
    </dgm:pt>
    <dgm:pt modelId="{CC71E506-AA00-4129-B6FC-88DBA4A20AC6}" type="pres">
      <dgm:prSet presAssocID="{2AD242E8-91B5-4693-B0EE-97B8877E2273}" presName="node" presStyleLbl="node1" presStyleIdx="3" presStyleCnt="6">
        <dgm:presLayoutVars>
          <dgm:bulletEnabled val="1"/>
        </dgm:presLayoutVars>
      </dgm:prSet>
      <dgm:spPr/>
    </dgm:pt>
    <dgm:pt modelId="{0544ECDE-FDDD-4666-8181-E10154F600C1}" type="pres">
      <dgm:prSet presAssocID="{A6B0D601-7213-4E26-962A-CE3210645934}" presName="sibTrans" presStyleCnt="0"/>
      <dgm:spPr/>
    </dgm:pt>
    <dgm:pt modelId="{E068CC52-9A1B-4AD6-8A88-B04CA15FE541}" type="pres">
      <dgm:prSet presAssocID="{66920C10-97B3-4AD6-8519-2B210A0BEC81}" presName="node" presStyleLbl="node1" presStyleIdx="4" presStyleCnt="6">
        <dgm:presLayoutVars>
          <dgm:bulletEnabled val="1"/>
        </dgm:presLayoutVars>
      </dgm:prSet>
      <dgm:spPr/>
    </dgm:pt>
    <dgm:pt modelId="{4AEAE030-5F9D-4959-861F-399AF1D27A59}" type="pres">
      <dgm:prSet presAssocID="{07ED11C5-9600-4A5C-9A2F-B3C86E058F5D}" presName="sibTrans" presStyleCnt="0"/>
      <dgm:spPr/>
    </dgm:pt>
    <dgm:pt modelId="{3C4D5E66-3421-4333-B5F1-40C9BE16069E}" type="pres">
      <dgm:prSet presAssocID="{4AED1D9D-9640-4DDF-BAD8-620F70B87D21}" presName="node" presStyleLbl="node1" presStyleIdx="5" presStyleCnt="6">
        <dgm:presLayoutVars>
          <dgm:bulletEnabled val="1"/>
        </dgm:presLayoutVars>
      </dgm:prSet>
      <dgm:spPr/>
    </dgm:pt>
  </dgm:ptLst>
  <dgm:cxnLst>
    <dgm:cxn modelId="{AC9DEE0C-4196-4BF0-90FB-D56FC306AA0B}" srcId="{483F7246-6753-4982-9BC2-4C74E97E744A}" destId="{66920C10-97B3-4AD6-8519-2B210A0BEC81}" srcOrd="4" destOrd="0" parTransId="{9D4703B6-F8E1-42AD-9EFD-C3C6937B5327}" sibTransId="{07ED11C5-9600-4A5C-9A2F-B3C86E058F5D}"/>
    <dgm:cxn modelId="{8B5CE30E-554A-4E66-89F6-282DD637B6D2}" srcId="{483F7246-6753-4982-9BC2-4C74E97E744A}" destId="{2AD242E8-91B5-4693-B0EE-97B8877E2273}" srcOrd="3" destOrd="0" parTransId="{E495398F-8DB1-404A-8952-814AA48CE86A}" sibTransId="{A6B0D601-7213-4E26-962A-CE3210645934}"/>
    <dgm:cxn modelId="{CC442D29-7554-4A8A-832B-31AA45711BF5}" type="presOf" srcId="{4DD9F9FC-3DF7-48D1-82C9-547DA95407D9}" destId="{F5286BAC-BC79-44F2-8A26-51D8386C254F}" srcOrd="0" destOrd="0" presId="urn:microsoft.com/office/officeart/2005/8/layout/default"/>
    <dgm:cxn modelId="{B601B634-4FD1-43D0-9051-A7F430325DE1}" type="presOf" srcId="{66920C10-97B3-4AD6-8519-2B210A0BEC81}" destId="{E068CC52-9A1B-4AD6-8A88-B04CA15FE541}" srcOrd="0" destOrd="0" presId="urn:microsoft.com/office/officeart/2005/8/layout/default"/>
    <dgm:cxn modelId="{773E9038-5276-430D-A6B1-9201ECACE59F}" srcId="{483F7246-6753-4982-9BC2-4C74E97E744A}" destId="{4AED1D9D-9640-4DDF-BAD8-620F70B87D21}" srcOrd="5" destOrd="0" parTransId="{6D4F9B18-B397-46E5-BFF0-8BD84AE1160C}" sibTransId="{5B24B566-07E6-41EE-8AFC-955D53E09AFA}"/>
    <dgm:cxn modelId="{1904E03E-BDF4-4A72-B1EA-49F1E4678842}" type="presOf" srcId="{2AD242E8-91B5-4693-B0EE-97B8877E2273}" destId="{CC71E506-AA00-4129-B6FC-88DBA4A20AC6}" srcOrd="0" destOrd="0" presId="urn:microsoft.com/office/officeart/2005/8/layout/default"/>
    <dgm:cxn modelId="{5579A874-B5AE-4242-80E4-734CA1F0E2D5}" type="presOf" srcId="{483F7246-6753-4982-9BC2-4C74E97E744A}" destId="{93461219-4D69-4C54-866D-BCF5A4CC101A}" srcOrd="0" destOrd="0" presId="urn:microsoft.com/office/officeart/2005/8/layout/default"/>
    <dgm:cxn modelId="{3C53CE54-3D0F-4204-BFEF-AB950FDFE527}" type="presOf" srcId="{D4A6FB33-0C77-44DC-AC32-8FD41AAA49BF}" destId="{C19D66BD-8E73-4487-AF57-F9B87AEF8234}" srcOrd="0" destOrd="0" presId="urn:microsoft.com/office/officeart/2005/8/layout/default"/>
    <dgm:cxn modelId="{0EEDF559-6F3F-4E2B-B56B-2844D4EDE332}" srcId="{483F7246-6753-4982-9BC2-4C74E97E744A}" destId="{D4A6FB33-0C77-44DC-AC32-8FD41AAA49BF}" srcOrd="1" destOrd="0" parTransId="{1D5F9681-4441-4398-9252-174EAC2AF4D0}" sibTransId="{3D5182D5-A388-49B9-ABD9-8C30986365C9}"/>
    <dgm:cxn modelId="{7D3DEF98-2C36-4A89-9FC3-23352ADD7E00}" type="presOf" srcId="{A5B1EC38-926C-4C36-B67E-9142F247ABDE}" destId="{58F7280B-8404-422B-B74A-43FE8F74C71B}" srcOrd="0" destOrd="0" presId="urn:microsoft.com/office/officeart/2005/8/layout/default"/>
    <dgm:cxn modelId="{D935BDA0-7608-4674-B703-FB66A37688E2}" srcId="{483F7246-6753-4982-9BC2-4C74E97E744A}" destId="{A5B1EC38-926C-4C36-B67E-9142F247ABDE}" srcOrd="0" destOrd="0" parTransId="{CA2CB01B-AEA0-407A-8ABF-D070FF5D5D08}" sibTransId="{76436A70-6EF8-4050-9C60-7CC4EEB84136}"/>
    <dgm:cxn modelId="{F5847AD9-B783-460F-B49F-4643C652F75D}" type="presOf" srcId="{4AED1D9D-9640-4DDF-BAD8-620F70B87D21}" destId="{3C4D5E66-3421-4333-B5F1-40C9BE16069E}" srcOrd="0" destOrd="0" presId="urn:microsoft.com/office/officeart/2005/8/layout/default"/>
    <dgm:cxn modelId="{BF7121E2-F57D-4614-A50C-2A70193B006E}" srcId="{483F7246-6753-4982-9BC2-4C74E97E744A}" destId="{4DD9F9FC-3DF7-48D1-82C9-547DA95407D9}" srcOrd="2" destOrd="0" parTransId="{B6EC42F7-6A01-44AC-85CC-65C9DC21943B}" sibTransId="{F9C79F8C-7511-45A6-99E9-3386100E391F}"/>
    <dgm:cxn modelId="{7E2E37D8-538C-415C-B004-1E96EE210249}" type="presParOf" srcId="{93461219-4D69-4C54-866D-BCF5A4CC101A}" destId="{58F7280B-8404-422B-B74A-43FE8F74C71B}" srcOrd="0" destOrd="0" presId="urn:microsoft.com/office/officeart/2005/8/layout/default"/>
    <dgm:cxn modelId="{D309F5D2-761F-4311-93FB-DA6491A3905F}" type="presParOf" srcId="{93461219-4D69-4C54-866D-BCF5A4CC101A}" destId="{3CB0895D-669F-4448-AEF4-37B9AF4382D4}" srcOrd="1" destOrd="0" presId="urn:microsoft.com/office/officeart/2005/8/layout/default"/>
    <dgm:cxn modelId="{0C6760F2-DC56-45B1-921B-B1787069BAAA}" type="presParOf" srcId="{93461219-4D69-4C54-866D-BCF5A4CC101A}" destId="{C19D66BD-8E73-4487-AF57-F9B87AEF8234}" srcOrd="2" destOrd="0" presId="urn:microsoft.com/office/officeart/2005/8/layout/default"/>
    <dgm:cxn modelId="{A2E180FB-E297-43E5-9900-EAE8B3F53C54}" type="presParOf" srcId="{93461219-4D69-4C54-866D-BCF5A4CC101A}" destId="{3F7BECCF-6F37-472E-AB06-28BFFEF34BC8}" srcOrd="3" destOrd="0" presId="urn:microsoft.com/office/officeart/2005/8/layout/default"/>
    <dgm:cxn modelId="{8CB793AD-1E20-48AA-BB2F-EDE008CCC192}" type="presParOf" srcId="{93461219-4D69-4C54-866D-BCF5A4CC101A}" destId="{F5286BAC-BC79-44F2-8A26-51D8386C254F}" srcOrd="4" destOrd="0" presId="urn:microsoft.com/office/officeart/2005/8/layout/default"/>
    <dgm:cxn modelId="{4EAC280F-5C2B-4A82-B260-D9A254EAB875}" type="presParOf" srcId="{93461219-4D69-4C54-866D-BCF5A4CC101A}" destId="{9546F2E3-4D4D-4F38-98C8-65F178E10786}" srcOrd="5" destOrd="0" presId="urn:microsoft.com/office/officeart/2005/8/layout/default"/>
    <dgm:cxn modelId="{70D429C7-849F-4A86-9C09-6A0CC3A89D5C}" type="presParOf" srcId="{93461219-4D69-4C54-866D-BCF5A4CC101A}" destId="{CC71E506-AA00-4129-B6FC-88DBA4A20AC6}" srcOrd="6" destOrd="0" presId="urn:microsoft.com/office/officeart/2005/8/layout/default"/>
    <dgm:cxn modelId="{353E8D95-DAC4-4418-8F2B-2D291F89177E}" type="presParOf" srcId="{93461219-4D69-4C54-866D-BCF5A4CC101A}" destId="{0544ECDE-FDDD-4666-8181-E10154F600C1}" srcOrd="7" destOrd="0" presId="urn:microsoft.com/office/officeart/2005/8/layout/default"/>
    <dgm:cxn modelId="{719824F0-3DCC-4FA7-A6AC-52876AF6BC76}" type="presParOf" srcId="{93461219-4D69-4C54-866D-BCF5A4CC101A}" destId="{E068CC52-9A1B-4AD6-8A88-B04CA15FE541}" srcOrd="8" destOrd="0" presId="urn:microsoft.com/office/officeart/2005/8/layout/default"/>
    <dgm:cxn modelId="{4B72663F-B98A-4224-B14B-56A3DD9063AB}" type="presParOf" srcId="{93461219-4D69-4C54-866D-BCF5A4CC101A}" destId="{4AEAE030-5F9D-4959-861F-399AF1D27A59}" srcOrd="9" destOrd="0" presId="urn:microsoft.com/office/officeart/2005/8/layout/default"/>
    <dgm:cxn modelId="{E9B17E5C-F7DF-4D13-ADAF-ECBDF691FBF2}" type="presParOf" srcId="{93461219-4D69-4C54-866D-BCF5A4CC101A}" destId="{3C4D5E66-3421-4333-B5F1-40C9BE16069E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02F6D9-07FB-4C63-9771-C9D6236DCB28}">
      <dsp:nvSpPr>
        <dsp:cNvPr id="0" name=""/>
        <dsp:cNvSpPr/>
      </dsp:nvSpPr>
      <dsp:spPr>
        <a:xfrm>
          <a:off x="140628" y="2389"/>
          <a:ext cx="3470448" cy="20822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300" kern="1200" dirty="0">
              <a:latin typeface="Comic Sans MS" panose="030F0702030302020204" pitchFamily="66" charset="0"/>
            </a:rPr>
            <a:t>Expresar a los otros de forma simple, clara y oportuna, lo que sentimos, queremos o pensamos. </a:t>
          </a:r>
        </a:p>
      </dsp:txBody>
      <dsp:txXfrm>
        <a:off x="140628" y="2389"/>
        <a:ext cx="3470448" cy="2082269"/>
      </dsp:txXfrm>
    </dsp:sp>
    <dsp:sp modelId="{966A4F7D-D42A-4B18-8FBF-AC32D6FE3A8B}">
      <dsp:nvSpPr>
        <dsp:cNvPr id="0" name=""/>
        <dsp:cNvSpPr/>
      </dsp:nvSpPr>
      <dsp:spPr>
        <a:xfrm>
          <a:off x="3958122" y="2389"/>
          <a:ext cx="3470448" cy="20822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300" kern="1200" dirty="0">
              <a:latin typeface="Comic Sans MS" panose="030F0702030302020204" pitchFamily="66" charset="0"/>
            </a:rPr>
            <a:t>Permite enviar, recibir, compartir ideas, opiniones, hechos, valores. </a:t>
          </a:r>
        </a:p>
      </dsp:txBody>
      <dsp:txXfrm>
        <a:off x="3958122" y="2389"/>
        <a:ext cx="3470448" cy="2082269"/>
      </dsp:txXfrm>
    </dsp:sp>
    <dsp:sp modelId="{7B53EEEC-5B52-41AC-B7DE-02DCAF265987}">
      <dsp:nvSpPr>
        <dsp:cNvPr id="0" name=""/>
        <dsp:cNvSpPr/>
      </dsp:nvSpPr>
      <dsp:spPr>
        <a:xfrm>
          <a:off x="2049375" y="2431703"/>
          <a:ext cx="3470448" cy="20822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300" kern="1200" dirty="0">
              <a:latin typeface="Comic Sans MS" panose="030F0702030302020204" pitchFamily="66" charset="0"/>
            </a:rPr>
            <a:t>Partiendo desde la honestidad y el respeto por el punto de vista de cada uno. </a:t>
          </a:r>
        </a:p>
      </dsp:txBody>
      <dsp:txXfrm>
        <a:off x="2049375" y="2431703"/>
        <a:ext cx="3470448" cy="208226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AB08E9-7E4C-4C38-BD8B-EE8B6E0BBE6B}">
      <dsp:nvSpPr>
        <dsp:cNvPr id="0" name=""/>
        <dsp:cNvSpPr/>
      </dsp:nvSpPr>
      <dsp:spPr>
        <a:xfrm>
          <a:off x="871587" y="1417"/>
          <a:ext cx="3169290" cy="1267716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>
              <a:solidFill>
                <a:schemeClr val="tx1"/>
              </a:solidFill>
              <a:latin typeface="Comic Sans MS"/>
            </a:rPr>
            <a:t>Respetar</a:t>
          </a:r>
        </a:p>
      </dsp:txBody>
      <dsp:txXfrm>
        <a:off x="1505445" y="1417"/>
        <a:ext cx="1901574" cy="1267716"/>
      </dsp:txXfrm>
    </dsp:sp>
    <dsp:sp modelId="{E5016501-D96C-4A51-A434-B7A2653FCD12}">
      <dsp:nvSpPr>
        <dsp:cNvPr id="0" name=""/>
        <dsp:cNvSpPr/>
      </dsp:nvSpPr>
      <dsp:spPr>
        <a:xfrm>
          <a:off x="3628869" y="109173"/>
          <a:ext cx="2630510" cy="1052204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dirty="0">
              <a:solidFill>
                <a:schemeClr val="tx1"/>
              </a:solidFill>
              <a:latin typeface="Comic Sans MS"/>
            </a:rPr>
            <a:t>Percepción </a:t>
          </a:r>
        </a:p>
      </dsp:txBody>
      <dsp:txXfrm>
        <a:off x="4154971" y="109173"/>
        <a:ext cx="1578306" cy="1052204"/>
      </dsp:txXfrm>
    </dsp:sp>
    <dsp:sp modelId="{18BB8169-99C8-4E52-B9DC-47AD252C7BA6}">
      <dsp:nvSpPr>
        <dsp:cNvPr id="0" name=""/>
        <dsp:cNvSpPr/>
      </dsp:nvSpPr>
      <dsp:spPr>
        <a:xfrm>
          <a:off x="5891108" y="109173"/>
          <a:ext cx="2630510" cy="1052204"/>
        </a:xfrm>
        <a:prstGeom prst="chevron">
          <a:avLst/>
        </a:prstGeom>
        <a:solidFill>
          <a:schemeClr val="accent5">
            <a:tint val="40000"/>
            <a:alpha val="90000"/>
            <a:hueOff val="-2246587"/>
            <a:satOff val="-7611"/>
            <a:lumOff val="-976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2246587"/>
              <a:satOff val="-7611"/>
              <a:lumOff val="-97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dirty="0">
              <a:solidFill>
                <a:schemeClr val="tx1"/>
              </a:solidFill>
              <a:latin typeface="Comic Sans MS"/>
            </a:rPr>
            <a:t>Tolerar</a:t>
          </a:r>
        </a:p>
      </dsp:txBody>
      <dsp:txXfrm>
        <a:off x="6417210" y="109173"/>
        <a:ext cx="1578306" cy="1052204"/>
      </dsp:txXfrm>
    </dsp:sp>
    <dsp:sp modelId="{9B8522FD-4C25-43F1-B3B8-66B09CB2022B}">
      <dsp:nvSpPr>
        <dsp:cNvPr id="0" name=""/>
        <dsp:cNvSpPr/>
      </dsp:nvSpPr>
      <dsp:spPr>
        <a:xfrm>
          <a:off x="871587" y="1446613"/>
          <a:ext cx="3169290" cy="1267716"/>
        </a:xfrm>
        <a:prstGeom prst="chevron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>
              <a:solidFill>
                <a:schemeClr val="tx1"/>
              </a:solidFill>
              <a:latin typeface="Comic Sans MS"/>
            </a:rPr>
            <a:t>Escuchar</a:t>
          </a:r>
        </a:p>
      </dsp:txBody>
      <dsp:txXfrm>
        <a:off x="1505445" y="1446613"/>
        <a:ext cx="1901574" cy="1267716"/>
      </dsp:txXfrm>
    </dsp:sp>
    <dsp:sp modelId="{6BE7DFEF-00BF-44AC-A911-30ECB3EFD431}">
      <dsp:nvSpPr>
        <dsp:cNvPr id="0" name=""/>
        <dsp:cNvSpPr/>
      </dsp:nvSpPr>
      <dsp:spPr>
        <a:xfrm>
          <a:off x="3628869" y="1554369"/>
          <a:ext cx="2630510" cy="1052204"/>
        </a:xfrm>
        <a:prstGeom prst="chevron">
          <a:avLst/>
        </a:prstGeom>
        <a:solidFill>
          <a:schemeClr val="accent5">
            <a:tint val="40000"/>
            <a:alpha val="90000"/>
            <a:hueOff val="-4493175"/>
            <a:satOff val="-15221"/>
            <a:lumOff val="-1952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4493175"/>
              <a:satOff val="-15221"/>
              <a:lumOff val="-195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dirty="0">
              <a:solidFill>
                <a:schemeClr val="tx1"/>
              </a:solidFill>
              <a:latin typeface="Comic Sans MS"/>
            </a:rPr>
            <a:t>Receptor</a:t>
          </a:r>
        </a:p>
      </dsp:txBody>
      <dsp:txXfrm>
        <a:off x="4154971" y="1554369"/>
        <a:ext cx="1578306" cy="1052204"/>
      </dsp:txXfrm>
    </dsp:sp>
    <dsp:sp modelId="{3DA70D5C-B010-4483-ABEB-7E847F079B51}">
      <dsp:nvSpPr>
        <dsp:cNvPr id="0" name=""/>
        <dsp:cNvSpPr/>
      </dsp:nvSpPr>
      <dsp:spPr>
        <a:xfrm>
          <a:off x="5891108" y="1554369"/>
          <a:ext cx="2630510" cy="1052204"/>
        </a:xfrm>
        <a:prstGeom prst="chevron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dirty="0">
              <a:solidFill>
                <a:schemeClr val="tx1"/>
              </a:solidFill>
              <a:latin typeface="Comic Sans MS"/>
            </a:rPr>
            <a:t>Diálogo</a:t>
          </a:r>
        </a:p>
      </dsp:txBody>
      <dsp:txXfrm>
        <a:off x="6417210" y="1554369"/>
        <a:ext cx="1578306" cy="1052204"/>
      </dsp:txXfrm>
    </dsp:sp>
    <dsp:sp modelId="{EC5B98D2-C891-436D-AC1F-DDEBB46CF09B}">
      <dsp:nvSpPr>
        <dsp:cNvPr id="0" name=""/>
        <dsp:cNvSpPr/>
      </dsp:nvSpPr>
      <dsp:spPr>
        <a:xfrm>
          <a:off x="871587" y="2891809"/>
          <a:ext cx="3169290" cy="1267716"/>
        </a:xfrm>
        <a:prstGeom prst="chevron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>
              <a:solidFill>
                <a:schemeClr val="tx1"/>
              </a:solidFill>
              <a:latin typeface="Comic Sans MS"/>
            </a:rPr>
            <a:t>Retroalimentación</a:t>
          </a:r>
        </a:p>
      </dsp:txBody>
      <dsp:txXfrm>
        <a:off x="1505445" y="2891809"/>
        <a:ext cx="1901574" cy="12677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89E946-8FDF-4B16-AE49-74CB2B945F94}">
      <dsp:nvSpPr>
        <dsp:cNvPr id="0" name=""/>
        <dsp:cNvSpPr/>
      </dsp:nvSpPr>
      <dsp:spPr>
        <a:xfrm>
          <a:off x="3080" y="630163"/>
          <a:ext cx="3091011" cy="3091011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0109" tIns="29210" rIns="170109" bIns="2921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dirty="0">
              <a:latin typeface="Comic Sans MS"/>
            </a:rPr>
            <a:t>Decir lo que corresponde</a:t>
          </a:r>
        </a:p>
      </dsp:txBody>
      <dsp:txXfrm>
        <a:off x="455748" y="1082831"/>
        <a:ext cx="2185675" cy="2185675"/>
      </dsp:txXfrm>
    </dsp:sp>
    <dsp:sp modelId="{1B669698-957A-482D-A741-B7DA365D1A87}">
      <dsp:nvSpPr>
        <dsp:cNvPr id="0" name=""/>
        <dsp:cNvSpPr/>
      </dsp:nvSpPr>
      <dsp:spPr>
        <a:xfrm>
          <a:off x="2475889" y="630163"/>
          <a:ext cx="3091011" cy="3091011"/>
        </a:xfrm>
        <a:prstGeom prst="ellipse">
          <a:avLst/>
        </a:prstGeom>
        <a:solidFill>
          <a:schemeClr val="accent3">
            <a:alpha val="50000"/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0109" tIns="29210" rIns="170109" bIns="2921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dirty="0">
              <a:latin typeface="Comic Sans MS"/>
            </a:rPr>
            <a:t>En el momento oportuno</a:t>
          </a:r>
        </a:p>
      </dsp:txBody>
      <dsp:txXfrm>
        <a:off x="2928557" y="1082831"/>
        <a:ext cx="2185675" cy="2185675"/>
      </dsp:txXfrm>
    </dsp:sp>
    <dsp:sp modelId="{4ABD80CB-F329-4406-B3C2-996894A6B943}">
      <dsp:nvSpPr>
        <dsp:cNvPr id="0" name=""/>
        <dsp:cNvSpPr/>
      </dsp:nvSpPr>
      <dsp:spPr>
        <a:xfrm>
          <a:off x="4948698" y="630163"/>
          <a:ext cx="3091011" cy="3091011"/>
        </a:xfrm>
        <a:prstGeom prst="ellipse">
          <a:avLst/>
        </a:prstGeom>
        <a:solidFill>
          <a:schemeClr val="accent3">
            <a:alpha val="50000"/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0109" tIns="29210" rIns="170109" bIns="2921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dirty="0">
              <a:latin typeface="Comic Sans MS"/>
            </a:rPr>
            <a:t>De la forma correcta</a:t>
          </a:r>
        </a:p>
      </dsp:txBody>
      <dsp:txXfrm>
        <a:off x="5401366" y="1082831"/>
        <a:ext cx="2185675" cy="2185675"/>
      </dsp:txXfrm>
    </dsp:sp>
    <dsp:sp modelId="{7AFC474E-EA04-409E-8009-4DE078571255}">
      <dsp:nvSpPr>
        <dsp:cNvPr id="0" name=""/>
        <dsp:cNvSpPr/>
      </dsp:nvSpPr>
      <dsp:spPr>
        <a:xfrm>
          <a:off x="7421507" y="630163"/>
          <a:ext cx="3091011" cy="3091011"/>
        </a:xfrm>
        <a:prstGeom prst="ellipse">
          <a:avLst/>
        </a:prstGeom>
        <a:solidFill>
          <a:schemeClr val="accent3">
            <a:alpha val="50000"/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0109" tIns="29210" rIns="170109" bIns="2921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dirty="0">
              <a:latin typeface="Comic Sans MS"/>
            </a:rPr>
            <a:t>Reconociendo emociones</a:t>
          </a:r>
        </a:p>
      </dsp:txBody>
      <dsp:txXfrm>
        <a:off x="7874175" y="1082831"/>
        <a:ext cx="2185675" cy="21856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F5410F-E091-4101-912B-64FF1E57FAF0}">
      <dsp:nvSpPr>
        <dsp:cNvPr id="0" name=""/>
        <dsp:cNvSpPr/>
      </dsp:nvSpPr>
      <dsp:spPr>
        <a:xfrm>
          <a:off x="2327043" y="886833"/>
          <a:ext cx="50361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3614" y="45720"/>
              </a:lnTo>
            </a:path>
          </a:pathLst>
        </a:custGeom>
        <a:noFill/>
        <a:ln w="6350" cap="flat" cmpd="sng" algn="ctr">
          <a:solidFill>
            <a:schemeClr val="accent1">
              <a:shade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2565495" y="929882"/>
        <a:ext cx="26710" cy="5342"/>
      </dsp:txXfrm>
    </dsp:sp>
    <dsp:sp modelId="{CAFFFBE8-025B-4820-AB4A-80B50E887193}">
      <dsp:nvSpPr>
        <dsp:cNvPr id="0" name=""/>
        <dsp:cNvSpPr/>
      </dsp:nvSpPr>
      <dsp:spPr>
        <a:xfrm>
          <a:off x="6170" y="235751"/>
          <a:ext cx="2322673" cy="1393603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latin typeface="Comic Sans MS"/>
            </a:rPr>
            <a:t>Mejoras</a:t>
          </a:r>
          <a:r>
            <a:rPr lang="es-ES" sz="2000" kern="1200" baseline="0" dirty="0">
              <a:latin typeface="Comic Sans MS"/>
            </a:rPr>
            <a:t> en la resolución de problemas</a:t>
          </a:r>
        </a:p>
      </dsp:txBody>
      <dsp:txXfrm>
        <a:off x="6170" y="235751"/>
        <a:ext cx="2322673" cy="1393603"/>
      </dsp:txXfrm>
    </dsp:sp>
    <dsp:sp modelId="{F7BD89A0-5B9D-46F3-AE11-5324949FE153}">
      <dsp:nvSpPr>
        <dsp:cNvPr id="0" name=""/>
        <dsp:cNvSpPr/>
      </dsp:nvSpPr>
      <dsp:spPr>
        <a:xfrm>
          <a:off x="5183931" y="886833"/>
          <a:ext cx="50361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3614" y="45720"/>
              </a:lnTo>
            </a:path>
          </a:pathLst>
        </a:custGeom>
        <a:noFill/>
        <a:ln w="6350" cap="flat" cmpd="sng" algn="ctr">
          <a:solidFill>
            <a:schemeClr val="accent1">
              <a:shade val="90000"/>
              <a:hueOff val="138475"/>
              <a:satOff val="-2957"/>
              <a:lumOff val="11036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5422383" y="929882"/>
        <a:ext cx="26710" cy="5342"/>
      </dsp:txXfrm>
    </dsp:sp>
    <dsp:sp modelId="{8CC53CA4-2DB1-4A60-8BF8-016EFE3BBFA1}">
      <dsp:nvSpPr>
        <dsp:cNvPr id="0" name=""/>
        <dsp:cNvSpPr/>
      </dsp:nvSpPr>
      <dsp:spPr>
        <a:xfrm>
          <a:off x="2863058" y="235751"/>
          <a:ext cx="2322673" cy="1393603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1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baseline="0" dirty="0">
              <a:latin typeface="Comic Sans MS"/>
            </a:rPr>
            <a:t>Favorece la creatividad en el entorno</a:t>
          </a:r>
        </a:p>
      </dsp:txBody>
      <dsp:txXfrm>
        <a:off x="2863058" y="235751"/>
        <a:ext cx="2322673" cy="1393603"/>
      </dsp:txXfrm>
    </dsp:sp>
    <dsp:sp modelId="{C88092BA-5C2F-4A26-9203-C270AD5CD58A}">
      <dsp:nvSpPr>
        <dsp:cNvPr id="0" name=""/>
        <dsp:cNvSpPr/>
      </dsp:nvSpPr>
      <dsp:spPr>
        <a:xfrm>
          <a:off x="1167506" y="1627555"/>
          <a:ext cx="5713776" cy="503614"/>
        </a:xfrm>
        <a:custGeom>
          <a:avLst/>
          <a:gdLst/>
          <a:ahLst/>
          <a:cxnLst/>
          <a:rect l="0" t="0" r="0" b="0"/>
          <a:pathLst>
            <a:path>
              <a:moveTo>
                <a:pt x="5713776" y="0"/>
              </a:moveTo>
              <a:lnTo>
                <a:pt x="5713776" y="268907"/>
              </a:lnTo>
              <a:lnTo>
                <a:pt x="0" y="268907"/>
              </a:lnTo>
              <a:lnTo>
                <a:pt x="0" y="503614"/>
              </a:lnTo>
            </a:path>
          </a:pathLst>
        </a:custGeom>
        <a:noFill/>
        <a:ln w="6350" cap="flat" cmpd="sng" algn="ctr">
          <a:solidFill>
            <a:schemeClr val="accent1">
              <a:shade val="90000"/>
              <a:hueOff val="276951"/>
              <a:satOff val="-5914"/>
              <a:lumOff val="22073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3880927" y="1876691"/>
        <a:ext cx="286934" cy="5342"/>
      </dsp:txXfrm>
    </dsp:sp>
    <dsp:sp modelId="{FA341045-6D2E-44C5-B339-FDD561ADE7DE}">
      <dsp:nvSpPr>
        <dsp:cNvPr id="0" name=""/>
        <dsp:cNvSpPr/>
      </dsp:nvSpPr>
      <dsp:spPr>
        <a:xfrm>
          <a:off x="5719946" y="235751"/>
          <a:ext cx="2322673" cy="1393603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baseline="0" dirty="0">
              <a:latin typeface="Comic Sans MS"/>
            </a:rPr>
            <a:t>Aumenta la actitud optimista</a:t>
          </a:r>
        </a:p>
      </dsp:txBody>
      <dsp:txXfrm>
        <a:off x="5719946" y="235751"/>
        <a:ext cx="2322673" cy="1393603"/>
      </dsp:txXfrm>
    </dsp:sp>
    <dsp:sp modelId="{702F5A58-AEBC-466A-AC02-A1329BE1A388}">
      <dsp:nvSpPr>
        <dsp:cNvPr id="0" name=""/>
        <dsp:cNvSpPr/>
      </dsp:nvSpPr>
      <dsp:spPr>
        <a:xfrm>
          <a:off x="2327043" y="2814652"/>
          <a:ext cx="50361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3614" y="45720"/>
              </a:lnTo>
            </a:path>
          </a:pathLst>
        </a:custGeom>
        <a:noFill/>
        <a:ln w="6350" cap="flat" cmpd="sng" algn="ctr">
          <a:solidFill>
            <a:schemeClr val="accent1">
              <a:shade val="90000"/>
              <a:hueOff val="415426"/>
              <a:satOff val="-8871"/>
              <a:lumOff val="33109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2565495" y="2857701"/>
        <a:ext cx="26710" cy="5342"/>
      </dsp:txXfrm>
    </dsp:sp>
    <dsp:sp modelId="{4645B5EF-4ADA-4D49-9F0F-163E3A2A6D52}">
      <dsp:nvSpPr>
        <dsp:cNvPr id="0" name=""/>
        <dsp:cNvSpPr/>
      </dsp:nvSpPr>
      <dsp:spPr>
        <a:xfrm>
          <a:off x="6170" y="2163570"/>
          <a:ext cx="2322673" cy="1393603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3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baseline="0" dirty="0">
              <a:latin typeface="Comic Sans MS"/>
            </a:rPr>
            <a:t>Incrementa tu concentración en la conversación</a:t>
          </a:r>
        </a:p>
      </dsp:txBody>
      <dsp:txXfrm>
        <a:off x="6170" y="2163570"/>
        <a:ext cx="2322673" cy="1393603"/>
      </dsp:txXfrm>
    </dsp:sp>
    <dsp:sp modelId="{7B860C6E-B2DD-4692-8C45-79D863259829}">
      <dsp:nvSpPr>
        <dsp:cNvPr id="0" name=""/>
        <dsp:cNvSpPr/>
      </dsp:nvSpPr>
      <dsp:spPr>
        <a:xfrm>
          <a:off x="2863058" y="2163570"/>
          <a:ext cx="2322673" cy="1393603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baseline="0" dirty="0">
              <a:latin typeface="Comic Sans MS"/>
            </a:rPr>
            <a:t>Fluyes en tus problemas</a:t>
          </a:r>
        </a:p>
      </dsp:txBody>
      <dsp:txXfrm>
        <a:off x="2863058" y="2163570"/>
        <a:ext cx="2322673" cy="13936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D74BA0-54F3-4201-9C92-DFDE8DDB2AB6}">
      <dsp:nvSpPr>
        <dsp:cNvPr id="0" name=""/>
        <dsp:cNvSpPr/>
      </dsp:nvSpPr>
      <dsp:spPr>
        <a:xfrm>
          <a:off x="0" y="95849"/>
          <a:ext cx="3564685" cy="2138811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900" kern="1200" dirty="0">
              <a:latin typeface="Comic Sans MS"/>
            </a:rPr>
            <a:t>Puede generar confusión y dificultades</a:t>
          </a:r>
        </a:p>
      </dsp:txBody>
      <dsp:txXfrm>
        <a:off x="0" y="95849"/>
        <a:ext cx="3564685" cy="2138811"/>
      </dsp:txXfrm>
    </dsp:sp>
    <dsp:sp modelId="{595874D7-9927-44C2-A8C6-F50A176A04FC}">
      <dsp:nvSpPr>
        <dsp:cNvPr id="0" name=""/>
        <dsp:cNvSpPr/>
      </dsp:nvSpPr>
      <dsp:spPr>
        <a:xfrm>
          <a:off x="3921154" y="95849"/>
          <a:ext cx="3564685" cy="2138811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1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900" kern="1200" dirty="0">
              <a:latin typeface="Comic Sans MS"/>
            </a:rPr>
            <a:t>Genera conflictos</a:t>
          </a:r>
        </a:p>
      </dsp:txBody>
      <dsp:txXfrm>
        <a:off x="3921154" y="95849"/>
        <a:ext cx="3564685" cy="2138811"/>
      </dsp:txXfrm>
    </dsp:sp>
    <dsp:sp modelId="{1AF06932-C3F8-4E0E-83DF-78CD781A24A7}">
      <dsp:nvSpPr>
        <dsp:cNvPr id="0" name=""/>
        <dsp:cNvSpPr/>
      </dsp:nvSpPr>
      <dsp:spPr>
        <a:xfrm>
          <a:off x="7842309" y="95849"/>
          <a:ext cx="3564685" cy="2138811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900" kern="1200" dirty="0">
              <a:latin typeface="Comic Sans MS"/>
            </a:rPr>
            <a:t>Deteriora las relaciones interpersonales</a:t>
          </a:r>
        </a:p>
      </dsp:txBody>
      <dsp:txXfrm>
        <a:off x="7842309" y="95849"/>
        <a:ext cx="3564685" cy="2138811"/>
      </dsp:txXfrm>
    </dsp:sp>
    <dsp:sp modelId="{A64666F1-4AFE-4F0D-82AB-824E60930D13}">
      <dsp:nvSpPr>
        <dsp:cNvPr id="0" name=""/>
        <dsp:cNvSpPr/>
      </dsp:nvSpPr>
      <dsp:spPr>
        <a:xfrm>
          <a:off x="1960577" y="2591129"/>
          <a:ext cx="3564685" cy="2138811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3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900" kern="1200" dirty="0">
              <a:latin typeface="Comic Sans MS"/>
            </a:rPr>
            <a:t>Se producen vacíos de información</a:t>
          </a:r>
        </a:p>
      </dsp:txBody>
      <dsp:txXfrm>
        <a:off x="1960577" y="2591129"/>
        <a:ext cx="3564685" cy="2138811"/>
      </dsp:txXfrm>
    </dsp:sp>
    <dsp:sp modelId="{053496E4-C7F0-4CF8-A2D8-943CCA1BBE78}">
      <dsp:nvSpPr>
        <dsp:cNvPr id="0" name=""/>
        <dsp:cNvSpPr/>
      </dsp:nvSpPr>
      <dsp:spPr>
        <a:xfrm>
          <a:off x="5881731" y="2591129"/>
          <a:ext cx="3564685" cy="2138811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900" kern="1200" dirty="0">
              <a:latin typeface="Comic Sans MS"/>
            </a:rPr>
            <a:t>Dificulta escuchar las ideas, sugerencias y opiniones de otros.</a:t>
          </a:r>
        </a:p>
      </dsp:txBody>
      <dsp:txXfrm>
        <a:off x="5881731" y="2591129"/>
        <a:ext cx="3564685" cy="213881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CC6174-2CF2-43F6-A0D6-C69BE1DC0DCD}">
      <dsp:nvSpPr>
        <dsp:cNvPr id="0" name=""/>
        <dsp:cNvSpPr/>
      </dsp:nvSpPr>
      <dsp:spPr>
        <a:xfrm>
          <a:off x="0" y="750115"/>
          <a:ext cx="3160622" cy="1896373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>
              <a:latin typeface="Comic Sans MS"/>
            </a:rPr>
            <a:t>Te permite conversar y dialogar acerca de temas relacionados con la salud y seguridad de las personas.</a:t>
          </a:r>
        </a:p>
      </dsp:txBody>
      <dsp:txXfrm>
        <a:off x="0" y="750115"/>
        <a:ext cx="3160622" cy="1896373"/>
      </dsp:txXfrm>
    </dsp:sp>
    <dsp:sp modelId="{6A0CB943-3893-401F-B3F8-835AE7EFDA44}">
      <dsp:nvSpPr>
        <dsp:cNvPr id="0" name=""/>
        <dsp:cNvSpPr/>
      </dsp:nvSpPr>
      <dsp:spPr>
        <a:xfrm>
          <a:off x="3476684" y="750115"/>
          <a:ext cx="3160622" cy="1896373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1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>
              <a:latin typeface="Comic Sans MS"/>
            </a:rPr>
            <a:t> Permite tener momentos de verdad basados en el respeto sobre los comportamientos que se presentan alrededor.</a:t>
          </a:r>
        </a:p>
      </dsp:txBody>
      <dsp:txXfrm>
        <a:off x="3476684" y="750115"/>
        <a:ext cx="3160622" cy="1896373"/>
      </dsp:txXfrm>
    </dsp:sp>
    <dsp:sp modelId="{60CE3806-89F7-4961-8A2C-FF2644241F30}">
      <dsp:nvSpPr>
        <dsp:cNvPr id="0" name=""/>
        <dsp:cNvSpPr/>
      </dsp:nvSpPr>
      <dsp:spPr>
        <a:xfrm>
          <a:off x="6953368" y="750115"/>
          <a:ext cx="3160622" cy="1896373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>
              <a:latin typeface="Comic Sans MS"/>
            </a:rPr>
            <a:t>Facilita la generación de un entorno de confianza donde se puede preguntar e indagar y reconocer las realidades del otro en su cotidianidad.</a:t>
          </a:r>
        </a:p>
      </dsp:txBody>
      <dsp:txXfrm>
        <a:off x="6953368" y="750115"/>
        <a:ext cx="3160622" cy="1896373"/>
      </dsp:txXfrm>
    </dsp:sp>
    <dsp:sp modelId="{9CCEA82F-EC67-40BD-81FB-730F7E6C9AED}">
      <dsp:nvSpPr>
        <dsp:cNvPr id="0" name=""/>
        <dsp:cNvSpPr/>
      </dsp:nvSpPr>
      <dsp:spPr>
        <a:xfrm>
          <a:off x="1738342" y="2962550"/>
          <a:ext cx="3160622" cy="1896373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>
              <a:latin typeface="Comic Sans MS"/>
            </a:rPr>
            <a:t> Te ayuda a identificar soluciones para evitar que situaciones de conflicto se repitan.</a:t>
          </a:r>
        </a:p>
      </dsp:txBody>
      <dsp:txXfrm>
        <a:off x="1738342" y="2962550"/>
        <a:ext cx="3160622" cy="1896373"/>
      </dsp:txXfrm>
    </dsp:sp>
    <dsp:sp modelId="{CC2D9B63-87CB-482E-AC83-1DD532AE5488}">
      <dsp:nvSpPr>
        <dsp:cNvPr id="0" name=""/>
        <dsp:cNvSpPr/>
      </dsp:nvSpPr>
      <dsp:spPr>
        <a:xfrm>
          <a:off x="5215026" y="2962550"/>
          <a:ext cx="3160622" cy="1896373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>
              <a:latin typeface="Comic Sans MS"/>
            </a:rPr>
            <a:t> Permite establecer acuerdos, con el fin de mantener motivado a tu equipo de trabajo.</a:t>
          </a:r>
        </a:p>
      </dsp:txBody>
      <dsp:txXfrm>
        <a:off x="5215026" y="2962550"/>
        <a:ext cx="3160622" cy="189637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290542-1146-4226-90C2-E0EF9A9411B5}">
      <dsp:nvSpPr>
        <dsp:cNvPr id="0" name=""/>
        <dsp:cNvSpPr/>
      </dsp:nvSpPr>
      <dsp:spPr>
        <a:xfrm>
          <a:off x="0" y="893889"/>
          <a:ext cx="3160622" cy="1896373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>
              <a:latin typeface="Comic Sans MS"/>
            </a:rPr>
            <a:t> Ayuda en el conocimiento de las opiniones del equipo de trabajo. </a:t>
          </a:r>
        </a:p>
      </dsp:txBody>
      <dsp:txXfrm>
        <a:off x="0" y="893889"/>
        <a:ext cx="3160622" cy="1896373"/>
      </dsp:txXfrm>
    </dsp:sp>
    <dsp:sp modelId="{63EC2E35-53D2-4654-BF14-ED2C3DE58F03}">
      <dsp:nvSpPr>
        <dsp:cNvPr id="0" name=""/>
        <dsp:cNvSpPr/>
      </dsp:nvSpPr>
      <dsp:spPr>
        <a:xfrm>
          <a:off x="3476684" y="893889"/>
          <a:ext cx="3160622" cy="1896373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1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>
              <a:latin typeface="Comic Sans MS"/>
            </a:rPr>
            <a:t> Facilita la apropiación de nuevas estrategias, herramientas, técnicas y metodologías para la implementación del trabajo.</a:t>
          </a:r>
        </a:p>
      </dsp:txBody>
      <dsp:txXfrm>
        <a:off x="3476684" y="893889"/>
        <a:ext cx="3160622" cy="1896373"/>
      </dsp:txXfrm>
    </dsp:sp>
    <dsp:sp modelId="{CF0C82F3-3333-487B-B096-25DE0083856F}">
      <dsp:nvSpPr>
        <dsp:cNvPr id="0" name=""/>
        <dsp:cNvSpPr/>
      </dsp:nvSpPr>
      <dsp:spPr>
        <a:xfrm>
          <a:off x="6953368" y="893889"/>
          <a:ext cx="3160622" cy="1896373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>
              <a:latin typeface="Comic Sans MS"/>
            </a:rPr>
            <a:t> La retroalimentación es una comunicación en doble vía, que favorece el aprendizaje. </a:t>
          </a:r>
        </a:p>
      </dsp:txBody>
      <dsp:txXfrm>
        <a:off x="6953368" y="893889"/>
        <a:ext cx="3160622" cy="1896373"/>
      </dsp:txXfrm>
    </dsp:sp>
    <dsp:sp modelId="{0F5C3848-2551-40A1-878B-E6CF0A76C964}">
      <dsp:nvSpPr>
        <dsp:cNvPr id="0" name=""/>
        <dsp:cNvSpPr/>
      </dsp:nvSpPr>
      <dsp:spPr>
        <a:xfrm>
          <a:off x="1738342" y="3106324"/>
          <a:ext cx="3160622" cy="1896373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>
              <a:latin typeface="Comic Sans MS"/>
            </a:rPr>
            <a:t>Te permite indagar y establecer posibles causas de los comportamientos y actitudes propias y de los demás.</a:t>
          </a:r>
        </a:p>
      </dsp:txBody>
      <dsp:txXfrm>
        <a:off x="1738342" y="3106324"/>
        <a:ext cx="3160622" cy="1896373"/>
      </dsp:txXfrm>
    </dsp:sp>
    <dsp:sp modelId="{AB6C94BF-ECA7-47CC-85AE-A2FC0760F82D}">
      <dsp:nvSpPr>
        <dsp:cNvPr id="0" name=""/>
        <dsp:cNvSpPr/>
      </dsp:nvSpPr>
      <dsp:spPr>
        <a:xfrm>
          <a:off x="5215026" y="3106324"/>
          <a:ext cx="3160622" cy="1896373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>
              <a:latin typeface="Comic Sans MS"/>
            </a:rPr>
            <a:t> Te lleva a reflexionar acerca de las consecuencias de los comportamientos, mejorando la comunicación con quienes nos rodean.</a:t>
          </a:r>
          <a:r>
            <a:rPr lang="es-CO" sz="1800" kern="1200" dirty="0">
              <a:latin typeface="Calibri Light" panose="020F0302020204030204"/>
            </a:rPr>
            <a:t> </a:t>
          </a:r>
          <a:endParaRPr lang="es-CO" sz="1800" kern="1200" dirty="0"/>
        </a:p>
      </dsp:txBody>
      <dsp:txXfrm>
        <a:off x="5215026" y="3106324"/>
        <a:ext cx="3160622" cy="189637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BF276D-9B43-41BD-B08B-12BB03D30969}">
      <dsp:nvSpPr>
        <dsp:cNvPr id="0" name=""/>
        <dsp:cNvSpPr/>
      </dsp:nvSpPr>
      <dsp:spPr>
        <a:xfrm>
          <a:off x="5613" y="2158353"/>
          <a:ext cx="2151653" cy="84726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>
              <a:latin typeface="Comic Sans MS"/>
            </a:rPr>
            <a:t>Conexión emocional</a:t>
          </a:r>
        </a:p>
      </dsp:txBody>
      <dsp:txXfrm>
        <a:off x="5613" y="2158353"/>
        <a:ext cx="2151653" cy="847265"/>
      </dsp:txXfrm>
    </dsp:sp>
    <dsp:sp modelId="{35CC7DF5-F7A9-4DF4-891C-0DFCC8009CB6}">
      <dsp:nvSpPr>
        <dsp:cNvPr id="0" name=""/>
        <dsp:cNvSpPr/>
      </dsp:nvSpPr>
      <dsp:spPr>
        <a:xfrm>
          <a:off x="5613" y="3005618"/>
          <a:ext cx="2151653" cy="142313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 dirty="0">
              <a:latin typeface="Comic Sans MS"/>
            </a:rPr>
            <a:t>Trasmitir emociones</a:t>
          </a:r>
        </a:p>
      </dsp:txBody>
      <dsp:txXfrm>
        <a:off x="5613" y="3005618"/>
        <a:ext cx="2151653" cy="1423131"/>
      </dsp:txXfrm>
    </dsp:sp>
    <dsp:sp modelId="{651BA229-40B4-4C13-AFA0-9267FA74AA29}">
      <dsp:nvSpPr>
        <dsp:cNvPr id="0" name=""/>
        <dsp:cNvSpPr/>
      </dsp:nvSpPr>
      <dsp:spPr>
        <a:xfrm>
          <a:off x="2458498" y="2158353"/>
          <a:ext cx="2151653" cy="847265"/>
        </a:xfrm>
        <a:prstGeom prst="rect">
          <a:avLst/>
        </a:prstGeom>
        <a:gradFill rotWithShape="0">
          <a:gsLst>
            <a:gs pos="0">
              <a:schemeClr val="accent2">
                <a:hueOff val="-363841"/>
                <a:satOff val="-20982"/>
                <a:lumOff val="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63841"/>
                <a:satOff val="-20982"/>
                <a:lumOff val="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63841"/>
                <a:satOff val="-20982"/>
                <a:lumOff val="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>
              <a:latin typeface="Comic Sans MS"/>
            </a:rPr>
            <a:t>Conexión lógica</a:t>
          </a:r>
        </a:p>
      </dsp:txBody>
      <dsp:txXfrm>
        <a:off x="2458498" y="2158353"/>
        <a:ext cx="2151653" cy="847265"/>
      </dsp:txXfrm>
    </dsp:sp>
    <dsp:sp modelId="{AAE1CD40-0D8E-42A5-AEDD-2DA8D6605D15}">
      <dsp:nvSpPr>
        <dsp:cNvPr id="0" name=""/>
        <dsp:cNvSpPr/>
      </dsp:nvSpPr>
      <dsp:spPr>
        <a:xfrm>
          <a:off x="2458498" y="3005618"/>
          <a:ext cx="2151653" cy="1423131"/>
        </a:xfrm>
        <a:prstGeom prst="rect">
          <a:avLst/>
        </a:prstGeom>
        <a:solidFill>
          <a:schemeClr val="accent2">
            <a:tint val="40000"/>
            <a:alpha val="90000"/>
            <a:hueOff val="-212306"/>
            <a:satOff val="-18836"/>
            <a:lumOff val="-192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212306"/>
              <a:satOff val="-18836"/>
              <a:lumOff val="-19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 dirty="0">
              <a:latin typeface="Comic Sans MS"/>
            </a:rPr>
            <a:t>Crear un argumento claro</a:t>
          </a:r>
        </a:p>
      </dsp:txBody>
      <dsp:txXfrm>
        <a:off x="2458498" y="3005618"/>
        <a:ext cx="2151653" cy="1423131"/>
      </dsp:txXfrm>
    </dsp:sp>
    <dsp:sp modelId="{2917EB9A-E438-43B2-8FCD-DBC4B223C4C5}">
      <dsp:nvSpPr>
        <dsp:cNvPr id="0" name=""/>
        <dsp:cNvSpPr/>
      </dsp:nvSpPr>
      <dsp:spPr>
        <a:xfrm>
          <a:off x="4911383" y="2158353"/>
          <a:ext cx="2151653" cy="847265"/>
        </a:xfrm>
        <a:prstGeom prst="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>
              <a:latin typeface="Comic Sans MS"/>
            </a:rPr>
            <a:t>Conexión con las herramientas de comunicación</a:t>
          </a:r>
        </a:p>
      </dsp:txBody>
      <dsp:txXfrm>
        <a:off x="4911383" y="2158353"/>
        <a:ext cx="2151653" cy="847265"/>
      </dsp:txXfrm>
    </dsp:sp>
    <dsp:sp modelId="{CB72F02F-F22D-4DD4-A9E6-03EB235D2F49}">
      <dsp:nvSpPr>
        <dsp:cNvPr id="0" name=""/>
        <dsp:cNvSpPr/>
      </dsp:nvSpPr>
      <dsp:spPr>
        <a:xfrm>
          <a:off x="4911383" y="3005618"/>
          <a:ext cx="2151653" cy="1423131"/>
        </a:xfrm>
        <a:prstGeom prst="rect">
          <a:avLst/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 dirty="0">
              <a:latin typeface="Comic Sans MS"/>
            </a:rPr>
            <a:t>Usar un buen lenguaje verbal y se coherente con tu lenguaje no verbal</a:t>
          </a:r>
        </a:p>
      </dsp:txBody>
      <dsp:txXfrm>
        <a:off x="4911383" y="3005618"/>
        <a:ext cx="2151653" cy="1423131"/>
      </dsp:txXfrm>
    </dsp:sp>
    <dsp:sp modelId="{B131026D-EF8F-4EF7-9421-975A989284AB}">
      <dsp:nvSpPr>
        <dsp:cNvPr id="0" name=""/>
        <dsp:cNvSpPr/>
      </dsp:nvSpPr>
      <dsp:spPr>
        <a:xfrm>
          <a:off x="7364268" y="2158353"/>
          <a:ext cx="2151653" cy="847265"/>
        </a:xfrm>
        <a:prstGeom prst="rect">
          <a:avLst/>
        </a:prstGeom>
        <a:gradFill rotWithShape="0">
          <a:gsLst>
            <a:gs pos="0">
              <a:schemeClr val="accent2">
                <a:hueOff val="-1091522"/>
                <a:satOff val="-62946"/>
                <a:lumOff val="6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91522"/>
                <a:satOff val="-62946"/>
                <a:lumOff val="6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91522"/>
                <a:satOff val="-62946"/>
                <a:lumOff val="6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>
              <a:latin typeface="Comic Sans MS"/>
            </a:rPr>
            <a:t>Conversación</a:t>
          </a:r>
        </a:p>
      </dsp:txBody>
      <dsp:txXfrm>
        <a:off x="7364268" y="2158353"/>
        <a:ext cx="2151653" cy="847265"/>
      </dsp:txXfrm>
    </dsp:sp>
    <dsp:sp modelId="{0DCE1021-797E-4705-BA3C-50F01FE57120}">
      <dsp:nvSpPr>
        <dsp:cNvPr id="0" name=""/>
        <dsp:cNvSpPr/>
      </dsp:nvSpPr>
      <dsp:spPr>
        <a:xfrm>
          <a:off x="7364268" y="3005618"/>
          <a:ext cx="2151653" cy="1423131"/>
        </a:xfrm>
        <a:prstGeom prst="rect">
          <a:avLst/>
        </a:prstGeom>
        <a:solidFill>
          <a:schemeClr val="accent2">
            <a:tint val="40000"/>
            <a:alpha val="90000"/>
            <a:hueOff val="-636919"/>
            <a:satOff val="-56510"/>
            <a:lumOff val="-577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636919"/>
              <a:satOff val="-56510"/>
              <a:lumOff val="-57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 dirty="0">
              <a:latin typeface="Comic Sans MS"/>
            </a:rPr>
            <a:t>Permite establecer conexiones y vínculos que nos lleven a una escucha consciente</a:t>
          </a:r>
        </a:p>
      </dsp:txBody>
      <dsp:txXfrm>
        <a:off x="7364268" y="3005618"/>
        <a:ext cx="2151653" cy="1423131"/>
      </dsp:txXfrm>
    </dsp:sp>
    <dsp:sp modelId="{460614EC-2323-4D09-8236-0D74AA6037FD}">
      <dsp:nvSpPr>
        <dsp:cNvPr id="0" name=""/>
        <dsp:cNvSpPr/>
      </dsp:nvSpPr>
      <dsp:spPr>
        <a:xfrm>
          <a:off x="9817154" y="2158353"/>
          <a:ext cx="2151653" cy="847265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>
              <a:latin typeface="Comic Sans MS"/>
            </a:rPr>
            <a:t>Coherencia</a:t>
          </a:r>
        </a:p>
      </dsp:txBody>
      <dsp:txXfrm>
        <a:off x="9817154" y="2158353"/>
        <a:ext cx="2151653" cy="847265"/>
      </dsp:txXfrm>
    </dsp:sp>
    <dsp:sp modelId="{04AAF8F4-3161-4BAA-BA69-FD0D36E8B2ED}">
      <dsp:nvSpPr>
        <dsp:cNvPr id="0" name=""/>
        <dsp:cNvSpPr/>
      </dsp:nvSpPr>
      <dsp:spPr>
        <a:xfrm>
          <a:off x="9817154" y="3005618"/>
          <a:ext cx="2151653" cy="1423131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 dirty="0">
              <a:latin typeface="Comic Sans MS"/>
            </a:rPr>
            <a:t>Coordinación entre pensamientos, emociones y acciones</a:t>
          </a:r>
        </a:p>
      </dsp:txBody>
      <dsp:txXfrm>
        <a:off x="9817154" y="3005618"/>
        <a:ext cx="2151653" cy="142313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F7280B-8404-422B-B74A-43FE8F74C71B}">
      <dsp:nvSpPr>
        <dsp:cNvPr id="0" name=""/>
        <dsp:cNvSpPr/>
      </dsp:nvSpPr>
      <dsp:spPr>
        <a:xfrm>
          <a:off x="0" y="518980"/>
          <a:ext cx="2781548" cy="1668929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 dirty="0">
              <a:latin typeface="Comic Sans MS"/>
            </a:rPr>
            <a:t> Ve al grano</a:t>
          </a:r>
        </a:p>
      </dsp:txBody>
      <dsp:txXfrm>
        <a:off x="0" y="518980"/>
        <a:ext cx="2781548" cy="1668929"/>
      </dsp:txXfrm>
    </dsp:sp>
    <dsp:sp modelId="{C19D66BD-8E73-4487-AF57-F9B87AEF8234}">
      <dsp:nvSpPr>
        <dsp:cNvPr id="0" name=""/>
        <dsp:cNvSpPr/>
      </dsp:nvSpPr>
      <dsp:spPr>
        <a:xfrm>
          <a:off x="3059703" y="518980"/>
          <a:ext cx="2781548" cy="1668929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8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8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8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 dirty="0">
              <a:latin typeface="Comic Sans MS"/>
            </a:rPr>
            <a:t>Escucha antes de hablar</a:t>
          </a:r>
        </a:p>
      </dsp:txBody>
      <dsp:txXfrm>
        <a:off x="3059703" y="518980"/>
        <a:ext cx="2781548" cy="1668929"/>
      </dsp:txXfrm>
    </dsp:sp>
    <dsp:sp modelId="{F5286BAC-BC79-44F2-8A26-51D8386C254F}">
      <dsp:nvSpPr>
        <dsp:cNvPr id="0" name=""/>
        <dsp:cNvSpPr/>
      </dsp:nvSpPr>
      <dsp:spPr>
        <a:xfrm>
          <a:off x="6119407" y="518980"/>
          <a:ext cx="2781548" cy="1668929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6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16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6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 dirty="0">
              <a:latin typeface="Comic Sans MS"/>
            </a:rPr>
            <a:t>Pon atención a tus gestos </a:t>
          </a:r>
        </a:p>
      </dsp:txBody>
      <dsp:txXfrm>
        <a:off x="6119407" y="518980"/>
        <a:ext cx="2781548" cy="1668929"/>
      </dsp:txXfrm>
    </dsp:sp>
    <dsp:sp modelId="{CC71E506-AA00-4129-B6FC-88DBA4A20AC6}">
      <dsp:nvSpPr>
        <dsp:cNvPr id="0" name=""/>
        <dsp:cNvSpPr/>
      </dsp:nvSpPr>
      <dsp:spPr>
        <a:xfrm>
          <a:off x="0" y="2466064"/>
          <a:ext cx="2781548" cy="1668929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4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4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4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 dirty="0">
              <a:latin typeface="Comic Sans MS"/>
            </a:rPr>
            <a:t>Atrévete a hacer preguntas</a:t>
          </a:r>
        </a:p>
      </dsp:txBody>
      <dsp:txXfrm>
        <a:off x="0" y="2466064"/>
        <a:ext cx="2781548" cy="1668929"/>
      </dsp:txXfrm>
    </dsp:sp>
    <dsp:sp modelId="{E068CC52-9A1B-4AD6-8A88-B04CA15FE541}">
      <dsp:nvSpPr>
        <dsp:cNvPr id="0" name=""/>
        <dsp:cNvSpPr/>
      </dsp:nvSpPr>
      <dsp:spPr>
        <a:xfrm>
          <a:off x="3059703" y="2466064"/>
          <a:ext cx="2781548" cy="1668929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2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32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2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 dirty="0">
              <a:latin typeface="Comic Sans MS"/>
            </a:rPr>
            <a:t>Elige el medio correcto </a:t>
          </a:r>
          <a:endParaRPr lang="es-ES" sz="3000" kern="1200" dirty="0"/>
        </a:p>
      </dsp:txBody>
      <dsp:txXfrm>
        <a:off x="3059703" y="2466064"/>
        <a:ext cx="2781548" cy="1668929"/>
      </dsp:txXfrm>
    </dsp:sp>
    <dsp:sp modelId="{3C4D5E66-3421-4333-B5F1-40C9BE16069E}">
      <dsp:nvSpPr>
        <dsp:cNvPr id="0" name=""/>
        <dsp:cNvSpPr/>
      </dsp:nvSpPr>
      <dsp:spPr>
        <a:xfrm>
          <a:off x="6119407" y="2466064"/>
          <a:ext cx="2781548" cy="1668929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 dirty="0">
              <a:latin typeface="Comic Sans MS"/>
            </a:rPr>
            <a:t>No interrumpas</a:t>
          </a:r>
        </a:p>
      </dsp:txBody>
      <dsp:txXfrm>
        <a:off x="6119407" y="2466064"/>
        <a:ext cx="2781548" cy="16689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AB0038-4F38-054A-BB59-D6D0C79A7A9F}" type="datetimeFigureOut">
              <a:rPr lang="es-CO" smtClean="0"/>
              <a:t>20/03/2024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317EE5-003F-1640-9C7B-623BCC874AA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11853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317EE5-003F-1640-9C7B-623BCC874AA6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86071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317EE5-003F-1640-9C7B-623BCC874AA6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4844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317EE5-003F-1640-9C7B-623BCC874AA6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31848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317EE5-003F-1640-9C7B-623BCC874AA6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6147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4D86AC-E1F4-DC60-E338-642F85AA0B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D258AA9-42D2-7C7D-6A5E-101614A7FF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538019-3818-9100-8830-87E6ADB8D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1728D-9686-DE4B-A5F7-B51E10D1143A}" type="datetimeFigureOut">
              <a:rPr lang="es-CO" smtClean="0"/>
              <a:t>20/03/2024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36E29-D0BB-D092-0C21-C55A09713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BAC17C-A0EA-8D42-FD30-742814628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22C0B-C063-BF41-8F4D-8BA17EDA76D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08580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60C4C1-A626-740E-5106-48398E7B8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3193A4F-8D0B-4D83-F220-1B73521C6D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41CEEC-2A8E-2BDC-AB67-C566ADD4B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1728D-9686-DE4B-A5F7-B51E10D1143A}" type="datetimeFigureOut">
              <a:rPr lang="es-CO" smtClean="0"/>
              <a:t>20/03/2024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267FCD-5C1E-9F49-6F0E-251BC8010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3F46124-B90E-0226-B940-BBC82088C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22C0B-C063-BF41-8F4D-8BA17EDA76D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60792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7DC9627-62A7-32F7-12E1-EF6FC6232B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5B5F0B3-E6CB-F869-6592-A3197ED630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2B2CFCF-411A-B1EC-106D-43A9960D1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1728D-9686-DE4B-A5F7-B51E10D1143A}" type="datetimeFigureOut">
              <a:rPr lang="es-CO" smtClean="0"/>
              <a:t>20/03/2024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BE3C73-EEE2-0FF9-F481-095536B85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C50FB5-D693-BD03-35D3-FC0972280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22C0B-C063-BF41-8F4D-8BA17EDA76D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75704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437407-73B4-1166-6DC9-2AF97D479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C4BC39-2271-5429-D545-13EF17C43A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4966A69-A684-8A0D-E407-28E1B6ACE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1728D-9686-DE4B-A5F7-B51E10D1143A}" type="datetimeFigureOut">
              <a:rPr lang="es-CO" smtClean="0"/>
              <a:t>20/03/2024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158B0C-51CA-32A2-E707-EB86EF759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896036-52ED-9B08-8F83-ABB9EBF13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22C0B-C063-BF41-8F4D-8BA17EDA76D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06048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1383D2-0347-AA75-ABDF-18DBC7736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C5E4B96-D6CC-8EEB-1644-00EA921B95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8DAB0F-A8AA-EE28-8F70-C96D69A5E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1728D-9686-DE4B-A5F7-B51E10D1143A}" type="datetimeFigureOut">
              <a:rPr lang="es-CO" smtClean="0"/>
              <a:t>20/03/2024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C25495-B988-9E51-1F3B-B2675EC8B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859F09-FDFF-FA9A-878B-62C0547ED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22C0B-C063-BF41-8F4D-8BA17EDA76D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51415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6D196D-86F8-3345-4B01-BFC5DA1F3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C2F528-D898-5C2A-D5C5-89496AD750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ED51F8B-D1ED-C756-D211-E0400FC62B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3743983-E0D7-2ECE-F3CF-DA57F1388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1728D-9686-DE4B-A5F7-B51E10D1143A}" type="datetimeFigureOut">
              <a:rPr lang="es-CO" smtClean="0"/>
              <a:t>20/03/2024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5E387D2-429F-69F6-2E79-FC55E7409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7830479-2778-288D-2E98-A6A99829D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22C0B-C063-BF41-8F4D-8BA17EDA76D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15852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C0B26C-0246-8C07-E755-98339AB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6E113FB-216B-1E76-9F9F-4B40C3F2E5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2285DB2-79FA-8882-F643-ABBB368FF2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CCC2FFE-11C5-2452-C649-B63A7B6530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1C3195C-AB75-1B86-13FD-41AB5FCAE9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8DBDDB3-99EC-06B8-069D-58AAC1630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1728D-9686-DE4B-A5F7-B51E10D1143A}" type="datetimeFigureOut">
              <a:rPr lang="es-CO" smtClean="0"/>
              <a:t>20/03/2024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EB547BC-8BF6-DE4F-9E18-D628480B6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1F58B5-DA08-E941-8BFF-AE79B5419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22C0B-C063-BF41-8F4D-8BA17EDA76D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82284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700AD4-ECCD-0F37-3842-0B5F582EC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FE74C26-D989-C536-53B3-7525DA473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1728D-9686-DE4B-A5F7-B51E10D1143A}" type="datetimeFigureOut">
              <a:rPr lang="es-CO" smtClean="0"/>
              <a:t>20/03/2024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7F0B8C9-6F32-4E7A-6AED-B668CD143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C0FF406-8609-3E50-D5D7-0B247D1BC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22C0B-C063-BF41-8F4D-8BA17EDA76D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93033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531E88A-BF60-4887-6294-9DC6651C4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1728D-9686-DE4B-A5F7-B51E10D1143A}" type="datetimeFigureOut">
              <a:rPr lang="es-CO" smtClean="0"/>
              <a:t>20/03/2024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7D22E87-DEB3-E6A6-8CFF-F46BE4FBD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19CB618-C22F-3EEC-1506-4CC367568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22C0B-C063-BF41-8F4D-8BA17EDA76D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9761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DF8A36-660A-48B3-7EA8-39D7C0BDF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EB7E018-74E7-A64F-54DC-4647C2E60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2FF0599-6789-6CEA-D03E-0C50194B0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55D8E9C-092C-E8CB-7232-E46E46420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1728D-9686-DE4B-A5F7-B51E10D1143A}" type="datetimeFigureOut">
              <a:rPr lang="es-CO" smtClean="0"/>
              <a:t>20/03/2024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02F46D5-2D69-8A07-DC9A-82AC8029A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93D5234-016F-D4B1-299E-01BC0BE97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22C0B-C063-BF41-8F4D-8BA17EDA76D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63333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6BB07F-8D37-0289-815C-1E5CAB641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DBC9ACD-8972-9155-6C66-E2755012C4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5F0EF77-348B-8FEC-25AF-C281BD1C62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1513CA2-CEFB-BA1D-A165-90B60270C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1728D-9686-DE4B-A5F7-B51E10D1143A}" type="datetimeFigureOut">
              <a:rPr lang="es-CO" smtClean="0"/>
              <a:t>20/03/2024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8D2AF17-50FB-CB25-70D5-D579AB87A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C5A555B-263F-4457-D8C3-2164F404B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22C0B-C063-BF41-8F4D-8BA17EDA76D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28313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AAC9D4D-4F41-58B2-7F15-BDE15329C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18ED948-393F-218F-61B0-4007F2EA3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54A47C-3C3B-29E0-F92B-43827504D4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1728D-9686-DE4B-A5F7-B51E10D1143A}" type="datetimeFigureOut">
              <a:rPr lang="es-CO" smtClean="0"/>
              <a:t>20/03/2024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016F56-73D5-D05A-469C-E1B5255805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815025B-23E6-DB42-0092-34969139DB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22C0B-C063-BF41-8F4D-8BA17EDA76D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36048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13" Type="http://schemas.openxmlformats.org/officeDocument/2006/relationships/image" Target="../media/image12.emf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12.emf"/><Relationship Id="rId7" Type="http://schemas.openxmlformats.org/officeDocument/2006/relationships/diagramColors" Target="../diagrams/colors10.xm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6.emf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7.emf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9.emf"/><Relationship Id="rId7" Type="http://schemas.openxmlformats.org/officeDocument/2006/relationships/diagramLayout" Target="../diagrams/layout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image" Target="../media/image4.emf"/><Relationship Id="rId10" Type="http://schemas.microsoft.com/office/2007/relationships/diagramDrawing" Target="../diagrams/drawing2.xml"/><Relationship Id="rId4" Type="http://schemas.openxmlformats.org/officeDocument/2006/relationships/image" Target="../media/image10.emf"/><Relationship Id="rId9" Type="http://schemas.openxmlformats.org/officeDocument/2006/relationships/diagramColors" Target="../diagrams/colors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emf"/><Relationship Id="rId7" Type="http://schemas.openxmlformats.org/officeDocument/2006/relationships/diagramColors" Target="../diagrams/colors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2.emf"/><Relationship Id="rId7" Type="http://schemas.openxmlformats.org/officeDocument/2006/relationships/diagramColors" Target="../diagrams/colors4.xm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6.emf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10" Type="http://schemas.openxmlformats.org/officeDocument/2006/relationships/image" Target="../media/image12.emf"/><Relationship Id="rId4" Type="http://schemas.openxmlformats.org/officeDocument/2006/relationships/image" Target="../media/image7.emf"/><Relationship Id="rId9" Type="http://schemas.microsoft.com/office/2007/relationships/diagramDrawing" Target="../diagrams/drawing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6.emf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10" Type="http://schemas.openxmlformats.org/officeDocument/2006/relationships/image" Target="../media/image12.emf"/><Relationship Id="rId4" Type="http://schemas.openxmlformats.org/officeDocument/2006/relationships/image" Target="../media/image7.emf"/><Relationship Id="rId9" Type="http://schemas.microsoft.com/office/2007/relationships/diagramDrawing" Target="../diagrams/drawing6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2.emf"/><Relationship Id="rId7" Type="http://schemas.openxmlformats.org/officeDocument/2006/relationships/diagramColors" Target="../diagrams/colors7.xm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F709C17E-C8DA-62BD-D45D-11EBE05B90A5}"/>
              </a:ext>
            </a:extLst>
          </p:cNvPr>
          <p:cNvSpPr/>
          <p:nvPr/>
        </p:nvSpPr>
        <p:spPr>
          <a:xfrm>
            <a:off x="0" y="-928"/>
            <a:ext cx="12192000" cy="6858000"/>
          </a:xfrm>
          <a:prstGeom prst="rect">
            <a:avLst/>
          </a:prstGeom>
          <a:solidFill>
            <a:srgbClr val="1001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C58A5775-79F8-5FE6-3809-3075CF6D4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1" y="0"/>
            <a:ext cx="12192000" cy="68580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CF449A4-C10E-DA72-EBB3-7C3158ADC3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070"/>
          <a:stretch/>
        </p:blipFill>
        <p:spPr>
          <a:xfrm>
            <a:off x="2016255" y="-991387"/>
            <a:ext cx="10175745" cy="7848459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4220FB3D-66E2-861F-6C4C-474E8804D8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22108" y="3331202"/>
            <a:ext cx="3067121" cy="692920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s-CO" sz="1400" dirty="0">
                <a:solidFill>
                  <a:srgbClr val="EDFF0F"/>
                </a:solidFill>
                <a:latin typeface="Nunito Sans" pitchFamily="2" charset="77"/>
              </a:rPr>
              <a:t> </a:t>
            </a: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0B7978AA-F220-EBAA-9D50-087B82C58F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3643" y="4371046"/>
            <a:ext cx="2540863" cy="414337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6940446" y="2038662"/>
            <a:ext cx="58311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00B0F0"/>
                </a:solidFill>
              </a:rPr>
              <a:t>Conecta con confianza: comuniquémonos asertivamente </a:t>
            </a:r>
          </a:p>
          <a:p>
            <a:pPr algn="ctr"/>
            <a:endParaRPr lang="es-CO" sz="36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7746205" y="5005619"/>
            <a:ext cx="4267268" cy="16312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O" sz="2000" b="1" dirty="0">
                <a:solidFill>
                  <a:srgbClr val="00B0F0"/>
                </a:solidFill>
              </a:rPr>
              <a:t>Psi. Claudia Lozada Esp. en Psicología de la SST</a:t>
            </a:r>
          </a:p>
          <a:p>
            <a:pPr algn="ctr"/>
            <a:r>
              <a:rPr lang="es-CO" sz="2000" b="1" dirty="0">
                <a:solidFill>
                  <a:srgbClr val="00B0F0"/>
                </a:solidFill>
              </a:rPr>
              <a:t>Psi. Ximena de Narváez </a:t>
            </a:r>
          </a:p>
          <a:p>
            <a:pPr algn="ctr"/>
            <a:r>
              <a:rPr lang="es-CO" sz="2000" b="1" dirty="0">
                <a:solidFill>
                  <a:srgbClr val="00B0F0"/>
                </a:solidFill>
              </a:rPr>
              <a:t>Programa para la Transformación del Ser   </a:t>
            </a:r>
          </a:p>
        </p:txBody>
      </p:sp>
    </p:spTree>
    <p:extLst>
      <p:ext uri="{BB962C8B-B14F-4D97-AF65-F5344CB8AC3E}">
        <p14:creationId xmlns:p14="http://schemas.microsoft.com/office/powerpoint/2010/main" val="4074018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D6795710-496E-7798-F647-74D77738140D}"/>
              </a:ext>
            </a:extLst>
          </p:cNvPr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solidFill>
            <a:srgbClr val="EDFF0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06215B24-4BAA-BFB0-90BA-194437DD3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318" y="475014"/>
            <a:ext cx="1429695" cy="233140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C85AB488-E4B1-0C4F-82C4-0DB71865EDFF}"/>
              </a:ext>
            </a:extLst>
          </p:cNvPr>
          <p:cNvSpPr/>
          <p:nvPr/>
        </p:nvSpPr>
        <p:spPr>
          <a:xfrm>
            <a:off x="0" y="6313028"/>
            <a:ext cx="12192000" cy="139915"/>
          </a:xfrm>
          <a:prstGeom prst="rect">
            <a:avLst/>
          </a:prstGeom>
          <a:solidFill>
            <a:srgbClr val="1001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A64CC27B-4E84-9D87-2DE1-5246A2D1F08E}"/>
              </a:ext>
            </a:extLst>
          </p:cNvPr>
          <p:cNvSpPr txBox="1">
            <a:spLocks/>
          </p:cNvSpPr>
          <p:nvPr/>
        </p:nvSpPr>
        <p:spPr>
          <a:xfrm>
            <a:off x="865840" y="1009512"/>
            <a:ext cx="8702415" cy="11713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endParaRPr lang="es-CO" sz="2000" dirty="0">
              <a:solidFill>
                <a:srgbClr val="100139"/>
              </a:solidFill>
              <a:latin typeface="Aptos" panose="020B0004020202020204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447559330"/>
              </p:ext>
            </p:extLst>
          </p:nvPr>
        </p:nvGraphicFramePr>
        <p:xfrm>
          <a:off x="2031999" y="304800"/>
          <a:ext cx="9964057" cy="5833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764703230"/>
              </p:ext>
            </p:extLst>
          </p:nvPr>
        </p:nvGraphicFramePr>
        <p:xfrm>
          <a:off x="2089509" y="1484360"/>
          <a:ext cx="8900956" cy="4653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2307771" y="304800"/>
            <a:ext cx="868680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ES" sz="2800" b="1" dirty="0">
                <a:latin typeface="Comic Sans MS"/>
              </a:rPr>
              <a:t>MANOS A LA OBRA...</a:t>
            </a:r>
            <a:endParaRPr lang="es-ES" sz="2800" b="1" dirty="0">
              <a:latin typeface="Comic Sans MS" panose="030F0702030302020204" pitchFamily="66" charset="0"/>
            </a:endParaRP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9854795B-9FB7-8E25-CCD8-384561DCD7F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8974" y="5883096"/>
            <a:ext cx="664396" cy="423245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9E75A6DF-3043-98BC-5426-F8EF07C2EAE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72331" y="5883094"/>
            <a:ext cx="664396" cy="423245"/>
          </a:xfrm>
          <a:prstGeom prst="rect">
            <a:avLst/>
          </a:prstGeom>
        </p:spPr>
      </p:pic>
      <p:pic>
        <p:nvPicPr>
          <p:cNvPr id="46" name="Imagen 45">
            <a:extLst>
              <a:ext uri="{FF2B5EF4-FFF2-40B4-BE49-F238E27FC236}">
                <a16:creationId xmlns:a16="http://schemas.microsoft.com/office/drawing/2014/main" id="{398788A1-C285-66F6-2CC3-8C13E18D615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67840" y="5883093"/>
            <a:ext cx="664396" cy="423245"/>
          </a:xfrm>
          <a:prstGeom prst="rect">
            <a:avLst/>
          </a:prstGeom>
        </p:spPr>
      </p:pic>
      <p:sp>
        <p:nvSpPr>
          <p:cNvPr id="1245" name="CuadroTexto 1244">
            <a:extLst>
              <a:ext uri="{FF2B5EF4-FFF2-40B4-BE49-F238E27FC236}">
                <a16:creationId xmlns:a16="http://schemas.microsoft.com/office/drawing/2014/main" id="{1C1EC5E0-B0D9-957D-5A13-04DFED3A6CBE}"/>
              </a:ext>
            </a:extLst>
          </p:cNvPr>
          <p:cNvSpPr txBox="1"/>
          <p:nvPr/>
        </p:nvSpPr>
        <p:spPr>
          <a:xfrm>
            <a:off x="481847" y="836761"/>
            <a:ext cx="1064212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ES" sz="2800" dirty="0">
                <a:latin typeface="Comic Sans MS"/>
              </a:rPr>
              <a:t>Practica estas recomendaciones en tu casa o en tu trabajo:</a:t>
            </a:r>
            <a:endParaRPr lang="es-ES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746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D6795710-496E-7798-F647-74D77738140D}"/>
              </a:ext>
            </a:extLst>
          </p:cNvPr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solidFill>
            <a:srgbClr val="FF7BA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06215B24-4BAA-BFB0-90BA-194437DD3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318" y="369507"/>
            <a:ext cx="1429695" cy="233140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C85AB488-E4B1-0C4F-82C4-0DB71865EDFF}"/>
              </a:ext>
            </a:extLst>
          </p:cNvPr>
          <p:cNvSpPr/>
          <p:nvPr/>
        </p:nvSpPr>
        <p:spPr>
          <a:xfrm>
            <a:off x="0" y="6313028"/>
            <a:ext cx="12192000" cy="139915"/>
          </a:xfrm>
          <a:prstGeom prst="rect">
            <a:avLst/>
          </a:prstGeom>
          <a:solidFill>
            <a:srgbClr val="5143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CuadroTexto 2"/>
          <p:cNvSpPr txBox="1"/>
          <p:nvPr/>
        </p:nvSpPr>
        <p:spPr>
          <a:xfrm>
            <a:off x="2394857" y="217714"/>
            <a:ext cx="8937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600" b="1" dirty="0">
                <a:latin typeface="Comic Sans MS" panose="030F0702030302020204" pitchFamily="66" charset="0"/>
              </a:rPr>
              <a:t>Hazte estas preguntas y sé sincero contigo mismo al respondértelas: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19152" y="1566082"/>
            <a:ext cx="11667430" cy="47089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 algn="just">
              <a:buFont typeface="Wingdings"/>
              <a:buChar char="ü"/>
            </a:pPr>
            <a:r>
              <a:rPr lang="es-ES" sz="2000" dirty="0">
                <a:latin typeface="Comic Sans MS"/>
                <a:ea typeface="+mn-lt"/>
                <a:cs typeface="+mn-lt"/>
              </a:rPr>
              <a:t>¿Sé escuchar a mi interlocutor sin dejarme influir demasiado por su forma de hablar, su voz, su vocabulario, sus gestos o su apariencia física?</a:t>
            </a:r>
          </a:p>
          <a:p>
            <a:pPr marL="342900" indent="-342900" algn="just">
              <a:buFont typeface="Wingdings"/>
              <a:buChar char="ü"/>
            </a:pPr>
            <a:r>
              <a:rPr lang="es-ES" sz="2000" dirty="0">
                <a:latin typeface="Comic Sans MS"/>
                <a:ea typeface="+mn-lt"/>
                <a:cs typeface="+mn-lt"/>
              </a:rPr>
              <a:t> ¿Dejo de hacer lo que estaba haciendo cuando me hablan?</a:t>
            </a:r>
          </a:p>
          <a:p>
            <a:pPr marL="342900" indent="-342900" algn="just">
              <a:buFont typeface="Wingdings"/>
              <a:buChar char="ü"/>
            </a:pPr>
            <a:r>
              <a:rPr lang="es-ES" sz="2000" dirty="0">
                <a:latin typeface="Comic Sans MS"/>
                <a:ea typeface="+mn-lt"/>
                <a:cs typeface="+mn-lt"/>
              </a:rPr>
              <a:t> ¿Me gusta escuchar a los otros cuando me están hablando?</a:t>
            </a:r>
          </a:p>
          <a:p>
            <a:pPr marL="342900" indent="-342900" algn="just">
              <a:buFont typeface="Wingdings"/>
              <a:buChar char="ü"/>
            </a:pPr>
            <a:r>
              <a:rPr lang="es-ES" sz="2000" dirty="0">
                <a:latin typeface="Comic Sans MS"/>
                <a:ea typeface="+mn-lt"/>
                <a:cs typeface="+mn-lt"/>
              </a:rPr>
              <a:t> ¿Hago preguntas para ayudar al otro a explicarse mejor?</a:t>
            </a:r>
          </a:p>
          <a:p>
            <a:pPr marL="342900" indent="-342900" algn="just">
              <a:buFont typeface="Wingdings"/>
              <a:buChar char="ü"/>
            </a:pPr>
            <a:r>
              <a:rPr lang="es-ES" sz="2000" dirty="0">
                <a:latin typeface="Comic Sans MS"/>
                <a:ea typeface="+mn-lt"/>
                <a:cs typeface="+mn-lt"/>
              </a:rPr>
              <a:t>¿Me abstengo de juzgar prematuramente las ideas de otros hasta que hayan terminado de exponerlas?</a:t>
            </a:r>
            <a:endParaRPr lang="es-ES" sz="2000" dirty="0">
              <a:latin typeface="Comic Sans MS"/>
              <a:ea typeface="Calibri" panose="020F0502020204030204"/>
              <a:cs typeface="Calibri" panose="020F0502020204030204"/>
            </a:endParaRPr>
          </a:p>
          <a:p>
            <a:pPr marL="342900" indent="-342900" algn="just">
              <a:buFont typeface="Wingdings"/>
              <a:buChar char="ü"/>
            </a:pPr>
            <a:r>
              <a:rPr lang="es-ES" sz="2000" dirty="0">
                <a:latin typeface="Comic Sans MS"/>
                <a:ea typeface="+mn-lt"/>
                <a:cs typeface="+mn-lt"/>
              </a:rPr>
              <a:t>¿Evito contactos sociales por temor a hacer o decir algo inadecuado?</a:t>
            </a:r>
          </a:p>
          <a:p>
            <a:pPr marL="342900" indent="-342900" algn="just">
              <a:buFont typeface="Wingdings"/>
              <a:buChar char="ü"/>
            </a:pPr>
            <a:r>
              <a:rPr lang="es-ES" sz="2000" dirty="0">
                <a:latin typeface="Comic Sans MS"/>
                <a:ea typeface="+mn-lt"/>
                <a:cs typeface="+mn-lt"/>
              </a:rPr>
              <a:t>¿Siempre hago lo posible por evitar problemas con otras personas al no expresar lo que pienso?</a:t>
            </a:r>
            <a:endParaRPr lang="es-ES" sz="2000" dirty="0">
              <a:latin typeface="Comic Sans MS"/>
              <a:ea typeface="Calibri" panose="020F0502020204030204"/>
              <a:cs typeface="Calibri" panose="020F0502020204030204"/>
            </a:endParaRPr>
          </a:p>
          <a:p>
            <a:pPr marL="342900" indent="-342900" algn="just">
              <a:buFont typeface="Wingdings"/>
              <a:buChar char="ü"/>
            </a:pPr>
            <a:r>
              <a:rPr lang="es-ES" sz="2000" dirty="0">
                <a:latin typeface="Comic Sans MS"/>
                <a:ea typeface="+mn-lt"/>
                <a:cs typeface="+mn-lt"/>
              </a:rPr>
              <a:t>Cuando no comparto la opinión de la mayoría, ¿expongo mi punto de vista sin pedir disculpas ni ser autoritario?</a:t>
            </a:r>
            <a:endParaRPr lang="es-ES" sz="2000" dirty="0">
              <a:latin typeface="Comic Sans MS"/>
              <a:ea typeface="Calibri" panose="020F0502020204030204"/>
              <a:cs typeface="Calibri" panose="020F0502020204030204"/>
            </a:endParaRPr>
          </a:p>
          <a:p>
            <a:pPr marL="342900" indent="-342900" algn="just">
              <a:buFont typeface="Wingdings"/>
              <a:buChar char="ü"/>
            </a:pPr>
            <a:r>
              <a:rPr lang="es-ES" sz="2000" dirty="0">
                <a:latin typeface="Comic Sans MS"/>
                <a:ea typeface="+mn-lt"/>
                <a:cs typeface="+mn-lt"/>
              </a:rPr>
              <a:t>Cuando considero que algo me resulta injusto, ¿expreso mi opinión al respecto?</a:t>
            </a:r>
            <a:endParaRPr lang="es-ES" sz="2000" dirty="0">
              <a:latin typeface="Comic Sans MS"/>
              <a:ea typeface="Calibri" panose="020F0502020204030204"/>
              <a:cs typeface="Calibri" panose="020F0502020204030204"/>
            </a:endParaRPr>
          </a:p>
          <a:p>
            <a:pPr marL="342900" indent="-342900" algn="just">
              <a:buFont typeface="Wingdings"/>
              <a:buChar char="ü"/>
            </a:pPr>
            <a:r>
              <a:rPr lang="es-ES" sz="2000" dirty="0">
                <a:latin typeface="Comic Sans MS"/>
                <a:ea typeface="+mn-lt"/>
                <a:cs typeface="+mn-lt"/>
              </a:rPr>
              <a:t>Cuándo necesito más explicaciones, indicaciones o instrucciones ¿las pido o prefiero no expresar verbalmente lo que necesito?</a:t>
            </a:r>
            <a:endParaRPr lang="es-CO" sz="2000" dirty="0">
              <a:latin typeface="Comic Sans MS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83928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id="{06215B24-4BAA-BFB0-90BA-194437DD3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318" y="475014"/>
            <a:ext cx="1429695" cy="233140"/>
          </a:xfrm>
          <a:prstGeom prst="rect">
            <a:avLst/>
          </a:prstGeom>
        </p:spPr>
      </p:pic>
      <p:sp>
        <p:nvSpPr>
          <p:cNvPr id="4" name="Subtítulo 3">
            <a:extLst>
              <a:ext uri="{FF2B5EF4-FFF2-40B4-BE49-F238E27FC236}">
                <a16:creationId xmlns:a16="http://schemas.microsoft.com/office/drawing/2014/main" id="{A64CC27B-4E84-9D87-2DE1-5246A2D1F08E}"/>
              </a:ext>
            </a:extLst>
          </p:cNvPr>
          <p:cNvSpPr txBox="1">
            <a:spLocks/>
          </p:cNvSpPr>
          <p:nvPr/>
        </p:nvSpPr>
        <p:spPr>
          <a:xfrm>
            <a:off x="865840" y="1009512"/>
            <a:ext cx="8702415" cy="11713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endParaRPr lang="es-CO" sz="2000" dirty="0">
              <a:solidFill>
                <a:srgbClr val="100139"/>
              </a:solidFill>
              <a:latin typeface="Aptos" panose="020B0004020202020204" pitchFamily="34" charset="0"/>
            </a:endParaRPr>
          </a:p>
        </p:txBody>
      </p:sp>
      <p:pic>
        <p:nvPicPr>
          <p:cNvPr id="47" name="Imagen 46">
            <a:extLst>
              <a:ext uri="{FF2B5EF4-FFF2-40B4-BE49-F238E27FC236}">
                <a16:creationId xmlns:a16="http://schemas.microsoft.com/office/drawing/2014/main" id="{AD2734D2-E4FC-4990-E473-64E5151A5E1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50038" y="-1"/>
            <a:ext cx="12192000" cy="685800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376438" y="770467"/>
            <a:ext cx="8686800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ES" sz="2400" b="1" dirty="0">
                <a:solidFill>
                  <a:srgbClr val="002060"/>
                </a:solidFill>
                <a:latin typeface="Comic Sans MS"/>
              </a:rPr>
              <a:t>Identifica los aspectos que ya tienes desarrollados y los que debes fortalecer.</a:t>
            </a:r>
            <a:r>
              <a:rPr lang="es-ES" sz="2400" b="1" dirty="0">
                <a:solidFill>
                  <a:srgbClr val="FFFFFF"/>
                </a:solidFill>
                <a:latin typeface="Comic Sans MS"/>
              </a:rPr>
              <a:t> 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C85AB488-E4B1-0C4F-82C4-0DB71865EDFF}"/>
              </a:ext>
            </a:extLst>
          </p:cNvPr>
          <p:cNvSpPr/>
          <p:nvPr/>
        </p:nvSpPr>
        <p:spPr>
          <a:xfrm>
            <a:off x="2415396" y="7707632"/>
            <a:ext cx="12192000" cy="139915"/>
          </a:xfrm>
          <a:prstGeom prst="rect">
            <a:avLst/>
          </a:prstGeom>
          <a:solidFill>
            <a:srgbClr val="1001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5" name="CuadroTexto 114">
            <a:extLst>
              <a:ext uri="{FF2B5EF4-FFF2-40B4-BE49-F238E27FC236}">
                <a16:creationId xmlns:a16="http://schemas.microsoft.com/office/drawing/2014/main" id="{1F2A1B8C-2BAD-E652-DB15-79675EACAA0D}"/>
              </a:ext>
            </a:extLst>
          </p:cNvPr>
          <p:cNvSpPr txBox="1"/>
          <p:nvPr/>
        </p:nvSpPr>
        <p:spPr>
          <a:xfrm>
            <a:off x="871269" y="2668438"/>
            <a:ext cx="6294407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 err="1">
                <a:latin typeface="Comic Sans MS"/>
              </a:rPr>
              <a:t>Puedes</a:t>
            </a:r>
            <a:r>
              <a:rPr lang="en-US" sz="3200" dirty="0">
                <a:latin typeface="Comic Sans MS"/>
              </a:rPr>
              <a:t> </a:t>
            </a:r>
            <a:r>
              <a:rPr lang="en-US" sz="3200" dirty="0" err="1">
                <a:latin typeface="Comic Sans MS"/>
              </a:rPr>
              <a:t>pedirle</a:t>
            </a:r>
            <a:r>
              <a:rPr lang="en-US" sz="3200" dirty="0">
                <a:latin typeface="Comic Sans MS"/>
              </a:rPr>
              <a:t> </a:t>
            </a:r>
            <a:r>
              <a:rPr lang="en-US" sz="3200" dirty="0" err="1">
                <a:latin typeface="Comic Sans MS"/>
              </a:rPr>
              <a:t>retroalimentación</a:t>
            </a:r>
            <a:r>
              <a:rPr lang="en-US" sz="3200" dirty="0">
                <a:latin typeface="Comic Sans MS"/>
              </a:rPr>
              <a:t> a las personas. </a:t>
            </a:r>
            <a:r>
              <a:rPr lang="en-US" sz="3200" dirty="0" err="1">
                <a:latin typeface="Comic Sans MS"/>
              </a:rPr>
              <a:t>Ahí</a:t>
            </a:r>
            <a:r>
              <a:rPr lang="en-US" sz="3200" dirty="0">
                <a:latin typeface="Comic Sans MS"/>
              </a:rPr>
              <a:t> </a:t>
            </a:r>
            <a:r>
              <a:rPr lang="en-US" sz="3200" dirty="0" err="1">
                <a:latin typeface="Comic Sans MS"/>
              </a:rPr>
              <a:t>te</a:t>
            </a:r>
            <a:r>
              <a:rPr lang="en-US" sz="3200" dirty="0">
                <a:latin typeface="Comic Sans MS"/>
              </a:rPr>
              <a:t> </a:t>
            </a:r>
            <a:r>
              <a:rPr lang="en-US" sz="3200" dirty="0" err="1">
                <a:latin typeface="Comic Sans MS"/>
              </a:rPr>
              <a:t>darás</a:t>
            </a:r>
            <a:r>
              <a:rPr lang="en-US" sz="3200" dirty="0">
                <a:latin typeface="Comic Sans MS"/>
              </a:rPr>
              <a:t> </a:t>
            </a:r>
            <a:r>
              <a:rPr lang="en-US" sz="3200" dirty="0" err="1">
                <a:latin typeface="Comic Sans MS"/>
              </a:rPr>
              <a:t>cuenta</a:t>
            </a:r>
            <a:r>
              <a:rPr lang="en-US" sz="3200" dirty="0">
                <a:latin typeface="Comic Sans MS"/>
              </a:rPr>
              <a:t> </a:t>
            </a:r>
            <a:r>
              <a:rPr lang="en-US" sz="3200" dirty="0" err="1">
                <a:latin typeface="Comic Sans MS"/>
              </a:rPr>
              <a:t>si</a:t>
            </a:r>
            <a:r>
              <a:rPr lang="en-US" sz="3200" dirty="0">
                <a:latin typeface="Comic Sans MS"/>
              </a:rPr>
              <a:t> </a:t>
            </a:r>
            <a:r>
              <a:rPr lang="en-US" sz="3200" dirty="0" err="1">
                <a:latin typeface="Comic Sans MS"/>
              </a:rPr>
              <a:t>te</a:t>
            </a:r>
            <a:r>
              <a:rPr lang="en-US" sz="3200" dirty="0">
                <a:latin typeface="Comic Sans MS"/>
              </a:rPr>
              <a:t> </a:t>
            </a:r>
            <a:r>
              <a:rPr lang="en-US" sz="3200" dirty="0" err="1">
                <a:latin typeface="Comic Sans MS"/>
              </a:rPr>
              <a:t>anticipas</a:t>
            </a:r>
            <a:r>
              <a:rPr lang="en-US" sz="3200" dirty="0">
                <a:latin typeface="Comic Sans MS"/>
              </a:rPr>
              <a:t> a las palabras y </a:t>
            </a:r>
            <a:r>
              <a:rPr lang="en-US" sz="3200" dirty="0" err="1">
                <a:latin typeface="Comic Sans MS"/>
              </a:rPr>
              <a:t>acciones</a:t>
            </a:r>
            <a:r>
              <a:rPr lang="en-US" sz="3200" dirty="0">
                <a:latin typeface="Comic Sans MS"/>
              </a:rPr>
              <a:t> de </a:t>
            </a:r>
            <a:r>
              <a:rPr lang="en-US" sz="3200" dirty="0" err="1">
                <a:latin typeface="Comic Sans MS"/>
              </a:rPr>
              <a:t>los</a:t>
            </a:r>
            <a:r>
              <a:rPr lang="en-US" sz="3200" dirty="0">
                <a:latin typeface="Comic Sans MS"/>
              </a:rPr>
              <a:t> </a:t>
            </a:r>
            <a:r>
              <a:rPr lang="en-US" sz="3200" dirty="0" err="1">
                <a:latin typeface="Comic Sans MS"/>
              </a:rPr>
              <a:t>demás</a:t>
            </a:r>
            <a:endParaRPr lang="en-US" sz="3200" dirty="0" err="1">
              <a:latin typeface="Comic Sans MS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4541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DB036FFB-702C-ED00-CCD2-B7BF78886B07}"/>
              </a:ext>
            </a:extLst>
          </p:cNvPr>
          <p:cNvSpPr/>
          <p:nvPr/>
        </p:nvSpPr>
        <p:spPr>
          <a:xfrm>
            <a:off x="0" y="-56387"/>
            <a:ext cx="12192000" cy="6858000"/>
          </a:xfrm>
          <a:prstGeom prst="rect">
            <a:avLst/>
          </a:prstGeom>
          <a:solidFill>
            <a:srgbClr val="FF8B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932DC53-9AE7-F74D-256D-261F1816A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318" y="475014"/>
            <a:ext cx="1429695" cy="23314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ECDBC84-B33B-128F-2E69-D9E4F51AF2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3880" y="6187043"/>
            <a:ext cx="664396" cy="42324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EC4AAE5-E8AC-7F52-8817-C70BAA33DD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8276" y="6186031"/>
            <a:ext cx="664396" cy="42324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ABC2C75-B48A-333E-005D-03C371C0CA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2672" y="6185020"/>
            <a:ext cx="664396" cy="423245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5990D098-246B-12C1-AD13-880589A6B1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27824" y="35053"/>
            <a:ext cx="11680712" cy="7441049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5048611" y="6521004"/>
            <a:ext cx="1402506" cy="2375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11" name="CuadroTexto 10"/>
          <p:cNvSpPr txBox="1"/>
          <p:nvPr/>
        </p:nvSpPr>
        <p:spPr>
          <a:xfrm>
            <a:off x="2875531" y="591584"/>
            <a:ext cx="8805181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ES" sz="3200" b="1" dirty="0">
                <a:latin typeface="Comic Sans MS"/>
              </a:rPr>
              <a:t>Recuerda las palabras clave de la comunicación asertiva</a:t>
            </a:r>
            <a:endParaRPr lang="es-ES" sz="3200" b="1" dirty="0">
              <a:latin typeface="Comic Sans MS" panose="030F0702030302020204" pitchFamily="66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556819306"/>
              </p:ext>
            </p:extLst>
          </p:nvPr>
        </p:nvGraphicFramePr>
        <p:xfrm>
          <a:off x="1858125" y="2097227"/>
          <a:ext cx="9393207" cy="4160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7607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DB036FFB-702C-ED00-CCD2-B7BF78886B0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001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DF54D21-F99E-CA29-13CD-94C1FDA3B6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347" t="40576" r="-1207" b="36007"/>
          <a:stretch/>
        </p:blipFill>
        <p:spPr>
          <a:xfrm>
            <a:off x="-528815" y="-918304"/>
            <a:ext cx="3128963" cy="335176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B2D5EAC-81A8-8B32-E696-E32A077378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318" y="524441"/>
            <a:ext cx="1429695" cy="233139"/>
          </a:xfrm>
          <a:prstGeom prst="rect">
            <a:avLst/>
          </a:prstGeom>
        </p:spPr>
      </p:pic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id="{3250DFE4-C1F7-EB03-1053-CCA010B51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1893" y="4253910"/>
            <a:ext cx="8816557" cy="118822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CO" sz="8800" b="1" kern="100" dirty="0">
                <a:solidFill>
                  <a:srgbClr val="EDFF0F"/>
                </a:solidFill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¡Muchas gracias!</a:t>
            </a:r>
            <a:endParaRPr lang="es-CO" sz="8800" kern="100" dirty="0">
              <a:solidFill>
                <a:schemeClr val="bg1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848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D6795710-496E-7798-F647-74D77738140D}"/>
              </a:ext>
            </a:extLst>
          </p:cNvPr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solidFill>
            <a:srgbClr val="EDFF0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06215B24-4BAA-BFB0-90BA-194437DD37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318" y="475014"/>
            <a:ext cx="1429695" cy="233140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C85AB488-E4B1-0C4F-82C4-0DB71865EDFF}"/>
              </a:ext>
            </a:extLst>
          </p:cNvPr>
          <p:cNvSpPr/>
          <p:nvPr/>
        </p:nvSpPr>
        <p:spPr>
          <a:xfrm>
            <a:off x="0" y="6313028"/>
            <a:ext cx="12192000" cy="139915"/>
          </a:xfrm>
          <a:prstGeom prst="rect">
            <a:avLst/>
          </a:prstGeom>
          <a:solidFill>
            <a:srgbClr val="1001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CuadroTexto 2"/>
          <p:cNvSpPr txBox="1"/>
          <p:nvPr/>
        </p:nvSpPr>
        <p:spPr>
          <a:xfrm>
            <a:off x="6379028" y="1290631"/>
            <a:ext cx="5645331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latin typeface="Comic Sans MS" panose="030F0702030302020204" pitchFamily="66" charset="0"/>
              </a:rPr>
              <a:t>LA MAGIA DE COMUNICARNOS</a:t>
            </a:r>
            <a:endParaRPr lang="es-CO" sz="32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endParaRPr lang="es-CO" sz="3200" dirty="0">
              <a:solidFill>
                <a:srgbClr val="0070C0"/>
              </a:solidFill>
            </a:endParaRPr>
          </a:p>
          <a:p>
            <a:r>
              <a:rPr lang="es-ES" sz="2800" dirty="0">
                <a:latin typeface="Comic Sans MS" panose="030F0702030302020204" pitchFamily="66" charset="0"/>
              </a:rPr>
              <a:t>“La verdadera comunicación se produce cuando las palabras van acompañadas de genuina comprensión y respeto hacia los demás.”- Carl Jung. </a:t>
            </a:r>
          </a:p>
          <a:p>
            <a:r>
              <a:rPr lang="es-CO" sz="3200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988" y="1540328"/>
            <a:ext cx="4761098" cy="37773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54207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DB036FFB-702C-ED00-CCD2-B7BF78886B0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001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B2D5EAC-81A8-8B32-E696-E32A077378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318" y="475013"/>
            <a:ext cx="1429695" cy="23313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B7B0604-CA00-EA4B-C156-A9AFB154464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" r="67486"/>
          <a:stretch/>
        </p:blipFill>
        <p:spPr>
          <a:xfrm>
            <a:off x="10003538" y="30844"/>
            <a:ext cx="2188462" cy="6731000"/>
          </a:xfrm>
          <a:prstGeom prst="rect">
            <a:avLst/>
          </a:prstGeom>
        </p:spPr>
      </p:pic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5B0EABE9-269A-AF59-1E48-52F6492E5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041854"/>
            <a:ext cx="9982199" cy="5801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CO" sz="2000" b="1" dirty="0">
                <a:solidFill>
                  <a:srgbClr val="00B0F0"/>
                </a:solidFill>
                <a:latin typeface="Comic Sans MS" panose="030F0702030302020204" pitchFamily="66" charset="0"/>
              </a:rPr>
              <a:t>1. </a:t>
            </a:r>
            <a:r>
              <a:rPr lang="es-ES" sz="2000" b="1" dirty="0">
                <a:solidFill>
                  <a:srgbClr val="00B0F0"/>
                </a:solidFill>
                <a:latin typeface="Comic Sans MS" panose="030F0702030302020204" pitchFamily="66" charset="0"/>
              </a:rPr>
              <a:t>CONOZCAMOS QUÉ </a:t>
            </a:r>
            <a:r>
              <a:rPr lang="es-CO" sz="2000" b="1" dirty="0">
                <a:solidFill>
                  <a:srgbClr val="00B0F0"/>
                </a:solidFill>
                <a:latin typeface="Comic Sans MS" panose="030F0702030302020204" pitchFamily="66" charset="0"/>
              </a:rPr>
              <a:t>ES COMUNICARNOS ASERTIVAMENTE</a:t>
            </a:r>
          </a:p>
          <a:p>
            <a:pPr marL="0" indent="0">
              <a:buNone/>
            </a:pPr>
            <a:endParaRPr lang="es-CO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CO" dirty="0">
              <a:solidFill>
                <a:schemeClr val="bg1"/>
              </a:solidFill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C014E40-F2A4-F98E-B67A-3AFEAAE18D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82721"/>
              </p:ext>
            </p:extLst>
          </p:nvPr>
        </p:nvGraphicFramePr>
        <p:xfrm>
          <a:off x="2032000" y="1621971"/>
          <a:ext cx="7569200" cy="4516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006081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DB036FFB-702C-ED00-CCD2-B7BF78886B0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8B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A08ECEA2-1190-4644-D4CF-275FA008A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D98A800-F1AC-0828-7F9E-22A39A5FFB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8529" y="4140679"/>
            <a:ext cx="7629890" cy="4876391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2FC8150E-9733-038A-B13E-7542DE8BCB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6922"/>
            <a:ext cx="4662308" cy="297006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932DC53-9AE7-F74D-256D-261F1816AE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318" y="475014"/>
            <a:ext cx="1429695" cy="233140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ADED4907-73A2-1135-226B-6D5406E13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5013" y="1086246"/>
            <a:ext cx="8881109" cy="779463"/>
          </a:xfrm>
        </p:spPr>
        <p:txBody>
          <a:bodyPr>
            <a:noAutofit/>
          </a:bodyPr>
          <a:lstStyle/>
          <a:p>
            <a:pPr lvl="0"/>
            <a:r>
              <a:rPr lang="es-ES" sz="3200" b="1">
                <a:latin typeface="Comic Sans MS" panose="030F0702030302020204" pitchFamily="66" charset="0"/>
              </a:rPr>
              <a:t>UNA BUENA COMUNICACIÓN NECESITA DE ALGUNOS COMPONENTES: </a:t>
            </a:r>
            <a:br>
              <a:rPr lang="es-ES" b="1" dirty="0"/>
            </a:br>
            <a:endParaRPr lang="es-ES" b="1" dirty="0"/>
          </a:p>
        </p:txBody>
      </p:sp>
      <p:graphicFrame>
        <p:nvGraphicFramePr>
          <p:cNvPr id="3" name="Marcador de contenid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976010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79490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DB036FFB-702C-ED00-CCD2-B7BF78886B07}"/>
              </a:ext>
            </a:extLst>
          </p:cNvPr>
          <p:cNvSpPr/>
          <p:nvPr/>
        </p:nvSpPr>
        <p:spPr>
          <a:xfrm flipH="1">
            <a:off x="7754587" y="0"/>
            <a:ext cx="4437413" cy="6858000"/>
          </a:xfrm>
          <a:prstGeom prst="rect">
            <a:avLst/>
          </a:prstGeom>
          <a:solidFill>
            <a:srgbClr val="FF7BA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57675370-6149-BC85-7CB1-00C917A98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4" y="0"/>
            <a:ext cx="12192000" cy="6858000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D6795710-496E-7798-F647-74D77738140D}"/>
              </a:ext>
            </a:extLst>
          </p:cNvPr>
          <p:cNvSpPr/>
          <p:nvPr/>
        </p:nvSpPr>
        <p:spPr>
          <a:xfrm flipH="1">
            <a:off x="0" y="0"/>
            <a:ext cx="8657112" cy="6858000"/>
          </a:xfrm>
          <a:prstGeom prst="rect">
            <a:avLst/>
          </a:prstGeom>
          <a:solidFill>
            <a:srgbClr val="FF7BA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60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06215B24-4BAA-BFB0-90BA-194437DD37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318" y="475014"/>
            <a:ext cx="1429695" cy="233140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C85AB488-E4B1-0C4F-82C4-0DB71865EDFF}"/>
              </a:ext>
            </a:extLst>
          </p:cNvPr>
          <p:cNvSpPr/>
          <p:nvPr/>
        </p:nvSpPr>
        <p:spPr>
          <a:xfrm>
            <a:off x="0" y="6313028"/>
            <a:ext cx="12192000" cy="139915"/>
          </a:xfrm>
          <a:prstGeom prst="rect">
            <a:avLst/>
          </a:prstGeom>
          <a:solidFill>
            <a:srgbClr val="5143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Marcador de contenido 5">
            <a:extLst>
              <a:ext uri="{FF2B5EF4-FFF2-40B4-BE49-F238E27FC236}">
                <a16:creationId xmlns:a16="http://schemas.microsoft.com/office/drawing/2014/main" id="{C83F60A2-022F-F0B7-7A15-DFB7936EF43A}"/>
              </a:ext>
            </a:extLst>
          </p:cNvPr>
          <p:cNvSpPr txBox="1">
            <a:spLocks/>
          </p:cNvSpPr>
          <p:nvPr/>
        </p:nvSpPr>
        <p:spPr>
          <a:xfrm>
            <a:off x="850900" y="1583945"/>
            <a:ext cx="7162800" cy="4051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CO" kern="100" dirty="0">
              <a:solidFill>
                <a:srgbClr val="100139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883B0F1E-8F80-F3C3-347B-E10A637D84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488" y="1416241"/>
            <a:ext cx="8207169" cy="56826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s-ES" sz="3200" b="1" dirty="0">
                <a:solidFill>
                  <a:srgbClr val="100139"/>
                </a:solidFill>
                <a:latin typeface="Comic Sans MS"/>
              </a:rPr>
              <a:t>Todo empieza desde una buena comunicación</a:t>
            </a:r>
            <a:endParaRPr lang="es-CO" sz="3200" b="1" dirty="0">
              <a:solidFill>
                <a:srgbClr val="100139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Subtítulo 3">
            <a:extLst>
              <a:ext uri="{FF2B5EF4-FFF2-40B4-BE49-F238E27FC236}">
                <a16:creationId xmlns:a16="http://schemas.microsoft.com/office/drawing/2014/main" id="{1536E8D7-2FED-80B4-A474-54D8C599A4D1}"/>
              </a:ext>
            </a:extLst>
          </p:cNvPr>
          <p:cNvSpPr txBox="1">
            <a:spLocks/>
          </p:cNvSpPr>
          <p:nvPr/>
        </p:nvSpPr>
        <p:spPr>
          <a:xfrm>
            <a:off x="322669" y="1329094"/>
            <a:ext cx="7691031" cy="4275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CO" dirty="0">
              <a:solidFill>
                <a:srgbClr val="100139"/>
              </a:solidFill>
              <a:latin typeface="Aptos" panose="020B0004020202020204" pitchFamily="34" charset="0"/>
            </a:endParaRPr>
          </a:p>
        </p:txBody>
      </p:sp>
      <p:sp>
        <p:nvSpPr>
          <p:cNvPr id="8" name="Subtítulo 3">
            <a:extLst>
              <a:ext uri="{FF2B5EF4-FFF2-40B4-BE49-F238E27FC236}">
                <a16:creationId xmlns:a16="http://schemas.microsoft.com/office/drawing/2014/main" id="{2D43C300-66F0-9F80-8E95-E750167082B8}"/>
              </a:ext>
            </a:extLst>
          </p:cNvPr>
          <p:cNvSpPr txBox="1">
            <a:spLocks/>
          </p:cNvSpPr>
          <p:nvPr/>
        </p:nvSpPr>
        <p:spPr>
          <a:xfrm>
            <a:off x="5527510" y="1032579"/>
            <a:ext cx="3086100" cy="392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2000" i="1" dirty="0" err="1">
                <a:solidFill>
                  <a:srgbClr val="100139"/>
                </a:solidFill>
                <a:latin typeface="Aptos Light" panose="020B0004020202020204" pitchFamily="34" charset="0"/>
              </a:rPr>
              <a:t>www.mincultura.gov.co</a:t>
            </a:r>
            <a:endParaRPr lang="es-CO" sz="2000" i="1" dirty="0">
              <a:solidFill>
                <a:srgbClr val="100139"/>
              </a:solidFill>
              <a:latin typeface="Aptos Light" panose="020B00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850900" y="2939143"/>
            <a:ext cx="3764643" cy="3069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18" name="CuadroTexto 17"/>
          <p:cNvSpPr txBox="1"/>
          <p:nvPr/>
        </p:nvSpPr>
        <p:spPr>
          <a:xfrm>
            <a:off x="1442452" y="3983473"/>
            <a:ext cx="969576" cy="2797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360898817"/>
              </p:ext>
            </p:extLst>
          </p:nvPr>
        </p:nvGraphicFramePr>
        <p:xfrm>
          <a:off x="399346" y="2376214"/>
          <a:ext cx="8048790" cy="3792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53100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DB036FFB-702C-ED00-CCD2-B7BF78886B07}"/>
              </a:ext>
            </a:extLst>
          </p:cNvPr>
          <p:cNvSpPr/>
          <p:nvPr/>
        </p:nvSpPr>
        <p:spPr>
          <a:xfrm>
            <a:off x="-43132" y="-27632"/>
            <a:ext cx="12450792" cy="6901132"/>
          </a:xfrm>
          <a:prstGeom prst="rect">
            <a:avLst/>
          </a:prstGeom>
          <a:solidFill>
            <a:srgbClr val="FF8B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932DC53-9AE7-F74D-256D-261F1816A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318" y="475014"/>
            <a:ext cx="1429695" cy="23314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ECDBC84-B33B-128F-2E69-D9E4F51AF2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5163" y="6244553"/>
            <a:ext cx="678773" cy="43762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EC4AAE5-E8AC-7F52-8817-C70BAA33DD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9559" y="6243541"/>
            <a:ext cx="678773" cy="43762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ABC2C75-B48A-333E-005D-03C371C0CA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3955" y="6242530"/>
            <a:ext cx="678773" cy="437622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5990D098-246B-12C1-AD13-880589A6B1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27824" y="35053"/>
            <a:ext cx="11680712" cy="7441049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5048611" y="6521004"/>
            <a:ext cx="1402506" cy="2375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11" name="CuadroTexto 10"/>
          <p:cNvSpPr txBox="1"/>
          <p:nvPr/>
        </p:nvSpPr>
        <p:spPr>
          <a:xfrm>
            <a:off x="1793095" y="609506"/>
            <a:ext cx="9887617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ES" sz="3200" b="1" dirty="0">
                <a:latin typeface="Comic Sans MS"/>
              </a:rPr>
              <a:t>¿Qué pasa cuando tu comunicación NO es asertiva? </a:t>
            </a:r>
            <a:endParaRPr lang="es-ES" sz="3200" b="1" dirty="0">
              <a:latin typeface="Comic Sans MS" panose="030F0702030302020204" pitchFamily="66" charset="0"/>
            </a:endParaRPr>
          </a:p>
        </p:txBody>
      </p:sp>
      <p:graphicFrame>
        <p:nvGraphicFramePr>
          <p:cNvPr id="3" name="Marcador de contenid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9547806"/>
              </p:ext>
            </p:extLst>
          </p:nvPr>
        </p:nvGraphicFramePr>
        <p:xfrm>
          <a:off x="521899" y="1638720"/>
          <a:ext cx="11406995" cy="4825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60026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DB036FFB-702C-ED00-CCD2-B7BF78886B0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001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B2D5EAC-81A8-8B32-E696-E32A077378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318" y="475013"/>
            <a:ext cx="1429695" cy="23313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B7B0604-CA00-EA4B-C156-A9AFB154464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" r="67486"/>
          <a:stretch/>
        </p:blipFill>
        <p:spPr>
          <a:xfrm>
            <a:off x="10003538" y="30844"/>
            <a:ext cx="2188462" cy="6731000"/>
          </a:xfrm>
          <a:prstGeom prst="rect">
            <a:avLst/>
          </a:prstGeom>
        </p:spPr>
      </p:pic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5B0EABE9-269A-AF59-1E48-52F6492E5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041854"/>
            <a:ext cx="9982199" cy="58011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s-CO" sz="2000" b="1" dirty="0">
                <a:solidFill>
                  <a:srgbClr val="00B0F0"/>
                </a:solidFill>
                <a:latin typeface="Comic Sans MS"/>
                <a:ea typeface="Calibri"/>
                <a:cs typeface="Calibri"/>
              </a:rPr>
              <a:t>COMUNICARTE BIEN CONTRIBUYE CON LA PROTECCIÓN DE TU VIDA: </a:t>
            </a:r>
          </a:p>
          <a:p>
            <a:pPr marL="0" indent="0">
              <a:buNone/>
            </a:pPr>
            <a:endParaRPr lang="es-CO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CO" dirty="0">
              <a:solidFill>
                <a:schemeClr val="bg1"/>
              </a:solidFill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C014E40-F2A4-F98E-B67A-3AFEAAE18D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6525756"/>
              </p:ext>
            </p:extLst>
          </p:nvPr>
        </p:nvGraphicFramePr>
        <p:xfrm>
          <a:off x="637397" y="1478199"/>
          <a:ext cx="10113991" cy="5609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8" name="Imagen 17">
            <a:extLst>
              <a:ext uri="{FF2B5EF4-FFF2-40B4-BE49-F238E27FC236}">
                <a16:creationId xmlns:a16="http://schemas.microsoft.com/office/drawing/2014/main" id="{C0E9ACC3-4D6D-EC91-A2DD-C2960DF1FC9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2106" y="6141888"/>
            <a:ext cx="664396" cy="423245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CEE2BE61-7065-FE75-AE39-1AB77291FBE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6596" y="6141887"/>
            <a:ext cx="664396" cy="423245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E19355CD-52C0-1DFE-4C90-C14AD3D6D3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15463" y="6141886"/>
            <a:ext cx="664396" cy="423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146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DB036FFB-702C-ED00-CCD2-B7BF78886B0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001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B2D5EAC-81A8-8B32-E696-E32A077378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318" y="475013"/>
            <a:ext cx="1429695" cy="23313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B7B0604-CA00-EA4B-C156-A9AFB154464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" r="67486"/>
          <a:stretch/>
        </p:blipFill>
        <p:spPr>
          <a:xfrm>
            <a:off x="10003538" y="30844"/>
            <a:ext cx="2188462" cy="6731000"/>
          </a:xfrm>
          <a:prstGeom prst="rect">
            <a:avLst/>
          </a:prstGeom>
        </p:spPr>
      </p:pic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5B0EABE9-269A-AF59-1E48-52F6492E5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041854"/>
            <a:ext cx="9982199" cy="58011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s-CO" sz="2000" b="1" dirty="0">
                <a:solidFill>
                  <a:srgbClr val="00B0F0"/>
                </a:solidFill>
                <a:latin typeface="Comic Sans MS"/>
                <a:ea typeface="Calibri"/>
                <a:cs typeface="Calibri"/>
              </a:rPr>
              <a:t>COMUNICARTE BIEN CONTRIBUYE CON LA PROTECCIÓN DE TU VIDA: </a:t>
            </a:r>
          </a:p>
          <a:p>
            <a:pPr marL="0" indent="0">
              <a:buNone/>
            </a:pPr>
            <a:endParaRPr lang="es-CO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CO" dirty="0">
              <a:solidFill>
                <a:schemeClr val="bg1"/>
              </a:solidFill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C014E40-F2A4-F98E-B67A-3AFEAAE18D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3259898"/>
              </p:ext>
            </p:extLst>
          </p:nvPr>
        </p:nvGraphicFramePr>
        <p:xfrm>
          <a:off x="881812" y="1334424"/>
          <a:ext cx="10113991" cy="5896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8" name="Imagen 17">
            <a:extLst>
              <a:ext uri="{FF2B5EF4-FFF2-40B4-BE49-F238E27FC236}">
                <a16:creationId xmlns:a16="http://schemas.microsoft.com/office/drawing/2014/main" id="{C0E9ACC3-4D6D-EC91-A2DD-C2960DF1FC9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2106" y="6141888"/>
            <a:ext cx="664396" cy="423245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CEE2BE61-7065-FE75-AE39-1AB77291FBE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6596" y="6141887"/>
            <a:ext cx="664396" cy="423245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E19355CD-52C0-1DFE-4C90-C14AD3D6D3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15463" y="6141886"/>
            <a:ext cx="664396" cy="423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101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D6795710-496E-7798-F647-74D77738140D}"/>
              </a:ext>
            </a:extLst>
          </p:cNvPr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solidFill>
            <a:srgbClr val="FF7BA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06215B24-4BAA-BFB0-90BA-194437DD3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318" y="369507"/>
            <a:ext cx="1429695" cy="233140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C85AB488-E4B1-0C4F-82C4-0DB71865EDFF}"/>
              </a:ext>
            </a:extLst>
          </p:cNvPr>
          <p:cNvSpPr/>
          <p:nvPr/>
        </p:nvSpPr>
        <p:spPr>
          <a:xfrm>
            <a:off x="0" y="6313028"/>
            <a:ext cx="12192000" cy="139915"/>
          </a:xfrm>
          <a:prstGeom prst="rect">
            <a:avLst/>
          </a:prstGeom>
          <a:solidFill>
            <a:srgbClr val="5143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2" name="Imagen 31" descr="Logotipo, Icono">
            <a:extLst>
              <a:ext uri="{FF2B5EF4-FFF2-40B4-BE49-F238E27FC236}">
                <a16:creationId xmlns:a16="http://schemas.microsoft.com/office/drawing/2014/main" id="{1F0A59B7-A09A-5DCA-98BC-2865E3A540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0365" y="92562"/>
            <a:ext cx="11680712" cy="7441049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394857" y="217714"/>
            <a:ext cx="8937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000" b="1" dirty="0">
                <a:latin typeface="Comic Sans MS" panose="030F0702030302020204" pitchFamily="66" charset="0"/>
              </a:rPr>
              <a:t>ENFOCATE </a:t>
            </a:r>
            <a:endParaRPr lang="es-CO" sz="3600" b="1" dirty="0">
              <a:latin typeface="Comic Sans MS" panose="030F0702030302020204" pitchFamily="66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098525767"/>
              </p:ext>
            </p:extLst>
          </p:nvPr>
        </p:nvGraphicFramePr>
        <p:xfrm>
          <a:off x="91057" y="370737"/>
          <a:ext cx="11974421" cy="6587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297022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A81FD8BE8D33941B641A993FB072DFD" ma:contentTypeVersion="2" ma:contentTypeDescription="Crear nuevo documento." ma:contentTypeScope="" ma:versionID="9f7662088d0856d0939f17ddf85921f0">
  <xsd:schema xmlns:xsd="http://www.w3.org/2001/XMLSchema" xmlns:xs="http://www.w3.org/2001/XMLSchema" xmlns:p="http://schemas.microsoft.com/office/2006/metadata/properties" xmlns:ns1="http://schemas.microsoft.com/sharepoint/v3" xmlns:ns2="ae9388c0-b1e2-40ea-b6a8-c51c7913cbd2" targetNamespace="http://schemas.microsoft.com/office/2006/metadata/properties" ma:root="true" ma:fieldsID="2da0221a89756a2ec0c2db0b0b4be7e2" ns1:_="" ns2:_="">
    <xsd:import namespace="http://schemas.microsoft.com/sharepoint/v3"/>
    <xsd:import namespace="ae9388c0-b1e2-40ea-b6a8-c51c7913cbd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Fecha de inicio programada" ma:internalName="PublishingStartDate">
      <xsd:simpleType>
        <xsd:restriction base="dms:Unknown"/>
      </xsd:simpleType>
    </xsd:element>
    <xsd:element name="PublishingExpirationDate" ma:index="12" nillable="true" ma:displayName="Fecha de finalización programada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9388c0-b1e2-40ea-b6a8-c51c7913cbd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e9388c0-b1e2-40ea-b6a8-c51c7913cbd2">H7EN5MXTHQNV-1513-852</_dlc_DocId>
    <_dlc_DocIdUrl xmlns="ae9388c0-b1e2-40ea-b6a8-c51c7913cbd2">
      <Url>https://mng.mincultura.gov.co/ministerio/recursos-humanos/_layouts/15/DocIdRedir.aspx?ID=H7EN5MXTHQNV-1513-852</Url>
      <Description>H7EN5MXTHQNV-1513-852</Description>
    </_dlc_DocIdUrl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5F99667-8C8A-40EA-9D05-BE02A8C35E1D}"/>
</file>

<file path=customXml/itemProps2.xml><?xml version="1.0" encoding="utf-8"?>
<ds:datastoreItem xmlns:ds="http://schemas.openxmlformats.org/officeDocument/2006/customXml" ds:itemID="{4FD77B87-FBBB-446C-ABD9-6C255A0CC9BE}"/>
</file>

<file path=customXml/itemProps3.xml><?xml version="1.0" encoding="utf-8"?>
<ds:datastoreItem xmlns:ds="http://schemas.openxmlformats.org/officeDocument/2006/customXml" ds:itemID="{B6EEF97F-C663-4AE1-9B4E-46E680678141}"/>
</file>

<file path=customXml/itemProps4.xml><?xml version="1.0" encoding="utf-8"?>
<ds:datastoreItem xmlns:ds="http://schemas.openxmlformats.org/officeDocument/2006/customXml" ds:itemID="{83E0DFCC-546B-4856-B386-4CCC64B32385}"/>
</file>

<file path=docProps/app.xml><?xml version="1.0" encoding="utf-8"?>
<Properties xmlns="http://schemas.openxmlformats.org/officeDocument/2006/extended-properties" xmlns:vt="http://schemas.openxmlformats.org/officeDocument/2006/docPropsVTypes">
  <TotalTime>3285</TotalTime>
  <Words>1038</Words>
  <Application>Microsoft Office PowerPoint</Application>
  <PresentationFormat>Panorámica</PresentationFormat>
  <Paragraphs>106</Paragraphs>
  <Slides>14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Presentación de PowerPoint</vt:lpstr>
      <vt:lpstr>Presentación de PowerPoint</vt:lpstr>
      <vt:lpstr>Presentación de PowerPoint</vt:lpstr>
      <vt:lpstr>UNA BUENA COMUNICACIÓN NECESITA DE ALGUNOS COMPONENTES: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Leonardo alberto Díaz</dc:creator>
  <cp:lastModifiedBy>Ximena de Narváez</cp:lastModifiedBy>
  <cp:revision>551</cp:revision>
  <dcterms:created xsi:type="dcterms:W3CDTF">2023-10-26T14:40:47Z</dcterms:created>
  <dcterms:modified xsi:type="dcterms:W3CDTF">2024-03-20T21:03:27Z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0x0101006A81FD8BE8D33941B641A993FB072DFD</vt:lpwstr>
  </property>
  <property fmtid="{D5CDD505-2E9C-101B-9397-08002B2CF9AE}" pid="3" name="_dlc_DocIdItemGuid">
    <vt:lpwstr>de220042-bb4a-4ebb-afbb-e850fb47a1cd</vt:lpwstr>
  </property>
</Properties>
</file>