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2" r:id="rId4"/>
    <p:sldMasterId id="2147483676" r:id="rId5"/>
    <p:sldMasterId id="2147483680" r:id="rId6"/>
    <p:sldMasterId id="2147483684" r:id="rId7"/>
    <p:sldMasterId id="2147483688" r:id="rId8"/>
    <p:sldMasterId id="2147483692" r:id="rId9"/>
  </p:sldMasterIdLst>
  <p:notesMasterIdLst>
    <p:notesMasterId r:id="rId26"/>
  </p:notesMasterIdLst>
  <p:sldIdLst>
    <p:sldId id="470" r:id="rId10"/>
    <p:sldId id="353" r:id="rId11"/>
    <p:sldId id="352" r:id="rId12"/>
    <p:sldId id="554" r:id="rId13"/>
    <p:sldId id="560" r:id="rId14"/>
    <p:sldId id="561" r:id="rId15"/>
    <p:sldId id="562" r:id="rId16"/>
    <p:sldId id="563" r:id="rId17"/>
    <p:sldId id="565" r:id="rId18"/>
    <p:sldId id="566" r:id="rId19"/>
    <p:sldId id="568" r:id="rId20"/>
    <p:sldId id="569" r:id="rId21"/>
    <p:sldId id="567" r:id="rId22"/>
    <p:sldId id="564" r:id="rId23"/>
    <p:sldId id="570" r:id="rId24"/>
    <p:sldId id="551" r:id="rId25"/>
  </p:sldIdLst>
  <p:sldSz cx="12190413" cy="6859588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BFBC"/>
    <a:srgbClr val="F17475"/>
    <a:srgbClr val="01B3C5"/>
    <a:srgbClr val="FFBF53"/>
    <a:srgbClr val="8CC066"/>
    <a:srgbClr val="FFFFFF"/>
    <a:srgbClr val="A92F2F"/>
    <a:srgbClr val="FDE6D3"/>
    <a:srgbClr val="F2D6C8"/>
    <a:srgbClr val="004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04" autoAdjust="0"/>
    <p:restoredTop sz="95394" autoAdjust="0"/>
  </p:normalViewPr>
  <p:slideViewPr>
    <p:cSldViewPr snapToGrid="0" showGuides="1">
      <p:cViewPr varScale="1">
        <p:scale>
          <a:sx n="58" d="100"/>
          <a:sy n="58" d="100"/>
        </p:scale>
        <p:origin x="990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customXml" Target="../customXml/item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704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143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12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52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060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46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69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49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858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38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37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6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3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BF5535F-BAC5-41C7-A50A-1EA39C318B0D}"/>
              </a:ext>
            </a:extLst>
          </p:cNvPr>
          <p:cNvSpPr/>
          <p:nvPr userDrawn="1"/>
        </p:nvSpPr>
        <p:spPr>
          <a:xfrm>
            <a:off x="0" y="6462930"/>
            <a:ext cx="10847883" cy="286253"/>
          </a:xfrm>
          <a:prstGeom prst="rect">
            <a:avLst/>
          </a:prstGeom>
          <a:solidFill>
            <a:srgbClr val="01B3C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2CD22DF-C885-42E0-AD6C-FB8CE3C69D8F}"/>
              </a:ext>
            </a:extLst>
          </p:cNvPr>
          <p:cNvGrpSpPr/>
          <p:nvPr userDrawn="1"/>
        </p:nvGrpSpPr>
        <p:grpSpPr>
          <a:xfrm>
            <a:off x="10987791" y="5722460"/>
            <a:ext cx="1069693" cy="1067781"/>
            <a:chOff x="9292370" y="4466995"/>
            <a:chExt cx="1776413" cy="1773237"/>
          </a:xfrm>
          <a:solidFill>
            <a:srgbClr val="F17475"/>
          </a:solidFill>
        </p:grpSpPr>
        <p:sp>
          <p:nvSpPr>
            <p:cNvPr id="4" name="Freeform 253">
              <a:extLst>
                <a:ext uri="{FF2B5EF4-FFF2-40B4-BE49-F238E27FC236}">
                  <a16:creationId xmlns:a16="http://schemas.microsoft.com/office/drawing/2014/main" id="{402019C7-47B3-49AF-994F-8FF29AA0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2370" y="5821132"/>
              <a:ext cx="627063" cy="314325"/>
            </a:xfrm>
            <a:custGeom>
              <a:avLst/>
              <a:gdLst>
                <a:gd name="T0" fmla="*/ 103 w 727"/>
                <a:gd name="T1" fmla="*/ 1 h 364"/>
                <a:gd name="T2" fmla="*/ 52 w 727"/>
                <a:gd name="T3" fmla="*/ 65 h 364"/>
                <a:gd name="T4" fmla="*/ 18 w 727"/>
                <a:gd name="T5" fmla="*/ 148 h 364"/>
                <a:gd name="T6" fmla="*/ 6 w 727"/>
                <a:gd name="T7" fmla="*/ 223 h 364"/>
                <a:gd name="T8" fmla="*/ 10 w 727"/>
                <a:gd name="T9" fmla="*/ 319 h 364"/>
                <a:gd name="T10" fmla="*/ 22 w 727"/>
                <a:gd name="T11" fmla="*/ 345 h 364"/>
                <a:gd name="T12" fmla="*/ 47 w 727"/>
                <a:gd name="T13" fmla="*/ 362 h 364"/>
                <a:gd name="T14" fmla="*/ 61 w 727"/>
                <a:gd name="T15" fmla="*/ 364 h 364"/>
                <a:gd name="T16" fmla="*/ 680 w 727"/>
                <a:gd name="T17" fmla="*/ 363 h 364"/>
                <a:gd name="T18" fmla="*/ 704 w 727"/>
                <a:gd name="T19" fmla="*/ 351 h 364"/>
                <a:gd name="T20" fmla="*/ 725 w 727"/>
                <a:gd name="T21" fmla="*/ 315 h 364"/>
                <a:gd name="T22" fmla="*/ 726 w 727"/>
                <a:gd name="T23" fmla="*/ 261 h 364"/>
                <a:gd name="T24" fmla="*/ 715 w 727"/>
                <a:gd name="T25" fmla="*/ 156 h 364"/>
                <a:gd name="T26" fmla="*/ 660 w 727"/>
                <a:gd name="T27" fmla="*/ 34 h 364"/>
                <a:gd name="T28" fmla="*/ 631 w 727"/>
                <a:gd name="T29" fmla="*/ 0 h 364"/>
                <a:gd name="T30" fmla="*/ 590 w 727"/>
                <a:gd name="T31" fmla="*/ 40 h 364"/>
                <a:gd name="T32" fmla="*/ 519 w 727"/>
                <a:gd name="T33" fmla="*/ 86 h 364"/>
                <a:gd name="T34" fmla="*/ 421 w 727"/>
                <a:gd name="T35" fmla="*/ 115 h 364"/>
                <a:gd name="T36" fmla="*/ 333 w 727"/>
                <a:gd name="T37" fmla="*/ 119 h 364"/>
                <a:gd name="T38" fmla="*/ 254 w 727"/>
                <a:gd name="T39" fmla="*/ 102 h 364"/>
                <a:gd name="T40" fmla="*/ 145 w 727"/>
                <a:gd name="T41" fmla="*/ 43 h 364"/>
                <a:gd name="T42" fmla="*/ 103 w 727"/>
                <a:gd name="T43" fmla="*/ 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7" h="364">
                  <a:moveTo>
                    <a:pt x="103" y="1"/>
                  </a:moveTo>
                  <a:cubicBezTo>
                    <a:pt x="78" y="25"/>
                    <a:pt x="62" y="48"/>
                    <a:pt x="52" y="65"/>
                  </a:cubicBezTo>
                  <a:cubicBezTo>
                    <a:pt x="32" y="98"/>
                    <a:pt x="24" y="127"/>
                    <a:pt x="18" y="148"/>
                  </a:cubicBezTo>
                  <a:cubicBezTo>
                    <a:pt x="10" y="179"/>
                    <a:pt x="8" y="202"/>
                    <a:pt x="6" y="223"/>
                  </a:cubicBezTo>
                  <a:cubicBezTo>
                    <a:pt x="2" y="261"/>
                    <a:pt x="0" y="287"/>
                    <a:pt x="10" y="319"/>
                  </a:cubicBezTo>
                  <a:cubicBezTo>
                    <a:pt x="14" y="330"/>
                    <a:pt x="19" y="339"/>
                    <a:pt x="22" y="345"/>
                  </a:cubicBezTo>
                  <a:cubicBezTo>
                    <a:pt x="26" y="350"/>
                    <a:pt x="34" y="358"/>
                    <a:pt x="47" y="362"/>
                  </a:cubicBezTo>
                  <a:cubicBezTo>
                    <a:pt x="53" y="363"/>
                    <a:pt x="58" y="364"/>
                    <a:pt x="61" y="364"/>
                  </a:cubicBezTo>
                  <a:cubicBezTo>
                    <a:pt x="268" y="364"/>
                    <a:pt x="474" y="364"/>
                    <a:pt x="680" y="363"/>
                  </a:cubicBezTo>
                  <a:cubicBezTo>
                    <a:pt x="686" y="362"/>
                    <a:pt x="695" y="358"/>
                    <a:pt x="704" y="351"/>
                  </a:cubicBezTo>
                  <a:cubicBezTo>
                    <a:pt x="719" y="338"/>
                    <a:pt x="724" y="322"/>
                    <a:pt x="725" y="315"/>
                  </a:cubicBezTo>
                  <a:cubicBezTo>
                    <a:pt x="726" y="302"/>
                    <a:pt x="727" y="283"/>
                    <a:pt x="726" y="261"/>
                  </a:cubicBezTo>
                  <a:cubicBezTo>
                    <a:pt x="725" y="228"/>
                    <a:pt x="724" y="196"/>
                    <a:pt x="715" y="156"/>
                  </a:cubicBezTo>
                  <a:cubicBezTo>
                    <a:pt x="709" y="132"/>
                    <a:pt x="697" y="84"/>
                    <a:pt x="660" y="34"/>
                  </a:cubicBezTo>
                  <a:cubicBezTo>
                    <a:pt x="649" y="19"/>
                    <a:pt x="639" y="8"/>
                    <a:pt x="631" y="0"/>
                  </a:cubicBezTo>
                  <a:cubicBezTo>
                    <a:pt x="621" y="12"/>
                    <a:pt x="608" y="26"/>
                    <a:pt x="590" y="40"/>
                  </a:cubicBezTo>
                  <a:cubicBezTo>
                    <a:pt x="559" y="66"/>
                    <a:pt x="531" y="80"/>
                    <a:pt x="519" y="86"/>
                  </a:cubicBezTo>
                  <a:cubicBezTo>
                    <a:pt x="476" y="106"/>
                    <a:pt x="440" y="112"/>
                    <a:pt x="421" y="115"/>
                  </a:cubicBezTo>
                  <a:cubicBezTo>
                    <a:pt x="403" y="118"/>
                    <a:pt x="373" y="122"/>
                    <a:pt x="333" y="119"/>
                  </a:cubicBezTo>
                  <a:cubicBezTo>
                    <a:pt x="323" y="118"/>
                    <a:pt x="292" y="115"/>
                    <a:pt x="254" y="102"/>
                  </a:cubicBezTo>
                  <a:cubicBezTo>
                    <a:pt x="195" y="82"/>
                    <a:pt x="157" y="52"/>
                    <a:pt x="145" y="43"/>
                  </a:cubicBezTo>
                  <a:cubicBezTo>
                    <a:pt x="126" y="27"/>
                    <a:pt x="112" y="12"/>
                    <a:pt x="103" y="1"/>
                  </a:cubicBezTo>
                  <a:close/>
                </a:path>
              </a:pathLst>
            </a:custGeom>
            <a:solidFill>
              <a:srgbClr val="8CC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5" name="Freeform 254">
              <a:extLst>
                <a:ext uri="{FF2B5EF4-FFF2-40B4-BE49-F238E27FC236}">
                  <a16:creationId xmlns:a16="http://schemas.microsoft.com/office/drawing/2014/main" id="{883AB80B-CA29-498F-BF63-07CDC1B58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5895" y="5024207"/>
              <a:ext cx="214313" cy="284163"/>
            </a:xfrm>
            <a:custGeom>
              <a:avLst/>
              <a:gdLst>
                <a:gd name="T0" fmla="*/ 248 w 248"/>
                <a:gd name="T1" fmla="*/ 0 h 328"/>
                <a:gd name="T2" fmla="*/ 105 w 248"/>
                <a:gd name="T3" fmla="*/ 141 h 328"/>
                <a:gd name="T4" fmla="*/ 0 w 248"/>
                <a:gd name="T5" fmla="*/ 325 h 328"/>
                <a:gd name="T6" fmla="*/ 73 w 248"/>
                <a:gd name="T7" fmla="*/ 318 h 328"/>
                <a:gd name="T8" fmla="*/ 130 w 248"/>
                <a:gd name="T9" fmla="*/ 328 h 328"/>
                <a:gd name="T10" fmla="*/ 172 w 248"/>
                <a:gd name="T11" fmla="*/ 252 h 328"/>
                <a:gd name="T12" fmla="*/ 242 w 248"/>
                <a:gd name="T13" fmla="*/ 167 h 328"/>
                <a:gd name="T14" fmla="*/ 239 w 248"/>
                <a:gd name="T15" fmla="*/ 92 h 328"/>
                <a:gd name="T16" fmla="*/ 248 w 248"/>
                <a:gd name="T1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328">
                  <a:moveTo>
                    <a:pt x="248" y="0"/>
                  </a:moveTo>
                  <a:cubicBezTo>
                    <a:pt x="207" y="31"/>
                    <a:pt x="155" y="77"/>
                    <a:pt x="105" y="141"/>
                  </a:cubicBezTo>
                  <a:cubicBezTo>
                    <a:pt x="52" y="210"/>
                    <a:pt x="20" y="276"/>
                    <a:pt x="0" y="325"/>
                  </a:cubicBezTo>
                  <a:cubicBezTo>
                    <a:pt x="18" y="321"/>
                    <a:pt x="43" y="317"/>
                    <a:pt x="73" y="318"/>
                  </a:cubicBezTo>
                  <a:cubicBezTo>
                    <a:pt x="96" y="319"/>
                    <a:pt x="115" y="323"/>
                    <a:pt x="130" y="328"/>
                  </a:cubicBezTo>
                  <a:cubicBezTo>
                    <a:pt x="140" y="305"/>
                    <a:pt x="154" y="279"/>
                    <a:pt x="172" y="252"/>
                  </a:cubicBezTo>
                  <a:cubicBezTo>
                    <a:pt x="195" y="217"/>
                    <a:pt x="220" y="189"/>
                    <a:pt x="242" y="167"/>
                  </a:cubicBezTo>
                  <a:cubicBezTo>
                    <a:pt x="239" y="144"/>
                    <a:pt x="238" y="119"/>
                    <a:pt x="239" y="92"/>
                  </a:cubicBezTo>
                  <a:cubicBezTo>
                    <a:pt x="240" y="58"/>
                    <a:pt x="243" y="27"/>
                    <a:pt x="248" y="0"/>
                  </a:cubicBezTo>
                  <a:close/>
                </a:path>
              </a:pathLst>
            </a:cu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6" name="Oval 255">
              <a:extLst>
                <a:ext uri="{FF2B5EF4-FFF2-40B4-BE49-F238E27FC236}">
                  <a16:creationId xmlns:a16="http://schemas.microsoft.com/office/drawing/2014/main" id="{45F53AC2-72BC-413C-8E8D-17A94DB44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8733" y="5403620"/>
              <a:ext cx="415925" cy="417513"/>
            </a:xfrm>
            <a:prstGeom prst="ellipse">
              <a:avLst/>
            </a:prstGeom>
            <a:solidFill>
              <a:srgbClr val="8CC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7" name="Freeform 256">
              <a:extLst>
                <a:ext uri="{FF2B5EF4-FFF2-40B4-BE49-F238E27FC236}">
                  <a16:creationId xmlns:a16="http://schemas.microsoft.com/office/drawing/2014/main" id="{AEE2207E-E8D6-48E8-9254-9218416CB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0133" y="5821132"/>
              <a:ext cx="628650" cy="314325"/>
            </a:xfrm>
            <a:custGeom>
              <a:avLst/>
              <a:gdLst>
                <a:gd name="T0" fmla="*/ 624 w 727"/>
                <a:gd name="T1" fmla="*/ 1 h 364"/>
                <a:gd name="T2" fmla="*/ 675 w 727"/>
                <a:gd name="T3" fmla="*/ 65 h 364"/>
                <a:gd name="T4" fmla="*/ 709 w 727"/>
                <a:gd name="T5" fmla="*/ 148 h 364"/>
                <a:gd name="T6" fmla="*/ 721 w 727"/>
                <a:gd name="T7" fmla="*/ 223 h 364"/>
                <a:gd name="T8" fmla="*/ 717 w 727"/>
                <a:gd name="T9" fmla="*/ 319 h 364"/>
                <a:gd name="T10" fmla="*/ 705 w 727"/>
                <a:gd name="T11" fmla="*/ 345 h 364"/>
                <a:gd name="T12" fmla="*/ 680 w 727"/>
                <a:gd name="T13" fmla="*/ 362 h 364"/>
                <a:gd name="T14" fmla="*/ 666 w 727"/>
                <a:gd name="T15" fmla="*/ 364 h 364"/>
                <a:gd name="T16" fmla="*/ 47 w 727"/>
                <a:gd name="T17" fmla="*/ 363 h 364"/>
                <a:gd name="T18" fmla="*/ 23 w 727"/>
                <a:gd name="T19" fmla="*/ 351 h 364"/>
                <a:gd name="T20" fmla="*/ 2 w 727"/>
                <a:gd name="T21" fmla="*/ 315 h 364"/>
                <a:gd name="T22" fmla="*/ 1 w 727"/>
                <a:gd name="T23" fmla="*/ 261 h 364"/>
                <a:gd name="T24" fmla="*/ 12 w 727"/>
                <a:gd name="T25" fmla="*/ 156 h 364"/>
                <a:gd name="T26" fmla="*/ 67 w 727"/>
                <a:gd name="T27" fmla="*/ 34 h 364"/>
                <a:gd name="T28" fmla="*/ 96 w 727"/>
                <a:gd name="T29" fmla="*/ 0 h 364"/>
                <a:gd name="T30" fmla="*/ 137 w 727"/>
                <a:gd name="T31" fmla="*/ 40 h 364"/>
                <a:gd name="T32" fmla="*/ 208 w 727"/>
                <a:gd name="T33" fmla="*/ 86 h 364"/>
                <a:gd name="T34" fmla="*/ 306 w 727"/>
                <a:gd name="T35" fmla="*/ 115 h 364"/>
                <a:gd name="T36" fmla="*/ 394 w 727"/>
                <a:gd name="T37" fmla="*/ 119 h 364"/>
                <a:gd name="T38" fmla="*/ 473 w 727"/>
                <a:gd name="T39" fmla="*/ 102 h 364"/>
                <a:gd name="T40" fmla="*/ 582 w 727"/>
                <a:gd name="T41" fmla="*/ 43 h 364"/>
                <a:gd name="T42" fmla="*/ 624 w 727"/>
                <a:gd name="T43" fmla="*/ 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7" h="364">
                  <a:moveTo>
                    <a:pt x="624" y="1"/>
                  </a:moveTo>
                  <a:cubicBezTo>
                    <a:pt x="649" y="25"/>
                    <a:pt x="665" y="48"/>
                    <a:pt x="675" y="65"/>
                  </a:cubicBezTo>
                  <a:cubicBezTo>
                    <a:pt x="695" y="98"/>
                    <a:pt x="703" y="127"/>
                    <a:pt x="709" y="148"/>
                  </a:cubicBezTo>
                  <a:cubicBezTo>
                    <a:pt x="717" y="179"/>
                    <a:pt x="719" y="202"/>
                    <a:pt x="721" y="223"/>
                  </a:cubicBezTo>
                  <a:cubicBezTo>
                    <a:pt x="725" y="261"/>
                    <a:pt x="727" y="287"/>
                    <a:pt x="717" y="319"/>
                  </a:cubicBezTo>
                  <a:cubicBezTo>
                    <a:pt x="713" y="330"/>
                    <a:pt x="708" y="339"/>
                    <a:pt x="705" y="345"/>
                  </a:cubicBezTo>
                  <a:cubicBezTo>
                    <a:pt x="701" y="350"/>
                    <a:pt x="693" y="358"/>
                    <a:pt x="680" y="362"/>
                  </a:cubicBezTo>
                  <a:cubicBezTo>
                    <a:pt x="674" y="363"/>
                    <a:pt x="670" y="364"/>
                    <a:pt x="666" y="364"/>
                  </a:cubicBezTo>
                  <a:cubicBezTo>
                    <a:pt x="460" y="364"/>
                    <a:pt x="253" y="364"/>
                    <a:pt x="47" y="363"/>
                  </a:cubicBezTo>
                  <a:cubicBezTo>
                    <a:pt x="41" y="362"/>
                    <a:pt x="32" y="358"/>
                    <a:pt x="23" y="351"/>
                  </a:cubicBezTo>
                  <a:cubicBezTo>
                    <a:pt x="8" y="338"/>
                    <a:pt x="3" y="322"/>
                    <a:pt x="2" y="315"/>
                  </a:cubicBezTo>
                  <a:cubicBezTo>
                    <a:pt x="1" y="302"/>
                    <a:pt x="0" y="283"/>
                    <a:pt x="1" y="261"/>
                  </a:cubicBezTo>
                  <a:cubicBezTo>
                    <a:pt x="2" y="228"/>
                    <a:pt x="3" y="196"/>
                    <a:pt x="12" y="156"/>
                  </a:cubicBezTo>
                  <a:cubicBezTo>
                    <a:pt x="18" y="132"/>
                    <a:pt x="30" y="84"/>
                    <a:pt x="67" y="34"/>
                  </a:cubicBezTo>
                  <a:cubicBezTo>
                    <a:pt x="78" y="19"/>
                    <a:pt x="88" y="8"/>
                    <a:pt x="96" y="0"/>
                  </a:cubicBezTo>
                  <a:cubicBezTo>
                    <a:pt x="106" y="12"/>
                    <a:pt x="120" y="26"/>
                    <a:pt x="137" y="40"/>
                  </a:cubicBezTo>
                  <a:cubicBezTo>
                    <a:pt x="168" y="66"/>
                    <a:pt x="196" y="80"/>
                    <a:pt x="208" y="86"/>
                  </a:cubicBezTo>
                  <a:cubicBezTo>
                    <a:pt x="251" y="106"/>
                    <a:pt x="287" y="112"/>
                    <a:pt x="306" y="115"/>
                  </a:cubicBezTo>
                  <a:cubicBezTo>
                    <a:pt x="324" y="118"/>
                    <a:pt x="354" y="122"/>
                    <a:pt x="394" y="119"/>
                  </a:cubicBezTo>
                  <a:cubicBezTo>
                    <a:pt x="404" y="118"/>
                    <a:pt x="435" y="115"/>
                    <a:pt x="473" y="102"/>
                  </a:cubicBezTo>
                  <a:cubicBezTo>
                    <a:pt x="532" y="82"/>
                    <a:pt x="570" y="52"/>
                    <a:pt x="582" y="43"/>
                  </a:cubicBezTo>
                  <a:cubicBezTo>
                    <a:pt x="601" y="27"/>
                    <a:pt x="615" y="12"/>
                    <a:pt x="624" y="1"/>
                  </a:cubicBezTo>
                  <a:close/>
                </a:path>
              </a:pathLst>
            </a:custGeom>
            <a:solidFill>
              <a:srgbClr val="FFB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8" name="Freeform 257">
              <a:extLst>
                <a:ext uri="{FF2B5EF4-FFF2-40B4-BE49-F238E27FC236}">
                  <a16:creationId xmlns:a16="http://schemas.microsoft.com/office/drawing/2014/main" id="{274EDE00-F184-4681-B6DA-ACEB6E9A0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9358" y="5024207"/>
              <a:ext cx="214313" cy="284163"/>
            </a:xfrm>
            <a:custGeom>
              <a:avLst/>
              <a:gdLst>
                <a:gd name="T0" fmla="*/ 0 w 248"/>
                <a:gd name="T1" fmla="*/ 0 h 328"/>
                <a:gd name="T2" fmla="*/ 143 w 248"/>
                <a:gd name="T3" fmla="*/ 141 h 328"/>
                <a:gd name="T4" fmla="*/ 248 w 248"/>
                <a:gd name="T5" fmla="*/ 325 h 328"/>
                <a:gd name="T6" fmla="*/ 175 w 248"/>
                <a:gd name="T7" fmla="*/ 318 h 328"/>
                <a:gd name="T8" fmla="*/ 118 w 248"/>
                <a:gd name="T9" fmla="*/ 328 h 328"/>
                <a:gd name="T10" fmla="*/ 76 w 248"/>
                <a:gd name="T11" fmla="*/ 252 h 328"/>
                <a:gd name="T12" fmla="*/ 7 w 248"/>
                <a:gd name="T13" fmla="*/ 167 h 328"/>
                <a:gd name="T14" fmla="*/ 9 w 248"/>
                <a:gd name="T15" fmla="*/ 92 h 328"/>
                <a:gd name="T16" fmla="*/ 0 w 248"/>
                <a:gd name="T1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328">
                  <a:moveTo>
                    <a:pt x="0" y="0"/>
                  </a:moveTo>
                  <a:cubicBezTo>
                    <a:pt x="41" y="31"/>
                    <a:pt x="93" y="77"/>
                    <a:pt x="143" y="141"/>
                  </a:cubicBezTo>
                  <a:cubicBezTo>
                    <a:pt x="196" y="210"/>
                    <a:pt x="228" y="276"/>
                    <a:pt x="248" y="325"/>
                  </a:cubicBezTo>
                  <a:cubicBezTo>
                    <a:pt x="230" y="321"/>
                    <a:pt x="205" y="317"/>
                    <a:pt x="175" y="318"/>
                  </a:cubicBezTo>
                  <a:cubicBezTo>
                    <a:pt x="153" y="319"/>
                    <a:pt x="133" y="323"/>
                    <a:pt x="118" y="328"/>
                  </a:cubicBezTo>
                  <a:cubicBezTo>
                    <a:pt x="108" y="305"/>
                    <a:pt x="94" y="279"/>
                    <a:pt x="76" y="252"/>
                  </a:cubicBezTo>
                  <a:cubicBezTo>
                    <a:pt x="53" y="217"/>
                    <a:pt x="28" y="189"/>
                    <a:pt x="7" y="167"/>
                  </a:cubicBezTo>
                  <a:cubicBezTo>
                    <a:pt x="9" y="144"/>
                    <a:pt x="10" y="119"/>
                    <a:pt x="9" y="92"/>
                  </a:cubicBezTo>
                  <a:cubicBezTo>
                    <a:pt x="8" y="58"/>
                    <a:pt x="5" y="27"/>
                    <a:pt x="0" y="0"/>
                  </a:cubicBezTo>
                  <a:close/>
                </a:path>
              </a:pathLst>
            </a:cu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9" name="Oval 258">
              <a:extLst>
                <a:ext uri="{FF2B5EF4-FFF2-40B4-BE49-F238E27FC236}">
                  <a16:creationId xmlns:a16="http://schemas.microsoft.com/office/drawing/2014/main" id="{E3E2C67F-0EC3-45D1-8D04-4205E24F3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4908" y="5403620"/>
              <a:ext cx="415925" cy="417513"/>
            </a:xfrm>
            <a:prstGeom prst="ellipse">
              <a:avLst/>
            </a:prstGeom>
            <a:solidFill>
              <a:srgbClr val="FFB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0" name="Freeform 259">
              <a:extLst>
                <a:ext uri="{FF2B5EF4-FFF2-40B4-BE49-F238E27FC236}">
                  <a16:creationId xmlns:a16="http://schemas.microsoft.com/office/drawing/2014/main" id="{2FFECD60-C077-4766-AAAB-1C6ECF5E3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5470" y="6113232"/>
              <a:ext cx="425450" cy="127000"/>
            </a:xfrm>
            <a:custGeom>
              <a:avLst/>
              <a:gdLst>
                <a:gd name="T0" fmla="*/ 64 w 493"/>
                <a:gd name="T1" fmla="*/ 0 h 147"/>
                <a:gd name="T2" fmla="*/ 53 w 493"/>
                <a:gd name="T3" fmla="*/ 39 h 147"/>
                <a:gd name="T4" fmla="*/ 0 w 493"/>
                <a:gd name="T5" fmla="*/ 104 h 147"/>
                <a:gd name="T6" fmla="*/ 214 w 493"/>
                <a:gd name="T7" fmla="*/ 143 h 147"/>
                <a:gd name="T8" fmla="*/ 493 w 493"/>
                <a:gd name="T9" fmla="*/ 103 h 147"/>
                <a:gd name="T10" fmla="*/ 449 w 493"/>
                <a:gd name="T11" fmla="*/ 51 h 147"/>
                <a:gd name="T12" fmla="*/ 434 w 493"/>
                <a:gd name="T13" fmla="*/ 1 h 147"/>
                <a:gd name="T14" fmla="*/ 264 w 493"/>
                <a:gd name="T15" fmla="*/ 23 h 147"/>
                <a:gd name="T16" fmla="*/ 64 w 493"/>
                <a:gd name="T1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147">
                  <a:moveTo>
                    <a:pt x="64" y="0"/>
                  </a:moveTo>
                  <a:cubicBezTo>
                    <a:pt x="63" y="11"/>
                    <a:pt x="59" y="25"/>
                    <a:pt x="53" y="39"/>
                  </a:cubicBezTo>
                  <a:cubicBezTo>
                    <a:pt x="38" y="74"/>
                    <a:pt x="14" y="94"/>
                    <a:pt x="0" y="104"/>
                  </a:cubicBezTo>
                  <a:cubicBezTo>
                    <a:pt x="53" y="122"/>
                    <a:pt x="126" y="139"/>
                    <a:pt x="214" y="143"/>
                  </a:cubicBezTo>
                  <a:cubicBezTo>
                    <a:pt x="333" y="147"/>
                    <a:pt x="430" y="124"/>
                    <a:pt x="493" y="103"/>
                  </a:cubicBezTo>
                  <a:cubicBezTo>
                    <a:pt x="482" y="95"/>
                    <a:pt x="463" y="78"/>
                    <a:pt x="449" y="51"/>
                  </a:cubicBezTo>
                  <a:cubicBezTo>
                    <a:pt x="439" y="32"/>
                    <a:pt x="435" y="14"/>
                    <a:pt x="434" y="1"/>
                  </a:cubicBezTo>
                  <a:cubicBezTo>
                    <a:pt x="389" y="12"/>
                    <a:pt x="331" y="22"/>
                    <a:pt x="264" y="23"/>
                  </a:cubicBezTo>
                  <a:cubicBezTo>
                    <a:pt x="183" y="24"/>
                    <a:pt x="115" y="12"/>
                    <a:pt x="64" y="0"/>
                  </a:cubicBezTo>
                  <a:close/>
                </a:path>
              </a:pathLst>
            </a:cu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1" name="Freeform 260">
              <a:extLst>
                <a:ext uri="{FF2B5EF4-FFF2-40B4-BE49-F238E27FC236}">
                  <a16:creationId xmlns:a16="http://schemas.microsoft.com/office/drawing/2014/main" id="{F3B6A54E-3226-4AA3-AD1A-C8A7B5A49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2283" y="4882920"/>
              <a:ext cx="628650" cy="314325"/>
            </a:xfrm>
            <a:custGeom>
              <a:avLst/>
              <a:gdLst>
                <a:gd name="T0" fmla="*/ 103 w 727"/>
                <a:gd name="T1" fmla="*/ 1 h 364"/>
                <a:gd name="T2" fmla="*/ 52 w 727"/>
                <a:gd name="T3" fmla="*/ 65 h 364"/>
                <a:gd name="T4" fmla="*/ 19 w 727"/>
                <a:gd name="T5" fmla="*/ 147 h 364"/>
                <a:gd name="T6" fmla="*/ 6 w 727"/>
                <a:gd name="T7" fmla="*/ 223 h 364"/>
                <a:gd name="T8" fmla="*/ 10 w 727"/>
                <a:gd name="T9" fmla="*/ 318 h 364"/>
                <a:gd name="T10" fmla="*/ 22 w 727"/>
                <a:gd name="T11" fmla="*/ 345 h 364"/>
                <a:gd name="T12" fmla="*/ 47 w 727"/>
                <a:gd name="T13" fmla="*/ 361 h 364"/>
                <a:gd name="T14" fmla="*/ 61 w 727"/>
                <a:gd name="T15" fmla="*/ 364 h 364"/>
                <a:gd name="T16" fmla="*/ 680 w 727"/>
                <a:gd name="T17" fmla="*/ 363 h 364"/>
                <a:gd name="T18" fmla="*/ 704 w 727"/>
                <a:gd name="T19" fmla="*/ 350 h 364"/>
                <a:gd name="T20" fmla="*/ 725 w 727"/>
                <a:gd name="T21" fmla="*/ 315 h 364"/>
                <a:gd name="T22" fmla="*/ 726 w 727"/>
                <a:gd name="T23" fmla="*/ 261 h 364"/>
                <a:gd name="T24" fmla="*/ 715 w 727"/>
                <a:gd name="T25" fmla="*/ 156 h 364"/>
                <a:gd name="T26" fmla="*/ 660 w 727"/>
                <a:gd name="T27" fmla="*/ 34 h 364"/>
                <a:gd name="T28" fmla="*/ 631 w 727"/>
                <a:gd name="T29" fmla="*/ 0 h 364"/>
                <a:gd name="T30" fmla="*/ 590 w 727"/>
                <a:gd name="T31" fmla="*/ 40 h 364"/>
                <a:gd name="T32" fmla="*/ 519 w 727"/>
                <a:gd name="T33" fmla="*/ 85 h 364"/>
                <a:gd name="T34" fmla="*/ 421 w 727"/>
                <a:gd name="T35" fmla="*/ 115 h 364"/>
                <a:gd name="T36" fmla="*/ 333 w 727"/>
                <a:gd name="T37" fmla="*/ 119 h 364"/>
                <a:gd name="T38" fmla="*/ 254 w 727"/>
                <a:gd name="T39" fmla="*/ 102 h 364"/>
                <a:gd name="T40" fmla="*/ 145 w 727"/>
                <a:gd name="T41" fmla="*/ 42 h 364"/>
                <a:gd name="T42" fmla="*/ 103 w 727"/>
                <a:gd name="T43" fmla="*/ 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7" h="364">
                  <a:moveTo>
                    <a:pt x="103" y="1"/>
                  </a:moveTo>
                  <a:cubicBezTo>
                    <a:pt x="78" y="25"/>
                    <a:pt x="62" y="48"/>
                    <a:pt x="52" y="65"/>
                  </a:cubicBezTo>
                  <a:cubicBezTo>
                    <a:pt x="32" y="98"/>
                    <a:pt x="24" y="127"/>
                    <a:pt x="19" y="147"/>
                  </a:cubicBezTo>
                  <a:cubicBezTo>
                    <a:pt x="10" y="178"/>
                    <a:pt x="8" y="202"/>
                    <a:pt x="6" y="223"/>
                  </a:cubicBezTo>
                  <a:cubicBezTo>
                    <a:pt x="2" y="261"/>
                    <a:pt x="0" y="287"/>
                    <a:pt x="10" y="318"/>
                  </a:cubicBezTo>
                  <a:cubicBezTo>
                    <a:pt x="14" y="330"/>
                    <a:pt x="19" y="339"/>
                    <a:pt x="22" y="345"/>
                  </a:cubicBezTo>
                  <a:cubicBezTo>
                    <a:pt x="26" y="349"/>
                    <a:pt x="34" y="357"/>
                    <a:pt x="47" y="361"/>
                  </a:cubicBezTo>
                  <a:cubicBezTo>
                    <a:pt x="53" y="363"/>
                    <a:pt x="58" y="364"/>
                    <a:pt x="61" y="364"/>
                  </a:cubicBezTo>
                  <a:cubicBezTo>
                    <a:pt x="268" y="364"/>
                    <a:pt x="474" y="363"/>
                    <a:pt x="680" y="363"/>
                  </a:cubicBezTo>
                  <a:cubicBezTo>
                    <a:pt x="686" y="361"/>
                    <a:pt x="695" y="358"/>
                    <a:pt x="704" y="350"/>
                  </a:cubicBezTo>
                  <a:cubicBezTo>
                    <a:pt x="719" y="338"/>
                    <a:pt x="724" y="322"/>
                    <a:pt x="725" y="315"/>
                  </a:cubicBezTo>
                  <a:cubicBezTo>
                    <a:pt x="726" y="302"/>
                    <a:pt x="727" y="283"/>
                    <a:pt x="726" y="261"/>
                  </a:cubicBezTo>
                  <a:cubicBezTo>
                    <a:pt x="725" y="227"/>
                    <a:pt x="724" y="195"/>
                    <a:pt x="715" y="156"/>
                  </a:cubicBezTo>
                  <a:cubicBezTo>
                    <a:pt x="709" y="132"/>
                    <a:pt x="697" y="83"/>
                    <a:pt x="660" y="34"/>
                  </a:cubicBezTo>
                  <a:cubicBezTo>
                    <a:pt x="649" y="19"/>
                    <a:pt x="639" y="8"/>
                    <a:pt x="631" y="0"/>
                  </a:cubicBezTo>
                  <a:cubicBezTo>
                    <a:pt x="621" y="11"/>
                    <a:pt x="608" y="25"/>
                    <a:pt x="590" y="40"/>
                  </a:cubicBezTo>
                  <a:cubicBezTo>
                    <a:pt x="559" y="65"/>
                    <a:pt x="531" y="80"/>
                    <a:pt x="519" y="85"/>
                  </a:cubicBezTo>
                  <a:cubicBezTo>
                    <a:pt x="476" y="105"/>
                    <a:pt x="440" y="112"/>
                    <a:pt x="421" y="115"/>
                  </a:cubicBezTo>
                  <a:cubicBezTo>
                    <a:pt x="403" y="118"/>
                    <a:pt x="373" y="122"/>
                    <a:pt x="333" y="119"/>
                  </a:cubicBezTo>
                  <a:cubicBezTo>
                    <a:pt x="323" y="118"/>
                    <a:pt x="292" y="115"/>
                    <a:pt x="254" y="102"/>
                  </a:cubicBezTo>
                  <a:cubicBezTo>
                    <a:pt x="195" y="82"/>
                    <a:pt x="157" y="52"/>
                    <a:pt x="145" y="42"/>
                  </a:cubicBezTo>
                  <a:cubicBezTo>
                    <a:pt x="126" y="27"/>
                    <a:pt x="113" y="12"/>
                    <a:pt x="10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2" name="Oval 261">
              <a:extLst>
                <a:ext uri="{FF2B5EF4-FFF2-40B4-BE49-F238E27FC236}">
                  <a16:creationId xmlns:a16="http://schemas.microsoft.com/office/drawing/2014/main" id="{CD33CA91-ACB1-4FE8-A9FD-EF757704F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0233" y="4466995"/>
              <a:ext cx="415925" cy="4159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18" name="组合 4">
            <a:extLst>
              <a:ext uri="{FF2B5EF4-FFF2-40B4-BE49-F238E27FC236}">
                <a16:creationId xmlns:a16="http://schemas.microsoft.com/office/drawing/2014/main" id="{CAE65B45-564B-4530-A29D-7147CDBAAAC6}"/>
              </a:ext>
            </a:extLst>
          </p:cNvPr>
          <p:cNvGrpSpPr/>
          <p:nvPr userDrawn="1"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19" name="组合 5">
              <a:extLst>
                <a:ext uri="{FF2B5EF4-FFF2-40B4-BE49-F238E27FC236}">
                  <a16:creationId xmlns:a16="http://schemas.microsoft.com/office/drawing/2014/main" id="{E7C42FB4-2C3E-4DFA-AACC-7DF74D64D032}"/>
                </a:ext>
              </a:extLst>
            </p:cNvPr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7" name="矩形 1">
                <a:extLst>
                  <a:ext uri="{FF2B5EF4-FFF2-40B4-BE49-F238E27FC236}">
                    <a16:creationId xmlns:a16="http://schemas.microsoft.com/office/drawing/2014/main" id="{9963A195-AD90-4CD0-A7B2-8D2E3C3730AC}"/>
                  </a:ext>
                </a:extLst>
              </p:cNvPr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6" name="等腰三角形 2">
                <a:extLst>
                  <a:ext uri="{FF2B5EF4-FFF2-40B4-BE49-F238E27FC236}">
                    <a16:creationId xmlns:a16="http://schemas.microsoft.com/office/drawing/2014/main" id="{28D7DD90-782A-479D-8804-EC91139078A2}"/>
                  </a:ext>
                </a:extLst>
              </p:cNvPr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8">
              <a:extLst>
                <a:ext uri="{FF2B5EF4-FFF2-40B4-BE49-F238E27FC236}">
                  <a16:creationId xmlns:a16="http://schemas.microsoft.com/office/drawing/2014/main" id="{3E3C7B6C-72FB-45E5-91E3-C894521361A7}"/>
                </a:ext>
              </a:extLst>
            </p:cNvPr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21" name="矩形 9">
                <a:extLst>
                  <a:ext uri="{FF2B5EF4-FFF2-40B4-BE49-F238E27FC236}">
                    <a16:creationId xmlns:a16="http://schemas.microsoft.com/office/drawing/2014/main" id="{41C0DFCF-1CE2-412C-9CAA-B50B3BF5C823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639D87E7-E39C-41BB-814D-1CA1FCC7B362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11">
                <a:extLst>
                  <a:ext uri="{FF2B5EF4-FFF2-40B4-BE49-F238E27FC236}">
                    <a16:creationId xmlns:a16="http://schemas.microsoft.com/office/drawing/2014/main" id="{1FD04F23-9A6B-45D6-864C-D47521925D2D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9BEA0C5D-8268-4629-95B1-AD6EE0BB4291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056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5F1BDE-4394-4933-8B76-169275AAEC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00E3113-C22F-4103-A7F3-04B458CE6801}"/>
              </a:ext>
            </a:extLst>
          </p:cNvPr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rgbClr val="01B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FD3102-8349-4210-812B-B7F042E75A81}"/>
              </a:ext>
            </a:extLst>
          </p:cNvPr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B024C67E-4C91-489D-86C7-2D35A729A107}"/>
              </a:ext>
            </a:extLst>
          </p:cNvPr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7">
            <a:extLst>
              <a:ext uri="{FF2B5EF4-FFF2-40B4-BE49-F238E27FC236}">
                <a16:creationId xmlns:a16="http://schemas.microsoft.com/office/drawing/2014/main" id="{6325B21F-5C16-4164-A372-B0B08B17DF9B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58">
            <a:extLst>
              <a:ext uri="{FF2B5EF4-FFF2-40B4-BE49-F238E27FC236}">
                <a16:creationId xmlns:a16="http://schemas.microsoft.com/office/drawing/2014/main" id="{24DDADF7-8D65-4318-A334-AC5E74FA127E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60">
            <a:extLst>
              <a:ext uri="{FF2B5EF4-FFF2-40B4-BE49-F238E27FC236}">
                <a16:creationId xmlns:a16="http://schemas.microsoft.com/office/drawing/2014/main" id="{8FF027AA-6CDD-457C-8576-629D4A65757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58051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7" r:id="rId14"/>
    <p:sldLayoutId id="2147483706" r:id="rId15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536" y="0"/>
            <a:ext cx="12190412" cy="2137792"/>
            <a:chOff x="0" y="532828"/>
            <a:chExt cx="759125" cy="568897"/>
          </a:xfrm>
        </p:grpSpPr>
        <p:sp>
          <p:nvSpPr>
            <p:cNvPr id="25" name="矩形 24"/>
            <p:cNvSpPr/>
            <p:nvPr/>
          </p:nvSpPr>
          <p:spPr>
            <a:xfrm>
              <a:off x="0" y="532828"/>
              <a:ext cx="190710" cy="5688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90710" y="532828"/>
              <a:ext cx="193421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574841" y="532828"/>
              <a:ext cx="184284" cy="5688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384131" y="532828"/>
              <a:ext cx="190710" cy="5688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矩形 29"/>
          <p:cNvSpPr/>
          <p:nvPr/>
        </p:nvSpPr>
        <p:spPr>
          <a:xfrm>
            <a:off x="-14514" y="4748441"/>
            <a:ext cx="6676347" cy="195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zh-CN" altLang="en-US"/>
          </a:p>
        </p:txBody>
      </p:sp>
      <p:sp>
        <p:nvSpPr>
          <p:cNvPr id="50" name="TextBox 32"/>
          <p:cNvSpPr txBox="1"/>
          <p:nvPr/>
        </p:nvSpPr>
        <p:spPr>
          <a:xfrm>
            <a:off x="1003252" y="2777312"/>
            <a:ext cx="101839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altLang="zh-CN" sz="5500" b="1" dirty="0">
                <a:solidFill>
                  <a:schemeClr val="accent3"/>
                </a:solidFill>
                <a:latin typeface="Broadway" pitchFamily="82" charset="77"/>
                <a:ea typeface="微软雅黑" pitchFamily="34" charset="-122"/>
              </a:rPr>
              <a:t>SEGURIDAD VIAL</a:t>
            </a:r>
            <a:endParaRPr lang="zh-CN" altLang="en-US" sz="5500" b="1" dirty="0">
              <a:solidFill>
                <a:schemeClr val="accent3"/>
              </a:solidFill>
              <a:latin typeface="Broadway" pitchFamily="82" charset="77"/>
              <a:ea typeface="微软雅黑" pitchFamily="34" charset="-122"/>
            </a:endParaRPr>
          </a:p>
        </p:txBody>
      </p:sp>
      <p:pic>
        <p:nvPicPr>
          <p:cNvPr id="51" name="欧美快节奏Chairlift - Bruis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33" y="-891891"/>
            <a:ext cx="609627" cy="609882"/>
          </a:xfrm>
          <a:prstGeom prst="rect">
            <a:avLst/>
          </a:prstGeom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9E78424-0539-4B37-A479-BADDCC3B7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5141332"/>
            <a:ext cx="1249474" cy="1036149"/>
          </a:xfrm>
          <a:prstGeom prst="rect">
            <a:avLst/>
          </a:prstGeom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DFF0CC9-81DD-44B9-83CA-B4EA77CE97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52" y="5141332"/>
            <a:ext cx="1204119" cy="11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14:flip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0" grpId="0" animBg="1"/>
      <p:bldP spid="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08DC47-DD9A-7044-9219-EDA25BC425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84" y="1219403"/>
            <a:ext cx="3773454" cy="28720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902DA3F-9ED7-8644-88C5-B511AD4240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782" y="3554042"/>
            <a:ext cx="3199018" cy="287201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4D01634-C80A-4E4E-A176-ACB584A372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444" y="1188009"/>
            <a:ext cx="4167844" cy="325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8E3097D-4516-1C44-AE40-6C2CBDA7F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50" y="1204018"/>
            <a:ext cx="10519339" cy="5551874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5E9F5CC-96C3-ED4C-8356-5F954E3BF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221" y="5894371"/>
            <a:ext cx="1038893" cy="86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5BA171-AA46-3541-A71E-41FE0B9F17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049" y="1363968"/>
            <a:ext cx="10137877" cy="5331772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5227EA-E0E5-684E-B6F4-F138C47CBB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762" y="5960683"/>
            <a:ext cx="1225685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737F12-2817-6A4A-934E-3A399030B0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552" y="1444039"/>
            <a:ext cx="9758498" cy="5059962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A8D01F0-6EA9-6545-8BCE-72D582A346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469" y="5768944"/>
            <a:ext cx="998876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D8D3E12-8FEC-5E48-9650-880505ED84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3" y="1520321"/>
            <a:ext cx="9097017" cy="4902281"/>
          </a:xfrm>
          <a:prstGeom prst="rect">
            <a:avLst/>
          </a:prstGeom>
        </p:spPr>
      </p:pic>
      <p:pic>
        <p:nvPicPr>
          <p:cNvPr id="16" name="Imagen 1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A5AA5C1-233F-EF4A-8D9B-B1C14083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903" y="5756541"/>
            <a:ext cx="1046347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420B30-39EC-4643-B5AE-C84BA686E7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3" y="1384414"/>
            <a:ext cx="8863553" cy="4760056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517C6F8-4117-0442-8040-F603BAB99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348" y="5475174"/>
            <a:ext cx="886392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 rot="16200000">
            <a:off x="-1274423" y="1274422"/>
            <a:ext cx="6859588" cy="4310743"/>
            <a:chOff x="0" y="532828"/>
            <a:chExt cx="759125" cy="568897"/>
          </a:xfrm>
        </p:grpSpPr>
        <p:sp>
          <p:nvSpPr>
            <p:cNvPr id="14" name="矩形 13"/>
            <p:cNvSpPr/>
            <p:nvPr/>
          </p:nvSpPr>
          <p:spPr>
            <a:xfrm>
              <a:off x="0" y="532828"/>
              <a:ext cx="190710" cy="5688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87094" y="532828"/>
              <a:ext cx="193421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72030" y="532828"/>
              <a:ext cx="187095" cy="5688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79330" y="532828"/>
              <a:ext cx="192700" cy="5688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6" name="直接连接符 25"/>
          <p:cNvCxnSpPr/>
          <p:nvPr/>
        </p:nvCxnSpPr>
        <p:spPr>
          <a:xfrm>
            <a:off x="4619503" y="3220980"/>
            <a:ext cx="1456264" cy="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0582603" y="3220980"/>
            <a:ext cx="1379619" cy="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4E37837-9896-4705-A4AD-51D80095A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5990005"/>
            <a:ext cx="886392" cy="7350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CAE0018-5D26-8544-8BB2-AB15566C20EC}"/>
              </a:ext>
            </a:extLst>
          </p:cNvPr>
          <p:cNvSpPr txBox="1"/>
          <p:nvPr/>
        </p:nvSpPr>
        <p:spPr>
          <a:xfrm>
            <a:off x="6579062" y="3220980"/>
            <a:ext cx="297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2807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 rot="16200000">
            <a:off x="-1274423" y="1274422"/>
            <a:ext cx="6859588" cy="4310743"/>
            <a:chOff x="0" y="532828"/>
            <a:chExt cx="759125" cy="568897"/>
          </a:xfrm>
        </p:grpSpPr>
        <p:sp>
          <p:nvSpPr>
            <p:cNvPr id="14" name="矩形 13"/>
            <p:cNvSpPr/>
            <p:nvPr/>
          </p:nvSpPr>
          <p:spPr>
            <a:xfrm>
              <a:off x="0" y="532828"/>
              <a:ext cx="190710" cy="5688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87094" y="532828"/>
              <a:ext cx="193421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72030" y="532828"/>
              <a:ext cx="187095" cy="5688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79330" y="532828"/>
              <a:ext cx="192700" cy="5688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1389886" y="2662857"/>
            <a:ext cx="1530968" cy="15309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600" dirty="0">
                <a:solidFill>
                  <a:schemeClr val="accent3"/>
                </a:solidFill>
              </a:rPr>
              <a:t>1</a:t>
            </a:r>
            <a:endParaRPr lang="zh-CN" altLang="en-US" sz="9600" dirty="0">
              <a:solidFill>
                <a:schemeClr val="accent3"/>
              </a:solidFill>
            </a:endParaRPr>
          </a:p>
        </p:txBody>
      </p:sp>
      <p:sp>
        <p:nvSpPr>
          <p:cNvPr id="24" name="矩形 69"/>
          <p:cNvSpPr>
            <a:spLocks noChangeArrowheads="1"/>
          </p:cNvSpPr>
          <p:nvPr/>
        </p:nvSpPr>
        <p:spPr bwMode="auto">
          <a:xfrm>
            <a:off x="5154934" y="915127"/>
            <a:ext cx="6135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zh-CN" sz="4800" b="1" dirty="0">
                <a:solidFill>
                  <a:schemeClr val="accent3"/>
                </a:solidFill>
                <a:latin typeface="Broadway" pitchFamily="82" charset="77"/>
                <a:ea typeface="微软雅黑" pitchFamily="34" charset="-122"/>
                <a:sym typeface="微软雅黑" pitchFamily="34" charset="-122"/>
              </a:rPr>
              <a:t>INTRODUCCIÓN</a:t>
            </a:r>
          </a:p>
        </p:txBody>
      </p:sp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33BDC45-2D66-4ED4-9C94-4D61F6304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5990005"/>
            <a:ext cx="886392" cy="7350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12C06F-EF56-BB44-880B-640CAD9D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934" y="1906621"/>
            <a:ext cx="5812772" cy="43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1" name="Imagen 4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E600E76-E5AC-4A87-BF35-2F17C88BA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17" y="5897163"/>
            <a:ext cx="886392" cy="73505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A7DEAE6-8AE4-8841-B437-DBF1CB15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8" y="1419748"/>
            <a:ext cx="4552545" cy="50842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65C8C84-33CB-C148-99F1-5873D19593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141" y="1941251"/>
            <a:ext cx="6317107" cy="38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8E15F9-E57E-BD44-A084-4987AABC2F46}"/>
              </a:ext>
            </a:extLst>
          </p:cNvPr>
          <p:cNvSpPr txBox="1"/>
          <p:nvPr/>
        </p:nvSpPr>
        <p:spPr>
          <a:xfrm>
            <a:off x="1945532" y="437745"/>
            <a:ext cx="158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JUSTIFICACION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860D19D-5943-6B42-9537-4DE1A24310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093" y="1456138"/>
            <a:ext cx="6527260" cy="470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2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F18F466-7EE7-E446-B791-BF2F50AB6BB8}"/>
              </a:ext>
            </a:extLst>
          </p:cNvPr>
          <p:cNvSpPr txBox="1"/>
          <p:nvPr/>
        </p:nvSpPr>
        <p:spPr>
          <a:xfrm>
            <a:off x="1552015" y="170921"/>
            <a:ext cx="120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OBJETIVOS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B76840E-D666-B946-9FB5-703196543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96" y="1471501"/>
            <a:ext cx="5393282" cy="424407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574C65E-9B54-2643-BDD9-D60150B7C4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999" y="1332689"/>
            <a:ext cx="6409402" cy="480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9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B73F26E-1062-E141-9162-9D02F9B7EF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209" y="1351033"/>
            <a:ext cx="7319764" cy="502217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57CA2C9-A329-ED4F-B437-D6C0DB7F8D16}"/>
              </a:ext>
            </a:extLst>
          </p:cNvPr>
          <p:cNvSpPr txBox="1"/>
          <p:nvPr/>
        </p:nvSpPr>
        <p:spPr>
          <a:xfrm>
            <a:off x="1887166" y="379379"/>
            <a:ext cx="308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Elementos de la seguridad vial </a:t>
            </a:r>
          </a:p>
        </p:txBody>
      </p:sp>
    </p:spTree>
    <p:extLst>
      <p:ext uri="{BB962C8B-B14F-4D97-AF65-F5344CB8AC3E}">
        <p14:creationId xmlns:p14="http://schemas.microsoft.com/office/powerpoint/2010/main" val="26754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1DCD5C-48B6-444F-8731-8DB4C59C23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826" y="1010003"/>
            <a:ext cx="7684483" cy="56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0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7A2592-9DA2-0A42-B22B-707B1FEC985C}"/>
              </a:ext>
            </a:extLst>
          </p:cNvPr>
          <p:cNvSpPr txBox="1"/>
          <p:nvPr/>
        </p:nvSpPr>
        <p:spPr>
          <a:xfrm>
            <a:off x="1819072" y="291830"/>
            <a:ext cx="428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Mencione 3 causas de accidnete de transito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62160A9-F934-CE4C-90D9-CAD4ACF4ED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954" y="1204018"/>
            <a:ext cx="8554682" cy="491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20547" y="3161849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3088C5-D7D9-C442-AFB8-E273D9D0FA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18" y="1575881"/>
            <a:ext cx="4661256" cy="35563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3EB747D-3FD6-4447-9A70-B5949D4DB8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728" y="1575881"/>
            <a:ext cx="4688917" cy="347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4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H7EN5MXTHQNV-1513-307</_dlc_DocId>
    <_dlc_DocIdUrl xmlns="ae9388c0-b1e2-40ea-b6a8-c51c7913cbd2">
      <Url>https://mng.mincultura.gov.co/ministerio/recursos-humanos/_layouts/15/DocIdRedir.aspx?ID=H7EN5MXTHQNV-1513-307</Url>
      <Description>H7EN5MXTHQNV-1513-307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9f7662088d0856d0939f17ddf85921f0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5ED034A2-D892-4499-9B31-0F385AAE26F5}"/>
</file>

<file path=customXml/itemProps2.xml><?xml version="1.0" encoding="utf-8"?>
<ds:datastoreItem xmlns:ds="http://schemas.openxmlformats.org/officeDocument/2006/customXml" ds:itemID="{7980E571-A3F9-4549-9DEE-BA81896C59DC}"/>
</file>

<file path=customXml/itemProps3.xml><?xml version="1.0" encoding="utf-8"?>
<ds:datastoreItem xmlns:ds="http://schemas.openxmlformats.org/officeDocument/2006/customXml" ds:itemID="{A21EFE81-82AE-4300-8308-B13E94386074}"/>
</file>

<file path=customXml/itemProps4.xml><?xml version="1.0" encoding="utf-8"?>
<ds:datastoreItem xmlns:ds="http://schemas.openxmlformats.org/officeDocument/2006/customXml" ds:itemID="{F06E3F9D-2712-4E1B-97C7-1D3AB812562D}"/>
</file>

<file path=docProps/app.xml><?xml version="1.0" encoding="utf-8"?>
<Properties xmlns="http://schemas.openxmlformats.org/officeDocument/2006/extended-properties" xmlns:vt="http://schemas.openxmlformats.org/officeDocument/2006/docPropsVTypes">
  <TotalTime>11448</TotalTime>
  <Words>35</Words>
  <Application>Microsoft Office PowerPoint</Application>
  <PresentationFormat>Personalizado</PresentationFormat>
  <Paragraphs>24</Paragraphs>
  <Slides>16</Slides>
  <Notes>16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9</vt:i4>
      </vt:variant>
      <vt:variant>
        <vt:lpstr>Títulos de diapositiva</vt:lpstr>
      </vt:variant>
      <vt:variant>
        <vt:i4>16</vt:i4>
      </vt:variant>
    </vt:vector>
  </HeadingPairs>
  <TitlesOfParts>
    <vt:vector size="33" baseType="lpstr">
      <vt:lpstr>等线</vt:lpstr>
      <vt:lpstr>Arial</vt:lpstr>
      <vt:lpstr>Broadway</vt:lpstr>
      <vt:lpstr>Calibri</vt:lpstr>
      <vt:lpstr>Impact</vt:lpstr>
      <vt:lpstr>ITC Avant Garde Std Bk</vt:lpstr>
      <vt:lpstr>Signika</vt:lpstr>
      <vt:lpstr>迷你简汉真广标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office27</cp:lastModifiedBy>
  <cp:revision>3085</cp:revision>
  <dcterms:created xsi:type="dcterms:W3CDTF">2015-12-01T09:06:39Z</dcterms:created>
  <dcterms:modified xsi:type="dcterms:W3CDTF">2022-07-22T19:36:53Z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2efb4fa6-251b-475a-b0c1-b5a7d519353c</vt:lpwstr>
  </property>
</Properties>
</file>