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87" r:id="rId4"/>
    <p:sldId id="282" r:id="rId5"/>
    <p:sldId id="283" r:id="rId6"/>
    <p:sldId id="288" r:id="rId7"/>
    <p:sldId id="284" r:id="rId8"/>
    <p:sldId id="285" r:id="rId9"/>
    <p:sldId id="289" r:id="rId10"/>
    <p:sldId id="286" r:id="rId11"/>
    <p:sldId id="281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2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70967-00FE-4B14-99DD-7CC13AC51A94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175FC-0F52-4FD3-A44D-1A1532F736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Gestion%20del%20tiempo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Gestion%20del%20tiempo%202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C&#243;mo%20Ser%20M&#225;s%20Organizado%20&#8226;%20Habilidades%20para%20la%20Organizaci&#243;n%20del%20Tiempo%20(M&#233;todo%20GTD%20de%20David%20Allen)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1159" y="1146282"/>
            <a:ext cx="7772400" cy="1470025"/>
          </a:xfrm>
        </p:spPr>
        <p:txBody>
          <a:bodyPr/>
          <a:lstStyle/>
          <a:p>
            <a:r>
              <a:rPr lang="es-CO" b="1" dirty="0">
                <a:solidFill>
                  <a:srgbClr val="FF3267"/>
                </a:solidFill>
              </a:rPr>
              <a:t>Gestión del tiempo</a:t>
            </a:r>
            <a:endParaRPr lang="es-ES" b="1" dirty="0">
              <a:solidFill>
                <a:srgbClr val="FF3267"/>
              </a:solidFill>
            </a:endParaRPr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xmlns="" id="{258E5DB6-88C0-421E-AF18-23DB980CF7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-95373" y="0"/>
            <a:ext cx="2075085" cy="6858000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xmlns="" id="{651DADC0-5BC4-4C91-AF9A-CC26DEE420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7068914" y="0"/>
            <a:ext cx="2075085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xmlns="" id="{1CCCA52D-5956-43BC-834A-D3E61EF141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2493" y="476672"/>
            <a:ext cx="2389487" cy="4763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5CFE836-1453-44C2-8D7E-DBAD46ED3C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616307"/>
            <a:ext cx="4706460" cy="4048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FF3267"/>
                </a:solidFill>
              </a:rPr>
              <a:t>Conclusión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es-ES" dirty="0"/>
          </a:p>
          <a:p>
            <a:pPr lvl="0" fontAlgn="base"/>
            <a:r>
              <a:rPr lang="es-ES" sz="2800" dirty="0"/>
              <a:t>Planifica horarios y cúmplelos. </a:t>
            </a:r>
          </a:p>
          <a:p>
            <a:pPr lvl="0" fontAlgn="base"/>
            <a:r>
              <a:rPr lang="es-ES" sz="2800" dirty="0"/>
              <a:t>Cuando estés en familia busca la calidad por sobre la cantidad.  </a:t>
            </a:r>
          </a:p>
          <a:p>
            <a:pPr lvl="0" fontAlgn="base"/>
            <a:r>
              <a:rPr lang="es-ES" sz="2800" dirty="0"/>
              <a:t>Nunca lleves el trabajo a la mesa familiar.  </a:t>
            </a:r>
          </a:p>
          <a:p>
            <a:r>
              <a:rPr lang="es-ES" sz="2800" dirty="0"/>
              <a:t>Apóyate y delega.</a:t>
            </a:r>
          </a:p>
          <a:p>
            <a:r>
              <a:rPr lang="es-CO" sz="2800" dirty="0"/>
              <a:t>Piensa en ti, consiéntete </a:t>
            </a:r>
            <a:endParaRPr lang="es-ES" sz="2800" dirty="0"/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xmlns="" id="{48812524-D8BC-401A-9778-72490B5FCA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311" y="0"/>
            <a:ext cx="1938874" cy="6858000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xmlns="" id="{9C154AF6-2C46-4752-B641-AC922E2B35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08520" y="0"/>
            <a:ext cx="1938874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xmlns="" id="{950DEC5C-F0A1-43CD-AB98-2F69BC700F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476672"/>
            <a:ext cx="2389487" cy="4763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6973" y="955952"/>
            <a:ext cx="7668491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30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53946"/>
            <a:ext cx="6923112" cy="1143000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rgbClr val="FF3267"/>
                </a:solidFill>
              </a:rPr>
              <a:t>¿Que es la gestión del tiempo?</a:t>
            </a:r>
            <a:endParaRPr lang="es-ES" sz="3600" b="1" dirty="0">
              <a:solidFill>
                <a:srgbClr val="FF3267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14493"/>
            <a:ext cx="7077472" cy="422921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dirty="0"/>
              <a:t>Es la forma de tener control sobre el límite de tiempo para aumentar la eficiencia, la efectividad y la productividad.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Si se gestiona de forma adecuada, se alcanzará el éxito profesional y se dispondrá de tiempo para la familia y los amigos.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xmlns="" id="{FFD1012F-DA0A-498F-9116-91672D38C8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2640969" cy="7006038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xmlns="" id="{1A0496F5-854B-4DF5-B905-71D624BE69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7653"/>
            <a:ext cx="2389487" cy="476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xmlns="" id="{FFD1012F-DA0A-498F-9116-91672D38C8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0"/>
            <a:ext cx="2640969" cy="7006038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xmlns="" id="{1A0496F5-854B-4DF5-B905-71D624BE69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6603"/>
            <a:ext cx="2389487" cy="476315"/>
          </a:xfrm>
          <a:prstGeom prst="rect">
            <a:avLst/>
          </a:prstGeom>
        </p:spPr>
      </p:pic>
      <p:pic>
        <p:nvPicPr>
          <p:cNvPr id="9" name="Gestion del tiemp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785794"/>
            <a:ext cx="8740345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0810" y="1101564"/>
            <a:ext cx="7499176" cy="1041552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3267"/>
                </a:solidFill>
              </a:rPr>
              <a:t>Motivos de una mala gestión </a:t>
            </a:r>
            <a:br>
              <a:rPr lang="es-ES" b="1" dirty="0">
                <a:solidFill>
                  <a:srgbClr val="FF3267"/>
                </a:solidFill>
              </a:rPr>
            </a:br>
            <a:r>
              <a:rPr lang="es-ES" b="1" dirty="0">
                <a:solidFill>
                  <a:srgbClr val="FF3267"/>
                </a:solidFill>
              </a:rPr>
              <a:t>del tiempo </a:t>
            </a:r>
            <a:endParaRPr lang="es-ES" dirty="0">
              <a:solidFill>
                <a:srgbClr val="FF3267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2446349"/>
            <a:ext cx="6779096" cy="3983047"/>
          </a:xfrm>
        </p:spPr>
        <p:txBody>
          <a:bodyPr/>
          <a:lstStyle/>
          <a:p>
            <a:pPr>
              <a:buNone/>
            </a:pPr>
            <a:r>
              <a:rPr lang="es-CO" dirty="0"/>
              <a:t>1. F</a:t>
            </a:r>
            <a:r>
              <a:rPr lang="es-ES" dirty="0"/>
              <a:t>alta de objetivos</a:t>
            </a:r>
          </a:p>
          <a:p>
            <a:pPr>
              <a:buNone/>
            </a:pPr>
            <a:r>
              <a:rPr lang="es-CO" dirty="0"/>
              <a:t>2. </a:t>
            </a:r>
            <a:r>
              <a:rPr lang="es-ES" dirty="0"/>
              <a:t>Mal uso de herramientas</a:t>
            </a:r>
          </a:p>
          <a:p>
            <a:pPr>
              <a:buNone/>
            </a:pPr>
            <a:r>
              <a:rPr lang="es-CO" dirty="0"/>
              <a:t>3. </a:t>
            </a:r>
            <a:r>
              <a:rPr lang="es-ES" dirty="0"/>
              <a:t>Incapacidad para priorizar tareas y labores</a:t>
            </a:r>
          </a:p>
          <a:p>
            <a:pPr>
              <a:buNone/>
            </a:pPr>
            <a:r>
              <a:rPr lang="es-CO" dirty="0"/>
              <a:t>4. </a:t>
            </a:r>
            <a:r>
              <a:rPr lang="es-ES" dirty="0"/>
              <a:t>Escasa planificación de tareas</a:t>
            </a:r>
          </a:p>
          <a:p>
            <a:pPr>
              <a:buNone/>
            </a:pPr>
            <a:r>
              <a:rPr lang="es-CO" dirty="0"/>
              <a:t>5. </a:t>
            </a:r>
            <a:r>
              <a:rPr lang="es-ES" dirty="0"/>
              <a:t>Comunicación ineficaz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xmlns="" id="{89F77EFF-F491-41D3-9F5A-AA10CCBE91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7653"/>
            <a:ext cx="2389487" cy="476315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xmlns="" id="{C097D6DF-0BFE-43C5-806F-B9D65BEB53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0"/>
            <a:ext cx="184888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2819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3267"/>
                </a:solidFill>
              </a:rPr>
              <a:t>Consecuencias de la mala </a:t>
            </a:r>
            <a:br>
              <a:rPr lang="es-ES" b="1" dirty="0">
                <a:solidFill>
                  <a:srgbClr val="FF3267"/>
                </a:solidFill>
              </a:rPr>
            </a:br>
            <a:r>
              <a:rPr lang="es-ES" b="1" dirty="0">
                <a:solidFill>
                  <a:srgbClr val="FF3267"/>
                </a:solidFill>
              </a:rPr>
              <a:t>gestión del tiempo</a:t>
            </a:r>
            <a:endParaRPr lang="es-ES" dirty="0">
              <a:solidFill>
                <a:srgbClr val="FF3267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636912"/>
            <a:ext cx="8229600" cy="4006798"/>
          </a:xfrm>
        </p:spPr>
        <p:txBody>
          <a:bodyPr>
            <a:normAutofit lnSpcReduction="10000"/>
          </a:bodyPr>
          <a:lstStyle/>
          <a:p>
            <a:pPr lvl="0"/>
            <a:r>
              <a:rPr lang="es-ES" sz="2800" dirty="0"/>
              <a:t>Proyectos inacabados.</a:t>
            </a:r>
          </a:p>
          <a:p>
            <a:pPr lvl="0"/>
            <a:r>
              <a:rPr lang="es-ES" sz="2800" dirty="0"/>
              <a:t>Productividad deteriorada.</a:t>
            </a:r>
          </a:p>
          <a:p>
            <a:pPr lvl="0"/>
            <a:r>
              <a:rPr lang="es-ES" sz="2800" dirty="0"/>
              <a:t>Incumplimiento de los plazos.</a:t>
            </a:r>
          </a:p>
          <a:p>
            <a:pPr lvl="0"/>
            <a:r>
              <a:rPr lang="es-ES" sz="2800" dirty="0"/>
              <a:t>Insatisfacción e incluso pérdida de clientes.</a:t>
            </a:r>
          </a:p>
          <a:p>
            <a:pPr lvl="0"/>
            <a:r>
              <a:rPr lang="es-ES" sz="2800" dirty="0"/>
              <a:t>Reuniones fallidas.</a:t>
            </a:r>
          </a:p>
          <a:p>
            <a:pPr lvl="0"/>
            <a:r>
              <a:rPr lang="es-ES" sz="2800" dirty="0"/>
              <a:t>Conflictos con otros miembros del equipo.</a:t>
            </a:r>
          </a:p>
          <a:p>
            <a:pPr lvl="0"/>
            <a:r>
              <a:rPr lang="es-CO" sz="2800" dirty="0"/>
              <a:t>Extensión de la hora de trabajo</a:t>
            </a:r>
            <a:endParaRPr lang="es-ES" sz="2800" dirty="0"/>
          </a:p>
          <a:p>
            <a:pPr lvl="0"/>
            <a:r>
              <a:rPr lang="es-ES" sz="2800" dirty="0"/>
              <a:t>Desmotivación</a:t>
            </a:r>
          </a:p>
          <a:p>
            <a:endParaRPr lang="es-ES" dirty="0"/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xmlns="" id="{BA963AB3-D245-4F36-B8DB-EBD30E4F05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311" y="0"/>
            <a:ext cx="1938874" cy="6858000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xmlns="" id="{23F6E03B-6D64-42C6-B750-5E4F8CF115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2493" y="476672"/>
            <a:ext cx="2389487" cy="476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xmlns="" id="{BA963AB3-D245-4F36-B8DB-EBD30E4F05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8311" y="0"/>
            <a:ext cx="1938874" cy="6858000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xmlns="" id="{23F6E03B-6D64-42C6-B750-5E4F8CF115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285728"/>
            <a:ext cx="2389487" cy="476315"/>
          </a:xfrm>
          <a:prstGeom prst="rect">
            <a:avLst/>
          </a:prstGeom>
        </p:spPr>
      </p:pic>
      <p:pic>
        <p:nvPicPr>
          <p:cNvPr id="8" name="Gestion del tiempo 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1000108"/>
            <a:ext cx="8286808" cy="552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4665" y="950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FF3267"/>
                </a:solidFill>
              </a:rPr>
              <a:t>Tips</a:t>
            </a:r>
            <a:r>
              <a:rPr lang="es-ES" b="1" dirty="0">
                <a:solidFill>
                  <a:srgbClr val="FF3267"/>
                </a:solidFill>
              </a:rPr>
              <a:t> para mejorar </a:t>
            </a:r>
            <a:br>
              <a:rPr lang="es-ES" b="1" dirty="0">
                <a:solidFill>
                  <a:srgbClr val="FF3267"/>
                </a:solidFill>
              </a:rPr>
            </a:br>
            <a:r>
              <a:rPr lang="es-ES" b="1" dirty="0">
                <a:solidFill>
                  <a:srgbClr val="FF3267"/>
                </a:solidFill>
              </a:rPr>
              <a:t>tu gestión del tiempo</a:t>
            </a:r>
            <a:endParaRPr lang="es-ES" dirty="0">
              <a:solidFill>
                <a:srgbClr val="FF3267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826997"/>
            <a:ext cx="8072494" cy="3959589"/>
          </a:xfrm>
        </p:spPr>
        <p:txBody>
          <a:bodyPr/>
          <a:lstStyle/>
          <a:p>
            <a:pPr>
              <a:buNone/>
            </a:pPr>
            <a:r>
              <a:rPr lang="es-ES" sz="2800" dirty="0"/>
              <a:t>1. Tener claros los objetivos</a:t>
            </a:r>
          </a:p>
          <a:p>
            <a:pPr>
              <a:buNone/>
            </a:pPr>
            <a:r>
              <a:rPr lang="es-ES" sz="2800" dirty="0"/>
              <a:t>2. Definir urgencia e importancia de las tareas</a:t>
            </a:r>
          </a:p>
          <a:p>
            <a:pPr>
              <a:buNone/>
            </a:pPr>
            <a:r>
              <a:rPr lang="es-ES" sz="2800" dirty="0"/>
              <a:t>3. Tener en cuenta las fechas límite</a:t>
            </a:r>
          </a:p>
          <a:p>
            <a:pPr>
              <a:buNone/>
            </a:pPr>
            <a:r>
              <a:rPr lang="es-ES" sz="2800" dirty="0"/>
              <a:t>4. Asignar tiempo a cada tarea</a:t>
            </a:r>
          </a:p>
          <a:p>
            <a:pPr>
              <a:buNone/>
            </a:pPr>
            <a:r>
              <a:rPr lang="es-ES" sz="2800" dirty="0"/>
              <a:t>5. Asignar tiempo a </a:t>
            </a:r>
            <a:r>
              <a:rPr lang="es-ES" sz="2800" dirty="0" smtClean="0"/>
              <a:t>organizar  </a:t>
            </a:r>
            <a:r>
              <a:rPr lang="es-ES" sz="2800" dirty="0"/>
              <a:t>tareas y funciones </a:t>
            </a:r>
          </a:p>
          <a:p>
            <a:pPr>
              <a:buNone/>
            </a:pPr>
            <a:r>
              <a:rPr lang="es-ES" sz="2800" dirty="0"/>
              <a:t>6. Planificar reuniones con tiempo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xmlns="" id="{3C88489B-6108-4198-9A9C-B64A2EF79B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311" y="0"/>
            <a:ext cx="1938874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xmlns="" id="{848BAAC6-065B-466E-BF3B-52907357A3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476672"/>
            <a:ext cx="2389487" cy="4763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FF3267"/>
                </a:solidFill>
              </a:rPr>
              <a:t>Tips</a:t>
            </a:r>
            <a:r>
              <a:rPr lang="es-ES" b="1" dirty="0">
                <a:solidFill>
                  <a:srgbClr val="FF3267"/>
                </a:solidFill>
              </a:rPr>
              <a:t> para mejorar </a:t>
            </a:r>
            <a:br>
              <a:rPr lang="es-ES" b="1" dirty="0">
                <a:solidFill>
                  <a:srgbClr val="FF3267"/>
                </a:solidFill>
              </a:rPr>
            </a:br>
            <a:r>
              <a:rPr lang="es-ES" b="1" dirty="0">
                <a:solidFill>
                  <a:srgbClr val="FF3267"/>
                </a:solidFill>
              </a:rPr>
              <a:t>tu gestión del tiempo</a:t>
            </a:r>
            <a:endParaRPr lang="es-ES" dirty="0">
              <a:solidFill>
                <a:srgbClr val="FF3267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403499"/>
            <a:ext cx="835824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O" sz="2800" dirty="0"/>
              <a:t>7. Organiza tu tiempo con tu familia</a:t>
            </a:r>
          </a:p>
          <a:p>
            <a:pPr>
              <a:buNone/>
            </a:pPr>
            <a:r>
              <a:rPr lang="es-CO" sz="2800" dirty="0"/>
              <a:t>8. Destina un solo día para labores domesticas</a:t>
            </a:r>
          </a:p>
          <a:p>
            <a:pPr marL="539750" indent="-539750">
              <a:buNone/>
            </a:pPr>
            <a:r>
              <a:rPr lang="es-CO" sz="2800" dirty="0"/>
              <a:t>9. Define el tiempo para </a:t>
            </a:r>
            <a:r>
              <a:rPr lang="es-CO" sz="2800" dirty="0" smtClean="0"/>
              <a:t>tus </a:t>
            </a:r>
            <a:r>
              <a:rPr lang="es-CO" sz="2800" dirty="0"/>
              <a:t>hijos, no es negociable</a:t>
            </a:r>
          </a:p>
          <a:p>
            <a:pPr marL="539750" indent="-539750">
              <a:buNone/>
            </a:pPr>
            <a:r>
              <a:rPr lang="es-CO" sz="2800" dirty="0"/>
              <a:t>10. Dedica un tiempo a la semana para ti y tu pareja.</a:t>
            </a:r>
          </a:p>
          <a:p>
            <a:pPr>
              <a:buNone/>
            </a:pPr>
            <a:r>
              <a:rPr lang="es-CO" sz="2800" dirty="0"/>
              <a:t>11. Define un tiempo solo para ti  </a:t>
            </a:r>
            <a:endParaRPr lang="es-ES" sz="2800" dirty="0"/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xmlns="" id="{C712D35E-A5BD-4194-9D11-0EA2895661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311" y="0"/>
            <a:ext cx="1938874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xmlns="" id="{FB7CDBEA-0341-43F9-B694-DF8F4B609E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476672"/>
            <a:ext cx="2389487" cy="476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xmlns="" id="{C712D35E-A5BD-4194-9D11-0EA2895661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8311" y="0"/>
            <a:ext cx="1938874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xmlns="" id="{FB7CDBEA-0341-43F9-B694-DF8F4B609E9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142852"/>
            <a:ext cx="2389487" cy="476315"/>
          </a:xfrm>
          <a:prstGeom prst="rect">
            <a:avLst/>
          </a:prstGeom>
        </p:spPr>
      </p:pic>
      <p:pic>
        <p:nvPicPr>
          <p:cNvPr id="9" name="Cómo Ser Más Organizado • Habilidades para la Organización del Tiempo (Método GTD de David Allen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857232"/>
            <a:ext cx="8286808" cy="5607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H7EN5MXTHQNV-1513-326</_dlc_DocId>
    <_dlc_DocIdUrl xmlns="ae9388c0-b1e2-40ea-b6a8-c51c7913cbd2">
      <Url>https://mng.mincultura.gov.co/ministerio/recursos-humanos/_layouts/15/DocIdRedir.aspx?ID=H7EN5MXTHQNV-1513-326</Url>
      <Description>H7EN5MXTHQNV-1513-326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C4184C4-405E-4403-8DEC-6FB214DF01F9}"/>
</file>

<file path=customXml/itemProps2.xml><?xml version="1.0" encoding="utf-8"?>
<ds:datastoreItem xmlns:ds="http://schemas.openxmlformats.org/officeDocument/2006/customXml" ds:itemID="{BB1C065D-AA02-433E-A078-CDD2EF638A75}"/>
</file>

<file path=customXml/itemProps3.xml><?xml version="1.0" encoding="utf-8"?>
<ds:datastoreItem xmlns:ds="http://schemas.openxmlformats.org/officeDocument/2006/customXml" ds:itemID="{5108D379-6BB0-41FF-8C7B-A9175011127E}"/>
</file>

<file path=customXml/itemProps4.xml><?xml version="1.0" encoding="utf-8"?>
<ds:datastoreItem xmlns:ds="http://schemas.openxmlformats.org/officeDocument/2006/customXml" ds:itemID="{8D56FF4F-65CF-4006-89F4-B2AE588FB316}"/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239</Words>
  <Application>Microsoft Office PowerPoint</Application>
  <PresentationFormat>Presentación en pantalla (4:3)</PresentationFormat>
  <Paragraphs>43</Paragraphs>
  <Slides>11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Gestión del tiempo</vt:lpstr>
      <vt:lpstr>¿Que es la gestión del tiempo?</vt:lpstr>
      <vt:lpstr>Diapositiva 3</vt:lpstr>
      <vt:lpstr>Motivos de una mala gestión  del tiempo </vt:lpstr>
      <vt:lpstr>Consecuencias de la mala  gestión del tiempo</vt:lpstr>
      <vt:lpstr>Diapositiva 6</vt:lpstr>
      <vt:lpstr>Tips para mejorar  tu gestión del tiempo</vt:lpstr>
      <vt:lpstr>Tips para mejorar  tu gestión del tiempo</vt:lpstr>
      <vt:lpstr>Diapositiva 9</vt:lpstr>
      <vt:lpstr>Conclusión</vt:lpstr>
      <vt:lpstr>Diapositiva 11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Mara Victoria Lozano</dc:creator>
  <cp:lastModifiedBy>Mara Victoria Lozano</cp:lastModifiedBy>
  <cp:revision>32</cp:revision>
  <dcterms:created xsi:type="dcterms:W3CDTF">2022-06-02T15:46:09Z</dcterms:created>
  <dcterms:modified xsi:type="dcterms:W3CDTF">2022-09-08T14:08:51Z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c0f82800-6f96-4e82-997f-fd151cfc6d24</vt:lpwstr>
  </property>
</Properties>
</file>